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670" r:id="rId3"/>
    <p:sldId id="671" r:id="rId4"/>
    <p:sldId id="672" r:id="rId5"/>
    <p:sldId id="673" r:id="rId6"/>
    <p:sldId id="674" r:id="rId7"/>
    <p:sldId id="675" r:id="rId8"/>
    <p:sldId id="676" r:id="rId9"/>
    <p:sldId id="677" r:id="rId10"/>
    <p:sldId id="678" r:id="rId11"/>
    <p:sldId id="679" r:id="rId12"/>
    <p:sldId id="680" r:id="rId13"/>
    <p:sldId id="681" r:id="rId14"/>
    <p:sldId id="682" r:id="rId15"/>
    <p:sldId id="683" r:id="rId16"/>
    <p:sldId id="684" r:id="rId17"/>
    <p:sldId id="685" r:id="rId18"/>
    <p:sldId id="686" r:id="rId19"/>
    <p:sldId id="687" r:id="rId20"/>
    <p:sldId id="688" r:id="rId21"/>
    <p:sldId id="689" r:id="rId22"/>
    <p:sldId id="690" r:id="rId23"/>
    <p:sldId id="691" r:id="rId24"/>
    <p:sldId id="692" r:id="rId25"/>
    <p:sldId id="693" r:id="rId26"/>
    <p:sldId id="701" r:id="rId27"/>
    <p:sldId id="694" r:id="rId28"/>
    <p:sldId id="695" r:id="rId29"/>
    <p:sldId id="696" r:id="rId30"/>
    <p:sldId id="697" r:id="rId31"/>
    <p:sldId id="698" r:id="rId32"/>
    <p:sldId id="699" r:id="rId33"/>
    <p:sldId id="700" r:id="rId34"/>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09" autoAdjust="0"/>
    <p:restoredTop sz="94660"/>
  </p:normalViewPr>
  <p:slideViewPr>
    <p:cSldViewPr snapToGrid="0">
      <p:cViewPr varScale="1">
        <p:scale>
          <a:sx n="114" d="100"/>
          <a:sy n="114" d="100"/>
        </p:scale>
        <p:origin x="78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5:43.461"/>
    </inkml:context>
    <inkml:brush xml:id="br0">
      <inkml:brushProperty name="width" value="0.025" units="cm"/>
      <inkml:brushProperty name="height" value="0.025" units="cm"/>
    </inkml:brush>
  </inkml:definitions>
  <inkml:trace contextRef="#ctx0" brushRef="#br0">1 130 2883,'7'0'322,"0"-1"0,0-1 0,-1 0 0,1 0 0,0 0 0,-1 0 0,1-1 0,8-6-1,-7 5-19,0 0 0,0 1 0,1-1 0,-1 2-1,15-4 1,31 1-13,79 5 0,25-3-232,560-28 13,-283 9 62,22 0 19,562 44 105,86-11 235,-670-14-37,883 19 314,-711-6-554,2292-4-220,-1534-10 135,346 42 173,-2 47-151,-1592-79-150,2319 70 71,0-67 7,-1975-9-81,2042 59-334,-754 8-726,-760-17 561,-13-1-1032,-433-27 1047,1091 33 470,-218-36 1121,-491-7 673,-908-12-1868,42 1-594,77 12 0,-123-11-1505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38.123"/>
    </inkml:context>
    <inkml:brush xml:id="br0">
      <inkml:brushProperty name="width" value="0.025" units="cm"/>
      <inkml:brushProperty name="height" value="0.025" units="cm"/>
    </inkml:brush>
  </inkml:definitions>
  <inkml:trace contextRef="#ctx0" brushRef="#br0">145 0 14510,'0'0'6561,"-8"13"-6631,2-5 68,0 1 10,1 0 1,0 0 0,0 0-1,0 1 1,1-1-1,1 1 1,-1 0-1,-1 15 1,-29 149 130,-17 139 1404,49-300-1419,2-9-40,-1 0 1,1 0-1,-1 0 0,1 0 1,1 0-1,-1 0 0,0 0 1,2 5-1,-1-8-53,0 0 1,-1 0-1,1 0 0,0 0 0,0 0 0,0 0 0,0 0 1,0 0-1,0 0 0,0 0 0,0 0 0,1-1 0,-1 1 1,0-1-1,0 1 0,1-1 0,-1 1 0,0-1 0,1 0 1,-1 1-1,1-1 0,-1 0 0,0 0 0,1 0 0,-1 0 1,0 0-1,3-1 0,9 0 221,0-1-1,-1-1 1,1 0 0,0-1 0,-1 0-1,1-1 1,13-7 0,26-10-168,-15 12-243,0 1 0,0 2 1,61-4-1,9-1-4929,-77 6 999,-4-1-1084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1.676"/>
    </inkml:context>
    <inkml:brush xml:id="br0">
      <inkml:brushProperty name="width" value="0.025" units="cm"/>
      <inkml:brushProperty name="height" value="0.025" units="cm"/>
    </inkml:brush>
  </inkml:definitions>
  <inkml:trace contextRef="#ctx0" brushRef="#br0">0 209 8872,'0'0'18647,"10"3"-17526,-6-2-1037,1 0 0,0 0-1,-1 0 1,1-1-1,0 0 1,0 1-1,0-2 1,-1 1-1,1 0 1,0-1 0,0 0-1,-1 0 1,1-1-1,0 1 1,-1-1-1,1 0 1,-1 0-1,0-1 1,0 1 0,0-1-1,0 0 1,5-4-1,3-3 1,0 0 0,-1-1 0,0 0-1,18-26 1,-24 31-102,-1 0-1,0-1 1,0 0-1,-1 0 1,0 0 0,0-1-1,-1 1 1,0 0-1,0-1 1,0 0-1,0-12 1,-2 20 4,0-1 1,0 1 0,-1-1 0,1 1-1,0 0 1,0-1 0,0 1-1,-1-1 1,1 1 0,0 0 0,0-1-1,-1 1 1,1 0 0,0-1-1,-1 1 1,1 0 0,0 0-1,-1-1 1,1 1 0,-1 0 0,1 0-1,0-1 1,-1 1 0,1 0-1,-1 0 1,1 0 0,-1 0 0,1 0-1,0 0 1,-1 0 0,1 0-1,-1 0 1,1 0 0,-1 0 0,1 0-1,-1 0 1,1 0 0,0 0-1,-1 0 1,1 1 0,-1-1-1,1 0 1,-1 0 0,-21 9-379,13-2 362,1-1 0,0 1 1,0 1-1,1-1 0,0 1 1,0 1-1,1-1 0,0 1 1,0 0-1,1 1 0,1-1 1,-1 1-1,1 0 0,1 0 0,-4 16 1,7-25 27,0 0-1,0 0 1,0 0 0,0 0 0,0 1 0,0-1 0,1 0-1,-1 0 1,0 0 0,1 0 0,-1 0 0,0 1 0,1-1 0,0 0-1,-1 0 1,1 0 0,-1 0 0,1 0 0,0-1 0,0 1-1,0 0 1,0 0 0,-1 0 0,1-1 0,0 1 0,0 0 0,2 0-1,1 0 13,0 1-1,0-1 0,0 1 1,0-1-1,0-1 1,0 1-1,9 0 0,6-1 49,0-1-1,28-6 1,29-15 22,-61 17-76,-1 0 1,1 1-1,0 0 1,0 1-1,23-1 0,-37 4-8,0 0 0,-1 0 0,1 0-1,0 0 1,0 1 0,0-1-1,-1 0 1,1 1 0,0-1 0,0 0-1,-1 1 1,1-1 0,0 1 0,-1 0-1,1-1 1,0 1 0,-1-1-1,1 1 1,-1 0 0,1-1 0,-1 1-1,1 0 1,-1 0 0,0-1 0,1 1-1,-1 0 1,0 0 0,0 0 0,1 0-1,-1-1 1,0 1 0,0 0-1,0 0 1,0 0 0,0 0 0,0-1-1,0 1 1,-1 0 0,1 0 0,0 0-1,0 0 1,-1-1 0,1 1-1,-1 1 1,1-1 6,-1 0 0,1 0 0,0 0 0,-1 0 0,1 0 0,0 0 0,0 0 0,0 0 0,-1 0 0,1 1 0,1-1 0,-1 0 0,0 0 0,0 0 0,0 0 0,0 0 0,1 0 0,-1 0 0,1 0 0,-1 0 1,0 0-1,1 0 0,0 0 0,-1 0 0,1 0 0,0 0 0,-1-1 0,1 1 0,0 0 0,0 0 0,0-1 0,-1 1 0,1 0 0,0-1 0,0 1 0,0-1 0,0 0 0,0 1 0,0-1 0,0 0 0,0 1 0,1-1 0,-1 0 0,2 0 0,9 0 82,1-2-1,-1 1 1,1-2 0,-1 0-1,0 0 1,1-1 0,14-7-1,-10 4-199,-1 1 0,31-6-1,-47 12 100,0 0 0,0 0 0,1 0 0,-1 0 1,0 0-1,0 0 0,1 0 0,-1 0 0,0 0 0,0 0 0,0 0 0,1 0 0,-1 0 0,0 0 0,0 0 0,1 0 0,-1 0 0,0 0 0,0 0 0,0 1 1,1-1-1,-1 0 0,0 0 0,0 0 0,0 0 0,0 0 0,1 1 0,-1-1 0,0 0 0,0 0 0,0 0 0,0 0 0,0 1 0,1-1 0,-1 0 0,0 0 0,0 1 1,0-1-1,0 0 0,0 0 0,0 0 0,0 1 0,0-1 0,-3 15-147,-11 12-1265,-2-4-5580,8-17 149</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17.912"/>
    </inkml:context>
    <inkml:brush xml:id="br0">
      <inkml:brushProperty name="width" value="0.025" units="cm"/>
      <inkml:brushProperty name="height" value="0.025" units="cm"/>
    </inkml:brush>
  </inkml:definitions>
  <inkml:trace contextRef="#ctx0" brushRef="#br0">125 0 14894,'0'0'10474,"-2"17"-10239,-43 226 733,4-35-895,39-194-309,2-11-57,0-1 1,0 0 0,0 1 0,0-1-1,-1 0 1,1 1 0,-1-1-1,1 0 1,-1 0 0,0 1 0,0-1-1,-2 3 1,-1-11-5683,-7-28 813,10 34 4918,-10-37-7556</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18.245"/>
    </inkml:context>
    <inkml:brush xml:id="br0">
      <inkml:brushProperty name="width" value="0.025" units="cm"/>
      <inkml:brushProperty name="height" value="0.025" units="cm"/>
    </inkml:brush>
  </inkml:definitions>
  <inkml:trace contextRef="#ctx0" brushRef="#br0">57 124 11787,'0'0'1751,"-8"-4"224,-1-2-1274,5 4-356,1 0-1,-1 0 1,1 1-1,-1-1 0,0 1 1,0-1-1,1 1 1,-6-1-1,8 2 996,24 2-128,63 8 367,1-4 0,-1-3 1,111-12-1,255-57-5681,-348 45-1086,-7-2-3455</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18.399"/>
    </inkml:context>
    <inkml:brush xml:id="br0">
      <inkml:brushProperty name="width" value="0.025" units="cm"/>
      <inkml:brushProperty name="height" value="0.025" units="cm"/>
    </inkml:brush>
  </inkml:definitions>
  <inkml:trace contextRef="#ctx0" brushRef="#br0">97 138 19827,'-9'0'2146,"7"0"-2030,-7 0 719,0-1 0,0 1 0,0-2 0,1 1 0,-14-5 0,21 5-740,0 1-1,0-1 1,-1 1-1,1-1 1,0 1-1,0-1 1,0 0-1,0 0 1,0 0-1,0 1 1,0-1-1,0 0 1,0 0-1,1 0 1,-1-1 0,0 1-1,1 0 1,-1 0-1,0 0 1,0-3-1,1 2-107,0 0-1,0 0 1,1 0-1,-1 0 1,0 0-1,1 0 1,0 0-1,-1 0 1,1 0-1,0 0 0,0 1 1,0-1-1,0 0 1,0 0-1,0 1 1,1-1-1,-1 0 1,3-1-1,62-65-600,-66 67 395,-17 41-3389,13-32 3364,1-1 0,-1 1 0,1 0 0,1 1 0,0-1 1,0 0-1,1 1 0,-1 16 0,2-22 10,0 1 0,1 0-1,-1 0 1,1 0 0,0 0 0,0 0-1,0-1 1,1 1 0,2 4 0,-2-5-255,-1 0 1,1 0 0,1-1 0,-1 1-1,0-1 1,1 1 0,-1-1-1,1 0 1,-1 0 0,1 0-1,0-1 1,4 3 0,29 9-8080</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18.774"/>
    </inkml:context>
    <inkml:brush xml:id="br0">
      <inkml:brushProperty name="width" value="0.025" units="cm"/>
      <inkml:brushProperty name="height" value="0.025" units="cm"/>
    </inkml:brush>
  </inkml:definitions>
  <inkml:trace contextRef="#ctx0" brushRef="#br0">16 153 22709,'0'0'6967,"-4"-9"-6817,1 3-167,2 4 5,0 0 0,0 0 1,0 1-1,0-1 1,1 0-1,-1 0 1,0 0-1,1 0 1,-1-1-1,1 1 0,0 0 1,-1 0-1,1 0 1,0 0-1,1 0 1,-1 0-1,0-1 0,1 1 1,-1 0-1,1 0 1,-1 0-1,1 0 1,0 0-1,0 0 0,0 0 1,0 1-1,0-1 1,2-2-1,7-5-872,0-1-1,1 1 1,1 1-1,-1 0 1,19-9-1,-23 14-172,-1 1 1,0-1-1,1 1 0,-1 0 0,1 1 0,0-1 0,0 1 0,7 0 0,-14 2 921,1-1 0,-1 0 0,1 1-1,0-1 1,-1 0 0,1 1 0,-1-1 0,0 1 0,1-1 0,-1 1 0,1-1-1,-1 1 1,0-1 0,1 1 0,-1-1 0,0 1 0,0-1 0,1 1 0,-1 0-1,0-1 1,0 1 0,0-1 0,0 1 0,0 0 0,0-1 0,0 1 0,0 0 0,0-1-1,0 1 1,0-1 0,0 1 0,0 0 0,0-1 0,-1 1 0,1 1 0,-8 26 98,-31 41 3234,26-50-2516,1 0 0,-11 27-1,21-41-770,0 0 0,0 0 0,1 0 0,0 1 0,0-1 0,0 0 0,0 1 0,1-1 0,0 0 0,0 1 0,0-1 0,1 1 0,-1-1 0,3 8 0,7 0-3950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19.116"/>
    </inkml:context>
    <inkml:brush xml:id="br0">
      <inkml:brushProperty name="width" value="0.025" units="cm"/>
      <inkml:brushProperty name="height" value="0.025" units="cm"/>
    </inkml:brush>
  </inkml:definitions>
  <inkml:trace contextRef="#ctx0" brushRef="#br0">29 0 23062,'0'0'2754,"-24"50"-2337,20-45-353,11-11-1377,10-6-417,2-2-1537,-2 2-2819,-2 5-6566</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19.475"/>
    </inkml:context>
    <inkml:brush xml:id="br0">
      <inkml:brushProperty name="width" value="0.025" units="cm"/>
      <inkml:brushProperty name="height" value="0.025" units="cm"/>
    </inkml:brush>
  </inkml:definitions>
  <inkml:trace contextRef="#ctx0" brushRef="#br0">1 0 22613,'0'0'161,"0"59"-866,0-46-2082,0-4-3363,5-6-640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19.835"/>
    </inkml:context>
    <inkml:brush xml:id="br0">
      <inkml:brushProperty name="width" value="0.025" units="cm"/>
      <inkml:brushProperty name="height" value="0.025" units="cm"/>
    </inkml:brush>
  </inkml:definitions>
  <inkml:trace contextRef="#ctx0" brushRef="#br0">21 1 26297,'0'0'0,"-21"75"-1281,21-43 288,0-6-2915,0-11-3043,0-6 898</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17.446"/>
    </inkml:context>
    <inkml:brush xml:id="br0">
      <inkml:brushProperty name="width" value="0.025" units="cm"/>
      <inkml:brushProperty name="height" value="0.025" units="cm"/>
    </inkml:brush>
  </inkml:definitions>
  <inkml:trace contextRef="#ctx0" brushRef="#br0">0 0 15599,'0'0'9929,"23"56"-9801,-12-32 0,4 0-64,6-6-128,5-5-32,8-5-608,4-6-193,2-2-1570,-3-2-2786,-3-13-3010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17.964"/>
    </inkml:context>
    <inkml:brush xml:id="br0">
      <inkml:brushProperty name="width" value="0.025" units="cm"/>
      <inkml:brushProperty name="height" value="0.025" units="cm"/>
    </inkml:brush>
  </inkml:definitions>
  <inkml:trace contextRef="#ctx0" brushRef="#br0">0 123 23286,'0'0'3294,"9"-4"-3513,21-10-354,40-27 1,-36 21-284,48-23 1,-82 57 33,-5-1 884,-1 0 1,0-1-1,-1 0 1,-9 13-1,10-18 46,1 2 0,0-1 0,0 0 0,0 1 0,1 0-1,1 0 1,-1 0 0,2 1 0,-1-1 0,1 1 0,-1 13 0,3-23-109,0 1 1,0 0 0,0-1-1,0 1 1,0 0 0,0-1-1,1 1 1,-1 0 0,0-1 0,0 1-1,1 0 1,-1-1 0,0 1-1,1 0 1,-1-1 0,1 1-1,-1-1 1,1 1 0,-1-1-1,1 1 1,-1-1 0,1 1-1,-1-1 1,1 0 0,0 1 0,-1-1-1,1 0 1,0 1 0,-1-1-1,1 0 1,1 0 0,23 2 337,-18-2-125,-7 2-788,0 0-1,0 0 1,0 0 0,-1 0 0,1-1 0,-1 1 0,0 0 0,1 0-1,-1 0 1,0 0 0,0-1 0,0 1 0,-2 2 0,-9 14-9941</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22.467"/>
    </inkml:context>
    <inkml:brush xml:id="br0">
      <inkml:brushProperty name="width" value="0.025" units="cm"/>
      <inkml:brushProperty name="height" value="0.025" units="cm"/>
    </inkml:brush>
  </inkml:definitions>
  <inkml:trace contextRef="#ctx0" brushRef="#br0">0 71 12780,'0'0'481,"11"-5"122,29-9 131,0 1 1,0 2-1,1 2 0,0 2 1,70-3-1,228 9-603,-284 2-77,1329-1 100,-1333-1-153,1067 23 100,-906-11 336,399 36 856,-601-46-1252,0 0 1,0 1 0,0 1 0,10 3 0,-19-5-46,-1-1 1,1 0 0,0 0-1,-1 1 1,1-1 0,-1 0 0,1 1-1,0-1 1,-1 0 0,1 1-1,-1-1 1,0 1 0,1-1-1,-1 1 1,1-1 0,-1 1 0,0-1-1,1 1 1,-1 0 0,0-1-1,1 1 1,-1 0 0,0-1-1,0 1 1,0-1 0,1 2 0,-2 0 7,0-1 1,1 1 0,-1-1 0,0 0 0,0 1 0,0-1 0,0 0 0,0 0-1,0 1 1,0-1 0,-1 0 0,1 0 0,0 0 0,-1-1 0,1 1 0,-3 1 0,-3 5-978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2.658"/>
    </inkml:context>
    <inkml:brush xml:id="br0">
      <inkml:brushProperty name="width" value="0.025" units="cm"/>
      <inkml:brushProperty name="height" value="0.025" units="cm"/>
    </inkml:brush>
  </inkml:definitions>
  <inkml:trace contextRef="#ctx0" brushRef="#br0">50 291 8840,'2'-10'2547,"17"-61"3545,-5 23-226,-18 164-3683,-4-71-2004,-1 0 1,-27 76-1,8-35-151,53-128-2686,-3-16 2161,-3 0 1,-3-1 0,-2 0 0,10-102 0,-13 86-531,-26 280 1721,14-183-600,-1 17 316,4 70 0,-1-98-369,1-1 0,0 0 0,0 0 0,1 0-1,0 0 1,0 0 0,1 0 0,1-1 0,0 0-1,0 0 1,12 16 0,-16-24-15,0 0 0,-1 0 0,1 0 0,1 1 0,-1-1 0,0 0 0,0 0 0,0-1 0,0 1-1,1 0 1,-1 0 0,0 0 0,1-1 0,-1 1 0,1-1 0,-1 1 0,1-1 0,-1 0 0,1 1 0,-1-1 0,1 0 0,-1 0 0,1 0-1,-1 0 1,1 0 0,-1-1 0,1 1 0,-1 0 0,1-1 0,-1 1 0,0-1 0,1 1 0,-1-1 0,0 0 0,1 1 0,-1-1 0,0 0-1,0 0 1,1 0 0,-1 0 0,1-2 0,5-4 305,-1-1 0,0 0 0,0 0 1,9-18-1,-10 17-161,14-27 214,-1 0 1,-2-1-1,-2-1 0,-1-1 1,-2 0-1,-2 0 0,-1-1 1,-3 0-1,-1-1 1,-2-67-1,-3 93-1109,-1 19-2919,0 25-3651,2-4 2154</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23.434"/>
    </inkml:context>
    <inkml:brush xml:id="br0">
      <inkml:brushProperty name="width" value="0.025" units="cm"/>
      <inkml:brushProperty name="height" value="0.025" units="cm"/>
    </inkml:brush>
  </inkml:definitions>
  <inkml:trace contextRef="#ctx0" brushRef="#br0">4 1 13100,'0'0'4917,"-1"11"-4751,-1 64-90,2-1 1,14 93-1,27 334 99,-15-110-115,30 583-25,-22-240 21,112 1473-120,-56-820 256,-72-982-123,-21-370-81,3-35 25,0 1 0,0 0 0,0-1 0,0 1 0,0 0-1,-1-1 1,1 1 0,0 0 0,0-1 0,0 1 0,-1 0 0,1-1 0,0 1 0,-1-1 0,1 1 0,0 0 0,-1-1 0,1 1 0,-1-1 0,1 1 0,-1-1 0,1 0 0,-1 1 0,1-1 0,-1 1 0,1-1 0,-1 0-1,0 1 1,1-1 0,-1 0 0,1 0 0,-1 0 0,0 1 0,1-1 0,-1 0 0,0 0 0,1 0 0,-1 0 0,0 0 0,1 0 0,-1 0 0,-1-1 0,1 0 16,0 0 0,0 0 0,0 0 0,1 0 0,-1 0 0,0 0-1,0 0 1,1 0 0,-1-1 0,0 1 0,1 0 0,-1 0 0,1-1 0,0 1 0,-1 0 0,1-1 0,0 1 0,0-1 0,0 1 0,0-2 0,0-35-1834,0 30 295,0-15-2771</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24.337"/>
    </inkml:context>
    <inkml:brush xml:id="br0">
      <inkml:brushProperty name="width" value="0.025" units="cm"/>
      <inkml:brushProperty name="height" value="0.025" units="cm"/>
    </inkml:brush>
  </inkml:definitions>
  <inkml:trace contextRef="#ctx0" brushRef="#br0">55 59 11691,'-6'-13'423,"4"7"483,0 1 0,-1-1 0,0 1-1,0 0 1,0 0 0,-7-8 0,5 15 2383,-3 20-2964,5-8-173,0 0 0,1 0 1,1 1-1,0-1 0,1 0 0,1 1 1,2 14-1,-3-24-172,1-1 0,0 1 1,1-1-1,-1 1 0,1-1 0,0 1 1,0-1-1,0 0 0,1 0 0,-1 0 1,1 0-1,0-1 0,0 1 0,0-1 1,0 0-1,1 0 0,0 0 1,-1 0-1,1 0 0,0-1 0,0 0 1,1 1-1,-1-2 0,0 1 0,5 1 1,7 1-503,0-1 0,0-1 0,1-1 0,-1 0 0,0-1 0,1 0 0,-1-1 0,0-1 0,0-1 0,0-1 0,0 0 0,15-6 0,-17 5-498,0-1 0,-1 0 0,0-1 0,0 0 0,-1-1 0,0 0 0,0-1 0,-1-1 0,0 0 0,-1 0 0,0-1 0,0 0 0,11-19 0,-12 11-296,-4-3 3470,-5 22-1983,0-1 0,0 0 0,0 1 1,0-1-1,0 0 0,0 1 0,0-1 1,0 0-1,0 1 0,0-1 0,0 0 1,0 1-1,0-1 0,0 0 0,-1 1 1,1-1-1,0 0 0,-1 1 0,1-1 1,0 1-1,-1-1 0,1 0 0,-1 1 1,1-1-1,-1 1 0,1-1 0,-1 1 1,1 0-1,-1-1 0,1 1 0,-1 0 1,0-1-1,1 1 0,-1 0 0,0-1 1,1 1-1,-1 0 0,0 0 1,1 0-1,-1 0 0,0 0 0,1 0 1,-1 0-1,0 0 0,1 0 0,-1 0 1,0 0-1,1 0 0,-1 0 0,0 1 1,-1-1-1,-7 4 375,0-1 1,0 2-1,1-1 1,-1 1-1,1 0 1,0 1-1,0 0 1,1 0-1,-1 1 1,2 0-1,-9 10 1,-8 10 322,-33 54 0,25-27-373</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24.743"/>
    </inkml:context>
    <inkml:brush xml:id="br0">
      <inkml:brushProperty name="width" value="0.025" units="cm"/>
      <inkml:brushProperty name="height" value="0.025" units="cm"/>
    </inkml:brush>
  </inkml:definitions>
  <inkml:trace contextRef="#ctx0" brushRef="#br0">1 113 11851,'0'0'1959,"10"1"-661,57 5 60,0-4 1,-1-2-1,112-16 1,-63 5-905,-46 6-522,428-38 686,-169 8-3458,-281 29-385,-21 0-1206</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0.968"/>
    </inkml:context>
    <inkml:brush xml:id="br0">
      <inkml:brushProperty name="width" value="0.025" units="cm"/>
      <inkml:brushProperty name="height" value="0.025" units="cm"/>
    </inkml:brush>
  </inkml:definitions>
  <inkml:trace contextRef="#ctx0" brushRef="#br0">1 327 17809,'0'0'534,"15"-6"-166,86-28 134,1 4 0,197-31 0,238 1-610,-334 42 210,609-58-711,-466 47-4868,-204 16-96</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1.470"/>
    </inkml:context>
    <inkml:brush xml:id="br0">
      <inkml:brushProperty name="width" value="0.025" units="cm"/>
      <inkml:brushProperty name="height" value="0.025" units="cm"/>
    </inkml:brush>
  </inkml:definitions>
  <inkml:trace contextRef="#ctx0" brushRef="#br0">6 771 7175,'0'0'6021,"-3"-3"-5369,3 3-621,0-1 0,0 1 1,-1 0-1,1-1 0,0 1 0,0 0 1,0-1-1,-1 1 0,1 0 1,0-1-1,0 1 0,0-1 0,0 1 1,0 0-1,0-1 0,0 1 0,0-1 1,0 1-1,0 0 0,0-1 1,0 1-1,0-1 0,0 1 0,0 0 1,0-1-1,0 1 0,0-1 0,1 1 1,-1 0-1,0-1 0,0 1 1,1 0-1,-1-1 0,1 1 0,17-13 838,45-7 280,-32 10-791,54-23 43,-1-3-1,-2-5 1,-2-3 0,75-55 0,-26 6-226,169-161 0,-285 242-448,31-31 888,-42 40-867,1 0 1,-1 1-1,0-1 0,0 0 1,0 0-1,-1 0 0,1 0 0,-1 0 1,0-1-1,0 1 0,0 0 1,0-1-1,0-4 0,-3 3-4600,-11 2-2110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2.144"/>
    </inkml:context>
    <inkml:brush xml:id="br0">
      <inkml:brushProperty name="width" value="0.025" units="cm"/>
      <inkml:brushProperty name="height" value="0.025" units="cm"/>
    </inkml:brush>
  </inkml:definitions>
  <inkml:trace contextRef="#ctx0" brushRef="#br0">13 82 5990,'-2'-9'3400,"0"5"-2678,1 0-272,-1-1 0,1 1-1,-1-1 1,1 1-1,1-1 1,-1 0 0,1 1-1,-1-1 1,1 0 0,1 1-1,0-10 1,0 14-421,-1 0 0,0-1 1,0 1-1,1-1 0,-1 1 0,0 0 1,1 0-1,-1-1 0,1 1 0,-1 0 1,0 0-1,1-1 0,-1 1 0,1 0 1,-1 0-1,1 0 0,-1 0 0,0 0 1,1 0-1,-1 0 0,1 0 0,-1 0 1,1 0-1,-1 0 0,1 0 0,-1 0 0,1 0 1,-1 0-1,0 0 0,1 0 0,-1 0 1,1 1-1,-1-1 0,1 0 0,-1 0 1,0 1-1,1-1 0,-1 0 0,0 1 1,1-1-1,-1 0 0,0 1 0,1-1 1,-1 0-1,0 1 0,0-1 0,1 1 0,-1 0 1,15 20 208,-4 7-15,-1 0-1,-1 1 1,-2 0 0,-1 0 0,4 42-1,-1 156-24,-8-173-147,-1 146 36,2 89 344,2-211-273,24 128-1,-21-171-694,19 53 1,-21-74-414,1-1-1,1 0 1,13 21 0,9 1-3299</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2.743"/>
    </inkml:context>
    <inkml:brush xml:id="br0">
      <inkml:brushProperty name="width" value="0.025" units="cm"/>
      <inkml:brushProperty name="height" value="0.025" units="cm"/>
    </inkml:brush>
  </inkml:definitions>
  <inkml:trace contextRef="#ctx0" brushRef="#br0">0 0 8712,'0'0'4837,"5"12"-4741,20 58 294,29 143 0,-17-57-300,237 654 2720,-125-397-1355,-109-295-1182,75 206 73,-73-220-234,57 102 1,-89-188-357,1 3 414,26 38 0,-34-55-547,0-1 0,0 1 1,0 0-1,0-1 0,1 0 1,-1 0-1,1 0 0,0 0 1,0 0-1,0-1 0,0 1 1,1-1-1,-1-1 0,0 1 1,9 2-1,7-6-6462</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4.547"/>
    </inkml:context>
    <inkml:brush xml:id="br0">
      <inkml:brushProperty name="width" value="0.025" units="cm"/>
      <inkml:brushProperty name="height" value="0.025" units="cm"/>
    </inkml:brush>
  </inkml:definitions>
  <inkml:trace contextRef="#ctx0" brushRef="#br0">113 127 15214,'0'0'4143,"-9"6"-2654,2-1-1313,-1 1 0,2 0 0,-1 1 0,1-1-1,0 1 1,0 1 0,1-1 0,0 1-1,0 0 1,1 0 0,0 0 0,0 1 0,-2 10-1,-1 1 60,2 1-1,0 0 0,2 0 0,0 0 0,1 1 0,3 37 0,-1-55-230,0-1-1,1 0 1,0 1-1,0-1 1,0 0-1,0 0 0,0 0 1,0 1-1,1-2 1,0 1-1,0 0 1,-1 0-1,2 0 1,-1-1-1,0 1 0,0-1 1,1 0-1,-1 1 1,1-1-1,0-1 1,0 1-1,0 0 1,0-1-1,0 1 0,0-1 1,0 0-1,0 0 1,1 0-1,-1 0 1,0-1-1,0 1 1,1-1-1,-1 0 0,1 0 1,4 0-1,4-1 46,0 1-1,-1-2 1,1 0-1,0 0 1,-1-1-1,0 0 0,1-1 1,-1 0-1,10-6 1,1-3 67,-1 0 0,0-1 0,-1-1 0,-1-1 0,-1-1 1,0-1-1,19-24 0,-27 32-86,-8 19-17,-12 29 47,7-26 24,2-9-77,0 0 1,1 0 0,-1 0 0,1 0 0,-1 0-1,1 0 1,0 0 0,0 0 0,1 0 0,-1 0 0,1 0-1,-1 0 1,1 0 0,0 0 0,0 0 0,0 0-1,3 4 1,-2-5-4,0-1-1,1 1 1,-1 0-1,1-1 1,0 1-1,-1-1 0,1 0 1,0 0-1,0 0 1,0 0-1,0 0 1,0-1-1,0 1 1,0-1-1,0 0 1,0 0-1,5 0 0,13-2 32,0 0 0,0-2 0,0 0 0,-1-1 0,1-1-1,-1-1 1,-1-1 0,32-17 0,-20 11 4,-30 13-44,-1 0 1,1 1 0,0-1 0,0 1-1,0-1 1,-1 1 0,1-1-1,0 1 1,0-1 0,0 1-1,0 0 1,0 0 0,0-1 0,0 1-1,0 0 1,0 0 0,0 0-1,0 0 1,-1 0 0,1 0 0,0 0-1,0 1 1,0-1 0,0 0-1,0 0 1,0 1 0,0-1-1,0 1 1,0-1 0,-1 1 0,1-1-1,0 1 1,0-1 0,-1 1-1,1 0 1,0 0 0,0 2-47,0 1 0,0-1-1,-1 0 1,1 1 0,-1-1 0,0 0 0,0 1 0,-1 5-1,1 15-193,0-21 43,1 0 0,-1 0 0,1 0 1,0 0-1,1 0 0,-1-1 0,0 1 0,1 0 0,-1-1 0,1 1 1,0-1-1,0 1 0,0-1 0,0 0 0,1 0 0,-1 0 1,0 0-1,1 0 0,-1 0 0,1-1 0,0 1 0,0-1 1,-1 0-1,1 0 0,0 0 0,0 0 0,0 0 0,0-1 0,0 1 1,0-1-1,7 0 0,3 1-549,0-1 1,0 0-1,0-1 1,0 0-1,0-1 1,19-6 0,-18 4 448,0-2 0,0 0 0,0 0 0,-1-1 1,0-1-1,0 0 0,21-19 0,-27 21 330,-1 0 1,0 0-1,0 0 0,-1-1 0,0 0 0,0 0 0,-1 0 0,1-1 0,-2 1 0,1-1 0,-1 0 1,0 0-1,-1 0 0,0-1 0,2-9 0,-4 17 53,0 0 0,0 0 0,0 0 0,0 0 0,0 0 1,0 0-1,0 0 0,0 0 0,0 0 0,-1 0 0,1 0 0,0 0 0,-1 0 0,1 0 0,-1 1 1,1-1-1,-1 0 0,1 0 0,-1 0 0,1 1 0,-1-1 0,0 0 0,1 1 0,-1-1 0,0 0 1,0 1-1,0-1 0,1 1 0,-1-1 0,0 1 0,0 0 0,0-1 0,0 1 0,0 0 0,0-1 0,0 1 1,0 0-1,0 0 0,0 0 0,0 0 0,0 0 0,0 0 0,1 0 0,-1 0 0,-2 1 0,-2 0 311,0 0-1,-1 0 0,1 1 0,0-1 0,0 1 0,0 0 1,-7 4-1,4-1-198,1 1 1,-1-1 0,1 1-1,-1 1 1,2-1-1,-1 1 1,1 0-1,0 1 1,1-1 0,-1 1-1,2 0 1,-1 1-1,1-1 1,0 1-1,1 0 1,0 0 0,0 0-1,1 0 1,0 0-1,1 1 1,0-1-1,0 16 1,2-22-181,-1-1 1,1 1-1,-1-1 0,1 1 0,0-1 1,0 0-1,0 1 0,0-1 0,0 0 1,1 0-1,-1 0 0,1 0 0,-1 0 1,1 0-1,0 0 0,0 0 0,-1-1 1,1 1-1,1-1 0,-1 1 0,0-1 1,0 0-1,0 0 0,1 0 0,-1 0 1,0 0-1,1-1 0,-1 1 0,1-1 1,-1 1-1,1-1 0,-1 0 0,1 0 1,-1 0-1,5-1 0,-2 1 110,1 0 0,0-1 0,0 1 0,0-2 0,0 1 0,-1 0 0,1-1 0,-1 0 0,1-1 0,-1 1 0,0-1 0,0 0 0,0 0 0,7-7 0,-7 6-10,-1-1-1,0-1 0,0 1 0,-1-1 1,0 1-1,0-1 0,0 0 1,-1 0-1,1 0 0,-1-1 1,-1 1-1,1 0 0,-1-1 1,0 1-1,-1-9 0,0 13-128,0-1 0,0 0 0,-1 1 0,1-1 0,-1 0 0,1 1 0,-1-1-1,0 1 1,0-1 0,-1 1 0,1-1 0,0 1 0,-1 0 0,1-1 0,-1 1 0,0 0 0,0 0-1,0 0 1,0 1 0,0-1 0,0 0 0,0 1 0,0-1 0,-1 1 0,1 0 0,-1 0-1,1 0 1,-1 0 0,1 0 0,-1 0 0,0 1 0,1-1 0,-1 1 0,0 0 0,1 0 0,-1 0-1,-4 1 1,7-2-28,-1 1 0,1 0 0,0 0 0,-1 0 1,1 0-1,0 0 0,-1 0 0,1 0 0,0 0 0,-1 0 0,1 0 0,-1 0 0,1 1 0,0-1 0,-1 0 0,1 0 0,0 0 0,-1 0 0,1 0 0,0 1 0,-1-1 0,1 0 0,0 0 0,0 1 0,-1-1 0,1 0 0,0 0 0,0 1 0,-1-1 0,1 0 0,0 1 0,0-1 0,0 0 1,0 1-1,-1-1 0,1 1 0,7 14-1623,21 11-1350,-15-21 2221,0 0 0,0 0 0,1-1 0,0-1 0,0 0 0,0-1 0,0 0 0,0-1 0,0-1 0,0 0 0,24-4 0,-26 2 638,0 0-1,0-1 1,0 0-1,0-1 1,-1 0-1,1-1 1,-1 0-1,0 0 1,-1-1-1,1-1 1,-1 0-1,-1-1 1,15-13-1,-22 19 425,-1 1 1,1-1-1,-1 1 0,0-1 0,0 1 1,0-1-1,0 0 0,0 1 0,0-1 1,0 0-1,0 0 0,-1 0 0,1 0 0,-1-2 1,0 3-108,0 1 1,0-1-1,0 1 1,0-1-1,0 0 1,-1 1-1,1-1 0,0 1 1,0 0-1,-1-1 1,1 1-1,0-1 1,-1 1-1,1-1 1,0 1-1,-1 0 1,1-1-1,-1 1 1,1 0-1,0-1 1,-1 1-1,1 0 1,-1 0-1,1-1 0,-1 1 1,1 0-1,-1 0 1,1 0-1,-1 0 1,0 0-1,0-1 1,-2 1 260,1 0 0,-1 0 0,0 0 0,0 1 0,0-1 0,1 0-1,-1 1 1,0 0 0,-4 1 0,-13 10-711,16-8 329,0-1 0,0 1 0,1-1 0,0 1 1,0 0-1,0 0 0,0 1 0,1-1 0,-1 0 1,1 1-1,0 0 0,1-1 0,-1 1 0,1 0 1,0 0-1,0 0 0,0 0 0,1 0 0,-1 0 1,1 0-1,1 0 0,-1 0 0,1 0 0,0 0 1,0 0-1,0 0 0,1 0 0,-1-1 0,4 7 1,7 14-67,2-1 1,0 0 0,2-1 0,24 29 0,2 4 42,-30-38-238,-1 0 1,0 0 0,-1 1 0,-1 0 0,10 32 0,-18-47 257,0 0-1,0 0 1,0 0 0,0 0 0,-1 1 0,0-1 0,0 0 0,0 0 0,0 1-1,-1-1 1,1 0 0,-1 0 0,0 0 0,0 0 0,-1 0 0,1 0 0,-1 0 0,0 0-1,0-1 1,0 1 0,-1 0 0,1-1 0,-1 0 0,0 0 0,0 0 0,0 0-1,0 0 1,0 0 0,-1-1 0,1 1 0,-1-1 0,1 0 0,-1 0 0,-6 2-1,3-2 135,1 1-1,-1-1 0,0 0 0,0 0 0,1-1 0,-1 0 0,0 0 0,0-1 1,0 1-1,0-2 0,-8 0 0,12 0-136,0 1 0,0-1 0,0 0-1,0 0 1,0 0 0,1-1 0,-1 1 0,1-1 0,-1 1 0,1-1-1,-1 0 1,1 0 0,0 0 0,0 0 0,0-1 0,0 1 0,0 0-1,1-1 1,-1 1 0,1-1 0,-1 0 0,1 1 0,0-1 0,0 0-1,0 0 1,1 0 0,-1 0 0,0-3 0,0-9-77,0-1-1,1 1 1,0-1 0,2 1-1,-1 0 1,2 0 0,0 0 0,1 0-1,1 0 1,0 0 0,1 1-1,12-23 1,9-10-179,3 0 1,41-48-1,42-40-786,-71 88 295,-1-1 0,-3-3 0,52-88 0,-83 116 1043,-7 23-301,0 0 0,0-1 0,0 1 1,0 0-1,0 0 0,0-1 0,0 1 1,0 0-1,0 0 0,0 0 0,0-1 1,0 1-1,0 0 0,-1 0 0,1 0 1,0-1-1,0 1 0,0 0 0,0 0 1,-1 0-1,1 0 0,0-1 0,0 1 1,0 0-1,-1 0 0,1 0 0,0 0 1,0 0-1,0 0 0,-1 0 0,1 0 1,0 0-1,0 0 0,-1-1 0,1 1 1,0 0-1,0 0 0,0 1 0,-1-1 1,1 0-1,0 0 0,-1 0 0,-2 1 89,0 0 0,1 0 0,-1 1 1,0 0-1,0-1 0,1 1 0,-1 0 0,1 0 0,0 0 0,-4 5 0,-12 13 211,2 1 1,0 0-1,2 2 0,-18 33 1,27-45-159,0 1 1,0 0 0,1 0-1,1 0 1,0 1 0,0-1-1,1 1 1,1-1 0,0 1-1,1 0 1,2 18-1,-1-28-153,-1-1-1,1 1 0,-1-1 1,1 0-1,0 0 0,0 0 1,0 1-1,0-1 0,0 0 1,1 0-1,-1 0 0,1-1 1,-1 1-1,1 0 0,0 0 1,0-1-1,-1 1 0,5 2 1,-1-2 12,0 0 0,-1 0 0,1 0 0,0-1 0,0 1 0,0-1 1,0 0-1,9 0 0,-4-1 15,1 0 0,0 0 1,0-1-1,0-1 0,-1 0 1,1 0-1,-1-1 0,11-4 1,-2-4-5,-1 0 0,-1-2 0,0 0 0,-1 0 0,0-2-1,-1 0 1,-1 0 0,-1-2 0,22-33 0,-33 48-7,-4 5-10,-1 4-4,-1 1 0,1-1 0,0 1 0,1 0 0,0 0 0,0 0 0,1 0-1,0 0 1,0 0 0,1 0 0,0 1 0,0-1 0,1 0 0,0 0 0,2 8 0,-2-11-10,1-1 0,-1 0 0,1 0 0,0 0 0,0 0 0,1-1 0,-1 1 0,1-1 1,0 1-1,-1-1 0,2 0 0,-1 0 0,0 0 0,0 0 0,1-1 0,0 1 0,-1-1 0,1 0 0,0 0 0,0 0 0,0-1 0,1 1 0,-1-1 0,0 0 0,0 0 0,1-1 0,-1 1 0,0-1 0,9 0 0,-9-1-86,-1 1 0,1-1-1,0 0 1,0 0 0,0 0-1,-1-1 1,1 1 0,-1-1-1,1 0 1,-1 0 0,1 0 0,-1 0-1,0-1 1,0 1 0,0-1-1,-1 0 1,1 0 0,0 0-1,-1 0 1,0 0 0,0 0-1,0-1 1,0 1 0,0-1-1,-1 1 1,0-1 0,2-5 0,2-8-2152,0-1 0,-2 1 1,0-1-1,2-28 1,-2-6-5864</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4.910"/>
    </inkml:context>
    <inkml:brush xml:id="br0">
      <inkml:brushProperty name="width" value="0.025" units="cm"/>
      <inkml:brushProperty name="height" value="0.025" units="cm"/>
    </inkml:brush>
  </inkml:definitions>
  <inkml:trace contextRef="#ctx0" brushRef="#br0">14 1 10890,'-8'0'3075,"5"0"320,1 8-1569,2 3-833,0 6-224,0 1-353,5-1-288,7 2-32,-5-3-416,6-1-1121,3-1-1026,0-3-1280,3 1-2723</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5.437"/>
    </inkml:context>
    <inkml:brush xml:id="br0">
      <inkml:brushProperty name="width" value="0.025" units="cm"/>
      <inkml:brushProperty name="height" value="0.025" units="cm"/>
    </inkml:brush>
  </inkml:definitions>
  <inkml:trace contextRef="#ctx0" brushRef="#br0">110 431 4388,'0'0'8691,"3"-9"-5563,9-28-160,-11 37-2800,-1-1-1,0 0 0,0 1 0,0-1 0,0 1 1,0-1-1,0 1 0,0-1 0,0 1 0,0-1 1,0 1-1,0-1 0,0 1 0,0-1 0,0 0 0,0 1 1,0-1-1,0 1 0,-1-1 0,1 1 0,0-1 1,0 1-1,-1 0 0,1-1 0,0 1 0,-1-1 0,1 1 1,-1 0-1,1-1 0,-1 0 0,-19-3 1341,-19 8-981,-2 17 324,23-3-402,18-18-443,0 1 1,-1-1-1,1 1 0,0-1 1,0 1-1,-1-1 0,1 1 0,0 0 1,0-1-1,0 1 0,0-1 1,0 1-1,0 0 0,0-1 0,0 1 1,0-1-1,0 1 0,0 0 0,0-1 1,1 1-1,-1-1 0,0 1 1,0-1-1,1 1 0,-1-1 0,0 1 1,1-1-1,-1 1 0,0-1 0,2 2 1,0-1-10,1 0 0,0 1 0,0-1 1,0 0-1,0-1 0,0 1 0,0 0 1,0-1-1,0 0 0,0 1 0,0-1 0,5-1 1,40-4-42,-33 0 21,0-1 0,-1 0 0,0-1 0,0-1 0,0 0 1,-1 0-1,0-2 0,-1 1 0,13-14 0,4-5-166,-2-2 0,33-43 0,-49 57 194,0 0-1,-1-1 1,10-22-1,-18 33 6,1 1-1,-1-1 1,0 0-1,-1 0 1,1 0-1,-1 0 1,0 0-1,-1 0 1,1-1-1,-1 1 0,-1 0 1,1 0-1,-1 0 1,-2-10-1,2 15-10,1 0 0,-1-1 0,1 1 0,-1 0 0,0 0 0,0 0 0,0 0 0,1 0 0,-1 0 0,0 0 0,0 0 0,-1 0 0,1 1 0,0-1 0,0 0 0,0 0 0,0 1 0,-1-1-1,1 1 1,0-1 0,-1 1 0,1 0 0,0 0 0,-1-1 0,1 1 0,0 0 0,-1 0 0,1 0 0,0 0 0,-1 0 0,1 1 0,0-1 0,-3 1 0,1 0-13,0 0 1,-1 0-1,1 0 1,-1 0-1,1 1 1,0-1-1,0 1 1,0 0-1,0 0 1,0 0-1,-4 5 1,0 2 37,1 0 1,0 0-1,1 1 0,0 0 1,0 0-1,1 0 0,0 1 1,1-1-1,-4 21 1,4-12 66,1 0 1,1-1 0,0 1 0,2 0 0,2 19 0,-2-31-67,0-1 0,0 0 0,1 1 0,0-1 0,0 0 0,1 0-1,-1 0 1,1 0 0,1-1 0,-1 1 0,1-1 0,0 0 0,0 0 0,0 0 0,1-1-1,0 1 1,7 5 0,-4-5 0,1-1 0,-1 1-1,1-1 1,-1-1 0,1 0-1,0 0 1,0 0 0,0-1 0,1-1-1,-1 0 1,13 1 0,-10-2-5,0-1 1,-1 0 0,1 0 0,0-1 0,-1-1 0,1 0 0,-1 0-1,0-1 1,11-6 0,-15 7-8,0-1 0,0 0 1,0 0-1,-1-1 0,0 0 0,0 0 0,0 0 0,-1-1 1,0 0-1,0 0 0,0 0 0,-1 0 0,7-13 0,-10 16-41,1-1 0,-1 1 0,0 0 0,1 0 0,-2-1 0,1 1 0,0 0 0,0-1 0,-1 1 0,0-1 0,0 1 0,0 0 0,0-1 0,-1 1 0,1-1 0,-1 1 0,0 0 0,-1-5 0,1 6 17,-1 0 0,1 0 0,-1 1 0,0-1 0,1 0 0,-1 1 0,0-1 0,0 1 0,0 0 0,0-1 1,0 1-1,-1 0 0,1 0 0,0 0 0,0 1 0,-1-1 0,1 1 0,0-1 0,-1 1 0,1 0 0,-1 0 0,1 0 0,0 0 0,-1 0 1,-3 1-1,3-1 5,0 0 1,1 0 0,-1 1 0,1-1 0,-1 1 0,0 0 0,1 0 0,-1 0 0,1 0 0,-1 0-1,1 0 1,0 1 0,0-1 0,-1 1 0,1-1 0,0 1 0,0 0 0,1 0 0,-1 0 0,0 0-1,1 0 1,-1 1 0,1-1 0,-1 0 0,1 1 0,0-1 0,0 1 0,0-1 0,1 1 0,-1-1-1,0 1 1,1 0 0,0-1 0,0 4 0,0-1 8,0 0 1,0 0-1,1-1 0,0 1 1,0 0-1,0-1 0,0 1 1,1 0-1,0-1 0,0 0 1,0 1-1,0-1 0,1 0 1,0 0-1,-1 0 0,2-1 1,-1 1-1,0-1 0,4 4 0,11 3 25,-1 0-1,1 0 1,1-2-1,0 0 0,0-1 1,0-2-1,1 1 1,0-2-1,0-1 1,0 0-1,0-2 0,1 0 1,-1-1-1,30-4 1,-46 3-195,-1 1 0,1-1 0,0 0 1,-1 0-1,1 0 0,-1 0 0,1 0 1,-1-1-1,0 0 0,0 0 0,1 0 1,-1 0-1,-1 0 0,1 0 0,5-6 1,-7 6-425,1 0 0,-1 0 1,0 0-1,0-1 0,0 1 1,0 0-1,0-1 1,0 1-1,-1-1 0,1 1 1,-1-1-1,1 1 0,-1-1 1,0 1-1,0-4 0,-4-21-11260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3.065"/>
    </inkml:context>
    <inkml:brush xml:id="br0">
      <inkml:brushProperty name="width" value="0.025" units="cm"/>
      <inkml:brushProperty name="height" value="0.025" units="cm"/>
    </inkml:brush>
  </inkml:definitions>
  <inkml:trace contextRef="#ctx0" brushRef="#br0">59 53 13741,'0'0'6673,"0"-8"-5066,2-26-321,-2 34-1273,-1 0-1,1 0 1,0 0-1,0 0 1,0 1-1,0-1 1,-1 0-1,1 0 1,0 0-1,0 0 1,-1 0-1,1 0 1,0 0-1,0 0 1,0 1-1,-1-1 1,1 0-1,0 0 0,0 0 1,-1 0-1,1 0 1,0 0-1,0 0 1,0 0-1,-1 0 1,1 0-1,0-1 1,0 1-1,-1 0 1,1 0-1,0 0 1,0 0-1,0 0 1,-1 0-1,1 0 1,0-1-1,0 1 1,0 0-1,-1 0 1,1 0-1,0 0 0,0-1 1,0 1-1,0 0 1,0 0-1,0 0 1,-1-1-1,1 1 1,0 0-1,0 0 1,0 0-1,0-1 1,0 1-1,0 0 1,0 0-1,0-1 1,0 1-1,0 0 1,0 0-1,0-1 1,0 1-1,0 0 1,-9 14-127,0 6 147,2 1-1,1 0 1,0 0 0,2 1 0,0-1-1,1 1 1,1 26 0,1-46-29,1-1 0,0 1 0,0-1 0,0 1 0,1 0 0,-1-1 0,0 1 0,1 0 0,-1-1 0,1 1 0,-1-1 0,1 1 0,0-1 0,-1 1 0,1-1 0,0 1 0,0-1 0,0 0 0,0 1 0,0-1 0,1 0 0,-1 0 0,0 0 0,0 0 0,1 0 0,-1 0 0,1 0 0,-1-1 0,1 1 0,-1 0 0,1-1 0,-1 1 0,1-1 0,0 0 0,-1 1 0,1-1 0,0 0 0,-1 0 0,1 0 0,0 0 0,-1 0 0,4-1 0,1 0 118,0 0 0,0-1-1,0 1 1,-1-1-1,1-1 1,0 1 0,-1-1-1,0 0 1,1 0 0,8-7-1,2-5 32,-1 0-1,0-1 1,-1 0-1,-1-1 0,0 0 1,-1-1-1,-1-1 0,-1 0 1,-1 0-1,12-37 1,-33 121-1605,-4 91 0,15-153 1027,1 0 0,1 0 0,-1 0 0,0 0 1,1 0-1,-1-1 0,1 1 0,0 0 1,0 0-1,0-1 0,0 1 0,3 4 0,-2-5 25,-1-1-1,0 0 1,0 0-1,1 0 1,-1 0-1,0 0 1,1 0-1,-1 0 1,1-1-1,-1 1 1,1 0-1,0-1 1,-1 1-1,1-1 1,0 0-1,-1 0 1,1 1-1,0-1 1,-1 0-1,1 0 1,0 0-1,2-1 1,19-4-3049</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5.767"/>
    </inkml:context>
    <inkml:brush xml:id="br0">
      <inkml:brushProperty name="width" value="0.025" units="cm"/>
      <inkml:brushProperty name="height" value="0.025" units="cm"/>
    </inkml:brush>
  </inkml:definitions>
  <inkml:trace contextRef="#ctx0" brushRef="#br0">1 71 15054,'0'0'6310,"81"-43"-5989,-10 33 95,22 4-224,12 3-192,14-1-2530,0-1-5094</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6.109"/>
    </inkml:context>
    <inkml:brush xml:id="br0">
      <inkml:brushProperty name="width" value="0.025" units="cm"/>
      <inkml:brushProperty name="height" value="0.025" units="cm"/>
    </inkml:brush>
  </inkml:definitions>
  <inkml:trace contextRef="#ctx0" brushRef="#br0">25 1 17681,'0'0'5957,"-24"80"-6085,24-30 160,0 4 0,6 3 0,1-1 0,4-2-672,-5-5-706,0-6-896,-6-8-1153,0-9-769,-15-9-2178</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6.624"/>
    </inkml:context>
    <inkml:brush xml:id="br0">
      <inkml:brushProperty name="width" value="0.025" units="cm"/>
      <inkml:brushProperty name="height" value="0.025" units="cm"/>
    </inkml:brush>
  </inkml:definitions>
  <inkml:trace contextRef="#ctx0" brushRef="#br0">15 295 12011,'-3'-14'1735,"0"3"-1028,1 5-375,0 0 1,1-1-1,0 1 0,0 0 1,0-1-1,0 1 1,1-1-1,0 1 0,1 0 1,-1-1-1,1 1 0,1 0 1,3-12-1,0 9-67,1 1 0,0 0 0,1 0 0,0 1-1,0 0 1,1 0 0,0 1 0,0-1 0,0 2 0,17-9 0,1 0 231,0 2 1,45-14 0,-40 18-339,0 0 0,0 2-1,0 2 1,1 0 0,0 3 0,36 1-1,-52 1-149,-1 0-1,0 1 1,0 0 0,0 2-1,-1-1 1,1 2-1,-1 0 1,0 1-1,0 0 1,0 1-1,-1 0 1,0 1-1,-1 1 1,23 19-1,-33-26-6,0 0-1,0 1 1,0-1-1,0 1 1,0-1-1,0 1 0,-1 0 1,1 0-1,-1-1 1,0 1-1,1 0 1,-1 0-1,-1 0 0,1 1 1,0-1-1,-1 0 1,0 0-1,0 0 1,0 6-1,-1-5 7,0 0-1,0 0 0,-1 0 1,0 0-1,0 0 1,0-1-1,0 1 1,0-1-1,-1 1 0,1-1 1,-1 0-1,0 0 1,-4 3-1,-11 7 132,0 0-1,0-2 1,-1 0 0,-32 13-1,44-21-53,-99 38 1186,-19 8-448,120-43-2046,17-3 139,23-2-701,-33-1 1605,74-3-6863,110-20 0,-96 10 4444,-6 7 4207,-82 6-1386,-1 0-1,0 0 0,1 1 1,-1-1-1,1 0 0,-1 0 0,0 1 1,1-1-1,-1 1 0,0-1 1,1 1-1,-1 0 0,0-1 1,0 1-1,0 0 0,1 0 1,-1 0-1,0 0 0,0 0 1,0 0-1,0 0 0,-1 0 1,1 0-1,0 0 0,1 3 1,-1-1 151,0 1 0,0-1 0,0 1 0,0 0 0,-1-1 0,0 1 0,0 0 0,0 0 1,0 6-1,-2 4 472,-1 1 0,0-1 1,-1 0-1,-7 15 1,-22 45 1676,-21 59 1471,53-132-3981,1-1 1,-1 1-1,1 0 1,-1 0 0,1 0-1,-1 0 1,1 0 0,0-1-1,-1 1 1,1 0-1,0 0 1,0 0 0,0 0-1,0 0 1,0 0-1,0 0 1,0 0 0,0 0-1,0 0 1,0 0-1,1 0 1,-1 0 0,0 0-1,1 0 1,-1 0-1,1-1 1,-1 1 0,1 0-1,-1 0 1,1 0-1,-1-1 1,1 1 0,0 0-1,-1-1 1,3 2-1,-2-2 11,1 0 0,-1-1-1,1 1 1,-1 0-1,1-1 1,-1 0-1,1 1 1,-1-1-1,0 0 1,1 1-1,-1-1 1,0 0-1,0 0 1,1 0-1,-1 0 1,0 0-1,0 0 1,0-1-1,0 1 1,-1 0-1,1-1 1,1-1 0,9-16 50,-1 1 0,-1-1 1,-1-1-1,0 1 1,-2-1-1,6-27 1,-7 23-952,-2-1 0,1-41-1,-4 67 830,0-1 0,0 0 0,0 0 0,0 0 0,0 1 0,0-1 0,0 0 0,0 0 0,0 0 0,1 1 0,-1-1 0,0 0 0,0 0 0,0 0 0,0 1 0,1-1 0,-1 0-1,0 0 1,0 0 0,0 0 0,1 0 0,-1 0 0,0 0 0,0 1 0,0-1 0,1 0 0,-1 0 0,0 0 0,0 0 0,1 0 0,-1 0 0,0 0 0,0 0 0,1 0-1,-1 0 1,0 0 0,0 0 0,0 0 0,1-1 0,-1 1 0,0 0 0,0 0 0,1 0 0,-1 0 0,0 0 0,0 0 0,0 0 0,0-1 0,1 1 0,-1 0 0,0 0 0,0 0-1,0 0 1,0-1 0,1 1 0,-1 0 0,0 0 0,0 0 0,0-1 0,0 1 0,0 0 0,0 0 0,0-1 0,0 1 0,0 0 0,0-1 0,20 24-1212,-11-12 315,2-2-9,0 0 1,0-1-1,1 0 1,0-1-1,0-1 0,0 0 1,1 0-1,0-1 1,0-1-1,1 0 1,-1-1-1,1-1 0,25 2 1,12-2-3337</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6.983"/>
    </inkml:context>
    <inkml:brush xml:id="br0">
      <inkml:brushProperty name="width" value="0.025" units="cm"/>
      <inkml:brushProperty name="height" value="0.025" units="cm"/>
    </inkml:brush>
  </inkml:definitions>
  <inkml:trace contextRef="#ctx0" brushRef="#br0">172 90 4164,'0'0'3641,"2"-9"122,-2 8-3697,1-2 168,0 0 1,-1 1-1,1-1 1,-1 0-1,1 0 0,-1 0 1,0 0-1,0 0 1,0 0-1,-1-3 0,0 5-142,0 0-1,1-1 1,-1 1-1,0 0 1,0 0-1,0 0 0,0 0 1,0-1-1,0 1 1,-1 1-1,1-1 1,0 0-1,0 0 1,-1 0-1,1 1 0,0-1 1,-1 1-1,1-1 1,-1 1-1,1-1 1,-1 1-1,1 0 0,-1 0 1,1 0-1,-1 0 1,1 0-1,-1 0 1,-1 0-1,-3 0 88,1 1 0,-1-1 0,1 1 0,0 0 0,0 1 0,0-1 0,-1 1 1,1 0-1,1 0 0,-1 0 0,0 1 0,0 0 0,1 0 0,0 0 0,0 0 0,0 1 0,0 0 0,0 0 0,0 0 0,-3 5 0,2-2 101,1 0 0,0 1 0,0-1 0,0 1 0,1 0 0,0 0 0,1 0 0,-1 0-1,2 0 1,-1 1 0,1-1 0,0 11 0,1-16-248,1 0 0,-1 0 0,1 0 1,0 0-1,0 0 0,0 0 0,0 0 0,0-1 1,0 1-1,1 0 0,0-1 0,-1 1 0,1-1 0,0 0 1,0 1-1,0-1 0,1 0 0,-1 0 0,0 0 1,1 0-1,0-1 0,-1 1 0,1-1 0,0 0 0,0 1 1,-1-1-1,1 0 0,0-1 0,0 1 0,0 0 0,6-1 1,7 3 153,0-2-1,0 0 1,0-1 0,29-3 0,-37 2-137,1 0-1,-1-1 0,0 0 1,0-1-1,0 0 1,0 0-1,0-1 0,0 0 1,-1 0-1,0-1 1,0 0-1,0 0 0,-1-1 1,1 1-1,-1-1 1,-1-1-1,8-9 0,-9 10-299,-1 0-1,1 0 0,-1 0 1,0 0-1,-1-1 0,0 0 1,0 1-1,0-1 0,1-9 1,-3 10-652,1-1 0,-1 1-1,-1-1 1,1 1 0,-1 0 0,0-1 0,0 1 0,-1 0 0,0 0 0,-5-12 0,-3-5-5796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7.482"/>
    </inkml:context>
    <inkml:brush xml:id="br0">
      <inkml:brushProperty name="width" value="0.025" units="cm"/>
      <inkml:brushProperty name="height" value="0.025" units="cm"/>
    </inkml:brush>
  </inkml:definitions>
  <inkml:trace contextRef="#ctx0" brushRef="#br0">125 256 7015,'0'0'11392,"-9"5"-11008,-1 1-157,0 0-1,0 1 0,1 0 1,0 0-1,0 1 1,1 0-1,-9 11 0,13-14-58,1-1-1,0 1 1,-1-1 0,2 1-1,-1 0 1,0 0-1,1 1 1,0-1-1,0 0 1,1 1-1,-1-1 1,1 1-1,0-1 1,1 1 0,0 0-1,-1-1 1,2 1-1,-1 0 1,2 7-1,-1-11-148,0 0 0,0 1-1,1-2 1,-1 1 0,0 0-1,1 0 1,0 0-1,-1-1 1,1 1 0,0-1-1,0 1 1,0-1 0,0 0-1,0 1 1,0-1 0,0 0-1,0-1 1,0 1 0,1 0-1,-1-1 1,0 1 0,1-1-1,-1 1 1,0-1-1,1 0 1,2 0 0,67-4 566,-56 1-468,-1-1 0,1-1 0,-1-1 0,1 0-1,-2-1 1,1 0 0,-1-1 0,0-1 0,-1 0-1,22-19 1,-12 7-78,-1 0 0,-1-2 0,-1-1-1,30-44 1,-41 54-195,0 0 0,0 0-1,-2-1 1,0 0 0,-1 0-1,0-1 1,-1 0 0,-1 0 0,-1 0-1,3-28 1,-6 43 145,1 0 0,-1 0 0,0 0 1,0 0-1,0 1 0,0-1 0,-1 0 0,1 0 0,0 0 0,0 0 0,-1 0 1,1 0-1,0 0 0,-1 0 0,1 0 0,-1 0 0,1 1 0,-1-1 0,1 0 1,-1 0-1,0 1 0,1-1 0,-1 0 0,0 1 0,0-1 0,0 1 0,1-1 1,-1 1-1,0-1 0,0 1 0,0-1 0,0 1 0,0 0 0,0 0 0,0-1 1,0 1-1,0 0 0,1 0 0,-1 0 0,0 0 0,0 0 0,0 0 0,0 0 0,0 1 1,0-1-1,0 0 0,0 0 0,0 1 0,0-1 0,0 1 0,0-1 0,0 1 1,-5 1 3,1 1 0,0-1 1,0 1-1,0 0 0,0 1 1,0-1-1,-8 8 0,5-1 121,-1 0-1,2 0 1,-1 0-1,1 1 0,1 0 1,0 1-1,0-1 1,1 1-1,1 0 1,0 0-1,1 1 0,0-1 1,1 1-1,0-1 1,1 1-1,0 0 1,1 0-1,1 0 1,2 18-1,-1-26-66,0 0 1,0-1-1,0 1 0,1 0 1,0-1-1,0 0 0,0 1 1,0-1-1,0 0 0,1-1 1,0 1-1,0 0 0,0-1 1,0 0-1,0 0 0,1-1 1,0 1-1,-1-1 0,1 0 1,0 0-1,0 0 0,0-1 1,0 1-1,0-1 0,0-1 1,7 1-1,0 1 32,1-1 0,-1-1 0,1 0 0,-1-1 0,1 0-1,-1-1 1,0 0 0,0-1 0,0 0 0,13-6 0,-11 3-71,0-2 1,0 0-1,-1 0 0,0-2 0,0 1 1,-1-2-1,-1 1 0,1-2 0,-2 1 1,16-23-1,-29 38-36,0 1 0,1 0 1,0 0-1,0 0 0,0 0 1,0 0-1,1 0 0,-1 0 1,1 1-1,1-1 0,-1 0 1,1 1-1,0-1 0,1 7 0,-1-9 43,1 1-1,0-1 1,1 0-1,-1 0 1,0 0-1,1 0 1,0 0-1,-1-1 1,1 1-1,0 0 1,0-1-1,1 1 1,-1-1-1,1 0 1,-1 0-1,1 0 1,-1 0-1,1 0 1,0-1-1,0 1 1,0-1-1,0 0 0,0 0 1,5 2-1,6 0 55,0 0-1,0-1 0,0 0 0,1-1 0,-1 0 0,1-1 0,-1-1 0,0-1 0,1 0 0,-1 0 0,0-2 1,20-6-1,-6-1-12,0-1 1,0-2 0,-1 0 0,45-34 0,-72 48-65,1 0 0,-1 0 0,0-1 0,1 1 0,-1 0 0,0 0 0,1 0 0,-1 0 0,1-1 0,-1 1 0,0 0 0,1 0 0,-1 0 0,1 0 0,-1 0 0,0 0 0,1 0 0,-1 0 0,1 0 0,-1 0 0,0 0 1,1 0-1,-1 1 0,1-1 0,-1 0 0,0 0 0,1 0 0,-1 0 0,0 1 0,1-1 0,-1 0 0,0 0 0,1 1 0,-1-1 0,0 1 0,12 16-368,2 3-371,-8-15 217,0-1 0,0 0 0,1 0 0,0-1 0,-1 1 0,1-2 0,0 1 0,1-1 0,13 3 0,41 1-6138,-8-6-844</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8.485"/>
    </inkml:context>
    <inkml:brush xml:id="br0">
      <inkml:brushProperty name="width" value="0.025" units="cm"/>
      <inkml:brushProperty name="height" value="0.025" units="cm"/>
    </inkml:brush>
  </inkml:definitions>
  <inkml:trace contextRef="#ctx0" brushRef="#br0">1 0 12588,'0'0'9150,"4"9"-8371,0 3-443,0-1 0,-1 0 0,0 1 0,-1-1-1,-1 1 1,1 0 0,-2 21 0,-11 97 2094,1-1-1664,10-128-764,-1 18 24,2 0 0,1 1 1,0-1-1,5 21 1,-6-36-25,0-1 0,1 1 0,-1-1 0,1 1 0,-1-1 0,1 1 0,0-1 0,0 0 0,1 0 0,-1 0 0,1 0 0,4 4 0,-6-6-3,2 0-1,-1 0 0,0 0 1,0 0-1,0 0 0,0 0 1,1-1-1,-1 1 1,0-1-1,0 0 0,1 1 1,-1-1-1,0 0 1,1-1-1,-1 1 0,0 0 1,1 0-1,-1-1 0,0 0 1,0 1-1,1-1 1,2-2-1,3-1-45,-1 0 0,0 0 0,0-1 0,0 0 1,0 0-1,-1-1 0,0 0 0,0 0 0,0-1 0,5-8 0,48-80-2937,-38 56-392,-9 22 592,-7 16 2,-8 31 816,2-22 2601,-3 14-153,1-10-62,1 1 0,0 0 0,1 1 0,0 16 0,1-28-347,0 0 0,0 1 0,1-1 0,-1 0 0,0 0 0,1 0 0,-1 0-1,1 0 1,0 0 0,0 0 0,0-1 0,0 1 0,0 0 0,0 0 0,0-1 0,0 1 0,1 0-1,-1-1 1,1 1 0,-1-1 0,1 0 0,0 0 0,-1 1 0,1-1 0,0 0 0,0 0-1,0-1 1,0 1 0,0 0 0,0-1 0,0 1 0,0-1 0,3 1 0,5-1 50,0-1 1,0 0-1,0-1 1,0 0 0,-1 0-1,1-1 1,-1 0-1,1-1 1,-1 0 0,0 0-1,-1-1 1,1 0-1,-1-1 1,0 0 0,0 0-1,0 0 1,12-16-1,-1 1-112,0-1 0,-2 0 0,-1-2 0,0 0 0,13-30 0,-19 34-287,-1-1 0,-1 0 0,-1-1 0,-1 0 0,-1 0-1,4-40 1,-9 61 283,0-1-1,0 1 0,1-1 0,-1 1 0,0-1 1,-1 1-1,1-1 0,0 1 0,0-1 0,0 1 1,-1-1-1,1 1 0,-1 0 0,1-1 0,-1 1 1,0-1-1,0 1 0,-1-2 0,2 3 8,-1-1 0,0 1 0,1 0 0,-1 0 0,0-1 0,0 1 0,1 0 0,-1 0 0,0 0 0,0 0 0,1 0 0,-1 0 0,0 0 0,0 0 1,1 0-1,-1 0 0,0 1 0,0-1 0,1 0 0,-1 0 0,0 1 0,1-1 0,-1 0 0,0 1 0,0 0 0,-4 2 24,1 0 0,-1 1 1,1 0-1,0 0 0,0 0 1,0 0-1,1 1 1,-4 4-1,-1 7 132,1 0-1,1 1 1,0 0 0,1 0-1,1 0 1,0 0 0,2 1-1,0-1 1,1 1 0,0 0 0,2-1-1,2 24 1,0-18-56,1-1 0,0 1 0,2-1 0,0 0 0,2-1 1,0 0-1,2 0 0,0 0 0,15 21 0,-18-37 233,-7-17-88,-8-17 48,-48-88-675,-19-48 53,162 218 816,-59-37-443,1-2 0,1-1 0,41 12 0,-56-20-44,1-2-1,0 0 0,0 0 1,0-1-1,0-1 1,0-1-1,0 0 0,29-5 1,-39 3-12,1 0 0,-1 0 0,0-1 0,0 0 0,0 0 0,0 0 0,0-1 0,-1 0 0,0 0 0,0-1 0,0 1 0,0-1 0,0 0 0,-1 0 1,0-1-1,0 1 0,-1-1 0,1 0 0,-1 0 0,-1 0 0,1 0 0,-1 0 0,0-1 0,0 1 0,0-8 0,-2 14-6,0 0 0,0-1 0,0 1 0,0 0-1,0 0 1,0-1 0,0 1 0,-1 0 0,1-1 0,0 1 0,0 0-1,0 0 1,0 0 0,-1-1 0,1 1 0,0 0 0,0 0 0,-1 0-1,1-1 1,0 1 0,0 0 0,-1 0 0,1 0 0,0 0 0,0 0-1,-1 0 1,1 0 0,0 0 0,-1-1 0,1 1 0,0 0 0,0 0-1,-1 0 1,1 0 0,0 1 0,-1-1 0,1 0 0,0 0 0,0 0-1,-1 0 1,1 0 0,0 0 0,0 0 0,-1 0 0,1 1 0,0-1 0,0 0-1,-1 0 1,1 0 0,0 0 0,0 1 0,-1-1 0,1 0 0,0 1-1,-16 12-173,11-4 211,-1 0-1,2 1 1,0-1-1,0 1 1,0 0-1,1 1 1,1-1-1,0 0 1,0 1 0,1-1-1,1 1 1,0 15-1,0-22-64,0 0 1,0-1-1,1 1 1,0 0-1,-1 0 0,1 0 1,1-1-1,-1 1 1,1 0-1,-1-1 0,1 1 1,0-1-1,0 0 0,0 0 1,1 0-1,-1 0 1,1 0-1,0 0 0,-1 0 1,1-1-1,0 0 1,1 1-1,-1-1 0,0 0 1,1-1-1,-1 1 1,1 0-1,0-1 0,-1 0 1,1 0-1,0 0 0,0 0 1,0-1-1,-1 0 1,9 0-1,-10 1-301,1-1 0,-1 0-1,1 0 1,-1-1 0,1 1 0,-1-1-1,1 1 1,-1-1 0,0 0 0,1 1 0,-1-1-1,0 0 1,1-1 0,-1 1 0,0 0-1,0-1 1,0 1 0,2-3 0,13-21-5427</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8.842"/>
    </inkml:context>
    <inkml:brush xml:id="br0">
      <inkml:brushProperty name="width" value="0.025" units="cm"/>
      <inkml:brushProperty name="height" value="0.025" units="cm"/>
    </inkml:brush>
  </inkml:definitions>
  <inkml:trace contextRef="#ctx0" brushRef="#br0">0 0 13261,'0'0'1222,"2"10"-1046,1 1-160,0 0-1,1 1 1,0-2 0,1 1-1,0 0 1,1-1-1,0 0 1,1 0 0,0-1-1,0 0 1,1 0-1,10 8 1,-2-1-78,0-1 0,24 16 0,-34-27 216,0 0-1,0 0 1,0-1 0,0 0 0,1-1 0,-1 1 0,1-1 0,0 0 0,-1-1 0,1 1-1,10-1 1,-12-2 3803,-10-2-2318,-16 3-1096,20 0-535,-1 1-1,1-1 0,0 1 0,0 0 0,0 0 1,0 0-1,0 0 0,0-1 0,0 1 0,0 1 0,0-1 1,0 0-1,1 0 0,-1 0 0,0 0 0,1 0 1,-1 1-1,1-1 0,-1 0 0,1 1 0,0-1 1,-1 0-1,1 1 0,0-1 0,0 0 0,0 1 0,0-1 1,0 0-1,0 1 0,0-1 0,1 0 0,-1 1 1,0-1-1,1 0 0,-1 1 0,1-1 0,0 0 0,-1 0 1,1 0-1,0 0 0,0 1 0,-1-1 0,1 0 1,0 0-1,0 0 0,0-1 0,0 1 0,1 0 1,-1 0-1,0-1 0,2 2 0,21 4-115,0-1-1,-1-1 1,1-1 0,1-1-1,-1-2 1,40-3 0,-32 2-864,-7 0-1092,0-1-1,0-1 0,0-1 0,48-15 0,-26 0-2478</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9.185"/>
    </inkml:context>
    <inkml:brush xml:id="br0">
      <inkml:brushProperty name="width" value="0.025" units="cm"/>
      <inkml:brushProperty name="height" value="0.025" units="cm"/>
    </inkml:brush>
  </inkml:definitions>
  <inkml:trace contextRef="#ctx0" brushRef="#br0">66 27 6118,'0'0'13420,"0"-6"-12891,0 6-522,0-1 0,0 0 0,1 1 0,-1-1 0,0 0 0,0 1 0,0-1 0,0 1 0,0-1 0,0 0 0,0 1 0,0-1 0,-1 0 0,1 1 0,0-1 0,0 0 0,0 1 0,-1-1 0,1 1 0,0-1 0,-1 1 0,1-1 0,0 0 0,-1 1 0,1-1 0,-1 1 0,1 0 0,-1-1 0,1 1 1,-1-1-1,1 1 0,-1 0 0,1-1 0,-1 1 0,1 0 0,-1 0 0,0-1 0,1 1 0,-1 0 0,0 0 0,1 0 0,-1 0 0,0 0 0,1 0 0,-1 0 0,1 0 0,-1 0 0,0 0 0,1 0 0,-1 0 0,-1 1 0,-1 1 55,-1 0 0,1 0 0,-1 0 0,1 0 0,0 1 0,0 0 0,0 0-1,0-1 1,1 2 0,-5 4 0,6-7-58,1 0 0,-1 0 0,0 0 0,1 0 0,-1 1 0,0-1 0,1 0 0,-1 0 0,1 0 0,0 0-1,-1 0 1,1 1 0,0-1 0,0 0 0,0 0 0,0 1 0,0-1 0,0 0 0,0 0 0,0 1 0,0-1 0,1 0 0,-1 0 0,0 0-1,1 1 1,-1-1 0,1 0 0,-1 0 0,1 0 0,0 0 0,-1 0 0,1 0 0,0 0 0,0 0 0,0 0 0,0 0 0,0-1-1,2 2 1,3 3 11,2-1 0,-1 0 0,0-1 0,15 6 0,-9-5-13,104 37 65,-80-30-213,-1 2-1,0 1 1,48 26 0,-83-40 172,-1 0-1,1 1 1,0-1 0,0 0-1,-1 0 1,1 1 0,-1-1-1,1 0 1,0 1 0,-1-1-1,1 1 1,-1-1 0,1 1-1,-1-1 1,1 1-1,-1-1 1,1 1 0,-1 0-1,1-1 1,-1 1 0,0 0-1,1-1 1,-1 1 0,0 0-1,0-1 1,0 1 0,1 0-1,-1-1 1,0 1 0,0 1-1,-1-1 56,0 0-1,0 0 1,-1 0-1,1-1 1,0 1 0,0 0-1,-1-1 1,1 1-1,0-1 1,0 1-1,-1-1 1,1 0 0,0 0-1,-3 1 1,-67 1 2103,62-2-1968,-94-2 2218,2 1-5354,95 1-1388</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9.713"/>
    </inkml:context>
    <inkml:brush xml:id="br0">
      <inkml:brushProperty name="width" value="0.025" units="cm"/>
      <inkml:brushProperty name="height" value="0.025" units="cm"/>
    </inkml:brush>
  </inkml:definitions>
  <inkml:trace contextRef="#ctx0" brushRef="#br0">95 0 12460,'0'0'7570,"8"10"-6850,-6-7-685,2 1 80,0 0-1,-1 1 1,1 0 0,-1 0-1,0 0 1,0 0-1,-1 0 1,1 1 0,-1-1-1,0 1 1,-1 0-1,0-1 1,1 1 0,-2 0-1,1 11 1,-2 14 356,-2 0 1,-2-1 0,0 1-1,-11 29 1,-45 116 1350,16-54-408,38-92-1159,20-45-9,22-48-15,24-69-270,-31 65-1055,3 1 0,2 1 0,49-69 0,-78 128 1056,1 1 1,-1-1 0,1 1-1,1 0 1,-1 0-1,1 1 1,0 0-1,0 0 1,0 0 0,0 1-1,0 0 1,14-5-1,-17 8 34,-1-1 0,1 1 0,0-1 0,0 1 0,0 0 0,0 0 0,0 0-1,-1 0 1,1 1 0,0-1 0,0 1 0,0 0 0,-1 0 0,1 0 0,0 0 0,-1 0 0,1 0 0,-1 1-1,1-1 1,-1 1 0,0 0 0,1 0 0,-1 0 0,0 0 0,0 0 0,-1 0 0,1 0 0,0 1-1,-1-1 1,1 1 0,-1-1 0,0 1 0,0-1 0,1 5 0,0-3 62,0 0 0,0 0 0,0 0 0,-1 1 0,0-1 0,0 1 0,0-1 0,-1 1 0,1-1 0,-1 1 0,0-1 0,0 1 0,-1-1 0,1 1 0,-1-1 0,0 1 0,-1-1 0,1 1 0,-1-1 0,1 0 0,-1 0 0,0 0 0,-1 0 0,1 0 0,-4 4 0,0-3 84,0 1 0,0-1 0,-1 0 0,0-1 1,0 1-1,0-1 0,-1-1 0,1 1 0,-1-1 0,0-1 0,0 1 0,0-1 0,-8 1 0,16-3-142,-65 9 370,59-8-386,1-1 0,-1 0 1,1 0-1,-1 0 0,1-1 1,-1 0-1,1 0 0,-1 0 1,-6-3-1,11 4-143,0-1-1,0 1 1,1-1 0,-1 0-1,0 1 1,0-1 0,0 0-1,0 0 1,1 0-1,-1 0 1,0 0 0,1 0-1,-1 0 1,0 0 0,1 0-1,0 0 1,-1 0 0,1 0-1,0 0 1,-1-1 0,1 1-1,0 0 1,0 0-1,0 0 1,0 0 0,0-1-1,0 1 1,0 0 0,1 0-1,-1 0 1,0 0 0,0 0-1,1 0 1,-1-1-1,2 0 1,0-3-1077,0 1 1,0-1-1,1 1 0,0 0 1,0 0-1,6-7 0,21-16-7855</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10.106"/>
    </inkml:context>
    <inkml:brush xml:id="br0">
      <inkml:brushProperty name="width" value="0.025" units="cm"/>
      <inkml:brushProperty name="height" value="0.025" units="cm"/>
    </inkml:brush>
  </inkml:definitions>
  <inkml:trace contextRef="#ctx0" brushRef="#br0">42 1 14478,'-5'9'2391,"-1"2"-1659,1 1 0,0 0 0,0 0 0,1 0 0,1 1 0,0-1 0,1 1 0,-1 14 0,3-24-710,1-2-1,-1 1 1,1 0 0,-1 0 0,1 0-1,0 0 1,0 0 0,0 0-1,0-1 1,1 1 0,-1 0 0,0-1-1,1 1 1,-1-1 0,1 0 0,-1 1-1,1-1 1,0 0 0,-1 0 0,1 0-1,0 0 1,0 0 0,0-1-1,0 1 1,0 0 0,0-1 0,0 1-1,0-1 1,0 0 0,2 0 0,12 2 75,-1 0 0,31-2 0,-31 0 0,13-2-96,-1-1-1,0-1 1,0-2-1,34-11 0,-38 10-743,0 0 0,1 2 0,0 0 0,0 2 0,0 1 0,26 0 0,-47 3 792,0-1 1,-1 1 0,1 0 0,0 0 0,-1 0-1,1 0 1,-1 0 0,0 1 0,5 2 0,-5-2-31,1 0 0,0-1 0,-1 1 0,1-1 0,0 1 0,0-1 0,0 0 0,0 0 0,4 0 0,3 0-386,1 0-1,0-1 1,0 0-1,-1-1 1,1 0-1,10-3 1,-8 0-1440,-1 0 1,0 0-1,0-1 0,19-11 1,12-10-5540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3.505"/>
    </inkml:context>
    <inkml:brush xml:id="br0">
      <inkml:brushProperty name="width" value="0.025" units="cm"/>
      <inkml:brushProperty name="height" value="0.025" units="cm"/>
    </inkml:brush>
  </inkml:definitions>
  <inkml:trace contextRef="#ctx0" brushRef="#br0">163 0 13485,'0'0'9449,"-5"13"-9391,-131 331 2830,134-341-2857,-13 50 139,14-50-167,0 0 1,0 0-1,1 1 1,-1-1 0,1 0-1,0 0 1,0 1 0,0-1-1,1 0 1,-1 0-1,1 1 1,-1-1 0,3 4-1,-2-6 0,-1 0-1,1-1 0,0 1 1,0-1-1,-1 1 0,1-1 1,0 1-1,0-1 0,0 0 1,0 0-1,0 1 0,0-1 1,0 0-1,-1 0 0,1 0 1,0 0-1,0 0 0,0 0 1,0 0-1,0 0 0,0 0 1,0 0-1,0-1 0,0 1 1,1-1-1,23-9 162,-9 1-30,-2-1 0,1-1 0,20-21 1,-25 22-227,1 0 1,0 1 0,1 0 0,0 1 0,0 0-1,24-11 1,-36 19 54,1-1 0,0 1 0,-1 0 0,1-1 0,0 1 0,0 0 0,-1 0 1,1 0-1,0-1 0,0 1 0,-1 0 0,1 0 0,0 0 0,0 0 0,0 0 0,-1 1 0,1-1 0,0 0 0,0 0 0,-1 0 0,1 1 0,0-1 0,0 0 0,-1 1 0,1-1 0,0 0 0,-1 1 0,1-1 0,0 2 1,0-1 12,0 1 0,-1-1 0,1 1 0,-1-1 1,0 1-1,1-1 0,-1 1 0,0 0 1,0-1-1,0 1 0,0-1 0,0 1 1,-1 3-1,-17 62 299,13-52-294,4-13 39,0 0 1,1-1-1,-1 1 1,1 0-1,0-1 1,-1 1-1,1 0 0,0 0 1,0-1-1,0 1 1,0 0-1,1 0 1,-1-1-1,0 1 0,1 0 1,-1-1-1,1 1 1,0 0-1,-1-1 0,1 1 1,0-1-1,0 1 1,0-1-1,0 1 1,0-1-1,0 0 0,1 0 1,-1 1-1,0-1 1,1 0-1,-1 0 1,1 0-1,-1-1 0,1 1 1,-1 0-1,1 0 1,-1-1-1,1 1 0,0-1 1,2 1-1,8 1 66,0 0 0,0-1-1,0-1 1,23-1-1,-16 0-357,-17 1 75,0 0-1,-1 0 1,1 0 0,0-1-1,0 1 1,0 0 0,0-1-1,0 1 1,0-1 0,-1 0-1,1 0 1,0 0 0,-1 0-1,1 0 1,2-1 0,5-19-6597,-8 0-3039</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10.783"/>
    </inkml:context>
    <inkml:brush xml:id="br0">
      <inkml:brushProperty name="width" value="0.025" units="cm"/>
      <inkml:brushProperty name="height" value="0.025" units="cm"/>
    </inkml:brush>
  </inkml:definitions>
  <inkml:trace contextRef="#ctx0" brushRef="#br0">18 67 10250,'0'0'2904,"-2"11"-2589,-3 14-3,1 0 0,0 1 0,2-1 1,2 1-1,0 0 0,6 42 0,-4-52-22,1-1-1,1 0 0,0 1 1,1-2-1,0 1 0,2 0 1,-1-1-1,2-1 0,0 1 1,0-1-1,2 0 0,18 21 1,-24-30-196,1 0 1,-1 0 0,1-1-1,0 1 1,0-1 0,0 0-1,0 0 1,0-1 0,1 0 0,-1 1-1,1-2 1,0 1 0,0-1-1,-1 0 1,1 0 0,0 0-1,0-1 1,0 0 0,0 0-1,0-1 1,0 1 0,0-1-1,-1-1 1,1 1 0,0-1-1,-1 0 1,1 0 0,-1-1-1,0 1 1,1-1 0,7-6-1,1-2 41,0 0 0,-1 0 0,0-1 0,-1-1-1,0-1 1,-1 1 0,0-2 0,-1 1-1,11-24 1,-8 13-639,-1-1-1,-2 0 1,0 0-1,-2-1 1,-1 0-1,-1-1 1,-1 1-1,-2-1 1,-1 0-1,-1 0 1,-3-40-1,2 68 516,-1 0-1,1 0 1,0 0-1,0 0 0,0 1 1,0-1-1,-1 0 0,1 0 1,0 0-1,0 0 0,0 0 1,-1 0-1,1 0 1,0 1-1,0-1 0,-1 0 1,1 0-1,0 0 0,0 0 1,-1 0-1,1 0 0,0 0 1,0 0-1,-1 0 1,1 0-1,0 0 0,0 0 1,0-1-1,-1 1 0,1 0 1,0 0-1,0 0 0,-1 0 1,1 0-1,0 0 1,0-1-1,0 1 0,0 0 1,-1 0-1,1 0 0,0 0 1,0-1-1,0 1 1,0 0-1,0 0 0,-1 0 1,1-1-1,0 1 0,0 0 1,0 0-1,0-1 0,0 1 1,0 0-1,0-1 1,-8 22 75,3 8 376,2 1 0,1 0 1,2 0-1,0 0 0,2 0 0,12 58 0,1-40-99,3 0 1,2-1-1,1 0 1,38 56-1,-50-86-343,-16-33 1548,-44-85-2730,43 87-151,0 1-1,-1 0 1,0 0 0,-1 0-1,-22-21 1,0 20-1127,32 14 2447,-1 0 1,1-1-1,-1 1 1,1 0 0,-1 0-1,1-1 1,-1 1 0,0 0-1,1 0 1,-1 0 0,0 0-1,1 0 1,-1 0 0,1 0-1,-1 0 1,0 0-1,1 0 1,-1 0 0,0 0-1,1 0 1,-1 0 0,1 1-1,-1-1 1,0 0 0,1 0-1,-1 1 1,1-1 0,-1 1-1,1-1 1,-1 0-1,1 1 1,-1-1 0,1 1-1,0-1 1,-1 1 0,1-1-1,-1 1 1,1-1 0,0 1-1,0-1 1,-1 2-1,2-1 234,0 0 0,0 0 0,0-1 0,1 1 0,-1 0 0,0-1-1,0 1 1,1 0 0,-1-1 0,0 0 0,1 1 0,-1-1 0,0 0-1,1 0 1,-1 0 0,1 1 0,-1-2 0,0 1 0,1 0 0,1 0-1,32-2 2176,-22-3-1994,0 1 0,0-2 0,0 0 0,0-1 0,-1 0-1,0 0 1,12-12 0,23-12-103,-22 17-452,29-19-4553,-26 6-6894,-25 23 6044</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11.144"/>
    </inkml:context>
    <inkml:brush xml:id="br0">
      <inkml:brushProperty name="width" value="0.025" units="cm"/>
      <inkml:brushProperty name="height" value="0.025" units="cm"/>
    </inkml:brush>
  </inkml:definitions>
  <inkml:trace contextRef="#ctx0" brushRef="#br0">0 25 14157,'0'0'12524,"78"-24"-11947,-43 34-289,7 6-96,-1 0-96,3 2-64,-3-2-416,-3-2-1378,-4-4-1249,-6-4-1665,-9-6-3139</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11.503"/>
    </inkml:context>
    <inkml:brush xml:id="br0">
      <inkml:brushProperty name="width" value="0.025" units="cm"/>
      <inkml:brushProperty name="height" value="0.025" units="cm"/>
    </inkml:brush>
  </inkml:definitions>
  <inkml:trace contextRef="#ctx0" brushRef="#br0">1 23 9545,'0'0'7207,"56"-18"-14030,-39 14-1504</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12.176"/>
    </inkml:context>
    <inkml:brush xml:id="br0">
      <inkml:brushProperty name="width" value="0.025" units="cm"/>
      <inkml:brushProperty name="height" value="0.025" units="cm"/>
    </inkml:brush>
  </inkml:definitions>
  <inkml:trace contextRef="#ctx0" brushRef="#br0">1 39 9801,'0'0'1612,"0"-8"556,0 4-2340,1-23 5473,0 47-4601,4 109 952,9 105 1094,-9-198-2537,1 0-1,2 0 0,1-1 1,19 47-1,-27-80-200,-1 0 0,1-1 0,0 1 0,-1 0 0,1-1 0,0 1 0,0-1 0,0 1 0,0-1 0,1 1 0,-1-1 0,0 0 0,3 3 0,-4-4-12,1 0-1,-1-1 0,0 1 1,1 0-1,-1 0 0,1 0 1,-1 0-1,0 0 0,1 0 1,-1-1-1,1 1 0,-1 0 1,0 0-1,1-1 1,-1 1-1,0 0 0,0-1 1,1 1-1,-1 0 0,0 0 1,1-1-1,-1 1 0,0-1 1,0 1-1,0 0 0,0-1 1,1 1-1,-1-1 0,0 1 1,0 0-1,0-1 0,0 1 1,0-1-1,5-51-1641,-7 27-255,-1-1 0,-2 2 1,0-1-1,-2 0 0,-11-28 0,-12-47-7151,26 84 8559,-3-13 1906,5 11 3486,6 18-1961,13 6-1733,44 28 2609,-37-19-2575,0-2 1,35 14-1,-26-16-506,0-2-1,1-1 1,0-2 0,0-1 0,1-1-1,0-2 1,55-4 0,-79 0-518,0 0 0,-1 0 0,0-1 0,1-1 0,-1 0 0,-1 0 0,1-1 0,0 0 0,16-12 0,-22 14-167,-1 1 0,0-1 0,0 0 0,0 0 0,0 0-1,-1-1 1,1 1 0,-1-1 0,0 1 0,0-1 0,0 0 0,2-5 0,-3 6-44,-1 0 1,1 0-1,-1 0 0,0 0 1,0 1-1,0-1 1,-1 0-1,1 0 1,0 0-1,-1 0 1,0 1-1,0-1 1,0 0-1,0 1 1,0-1-1,0 1 1,-1-1-1,1 1 0,-1-1 1,-2-2-1,-1 1-46,0-1 0,0 1 0,0 0 0,0 1 0,-1-1-1,1 1 1,-1 0 0,0 0 0,0 1 0,0 0 0,0 0-1,-1 0 1,1 1 0,0 0 0,-1 0 0,1 0 0,-1 1-1,-6 1 1,3-1 22,0 0 0,0 1 0,0 0 0,1 1 0,-1 0 0,0 1 0,1 0 0,0 0 0,-1 1 0,1 0 0,-11 7 0,14-6 69,0-1-1,1 1 1,-1 0-1,1 1 1,0 0-1,0-1 1,1 1-1,0 1 1,0-1-1,0 1 1,1-1 0,0 1-1,-3 8 1,5-10-32,0 0 1,0 0 0,0-1 0,1 1 0,-1 0 0,1 0 0,1 0 0,-1-1 0,0 1 0,1 0-1,0 0 1,0-1 0,1 1 0,-1 0 0,1-1 0,0 1 0,0-1 0,1 0 0,-1 0 0,1 0-1,5 6 1,6 4 16,1 0-1,0-1 0,1 0 0,1-2 0,-1 0 0,37 17 1,116 41-37,-110-50-2584,109 23 1,-54-26-5411</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12.727"/>
    </inkml:context>
    <inkml:brush xml:id="br0">
      <inkml:brushProperty name="width" value="0.025" units="cm"/>
      <inkml:brushProperty name="height" value="0.025" units="cm"/>
    </inkml:brush>
  </inkml:definitions>
  <inkml:trace contextRef="#ctx0" brushRef="#br0">1256 209 3683,'-299'33'7309,"3"12"-4527,145-15-2427,-274 92-1,412-118-302,7-2 62,-1 0 1,1 0-1,0 1 0,-1 0 1,1 0-1,1 0 1,-1 1-1,0 0 0,-8 7 1,14-10-95,0-1 0,-1 0 0,1 0 0,0 0 0,0 1 0,0-1 0,-1 0 0,1 0 0,0 1 0,0-1 0,0 0 0,0 1 0,-1-1 0,1 0 0,0 0 0,0 1 0,0-1 0,0 0 0,0 1 0,0-1 0,0 0 0,0 1 0,0-1 0,0 0 0,0 1 0,0-1 0,0 0 0,0 0 0,0 1 0,1-1 0,-1 0 0,0 1 0,0-1 0,0 0 0,0 0 1,1 1-1,-1-1 0,0 0 0,0 0 0,0 1 0,1-1 0,-1 0 0,0 0 0,0 0 0,1 1 0,-1-1 0,0 0 0,0 0 0,1 0 0,-1 0 0,1 0 0,8 3 124,0 0 0,0-1-1,0-1 1,1 1 0,-1-1 0,0-1 0,1 0 0,18-2 0,4 0 146,657-67 1820,-431 35-1759,1819-172 893,7 65 534,-1173 97-1378,-459 37-2502,0 15-4930,-298 1 2196</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34.801"/>
    </inkml:context>
    <inkml:brush xml:id="br0">
      <inkml:brushProperty name="width" value="0.025" units="cm"/>
      <inkml:brushProperty name="height" value="0.025" units="cm"/>
    </inkml:brush>
  </inkml:definitions>
  <inkml:trace contextRef="#ctx0" brushRef="#br0">38 325 12396,'0'0'715,"-8"1"262,-21 1-141,57-2-96,74-5 172,419-58 462,-5 0-426,3029-134 2127,-3151 197-2659,-425 14-2087,15-11-412,0 0-1,-32 0 0,17-3-3863</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38.822"/>
    </inkml:context>
    <inkml:brush xml:id="br0">
      <inkml:brushProperty name="width" value="0.025" units="cm"/>
      <inkml:brushProperty name="height" value="0.025" units="cm"/>
    </inkml:brush>
  </inkml:definitions>
  <inkml:trace contextRef="#ctx0" brushRef="#br0">122 199 12460,'2'-12'1083,"0"3"-604,5-38 1060,-5 9 2994,-17 54-2649,-4 17-1751,1 0 0,2 2-1,1 0 1,1 0 0,2 1-1,-11 62 1,22-96-135,1-1 0,-1 1-1,1-1 1,0 1 0,-1-1 0,1 1-1,0-1 1,0 1 0,0-1 0,0 1 0,0-1-1,0 1 1,1-1 0,-1 1 0,1-1 0,-1 1-1,1-1 1,-1 0 0,1 1 0,0-1-1,-1 0 1,1 1 0,0-1 0,0 0 0,0 0-1,0 0 1,0 0 0,0 0 0,0 0 0,1 0-1,-1 0 1,2 1 0,0-2 18,0 0 0,1 0 0,-1 0 0,0-1-1,0 1 1,0-1 0,0 0 0,0 0 0,0 0 0,0 0 0,0-1 0,0 1 0,0-1 0,-1 1 0,5-4 0,16-12 156,-1-1-1,0 0 1,-1-2 0,-1-1 0,-1 0 0,27-41 0,80-153 1241,-107 178-1221,-9 24-189,-11 25-163,-9 25 194,-8 13 87,8-25-39,0 2 0,2-1 1,1 1-1,1 0 0,1 1 1,1-1-1,1 35 0,3-60-80,0 0 0,0 1 0,1-1 0,-1 0 0,1 0 0,-1 0 0,1 1 0,0-1 1,0 0-1,0 0 0,0 0 0,0 0 0,0 0 0,1 0 0,-1-1 0,1 1 0,-1 0 0,1-1 0,-1 1 0,1-1 0,2 2 0,0-1 8,0 0-1,0 0 0,0-1 1,0 0-1,0 1 0,1-2 1,-1 1-1,0 0 1,0-1-1,8 0 0,1 0 15,-1-2-1,1 1 1,-1-2-1,1 0 1,-1 0-1,0-1 1,13-6-1,16-13 59,0-2 0,62-50 0,-91 69-450,-13 16 252,-18 33 283,6-14-53,13-29-115,0 1 0,0-1-1,0 1 1,0 0 0,0-1 0,0 1 0,0-1-1,0 1 1,1-1 0,-1 1 0,0-1-1,0 1 1,1-1 0,-1 1 0,0-1-1,1 1 1,-1-1 0,0 1 0,1-1 0,-1 0-1,1 1 1,-1-1 0,1 0 0,-1 1-1,1-1 1,-1 0 0,1 1 0,-1-1-1,1 0 1,-1 0 0,1 0 0,-1 0 0,1 1-1,0-1 1,-1 0 0,1 0 0,-1 0-1,1 0 1,0 0 0,-1-1 0,1 1-1,-1 0 1,1 0 0,-1 0 0,1 0 0,-1-1-1,1 1 1,0 0 0,31-8 125,-17 2-70,-1-1-1,27-17 1,-32 18-112,0 0 0,1 0-1,0 1 1,0 1 0,0-1 0,1 2 0,15-5 0,-25 9 32,0-1 1,-1 1 0,1-1-1,0 1 1,-1 0-1,1-1 1,-1 1-1,1-1 1,-1 1-1,1 0 1,-1 0-1,1-1 1,-1 1-1,0 0 1,0 0-1,1 0 1,-1-1 0,0 1-1,0 0 1,0 0-1,0 0 1,0 0-1,0-1 1,0 1-1,0 0 1,0 0-1,0 0 1,0 1-1,-3 28 231,-1-14 27,-3 21 260,7-36-484,0 0-1,1 0 1,-1 0 0,0 0-1,0-1 1,1 1-1,-1 0 1,0 0-1,1 0 1,-1 0-1,1-1 1,-1 1-1,1 0 1,-1-1 0,1 1-1,-1 0 1,1-1-1,0 1 1,-1-1-1,1 1 1,0-1-1,0 1 1,-1-1 0,1 1-1,0-1 1,0 0-1,0 1 1,0-1-1,-1 0 1,1 0-1,0 0 1,0 0-1,0 0 1,0 0 0,0 0-1,1 0 1,10 0 125,0-1 0,0 0 0,0-1 0,0 0 0,-1-1-1,1-1 1,-1 0 0,20-9 0,3-6-177,45-31 0,13-7-9344,-81 52 4236,1 2-378</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39.186"/>
    </inkml:context>
    <inkml:brush xml:id="br0">
      <inkml:brushProperty name="width" value="0.025" units="cm"/>
      <inkml:brushProperty name="height" value="0.025" units="cm"/>
    </inkml:brush>
  </inkml:definitions>
  <inkml:trace contextRef="#ctx0" brushRef="#br0">189 14 2883,'0'0'20056,"-11"-3"-18289,3 0-1608,0 1-1,0 0 1,-1 1 0,1 0-1,0 0 1,-1 1-1,1 0 1,-1 0 0,1 1-1,0 0 1,0 0 0,-1 1-1,-14 6 1,18-6-170,0 0 0,1 0 1,-1 1-1,1-1 0,0 1 1,-6 5-1,10-7-23,-1-1 1,1 0-1,0 1 0,-1-1 1,1 0-1,0 1 0,0-1 1,-1 1-1,1-1 0,0 1 1,0-1-1,0 0 1,-1 1-1,1-1 0,0 1 1,0-1-1,0 1 0,0-1 1,0 1-1,0-1 1,0 1-1,0-1 0,0 1 1,0-1-1,0 1 0,0-1 1,1 1-1,-1-1 0,1 2-58,0-1-1,0 0 1,0-1-1,0 1 0,0 0 1,1 0-1,-1 0 1,0-1-1,1 1 0,-1-1 1,0 1-1,1-1 0,-1 1 1,3-1-1,36 10-1132,-21-7 879,-1 1 1,0 0 0,1 2 0,-2 0-1,1 1 1,-1 1 0,26 16-1,-43-24 367,1 1 0,0-1 0,-1 1 0,1-1 0,0 1 0,-1 0 0,1-1 0,-1 1 0,1 0 0,-1 0 0,1-1-1,-1 1 1,1 0 0,-1 0 0,0 0 0,1 0 0,-1-1 0,0 1 0,0 0 0,0 0 0,0 0 0,0 0 0,0 0 0,0 0-1,0-1 1,0 1 0,0 0 0,0 0 0,-1 0 0,1 0 0,0 0 0,-1-1 0,1 1 0,0 0 0,-1 0 0,1 0-1,-1-1 1,1 1 0,-1 0 0,0-1 0,1 1 0,-1 0 0,1-1 0,-1 1 0,0-1 0,0 1 0,1-1 0,-1 0 0,0 1-1,0-1 1,0 0 0,-1 1 0,-46 20 2330,24-14-1887,-1-1 1,0-1-1,0-2 0,0 0 1,-27-1-1,46-4-4255,13-3 1397,14-4-501,15 0-1387,4-2-869</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39.543"/>
    </inkml:context>
    <inkml:brush xml:id="br0">
      <inkml:brushProperty name="width" value="0.025" units="cm"/>
      <inkml:brushProperty name="height" value="0.025" units="cm"/>
    </inkml:brush>
  </inkml:definitions>
  <inkml:trace contextRef="#ctx0" brushRef="#br0">225 0 10730,'0'0'8921,"-10"0"-6156,-1 2-2511,1-1 1,-1 2-1,1-1 0,0 2 1,0-1-1,0 1 1,0 1-1,0 0 0,1 0 1,0 1-1,-9 7 1,11-8-102,0 0 1,0 0 0,1 1 0,0 0 0,0 0 0,0 1 0,1 0-1,-1 0 1,2 0 0,-1 0 0,1 1 0,0 0 0,1 0 0,0 0 0,-4 14-1,7-21-156,0 1 0,0-1 0,0 1-1,0-1 1,0 0 0,0 1-1,0-1 1,0 0 0,1 1 0,-1-1-1,0 0 1,1 1 0,-1-1-1,1 0 1,0 1 0,-1-1 0,1 0-1,0 0 1,0 0 0,-1 0-1,1 0 1,0 0 0,0 0 0,0 0-1,2 1 1,0 0-2,0-1 0,0 0 0,0 1 0,1-1 1,-1 0-1,0 0 0,1-1 0,-1 1 0,1-1 0,3 1 0,3-1-56,0-1 0,0 1 0,0-1 0,0-1 0,0 0 1,16-6-1,-6-1-254,-1-2 0,0 0 0,0-1 0,-1 0 0,-1-2 0,0 0 0,-1-1 0,0-1 0,-2 0 0,17-23 0,-76 84 1260,32-28-510,1 0-1,1 1 1,-9 19 0,17-31-371,1-1 0,0 1 1,0 0-1,0 0 0,0 0 0,1 0 0,0 0 0,0 0 0,1 0 0,0 1 1,0-1-1,0 0 0,1 0 0,2 11 0,-2-15-112,0-1 0,-1 1 0,1-1-1,0 1 1,0-1 0,0 0 0,0 1 0,1-1 0,-1 0-1,0 0 1,1 0 0,-1 0 0,0 0 0,1 0 0,-1 0-1,1-1 1,-1 1 0,1 0 0,0-1 0,-1 1 0,1-1-1,0 0 1,-1 1 0,1-1 0,0 0 0,-1 0 0,1 0-1,0 0 1,0-1 0,-1 1 0,1 0 0,0-1 0,-1 1-1,1-1 1,-1 1 0,3-2 0,3-1-499,1 1 0,-1-1 0,0-1 0,0 1 0,0-1 0,9-8 0,-1-2-2609,-1-1-1,24-32 0,-2-3-3446</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39.933"/>
    </inkml:context>
    <inkml:brush xml:id="br0">
      <inkml:brushProperty name="width" value="0.025" units="cm"/>
      <inkml:brushProperty name="height" value="0.025" units="cm"/>
    </inkml:brush>
  </inkml:definitions>
  <inkml:trace contextRef="#ctx0" brushRef="#br0">191 0 16047,'0'0'5728,"-8"8"-4431,-13 14-905,0 1-1,2 1 0,1 1 1,1 0-1,1 1 0,1 1 1,2 1-1,0 0 0,-10 36 1,22-59-380,-1-1 0,1 1 0,0 0 0,1 0 0,-1 0 0,1 0 0,0 0 0,0 0 0,2 10 0,-2-14-25,1 1 1,0 0-1,0 0 1,0-1-1,0 1 1,0 0-1,0-1 1,1 0-1,-1 1 1,0-1-1,1 0 1,-1 1-1,1-1 1,0 0-1,-1 0 1,1 0-1,0 0 1,-1-1-1,1 1 1,0 0-1,0-1 1,0 1-1,0-1 1,0 0-1,0 1 1,0-1-1,2 0 1,17 0-238,1 0 0,-1-2-1,0 0 1,0-1 0,0-1 0,0-1 0,25-10-1,-23 7-151,1 2-1,0 0 1,0 1-1,44-2 1,-67 7 395,-1 0 1,0 0-1,0 0 0,0 0 1,0 0-1,1 0 1,-1 0-1,0 0 1,0 0-1,0 0 1,0 0-1,0 0 1,1 0-1,-1 0 1,0 0-1,0 0 1,0 0-1,0 0 1,1 0-1,-1 0 1,0 0-1,0 0 1,0 0-1,0 0 1,0 0-1,1 1 1,-1-1-1,0 0 1,0 0-1,0 0 1,0 0-1,0 0 1,0 0-1,0 1 1,0-1-1,1 0 1,-1 0-1,0 0 1,0 0-1,0 1 1,0-1-1,0 0 1,0 0-1,0 0 1,0 0-1,0 0 1,0 1-1,0-1 1,0 0-1,0 0 1,0 0-1,0 0 1,0 1-1,0-1 0,-1 0 1,1 0-1,0 0 1,0 0-1,0 0 1,0 1-1,0-1 1,0 0-1,0 0 1,0 0-1,0 0 1,-1 0-1,1 0 1,0 1-1,0-1 1,-18 15 458,-23 13 806,21-17-834,-30 19 579,48-28-969,-1 0 0,1 0-1,-1 1 1,1-1 0,-1 1-1,1-1 1,0 1 0,0 0-1,1 0 1,-1-1 0,0 1-1,1 1 1,0-1 0,-1 3 0,2-4-39,0-1 1,0 1 0,0-1-1,1 1 1,-1-1 0,0 1 0,1-1-1,0 1 1,-1-1 0,1 1 0,0-1-1,-1 0 1,1 0 0,0 1 0,0-1-1,0 0 1,0 0 0,1 0-1,-1 0 1,0 0 0,0 0 0,0 0-1,1 0 1,-1-1 0,1 1 0,-1 0-1,0-1 1,1 1 0,-1-1 0,1 0-1,-1 1 1,4-1 0,55 10 199,-56-10-201,12 2-191,16 1 336,44 0 0,-24-11-1829,-48 7 1192,-1 0 0,1-1 0,0 1 0,-1-1 0,1 0 0,-1 0 1,0 0-1,1 0 0,3-5 0,7-11-5406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3.851"/>
    </inkml:context>
    <inkml:brush xml:id="br0">
      <inkml:brushProperty name="width" value="0.025" units="cm"/>
      <inkml:brushProperty name="height" value="0.025" units="cm"/>
    </inkml:brush>
  </inkml:definitions>
  <inkml:trace contextRef="#ctx0" brushRef="#br0">1 9 15663,'0'0'7783,"74"-9"-6470,-42 9-928,7 0-321,-1 0-64,3 0-96,2 7-1666,3-1-2626,-5 3-3203</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40.307"/>
    </inkml:context>
    <inkml:brush xml:id="br0">
      <inkml:brushProperty name="width" value="0.025" units="cm"/>
      <inkml:brushProperty name="height" value="0.025" units="cm"/>
    </inkml:brush>
  </inkml:definitions>
  <inkml:trace contextRef="#ctx0" brushRef="#br0">0 0 11050,'0'0'8681,"79"24"-7592,-14-13-32,8-5-257,16-1-639,7-4-418,17-1-3106,9-5-8840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40.951"/>
    </inkml:context>
    <inkml:brush xml:id="br0">
      <inkml:brushProperty name="width" value="0.025" units="cm"/>
      <inkml:brushProperty name="height" value="0.025" units="cm"/>
    </inkml:brush>
  </inkml:definitions>
  <inkml:trace contextRef="#ctx0" brushRef="#br0">92 204 13293,'-12'3'740,"-50"11"2115,44-10-861,27-4 627,225-47-1221,-1-1-969,-103 33-1584,133 0-1,133 20-4153,-122 0 3108,-1-11 3503,122-1 956,-309 12-1969,-1 3 0,134 30 0,-162-24-298,36 10 27,1-4 1,143 11-1,-205-30 84,1-1-1,-1-2 1,0-1-1,48-11 0,-59 9 44,-1-1 0,0-1 0,0-1 0,-1-1 0,0-1-1,-1 0 1,32-24 0,-44 29-316,1-1 0,-1 0 0,0 0 0,-1 0 0,8-11 0,3-20-3776,-12-10-6700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41.435"/>
    </inkml:context>
    <inkml:brush xml:id="br0">
      <inkml:brushProperty name="width" value="0.025" units="cm"/>
      <inkml:brushProperty name="height" value="0.025" units="cm"/>
    </inkml:brush>
  </inkml:definitions>
  <inkml:trace contextRef="#ctx0" brushRef="#br0">14 0 9257,'0'0'10260,"-1"11"-10110,-12 448 2385,13-429-2513,0-29-4,0 0 1,0 1-1,0-1 0,0 0 1,0 1-1,1-1 1,-1 0-1,0 1 0,1-1 1,-1 0-1,1 1 1,-1-1-1,1 0 0,-1 0 1,1 0-1,0 1 1,0-1-1,-1 0 1,1 0-1,0 0 0,0 0 1,0-1-1,0 1 1,0 0-1,0 0 0,1 0 1,0 0-1,2 0 60,-1 0-1,0-1 1,0 1-1,0-1 0,0 0 1,0 0-1,1 0 1,-1 0-1,0-1 1,0 1-1,5-2 0,6-2 364,0-1-1,0-1 0,0 0 1,15-10-1,73-49 111,-3-5 1,163-149 0,-260 216-691,39-40-1774,-39 40 1182,-1 0 1,1 0-1,0 0 1,-1-1-1,0 1 1,0 0-1,0-1 0,1-6 1,-1-5-6765</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41.780"/>
    </inkml:context>
    <inkml:brush xml:id="br0">
      <inkml:brushProperty name="width" value="0.025" units="cm"/>
      <inkml:brushProperty name="height" value="0.025" units="cm"/>
    </inkml:brush>
  </inkml:definitions>
  <inkml:trace contextRef="#ctx0" brushRef="#br0">0 0 12780,'0'0'1185,"8"61"641,11-36-321,9-4-1184,0 0-161,8-5-577,2-1-1921,3-8-1602,5-6-6437</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42.156"/>
    </inkml:context>
    <inkml:brush xml:id="br0">
      <inkml:brushProperty name="width" value="0.025" units="cm"/>
      <inkml:brushProperty name="height" value="0.025" units="cm"/>
    </inkml:brush>
  </inkml:definitions>
  <inkml:trace contextRef="#ctx0" brushRef="#br0">266 69 13901,'-13'3'1559,"-8"2"-912,0 1 1,1 1 0,0 1-1,-25 14 1,34-17-543,1 1 1,-1 1-1,2 0 1,-1 0-1,1 1 1,0 0 0,0 0-1,1 1 1,1 0-1,-14 19 1,20-26-107,-1 1 1,1-1-1,0 0 1,0 0-1,0 1 1,0-1-1,0 0 1,0 1-1,1-1 1,-1 1-1,1-1 1,0 1-1,0 0 1,0-1-1,0 1 0,0-1 1,0 1-1,1-1 1,-1 1-1,2 2 1,-1-3 27,0-1 0,0 1 0,1-1 0,-1 0 0,0 0 1,1 1-1,-1-1 0,1 0 0,-1 0 0,1-1 0,0 1 0,0 0 0,-1 0 1,1-1-1,0 1 0,0-1 0,-1 0 0,1 1 0,0-1 0,4 0 0,3 0 147,1-1 0,-1 0-1,1 0 1,-1-1 0,0 0 0,0-1-1,1 0 1,-2 0 0,12-6-1,0-3 3,0 0-1,0-2 1,32-30-1,-46 40-147,-1-1-1,0-1 1,-1 1-1,1-1 0,-1 0 1,0 0-1,-1 0 1,1 0-1,-1 0 1,0-1-1,-1 0 0,0 0 1,0 1-1,0-1 1,-1 0-1,0-1 1,0-6-1,-1 11-22,-1 0-1,1 0 1,-1 0 0,0 1-1,0-1 1,0 0 0,0 1-1,0-1 1,-1 1 0,1-1-1,-1 1 1,1 0-1,-1 0 1,0 0 0,0 0-1,0 0 1,0 0 0,-1 0-1,1 0 1,0 1 0,-1-1-1,1 1 1,-1 0 0,0 0-1,1 0 1,-5-1 0,0-1-4,-1 1 0,0 1 1,0-1-1,0 1 1,0 0-1,0 1 1,0 0-1,-11 1 1,18-1-33,0 0 0,0 0 0,1 0 0,-1 1 0,0-1 0,0 0 0,0 0 0,0 0 0,0 1 0,1-1 0,-1 0 0,0 1 0,0-1 0,0 1 0,1-1 0,-1 1 0,0 0 0,1-1 0,-1 1 0,1-1 0,-1 1 0,0 0 0,1 0 0,-1-1 0,1 1 0,0 0-1,-1 0 1,1 0 0,0-1 0,-1 1 0,1 0 0,0 0 0,0 0 0,0 0 0,0 0 0,0 0 0,0 1 0,0-1-128,1 1 0,-1-1 1,1 1-1,-1-1 0,1 1 0,0-1 0,-1 1 0,1-1 0,0 0 0,0 1 0,0-1 0,0 0 0,0 0 0,1 0 0,-1 1 0,0-1 0,0-1 0,1 1 1,-1 0-1,3 1 0,6 2-1011,0-2 0,-1 1 0,1-1 0,0 0 0,20 0 0,21-1-4601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42.497"/>
    </inkml:context>
    <inkml:brush xml:id="br0">
      <inkml:brushProperty name="width" value="0.025" units="cm"/>
      <inkml:brushProperty name="height" value="0.025" units="cm"/>
    </inkml:brush>
  </inkml:definitions>
  <inkml:trace contextRef="#ctx0" brushRef="#br0">177 1 12043,'0'0'1863,"-10"1"390,0 1-1878,0 1 1,0 0-1,0 0 0,1 1 0,-12 6 0,18-8-324,0-1-1,0 1 1,0 0 0,0 0-1,0 0 1,1 0 0,-1 0 0,0 1-1,1-1 1,0 1 0,-1 0-1,1-1 1,0 1 0,1 0-1,-1 0 1,0 1 0,1-1-1,0 0 1,0 0 0,0 1-1,0-1 1,-1 6 0,3-7-59,-1 0 1,1-1-1,-1 1 0,1 0 0,-1-1 1,1 1-1,0-1 0,0 1 1,0-1-1,0 1 0,0-1 1,0 0-1,0 1 0,0-1 1,1 0-1,-1 0 0,0 0 1,1 0-1,-1 0 0,3 1 1,37 19-98,-27-15 29,6 4-62,18 7-764,-1 1-1,-1 2 1,-1 2 0,59 46-1,-94-67 927,1-1 0,0 1-1,-1-1 1,1 1-1,0-1 1,-1 1 0,1 0-1,0-1 1,-1 1 0,1 0-1,-1-1 1,1 1-1,-1 0 1,0 0 0,1-1-1,-1 1 1,0 0-1,1 0 1,-1 0 0,0-1-1,0 1 1,0 0-1,0 0 1,0 0 0,0 0-1,0 0 1,0-1-1,0 1 1,0 0 0,0 0-1,0 0 1,-1 0-1,1-1 1,0 1 0,-1 0-1,1 0 1,-1 0-1,1-1 1,-1 1 0,1 0-1,-1-1 1,1 1 0,-1 0-1,1-1 1,-1 1-1,0-1 1,0 1 0,1-1-1,-1 1 1,0-1-1,0 0 1,1 1 0,-1-1-1,0 0 1,0 0-1,-1 1 1,-56 12 2634,50-11-2519,-27 3 689,-1 0-1,-39-2 1,66-2-750,0-1-1,1-1 1,-1 0 0,0 0 0,1 0 0,-1-1 0,1-1 0,0 1 0,-1-1 0,1-1 0,1 0 0,-1 0 0,0 0 0,-10-9 0,14 10-299,1-1 0,1 1 0,-1-1 1,0 1-1,1-1 0,0 0 1,0 0-1,0 0 0,0 0 1,1 0-1,-1-1 0,1 1 0,0 0 1,0-1-1,1 1 0,0-1 1,-1 1-1,1-1 0,1 1 1,-1 0-1,1-1 0,1-7 1,1 1-484,1 0 1,0 0-1,1 0 1,0 0-1,1 1 1,0 0-1,11-14 1,23-27-3957</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42.967"/>
    </inkml:context>
    <inkml:brush xml:id="br0">
      <inkml:brushProperty name="width" value="0.025" units="cm"/>
      <inkml:brushProperty name="height" value="0.025" units="cm"/>
    </inkml:brush>
  </inkml:definitions>
  <inkml:trace contextRef="#ctx0" brushRef="#br0">100 1 10666,'0'0'7671,"-7"13"-7099,-9 20-315,2 0 0,1 0 0,1 1 0,2 1 0,-5 36 0,8-9-189,3 1 0,2 0 1,10 84-1,3-95-136,2-28-13,-13-24 80,1 1 0,-1-1 1,1 1-1,-1-1 0,1 0 0,-1 1 1,1-1-1,-1 0 0,1 1 1,0-1-1,-1 0 0,1 0 0,-1 0 1,1 0-1,0 1 0,-1-1 1,1 0-1,0 0 0,-1 0 1,1 0-1,0 0 0,-1-1 0,1 1 1,0 0-1,-1 0 0,1 0 1,-1 0-1,1-1 0,0 1 0,0-1 1,1-1 41,0 0 1,0 0 0,0 0 0,0 0-1,-1 0 1,1-1 0,-1 1-1,0-1 1,0 1 0,0-1-1,0 1 1,0-1 0,0 0-1,0 1 1,-1-1 0,1-3 0,4-54 185,-4 47-202,0-173-231,-2 102 262,3 90-71,0 0 0,0 0-1,1 0 1,0 0 0,0 0 0,0 0-1,0-1 1,1 0 0,0 0 0,8 9-1,-5-6 24,2 3 40,2 0 0,-1 0 0,1-1 0,0-1 0,1 0 0,0-1 0,1 0 0,0 0 0,0-2 1,0 1-1,1-2 0,0 0 0,0 0 0,0-2 0,1 1 0,-1-2 0,1 0 0,0-1 0,15 0 0,-27-1 11,-1 0 1,1-1-1,0 1 0,-1 0 1,1-1-1,0 0 0,-1 1 1,1-1-1,-1 0 0,1 0 1,-1 0-1,0-1 0,0 1 1,1-1-1,-1 1 0,0-1 0,0 0 1,0 0-1,0 1 0,-1-1 1,1-1-1,0 1 0,-1 0 1,0 0-1,1-1 0,-1 1 1,0 0-1,0-1 0,0 1 1,-1-1-1,1 0 0,-1 1 1,1-1-1,-1 1 0,0-4 1,1 1-57,-1 1-1,-1 0 1,1 0 0,-1-1 0,1 1 0,-1 0 0,0 0 0,0 0 0,-1 0 0,1 0 0,-1 0-1,0 0 1,0 1 0,-1-1 0,1 1 0,-1-1 0,1 1 0,-1 0 0,0 0 0,0 0-1,-6-4 1,6 5-14,-1 0-1,1 0 1,0 0-1,-1 1 0,1-1 1,-1 1-1,1 0 1,-1 0-1,0 1 1,0-1-1,1 1 0,-1-1 1,0 1-1,0 0 1,0 1-1,1-1 0,-1 1 1,0-1-1,1 1 1,-1 0-1,0 1 1,1-1-1,-1 0 0,1 1 1,0 0-1,-1 0 1,1 0-1,0 0 0,0 1 1,0-1-1,1 1 1,-1 0-1,1-1 0,-1 1 1,1 0-1,0 1 1,0-1-1,0 0 1,0 1-1,1-1 0,0 1 1,-1-1-1,1 1 1,0-1-1,1 1 0,-1 6 1,1-8 2,0-1-1,0 1 1,1 0 0,-1 0 0,1-1 0,-1 1-1,1-1 1,0 1 0,-1 0 0,1-1 0,0 1-1,0-1 1,0 0 0,0 1 0,0-1 0,1 0-1,-1 1 1,0-1 0,1 0 0,-1 0 0,1 0-1,-1 0 1,1-1 0,-1 1 0,1 0 0,0-1-1,-1 1 1,1-1 0,0 1 0,-1-1 0,4 1-1,64 6 67,-64-7-33,40 1 75,0-3-1,0-1 0,0-2 1,0-3-1,-1-1 1,54-19-1,-88 24-70,-7 3-28,0 0-1,-1 0 0,1 0 0,0 1 0,0-1 0,-1 0 0,1 1 0,0 0 0,5 0 1,-7 0 30,0 1 1,-1 0-1,1-1 1,0 1-1,0 0 1,-1 0 0,1 0-1,0-1 1,-1 1-1,1 0 1,-1 0-1,1 0 1,-1 0 0,1 0-1,-1 0 1,0 0-1,1 0 1,-1 0-1,0 0 1,0 0 0,0 1-1,0-1 1,0 0-1,0 0 1,0 0-1,0 0 1,-1 2-1,1-2-11,0 1-1,0 0 0,0-1 0,0 1 0,0-1 1,0 1-1,0 0 0,1-1 0,-1 1 0,0-1 1,1 1-1,-1-1 0,1 1 0,0-1 0,0 1 1,-1-1-1,1 1 0,0-1 0,0 0 0,0 0 0,1 1 1,-1-1-1,0 0 0,0 0 0,3 1 0,1 0 6,0-1-1,0 0 0,0 0 0,0 0 1,0-1-1,0 0 0,7 0 0,-10 0-4,36-3 178,-1-1 0,0-2-1,0-1 1,50-17-1,-52 13-819,1 1-1,0 2 0,1 2 1,51-3-1,-86 9 607,0 0-1,0 0 1,0 1-1,1-1 1,-1 1-1,0-1 1,0 1-1,0 0 1,0 0 0,0 0-1,0 0 1,-1 0-1,1 0 1,0 0-1,0 1 1,-1-1-1,1 1 1,-1-1-1,2 3 1,22 40-785,1 0-8163,-4-26-2742</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43.466"/>
    </inkml:context>
    <inkml:brush xml:id="br0">
      <inkml:brushProperty name="width" value="0.025" units="cm"/>
      <inkml:brushProperty name="height" value="0.025" units="cm"/>
    </inkml:brush>
  </inkml:definitions>
  <inkml:trace contextRef="#ctx0" brushRef="#br0">0 303 13357,'12'2'646,"60"6"563,0-4 1,103-5-1,158-27 587,-271 22-1348,2162-234 1895,-1791 203-2072,-2 33-5405,-336 13 794,-22 0-2653</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0.460"/>
    </inkml:context>
    <inkml:brush xml:id="br0">
      <inkml:brushProperty name="width" value="0.025" units="cm"/>
      <inkml:brushProperty name="height" value="0.025" units="cm"/>
    </inkml:brush>
  </inkml:definitions>
  <inkml:trace contextRef="#ctx0" brushRef="#br0">42 0 14029,'0'0'8723,"-2"12"-7596,-6 62-166,4 133 0,5-136-2536,-4-49-193,3-22 1642,0 0 0,0 1-1,0-1 1,0 0 0,0 1 0,0-1 0,0 0-1,0 1 1,-1-1 0,1 0 0,0 1 0,0-1-1,0 0 1,0 0 0,-1 1 0,1-1 0,0 0-1,0 0 1,-1 1 0,1-1 0,0 0 0,0 0-1,-1 0 1,1 1 0,0-1 0,-1 0 0,1 0 0,0 0-1,-1 0 1,1 0 0,0 0 0,-1 0 0,1 0-1,0 0 1,-1 0 0,1 0 0,0 0 0,-1 0-1,1 0 1,0 0 0,-1 0 0,1 0 0,0 0-1,-1 0 1,1 0 0,0-1 0,0 1 0,-1 0-1,1 0 1,0 0 0,-1 0 0,1-1 0,0 1-1,0 0 1,0 0 0,-1-1 0,1 1 0,0 0 0,0-1-1,0 1 1,-1 0 0,1 0 0,0-1 0,-11-15-5800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0.820"/>
    </inkml:context>
    <inkml:brush xml:id="br0">
      <inkml:brushProperty name="width" value="0.025" units="cm"/>
      <inkml:brushProperty name="height" value="0.025" units="cm"/>
    </inkml:brush>
  </inkml:definitions>
  <inkml:trace contextRef="#ctx0" brushRef="#br0">0 230 12011,'0'0'9439,"11"5"-7987,-7-2-1298,1-1 0,0 0 0,0 0 0,1 0 1,-1-1-1,0 0 0,0 0 0,1 0 0,-1-1 0,0 0 1,1 0-1,-1 0 0,1-1 0,-1 1 0,0-1 0,0 0 1,1-1-1,-1 1 0,0-1 0,0 0 0,0-1 0,-1 1 1,1-1-1,5-3 0,3-3 73,0 0 0,0-1 1,-1-1-1,-1 1 0,1-2 0,-2 0 0,0 0 1,0-1-1,-1 0 0,0 0 0,-1-1 1,-1-1-1,-1 1 0,0-1 0,8-28 0,12 110-1022,-17-47 47,1-1 0,1-1 0,0 0 0,2 0 1,0-1-1,0-1 0,2 0 0,22 19 0,-26-24 256,9 11-4035,-7-2-1564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4.289"/>
    </inkml:context>
    <inkml:brush xml:id="br0">
      <inkml:brushProperty name="width" value="0.025" units="cm"/>
      <inkml:brushProperty name="height" value="0.025" units="cm"/>
    </inkml:brush>
  </inkml:definitions>
  <inkml:trace contextRef="#ctx0" brushRef="#br0">1 214 11243,'0'0'6950,"10"1"-4409,-4 0-2329,0-1-1,0 0 1,-1 0 0,1 0-1,0-1 1,0 1-1,-1-1 1,1-1 0,0 1-1,-1-1 1,1 0-1,-1 0 1,0-1 0,1 0-1,-1 0 1,-1 0-1,1 0 1,0-1 0,-1 0-1,0 0 1,7-7-1,-6 4-127,-1 1 0,0-1 0,0 0-1,0 0 1,-1 0 0,0 0 0,0-1-1,-1 1 1,0-1 0,0 0 0,-1 0-1,0 1 1,0-1 0,-1 0 0,-1-13-1,1 20-101,0-1-1,0 1 0,1 0 0,-1-1 1,-1 1-1,1 0 0,0 0 1,0-1-1,0 1 0,-1 0 1,1 0-1,0-1 0,-1 1 0,1 0 1,-1 0-1,0 0 0,1 0 1,-1 0-1,0 0 0,0 0 0,0 0 1,1 0-1,-1 0 0,0 0 1,0 0-1,0 1 0,-1-1 1,1 0-1,0 1 0,0-1 0,0 1 1,0-1-1,-1 1 0,1 0 1,0-1-1,0 1 0,-1 0 0,1 0 1,0 0-1,0 0 0,-1 0 1,1 0-1,0 0 0,0 0 0,-1 1 1,1-1-1,0 0 0,0 1 1,-2 0-1,-2 1-24,0 0 0,1 0 0,0 0 0,-1 1 0,1 0 0,0-1 0,1 1-1,-1 1 1,0-1 0,1 0 0,-6 9 0,3-3 31,0 1 1,1 0-1,0 0 0,1 1 0,0-1 1,1 1-1,0 0 0,-2 20 0,5-28 11,0 0-1,-1 0 1,2 0-1,-1 0 1,0-1-1,1 1 1,-1 0-1,1 0 1,0-1-1,0 1 0,0 0 1,0-1-1,0 1 1,1-1-1,-1 1 1,1-1-1,0 0 1,-1 1-1,1-1 1,0 0-1,0 0 1,1-1-1,-1 1 1,0 0-1,1-1 1,-1 1-1,1-1 1,-1 0-1,1 1 0,-1-2 1,1 1-1,0 0 1,0 0-1,-1-1 1,1 1-1,0-1 1,0 0-1,5 0 1,7 0 41,0 0 0,0-1 0,-1-1 1,1 0-1,-1-1 0,1 0 0,-1-1 0,0-1 1,0 0-1,-1-1 0,1-1 0,-1 0 1,-1 0-1,21-17 0,-19 17-93,-10 12 45,-12 26 154,7-29-103,0 0 1,0 1 0,0-1-1,0 0 1,0 1 0,1-1-1,0 0 1,-1 1 0,1-1-1,0 0 1,0 5 0,3-6 1,1-1 0,-1 0 1,0 1-1,0-1 0,0 0 1,1-1-1,-1 1 1,0-1-1,0 1 0,0-1 1,1 0-1,-1 0 0,0 0 1,0-1-1,4-2 1,0 0-228,-1 1 0,1-1-1,1 1 1,-1 0 0,0 1 0,1 0 0,-1 0 0,1 1 0,8-1 0,-15 3 35,0 1-1,0 0 0,0 0 1,0 0-1,-1 0 0,1 0 1,-1 0-1,1 0 1,-1 0-1,0 0 0,0 0 1,0 0-1,0 0 0,0 0 1,0 0-1,-1 2 1,1 12-5068,3-11-1848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1.216"/>
    </inkml:context>
    <inkml:brush xml:id="br0">
      <inkml:brushProperty name="width" value="0.025" units="cm"/>
      <inkml:brushProperty name="height" value="0.025" units="cm"/>
    </inkml:brush>
  </inkml:definitions>
  <inkml:trace contextRef="#ctx0" brushRef="#br0">38 81 7591,'0'0'11141,"-6"12"-9833,0 1-666,1 1-1,1 0 0,0 0 0,0 0 1,2 0-1,0 0 0,-1 25 0,2-13 153,1-18-578,-1 0-1,1 0 0,0 0 0,1 1 0,0-1 0,2 9 0,-2-15-177,0 0-1,0-1 0,0 1 0,-1 0 1,2 0-1,-1-1 0,0 1 0,0-1 0,0 1 1,1-1-1,-1 0 0,1 1 0,-1-1 1,1 0-1,-1 0 0,1 0 0,0 0 1,0 0-1,-1 0 0,1-1 0,0 1 0,0-1 1,0 1-1,0-1 0,0 0 0,0 1 1,0-1-1,0 0 0,-1 0 0,5-1 0,1 0 101,0 0-1,0-1 0,0 0 1,0 0-1,0-1 0,-1 0 1,1 0-1,-1-1 0,0 1 1,0-1-1,0-1 0,0 1 0,0-1 1,7-9-1,5-5-46,-1-1 0,25-39 0,-32 45-197,-1 0-1,-1-1 0,0 0 0,-1 0 0,0-1 1,-1 1-1,-1-2 0,-1 1 0,0 0 1,2-28-1,-30 86-3603,-24 74-6885,32-75 5361,6-17 659</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1.561"/>
    </inkml:context>
    <inkml:brush xml:id="br0">
      <inkml:brushProperty name="width" value="0.025" units="cm"/>
      <inkml:brushProperty name="height" value="0.025" units="cm"/>
    </inkml:brush>
  </inkml:definitions>
  <inkml:trace contextRef="#ctx0" brushRef="#br0">6 1 8552,'0'0'9193,"-6"68"-7912,6-47-384,0-1-481,14-2-320,3-6 0,3-6-64,7-6-96,3 0-672,-4-9-802,3-9-1152,-7-4-1442,3-1-5798</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2.079"/>
    </inkml:context>
    <inkml:brush xml:id="br0">
      <inkml:brushProperty name="width" value="0.025" units="cm"/>
      <inkml:brushProperty name="height" value="0.025" units="cm"/>
    </inkml:brush>
  </inkml:definitions>
  <inkml:trace contextRef="#ctx0" brushRef="#br0">99 0 6246,'0'0'9171,"-11"12"-7180,4-5-1701,-42 51 1610,45-53-1593,0 0-1,1 1 1,0 0-1,0 0 0,0-1 1,1 2-1,0-1 1,0 0-1,0 0 1,1 1-1,-1 9 0,2-16-257,1 1 0,-1-1-1,0 1 1,1-1 0,-1 1-1,1-1 1,-1 1-1,1-1 1,-1 0 0,1 1-1,-1-1 1,1 0 0,0 0-1,-1 1 1,1-1 0,-1 0-1,1 0 1,0 0-1,-1 0 1,1 1 0,-1-1-1,1 0 1,0 0 0,-1 0-1,1-1 1,0 1 0,-1 0-1,1 0 1,-1 0-1,1 0 1,0-1 0,-1 1-1,1 0 1,-1 0 0,2-1-1,24-10 1426,-19 4-1291,0-1 1,-1 1-1,0-1 1,0-1-1,8-14 1,0-14-2284,-17 133-2010,3-95 3902,0 0 0,1 0 0,-1 0 0,1 0 0,-1 0 0,1 0 0,-1 0 0,1 0 0,0 0 1,-1-1-1,1 1 0,0 0 0,0 0 0,-1-1 0,1 1 0,0 0 0,0-1 0,0 1 0,0-1 0,0 1 0,0-1 0,0 0 0,0 1 0,0-1 1,0 0-1,0 0 0,0 0 0,0 0 0,0 0 0,0 0 0,0 0 0,1 0 0,-1 0 0,0 0 0,0 0 0,0-1 0,0 1 0,0 0 0,1-2 0,4 1-551,-1 0-1,0-1 1,1 0-1,-1 0 1,0 0-1,7-4 1,30-35-5698,-24 14 6401,-11 2 6558,-11 39-705,-11 10-4062,4-6-784,-2 10 368,2 1 0,1 1 0,1 0 0,1 0-1,-5 46 1,4 80 19,11-186-1286,2 1 0,1 0 0,1 0 0,2 0 0,11-27 0,5-23-615,-15 45 432,22-54 1,-31 87 124,0 0 1,1 0-1,-1 0 1,0 1-1,1-1 1,-1 0 0,0 0-1,1 0 1,-1 0-1,1 0 1,0 1-1,-1-1 1,1 0-1,0 1 1,-1-1 0,1 0-1,0 1 1,0-1-1,0 1 1,-1-1-1,1 1 1,0-1-1,0 1 1,0 0 0,0-1-1,0 1 1,0 0-1,1 0 1,0 0-3,-1 1 0,1-1 0,-1 1 0,0 0 0,0 0 0,1 0 0,-1 0 0,0-1 0,0 2 0,0-1 0,0 0 0,0 0 0,0 0 1,0 0-1,0 1 0,0 0 0,3 6 14,0-1 0,-1 1 0,1 0 0,-2 0 0,4 12 0,-6-18 10,0 0 0,0 0-1,0-1 1,0 1 0,0 0-1,0 0 1,-1-1 0,1 1-1,-1 0 1,1-1 0,-1 1-1,0 0 1,1-1 0,-1 1-1,0-1 1,0 1-1,0-1 1,0 0 0,0 1-1,0-1 1,-1 0 0,-1 2-1,-1 0 86,0 0-1,-1-1 0,1 1 1,-1-1-1,1 0 0,-1 0 1,-8 2-1,-4 0 192,0-1 1,0-1 0,-29 1-1,44-3-685,0 0 0,0 0 0,0 0 0,0 0-1,1-1 1,-1 1 0,0 0 0,0-1 0,0 1 0,0-1 0,1 0-1,-1 0 1,0 1 0,1-1 0,-1 0 0,-1-2 0,4-5-4869,19-1 1470,5 4-1333</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2.455"/>
    </inkml:context>
    <inkml:brush xml:id="br0">
      <inkml:brushProperty name="width" value="0.025" units="cm"/>
      <inkml:brushProperty name="height" value="0.025" units="cm"/>
    </inkml:brush>
  </inkml:definitions>
  <inkml:trace contextRef="#ctx0" brushRef="#br0">21 1 6374,'0'0'13709,"-15"69"-13036,9-48-193,6 0-224,0-6-192,0-5-32,0-5 0,6-5-416,3 0-1153,6-11-1827,-2-13-2209</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3.053"/>
    </inkml:context>
    <inkml:brush xml:id="br0">
      <inkml:brushProperty name="width" value="0.025" units="cm"/>
      <inkml:brushProperty name="height" value="0.025" units="cm"/>
    </inkml:brush>
  </inkml:definitions>
  <inkml:trace contextRef="#ctx0" brushRef="#br0">87 1 15439,'0'0'2007,"-7"11"-262,-1 4-1291,0 1-1,0 1 0,2 0 0,0 0 0,1 0 0,1 0 0,-4 34 0,7 184-561,2-214-2042,-3-41 2043,0-1 1,-8-34-1,6 35 635,0 0 1,-1-35-1,30 65-496,-10-1-45,2 0 0,-1-1-1,25 9 1,-35-15-98,0 0 0,1 0 0,-1-1 0,1 0 1,0 0-1,-1 0 0,1-1 0,0 0 0,-1 0 0,1-1 0,-1 0 0,12-2 1,-19 3 116,0 0 1,0 0 0,0 0 0,0 0 0,0 0 0,0 0 0,0 0 0,0 0-1,0-1 1,0 1 0,0 0 0,1 0 0,-1-1 0,0 1 0,0-1-1,0 1 1,0-1 0,0 1 0,1-1 0,-1 1 0,0-1 0,0 0-1,1 1 1,-1-1 0,1 0 0,-1 0 0,0 1 0,1-1 0,-1 0-1,1 0 1,0 0 0,-1 0 0,1 0 0,0 0 0,0 0 0,-1 0 0,1 0-1,0 1 1,0-1 0,0 0 0,0 0 0,0 0 0,0 0 0,0 0-1,1 0 1,-1 0 0,0 0 0,0 0 0,1 0 0,-1 0 0,1 0-1,-1 0 1,1 1 0,-1-1 0,1 0 0,-1 0 0,1 1 0,0-1 0,-1 0-1,1 1 1,0-1 0,1-1 0,-5 5 54,0-1-1,-1 0 1,1 1-1,1 0 1,-1 0-1,0 0 1,1 0 0,-1 0-1,1 0 1,0 1-1,0-1 1,0 1-1,0-1 1,1 1 0,-1 0-1,1 0 1,0-1-1,0 1 1,1 0-1,-1 0 1,1 0 0,0 0-1,0 0 1,0 0-1,1 5 1,1-8-2,-1 0 0,1 0 1,-1 0-1,1 0 0,0-1 0,0 1 0,-1 0 1,1-1-1,0 1 0,0-1 0,0 1 1,0-1-1,0 0 0,0 0 0,-1 0 1,1 0-1,0 0 0,0 0 0,2-1 1,40-6 1189,-32 2-1322,-1-1 0,1 0 0,-1 0 0,0-1 0,0-1 0,-1 1 0,0-2 0,-1 1 1,0-2-1,0 1 0,12-19 0,-20 27-600,-13 41-102,10-38 841,0 1 0,1-1 1,-1 1-1,1 0 0,0 0 0,0 0 1,0 0-1,0 0 0,0 0 0,1 0 1,-1 0-1,1 0 0,0 0 0,0 0 1,0 0-1,1 0 0,-1 1 0,1-1 1,1 5-1,-1-7 16,1 0 0,-1 0 0,1 0 1,-1 0-1,1-1 0,0 1 0,-1 0 0,1-1 0,0 1 1,0-1-1,-1 0 0,1 0 0,0 1 0,0-1 0,0 0 1,-1 0-1,1-1 0,0 1 0,0 0 0,-1-1 0,3 0 1,38-13 1638,-30 7-1599,-1-1 0,0-1 0,0 1 0,-1-2 0,0 0 1,-1 0-1,0-1 0,-1 0 0,0 0 0,11-22 0,-13 23-250,-2 0-1,1-1 0,-1 1 0,-1-1 0,0 0 1,0 0-1,-1 0 0,-1 0 0,0-1 1,0 1-1,-1 0 0,-1-1 0,-2-16 0,3 27 109,0 0 0,0 0 0,-1 0 0,1 0 0,0 0 0,-1 0-1,1 0 1,-1 0 0,1 0 0,-1 0 0,0 0 0,1 0 0,-1 0-1,0 1 1,1-1 0,-1 0 0,0 1 0,0-1 0,0 0-1,0 1 1,1-1 0,-1 1 0,0-1 0,0 1 0,0 0 0,0-1-1,0 1 1,0 0 0,0 0 0,0 0 0,0 0 0,-1-1 0,1 1-1,0 1 1,0-1 0,0 0 0,0 0 0,0 0 0,-1 1 0,-1 0 14,0 0 0,0 0 0,0 0 0,0 1 1,0-1-1,0 1 0,0 0 0,1-1 0,-1 1 1,1 1-1,-5 3 0,-1 4 31,1 1 0,0-1-1,1 1 1,0 0 0,0 1 0,1-1 0,1 1-1,0 0 1,1 0 0,0 1 0,1-1 0,0 1-1,1-1 1,0 1 0,1-1 0,3 25 0,-1-31-13,0 0 0,0-1 1,1 1-1,0-1 0,0 0 1,0 1-1,0-1 0,1-1 0,0 1 1,0 0-1,0-1 0,0 0 1,1 0-1,8 6 0,-10-9-400,0 1 0,0 0 0,0-1 0,0 0 0,0 0 0,0 0 0,0 0 0,0 0 0,0-1 0,5 1 0,-2-3-4903,-5-6-2241</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3.385"/>
    </inkml:context>
    <inkml:brush xml:id="br0">
      <inkml:brushProperty name="width" value="0.025" units="cm"/>
      <inkml:brushProperty name="height" value="0.025" units="cm"/>
    </inkml:brush>
  </inkml:definitions>
  <inkml:trace contextRef="#ctx0" brushRef="#br0">0 0 15310,'0'0'2147,"47"45"-12685</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3.713"/>
    </inkml:context>
    <inkml:brush xml:id="br0">
      <inkml:brushProperty name="width" value="0.025" units="cm"/>
      <inkml:brushProperty name="height" value="0.025" units="cm"/>
    </inkml:brush>
  </inkml:definitions>
  <inkml:trace contextRef="#ctx0" brushRef="#br0">43 1 10186,'0'0'11792,"-1"13"-11589,-18 163 1228,9-104-35,-2 81 0,12-152-1355,0 0-1,0 0 1,0 1 0,0-1 0,0 0 0,0 0 0,0 0 0,0 0 0,1 0-1,-1 0 1,0 0 0,1 1 0,-1-1 0,1 0 0,-1 0 0,1 0 0,0-1 0,-1 1-1,1 0 1,0 0 0,0 0 0,-1 0 0,1-1 0,0 1 0,0 0 0,1 0 0,0 0 55,0-1 1,0 0-1,0 1 1,0-1-1,0 0 1,0 0 0,0 0-1,0 0 1,0 0-1,0-1 1,0 1 0,-1-1-1,5-1 1,4-2 258,0 0 1,0-1-1,0-1 1,13-10-1,-1-1-276,-2-2-1,1 0 1,-2-2 0,-1 0-1,-1-1 1,0 0-1,-2-2 1,17-32 0,-21 33-1531,-1-1 1,12-42 0,-22 66 1320,0 0 0,0 0-1,-1 0 1,1 0 0,0 0 0,0 0 0,0 0 0,0 0-1,-1 0 1,1 0 0,0 1 0,0-1 0,0 0 0,0 0-1,-1 0 1,1 0 0,0 0 0,0 0 0,0 0 0,0 0-1,-1 0 1,1 0 0,0-1 0,0 1 0,0 0 0,0 0 0,0 0-1,-1 0 1,1 0 0,0 0 0,0 0 0,0 0 0,0 0-1,0 0 1,-1-1 0,1 1 0,0 0 0,0 0 0,0 0-1,0 0 1,0 0 0,0 0 0,0-1 0,0 1 0,0 0-1,-1 0 1,1 0 0,0 0 0,0-1 0,0 1 0,0 0 0,0 0-1,0 0 1,0 0 0,0-1 0,0 1 0,0 0 0,0 0-1,0 0 1,1 0 0,-1-1 0,0 1 0,0 0 0,0 0-1,-12 6-7859</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4.137"/>
    </inkml:context>
    <inkml:brush xml:id="br0">
      <inkml:brushProperty name="width" value="0.025" units="cm"/>
      <inkml:brushProperty name="height" value="0.025" units="cm"/>
    </inkml:brush>
  </inkml:definitions>
  <inkml:trace contextRef="#ctx0" brushRef="#br0">5 93 11339,'0'0'2786,"0"12"-90,-1-3-2179,-2 50 1545,3-57-2050,0 0-1,0 0 0,0 0 1,1 0-1,-1 0 0,1 0 1,-1 0-1,1 0 1,-1 0-1,1 0 0,0 0 1,0-1-1,0 1 0,0 0 1,1-1-1,-1 1 1,0-1-1,1 1 0,-1-1 1,0 1-1,1-1 0,0 0 1,-1 0-1,1 0 1,0 0-1,0 0 0,-1 0 1,1-1-1,2 2 0,2-2-42,-1 0 0,0 1 0,1-2 0,-1 1-1,0-1 1,1 1 0,-1-2 0,0 1 0,0 0-1,0-1 1,0 0 0,0 0 0,0-1-1,0 1 1,-1-1 0,1 0 0,-1 0 0,0-1-1,0 1 1,0-1 0,0 0 0,3-5 0,1-1-98,0 0 1,-1-1-1,0 0 1,-1-1-1,0 1 1,-1-1-1,0 0 1,3-14 0,-7 24 177,-1 1 1,1 0 0,-1-1-1,1 1 1,-1-1 0,0 1-1,0-1 1,1 1 0,-1-1-1,0 1 1,0-1-1,0 1 1,-1-1 0,1 1-1,0-1 1,-1 1 0,1-1-1,-1 1 1,1 0 0,-1-1-1,-1-1 1,1 2 36,0 1 0,0-1-1,0 1 1,0-1 0,0 1 0,0 0-1,0-1 1,0 1 0,0 0 0,0 0-1,0 0 1,-1 0 0,1 0 0,0 0-1,0 0 1,0 1 0,0-1 0,0 0-1,0 1 1,0-1 0,-2 1-1,-3 2 192,-1 0 0,1 1 0,0-1 0,1 1 0,-1 0 0,1 1 0,-10 9 0,13-12-263,0 1 0,0-1 0,0 1 0,0 0 0,0-1 0,1 1 0,0 0 0,-1 0 0,1 0 0,0 0 0,0 1 0,1-1 0,-1 0 0,1 0 1,-1 0-1,1 1 0,0-1 0,0 0 0,1 0 0,-1 1 0,1-1 0,-1 0 0,1 0 0,0 0 0,0 0 0,1 0 0,-1 0 0,1 0 0,-1 0 0,1 0 0,2 2 0,0-1 62,-1 0-1,1 0 0,1 0 0,-1-1 1,0 1-1,1-1 0,-1-1 1,1 1-1,0 0 0,0-1 0,0 0 1,1 0-1,-1-1 0,0 1 0,1-1 1,-1 0-1,10 0 0,-10-1 57,1 0 0,0-1 0,-1 1 0,1-1 0,-1 0 0,1-1 0,-1 1 0,1-1 0,-1 0 0,0 0 0,0-1 0,0 0 0,0 0 0,5-3 0,-8 3-89,0 1 1,0 0-1,0 0 0,0-1 0,0 1 1,0-1-1,0 0 0,-1 0 1,0 1-1,1-1 0,-1 0 1,0 0-1,-1 0 0,1 0 1,0-1-1,-1 1 0,0 0 0,1 0 1,-1 0-1,0 0 0,-1 0 1,1 0-1,-1-1 0,1 1 1,-1 0-1,0 0 0,-2-4 1,0 1-276,1 1 1,-1-1 0,-1 1-1,1 0 1,-1 0 0,-5-5 0,-10-14-3562,8-2-6613</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4.479"/>
    </inkml:context>
    <inkml:brush xml:id="br0">
      <inkml:brushProperty name="width" value="0.025" units="cm"/>
      <inkml:brushProperty name="height" value="0.025" units="cm"/>
    </inkml:brush>
  </inkml:definitions>
  <inkml:trace contextRef="#ctx0" brushRef="#br0">153 3 7944,'0'0'16148,"-10"-1"-16004,9 1-146,-45-1 92,44 0-94,1 1 0,-1 0 0,1 0 0,-1 0 0,0 0 0,1 0-1,-1 1 1,1-1 0,-1 0 0,1 1 0,-1-1 0,1 1 0,0 0 0,-1-1-1,1 1 1,0 0 0,-1 0 0,1 0 0,0 0 0,0 0 0,-1 0 0,1 0-1,0 0 1,0 0 0,1 0 0,-1 1 0,0-1 0,0 0 0,0 1 0,1-1-1,-1 1 1,0 1 0,2-1-39,-1-1-1,1 0 1,-1 0-1,1 0 1,0 0-1,-1 0 1,1 0 0,0 0-1,0-1 1,0 1-1,-1 0 1,1 0-1,0 0 1,0-1-1,0 1 1,0-1-1,1 1 1,-1-1-1,0 1 1,0-1 0,0 0-1,0 1 1,0-1-1,1 0 1,1 0-1,42 7-121,-28-4-136,-11-2 215,50 15-612,-54-16 633,-1 1 0,1 0 1,-1-1-1,1 1 1,-1 0-1,1 0 0,-1-1 1,0 1-1,1 0 1,-1 0-1,0 1 0,0-1 1,0 0-1,1 0 1,-1 1-1,-1-1 0,1 0 1,0 1-1,0-1 1,0 1-1,-1-1 0,1 1 1,-1-1-1,1 1 1,-1 0-1,0-1 0,0 1 1,1 0-1,-1 1 0,-1-1 102,0 0-1,0-1 1,0 1-1,0-1 1,0 0-1,0 1 1,0-1-1,0 0 1,-1 1-1,1-1 1,0 0-1,-1 0 1,1 0-1,-1 0 1,1 0-1,-1-1 1,0 1-1,1 0 1,-1-1-1,0 1 1,-2 0-1,-47 9 1126,40-8-943,-21 2 507,-60 2 0,92-6-791,-1 0 0,0 0 0,1 0 0,-1 0 0,0 0 0,1 0 0,-1 0-1,1-1 1,-1 1 0,0 0 0,1 0 0,-1-1 0,1 1 0,-1 0 0,1-1 0,-1 1 0,1-1 0,-1 1 0,1-1 0,-1 1 0,1-1 0,0 1 0,-1-1 0,1 1 0,0-1-1,-1 1 1,1-1 0,0 0 0,0 1 0,-1-1 0,1 1 0,0-1 0,0 0 0,0 1 0,0-1 0,0 0 0,0 1 0,0-1 0,0 0 0,0 1 0,0-1 0,0 1 0,1-1 0,-1 0-1,1 0 1,12-31-4886,7 3-456</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5.075"/>
    </inkml:context>
    <inkml:brush xml:id="br0">
      <inkml:brushProperty name="width" value="0.025" units="cm"/>
      <inkml:brushProperty name="height" value="0.025" units="cm"/>
    </inkml:brush>
  </inkml:definitions>
  <inkml:trace contextRef="#ctx0" brushRef="#br0">94 0 14894,'0'0'1853,"-3"14"-220,-7 22-731,-7 29 2541,-19 127 1,33-64-2725,3-119-269,0-11 329,-1-16-725,-1 0 0,-8-32 0,6 33-216,1 0-1,-2-33 1,34 68-559,-19-10 734,1 0 0,0-1 1,1 0-1,0-1 0,0 0 0,0-1 0,0-1 0,1 0 1,0 0-1,0-1 0,0-1 0,0 0 0,0-1 1,0 0-1,1-1 0,18-3 0,-7-4 137,-25 6-136,1 1 1,-1-1-1,1 1 1,-1 0 0,1-1-1,0 1 1,-1-1-1,0 1 1,1-1 0,-1 0-1,1 1 1,-1-1-1,0 1 1,1-1 0,-1 0-1,0 1 1,1-1-1,-1 0 1,0 1 0,0-1-1,0 0 1,0 1-1,0-1 1,0 0 0,0 0-1,0 1 1,0-1-1,0 0 1,0 1 0,0-1-1,-1 0 1,1 1 0,0-2-1,-2 1-13,-1 1 0,1-1 0,0 1 0,-1-1 0,1 1 1,0 0-1,0 0 0,-1 0 0,1 0 0,0 0 0,-1 0 0,1 1 0,0-1 0,-3 2 0,0 0-9,0 1 1,0-1-1,0 1 0,1 0 0,0 1 1,-1-1-1,1 1 0,0 0 1,-4 5-1,7-7 13,-1 0 0,0 0 0,1-1 1,-1 1-1,1 1 0,0-1 0,0 0 1,-1 0-1,2 0 0,-1 1 0,0-1 0,0 0 1,1 1-1,-1-1 0,1 1 0,0-1 0,-1 1 1,1-1-1,0 1 0,1-1 0,-1 0 1,1 5-1,1-6 9,-1 1 1,1-1 0,-1 0-1,1 0 1,-1 0-1,1 0 1,0 0 0,-1 0-1,1 0 1,0 0 0,0-1-1,0 1 1,0-1-1,0 1 1,0-1 0,-1 0-1,1 0 1,0 0-1,0 0 1,3 0 0,44-3 386,-46 3-378,18-4 59,0 0-1,40-15 1,27-5-402,-88 24 308,1 0 0,-1 1 0,1-1 0,-1 0 0,1 0 0,-1 0 0,1 1 0,-1-1 0,0 0 0,1 0 0,-1 1 0,1-1 0,-1 0 0,0 1-1,1-1 1,-1 0 0,0 1 0,1-1 0,-1 1 0,0-1 0,0 1 0,0-1 0,1 1 0,-1-1 0,0 0 0,0 1 0,0-1 0,0 1 0,0-1-1,0 1 1,0-1 0,0 1 0,0-1 0,0 1 0,0-1 0,0 1 0,0-1 0,0 1 0,0-1 0,-1 1 0,1-1 0,0 1 0,0-1 0,0 0-1,-1 2 1,-8 24 317,6-20-160,0 0 0,1 0 0,0-1 1,0 2-1,1-1 0,0 0 0,0 0 1,0 6-1,1-10-227,0-1 1,0 0-1,0 0 1,0 0-1,1 0 1,-1 0-1,0 0 1,1 0-1,-1 0 1,0 0-1,1 0 1,-1 0-1,1 0 1,0 0-1,-1 0 1,1 0-1,0 0 1,0 0-1,-1-1 1,2 2-1,0-1-465,0 0-1,0-1 1,-1 1-1,1-1 1,0 1 0,0-1-1,0 0 1,0 0-1,0 1 1,0-1 0,0-1-1,-1 1 1,1 0-1,0 0 1,0-1-1,2 0 1,19-7-14977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4.924"/>
    </inkml:context>
    <inkml:brush xml:id="br0">
      <inkml:brushProperty name="width" value="0.025" units="cm"/>
      <inkml:brushProperty name="height" value="0.025" units="cm"/>
    </inkml:brush>
  </inkml:definitions>
  <inkml:trace contextRef="#ctx0" brushRef="#br0">0 155 13357,'0'0'5482,"1"-10"-3341,-1 7-1988,0-1-1,1 1 1,-1-1 0,1 1 0,0 0 0,0-1 0,0 1-1,0-1 1,0 1 0,1 0 0,0 0 0,-1 0-1,1 0 1,0 0 0,0 0 0,1 1 0,-1-1-1,1 1 1,-1-1 0,1 1 0,0 0 0,0 0 0,5-3-1,-2 2 110,-1 0 0,1 0 1,0 1-1,0 0 0,0 0 0,1 1 0,-1-1 0,0 1 0,1 0 0,8 1 0,-14 0-269,-1 1 0,1 0 0,0 0 0,0-1 0,0 1 0,-1 0 0,1 0 0,0 0 0,-1 0 0,1 0 0,-1 0-1,1 0 1,-1 0 0,1 0 0,-1 0 0,0 0 0,0 0 0,1 0 0,-1 1 0,0-1 0,0 0 0,0 0 0,0 0 0,0 0 0,-1 2 0,-1 33 46,0-28-41,0-1 0,-1 1-1,1-1 1,-2 0 0,-3 8 0,4-10-37,0 0 0,0-1 0,1 1 1,0 0-1,0 0 0,0 1 0,1-1 0,0 0 0,0 1 1,0-1-1,1 0 0,0 11 0,1-15 48,0 0 1,0 0-1,0 0 0,1 0 0,-1 0 1,0-1-1,1 1 0,-1 0 1,1 0-1,-1-1 0,1 1 0,-1-1 1,1 0-1,-1 1 0,1-1 1,-1 0-1,1 0 0,0 0 0,-1 0 1,1 0-1,-1 0 0,3-1 0,39-2 846,-30-1-742,-1 0 1,1-1 0,-1 0-1,0-1 1,0 0-1,-1-1 1,0 0 0,0-1-1,-1 0 1,16-17-1,-20 21-301,-1-2-1,0 1 0,-1 0 1,1-1-1,-1 0 1,0 0-1,0 0 0,-1-1 1,1 1-1,-2-1 0,1 0 1,-1 0-1,0 0 0,0 0 1,-1 0-1,0 0 0,0 0 1,-1-1-1,0 1 0,-1-14 1,0 20-105,1 0 1,-1 0 0,1 0-1,-1 0 1,0 0 0,0 0-1,0 0 1,1 0-1,-1 0 1,0 1 0,0-1-1,0 0 1,0 1-1,0-1 1,0 0 0,0 1-1,-1-1 1,1 1-1,0 0 1,0-1 0,0 1-1,-1 0 1,1 0 0,0 0-1,0-1 1,0 1-1,-1 1 1,1-1 0,0 0-1,0 0 1,0 0-1,-1 1 1,1-1 0,0 0-1,0 1 1,0-1 0,0 1-1,0 0 1,0-1-1,0 1 1,0 0 0,0-1-1,0 1 1,0 0-1,0 0 1,0 0 0,-1 2-1,1 12-4490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6:08.844"/>
    </inkml:context>
    <inkml:brush xml:id="br0">
      <inkml:brushProperty name="width" value="0.025" units="cm"/>
      <inkml:brushProperty name="height" value="0.025" units="cm"/>
    </inkml:brush>
  </inkml:definitions>
  <inkml:trace contextRef="#ctx0" brushRef="#br0">1 0 15310,'0'0'5862,"14"6"-5008,42 16-598,44 17 235,-2 4 1,126 75-1,-198-100-1220,-18-11-1,1-1 1,0 0 0,1 0 0,-1-1-1,1 0 1,0 0 0,0-1 0,16 4 0,-23-22-8784</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6:09.267"/>
    </inkml:context>
    <inkml:brush xml:id="br0">
      <inkml:brushProperty name="width" value="0.025" units="cm"/>
      <inkml:brushProperty name="height" value="0.025" units="cm"/>
    </inkml:brush>
  </inkml:definitions>
  <inkml:trace contextRef="#ctx0" brushRef="#br0">33 297 9001,'0'0'2028,"-5"12"-442,-1 2-912,1 0 0,1 1 0,0-1 0,-3 24 0,6-34-410,1 0 0,0 0 0,0 0 0,0 1-1,1-1 1,-1 0 0,1 0 0,0 0-1,0 0 1,0 0 0,3 5 0,-3-7-95,0 0 0,1-1 0,-1 1 0,1 0 0,-1-1-1,1 1 1,-1-1 0,1 0 0,0 1 0,0-1 0,0 0 0,0 0 0,0 0 0,0 0 0,0-1 0,0 1 0,0 0 0,0-1 0,0 1 0,0-1 0,1 0 0,-1 0 0,4 0 0,-4-1 30,1 1 0,-1-1 0,1 0 0,-1 0 0,1 0-1,-1 0 1,1 0 0,-1 0 0,0-1 0,0 1 0,0-1 0,0 1 0,0-1 0,0 0 0,0 0 0,0 0-1,-1 0 1,1 0 0,-1 0 0,1-1 0,-1 1 0,1-3 0,25-61 1246,-24 57-1299,9-36 80,-2-1 0,-2 1 0,4-66-1,-2 17-237,-10 93 4,-1 0-1,1 0 0,0 0 1,0 0-1,0 0 0,0 0 1,0 0-1,0 0 0,1 0 1,-1 1-1,0-1 0,0 0 1,1 0-1,-1 0 0,1 0 1,-1 0-1,1 0 0,-1 0 1,1 0-1,-1 1 0,1-1 1,0 0-1,-1 0 0,1 1 1,0-1-1,0 1 0,0-1 1,-1 0-1,1 1 0,0 0 1,0-1-1,0 1 0,0-1 1,0 1-1,0 0 0,0 0 1,0 0-1,0-1 0,1 1 1,3 2-39,0-1 0,-1 1 0,0 0 1,1 1-1,-1-1 0,0 1 0,5 4 1,84 56-566,105 53-1,-96-66-2369,3-7-3312,-48-23-448</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6:09.686"/>
    </inkml:context>
    <inkml:brush xml:id="br0">
      <inkml:brushProperty name="width" value="0.025" units="cm"/>
      <inkml:brushProperty name="height" value="0.025" units="cm"/>
    </inkml:brush>
  </inkml:definitions>
  <inkml:trace contextRef="#ctx0" brushRef="#br0">179 1 16976,'0'0'8008,"-5"9"-7864,-54 84 313,26-44-1003,-48 99 0,88-154-6725,27-26 1836,-5-4-490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6:10.906"/>
    </inkml:context>
    <inkml:brush xml:id="br0">
      <inkml:brushProperty name="width" value="0.025" units="cm"/>
      <inkml:brushProperty name="height" value="0.025" units="cm"/>
    </inkml:brush>
  </inkml:definitions>
  <inkml:trace contextRef="#ctx0" brushRef="#br0">205 23 8456,'0'0'8541,"-5"9"-6907,-10 18-773,0 1-1,2 1 1,1 0 0,-9 37 0,17-52-768,1 0 1,1 0-1,0 0 1,1 1-1,1-1 1,0 1 0,1-1-1,0 0 1,1 1-1,1-1 1,0 0-1,7 16 1,-4-7-196,-6-23 67,0 0 0,0 0 1,0 0-1,0 1 1,0-1-1,0 0 1,0 0-1,0 0 0,0 0 1,0 1-1,0-1 1,0 0-1,0 0 0,0 0 1,0 0-1,0 1 1,0-1-1,0 0 0,0 0 1,0 0-1,0 0 1,0 1-1,-1-1 0,1 0 1,0 0-1,0 0 1,0 0-1,0 0 1,0 0-1,0 0 0,-1 1 1,1-1-1,0 0 1,0 0-1,0 0 0,0 0 1,0 0-1,-1 0 1,1 0-1,0 0 0,0 0 1,0 0-1,0 0 1,-1 0-1,1 0 0,0 0 1,0 0-1,0 0 1,-1 0-1,-29-23-3130,13 7 2684,1-1 1,-23-30-1,34 40 977,1 0 0,0 0-1,0 0 1,1-1 0,-1 1 0,-2-13 0,6 19-413,0 0 0,0 0 1,0 1-1,0-1 0,0 0 1,0 0-1,0 0 0,0 0 0,0 1 1,0-1-1,0 0 0,1 0 1,-1 1-1,0-1 0,1 0 1,-1 0-1,1 1 0,-1-1 0,1 0 1,-1 1-1,1-1 0,-1 1 1,1-1-1,-1 0 0,1 1 1,0-1-1,-1 1 0,1 0 0,0-1 1,0 1-1,-1 0 0,1-1 1,0 1-1,0 0 0,-1 0 1,1-1-1,0 1 0,1 0 0,39-3-159,-29 3 411,245-2 978,-255 2-1333,1 1 1,-1-1-1,1 0 0,-1 0 0,1 1 1,-1 0-1,1-1 0,-1 1 0,1 0 0,-1 0 1,0 0-1,1 1 0,-1-1 0,0 1 1,0-1-1,0 1 0,0-1 0,0 1 0,-1 0 1,1 0-1,0 0 0,-1 0 0,1 0 1,-1 1-1,0-1 0,0 0 0,0 1 0,1 2 1,-1-1 10,-1 0 1,1 0-1,-1 0 1,0 0-1,0-1 1,-1 1-1,1 0 1,-1 0-1,0 0 1,0 0 0,0-1-1,0 1 1,0 0-1,-1-1 1,0 1-1,0-1 1,-4 7-1,-7 9 144,11-15-10,0 0 0,-1 0 0,0 1 0,0-2 0,0 1 1,0 0-1,0-1 0,-1 1 0,0-1 0,-4 3 0,7-6 153,2-5-195,-1 0 0,1-1 0,0 1 1,1 0-1,-1-1 0,1 1 0,0 0 1,0 0-1,3-5 0,4-12-19,4-30 22,-10 37-174,0 0 0,1 1 0,9-22 0,18 62-606,-24-24 734,-1 0 0,1 0 0,0 0 0,-1-1 0,1 0 0,0 0 0,0-1 0,0 0 0,0 0 0,-1-1 0,1 1 0,0-1 0,0-1 0,-1 0 0,1 0 0,-1 0 0,1 0 0,-1-1 0,0 0 0,0-1 0,9-6 0,-2 2 20,-2-1-1,1 0 0,-1 0 0,0-2 1,-1 1-1,0-1 0,-1-1 0,0 0 1,8-14-1,-14 20-57,1-1-1,-1 0 1,0 0-1,0 0 1,-1 0 0,0-1-1,0 1 1,-1-1-1,1-11 1,-2 18-15,0 0-1,0 1 1,0-1 0,0 0-1,0 1 1,0-1 0,0 0-1,0 1 1,0-1 0,0 0-1,0 1 1,-1-1 0,1 0-1,0 1 1,0-1 0,-1 1-1,1-1 1,0 0 0,-1 1-1,1-1 1,-1 1-1,1-1 1,-1 1 0,1 0-1,-1-1 1,1 1 0,-1-1-1,1 1 1,-1 0 0,0-1-1,1 1 1,-1 0 0,1 0-1,-1-1 1,0 1 0,1 0-1,-1 0 1,0 0 0,1 0-1,-1 0 1,0 0 0,1 0-1,-1 0 1,0 0 0,1 0-1,-1 0 1,0 1 0,1-1-1,-1 0 1,1 0 0,-1 1-1,0-1 1,1 0 0,-1 1-1,1-1 1,-2 1 0,-33 25-353,25-16 379,1 0 1,0 1 0,0 0 0,1 1 0,0 0 0,1 0 0,1 1 0,0 0 0,1 0 0,0 0 0,1 0 0,0 1 0,1 0 0,1 0 0,0 0 0,1 0 0,1 22-1,0-34 19,1 1-1,-1 0 1,1 0-1,0-1 1,0 1-1,0 0 0,1-1 1,-1 1-1,1-1 1,-1 1-1,1-1 1,0 0-1,0 0 0,0 0 1,0 0-1,0 0 1,0 0-1,0 0 0,1-1 1,-1 1-1,1-1 1,-1 1-1,1-1 1,0 0-1,-1 0 0,5 0 1,-4 0 29,0 0 0,1 0 0,-1-1 1,1 0-1,-1 0 0,0 0 0,1 0 0,-1 0 0,1-1 1,-1 1-1,0-1 0,1 0 0,-1 0 0,0 0 0,0 0 1,0-1-1,0 1 0,0-1 0,0 0 0,0 0 0,5-4 1,-3-1-88,1 0 0,-1 0 0,-1 0 1,1-1-1,-1 1 0,0-1 1,-1 0-1,0-1 0,0 1 1,-1 0-1,0-1 0,-1 0 1,1 1-1,-2-1 0,1-10 0,-2 11-606,-2 13 189,0 14 189,3-16 260,1 0 0,0-1-1,0 1 1,0 0 0,0-1 0,0 1-1,1-1 1,-1 1 0,1-1-1,0 0 1,0 0 0,0 0 0,0 0-1,0 0 1,0 0 0,0 0-1,1 0 1,-1-1 0,0 1 0,1-1-1,0 0 1,-1 0 0,1 0-1,0 0 1,-1 0 0,7 0 0,5 2 98,1 0 0,-1-1 0,28 0 0,-39-2-91,1 0 0,-1 0 0,0-1-1,0 1 1,1-1 0,-1 0-1,0 1 1,0-1 0,0-1 0,0 1-1,0 0 1,0-1 0,-1 0-1,1 1 1,0-1 0,-1 0 0,1-1-1,-1 1 1,0 0 0,0-1 0,0 1-1,0-1 1,0 1 0,0-1-1,-1 0 1,1 0 0,-1 0 0,0 0-1,0 0 1,0 0 0,0 0-1,0 0 1,0-6 0,-1 8-29,0 0 0,0 1 1,0-1-1,0 1 0,0-1 1,-1 0-1,1 1 0,0-1 1,0 1-1,0-1 0,0 1 0,-1-1 1,1 1-1,0-1 0,-1 1 1,1-1-1,0 1 0,-1-1 1,1 1-1,-1-1 0,1 1 0,0 0 1,-1-1-1,1 1 0,-1 0 1,1-1-1,-1 1 0,0 0 1,1 0-1,-2-1 0,-21 2-367,18 0 336,-1 1 1,1 0-1,0-1 1,0 2-1,0-1 1,-6 5-1,6-3 71,1 1 0,-1-1 1,1 1-1,1 0 0,-1 0 0,1 1 0,0-1 1,-3 7-1,5-11-6,1 0 0,-1 0 1,1 0-1,-1 0 0,1 1 0,-1-1 0,1 0 1,0 0-1,-1 1 0,1-1 0,0 0 1,0 0-1,0 1 0,0-1 0,0 0 0,0 1 1,1-1-1,-1 0 0,0 0 0,1 0 1,-1 1-1,1-1 0,-1 0 0,1 0 0,-1 0 1,1 0-1,0 0 0,0 0 0,-1 0 1,1 0-1,0 0 0,0 0 0,0 0 0,0 0 1,0-1-1,0 1 0,0 0 0,0-1 1,1 1-1,-1-1 0,0 1 0,0-1 0,3 1 1,8 1 126,1 0 1,0 0 0,0-1 0,0-1-1,0 0 1,0-1 0,0 0 0,0-1-1,15-5 1,-19 5-138,1-1-1,-1 0 1,0-1 0,0 0-1,-1 0 1,1-1 0,-1 0-1,0 0 1,0-1-1,-1 0 1,0-1 0,0 1-1,6-9 1,-6 3-302,-13 13-232,-14 17 118,18-15 423,-1 1-1,1 0 1,0 0-1,0-1 1,1 2-1,-1-1 1,1 0-1,-1 0 1,1 0-1,1 1 1,-1-1-1,1 0 1,-1 1-1,1-1 1,1 0 0,-1 1-1,0-1 1,1 0-1,0 1 1,2 5-1,-1-6 9,0-1-1,1 0 1,-1 0-1,1 0 1,-1 0-1,1 0 1,0-1-1,0 1 0,0-1 1,0 0-1,1 0 1,-1 0-1,1 0 1,-1 0-1,1-1 1,-1 0-1,1 0 1,0 0-1,0 0 1,0 0-1,0-1 1,7 1-1,-4-1-292,0 1 1,-1-1-1,1 0 0,0-1 0,0 1 0,0-1 1,0-1-1,-1 1 0,1-1 0,-1-1 0,1 1 1,8-5-1,-10 3-788,0 0-1,0 0 1,0 0 0,0 0 0,0-1 0,-1 0 0,0 0-1,5-8 1,12-22-8055</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6:11.330"/>
    </inkml:context>
    <inkml:brush xml:id="br0">
      <inkml:brushProperty name="width" value="0.025" units="cm"/>
      <inkml:brushProperty name="height" value="0.025" units="cm"/>
    </inkml:brush>
  </inkml:definitions>
  <inkml:trace contextRef="#ctx0" brushRef="#br0">174 0 13901,'2'7'7131,"-1"34"-5566,-15 118 2280,0 3-2821,14 45-997,-3-199-1442,-3-18 674,-5-19-808,-11-29-3508,-38-73 0,36 84 6339,2-1 3477,26 54-4229,-1 0 0,2 0 1,-1-1-1,1 0 0,0 0 1,0 0-1,0 0 0,0-1 1,1 0-1,0 0 0,0 0 0,0-1 1,10 5-1,2-1-260,-1 0 0,1-1 0,35 7 0,-50-13-214,38 3-1171,-40-3 939,0-1-1,0 1 1,0 0 0,0 0 0,0-1 0,0 1 0,0-1 0,0 1 0,0-1 0,0 0 0,0 1-1,0-1 1,0 0 0,0 1 0,-1-1 0,1 0 0,0 0 0,0 0 0,-1 0 0,1 0-1,-1 0 1,1 0 0,-1 0 0,1 0 0,-1 0 0,0 0 0,1 0 0,-1 0 0,0 0 0,0 0-1,0 0 1,0-2 0,1-26-6214</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6:11.688"/>
    </inkml:context>
    <inkml:brush xml:id="br0">
      <inkml:brushProperty name="width" value="0.025" units="cm"/>
      <inkml:brushProperty name="height" value="0.025" units="cm"/>
    </inkml:brush>
  </inkml:definitions>
  <inkml:trace contextRef="#ctx0" brushRef="#br0">1 0 16143,'0'0'8392,"54"4"-8840,-27 2-2307,7 1-2722,-2 2-2274</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6:12.016"/>
    </inkml:context>
    <inkml:brush xml:id="br0">
      <inkml:brushProperty name="width" value="0.025" units="cm"/>
      <inkml:brushProperty name="height" value="0.025" units="cm"/>
    </inkml:brush>
  </inkml:definitions>
  <inkml:trace contextRef="#ctx0" brushRef="#br0">199 1 17745,'-11'0'1292,"-2"0"-820,-60 3 1866,66-2-2220,0 0 1,1 0 0,-1 0 0,1 1 0,-1 0 0,1 0 0,-1 1-1,1 0 1,-7 4 0,12-6-124,0-1 1,0 1-1,0 0 0,0-1 0,1 1 0,-1 0 1,0 0-1,1-1 0,-1 1 0,0 0 0,1 0 1,-1 0-1,1 0 0,-1 0 0,1 0 0,0 0 1,-1 0-1,1 0 0,0 0 0,0 0 0,-1 0 1,1 0-1,0 0 0,0 0 0,0 0 0,0 0 1,1 0-1,-1 0 0,0 0 0,0 0 0,1 0 1,-1 0-1,0 0 0,1 0 0,-1 0 1,1 0-1,-1 0 0,1-1 0,0 1 0,-1 0 1,1 0-1,0-1 0,0 1 0,-1 0 0,1-1 1,0 1-1,0 0 0,0-1 0,0 1 0,2 0 1,52 27-820,-50-26 744,60 20-1860,-48-18 1422,-1 1-1,1 0 1,-1 1 0,-1 1 0,0 1 0,0 0 0,16 12 0,-30-20 538,-1 1 0,1-1 0,0 1 0,-1-1 0,1 0 0,-1 1 0,1 0 0,-1-1 0,1 1 0,-1-1 0,1 1 0,-1 0 0,0-1 0,1 1 0,-1 0 0,0-1 0,1 1 0,-1 0 1,0-1-1,0 1 0,0 0 0,0 0 0,0-1 0,0 1 0,0 0 0,0 0 0,0-1 0,0 1 0,0 0 0,0-1 0,0 1 0,-1 0 0,1 0 0,0-1 0,-1 1 0,1 0 0,0-1 0,-1 1 0,1-1 1,-1 1-1,1 0 0,-1-1 0,1 1 0,-1-1 0,1 1 0,-1-1 0,1 0 0,-1 1 0,0-1 0,1 1 0,-1-1 0,0 0 0,1 0 0,-1 1 0,0-1 0,0 0 0,1 0 0,-1 0 0,0 0 1,-1 0-1,-56 12 2730,49-10-2447,-102 13 3154,-3 0-4459</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6:20.692"/>
    </inkml:context>
    <inkml:brush xml:id="br0">
      <inkml:brushProperty name="width" value="0.025" units="cm"/>
      <inkml:brushProperty name="height" value="0.025" units="cm"/>
    </inkml:brush>
  </inkml:definitions>
  <inkml:trace contextRef="#ctx0" brushRef="#br0">1 378 2114,'0'0'6844,"3"-11"-6433,72-218 6961,-34 112-64,-33 96-4214,-8 29-1326,-10 37-1425,-8 15-258,2-12-32,2 1-1,2 0 0,2 1 1,-5 81-1,15-129-29,0-1 0,0 0 0,0 1 0,0-1 0,0 0-1,0 1 1,1-1 0,-1 0 0,1 1 0,-1-1 0,1 0-1,-1 0 1,1 0 0,0 1 0,-1-1 0,1 0 0,0 0 0,0 0-1,0 0 1,0 0 0,0 0 0,0 0 0,0-1 0,0 1 0,0 0-1,0-1 1,0 1 0,1 0 0,-1-1 0,0 0 0,0 1-1,1-1 1,-1 0 0,0 1 0,1-1 0,-1 0 0,0 0 0,1 0-1,-1 0 1,0 0 0,1-1 0,-1 1 0,0 0 0,3-1-1,4-1 177,0 0 0,-1 0-1,1-1 1,0 0-1,-1 0 1,9-6 0,14-11-149,0-1 0,-2-1 0,0-2 1,-2 0-1,-1-2 0,-1-1 1,-1-1-1,-1-1 0,-2-1 0,0-1 1,18-42-1,-35 63 705,-2 4-4524,-2 5 3492,1 1 1,0 0-1,0 0 0,-1 0 1,1 0-1,0-1 1,0 1-1,-1 0 1,1 0-1,0 0 1,-1 0-1,1 0 1,0 0-1,0 0 0,-1 0 1,1 0-1,0 0 1,-1 0-1,1 0 1,0 0-1,-1 0 1,1 0-1,0 0 0,0 0 1,-1 0-1,1 0 1,0 0-1,0 1 1,-1-1-1,1 0 1,0 0-1,0 0 1,-1 0-1,1 1 0,0-1 1,0 0-1,-1 0 1,1 1-1,0-1 1,0 0-1,0 0 1,0 1-1,-1-1 1,-10 10-8709</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6:21.177"/>
    </inkml:context>
    <inkml:brush xml:id="br0">
      <inkml:brushProperty name="width" value="0.025" units="cm"/>
      <inkml:brushProperty name="height" value="0.025" units="cm"/>
    </inkml:brush>
  </inkml:definitions>
  <inkml:trace contextRef="#ctx0" brushRef="#br0">39 25 12684,'0'0'3678,"-4"11"-907,0-2-2268,-20 54 2613,23-59-2979,0 0 0,-1 0-1,1 1 1,1-1 0,-1 0-1,1 0 1,0 1 0,0-1-1,0 0 1,0 1 0,1-1-1,-1 0 1,1 0-1,2 6 1,-1-8-167,0 0 1,0 0-1,0-1 0,0 1 1,1-1-1,-1 1 0,0-1 0,1 0 1,-1 1-1,1-1 0,-1 0 1,1-1-1,0 1 0,0 0 1,-1-1-1,1 0 0,0 1 0,-1-1 1,1 0-1,0-1 0,0 1 1,3-1-1,6 0-553,-1-1 0,1 0 0,-1-1 0,12-4 0,-4 0-1441,-1-1-1,0-1 0,-1-1 1,23-16-1,-29 18 680,-2-1 0,1 0-1,16-19 1,0-15 983,-25 42 680,-1 0-1,1 0 0,-1 1 1,1-1-1,-1 0 0,0 0 1,1 0-1,-1 0 0,0 0 1,0 0-1,1 0 0,-1 0 1,0 0-1,0 0 0,0 0 1,0 0-1,0 0 0,-1 1 1,1-1-1,0 0 0,-1-2 1,1 3-99,-1 0 1,0-1-1,1 1 1,-1 0-1,0 0 0,1 0 1,-1 0-1,0 0 1,1 0-1,-1 0 1,0 0-1,1 0 1,-1 0-1,0 0 1,1 0-1,-1 1 0,0-1 1,1 0-1,-1 0 1,1 1-1,-1-1 1,0 1-1,-37 25 3372,33-21-3344,0 0 0,0 0 0,0 0 0,1 0 0,0 1-1,0-1 1,0 1 0,1 0 0,0 0 0,0 1 0,0-1-1,1 1 1,0-1 0,0 1 0,1 0 0,-2 11-1,4-17-117,0 0-1,0 0 1,0 0-1,0 0 0,0 0 1,0 0-1,0 0 1,1 0-1,-1-1 0,0 1 1,0 0-1,1-1 0,-1 1 1,0-1-1,1 0 1,-1 1-1,0-1 0,1 0 1,-1 0-1,1 0 1,-1 0-1,0 0 0,1 0 1,1-1-1,1 2-14,0-1 1,0 0-1,-1 0 0,1-1 1,0 1-1,0-1 0,0 0 1,6-2-1,-9 2-91,1 0 1,-1 0-1,0 0 0,0 0 1,0-1-1,0 1 0,0 0 0,0-1 1,0 1-1,0-1 0,0 1 1,-1-1-1,1 1 0,-1-1 0,1 1 1,-1-1-1,1 1 0,-1-1 0,0 0 1,0 1-1,0-1 0,0 0 1,0 1-1,0-1 0,0 0 0,-1 1 1,1-1-1,0 0 0,-1 1 1,0-1-1,1 1 0,-1-1 0,0 1 1,0-1-1,0 1 0,1 0 1,-2-1-1,1 1 0,-1-1 0,-1-1-252,1 0 0,-1 0-1,1 0 1,-1 1 0,0-1-1,0 1 1,0 0-1,-1 0 1,1 0 0,0 0-1,-1 1 1,0-1 0,1 1-1,-1 0 1,0 0-1,-5-1 1,17 4-8994,-5-1 7999,52 5-7254,-20-5 1202</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6:21.537"/>
    </inkml:context>
    <inkml:brush xml:id="br0">
      <inkml:brushProperty name="width" value="0.025" units="cm"/>
      <inkml:brushProperty name="height" value="0.025" units="cm"/>
    </inkml:brush>
  </inkml:definitions>
  <inkml:trace contextRef="#ctx0" brushRef="#br0">153 1 4901,'0'0'19015,"-10"-1"-18615,10 1-393,-42 3 244,41-3-247,0 0-1,0 0 0,0 1 1,0-1-1,-1 0 0,1 1 1,0-1-1,0 1 0,0-1 0,0 1 1,0 0-1,0-1 0,0 1 1,0 0-1,1 0 0,-1 0 1,0 0-1,0 0 0,1-1 1,-1 1-1,0 1 0,1-1 0,-1 0 1,1 0-1,-1 0 0,1 0 1,0 0-1,-1 0 0,1 0 1,0 1-1,0-1 0,0 0 1,0 0-1,0 0 0,0 1 1,0-1-1,0 0 0,1 0 0,-1 0 1,0 0-1,1 0 0,0 3 1,3-1 3,-1 1 0,1-1 0,0 0 1,0 0-1,0 0 0,1 0 1,-1-1-1,1 0 0,-1 0 0,1 0 1,0 0-1,-1-1 0,9 2 0,11 5-50,-20-6-80,-1 0-1,1 0 0,-1 0 0,0 0 1,0 0-1,0 1 0,0-1 0,0 1 1,0 0-1,2 4 0,-4-6 110,-1-1 1,0 1-1,1-1 0,-1 1 0,0-1 0,0 1 1,1 0-1,-1-1 0,0 1 0,0 0 0,0-1 1,0 1-1,0-1 0,0 1 0,0 0 0,0-1 1,0 1-1,0 0 0,0-1 0,0 1 0,-1-1 1,1 1-1,0 0 0,-1 0 0,0 0 52,0 0-1,0 0 1,0 0 0,0 0-1,-1 0 1,1 0-1,0-1 1,-1 1-1,1 0 1,0-1 0,-1 1-1,1-1 1,-1 0-1,1 1 1,-2-1-1,-24 4 591,-1-1-1,1-1 0,-38-3 0,63 1-711,1 0 0,-1 0-1,0 0 1,1-1 0,-1 1-1,0 0 1,1-1-1,-1 1 1,1-1 0,-1 1-1,1-1 1,-1 0-1,1 0 1,-1 1 0,1-1-1,0 0 1,0 0 0,-1 0-1,1-1 1,0 1-1,0 0 1,0 0 0,0-1-1,0 1 1,0 0-1,1-1 1,-1 1 0,0-1-1,1 1 1,-2-4 0,2 1-633,0 0 1,-1 1 0,1-1 0,0 0 0,1 0 0,-1 0-1,1 0 1,0 0 0,0 1 0,0-1 0,0 0 0,3-4-1,16-27-6938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5.431"/>
    </inkml:context>
    <inkml:brush xml:id="br0">
      <inkml:brushProperty name="width" value="0.025" units="cm"/>
      <inkml:brushProperty name="height" value="0.025" units="cm"/>
    </inkml:brush>
  </inkml:definitions>
  <inkml:trace contextRef="#ctx0" brushRef="#br0">162 22 7303,'0'0'12796,"-10"-5"-12027,4 2-674,4 1-59,0 1 0,0 0 0,0-1 0,0 1 0,-1 0-1,1 0 1,0 0 0,-1 0 0,1 1 0,-1-1 0,1 0 0,-1 1-1,1 0 1,-1 0 0,0 0 0,1 0 0,-1 0 0,1 0 0,-1 1 0,1-1-1,-1 1 1,1 0 0,-1 0 0,1-1 0,0 2 0,-1-1 0,-3 3-1,-2 2 182,1 0-1,0 1 0,1-1 0,-1 2 0,1-1 1,0 1-1,1 0 0,0 0 0,0 0 0,1 1 1,-5 13-1,9-21-212,0-1 0,0 1 1,0-1-1,0 1 0,0 0 1,0-1-1,0 1 0,0 0 1,0-1-1,1 1 0,-1-1 0,0 1 1,0 0-1,1-1 0,-1 1 1,0-1-1,1 1 0,-1-1 0,0 1 1,1-1-1,-1 1 0,1-1 1,-1 0-1,1 1 0,-1-1 1,1 1-1,-1-1 0,1 0 0,-1 1 1,1-1-1,-1 0 0,1 0 1,0 0-1,-1 1 0,1-1 0,-1 0 1,1 0-1,0 0 0,-1 0 1,2 0-1,32 0 364,-26-1-181,10-2-75,-1 0 0,0-1-1,0-1 1,-1-1 0,0 0 0,0-1-1,0-1 1,24-16 0,-14 9-175,44-18 1,-70 33 57,1 0 0,-1-1 0,1 1 1,-1 0-1,0 0 0,1 0 0,-1 0 0,1-1 0,-1 1 0,1 0 0,0 0 1,-1 0-1,1 0 0,-1 0 0,1 0 0,-1 0 0,1 1 0,-1-1 0,1 0 1,-1 0-1,1 0 0,-1 0 0,0 1 0,1-1 0,-1 0 0,1 0 1,-1 1-1,1-1 0,-1 0 0,1 1 0,2 18-48,-15 34 310,7-33 171,5-19-410,0 0 0,0 0 0,0-1 0,0 1 0,0 0 0,0 0 0,0 0 0,0-1 0,0 1 0,0 0 0,0 0 0,1 0 0,-1-1 0,0 1 0,1 0 0,-1 0 0,0-1 0,1 1 0,-1 0 0,1-1 0,-1 1 0,1-1 0,-1 1 0,1-1 0,0 1 0,-1 0 0,1-1 1,0 0-1,-1 1 0,1-1 0,1 1 0,0-1 35,0 1 0,1-1 1,-1 0-1,1 0 1,-1 0-1,0 0 1,1 0-1,-1-1 0,1 1 1,3-2-1,64-29 550,-60 25-678,13-7 97,-17 10-136,0-1 1,-1 1 0,1 0 0,0 0 0,0 1-1,1 0 1,-1 0 0,0 0 0,9-1-1,-14 4 103,-1-1 0,1 1-1,-1 0 1,1-1-1,-1 1 1,0-1-1,1 1 1,-1-1-1,0 1 1,1 0-1,-1-1 1,0 1-1,0 0 1,1-1-1,-1 1 1,0 0 0,0 0-1,0-1 1,0 1-1,0 0 1,0-1-1,0 1 1,0 0-1,0 0 1,-1 1-1,-2 29 65,2-19-74,1-11-53,0-1 1,0 1 0,1 0 0,-1-1-1,0 1 1,1-1 0,-1 1 0,0-1-1,1 1 1,-1-1 0,1 1 0,-1-1-1,1 0 1,-1 1 0,1-1 0,-1 1 0,1-1-1,-1 0 1,1 0 0,0 1 0,-1-1-1,1 0 1,-1 0 0,1 0 0,0 0-1,-1 1 1,1-1 0,0 0 0,-1 0-1,1 0 1,-1 0 0,2-1 0,26-1-6271,-6-4-1135</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6:22.114"/>
    </inkml:context>
    <inkml:brush xml:id="br0">
      <inkml:brushProperty name="width" value="0.025" units="cm"/>
      <inkml:brushProperty name="height" value="0.025" units="cm"/>
    </inkml:brush>
  </inkml:definitions>
  <inkml:trace contextRef="#ctx0" brushRef="#br0">109 0 13773,'0'0'4751,"-4"13"-3075,-66 208 4220,60-179-5742,1 1 1,2 0-1,-2 72 0,20-134-3351,-7-26-2,-2-76 1,-2 76 3317,1 53 114,1-1 0,0 0 0,0 1 0,1-1 0,0 0 0,0 0 0,1-1 1,0 1-1,0-1 0,0 0 0,1 0 0,0 0 0,0 0 0,0-1 0,1 0 0,-1 0 1,10 6-1,-4-6 41,-1 0 1,1-1 0,1 0 0,-1-1 0,0 0 0,1 0 0,-1-2 0,1 1-1,11-1 1,-18 0-213,0-1 0,0 0-1,0 0 1,0 0-1,0-1 1,0 0 0,0 0-1,-1 0 1,1 0 0,0-1-1,-1 0 1,1 0 0,-1 0-1,1 0 1,-1-1-1,0 1 1,0-1 0,0 0-1,-1-1 1,1 1 0,-1-1-1,1 1 1,3-8 0,-6 10-47,0 0 0,0 0 1,-1 0-1,1-1 1,0 1-1,-1 0 1,1-1-1,-1 1 0,0-1 1,0 1-1,1 0 1,-1-1-1,0 1 0,0-1 1,0 1-1,0-1 1,0 1-1,-1 0 1,1-1-1,0 1 0,-2-3 1,2 3-19,-1 0 0,0 1 1,0-1-1,0 0 0,0 0 0,0 1 1,0-1-1,0 1 0,0-1 1,0 1-1,0 0 0,0-1 1,0 1-1,-1 0 0,1 0 0,0 0 1,0-1-1,0 1 0,0 0 1,-3 1-1,0-1 1,-1 1-1,0 0 1,0 0 0,1 0 0,-1 1 0,0-1 0,1 1-1,0 0 1,-1 1 0,1-1 0,-7 6 0,6-3 74,0 0-1,1 0 1,0 0 0,0 0 0,0 1 0,0 0-1,-4 10 1,8-15-52,0 0 0,-1 0 0,1 0 0,0 1 0,-1-1 0,1 0 0,0 0 0,0 0 0,0 0 0,0 0 0,0 1 0,0-1 0,1 0 0,-1 0 0,0 0 0,1 0 0,-1 0 0,0 0 0,1 0 0,0 2 0,0-2 1,1 0 1,-1 0 0,1 1-1,-1-1 1,1 0-1,-1-1 1,1 1 0,0 0-1,-1 0 1,1-1-1,0 1 1,-1-1 0,1 1-1,0-1 1,0 0-1,0 0 1,2 0-1,27 1 124,-1-3 0,0 0 0,0-2 0,0-1 0,-1-2 0,1-1-1,50-21 1,-47 18-348,-32 11 179,-1 0 1,1 0-1,-1 0 0,1 0 0,-1 0 0,1 0 1,-1 0-1,1 0 0,-1 0 0,1 0 1,-1 0-1,1 0 0,-1 0 0,1 1 1,-1-1-1,0 0 0,1 0 0,-1 1 0,1-1 1,-1 0-1,1 1 0,-1-1 0,0 0 1,1 1-1,-1-1 0,0 0 0,1 1 1,-1-1-1,0 1 0,0-1 0,1 1 0,-1-1 1,0 1-1,0-1 0,0 1 0,0-1 1,0 0-1,0 1 0,1 0 0,-1-1 1,0 1-1,0-1 0,-1 1 0,1-1 0,0 1 1,0-1-1,0 1 0,0-1 0,0 0 1,0 1-1,-1-1 0,1 1 0,0-1 1,-1 1-1,-9 45 584,4-23-235,6-21-302,0 0-1,0 0 0,0 0 0,0 1 0,0-1 0,0 0 1,1 0-1,-1 0 0,1 0 0,-1 0 0,1 0 0,0 0 1,0 0-1,0 0 0,0 0 0,0 0 0,1 0 0,-1 0 1,0-1-1,3 3 0,-1-2 25,0 1 1,0-1 0,1 0-1,-1 0 1,1-1-1,0 1 1,0-1-1,-1 1 1,1-1-1,6 0 1,9 2-304,0-2 0,0 0 0,33-4 0,-40 2-296,17-4-2864,-7-3-2862</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09.375"/>
    </inkml:context>
    <inkml:brush xml:id="br0">
      <inkml:brushProperty name="width" value="0.025" units="cm"/>
      <inkml:brushProperty name="height" value="0.025" units="cm"/>
    </inkml:brush>
  </inkml:definitions>
  <inkml:trace contextRef="#ctx0" brushRef="#br0">550 22 4228,'-8'11'5114,"-11"17"-4333,1 0-1,1 1 1,2 1-1,1 1 1,-19 59-1,19-38-418,2 1-1,2 0 0,-3 64 1,-6 112 680,-9-2 0,-10 0 0,-10-3 0,-118 336 0,109-388-418,51-147-542,1 1 0,1 0 1,1 0-1,0 48 1,4-71-83,-1-1 0,1 1 0,0 0 0,0-1 0,0 1-1,0-1 1,0 0 0,1 1 0,-1-1 0,1 0 0,-1 0 0,1 0 0,0 0 0,0 0 0,0 0 0,0 0 0,0 0 0,0-1 0,0 1 0,1-1 0,-1 0 0,1 0 0,-1 0 0,1 0 0,-1 0 0,1 0 0,-1-1 0,4 1 0,10 2 39,0 0 1,1-1-1,20 0 0,-34-2-19,150-3 75,290-43 1,-217 16-314,-196 26 194,557-58-261,4 31 194,-87 28 64,740-10 22,-775 12 22,-345 7-28,216 39-1,114 59 103,-453-103-62,-1-1-1,0 0 1,1 0 0,-1 0 0,0 0-1,1 0 1,-1 0 0,0 0-1,0 0 1,1 0 0,-1 0-1,0 0 1,1 0 0,-1 0-1,0 0 1,1 0 0,-1 0 0,0 0-1,1 0 1,-1 0 0,0 0-1,0 0 1,1-1 0,-1 1-1,0 0 1,1 0 0,-1 0 0,0 0-1,0-1 1,1 1 0,-1 0-1,0 0 1,0-1 0,1 1-1,-3-14 416,-17-25-411,12 26-25,-1-7-21,1 1 0,0-1 0,2 0 0,0 0 0,1 0 0,1-1-1,2 0 1,-1 1 0,2-1 0,1 0 0,1 0 0,6-33 0,36-138-52,-13 65-82,15-146 1,-35 162 78,67-475-286,-69 541 357,2-1 12,-3-1 0,5-85 0,-13 128-15,-1 0 0,-1 0 1,1 0-1,0 0 0,-1 1 0,0-1 0,0 0 0,0 1 0,0-1 0,-1 1 0,1 0 0,-1 0 0,0 0 0,1 0 0,-2 1 1,1-1-1,0 1 0,-6-4 0,-9-6-74,0 2 1,-23-10-1,-34-12-161,-1 4-1,-1 4 0,-97-18 1,-246-23-99,-1100-72 164,198 114 625,894 47-357,-458 85 0,715-76-953,24-5-4632,76-15-1992</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41.205"/>
    </inkml:context>
    <inkml:brush xml:id="br0">
      <inkml:brushProperty name="width" value="0.025" units="cm"/>
      <inkml:brushProperty name="height" value="0.025" units="cm"/>
    </inkml:brush>
  </inkml:definitions>
  <inkml:trace contextRef="#ctx0" brushRef="#br0">237 49 10794,'-30'-11'689,"-66"-20"463,88 29-1089,0 1-1,-1-1 1,1 1-1,0 1 1,-1 0-1,1 0 1,-1 0-1,1 1 1,-12 3 0,20-4-63,-1 0 1,0 1-1,0-1 1,0 0 0,0 1-1,1-1 1,-1 1 0,0-1-1,0 1 1,1-1 0,-1 1-1,0-1 1,1 1 0,-1 0-1,1 0 1,-1-1 0,1 1-1,-1 0 1,1 0 0,-1-1-1,1 1 1,0 0-1,-1 0 1,1 0 0,0 0-1,0 1 1,4 29-50,0-20 26,1-1 0,0 0 0,11 16 1,22 25 23,2-2 0,3-2 0,2-2 0,1-1 0,3-3 0,58 39 0,12-3-93,213 102 1,258 61 133,19-56 33,498 45 97,16-89-130,166-33-10,3-80 26,164-170 295,-1223 108-342,248-71 0,-402 83 443,-2-3-1,-1-3 1,-1-4 0,-1-3-1,-3-3 1,124-90-1,-188 123-326,11-8 112,0 0 0,16-19 0,-30 29-139,-1 0 0,0 0-1,1 0 1,-1-1-1,-1 1 1,1-1 0,-1 0-1,1 1 1,-1-1-1,-1 0 1,1 0 0,-1-1-1,0 1 1,1-9 0,-2 12-41,-1 0 1,1 1 0,-1-1-1,1 0 1,-1 0 0,0 0-1,0 1 1,0-1 0,0 0 0,0 1-1,0-1 1,0 1 0,0-1-1,-1 1 1,1 0 0,-1-1 0,1 1-1,-1 0 1,1 0 0,-1 0-1,0 0 1,1 0 0,-1 1-1,0-1 1,-1 0 0,-24-6-796,7 7-4127,35-4 945</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44.359"/>
    </inkml:context>
    <inkml:brush xml:id="br0">
      <inkml:brushProperty name="width" value="0.025" units="cm"/>
      <inkml:brushProperty name="height" value="0.025" units="cm"/>
    </inkml:brush>
  </inkml:definitions>
  <inkml:trace contextRef="#ctx0" brushRef="#br0">1133 614 8040,'3'-54'111,"18"-105"0,0 12 2106,-21 146-2197,3-21 418,-2 0 1,0-1-1,-1 1 0,-2 0 1,-5-31-1,6 49-373,0-1 0,0 1 0,-1-1 0,1 1 0,-1 0 0,0-1 0,-1 1 0,1 0 0,-1 0 0,0 0 0,0 1 0,0-1 0,0 1 0,0-1 0,-1 1 0,0 0 0,0 1 0,0-1 0,0 1 0,0-1 0,0 1 0,0 0 0,-1 1 0,1-1 0,-1 1 0,1 0 0,-1 0 0,0 0 0,1 1 0,-1-1 0,-9 2 0,3-1-75,0 1 0,0 1 0,0 0 1,0 0-1,0 1 0,0 0 0,0 1 0,1 1 0,0-1 0,-11 8 0,-12 9-58,-48 41 0,69-53 62,-78 70 43,4 4-1,3 3 1,4 4-1,4 3 1,-87 143-1,128-181-32,2 1-1,2 2 1,3 1 0,3 1-1,2 1 1,-24 116 0,41-145-5,1 1-1,2-1 1,1 1 0,1 0 0,3 0 0,8 47-1,-6-55 10,2 0-1,1 0 0,1-1 1,1 0-1,2-1 0,0 0 1,1 0-1,1-2 0,17 21 1,-12-20-1,0-1 0,2 0 0,0-2 0,1-1 0,1 0 1,1-2-1,0-1 0,1 0 0,1-2 0,0-1 0,0-2 0,1 0 1,49 10-1,-39-13 14,0-2 1,1-1-1,0-2 1,-1-2-1,1-2 1,0-1-1,-1-1 1,0-3-1,0-1 1,39-14-1,2-7 8,-1-4 0,-2-3 0,-1-3 1,-2-3-1,-2-4 0,-2-2 0,-3-4 0,-1-2 0,-3-3 0,95-115 0,-127 134-17,-1-1 0,-2-2 0,-1 0 0,-3-2 0,-1 0 0,-2-2 0,20-72 0,-33 90-1,-1 0 1,-1 1-1,-1-2 1,-2 1-1,0 0 1,-5-36-1,2 43 13,-2 1 0,0-1 0,-2 1 0,0 0 0,-1 0 0,-1 0 1,0 1-1,-2 0 0,-15-22 0,5 14 8,-1 1 1,-2 1 0,0 1-1,-2 0 1,0 2 0,-2 1-1,0 1 1,-1 2 0,0 0-1,-2 2 1,-47-17 0,29 15 2,-1 2 1,-1 2-1,0 2 1,-1 3-1,0 2 1,-89 0-1,132 6-53,0 1-1,0 0 0,0 0 1,0 1-1,0 0 0,1 0 1,-1 1-1,0 0 0,-8 4 1,14-6-65,0 1 0,1-1 0,-1 0 0,0 0 1,1 1-1,-1-1 0,1 1 0,0-1 0,0 1 1,-1-1-1,1 1 0,0 0 0,0 0 0,0-1 1,1 1-1,-1 0 0,0 0 0,1 0 0,-1 0 0,1 0 1,0 0-1,-1 0 0,1 0 0,0 0 0,0 0 1,1 0-1,-1 0 0,0 0 0,1 0 0,-1 0 1,1 0-1,-1 0 0,1 0 0,0 0 0,0 0 1,0-1-1,0 1 0,0 0 0,0-1 0,1 1 0,-1-1 1,3 3-1,36 33-3286</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00.490"/>
    </inkml:context>
    <inkml:brush xml:id="br0">
      <inkml:brushProperty name="width" value="0.025" units="cm"/>
      <inkml:brushProperty name="height" value="0.025" units="cm"/>
    </inkml:brush>
  </inkml:definitions>
  <inkml:trace contextRef="#ctx0" brushRef="#br0">610 206 14286,'-15'0'208,"-9"0"8,1 1 1,-35 7 0,48-6-179,1 0 1,0 1 0,0 0 0,1 0 0,-1 1 0,1 0-1,0 0 1,0 1 0,0 0 0,0 1 0,-9 9-1,-4 8-44,1 1 0,1 1 0,1 1 0,2 0-1,-27 57 1,13-11-13,-25 91 1,19-28 8,7 1 1,-18 208 0,14 286 4,27-439 6,0 666-38,19-617 141,67 373-1,-65-539-98,4-1-1,2-1 0,4-1 1,2-1-1,57 102 0,-58-127-27,3-2 0,1-1 0,2-1 0,2-2 0,2-1 0,1-2 0,1-1 0,84 56 0,-55-51 32,2-4-1,2-2 1,1-3-1,1-4 1,1-2 0,1-4-1,126 18 1,6-15 39,339-3 0,-390-23-6,0-8-1,-1-6 0,-1-7 0,154-44 0,-194 35 37,-3-5 0,-1-5 0,-2-5-1,-2-4 1,194-129 0,-281 167 102,0-1 0,-1-1 0,24-26 0,-36 34-44,0 1 0,-1-2 0,0 1 0,0-1 0,-1 1 0,0-1 0,-1-1 0,1 1 0,-2 0 0,1-1 0,-1 1 0,1-11 0,-1-20 71,-2 0 1,-2 0 0,-1 0-1,-16-70 1,-2-29 19,3-474-349,17 321 14,-12-390-470,-12-1120 874,26 1756-137,-3 0 0,-1 1 1,-3-1-1,-1 1 1,-19-63-1,21 92-127,-1 0-1,0 0 0,-1 1 1,0-1-1,-1 2 1,-1-1-1,0 1 0,-1 1 1,0-1-1,-1 2 1,0-1-1,-1 2 1,0 0-1,-1 0 0,0 1 1,0 0-1,-1 1 1,-24-10-1,7 8-46,-1 1 0,0 2 0,0 1 1,0 1-1,-54-1 0,-165 15-158,241-9 173,-501 64 55,3 36 9,414-80-60,-788 174-399,495-106-2077,280-65-680,-143 15 0,76-34-4050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16.354"/>
    </inkml:context>
    <inkml:brush xml:id="br0">
      <inkml:brushProperty name="width" value="0.025" units="cm"/>
      <inkml:brushProperty name="height" value="0.025" units="cm"/>
    </inkml:brush>
  </inkml:definitions>
  <inkml:trace contextRef="#ctx0" brushRef="#br0">16486 1122 13581,'3'-13'656,"5"-16"-291,19-84-58,-24 101-247,-1 0 0,-1-1 0,0 1 1,0-1-1,-2 1 0,1-1 0,-4-14 1,3 23-51,-1 0 1,0 1 0,0-1 0,0 1 0,0-1 0,-1 1 0,0-1 0,1 1 0,-1 0-1,0 1 1,0-1 0,0 0 0,-1 1 0,1-1 0,-1 1 0,1 0 0,-7-2-1,-10-4-32,1 0 1,-26-5-1,33 9 20,-173-38-176,-308-32 1,336 55 227,-1258-102 998,-7 68-246,371 18-762,-882-39-16,-3 40 48,-984 165 67,1375 99-128,1103-132-6,-618 222 0,811-226 10,4 11 0,5 11-1,-267 173 1,434-241-31,1 3-1,3 3 0,-74 76 1,120-107 1,2 1 1,0 1-1,2 0 0,1 1 1,1 1-1,1 1 1,2 1-1,1 0 0,1 0 1,1 2-1,2-1 1,-7 37-1,12-34 14,1 0 1,2 0-1,1 0 0,1 0 1,2 0-1,2-1 1,1 1-1,15 48 0,-5-35 8,3-1-1,1 0 0,3-1 0,1-1 1,34 44-1,-5-15 5,4-2-1,3-3 1,3-2 0,87 69 0,-51-58 3,3-5 0,165 88-1,250 74 31,14-47 14,-6-29-6,722 120 1,568-74 35,498-107 69,-1808-79-138,1212 21 87,-2-89 135,-148-79 30,-11-89 88,-765 34-287,-630 135-54,-2-7 1,270-141 0,-366 163 147,-3-3 1,-1-2 0,-1-3-1,-3-3 1,66-70-1,-84 76-10,-2-2 0,-2-2 0,-2-1 0,-2-1 0,-2-2 0,-2-1 0,29-81 0,-27 44 78,-4-1-1,-4-1 1,14-148-1,-25 93-62,-15-224 0,-2 271 5,-4 0 0,-4 1 0,-4 0 0,-4 2 0,-75-180 0,66 200-180,-3 2 0,-3 1 0,-3 3 1,-3 1-1,-2 2 0,-4 2 0,-97-89 0,68 82-35,-3 3-1,-3 5 1,-158-85-1,108 79-581,-285-95 0,-171 8-2663,-4 40-3001,573 110 5958,-377-68-8172</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38.533"/>
    </inkml:context>
    <inkml:brush xml:id="br0">
      <inkml:brushProperty name="width" value="0.025" units="cm"/>
      <inkml:brushProperty name="height" value="0.025" units="cm"/>
    </inkml:brush>
  </inkml:definitions>
  <inkml:trace contextRef="#ctx0" brushRef="#br0">3331 526 448,'0'0'11067,"-12"-10"-8264,-35-26-2192,-1 2 0,-91-48 0,-134-42 876,152 82-1388,-238-51 1,-137 17 475,339 58-160,-2 7-1,-210 13 1,301 4-395,1 3 1,0 3-1,1 3 1,-119 44-1,134-38-15,0 2-1,1 2 1,2 2-1,1 3 1,1 1-1,-56 50 0,75-53 37,0 1-1,2 1 1,1 1-1,1 1 1,2 1-1,1 2 1,2-1-1,1 2 0,2 0 1,1 1-1,-12 57 1,9-16 42,4 1 1,4 0-1,2 0 0,8 134 1,1-173-111,1 1 0,2-1 0,2-1 0,2 1 0,2-1 0,1 0 0,1-1 0,3-1 0,1 0 0,2-1 0,1-1 0,2-1 0,1-1 0,1-1 0,2-1 0,2-1 0,0-1 0,40 30 0,-22-26 41,1-2 0,2-2 0,1-2 0,1-3 0,1-1 0,82 23-1,-61-28 37,0-2 0,2-4-1,-1-3 1,105 0 0,-49-14 123,1-6-1,-1-6 1,-1-5 0,-1-6 0,170-60 0,-139 32 195,-2-8 1,-3-6-1,198-123 1,-259 134-325,-3-5 0,-3-3 0,-3-3 0,-4-5 0,-2-3 1,83-108-1,-131 146-21,-3 0 0,-1-2 1,26-56-1,-44 80-4,0-1-1,-1-1 1,-1 1 0,-1-1-1,-1 0 1,-1 0 0,0-1 0,-2 1-1,0-1 1,-3-27 0,0 38-10,0-1 0,-1 1 0,0-1 0,-1 1 0,0 0 1,-1 0-1,0 1 0,0-1 0,-1 1 0,0 0 0,-1 1 0,0-1 1,0 2-1,-1-1 0,0 1 0,-1 0 0,1 0 0,-1 1 0,0 0 1,-1 1-1,-18-9 0,-8 0-108,-1 1 0,0 1 0,-1 2 0,-69-8 0,1 7-3366,-198 5 1,163 13-3156</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38.956"/>
    </inkml:context>
    <inkml:brush xml:id="br0">
      <inkml:brushProperty name="width" value="0.025" units="cm"/>
      <inkml:brushProperty name="height" value="0.025" units="cm"/>
    </inkml:brush>
  </inkml:definitions>
  <inkml:trace contextRef="#ctx0" brushRef="#br0">1 501 14670,'0'0'6534,"109"-21"-5637,-21-22 32,18-8-545,7-6-256,-4-1-128,-3 4 32,-17 5-32,-18 3-32,-14 7-1185,-23 7-961,-16 4-1986,-14 6-704</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39.284"/>
    </inkml:context>
    <inkml:brush xml:id="br0">
      <inkml:brushProperty name="width" value="0.025" units="cm"/>
      <inkml:brushProperty name="height" value="0.025" units="cm"/>
    </inkml:brush>
  </inkml:definitions>
  <inkml:trace contextRef="#ctx0" brushRef="#br0">1 13 14958,'0'0'1292,"13"2"-555,62 3 918,0-2 1,136-14 0,-5 0-1536,-204 10-119,0 1-1,0 0 1,0 0 0,1 0-1,-1 0 1,0 1-1,0-1 1,0 0-1,0 1 1,0-1 0,0 1-1,0 0 1,0 0-1,0 0 1,0 0-1,-1 0 1,1 0 0,0 0-1,-1 1 1,1-1-1,-1 1 1,4 2-1,-4-1 3,0 0-1,-1 0 0,1 0 0,0 0 0,-1 0 0,0 0 0,0 0 0,1 0 0,-2-1 0,1 1 0,0 0 0,-1 0 0,1 0 0,-1 0 0,0 0 0,-2 5 0,-11 22 30,-1-2 0,-2 1 0,0-2 0,-2 0 0,-34 37 0,51-62-53,-47 54-2298,12-22-3055,-9-1-6888</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0.016"/>
    </inkml:context>
    <inkml:brush xml:id="br0">
      <inkml:brushProperty name="width" value="0.025" units="cm"/>
      <inkml:brushProperty name="height" value="0.025" units="cm"/>
    </inkml:brush>
  </inkml:definitions>
  <inkml:trace contextRef="#ctx0" brushRef="#br0">552 47 13036,'0'0'1821,"-11"-8"634,3 3-2229,0 0-1,0 1 0,0 0 0,-1 0 0,1 1 1,-1 0-1,0 0 0,0 1 0,0 0 1,0 0-1,0 1 0,-1 1 0,1-1 0,0 1 1,-14 2-1,3 3-51,1 0 0,-1 1 0,1 1 0,0 1 0,1 0 0,0 2 0,0 0 0,-25 20 0,20-13 185,1 1 0,2 1 0,-1 1 0,2 1 0,-27 37 1,41-49-239,-1 0 0,1 1 0,0 0 0,1-1 1,0 2-1,1-1 0,0 0 0,-2 14 0,5-21-119,-1 0 0,1 0-1,-1 0 1,1 0 0,0 0-1,0-1 1,1 1 0,-1 0-1,1 0 1,-1 0 0,1 0-1,0 0 1,0 0 0,0-1 0,0 1-1,1 0 1,-1-1 0,1 1-1,-1-1 1,1 1 0,0-1-1,0 0 1,0 0 0,0 0-1,1 0 1,-1 0 0,0 0-1,1-1 1,0 1 0,-1-1-1,1 0 1,0 0 0,4 2-1,6 0-7,1 0 0,0-1 0,0-1-1,0 0 1,0-1 0,0 0 0,0-1-1,-1-1 1,1 0 0,0-1 0,18-6 0,-12 2-14,-1 0 1,0-2 0,-1 0-1,0-1 1,-1 0 0,0-2-1,19-15 1,-33 24 10,0 0 0,1 0 0,-2 0 0,1-1 1,0 1-1,-1-1 0,1 1 0,-1-1 0,0 0 0,2-6 0,-4 9 8,1 1-1,-1-1 0,0 0 0,0 0 1,0 0-1,0 1 0,0-1 0,0 0 0,0 0 1,0 0-1,0 0 0,0 1 0,-1-1 1,1 0-1,0 0 0,0 0 0,-1 1 1,1-1-1,-1 0 0,1 0 0,-1 1 0,0-2 1,0 1 0,0 0 0,-1 0 0,1 0 0,-1 1 0,1-1-1,-1 0 1,0 1 0,1-1 0,-1 1 0,0-1 0,1 1 0,-1 0 0,0-1 0,0 1 0,-1 0 0,-13 1 54,0 1 0,0 0 0,0 1 0,0 1 0,0 0 0,1 1 0,0 1 0,0 0-1,0 1 1,1 0 0,-19 15 0,20-11 121,23-7-53,26-9-26,34-18-182,-55 16 51,1 2-1,-1-1 1,1 2-1,0 0 0,0 1 1,1 1-1,-1 0 0,20 1 1,-34 1 32,-1 0 0,0 1 0,1-1 0,-1 0 0,0 1 1,0-1-1,1 1 0,-1-1 0,0 1 0,0 0 0,0-1 0,0 1 1,0 0-1,0 0 0,0 0 0,0-1 0,0 1 0,0 0 1,0 0-1,0 1 0,-1-1 0,1 0 0,0 0 0,0 2 0,0 0 4,0 1-1,0 0 0,0 0 0,-1-1 0,1 1 0,-1 0 0,0 0 0,-1 6 0,0 2 21,-1-1 0,-1 1 0,0-1-1,-8 22 1,4-20-39,6-10-46,-1 0 1,0 0 0,1 1 0,-1-1-1,1 0 1,0 1 0,0-1 0,0 7-1,1-9-67,1-1 0,0 0 0,-1 1 0,1-1 0,-1 0 0,1 1 0,0-1 0,-1 0 0,1 0 0,0 0 0,-1 1-1,1-1 1,0 0 0,-1 0 0,1 0 0,0 0 0,-1 0 0,1 0 0,0-1 0,0 1 0,-1 0 0,1 0 0,0 0 0,-1-1-1,1 1 1,-1 0 0,1-1 0,0 1 0,22-8-1712,-13 1 423,1 0 0,-2 0 1,1-1-1,13-14 1,-19 18 953,36-35-6569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6.108"/>
    </inkml:context>
    <inkml:brush xml:id="br0">
      <inkml:brushProperty name="width" value="0.025" units="cm"/>
      <inkml:brushProperty name="height" value="0.025" units="cm"/>
    </inkml:brush>
  </inkml:definitions>
  <inkml:trace contextRef="#ctx0" brushRef="#br0">346 84 19250,'0'0'7837,"-7"12"-7618,-26 36 336,-1-2 1,-2-2 0,-59 55-1,-33 40-145,115-120-1690,24-23-2238,28-31-978,3-23-296,47-86 1,-19 27 2257,-47 82 4519,34-38 0,-32 49 2903,-16 23-976,-7 16-2473,-42 217 2602,37-208-3898,0 0 0,2 1 0,1-1 0,1 0-1,1 0 1,1 0 0,8 36 0,-3-40-125,-6-12-6,1 1 0,0-1 0,0 1 0,1-1 0,0 0 0,1-1 0,0 1 0,0-1 0,9 11 1,-13-18-29,-1 0 0,0 1 0,0-1 1,0 0-1,0 0 0,0 1 0,0-1 1,0 0-1,1 1 0,-1-1 0,0 0 1,0 0-1,0 1 0,1-1 0,-1 0 1,0 0-1,0 0 0,1 1 0,-1-1 1,0 0-1,0 0 0,1 0 0,-1 0 1,0 0-1,1 0 0,-1 1 0,0-1 1,1 0-1,-1 0 0,0 0 0,0 0 1,1 0-1,-1 0 0,0 0 0,1 0 1,-1 0-1,0 0 0,1-1 0,-1 1 1,0 0-1,1 0 0,-1 0 0,0 0 1,0 0-1,1-1 0,-1 1 1,0 0-1,0 0 0,1 0 0,-1-1 1,0 1-1,0 0 0,0 0 0,1-1 1,-1 1-1,0 0 0,0 0 0,0-1 1,0 1-1,0 0 0,1-1 0,-1 1 1,0 0-1,0 0 0,0-1 0,0 1 1,0 0-1,0-1 0,0 0 0,-5-23-990,-4 9-41,-1 1-1,-1 0 1,0 1 0,-1 0 0,0 1 0,-1 1-1,-1-1 1,-17-10 0,3 0-1128,-91-66 662,36 36 11498,91 51-6268,41-2-2966,63 8 313,-3 0-1462,-39-8-2889,-29-4-2292</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0.766"/>
    </inkml:context>
    <inkml:brush xml:id="br0">
      <inkml:brushProperty name="width" value="0.025" units="cm"/>
      <inkml:brushProperty name="height" value="0.025" units="cm"/>
    </inkml:brush>
  </inkml:definitions>
  <inkml:trace contextRef="#ctx0" brushRef="#br0">194 0 12620,'0'0'5974,"-10"14"-4352,-16 23-1064,-9 11 1324,2 2 0,-51 103 0,82-150-1870,2-3-10,-1 1 1,1 0-1,0 0 1,-1-1-1,1 1 1,0 0-1,-1 0 1,1-1-1,0 1 1,0 0-1,0 0 1,0 0-1,0 0 1,0 0-1,0-1 0,0 1 1,0 0-1,0 0 1,0 0-1,1 1 1,1-4 6,1 0 0,0-1-1,-1 1 1,0-1 0,1 1 0,-1-1 0,0 0 0,2-4 0,7-24-385,13-61 0,-17 60 162,-7 32 206,0-1 1,1 1-1,-1 0 1,0-1-1,0 1 1,0 0-1,1-1 1,-1 1-1,0 0 1,0-1-1,1 1 1,-1 0-1,0 0 1,1-1-1,-1 1 1,0 0-1,1 0 1,-1 0-1,0 0 1,1-1 0,-1 1-1,1 0 1,-1 0-1,0 0 1,1 0-1,-1 0 1,0 0-1,1 0 1,-1 0-1,1 0 1,-1 0-1,0 0 1,1 0-1,-1 0 1,1 1-1,-1-1 1,0 0-1,1 0 1,-1 0-1,0 0 1,1 1-1,-1-1 1,1 0 0,23 15-156,-7-5 206,-7-7-16,0 0 1,0 0-1,0-1 1,1 0-1,-1-1 0,0 0 1,1-1-1,-1 0 0,1-1 1,-1 0-1,0 0 0,19-6 1,-10 1 10,1 0 1,-1-2 0,-1-1-1,1 0 1,24-17-1,-51 32 34,1 1-1,-1 0 0,1 0 0,1 1 0,-1-1 0,1 1 0,-5 10 1,9-14-25,-1 0 1,0 0 0,1 1 0,0-1 0,0 1 0,0-1 0,1 1-1,-1 0 1,1 0 0,0-1 0,1 1 0,-1 0 0,1 0-1,0 0 1,0 0 0,1 7 0,1-11-36,-1 0-1,0 0 1,0 0-1,1 0 1,-1 0-1,0 0 1,1 0-1,-1 0 1,1-1-1,-1 1 1,1 0-1,-1-1 1,1 0-1,0 1 1,-1-1-1,1 0 1,0 0 0,-1 0-1,1 0 1,0 0-1,2 0 1,39-4 284,-30 1-245,0-1 0,-1 0-1,0-1 1,0 0 0,15-10 0,-18 10-342,1-1 0,-1 2 0,1-1 0,0 1 0,0 1 0,0 0 0,0 0 0,1 1 0,18-2 0,-16 4-651,0-1 1,0-1-1,0 0 0,0 0 1,0-2-1,0 0 1,-1 0-1,14-7 0,8-6-369,46-33-1,-34 20 2240,-45 28-732,1 1 0,0 0 0,0 0 0,-1 0 0,1 0 0,0 1-1,0-1 1,0 0 0,0 1 0,-1-1 0,1 1 0,0 0 0,0 0 0,0-1 0,0 1 0,0 1 0,0-1-1,2 0 1,-2 1-70,-1-1-1,0 1 0,0 0 1,0 0-1,0-1 0,1 1 1,-1 0-1,0 0 0,0 0 0,-1 0 1,1 0-1,0 0 0,0 0 1,0 1-1,-1-1 0,1 0 1,0 0-1,-1 0 0,1 3 1,0 1 14,0 0 1,0-1 0,0 1 0,-1 0 0,0 0-1,0-1 1,0 1 0,-1 0 0,0 0 0,0-1-1,0 1 1,0 0 0,-3 6 0,-3 0 142,0 1-1,-1-1 1,0 0-1,-1 0 1,-17 15 0,14-13 2,0-1 0,-18 27 1,30-39-282,-1 1 0,1-1 0,0 1 0,-1 0 0,1-1 0,0 1 0,-1 0 0,1-1 0,0 1 0,0 0 0,-1 0 0,1-1 0,0 1 0,0 0 0,0 0 0,0-1 0,0 1 0,0 0 0,0-1 0,0 1 0,1 0 0,-1 0 0,0-1 0,0 1 0,1 0 0,-1-1 0,0 1 0,1 0 0,-1-1 0,0 1 0,1 0 0,-1-1 0,1 1 0,-1-1 0,1 1 0,-1-1 0,1 1 0,0-1 0,-1 1 0,1-1 0,0 0 0,-1 1 0,1-1 0,0 0 0,-1 0 0,1 1 1,0-1-1,0 0 0,-1 0 0,1 0 0,0 0 0,0 0 0,-1 0 0,1 0 0,0 0 0,0 0 0,58-1 188,-45 0-112,6 0-122,1 0-1,25-6 1,-4-6-1914,-7-10-3840,-22 8 52</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1.106"/>
    </inkml:context>
    <inkml:brush xml:id="br0">
      <inkml:brushProperty name="width" value="0.025" units="cm"/>
      <inkml:brushProperty name="height" value="0.025" units="cm"/>
    </inkml:brush>
  </inkml:definitions>
  <inkml:trace contextRef="#ctx0" brushRef="#br0">1 27 10634,'0'0'6823,"75"-10"-6791,-35 7-161,-3-1-2689,3-6-2723</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1.438"/>
    </inkml:context>
    <inkml:brush xml:id="br0">
      <inkml:brushProperty name="width" value="0.025" units="cm"/>
      <inkml:brushProperty name="height" value="0.025" units="cm"/>
    </inkml:brush>
  </inkml:definitions>
  <inkml:trace contextRef="#ctx0" brushRef="#br0">117 1 12011,'0'0'4485,"-7"12"-2969,-8 14-491,1 0 0,1 1 0,2 0 0,1 1 0,1 0 0,1 1 0,1 0-1,-2 31 1,-1 35-858,7-64-15,3-26 16,1-10 87,7-21-466,1 1-1,2 0 0,23-43 1,-13 29-549,-7 7-156,-6 14 564,0 1 0,1 0 0,22-32 0,-29 46 341,-1 1-1,1-1 1,1 1 0,-1-1-1,0 1 1,1 0 0,-1 0-1,1 0 1,-1 0 0,1 0-1,0 1 1,0-1 0,0 1-1,0 0 1,0 0 0,0 0-1,0 0 1,0 0 0,0 1-1,1-1 1,-1 1-1,0 0 1,0 0 0,0 0-1,1 0 1,-1 1 0,0-1-1,0 1 1,6 2 0,-7-2 18,0-1 0,0 1 0,-1 0 0,1 0 0,-1-1 0,1 1 0,0 0 0,-1 1 0,0-1 0,1 0 0,-1 0 0,0 1 0,1-1 0,-1 0 0,0 1 0,0-1 0,0 1 0,0 0 0,-1-1 0,1 1 0,0 0 0,-1-1 0,1 1 1,-1 0-1,1 0 0,-1 0 0,0-1 0,0 1 0,0 0 0,0 0 0,0 0 0,0-1 0,-1 1 0,1 0 0,0 0 0,-1 0 0,-1 2 0,0 1 67,0-1 1,0 0-1,0 0 0,-1 0 1,0 0-1,0 0 0,0-1 1,0 1-1,-1-1 0,1 0 1,-1 0-1,0 0 0,-6 4 1,-1-1 15,-1 0 1,1-1 0,-1 0 0,0-1-1,0 0 1,-1-1 0,1 0 0,-22 1-1,33-4-158,0 0 0,1 0 0,-1 0 0,0 0 0,0-1 0,1 1 0,-1 0-1,0 0 1,1-1 0,-1 1 0,0-1 0,1 1 0,-1 0 0,0-1 0,1 1-1,-1-1 1,1 0 0,-1 1 0,1-1 0,-1 1 0,1-1 0,0 0 0,-1 1-1,1-1 1,0 0 0,-1 0 0,1 1 0,0-1 0,0 0 0,-1 0 0,1 1-1,0-1 1,0 0 0,0 0 0,0 1 0,0-1 0,0 0 0,1 0 0,-1-1-1,8-32-6425,9 1-1407</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1.941"/>
    </inkml:context>
    <inkml:brush xml:id="br0">
      <inkml:brushProperty name="width" value="0.025" units="cm"/>
      <inkml:brushProperty name="height" value="0.025" units="cm"/>
    </inkml:brush>
  </inkml:definitions>
  <inkml:trace contextRef="#ctx0" brushRef="#br0">23 1 9897,'0'0'2712,"0"12"-85,-2 24-6,-2 0 0,-9 39 0,12-69-2441,0 0-1,0-1 1,1 1-1,0 0 1,0 0-1,1 10 1,-1-15-172,1 0 1,-1 0-1,0-1 1,0 1-1,0 0 1,0-1-1,1 1 0,-1 0 1,0-1-1,1 1 1,-1 0-1,1-1 1,-1 1-1,1-1 0,-1 1 1,1-1-1,-1 1 1,1-1-1,-1 1 1,1-1-1,-1 1 0,1-1 1,1 1-1,-1-1 1,0 0-1,1 0 1,-1-1 0,0 1-1,0 0 1,1-1 0,-1 1-1,0 0 1,0-1-1,0 1 1,1-1 0,-1 0-1,0 1 1,0-1 0,0 0-1,0 0 1,0 0-1,1-2 1,1 1-9,-1-1 0,1 0-1,-1 0 1,0 0 0,0-1 0,0 1 0,-1 0-1,1-1 1,-1 1 0,0-1 0,0 0 0,0 1-1,0-1 1,0-4 0,0-58-536,-2 38 280,5 27 212,0 0 1,1-1 0,-1 2-1,0-1 1,1 0 0,-1 1-1,0 0 1,1 0 0,-1 0 0,6 2-1,-5-2-67,56 5-2106,-28-2-819,55 0 0,-80-3 2873,-1-1 1,1 1-1,-1-2 0,0 1 0,1-1 1,-1 0-1,0 0 0,0-1 1,0 0-1,-1 0 0,1-1 1,11-8-1,-7-2 2220,-18 10 621,4 4-2544,1 0 0,-1 1 0,1-1 0,-1 1 0,1-1 0,0 1 0,-1 0 0,1 0 0,0 0 0,-5 2-1,-1 4 390,0 1 0,0-1 0,1 1-1,-1 1 1,-6 10 0,12-16-390,0-1 0,0 1 0,0 0 0,0 0 0,0 0 0,1 1 0,0-1 0,-1 0 0,1 0 0,0 1 0,1-1 0,-1 1 0,1-1 1,-1 1-1,1-1 0,0 1 0,0-1 0,1 1 0,0 6 0,1-9-126,-1 0 0,0 1 0,1-1-1,-1 0 1,1 0 0,-1 0 0,1 0 0,-1 0 0,1-1 0,0 1 0,0 0-1,-1-1 1,1 0 0,0 1 0,0-1 0,-1 0 0,1 0 0,0 0 0,0 0-1,0 0 1,-1 0 0,1 0 0,0-1 0,2 1 0,43-13 83,-43 12-91,0-1 1,0 0 0,0 0 0,0 0-1,0-1 1,-1 1 0,1-1 0,-1 0-1,0 0 1,0 0 0,0-1 0,0 1 0,0-1-1,-1 1 1,1-1 0,-1 0 0,0 0-1,0 0 1,-1 0 0,1 0 0,-1 0-1,1-6 1,-2 8-19,0 1 0,-1 0 0,1 0 0,-1 0 0,1-1 0,-1 1 0,1 0 0,-1 0 0,0 0 0,1 0 0,-1 0 0,0 0-1,0 0 1,0 0 0,0 1 0,0-1 0,0 0 0,0 0 0,0 1 0,0-1 0,0 1 0,0-1 0,-2 0 0,-29-9-1125,31 10 332,7 0-3021,17 5 1959,-6-2-163,0-1-1,1 0 0,20-1 0,0-1-2532</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2.967"/>
    </inkml:context>
    <inkml:brush xml:id="br0">
      <inkml:brushProperty name="width" value="0.025" units="cm"/>
      <inkml:brushProperty name="height" value="0.025" units="cm"/>
    </inkml:brush>
  </inkml:definitions>
  <inkml:trace contextRef="#ctx0" brushRef="#br0">121 230 5317,'0'0'7239,"-8"4"-6401,-2 1-401,0 1 1,1 0-1,0 0 0,0 1 0,1 0 1,-15 16-1,20-20-191,0 0 1,0 0-1,0 1 0,0-1 1,1 1-1,-1 0 1,1 0-1,0 0 0,0 0 1,1 0-1,-1 0 0,1 0 1,0 1-1,0-1 1,0 0-1,0 1 0,1-1 1,0 1-1,0-1 0,0 1 1,1-1-1,-1 0 0,2 6 1,-1-9-220,1 1-1,-1-1 1,0 1 0,1-1-1,-1 0 1,1 0 0,0 0-1,-1 0 1,1 0 0,0 0-1,-1 0 1,1 0 0,0-1-1,0 1 1,0-1 0,0 1-1,0-1 1,-1 0 0,1 0-1,0 0 1,0 0 0,0 0 0,0 0-1,3-1 1,50-8 277,-29-3-312,0-1-1,0 0 1,-1-2-1,-1-1 1,-1-1-1,0-1 1,-1-1-1,-1-1 1,28-35-1,-42 47-209,0 0 1,-1 0-1,0 0 1,-1-1-1,0 0 1,0 0-1,-1-1 1,0 1-1,0-1 1,-1 0-1,3-18 1,-6 27 209,0 1 1,0-1 0,0 1 0,0-1 0,0 1 0,0 0 0,0-1 0,0 1 0,0-1 0,0 1 0,0-1 0,-1 1-1,1 0 1,0-1 0,0 1 0,0-1 0,-1 1 0,1 0 0,0-1 0,0 1 0,-1 0 0,1-1 0,0 1 0,-1 0-1,1-1 1,0 1 0,-1 0 0,1 0 0,-1-1 0,1 1 0,0 0 0,-1 0 0,1 0 0,-1 0 0,0-1-1,-19 6 65,-18 19 312,30-15-121,0 0 0,0 0 0,0 0 0,1 1 0,1 0 0,-9 17 0,12-21-153,1 1 0,-1-1-1,1 1 1,0-1 0,1 1 0,-1 0 0,1 0-1,1 0 1,-1-1 0,1 1 0,0 0 0,3 14 0,-2-19-92,0 1 0,0-1 1,0 1-1,0-1 0,1 0 1,-1 0-1,1 1 1,-1-1-1,1 0 0,0 0 1,0-1-1,0 1 1,0 0-1,0-1 0,0 1 1,1-1-1,-1 0 1,0 1-1,1-1 0,-1 0 1,1-1-1,0 1 1,-1 0-1,1-1 0,4 1 1,8 1 26,0-1 1,0 0-1,19-2 0,-27 0-15,7 0-22,-1-1 1,0-1 0,0-1-1,0 1 1,0-2-1,18-8 1,33-12-398,-94 90 997,30-64-577,0 0-1,-1 1 1,1-1 0,0 0 0,0 1 0,0-1-1,0 0 1,0 1 0,0-1 0,1 0-1,-1 1 1,0-1 0,1 0 0,-1 1 0,1-1-1,-1 0 1,1 0 0,0 1 0,-1-1-1,1 0 1,0 0 0,0 0 0,0 0 0,0 0-1,0 0 1,0 0 0,0-1 0,1 2-1,2 0-1,-1-1 0,1 0 0,0 0 0,-1 0 0,1 0 0,0 0 0,0-1 0,0 0 0,0 1 0,4-2-1,8 0 10,0-1-1,0-1 0,31-9 0,-16 0-97,-22 8-299,1 0-1,-1 1 1,1 0-1,-1 0 1,1 1 0,13-1-1,-22 3 356,-1 1 0,1-1 0,-1 1-1,1-1 1,-1 1 0,1-1 0,-1 1-1,1-1 1,-1 1 0,0 0-1,1-1 1,-1 1 0,0 0 0,0-1-1,1 1 1,-1 0 0,0-1 0,0 1-1,0 0 1,0-1 0,0 1 0,0 0-1,0 0 1,0 1 14,0-1 1,0 1-1,0-1 0,1 1 1,-1-1-1,0 1 0,1-1 0,-1 0 1,1 1-1,0-1 0,-1 1 1,1-1-1,0 0 0,0 0 0,0 1 1,0-1-1,0 0 0,0 0 1,0 0-1,0 0 0,2 1 0,2-1-32,0 0-1,0-1 0,1 1 1,-1-1-1,0 0 0,1 0 0,-1-1 1,0 0-1,1 0 0,-1 0 0,0 0 1,0-1-1,0 0 0,0 0 1,0 0-1,0-1 0,5-3 0,12-8-286,0-1-1,22-22 0,-32 27 243,77-70-460,-81 72 71,0-1-1,0-1 1,-1 1 0,0-1-1,0 0 1,-1-1-1,8-18 1,-21 39 2325,2-3-1386,0 1 1,1 0-1,-1 0 1,-3 10-1,6-12-357,1-1 0,-1 0 0,1 1 1,1-1-1,-1 1 0,1-1 0,-1 1 0,2-1 0,-1 1 0,1-1 1,-1 0-1,1 1 0,4 9 0,-4-13-108,1 1 0,0 0 0,0-1 0,0 0 1,0 1-1,0-1 0,1 0 0,-1 0 0,0 0 0,1 0 0,0-1 0,-1 1 0,1-1 0,0 1 1,0-1-1,0 0 0,0 0 0,0-1 0,0 1 0,0 0 0,0-1 0,0 0 0,0 0 0,6 0 1,0-1-16,0 0 1,0 0 0,0-1 0,0 0-1,0-1 1,-1 0 0,1 0 0,-1-1-1,0 0 1,0 0 0,0-1 0,-1 0-1,0 0 1,0-1 0,0 0 0,0 0-1,-1-1 1,0 0 0,9-14 0,-1 2-30,-2-1-1,-1 0 1,0 0 0,-1-1 0,-2 0 0,11-40 0,-26 90 1218,-2 0-477,2 1 1,-8 59-1,15-85-675,1 99 356,-1-95-361,1-1 0,0 1 1,1 0-1,0-1 0,0 1 1,1-1-1,-1 1 1,2-1-1,-1 0 0,9 12 1,-11-18 43,-5-2-404,1-1 1,0 0-1,0 0 1,-1 0-1,1 0 1,1-1-1,-1 1 1,0-1-1,1 0 1,-1 0-1,1 0 1,0 0-1,-3-4 1,0 0-1202,-31-43-6291,19 22 2094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3.297"/>
    </inkml:context>
    <inkml:brush xml:id="br0">
      <inkml:brushProperty name="width" value="0.025" units="cm"/>
      <inkml:brushProperty name="height" value="0.025" units="cm"/>
    </inkml:brush>
  </inkml:definitions>
  <inkml:trace contextRef="#ctx0" brushRef="#br0">21 67 4644,'0'0'6503,"-20"-61"-3621,20 55 1,4 6-929,9 0-1025,6 1 256,13 11-96,-2-1-384,11 2-513,3-4-96,8-4-641,-3-5-5156</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3.777"/>
    </inkml:context>
    <inkml:brush xml:id="br0">
      <inkml:brushProperty name="width" value="0.025" units="cm"/>
      <inkml:brushProperty name="height" value="0.025" units="cm"/>
    </inkml:brush>
  </inkml:definitions>
  <inkml:trace contextRef="#ctx0" brushRef="#br0">123 184 3748,'0'0'17050,"-8"-1"-15341,3 1-1607,0 0 0,0 0 1,0 1-1,0 0 1,1 0-1,-1 0 0,0 1 1,1-1-1,-1 1 0,1 0 1,-1 0-1,1 1 1,0-1-1,0 1 0,0 0 1,0 0-1,1 0 0,-1 1 1,1-1-1,0 1 1,0 0-1,0 0 0,0 0 1,1 0-1,-1 1 1,1-1-1,-2 8 0,3-11-95,0 0 0,1 1-1,-1-1 1,1 0 0,0 0-1,-1 0 1,1 0-1,0 0 1,0 1 0,0-1-1,0 0 1,0 0 0,0 0-1,0 1 1,0-1-1,0 0 1,0 0 0,1 0-1,-1 1 1,1-1 0,-1 0-1,0 0 1,1 0 0,0 0-1,-1 0 1,1 0-1,1 1 1,-1-1-5,1 0 1,0 0-1,0 0 0,0-1 1,-1 1-1,1-1 1,0 1-1,0-1 0,0 0 1,0 1-1,0-1 0,0 0 1,0 0-1,0-1 0,2 1 1,7-2-1,0 0 0,0-1 1,0 0-1,18-9 0,4-4-159,-1-3 0,0 0-1,43-37 1,-58 42 125,0-1 0,-1 0 0,-1-2-1,0 0 1,-1-1 0,-1 0 0,10-20 0,-18 23 45,-15 18 22,-14 17-14,8-2 28,1 1-1,0 0 0,-19 35 0,29-45 24,0 0 0,1 0 0,1 0 0,-1 0 0,1 1 0,1-1 0,0 1 0,0 0 0,1 0 0,0-1 0,2 19 0,-1-26-67,0 0-1,1 0 1,0 0-1,-1 0 1,1 0-1,0 0 1,0 0-1,0 0 0,0-1 1,0 1-1,0 0 1,1-1-1,-1 1 1,0-1-1,1 1 1,-1-1-1,1 0 0,0 0 1,-1 1-1,1-1 1,0 0-1,0-1 1,0 1-1,0 0 1,0 0-1,0-1 0,0 1 1,0-1-1,0 0 1,0 0-1,0 0 1,0 1-1,0-2 1,0 1-1,0 0 0,0 0 1,0-1-1,3 0 1,3 0 16,0-1 1,0 0 0,0 0-1,0-1 1,-1 0 0,1-1-1,-1 1 1,11-8 0,-6 2 2,0 0 1,-1-2 0,15-15-1,-23 23-52,0-1 1,-1 1-1,1-1 0,-1 1 0,0-1 1,0 0-1,0 0 0,0 0 0,-1 0 0,1 0 1,-1 0-1,0-1 0,-1 1 0,1 0 1,-1-1-1,0-6 0,0 11 20,-1-1 0,1 1 0,0-1 0,-1 1 0,1-1 0,-1 1 0,1-1 0,-1 1 0,0 0 0,1-1 0,-1 1 0,1 0 0,-1 0 0,0-1 0,1 1 0,-1 0 0,0 0 0,1 0 0,-1 0 0,0 0-1,1 0 1,-1 0 0,0 0 0,1 0 0,-1 0 0,0 0 0,1 0 0,-1 0 0,1 0 0,-2 1 0,-21 6-58,17-2 97,0-1 0,0 1 0,0 1 0,1-1 0,0 1 0,0 0 0,1 1 0,-5 7 0,7-12 0,0 1 0,0 0 0,0 0 1,1 0-1,-1 1 0,1-1 0,0 0 1,0 0-1,0 1 0,1-1 0,-1 1 0,1-1 1,0 1-1,-1-1 0,2 0 0,-1 1 1,0-1-1,1 1 0,-1-1 0,3 6 0,-2-7-43,1-1-1,0 1 1,0 0-1,0-1 1,0 1-1,0-1 1,0 1-1,0-1 1,0 0-1,1 0 1,-1 0-1,0 0 1,1-1-1,-1 1 1,0 0-1,1-1 1,-1 0-1,6 1 1,52-2-1701,-48 1 898,1-1-775,-1-1 0,0 0 0,1 0 0,-1-1 0,20-9 0,17-7-5360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4.135"/>
    </inkml:context>
    <inkml:brush xml:id="br0">
      <inkml:brushProperty name="width" value="0.025" units="cm"/>
      <inkml:brushProperty name="height" value="0.025" units="cm"/>
    </inkml:brush>
  </inkml:definitions>
  <inkml:trace contextRef="#ctx0" brushRef="#br0">127 8 9353,'0'0'5808,"-9"-3"-3246,4 2-2267,-1-1-1,1 1 0,0 1 0,-1-1 0,1 1 1,-1 0-1,1 0 0,-1 1 0,1 0 0,-1 0 0,-5 1 1,8-1-192,1 0 1,-1 0 0,1 0-1,-1 0 1,1 1 0,0-1-1,-1 1 1,1-1 0,0 1 0,0 0-1,0 0 1,0 0 0,0 0-1,1 0 1,-1 0 0,1 0-1,-1 1 1,1-1 0,0 0-1,0 1 1,0 0 0,0-1 0,0 1-1,0-1 1,1 1 0,-1 0-1,1-1 1,0 1 0,0 4-1,0-5-105,1 1-1,0 0 1,-1-1-1,1 1 0,1 0 1,-1-1-1,0 1 1,0-1-1,1 0 0,-1 1 1,1-1-1,0 0 1,0 0-1,0 0 0,0 0 1,0 0-1,0-1 1,0 1-1,1-1 0,-1 1 1,1-1-1,4 2 1,67 25-657,-58-23 342,2 0-65,31 11-422,-46-15 792,-1 0 0,0 0 0,1 0 0,-1 0 0,0 0 0,0 1 0,1-1 0,-1 1 0,0 0 0,-1-1-1,1 1 1,0 0 0,0 0 0,2 4 0,-4-5 78,0-1-1,-1 1 1,1 0-1,0 0 0,0 0 1,0 0-1,-1 0 1,1-1-1,0 1 1,-1 0-1,1 0 1,0 0-1,-1-1 1,1 1-1,-1 0 1,0-1-1,1 1 1,-1 0-1,1-1 0,-1 1 1,0-1-1,0 1 1,1-1-1,-1 1 1,0-1-1,0 1 1,1-1-1,-1 0 1,0 0-1,0 1 1,0-1-1,0 0 1,0 0-1,1 0 1,-1 0-1,0 0 0,-1 0 1,-43 6 588,41-5-513,-6-1-373,-49 3 1154,30-7-2683,8-8-4166,9-5-5466</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4.464"/>
    </inkml:context>
    <inkml:brush xml:id="br0">
      <inkml:brushProperty name="width" value="0.025" units="cm"/>
      <inkml:brushProperty name="height" value="0.025" units="cm"/>
    </inkml:brush>
  </inkml:definitions>
  <inkml:trace contextRef="#ctx0" brushRef="#br0">104 1 8968,'0'0'14275,"-8"13"-13372,-6 11-419,0 1 1,2 1 0,1 0-1,1 0 1,1 1 0,2 1 0,0-1-1,2 1 1,-2 31 0,7-54-635,2 27 508,-3-32-406,1 0-1,0 1 1,0-1 0,0 1-1,0-1 1,0 0-1,0 1 1,0-1 0,0 1-1,0-1 1,0 0-1,0 1 1,0-1-1,1 1 1,-1-1 0,0 0-1,0 1 1,0-1-1,0 0 1,1 1 0,-1-1-1,0 0 1,0 1-1,1-1 1,-1 0 0,0 1-1,1-1 1,-1 0-1,0 0 1,1 1-1,-1-1 1,0 0 0,1 0-1,-1 0 1,1 0-1,-1 0 1,0 1 0,1-1-1,-1 0 1,1 0-1,-1 0 1,0 0-1,1 0 1,-1 0 0,1 0-1,-1 0 1,0 0-1,1 0 1,-1-1 0,1 1-1,-1 0 1,0 0-1,1 0 1,-1 0 0,0-1-1,1 1 1,-1 0-1,1-1 1,0-1-299,0-1 0,0 0 0,0 1 0,0-1 0,-1 0 0,1 0-1,-1 0 1,0 1 0,0-1 0,0 0 0,0 0 0,0 0 0,-1-3 0,0-6-1446,-2-21-3300,-11-5-2717</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4.855"/>
    </inkml:context>
    <inkml:brush xml:id="br0">
      <inkml:brushProperty name="width" value="0.025" units="cm"/>
      <inkml:brushProperty name="height" value="0.025" units="cm"/>
    </inkml:brush>
  </inkml:definitions>
  <inkml:trace contextRef="#ctx0" brushRef="#br0">1 46 13805,'0'0'7783,"77"-25"-6405,-30 15-289,2 4-545,4 1-352,0 5-160,-8 0-32,-9 0-416,-4 6-1185,-17 7-1955,-11-4-1441,-4 0-3010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7.057"/>
    </inkml:context>
    <inkml:brush xml:id="br0">
      <inkml:brushProperty name="width" value="0.025" units="cm"/>
      <inkml:brushProperty name="height" value="0.025" units="cm"/>
    </inkml:brush>
  </inkml:definitions>
  <inkml:trace contextRef="#ctx0" brushRef="#br0">24 107 11435,'-21'14'2355,"19"-4"-257,5-8-1972,-1-1-1,1 0 0,0 0 1,-1 0-1,1 0 0,0 0 1,0 0-1,0-1 0,0 1 1,0-1-1,5 0 0,117 5 1826,181-15 0,123-37-327,-97-5-1426,-194 19-3808,-159 29-12949</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5.312"/>
    </inkml:context>
    <inkml:brush xml:id="br0">
      <inkml:brushProperty name="width" value="0.025" units="cm"/>
      <inkml:brushProperty name="height" value="0.025" units="cm"/>
    </inkml:brush>
  </inkml:definitions>
  <inkml:trace contextRef="#ctx0" brushRef="#br0">0 173 4228,'0'0'13965,"1"7"-12796,-1-5-1117,0 0 0,0 0 0,1-1-1,-1 1 1,0 0 0,1 0 0,-1-1-1,1 1 1,0-1 0,-1 1 0,1 0-1,0-1 1,0 0 0,0 1 0,0-1-1,0 1 1,0-1 0,1 0 0,-1 0-1,0 0 1,1 0 0,-1 0 0,1 0 0,-1 0-1,4 1 1,3 0 44,0 0 0,1-1 0,-1 0 0,1-1 0,12 0 0,99 2 31,39 1-4430,-56-9-7050,-101 5 11270,20-3-2200,-17 2 4249,-3-3 3292,-9 4 262,-14 1-4230,19 0-643,-9 1-227,1 0-1,0 1 0,-1 0 0,1 1 1,0 0-1,0 1 0,1 0 0,-1 0 1,1 1-1,0 1 0,0-1 0,1 1 1,-1 1-1,-11 11 0,19-17-411,0-1-1,0 1 1,1-1-1,-1 1 1,0 0-1,0 0 0,1-1 1,-1 1-1,0 0 1,1 0-1,-1 0 1,1 0-1,-1 0 1,1 0-1,-1 0 1,1 0-1,0 0 1,-1 0-1,1 0 1,0 0-1,0 0 1,0 0-1,0 0 1,0 0-1,0 0 1,0 0-1,0 2 1,2-2-5,-1 0 0,0 0 0,0-1 0,0 1 0,0 0 0,1-1 0,-1 1 0,0 0 0,0-1 0,1 0 0,-1 1 0,1-1 0,-1 0 0,0 1 0,1-1 0,-1 0 0,3 0 0,6 0-7,1-1 1,0 0-1,0 0 0,15-5 1,-4-3-257,-1 0 1,0-2-1,39-25 1,-26 15-695,-61 72 677,24-45 391,-1 1 0,1-1 0,0 1 0,1 0 0,-1 0 0,1 0 0,1 0 0,-1 0 0,1 0 0,0 9 0,2-15-105,-1 0 0,0-1 0,1 1 0,-1 0 0,1 0 0,-1 0 0,1-1 1,-1 1-1,1 0 0,0-1 0,-1 1 0,1 0 0,0-1 0,0 1 0,-1-1 0,1 1 0,0-1 0,0 1 0,0-1 0,-1 0 0,1 1 0,0-1 0,0 0 0,0 0 0,0 0 0,0 0 0,0 0 0,0 0 0,0 0 0,0 0 0,0 0 0,0 0 0,-1 0 0,3-1 0,39-7 124,-14-3-221,-1-2 1,-1-1 0,0-1-1,-1-1 1,0-2 0,-2 0-1,0-2 1,-1 0 0,-1-1-1,27-36 1,-41 49-33,-1 0 1,0 0-1,0-1 1,-1 0-1,0 0 1,-1 0-1,0-1 1,0 1-1,-1-1 1,0 0-1,-1 0 1,1-11-1,-3 21 117,0-1-1,1 1 0,-1 0 1,0-1-1,0 1 0,0 0 1,0 0-1,0-1 0,0 1 1,-1 0-1,1-1 0,0 1 1,0 0-1,0 0 0,0-1 0,0 1 1,0 0-1,0 0 0,-1-1 1,1 1-1,0 0 0,0 0 1,0-1-1,-1 1 0,1 0 1,0 0-1,0 0 0,0-1 1,-1 1-1,1 0 0,0 0 1,0 0-1,-1 0 0,1 0 1,0 0-1,-1 0 0,1-1 1,0 1-1,0 0 0,-1 0 1,1 0-1,0 0 0,-1 0 0,1 0 1,-1 1-1,-16 7 53,-13 17 141,21-13-7,0 1 0,0 0 0,1 0-1,1 1 1,0 0 0,1 0 0,1 1 0,0 0 0,1 0 0,0 0 0,2 0 0,-1 0 0,2 1 0,0 17 0,1-31-180,0 1 0,0-1 0,1 0 0,-1 1 0,1-1 0,-1 0 0,1 1 0,0-1 0,0 0 0,0 0 0,0 0 0,0 0 1,1 0-1,-1 0 0,0 0 0,1 0 0,0-1 0,-1 1 0,1 0 0,2 1 0,0-1 12,0 0 0,0 0 1,0 0-1,0 0 0,0-1 0,0 0 0,1 0 0,-1 0 1,1 0-1,5-1 0,0 1-18,1-2 0,-1 1 0,0-1 1,0-1-1,0 0 0,0 0 0,0-1 0,0 0 0,11-6 1,40-30-3452,-58 36 2476,1 0 0,-1 0 0,0 0 0,-1 0 0,1-1 0,0 1 0,-1-1 0,0 1 0,2-5 0,-1-8-6646</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5.672"/>
    </inkml:context>
    <inkml:brush xml:id="br0">
      <inkml:brushProperty name="width" value="0.025" units="cm"/>
      <inkml:brushProperty name="height" value="0.025" units="cm"/>
    </inkml:brush>
  </inkml:definitions>
  <inkml:trace contextRef="#ctx0" brushRef="#br0">42 68 6470,'0'0'2851,"-28"52"32,20-25-1090,3-2-159,5-3-65,0-4-544,5-6-512,12-5-289,8-7-96,5 0-192,-4-8-448,14-9-417,-8-6 0,2-6 192,0-1-448,-4-8-353,-4-3-1184,-1-4-2115</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6"/>
    </inkml:context>
    <inkml:brush xml:id="br0">
      <inkml:brushProperty name="width" value="0.025" units="cm"/>
      <inkml:brushProperty name="height" value="0.025" units="cm"/>
    </inkml:brush>
  </inkml:definitions>
  <inkml:trace contextRef="#ctx0" brushRef="#br0">127 0 9833,'0'0'7864,"-8"8"-7229,-2 4-454,1 0 0,0 0 0,0 0 0,2 1 0,0 1 0,0-1 0,1 1 0,1 0 0,-8 30 0,7-14-107,1 2 1,1-1 0,1 1 0,2-1-1,5 55 1,1-69-311,-2-26-125,-4-30 264,-10-7 494,7 31 125,0-1 0,1 1 0,0-1 0,1 1 0,1-28 0,2 41-483,-1 1 1,1 0-1,0 0 1,0 0-1,0 0 1,0 0-1,0 0 1,0 0 0,0 1-1,0-1 1,0 0-1,0 0 1,1 1-1,-1-1 1,0 1-1,1-1 1,-1 1-1,0 0 1,0-1-1,1 1 1,-1 0-1,1 0 1,-1 0-1,0 0 1,1 0-1,-1 0 1,0 0-1,1 1 1,0-1-1,46 7-87,15 13-181,-43-13-1045,-1 0 0,39 6-1,-10-8-3957</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6.561"/>
    </inkml:context>
    <inkml:brush xml:id="br0">
      <inkml:brushProperty name="width" value="0.025" units="cm"/>
      <inkml:brushProperty name="height" value="0.025" units="cm"/>
    </inkml:brush>
  </inkml:definitions>
  <inkml:trace contextRef="#ctx0" brushRef="#br0">132 168 9513,'0'0'5013,"1"-9"-1698,-1 8-3299,1-2 286,-1 0-1,1 0 1,-1 0-1,0 1 0,0-1 1,-1 0-1,1 0 1,0 0-1,-1 0 1,-1-4-1,1 5-167,0 1 0,-1 0 0,1-1 0,0 1 0,0 0 0,-1 0 0,1 0 0,-1 0 0,1 0 0,-1 1 0,1-1 0,-1 0 0,0 1 0,1-1 0,-1 1 0,0-1 0,1 1 0,-1 0 0,0 0 0,1 0 0,-1 0 0,0 0 0,0 0 0,1 0 0,-1 0 0,-2 1 0,-1 0 0,-1 1-1,1-1 0,-1 1 0,1 0 0,0 0 0,-1 1 0,1-1 1,-6 5-1,9-5-74,-1-1 1,1 0-1,0 1 0,0 0 1,0 0-1,0-1 1,0 1-1,0 0 1,0 1-1,1-1 1,-1 0-1,1 0 0,0 1 1,-1-1-1,1 1 1,0-1-1,0 1 1,-1 4-1,3-6-61,0 0 0,0-1 0,0 1 0,0 0 0,-1-1 0,1 1 0,0-1 0,0 0 0,0 1 0,0-1 0,0 0 0,0 1 0,0-1 0,0 0 0,0 0 0,0 0 0,0 0 0,0 0 0,0 0 0,2-1 0,30 0-38,-29 1 37,18-2-114,1-2 1,0-1 0,31-10 0,-34 8-104,0 1 0,1 1 0,0 2 0,34-3 0,-55 5 217,1 1-1,-1 0 0,1 0 0,-1 0 0,1 0 0,-1 0 1,0 1-1,1-1 0,-1 0 0,1 0 0,-1 0 1,0 0-1,1 0 0,-1 0 0,1 1 0,-1-1 0,0 0 1,1 0-1,-1 1 0,0-1 0,1 0 0,-1 1 1,0-1-1,0 0 0,1 1 0,-1-1 0,0 0 0,0 1 1,1-1-1,-1 0 0,0 1 0,0-1 0,0 1 0,0-1 1,0 0-1,0 1 0,0-1 0,1 1 0,-1-1 1,0 1-1,-1-1 0,1 0 0,0 1 0,0-1 0,0 1 1,0-1-1,0 1 0,0-1 0,-1 1 0,-13 26-375,0-9 863,23-33 1914,27-40-1693,-24 36-709,1 0 1,24-29-1,-34 46-279,-1 0 0,1 0 0,0 0 1,0 0-1,-1 0 0,1 1 0,0-1 0,0 1 0,0 0 1,1 0-1,-1 0 0,6-1 0,24-1-4993,-25 2 3515,22-1-5110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6.905"/>
    </inkml:context>
    <inkml:brush xml:id="br0">
      <inkml:brushProperty name="width" value="0.025" units="cm"/>
      <inkml:brushProperty name="height" value="0.025" units="cm"/>
    </inkml:brush>
  </inkml:definitions>
  <inkml:trace contextRef="#ctx0" brushRef="#br0">304 5 14478,'-10'-1'3507,"-6"0"-2010,-8 0 174,1 0 1,-28 3-1,46-2-1462,0 1 0,0-1 0,0 1 0,0 0 0,0 0 0,0 1 0,0 0 0,0 0 0,1 0 0,-1 0-1,1 1 1,-1-1 0,1 1 0,0 1 0,0-1 0,-7 7 0,11-9-207,-1-1 0,1 1 0,0-1 0,-1 0 0,1 1 0,0-1 0,0 1 0,-1-1 0,1 1 0,0-1 0,0 1 0,0 0 0,-1-1 0,1 1 0,0-1 0,0 1 0,0-1 0,0 1 0,0-1 0,0 1 0,0 0 0,1-1 0,-1 1 0,0-1 0,0 1 0,0-1 1,0 1-1,1-1 0,-1 1 0,0-1 0,1 1 0,17 8 9,31-4-394,-44-5 241,31 0-968,41 1-353,-72 0 1438,0-1 0,0 1 0,0 0 1,0 0-1,0 1 0,0-1 0,-1 1 0,1 0 0,0 1 0,-1-1 0,7 5 0,-11-7 34,1 1 0,-1-1 0,1 1 0,-1 0 0,1-1 0,-1 1-1,1-1 1,-1 1 0,0 0 0,1-1 0,-1 1 0,0 0 0,1 0-1,-1-1 1,0 1 0,0 0 0,0 0 0,0-1 0,0 1 0,0 0 0,0 0-1,0-1 1,0 1 0,0 0 0,0 0 0,0-1 0,0 1 0,-1 0-1,1 0 1,0-1 0,-1 1 0,1 0 0,0-1 0,-1 1 0,1-1-1,-1 1 1,1 0 0,-1-1 0,1 1 0,-1-1 0,0 1 0,1-1 0,-1 1-1,1-1 1,-1 0 0,0 1 0,1-1 0,-1 0 0,-1 1 0,-36 15 395,38-16-403,-40 12 109,-1-2 0,-55 7 0,18-10-3536,36-7-3391</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9"/>
    </inkml:context>
    <inkml:brush xml:id="br0">
      <inkml:brushProperty name="width" value="0.025" units="cm"/>
      <inkml:brushProperty name="height" value="0.025" units="cm"/>
    </inkml:brush>
  </inkml:definitions>
  <inkml:trace contextRef="#ctx0" brushRef="#br0">293 79 10762,'0'0'12092,"-4"11"-11286,-8 12-535,0 0 0,-2-2 0,0 1 0,-1-2 0,-1 0 0,-24 22 1,-126 106 1289,203-181-3459,85-94-11934,-73 69 10995,2-7 3900,-17 25 3757,-34 44-912,-1 19-2494,-17 32 681,12-39-1585,0 0 0,2 0 0,0 0 0,0 1 0,2-1 0,-2 21-1,4-23-466,1-1 0,0 1 0,1-1-1,4 15 1,-12-26-84,1-1 0,-1 0 0,1 0 0,0-1 0,-1 1 0,0-1 0,1 0 0,-9-2 1,11 1 32,-1 0 1,1 0 0,-1-1 0,1 1 0,-1-1 0,1 0 0,0 0 0,-1 0 0,1-1 0,1 1-1,-1-1 1,0 1 0,0-1 0,1 0 0,0 0 0,0 0 0,-1-1 0,2 1 0,-1 0 0,-2-6 0,2 4-6,-1-1 1,1 1 0,1-1 0,-1 0-1,1 1 1,0-1 0,0 0 0,0 0-1,1 0 1,0 0 0,0 1 0,1-1 0,1-6-1,-1 10 11,0 0 0,1 0-1,-1 0 1,1 0 0,-1 1 0,1-1-1,0 1 1,0-1 0,0 1-1,0-1 1,0 1 0,0 0 0,0 0-1,0 0 1,0 0 0,0 0-1,1 1 1,-1-1 0,0 1-1,1-1 1,-1 1 0,0 0 0,1 0-1,2 0 1,67 2 117,-62-1-93,11 1 29,-1 0 0,1 2 0,28 9 0,-40-10-47,1 1 0,-1-1 0,0 1 1,0 1-1,-1 0 0,1 0 0,-1 0 0,0 1 1,10 10-1,-16-13 3,-1 0 1,1 1-1,0-1 0,-1 0 0,0 1 1,1 0-1,-2-1 0,1 1 1,0 0-1,-1 0 0,1-1 1,-1 1-1,0 0 0,-1 0 0,1-1 1,0 1-1,-1 0 0,0 0 1,0-1-1,0 1 0,-1-1 1,1 1-1,-1-1 0,1 1 1,-1-1-1,0 0 0,-1 0 0,1 0 1,0 0-1,-1 0 0,0-1 1,0 1-1,1-1 0,-2 1 1,1-1-1,0 0 0,-4 2 1,11-39 920,35-51-839,-28 66-206,-1-2 0,0 0 0,-2 0 0,10-45 0,-11 29-326,-7 37 443,21 26-449,-17-23 468,0 1 0,1-1 0,-1 0 0,1 0 0,-1-1 0,1 1 0,-1-1 0,1 0 0,0 0 0,0-1 0,0 0 0,-1 1 0,1-1 0,0-1 0,0 1-1,0-1 1,-1 0 0,1 0 0,0 0 0,-1-1 0,1 1 0,-1-1 0,1 0 0,-1-1 0,7-4 0,-3 3 18,-1-1 0,1-1 0,-1 1-1,0-1 1,-1 0 0,1-1 0,-1 1 0,-1-1 0,1-1 0,-1 1 0,0-1 0,-1 1-1,5-13 1,-8 20-35,-1-1 0,0 0-1,1 1 1,-1-1 0,0 0-1,0 1 1,1-1 0,-1 0-1,0 1 1,0-1 0,0 0-1,0 1 1,0-1 0,0 0-1,0 0 1,0 1 0,0-1 0,0 0-1,0 1 1,-1-1 0,1 0-1,0 1 1,0-1 0,-1 0-1,-12 3-79,-14 19-89,4 5 153,0 2 0,2 0-1,-20 36 1,35-53 55,0-1 0,1 1 0,0 0 0,1 1 0,0-1 0,1 1 1,0-1-1,1 1 0,0 0 0,1 0 0,0 0 0,1 0 0,2 14 0,-2-23-25,1-1-1,-1 1 0,1-1 1,0 0-1,0 1 1,0-1-1,0 0 0,0 0 1,0 1-1,1-1 0,-1 0 1,1 0-1,0 0 1,-1-1-1,1 1 0,0 0 1,0-1-1,0 1 0,0-1 1,0 1-1,0-1 1,1 0-1,-1 0 0,0 0 1,1 0-1,-1-1 0,1 1 1,-1-1-1,1 1 1,-1-1-1,1 0 0,-1 0 1,1 0-1,-1 0 0,1 0 1,-1-1-1,1 1 0,3-2 1,2 0 120,1 0-1,-2 0 1,1-1 0,0 0 0,-1 0-1,1-1 1,-1 0 0,0 0 0,0-1-1,10-8 1,-11 6-97,1 1-1,-1-1 1,0-1-1,-1 1 1,0-1-1,0 0 1,-1 0-1,0-1 1,0 1 0,-1-1-1,0 0 1,-1 0-1,0 0 1,0 0-1,-1 0 1,0 0-1,-1-18 1,0 28-45,0 0 0,0 1-1,0-1 1,-1 0 0,1 0 0,-1 0 0,1 0 0,-1 0-1,1 0 1,-1 0 0,1 0 0,-1 0 0,0 0-1,0 0 1,1 0 0,-1 0 0,0 0 0,0 0 0,0-1-1,0 1 1,0 0 0,0-1 0,0 1 0,0-1 0,-1 1-1,1-1 1,0 0 0,0 1 0,0-1 0,0 0-1,-1 0 1,1 0 0,0 0 0,0 0 0,0 0 0,-1 0-1,1 0 1,0 0 0,0 0 0,0-1 0,0 1 0,-1-1-1,1 1 1,0-1 0,0 1 0,0-1 0,0 1-1,0-1 1,0 0 0,0 0 0,0 0 0,1 1 0,-1-1-1,0 0 1,0 0 0,1 0 0,-1 0 0,0 0-1,1 0 1,-1-1 0,1 1 0,-1 0 0,1 0 0,0 0-1,0 0 1,-1 0 0,1-1 0,0 1 0,0-2 0,0 6-1,-1 0-1,1 0 1,0 0 0,0 0 0,1 0 0,-1 0 0,0 0 0,1 0 0,0-1 0,0 1 0,0 0 0,0 0 0,0 0 0,0-1 0,1 1 0,-1-1 0,1 1 0,0-1 0,0 0 0,2 3 0,0-2 9,0 0 0,0 0 0,0-1 0,1 1 0,-1-1 0,0 0 0,1 0 0,0-1 0,-1 1 0,1-1 0,7 1 0,-1-1 25,-1 0 1,1 0 0,0-1-1,-1-1 1,1 0 0,0 0-1,-1-1 1,1 0 0,-1-1-1,0 0 1,11-5 0,-16 5-14,0 1 0,0-1 0,1 0 0,-2 0 1,1 0-1,0-1 0,-1 0 0,1 0 0,-1 0 0,0 0 0,0-1 1,-1 1-1,0-1 0,1 0 0,-1 0 0,-1-1 0,1 1 1,-1 0-1,0-1 0,0 1 0,-1-1 0,2-11 0,-3 16-13,0 0 0,0 0-1,-1 0 1,1 0-1,0 0 1,0 0-1,-1 1 1,1-1 0,-1 0-1,1 0 1,-1 0-1,1 0 1,-1 1 0,1-1-1,-1 0 1,0 1-1,1-1 1,-1 0-1,0 1 1,0-1 0,1 1-1,-1-1 1,0 1-1,0 0 1,0-1 0,0 1-1,0 0 1,0-1-1,1 1 1,-1 0-1,0 0 1,0 0 0,0 0-1,0 0 1,0 0-1,0 0 1,0 0 0,0 0-1,0 0 1,0 1-1,0-1 1,1 0-1,-1 1 1,0-1 0,-2 1-1,-2 1-13,0 0 0,0-1-1,0 2 1,0-1-1,0 0 1,1 1 0,-6 3-1,-1 5-8,1-1 1,-1 1-1,-11 17 0,20-25 20,-1 1 1,1 0 0,-1 0-1,1 0 1,0 0-1,1 0 1,-1 0-1,1 0 1,0 0-1,0 1 1,0-1-1,0 1 1,1-1 0,0 0-1,0 1 1,0 4-1,1-7 3,0 0-1,1-1 1,-1 1 0,0-1-1,0 1 1,1-1-1,-1 1 1,0-1-1,1 0 1,0 0 0,-1 0-1,1 0 1,0 0-1,-1 0 1,1 0-1,0 0 1,0-1 0,0 1-1,0-1 1,0 1-1,0-1 1,-1 0 0,1 0-1,0 0 1,0 0-1,0 0 1,3 0-1,55-6 48,-42 0-39,-1-1-1,0-1 1,0 0-1,-1-2 1,0 1-1,-1-2 1,19-16-1,-27 22-1,-15 12-7,1 0-1,0 0 1,0 0 0,1 1-1,0 0 1,0 1 0,1-1-1,0 1 1,1 0-1,0 0 1,0 1 0,1-1-1,0 1 1,-2 14 0,5-24 1,0 1 0,0-1 1,0 1-1,0-1 0,0 1 1,1 0-1,-1-1 0,0 1 0,0-1 1,0 1-1,1-1 0,-1 1 1,0-1-1,0 1 0,1-1 1,-1 1-1,0-1 0,1 0 1,-1 1-1,1-1 0,-1 0 1,1 1-1,-1-1 0,0 0 0,1 1 1,-1-1-1,1 0 0,0 0 1,-1 1-1,2-1 0,22 0 23,23-15-19,-21 1-370,-1-1 0,0-1 0,-1-1 0,-1-1 0,-1-2 0,25-26 0,-31 28 207,-1 0 0,0-1 0,-2 0 0,0-1 0,-2-1 0,0 0 0,-1 0 0,9-29 0,-48 99 1726,11-23-1140,-18 40 0,27-46-267,1 1 0,0 0 1,2 0-1,1 0 0,1 1 1,0 0-1,2 0 0,0 23 1,5-19-74,-2-18 95,-5-21-43,0 1-472,-2 0 1,0 0 0,0 1 0,-1 0-1,-1 0 1,0 0 0,0 1 0,-17-15-1,-5-10 9,12 16 291,13 15 51,1 0 1,-1-1-1,1 1 1,0-1 0,0 0-1,0 0 1,1-1 0,0 1-1,0-1 1,0 0-1,-3-8 1,43 12 535,104 26 233,-24-3-1727,-38-16-3922,-59-7-1578,-8-6-2844</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9.362"/>
    </inkml:context>
    <inkml:brush xml:id="br0">
      <inkml:brushProperty name="width" value="0.025" units="cm"/>
      <inkml:brushProperty name="height" value="0.025" units="cm"/>
    </inkml:brush>
  </inkml:definitions>
  <inkml:trace contextRef="#ctx0" brushRef="#br0">7 1 17617,'-6'3'5957,"6"-2"-4483,6 2-1090,11 2-224,1 2-128,7-1-480,-2-1-2339,-1-5-5541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9.706"/>
    </inkml:context>
    <inkml:brush xml:id="br0">
      <inkml:brushProperty name="width" value="0.025" units="cm"/>
      <inkml:brushProperty name="height" value="0.025" units="cm"/>
    </inkml:brush>
  </inkml:definitions>
  <inkml:trace contextRef="#ctx0" brushRef="#br0">0 0 3908,'0'0'544</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50.580"/>
    </inkml:context>
    <inkml:brush xml:id="br0">
      <inkml:brushProperty name="width" value="0.025" units="cm"/>
      <inkml:brushProperty name="height" value="0.025" units="cm"/>
    </inkml:brush>
  </inkml:definitions>
  <inkml:trace contextRef="#ctx0" brushRef="#br0">0 143 9225,'0'0'1954,"17"1"-406,434-4 6576,247-27-5363,-321 11-2233,-274 15-583,659-53 1899,-745 53-2399,-16-1-1362,-27-5-2082,-8-2-2327</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13.309"/>
    </inkml:context>
    <inkml:brush xml:id="br0">
      <inkml:brushProperty name="width" value="0.025" units="cm"/>
      <inkml:brushProperty name="height" value="0.025" units="cm"/>
    </inkml:brush>
  </inkml:definitions>
  <inkml:trace contextRef="#ctx0" brushRef="#br0">180 128 7239,'0'0'7057,"-4"14"-6737,-98 788 714,89-646-994,-22 81-250,11-89 195,23-145 18,1-1 0,-1 0 0,1 1 0,0-1 0,0 0 0,0 1 0,1-1 0,-1 0 0,0 1 0,1-1 0,1 4 0,-1-5 48,-1 0-1,1 0 0,-1-1 0,1 1 0,0 0 1,-1 0-1,1-1 0,0 1 0,-1-1 0,1 1 0,0-1 1,0 1-1,0-1 0,-1 1 0,1-1 0,0 0 0,0 1 1,0-1-1,0 0 0,2 1 0,3-2 193,1 1-1,0-1 0,0 0 1,0 0-1,-1-1 1,13-5-1,67-15 0,1 3-1,1 4 1,110-5 0,88-13-237,-255 27 25,59-19 0,-77 20-24,0 0 1,-1-1-1,1 0 1,-2-1-1,1 0 1,-1-1-1,12-10 1,-22 18-11,-1-1 1,1 1-1,-1-1 0,0 0 1,1 1-1,-1-1 1,1 0-1,-1 1 1,0-1-1,0 0 1,1 1-1,-1-1 1,0 0-1,0 1 1,0-1-1,0 0 0,0 0 1,0 1-1,0-1 1,0 0-1,0 1 1,0-1-1,0 0 1,0 0-1,-1 1 1,1-1-1,0 0 1,0 1-1,-1-1 1,0-1-1,-18-23-209,-1-3 66,17 8 151,1 1 0,0-1 0,2 0 0,0 1 0,2-1 0,0 0 0,9-34 0,71-386 137,-64 310-132,1-185 1,-20 311-15,1 0-1,-1 1 1,0-1-1,0 1 1,0-1 0,0 1-1,0-1 1,-1 1-1,0 0 1,0-1 0,0 1-1,0 0 1,0 0-1,0 1 1,-1-1 0,1 0-1,-1 1 1,0-1-1,0 1 1,0 0-1,0 0 1,0 0 0,0 1-1,-1-1 1,-4-1-1,-12-5 11,-1 1 0,-1 1-1,-25-5 1,9 3-32,-23-6 15,0 3 1,-113-6 0,-124 17-82,123 3-939,188-11-8935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38.457"/>
    </inkml:context>
    <inkml:brush xml:id="br0">
      <inkml:brushProperty name="width" value="0.025" units="cm"/>
      <inkml:brushProperty name="height" value="0.025" units="cm"/>
    </inkml:brush>
  </inkml:definitions>
  <inkml:trace contextRef="#ctx0" brushRef="#br0">0 4 14350,'0'0'3715,"8"0"-2605,-1 0-882,29-3 338,-1 3 0,1 1-1,0 1 1,66 14 0,-93-14-596,-1 1-1,1 0 0,0 1 1,-1 0-1,0 0 1,0 1-1,0 0 0,0 0 1,-1 1-1,12 10 0,-15-10 21,1-1-1,-1 1 1,0 1-1,-1-1 1,1 0-1,-1 1 1,0 0-1,-1-1 1,0 1-1,0 0 1,0 0-1,-1 1 1,0-1-1,0 0 1,-1 12-1,-1-10 28,0 1-1,-1-1 1,0 1-1,0-1 0,-1 1 1,0-1-1,-1 0 1,0 0-1,0-1 1,-1 1-1,0-1 0,-1 0 1,-10 12-1,-11 10 84,-1-2 1,-32 26-1,28-26-204,-34 26-5725,42-38-1976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27.795"/>
    </inkml:context>
    <inkml:brush xml:id="br0">
      <inkml:brushProperty name="width" value="0.025" units="cm"/>
      <inkml:brushProperty name="height" value="0.025" units="cm"/>
    </inkml:brush>
  </inkml:definitions>
  <inkml:trace contextRef="#ctx0" brushRef="#br0">10 7 8040,'0'0'9182,"-1"18"-7175,15-12-611,-14-6-1373,0 0-1,0 0 0,0 0 1,0 0-1,0 0 0,1 0 0,-1 0 1,0 0-1,0 0 0,0 0 1,0 0-1,0 0 0,1 0 1,-1 0-1,0 0 0,0 0 1,0 0-1,0 1 0,0-1 0,0 0 1,1 0-1,-1 0 0,0 0 1,0 0-1,0 0 0,0 0 1,0 1-1,0-1 0,0 0 1,0 0-1,0 0 0,0 0 0,0 0 1,0 0-1,0 1 0,0-1 1,0 0-1,1 0 0,-1 0 1,0 0-1,-1 0 0,1 1 1,0-1-1,0 0 0,0 0 0,0 0 1,0 0-1,0 0 0,0 1 1,0-1-1,0 0 0,0 0 1,0 0-1,0 0 0,0 0 1,0 0-1,0 1 0,-1-1 0,1 0 1,0 0-1,-5 18-195,3 11 126,8-20-18,8-17 257,-13 8-153,0-1 0,-1 0 0,1 1 0,0-1 0,0 1 0,-1-1 0,1 0 0,-1 0 0,1 1 0,-1-1 0,1 0 0,-1 0 0,1 0 0,-1 1 0,1-1 0,-1 0 0,0 0 0,0 0 0,0 0 0,1 0 0,-1 0 0,0 0 0,0 0 0,0 0 0,0 0 0,0 1 0,-1-1 0,1 0 0,0 0 0,0 0 0,-1 0 0,1 0 0,0 0 0,-1 0 0,1 1 0,-2-3 0,1 3-33,0-1 1,0 0-1,0 1 1,0-1-1,0 1 1,0-1-1,-1 1 1,1-1-1,0 1 1,0 0-1,-1-1 1,1 1-1,0 0 1,0 0-1,-1 0 1,1 0-1,0 0 1,-1 1-1,1-1 1,0 0-1,0 0 1,0 1-1,-1-1 1,1 1-1,-2 0 1,10-3-238,-6 2 237,-1 0-1,1 0 1,0 0-1,0 0 0,-1 0 1,1 0-1,0 0 0,0-1 1,-1 1-1,1 0 1,0-1-1,0 1 0,-1 0 1,1-1-1,0 1 0,-1-1 1,1 1-1,-1-1 0,1 1 1,-1-1-1,1 0 1,-1 1-1,1-1 0,-1 0 1,1 1-1,-1-1 0,0 0 1,1 1-1,-1-1 0,0 0 1,1-1-1,-1 2 75,-7 0-180,6-1 116,11-18 159,-9 6 28,-12 21-206,9-5 1,-1 0-1,1 0 0,0-1 1,0 2-1,0-1 0,0 0 1,0 0-1,-1 7 0,3-10 2,0 0 0,0 0 0,1 0 0,-1 0 0,0 1 0,1-1 0,-1 0 0,0 0 0,0 0 0,1 0-1,-1 0 1,0 0 0,1 0 0,-1 0 0,0 0 0,1 1 0,-1-2 0,0 1 0,1 0 0,-1 0 0,0 0 0,1 0 0,-1 0 0,0 0 0,1 0-1,-1 0 1,0 0 0,1-1 0,-1 1 0,0 0 0,0 0 0,1 0 0,-1 0 0,0-1 0,0 1 0,1 0 0,-1 0 0,0-1 0,13-8 80,-12 8-67,-1 0 0,1 0 1,0 0-1,0 0 0,-1 0 1,1 0-1,-1 0 1,1 0-1,-1 0 0,1 0 1,-1 0-1,0 0 0,0 0 1,1 0-1,-1 0 0,0-1 1,0 1-1,0 0 1,0 0-1,-1-3 0,1 4-10,-1 0 0,0 0 0,1 0 0,-1-1 0,0 1 0,1 0 0,-1 0-1,0 0 1,1 0 0,-1 0 0,0 0 0,0 0 0,1 0 0,-1 1 0,0-1-1,1 0 1,-1 0 0,0 1 0,1-1 0,-1 0 0,1 0 0,-1 1 0,0-1 0,1 1-1,-1-1 1,1 1 0,-1-1 0,1 1 0,0-1 0,-1 1 0,1-1 0,-1 1-1,1-1 1,-1 2 0,-17 23 72,18-16-1538,16-13-3200,0-8-882</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15.668"/>
    </inkml:context>
    <inkml:brush xml:id="br0">
      <inkml:brushProperty name="width" value="0.025" units="cm"/>
      <inkml:brushProperty name="height" value="0.025" units="cm"/>
    </inkml:brush>
  </inkml:definitions>
  <inkml:trace contextRef="#ctx0" brushRef="#br0">470 16 9897,'0'0'780,"-13"-3"-599,1 0-163,6 1-1,0 0-1,0 1 1,0-1 0,0 1-1,0 1 1,-1-1 0,1 1-1,0 0 1,-1 0 0,1 1-1,0 0 1,0 0 0,-8 2-1,-5 6 432,-1 1 1,1 0-1,1 2 0,0 0 0,0 1 0,-23 22 0,15-10-107,1 2 0,1 0 0,-23 35-1,37-45-314,0 0-1,1 1 1,0-1-1,2 2 0,0-1 1,1 1-1,1 0 0,1 0 1,0 1-1,2-1 0,0 1 1,1 0-1,1-1 0,1 1 1,5 28-1,-4-40-22,0-1-1,1 1 1,0 0 0,0-1-1,1 0 1,0 0 0,0 0-1,1 0 1,0-1 0,0 0-1,0 0 1,1 0 0,0 0-1,0-1 1,0 0 0,1 0-1,0-1 1,0 0 0,0 0-1,0-1 1,1 1 0,-1-2-1,1 1 1,0-1 0,12 2-1,-5-1 66,0-1 1,0-1-1,0 0 0,0-1 0,1 0 0,-1-2 1,0 1-1,0-2 0,0 0 0,-1-1 0,1 0 1,25-13-1,-11 1 435,-2-1 0,0-1 0,-1-1 0,-1-2 0,0-1 1,-2 0-1,38-49 0,-45 51-186,-1-1 0,-2-1 0,0 0-1,-1 0 1,-1-2 0,-1 1 0,-1-1 0,-1 0 0,-2-1 0,7-37 0,-13 57-320,1 1-1,-1-1 1,0 1 0,0-1-1,0 1 1,0 0 0,-1-1-1,0 1 1,0 0 0,0-1-1,0 1 1,-1 0 0,0 0 0,1 0-1,-1 0 1,-1 0 0,1 0-1,-1 1 1,-3-5 0,1 4-84,0 1 0,0-1 0,0 1-1,0 0 1,0 1 0,-1-1 0,1 1 0,-1 0 0,1 1 0,-1-1 0,0 1 0,0 0 0,0 1 0,-6-1 0,-5 1-211,1 0 1,-1 2-1,1-1 0,0 2 1,0 0-1,0 1 0,0 1 0,-18 7 1,8 0-1542,0 1-1,1 1 1,-42 30 0,31-15-7391</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19.831"/>
    </inkml:context>
    <inkml:brush xml:id="br0">
      <inkml:brushProperty name="width" value="0.025" units="cm"/>
      <inkml:brushProperty name="height" value="0.025" units="cm"/>
    </inkml:brush>
  </inkml:definitions>
  <inkml:trace contextRef="#ctx0" brushRef="#br0">64 1 12556,'0'0'2397,"-8"13"-1586,1-3-758,1 1 0,0 0 0,1 0 0,0 0-1,1 0 1,0 1 0,0-1 0,2 1 0,-3 14 0,-3 86 94,8 150-1,28 114-52,-3-53-49,24 680 46,-48-983-35,-2-11-16,1 0 1,0 0-1,1 0 1,0 0-1,0-1 1,1 1 0,0 0-1,1-1 1,0 1-1,7 15 1,-8-23-31,0 1 1,0-1-1,0 0 1,1 0-1,-1 0 1,0 0-1,0 0 1,1-1-1,-1 1 1,0 0-1,1-1 1,-1 0-1,0 0 1,1 0-1,-1 0 1,1 0-1,-1 0 1,0 0-1,1-1 1,-1 0-1,0 1 1,3-2-1,54-20 441,-57 21-428,46-21 276,0 3 1,85-22-1,-101 34-267,0 2 0,0 1 0,0 1-1,1 2 1,51 4 0,129 34-216,-24-3-321,-68-23 537,0-5-1,1-6 0,238-31 0,356-108 120,-363 63-154,-176 43-18,113-25 47,-282 57-20,-1-1 1,0 0-1,0-1 0,0 0 0,0 0 0,0 0 1,-1-1-1,1 0 0,7-7 0,-10 7 22,0 0 1,0-1-1,-1 0 0,1 0 0,-1 0 0,-1 0 0,1 0 0,-1 0 0,1-1 0,-2 1 0,1-1 0,1-8 0,15-85 372,10-189 1,-24-106-606,-5 237 191,-9-78-584,6 199 580,-1 1 0,-2 0 0,-2 0-1,-19-51 1,24 77 23,0 1 0,0 0 0,-1 0 0,0 0 0,-1 0 0,1 1-1,-2 0 1,1 0 0,-1 1 0,0 0 0,0 0 0,0 1 0,-1-1 0,0 2-1,0-1 1,0 1 0,-1 0 0,1 1 0,-11-3 0,-14-2 1,0 2 1,0 1 0,-67 0-1,49 3 20,-621-5 31,478 9-45,-454 10-54,-125 0-12,750-12-22,2-1-472,0 1-1,1 0 1,-1 2 0,0 0-1,1 2 1,0 0 0,-33 11-1,34-2-3636,11-2-3246</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0.470"/>
    </inkml:context>
    <inkml:brush xml:id="br0">
      <inkml:brushProperty name="width" value="0.025" units="cm"/>
      <inkml:brushProperty name="height" value="0.025" units="cm"/>
    </inkml:brush>
  </inkml:definitions>
  <inkml:trace contextRef="#ctx0" brushRef="#br0">69 504 10794,'-6'1'256,"-40"-3"3170,46 2-3313,-1 0 1,0 0-1,1 0 1,-1 0-1,0 0 1,1 0-1,-1 0 1,1 0-1,-1 0 1,0-1-1,1 1 1,-1 0-1,1 0 1,-1-1-1,0 1 1,1 0-1,-1-1 1,1 1-1,-1 0 1,1-1-1,0 1 1,-1-1-1,1 1 1,-1-1-1,1 1 1,0-1-1,-1 1 1,1-1-1,0 0 1,0 1-1,-1-1 1,1 1-1,0-1 1,0 0-1,0 1 1,0-1-1,0 0 1,0 1-1,0-1 1,0 1-1,0-1 1,0 0-1,0 1 1,0-1-1,0 0 1,1 1-1,-1-1 1,0 1-1,0-1 1,1 1-1,-1-1 1,0 0-1,1 1 1,-1-1-1,1 1 1,-1-1-1,0 1 1,2-1-1,6-7 53,0 0-1,1 0 1,0 1-1,1 0 1,-1 1 0,19-10-1,2-1 160,398-233 1676,-133 104-5700,-294 145 2802,2-1 91,-27 2-17264</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0.813"/>
    </inkml:context>
    <inkml:brush xml:id="br0">
      <inkml:brushProperty name="width" value="0.025" units="cm"/>
      <inkml:brushProperty name="height" value="0.025" units="cm"/>
    </inkml:brush>
  </inkml:definitions>
  <inkml:trace contextRef="#ctx0" brushRef="#br0">309 0 10730,'0'0'3737,"-3"11"-2829,0-3-750,-10 30 450,-1-1-1,-25 45 0,6-34 486,-1-1 0,-78 79 0,67-78-598,33-27-433,12-20-68,0-1 1,0 1-1,0-1 1,0 1-1,0-1 1,1 0-1,-1 1 1,0-1-1,0 1 1,0-1-1,1 0 1,-1 1-1,0-1 1,0 1-1,1-1 1,-1 0-1,0 0 1,1 1-1,-1-1 1,0 0-1,1 1 1,-1-1-1,0 0 1,1 0-1,-1 0 1,1 1-1,-1-1 1,0 0-1,2 0 1,44 1-190,-39-1 258,114-15-403,138-33 0,-212 38-624,59-15-3200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2.561"/>
    </inkml:context>
    <inkml:brush xml:id="br0">
      <inkml:brushProperty name="width" value="0.025" units="cm"/>
      <inkml:brushProperty name="height" value="0.025" units="cm"/>
    </inkml:brush>
  </inkml:definitions>
  <inkml:trace contextRef="#ctx0" brushRef="#br0">339 131 7399,'0'0'5103,"8"-12"-1990,-1 3-2404,-2 2-1,1 0 1,-1 0-1,-1-1 1,1 0-1,-2 0 1,1 0-1,-1 0 1,0-1-1,2-10 1,-5 18-631,0 1 1,0-1-1,0 0 1,0 0-1,0 0 1,0 0-1,-1 1 1,1-1-1,0 0 1,0 0-1,-1 0 1,1 1-1,-1-1 1,1 0 0,-1 1-1,1-1 1,-1 0-1,1 1 1,-1-1-1,1 0 1,-1 1-1,0-1 1,1 1-1,-1 0 1,0-1-1,0 1 1,1-1-1,-1 1 1,0 0-1,0 0 1,0-1-1,1 1 1,-1 0-1,0 0 1,0 0-1,0 0 1,0 0-1,1 0 1,-1 0-1,0 0 1,-1 1-1,-40 6 239,23 1-320,1 0 1,0 2-1,0 0 1,1 1-1,1 0 1,-25 23-1,6-2 138,-51 62-1,77-83-30,1 1 0,0 0 1,0 0-1,-6 17 0,11-23-74,1 0-1,-1 0 1,1 0-1,1 1 1,-1-1-1,1 1 1,1 0-1,-1-1 1,1 1-1,0-1 1,1 8-1,0-11-27,0 0-1,0-1 1,0 1-1,0 0 0,1-1 1,0 1-1,-1-1 1,1 1-1,0-1 0,0 0 1,0 0-1,0 0 1,1 0-1,-1 0 1,0 0-1,1-1 0,-1 1 1,1-1-1,0 0 1,0 1-1,-1-1 0,1-1 1,0 1-1,0 0 1,0-1-1,0 1 1,5-1-1,9 2 28,0-1 0,0-1-1,24-2 1,-29 0-13,1 0 0,-1-1-1,0 0 1,-1-1 0,1 0 0,11-6 0,-20 9-2,0 0 1,0-1 0,0 1 0,0-1-1,0 1 1,-1-1 0,1 0 0,0 0-1,-1 0 1,0-1 0,1 1-1,-1 0 1,0-1 0,0 0 0,-1 1-1,1-1 1,0 0 0,-1 0 0,0 0-1,0 0 1,0 0 0,0 0 0,0 0-1,0 0 1,-1-1 0,1 1 0,-1-6-1,-1 8-3,1 0 0,-1 0 0,0-1 0,0 1 0,1 0 0,-1 0 0,0 0 0,0 0 0,0 0 0,0 0 0,-1 0 0,1 0 0,0 1 1,0-1-1,0 0 0,-1 1 0,1-1 0,0 0 0,-1 1 0,1 0 0,0-1 0,-1 1 0,1 0 0,0 0 0,-1 0 0,-1 0 0,-47-1 64,38 1-37,6 0-26,-23 1 71,28-1-78,0 0 0,1 0 0,-1 0 0,0 0 0,0 0 0,0 1 0,0-1 0,0 0 0,0 0 0,1 1-1,-1-1 1,0 1 0,0-1 0,0 1 0,1-1 0,-1 1 0,0-1 0,1 1 0,-1 0 0,0-1 0,1 1 0,-1 0 0,1-1 0,-1 2 0,5-1-11,1 0 0,-1-1 0,1 1 0,-1-1 0,1 0 0,0 0 0,6-1 0,9-3 15,0-1 0,0-1 1,36-16-1,-40 15-59,0 0-1,0 1 1,1 1 0,0 1 0,0 0-1,21-1 1,-37 4 43,0 1 0,-1 1 0,1-1 0,0 0 0,0 0 0,0 0 0,0 0 0,0 1 0,0-1 0,-1 0 0,1 1 0,0-1-1,0 0 1,-1 1 0,1-1 0,0 1 0,0-1 0,-1 1 0,1 0 0,0-1 0,-1 1 0,1 0 0,-1 0 0,1-1 0,-1 1 0,1 0 0,-1 0 0,1 1 0,2 33-39,-5-25 66,0 1 0,0-1 0,0 0 0,-7 16 1,-4-2 82,9-18-79,1 0 1,0 0-1,0 0 0,1 0 1,-1 1-1,1-1 1,1 1-1,-1-1 0,0 9 1,19-16-1782,-12-2 1027,0 0 0,-1 0 0,1-1 1,-1 1-1,0-1 0,0 0 0,-1 0 0,1 0 0,-1-1 0,1 1 0,-2-1 0,1 0 0,3-7 0,-5 9 262,19-32-6034</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3.124"/>
    </inkml:context>
    <inkml:brush xml:id="br0">
      <inkml:brushProperty name="width" value="0.025" units="cm"/>
      <inkml:brushProperty name="height" value="0.025" units="cm"/>
    </inkml:brush>
  </inkml:definitions>
  <inkml:trace contextRef="#ctx0" brushRef="#br0">78 1 13132,'0'0'2488,"-6"10"341,-3 5-1918,-3 4 827,0 1 0,-11 29 0,19-41-1638,2 1-1,-1-1 1,1 0 0,1 1-1,-1-1 1,1 13 0,2-18 110,3-8-151,6-20-284,9-32-801,-16 32 720,-1 9 203,1 29 197,-2-10-49,0 0 0,0 0 0,0 0 1,1-1-1,-1 1 0,1 0 1,-1-1-1,1 0 0,0 1 0,0-1 1,0 0-1,0 0 0,1 0 1,-1 0-1,1 0 0,-1 0 0,1-1 1,-1 1-1,1-1 0,0 0 0,0 0 1,0 0-1,0 0 0,0 0 1,0-1-1,0 1 0,0-1 0,0 0 1,0 0-1,3 0 0,3 1 100,1-1 0,-1-1-1,0 1 1,0-1 0,0-1-1,0 0 1,0 0 0,-1 0 0,10-5-1,-8 3-86,-1-1-1,0 0 1,0-1-1,0 0 0,0 0 1,-1-1-1,0 0 0,-1 0 1,1-1-1,-1 0 1,5-8-1,-11 10-27,-10 11-25,-8 11-19,-12 32 188,28-45-165,0-1 1,0 0-1,0 1 1,0-1-1,1 1 1,-1-1-1,0 1 1,1-1-1,0 1 1,0 0-1,0-1 1,0 1-1,0-1 1,0 1-1,0-1 0,1 1 1,0 0-1,-1-1 1,2 4-1,3-5 5,0 1 0,-1-1 0,1 0 0,0 0 1,0 0-1,-1 0 0,1-1 0,0 0 0,0 0 0,0-1 0,0 1 0,4-2 0,0 1 1,40-7 66,-40 5-302,1 1-1,-1 0 1,0 1 0,0 0-1,1 0 1,-1 1-1,0 0 1,11 2 0,3 8-1260,-20-8 977,-1-1 0,1 0-1,-1 1 1,1-1 0,0 0 0,0-1-1,0 1 1,0 0 0,4 0-1,29-3-6002,-17-6 1264</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3.448"/>
    </inkml:context>
    <inkml:brush xml:id="br0">
      <inkml:brushProperty name="width" value="0.025" units="cm"/>
      <inkml:brushProperty name="height" value="0.025" units="cm"/>
    </inkml:brush>
  </inkml:definitions>
  <inkml:trace contextRef="#ctx0" brushRef="#br0">103 0 7783,'0'0'9604,"5"12"-8520,-1-6-808,-3-4-208,1 1 1,-1-1 0,1 0-1,-1 1 1,0-1 0,0 0-1,0 1 1,0-1 0,0 1-1,0 0 1,-1-1 0,0 1-1,1 0 1,-1-1 0,0 1-1,0 0 1,0-1 0,-1 1-1,1 0 1,-1-1 0,1 1-1,-1-1 1,0 1 0,0-1-1,0 1 1,-3 4 0,-104 102 4340,108-108-4392,-1-1-1,1 0 1,-1 1 0,1-1-1,-1 1 1,1-1-1,-1 1 1,1-1-1,-1 1 1,1-1 0,-1 1-1,1-1 1,0 1-1,0-1 1,-1 1-1,1 0 1,0-1 0,0 1-1,-1 0 1,1-1-1,0 1 1,0 0-1,0-1 1,0 1 0,0 0-1,0-1 1,0 1-1,0 0 1,0-1-1,1 1 1,-1 0 0,0-1-1,0 1 1,1 0-1,-1 0 1,2 0 13,-1 0 1,1 0-1,0 0 1,0 0-1,-1-1 1,1 1-1,0 0 0,0-1 1,0 0-1,0 1 1,-1-1-1,4 0 1,66-3 379,-67 3-382,105-16-463,-41-4-4981,-51 11 104,-11-1-1734</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3.806"/>
    </inkml:context>
    <inkml:brush xml:id="br0">
      <inkml:brushProperty name="width" value="0.025" units="cm"/>
      <inkml:brushProperty name="height" value="0.025" units="cm"/>
    </inkml:brush>
  </inkml:definitions>
  <inkml:trace contextRef="#ctx0" brushRef="#br0">0 6 12300,'0'0'6438,"66"-5"-6246,-30 5-32,0 2-96,5 3-544,1-3-4165</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4.379"/>
    </inkml:context>
    <inkml:brush xml:id="br0">
      <inkml:brushProperty name="width" value="0.025" units="cm"/>
      <inkml:brushProperty name="height" value="0.025" units="cm"/>
    </inkml:brush>
  </inkml:definitions>
  <inkml:trace contextRef="#ctx0" brushRef="#br0">96 0 7719,'0'0'12743,"-2"9"-11504,-47 239 4283,12-51-2791,29-137-2262,8-60-465,1 0-1,-1 1 0,0-1 0,0 0 0,0 0 0,0 0 0,1 1 1,-1-1-1,0 0 0,0 0 0,1 0 0,-1 0 0,0 0 1,0 1-1,1-1 0,-1 0 0,0 0 0,0 0 0,1 0 0,-1 0 1,0 0-1,1 0 0,-1 0 0,0 0 0,0 0 0,1 0 0,-1 0 1,0 0-1,1 0 0,-1 0 0,0 0 0,0-1 0,1 1 0,-1 0 1,0 0-1,0 0 0,1 0 0,-1 0 0,0-1 0,0 1 0,0 0 1,1 0-1,-1 0 0,0-1 0,0 1 0,0 0 0,0 0 0,1-1 1,-1 1-1,14-12 64,-2-4-74,-1 0 0,-1-1 0,0 0 1,-1-1-1,11-31 0,26-104-1353,-25 76-426,-14 46 584,9-28-573,-15 56 1657,0 0-1,0 1 1,0-1 0,0 0 0,1 0-1,0 1 1,-1-1 0,1 1-1,0-1 1,0 1 0,0 0-1,0 0 1,1 0 0,3-3-1,-6 5 111,1-1 0,0 1 0,0 0 0,-1-1-1,1 1 1,0 0 0,0 0 0,-1-1-1,1 1 1,0 0 0,0 0 0,0 0-1,0 0 1,-1 0 0,1 0 0,0 0 0,0 0-1,0 1 1,-1-1 0,1 0 0,0 0-1,0 1 1,-1-1 0,1 0 0,0 1-1,0-1 1,-1 1 0,2 0 0,9 23 224,-5 30 645,-7-46-688,0-1 0,-1 1 0,1-1 0,-1 0 0,-1 0 0,1 0 0,-1 0 0,-1 0 0,1 0 0,-1-1 1,0 0-1,-1 0 0,1 0 0,-1 0 0,0-1 0,-7 6 0,6-5-42,-1 0-1,0 0 1,0-1 0,0-1 0,0 1-1,-1-1 1,0 0 0,1-1 0,-2 0-1,1 0 1,0 0 0,0-1-1,-16 1 1,22-3-245,1 1-1,0-2 1,0 1 0,-1 0-1,1 0 1,0 0 0,0 0-1,0-1 1,-1 1-1,1-1 1,0 1 0,0-1-1,0 1 1,0-1 0,0 0-1,0 1 1,0-1 0,0 0-1,0 0 1,0 0-1,0 0 1,0 0 0,1 0-1,-1 0 1,0 0 0,1 0-1,-1 0 1,1 0 0,-1-1-1,1 1 1,-1 0-1,1 0 1,0 0 0,0-1-1,0 1 1,-1 0 0,1 0-1,0-1 1,1 1 0,-1 0-1,0 0 1,0-1-1,0 1 1,1 0 0,-1 0-1,2-2 1,-1-5-1518,2 1 0,-1-1 0,1 1 0,0 0-1,0 0 1,8-11 0,14-14-9151</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4.738"/>
    </inkml:context>
    <inkml:brush xml:id="br0">
      <inkml:brushProperty name="width" value="0.025" units="cm"/>
      <inkml:brushProperty name="height" value="0.025" units="cm"/>
    </inkml:brush>
  </inkml:definitions>
  <inkml:trace contextRef="#ctx0" brushRef="#br0">19 0 6758,'0'0'8595,"2"12"-5520,0 3-2056,0-1 0,-1 1 0,0-1 0,-1 1-1,-1-1 1,-4 24 0,-1-17 187,3-12-1057,0 0 1,1 0-1,0 0 1,0 0 0,1 0-1,0 0 1,1 0-1,0 0 1,2 17-1,-2-26-145,0 0 0,0 1 0,0-1 0,0 0 0,0 1 0,1-1 0,-1 0 0,0 0 0,0 1 0,0-1-1,1 0 1,-1 1 0,0-1 0,0 0 0,1 0 0,-1 1 0,0-1 0,1 0 0,-1 0 0,0 0 0,0 0 0,1 1-1,-1-1 1,0 0 0,1 0 0,-1 0 0,0 0 0,1 0 0,-1 0 0,1 0 0,-1 0 0,0 0 0,1 0-1,-1 0 1,0 0 0,1 0 0,-1 0 0,0 0 0,1 0 0,-1-1 0,0 1 0,1 0 0,-1 0 0,0 0 0,0 0-1,1-1 1,-1 1 0,0 0 0,0 0 0,1-1 0,-1 1 0,13-15 97,-8 1-381,0-1 0,-1 0 0,-1 0 0,0 0 1,-1 0-1,-1 0 0,0 0 0,-1 0 0,-1-1 0,0 1 1,-5-21-1,6 36 217,0 0 1,0 0 0,0 0-1,0 0 1,0 0-1,-1 1 1,1-1-1,0 0 1,0 0 0,0 0-1,0 0 1,0 0-1,0 0 1,-1 0-1,1 0 1,0 0 0,0 0-1,0 0 1,0 0-1,0 0 1,-1 0 0,1 0-1,0 0 1,0 0-1,0 0 1,0 0-1,-1 0 1,1 0 0,0 0-1,0 0 1,0 0-1,0 0 1,0 0-1,-1 0 1,1 0 0,0 0-1,0 0 1,0 0-1,0-1 1,0 1-1,0 0 1,0 0 0,-1 0-1,1 0 1,0 0-1,0 0 1,0-1 0,0 1-1,0 0 1,0 0-1,0 0 1,0 0-1,0 0-73,0 1 0,0 0 0,0 0 1,1 0-1,-1 0 0,0 0 0,0 0 0,1 0 0,-1 0 0,1-1 0,-1 1 0,1 0 0,-1 0 0,1 0 0,0-1 0,-1 1 0,1 0 0,0-1 0,-1 1 0,1-1 0,0 1 0,0-1 0,0 1 0,9 4-1330,-1-1-1,0-1 1,1 0-1,0 0 1,0-1-1,14 2 1,10 0-2132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29.274"/>
    </inkml:context>
    <inkml:brush xml:id="br0">
      <inkml:brushProperty name="width" value="0.025" units="cm"/>
      <inkml:brushProperty name="height" value="0.025" units="cm"/>
    </inkml:brush>
  </inkml:definitions>
  <inkml:trace contextRef="#ctx0" brushRef="#br0">39 1 6374,'0'0'139,"-1"0"0,1 0 0,0 0 0,0 0 0,0 0 0,0 0 0,0 0 0,0 1 0,0-1 0,0 0 0,0 0 0,0 0 0,0 0 0,-1 0 0,1 0 0,0 0 0,0 0 0,0 0 0,0 0 0,0 0 0,0 0 0,0 0 0,-1 0 0,1 0 0,0 0-1,0 0 1,0 0 0,0 0 0,0 0 0,0 0 0,0 0 0,-1 0 0,1 0 0,0 0 0,0 0 0,0 0 0,0 0 0,0 0 0,0 0 0,0 0 0,0 0 0,-1-1 0,1 1 0,0 0 0,0 0 0,0 0 0,0 0 0,0 0 0,0 0 0,0 0 0,0-1 0,-9 19 2371,4-3-1530,13-21 1660,-8 6-2607,1 0 1,-1-1 0,1 1-1,-1-1 1,1 1-1,-1 0 1,0-1 0,1 1-1,-1-1 1,0 1 0,1-1-1,-1 0 1,0 1 0,1-1-1,-1 1 1,0-1-1,0 1 1,0-1 0,0 0-1,0 1 1,0-1 0,0 0-1,0 1 1,0-1-1,0 1 1,0-1 0,0 0-1,0 1 1,0-1 0,0 1-1,0-1 1,-1 0 0,1 1-1,0-1 1,-1 1-1,1-1 1,0 1 0,-1-1-1,1 1 1,0-1 0,-1 1-1,1 0 1,-2-1-1,1 1-25,0 0 0,0 0 0,0 0 0,0 0 0,0 0 0,0 0 0,0 1 0,1-1-1,-1 1 1,0-1 0,0 0 0,0 1 0,0-1 0,0 1 0,1 0 0,-1-1 0,0 1-1,0 0 1,1-1 0,-1 1 0,1 0 0,-1 0 0,0 0 0,1-1 0,-1 1 0,1 0-1,0 0 1,-1 0 0,1 0 0,0 1 0,-1-1-5,0 0 0,1 0 0,-1 0 0,1 0 0,-1 0-1,1 0 1,0 0 0,-1 0 0,1 0 0,0 0 0,0 0 0,0 0 0,0 0 0,0 0 0,0 0 0,0 0-1,0 0 1,0 0 0,0 0 0,1 1 0,-1-1 0,0 0 0,1 0 0,-1 0 0,1-1 0,-1 1 0,2 2-1,-1-3 7,0 1-1,0-1 0,1 1 0,-1-1 1,0 0-1,0 0 0,1 0 0,-1 1 0,0-1 1,1 0-1,-1-1 0,0 1 0,0 0 0,1 0 1,-1 0-1,0-1 0,0 1 0,3-2 1,-1 1 42,0 0 0,-1 0 1,1 0-1,0 0 0,0-1 1,-1 1-1,1-1 1,-1 0-1,0 0 0,1 0 1,-1 0-1,0 0 1,0 0-1,0-1 0,0 1 1,-1-1-1,1 1 0,-1-1 1,2-3 341,-5 6-369,0 0 1,1 1 0,-1-1-1,0 0 1,1 1 0,-1-1-1,1 1 1,-1 0 0,0-1-1,1 1 1,0 0-1,-1 0 1,1 0 0,-1 0-1,1 0 1,0 0 0,0 1-1,0-1 1,0 0 0,0 1-1,0-1 1,0 0-1,0 1 1,0-1 0,-1 4-1,9-11 133,-6 5-149,0 0 0,0 0 1,1 0-1,-1 0 1,0 0-1,0 0 0,0 0 1,0 0-1,0 0 1,-1 0-1,1 0 0,0-1 1,-1 1-1,1 0 1,0 0-1,0-3 0,-13 39 42,13-17-322,0-18 230,0 0 1,0 0 0,0 1-1,-1-1 1,1 0-1,0 0 1,0 0 0,0-1-1,0 1 1,0 0-1,-1 0 1,1 0 0,0-1-1,0 1 1,0 0 0,-1-1-1,1 1 1,0-1-1,0 1 1,-1-1 0,1 1-1,0-1 1,-1 1 0,1-1-1,0 0 1,0 0-1,-1 0-328,1 1 0,-1-1 0,1 1 0,-1-1 0,1 0 0,-1 1 0,1-1-1,-1 0 1,0 0 0,1 1 0,-1-1 0,0 0 0,0 0 0,0 0 0,1 1-1,-1-1 1,0 0 0,0 0 0,0 0 0,0-1 0,0-7-8241</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5.081"/>
    </inkml:context>
    <inkml:brush xml:id="br0">
      <inkml:brushProperty name="width" value="0.025" units="cm"/>
      <inkml:brushProperty name="height" value="0.025" units="cm"/>
    </inkml:brush>
  </inkml:definitions>
  <inkml:trace contextRef="#ctx0" brushRef="#br0">82 53 2626,'0'0'19229,"-10"3"-18481,9-3-754,-5 1 189,-1 1 1,1 1 0,0-1-1,0 1 1,-10 7-1,14-9-111,0 0-1,0 0 0,1 0 1,-1 1-1,1-1 0,-1 1 1,1-1-1,0 1 0,0 0 1,0 0-1,0-1 0,0 1 0,0 0 1,0 0-1,0 0 0,1 0 1,-1 0-1,1 0 0,-1 0 1,1 0-1,0 0 0,0 0 1,0 0-1,0 1 0,0-1 1,0 0-1,1 0 0,-1 0 0,2 4 1,-1-5-43,0 1 0,0-1 0,1 0 0,-1 1-1,0-1 1,1 0 0,-1 1 0,1-1 0,0 0 0,-1 0 0,1-1 0,0 1 0,-1 0 0,1 0 0,0-1 0,0 1 0,0-1 0,0 0 0,-1 1-1,1-1 1,0 0 0,0 0 0,0 0 0,0 0 0,0-1 0,3 0 0,0 1 66,0-1 0,0 1 0,0-1-1,0-1 1,0 1 0,0-1 0,0 0 0,0 0 0,4-3-1,-5 2-67,0-1 0,-1-1 0,1 1 0,-1 0 0,0-1-1,0 1 1,-1-1 0,0 0 0,1 0 0,-1 0-1,-1 0 1,3-11 0,-3 13-221,-1-1-1,1 1 0,-1 0 1,0-1-1,0 1 1,0 0-1,0-1 0,-1 1 1,1-1-1,-1 1 1,0 0-1,0 0 0,-2-6 1,1 8-82,1-1 0,-1 1 0,0 0 0,1 0 0,-1 0 0,0 0 0,0 0 0,1 0 0,-1 0 0,0 0 0,0 1 0,-3-1 0,6 1 135,-1 0 1,0 0 0,0 1 0,1-1 0,-1 0-1,0 0 1,0 1 0,0-1 0,0 0-1,1 1 1,-1-1 0,0 0 0,0 1-1,0-1 1,0 0 0,0 1 0,0-1-1,0 1 1,0-1 0,0 0 0,0 1 0,0-1-1,0 0 1,0 1 0,0-1 0,-1 0-1,1 1 1,0-1 0,0 0 0,0 1-1,0-1 1,-1 0 0,1 0 0,0 1-1,0-1 1,0 0 0,-1 0 0,1 1-1,0-1 1,-1 0 0,1 0 0,0 1 0,0-1-1,-1 0 1,1 0 0,0 0 0,-1 0-1,1 0 1,0 0 0,-1 0 0,1 0-1,-1 1 1,1-1 0,0 0 0,-1 0-1,1 0 1,0-1 0,-1 1 0,1 0 0,0 0-1,-1 0 1,1 0 0,0 0 0,-1 0-1,1 0 1,0-1 0,-1 1 0,1 0-1,0 0 1,9 10-3832</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5.599"/>
    </inkml:context>
    <inkml:brush xml:id="br0">
      <inkml:brushProperty name="width" value="0.025" units="cm"/>
      <inkml:brushProperty name="height" value="0.025" units="cm"/>
    </inkml:brush>
  </inkml:definitions>
  <inkml:trace contextRef="#ctx0" brushRef="#br0">130 103 10474,'0'0'1746,"-10"2"-49,1 0-1207,1 1-1,-1 0 1,0 0 0,1 1-1,0 0 1,0 0-1,-12 10 1,17-12-268,0 0 1,0 0-1,0 1 1,0-1-1,1 1 0,-1 0 1,1 0-1,-1 0 1,1 0-1,0 0 1,0 0-1,1 0 0,-1 1 1,1-1-1,-1 1 1,1-1-1,0 1 1,1 0-1,-1-1 0,1 1 1,-1 0-1,1 0 1,0-1-1,0 1 1,1 5-1,0-8-192,0 0 0,0 1-1,-1-1 1,1 0 0,0 0 0,0 0 0,0 0-1,0 0 1,1-1 0,-1 1 0,0 0 0,0 0-1,0-1 1,1 1 0,-1-1 0,0 1 0,1-1-1,-1 1 1,0-1 0,1 0 0,-1 0 0,0 0-1,1 1 1,-1-1 0,3-1 0,39-2 626,-32-1-600,-1 1 0,0-2 0,0 1 1,0-2-1,-1 1 0,1-1 0,-1 0 1,-1-1-1,1 0 0,-1-1 0,0 0 0,8-10 1,-9 10-218,-1 0 0,0 0 0,0-1 0,-1 0 0,0 0 0,0 0 0,-1 0 1,0-1-1,-1 1 0,0-1 0,-1 0 0,0 0 0,1-13 0,-3 23 150,0-1 0,0 0 0,0 1 0,0-1 0,0 1 0,0-1 0,-1 0 0,1 1 0,0-1 0,0 1 0,-1-1-1,1 1 1,0-1 0,-1 1 0,1-1 0,0 1 0,-1-1 0,1 1 0,-1-1 0,1 1 0,-1 0 0,1-1 0,-1 1 0,1 0 0,-1-1-1,1 1 1,-1 0 0,1 0 0,-1-1 0,0 1 0,1 0 0,-1 0 0,1 0 0,-1 0 0,0 0 0,1 0 0,-1 0 0,0 0 0,1 0 0,-1 0-1,1 0 1,-1 1 0,0-1 0,1 0 0,-1 0 0,1 0 0,-1 1 0,1-1 0,-1 0 0,1 1 0,-1-1 0,1 0 0,-1 2 0,-31 20 550,22-11-186,2 1-1,0 0 1,0 0 0,1 1 0,-7 16 0,12-22-178,-1-1-1,1 1 0,0 0 0,1 0 1,0 0-1,0 0 0,0 0 0,1 0 0,0 0 1,0 0-1,1 0 0,2 13 0,-1-17-152,0 1-1,-1 0 0,2-1 1,-1 1-1,0-1 0,1 0 1,-1 0-1,1 0 0,0 0 1,0 0-1,0 0 1,0-1-1,1 1 0,-1-1 1,1 0-1,0 0 0,-1-1 1,1 1-1,0-1 0,0 0 1,0 0-1,0 0 0,0 0 1,7 0-1,-4 0 3,0 0 1,1-1-1,-1 0 0,0 0 0,1-1 0,-1 0 1,0 0-1,0 0 0,0-1 0,0 0 1,0-1-1,13-6 0,-14 6-71,-1 0 0,0-1-1,0 0 1,0 0 0,-1 0 0,1-1-1,-1 1 1,0-1 0,0 0 0,-1-1-1,1 1 1,-1 0 0,0-1 0,-1 0-1,1 0 1,-1 0 0,-1 0 0,1 0 0,0-7-1,-2 13 39,0 0-1,0-1 1,0 1-1,0 0 1,-1 0 0,1-1-1,0 1 1,0 0-1,-1 0 1,1-1-1,0 1 1,0 0-1,-1 0 1,1 0-1,0-1 1,-1 1 0,1 0-1,0 0 1,-1 0-1,1 0 1,0 0-1,-1 0 1,1 0-1,0 0 1,-1 0-1,1 0 1,0 0 0,-1 0-1,1 0 1,0 0-1,-1 0 1,1 0-1,0 0 1,-1 0-1,1 0 1,0 0 0,-1 0-1,1 1 1,0-1-1,-1 0 1,1 0-1,0 0 1,0 1-1,-1-1 1,1 0-1,0 0 1,-1 1-1,-14 10 139,13-9-84,1-1 0,0 1 0,0-1-1,0 0 1,1 1 0,-1-1 0,0 1 0,1 0 0,-1-1 0,1 1 0,-1 0 0,1-1 0,0 1 0,-1 0 0,1-1 0,0 1 0,0 0 0,0 0 0,1-1 0,-1 1 0,0 0 0,1-1 0,-1 1 0,2 2 0,-1-3-23,1 1 0,-1-1 0,1 0 0,-1 0 0,1 0 0,-1 0 0,1 0 1,0-1-1,0 1 0,-1 0 0,1-1 0,0 0 0,0 1 0,0-1 0,-1 0 0,1 0 0,0 0 1,3 0-1,5-1-29,0 1 1,-1-2 0,1 0 0,0 0 0,0-1 0,-1 0 0,14-6-1,-4-2-389,0-1-1,22-19 0,-40 30 311,-3 3 74,1 0-1,-1 1 0,1-1 0,-1 1 0,1-1 0,0 1 0,0-1 0,0 1 0,0 0 0,0 5 0,0-6 33,0 0-16,1 1 1,-1-1 0,1 0 0,-1 1 0,1-1-1,0 0 1,0 1 0,0-1 0,0 0-1,0 1 1,1-1 0,-1 0 0,1 1-1,-1-1 1,1 0 0,0 0 0,0 1-1,0-1 1,0 0 0,0 0 0,1 0-1,-1 0 1,1 0 0,-1-1 0,1 1-1,-1 0 1,1-1 0,0 1 0,0-1-1,0 1 1,0-1 0,0 0 0,0 0 0,0 0-1,1 0 1,2 0 0,0 1-412,0 0 1,1-1 0,-1 0 0,1 0-1,-1-1 1,11 0 0,-11 0-694,0 0 0,1-1 0,-1 0 0,1 0 0,-1-1 0,9-3 1,10-10-6194</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6.145"/>
    </inkml:context>
    <inkml:brush xml:id="br0">
      <inkml:brushProperty name="width" value="0.025" units="cm"/>
      <inkml:brushProperty name="height" value="0.025" units="cm"/>
    </inkml:brush>
  </inkml:definitions>
  <inkml:trace contextRef="#ctx0" brushRef="#br0">59 1 13997,'0'0'2547,"-4"10"-145,-9 32-1695,2 1 1,1 0-1,2 0 0,2 1 1,0 68-1,6-110-709,0-1 1,0 0 0,0 0-1,0 1 1,1-1-1,-1 0 1,0 0-1,1 0 1,-1 1-1,1-1 1,-1 0 0,1 0-1,-1 0 1,1 0-1,0 0 1,0 0-1,-1 0 1,1 0-1,0 0 1,0 0-1,0-1 1,0 1 0,0 0-1,0-1 1,0 1-1,0 0 1,0-1-1,1 1 1,-1-1-1,0 0 1,0 1 0,0-1-1,1 0 1,-1 0-1,0 0 1,0 0-1,1 0 1,-1 0-1,0 0 1,0 0-1,1 0 1,-1-1 0,0 1-1,0 0 1,2-1-1,3-1-44,0 0-1,0 1 1,0-2 0,0 1-1,0-1 1,0 0 0,8-6-1,0-3-442,-1-1-1,0 0 1,-1 0-1,-1-2 0,0 1 1,-1-1-1,13-28 1,-9 15-331,-1-1 0,-2 0 0,11-47 0,-23 81 2009,-4 15 289,1 0 1,1 0 0,1 0 0,0 34 0,2-48-1344,1 1 1,0-1 0,0 1 0,0-1-1,1 0 1,0 0 0,0 1-1,1-1 1,-1-1 0,5 7 0,-5-9-79,1 0 0,-1 0 0,1 0 1,0 0-1,0 0 0,0-1 0,0 0 0,0 1 1,1-1-1,-1 0 0,1-1 0,-1 1 0,1-1 1,0 1-1,-1-1 0,1 0 0,0 0 0,6 0 1,54 1 726,-61-2-805,0 0 0,0 0 0,0-1 0,0 1 0,0-1 0,0 0 0,0 0 0,0 0 0,0 0 0,0 0 0,0-1 0,-1 1 0,1-1-1,0 0 1,-1 1 0,1-1 0,2-4 0,-4 5-35,0 0-1,-1 0 1,1 1-1,0-1 1,-1 0-1,1 0 1,-1 0-1,0 0 1,1 0-1,-1 0 1,0 0-1,0 0 1,1 0 0,-1 0-1,0 0 1,0 0-1,0 0 1,0 0-1,0 0 1,0 0-1,-1 0 1,1 0-1,0 0 1,0 0-1,-1 0 1,0-1-1,0 0-222,-1 1 0,1-1 0,0 1-1,-1 0 1,1 0 0,-1 0 0,0 0-1,1 0 1,-1 0 0,0 0 0,1 1 0,-1-1-1,-2 0 1,-59-6-10186,60 7 9725,-34-2-3488,18 1 1975</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6.488"/>
    </inkml:context>
    <inkml:brush xml:id="br0">
      <inkml:brushProperty name="width" value="0.025" units="cm"/>
      <inkml:brushProperty name="height" value="0.025" units="cm"/>
    </inkml:brush>
  </inkml:definitions>
  <inkml:trace contextRef="#ctx0" brushRef="#br0">1 22 9321,'0'0'14670,"64"-21"-13549,-30 20-192,-2 1-513,4 0-384,0 0-673,-1 0-2209,-1 0-6567</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7.288"/>
    </inkml:context>
    <inkml:brush xml:id="br0">
      <inkml:brushProperty name="width" value="0.025" units="cm"/>
      <inkml:brushProperty name="height" value="0.025" units="cm"/>
    </inkml:brush>
  </inkml:definitions>
  <inkml:trace contextRef="#ctx0" brushRef="#br0">230 124 13357,'0'0'3801,"-12"-3"-2056,0 0-1133,-1 1 1,0 0-1,1 1 0,-24 0 0,29 2-529,1-1 0,0 1 0,0 1-1,0-1 1,0 1 0,0 0 0,0 0-1,0 1 1,1 0 0,-1 0 0,1 0 0,0 1-1,0-1 1,-5 6 0,6-6-62,1-1 1,0 1-1,0 0 0,0 0 1,0 1-1,1-1 0,-1 1 1,1-1-1,0 1 1,0 0-1,0 0 0,0-1 1,1 1-1,-1 1 0,1-1 1,0 0-1,1 0 0,-1 0 1,0 8-1,2-11-23,0 0 1,-1 0-1,1 0 1,0 0-1,0 0 1,0 0-1,0 0 0,0 0 1,0 0-1,0-1 1,0 1-1,0 0 0,0-1 1,0 1-1,1 0 1,-1-1-1,0 1 1,0-1-1,1 0 0,-1 0 1,0 1-1,1-1 1,-1 0-1,0 0 0,0 0 1,1 0-1,-1 0 1,0 0-1,1-1 1,-1 1-1,2-1 0,46-10 224,-29 0-173,0 0 1,0-1-1,-1-1 0,0-1 1,-1 0-1,-1-2 1,-1 0-1,0-1 0,-1 0 1,0-1-1,18-31 0,-25 29 88,-8 19-131,0 1 0,0 0 0,0 0 0,0 0 0,0-1 0,0 1 0,-1 0 0,1 0 0,0 0 0,0-1 0,0 1 0,0 0 0,0 0 0,0 0 0,0 0 0,-1-1 0,1 1 0,0 0 0,0 0 0,0 0 0,0 0 0,-1 0 0,1-1 0,0 1 0,0 0 0,0 0 0,-1 0 0,1 0 0,0 0 0,0 0 0,0 0 0,-1 0 0,1 0 0,0 0 1,0 0-1,-1 0 0,1 0 0,0 0 0,0 0 0,0 0 0,-1 0 0,1 0 0,-3 1 19,1 0 1,0 0 0,-1 0 0,1 1 0,0-1 0,0 0 0,0 1-1,0 0 1,0-1 0,0 1 0,0 0 0,-2 4 0,-2 2 62,0 0 1,1 0-1,0 1 0,0 0 1,1 0-1,1 1 1,-1-1-1,2 1 1,-1-1-1,1 1 0,1 0 1,-1 0-1,2 0 1,-1 0-1,3 14 0,-2-21-54,1-1 1,-1 1-1,1 0 0,0-1 0,0 1 0,0-1 0,0 1 0,1-1 0,-1 1 0,1-1 0,-1 0 0,1 0 0,0 0 0,0 0 0,0 0 0,0 0 0,0 0 0,3 1 0,1 0 40,0 1-1,-1-2 1,1 1 0,0-1 0,1 0-1,-1 0 1,12 1 0,-8-1-14,1-1 0,0-1 0,-1 1 0,1-2 0,0 0 0,0 0 0,-1-1 0,1 0 0,15-5 0,-19 3-37,-1 1 0,1-1 0,0 0 0,-1-1 0,0 0 0,0 0 0,0 0 0,8-11 0,-11 13-21,-1 0-1,0 0 1,0 0-1,0 0 0,0-1 1,0 1-1,-1 0 0,0-1 1,1 0-1,-1 1 0,0-1 1,-1 0-1,1 1 1,-1-1-1,0 0 0,0 0 1,0 0-1,0 1 0,-2-8 1,1 9-10,0 0 0,0 1 0,0-1 0,0 0 0,0 1 0,-1-1 0,1 1 0,-1-1-1,1 1 1,-1 0 0,1 0 0,-1 0 0,0 0 0,1 0 0,-1 0 0,0 0 0,0 0 0,0 1 0,0-1 0,0 1 0,0-1 0,0 1 0,0 0 0,0 0 0,0 0 0,0 0 0,0 0 0,-4 1 0,-1-1 19,-1 1 0,1 0 0,0 1 0,0 0 1,-1 0-1,-11 5 0,13-4 96,0 1-1,0 0 1,0 0-1,1 0 1,0 1 0,0 0-1,0 0 1,0 0 0,1 0-1,0 1 1,-5 8-1,8-12-86,0 0-1,0 0 0,0 0 0,0 0 0,1 0 0,-1 0 0,1 0 0,0 0 0,-1 0 0,1 0 1,0 0-1,0 0 0,0 0 0,0 0 0,1 0 0,-1 0 0,1 0 0,-1 0 0,1 0 1,0 0-1,-1 0 0,1 0 0,0 0 0,0-1 0,0 1 0,1 0 0,-1-1 0,0 1 1,1 0-1,-1-1 0,1 0 0,-1 1 0,1-1 0,0 0 0,-1 0 0,1 0 0,0 0 0,0 0 1,0 0-1,0-1 0,4 2 0,11 4-511,0-1 0,1 0 0,0-2-1,0 0 1,0-1 0,0 0 0,20-2 0,-25-1-1372,1 0 0,-1 0-1,0-2 1,0 1 0,0-2-1,13-4 1,18-13-8263</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7.643"/>
    </inkml:context>
    <inkml:brush xml:id="br0">
      <inkml:brushProperty name="width" value="0.025" units="cm"/>
      <inkml:brushProperty name="height" value="0.025" units="cm"/>
    </inkml:brush>
  </inkml:definitions>
  <inkml:trace contextRef="#ctx0" brushRef="#br0">140 0 16400,'-11'0'2114,"0"1"-1256,0 0 0,0 0 0,0 1 0,-20 5 0,29-6-761,-1 0-1,0 0 0,0 0 1,0 0-1,1 0 0,-1 0 1,1 1-1,-1-1 0,1 1 1,-1 0-1,1 0 0,0 0 1,0 0-1,0 0 0,0 0 1,0 1-1,1-1 0,-1 1 0,0-1 1,1 1-1,0 0 0,0-1 1,0 1-1,0 0 0,0 0 1,0 0-1,0 5 0,2-5-96,0-1-1,0 1 0,0-1 0,0 0 0,0 1 1,1-1-1,-1 0 0,1 0 0,-1 0 0,1 0 0,0 0 1,-1 0-1,1 0 0,0-1 0,1 1 0,-1-1 0,0 1 1,0-1-1,1 0 0,-1 0 0,0 0 0,5 1 0,61 20-338,-66-21 308,10 2-138,53 16-756,-62-18 907,-1-1 1,0 1-1,0 0 1,0 0-1,0 0 0,0 0 1,0 0-1,0 0 1,0 0-1,-1 1 0,1-1 1,0 1-1,-1 0 1,1-1-1,-1 1 0,0 0 1,1 0-1,-1 0 1,0 0-1,0 0 0,0 0 1,0 0-1,0 4 1,-1-5 84,-1 1 1,0 0 0,1 0-1,-1-1 1,0 1 0,0 0-1,0-1 1,0 1 0,0-1-1,-1 1 1,1-1 0,0 0 0,-1 1-1,1-1 1,-1 0 0,1 0-1,-1 0 1,1 0 0,-1 0-1,0 0 1,0-1 0,1 1-1,-1-1 1,0 1 0,-2 0-1,-53 11 563,51-10-542,0-1-157,-4 1-251,1-1-1,0 0 1,-1 0-1,1-1 1,-1 0 0,-9-1-1,2-5-6080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7.970"/>
    </inkml:context>
    <inkml:brush xml:id="br0">
      <inkml:brushProperty name="width" value="0.025" units="cm"/>
      <inkml:brushProperty name="height" value="0.025" units="cm"/>
    </inkml:brush>
  </inkml:definitions>
  <inkml:trace contextRef="#ctx0" brushRef="#br0">2 0 15855,'0'0'8931,"0"14"-8226,-1 57 580,3 164 1113,7-199-2311,-9-35-209,1 0 1,-1 0-1,0 0 0,1 0 1,-1 0-1,1 0 1,-1 0-1,1 0 1,0 0-1,-1 0 0,1-1 1,0 1-1,0 0 1,-1 0-1,1-1 1,0 1-1,0 0 0,0-1 1,0 1-1,0-1 1,0 1-1,0-1 1,0 1-1,0-1 0,0 0 1,0 0-1,0 0 1,0 1-1,2-1 1,-2-5-1117,-1 0 0,0 0 0,0 0 0,0 1 0,0-1 1,-1 0-1,-1-6 0,-14-21-3583</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8.300"/>
    </inkml:context>
    <inkml:brush xml:id="br0">
      <inkml:brushProperty name="width" value="0.025" units="cm"/>
      <inkml:brushProperty name="height" value="0.025" units="cm"/>
    </inkml:brush>
  </inkml:definitions>
  <inkml:trace contextRef="#ctx0" brushRef="#br0">1 10 11339,'0'0'10313,"58"-9"-8711,-18 9 0,5 0-193,2 0-769,6 0-575,-4 0-33,-6 2-769,-7 5-1794,-11 0-1632,-8-5-3621</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8.655"/>
    </inkml:context>
    <inkml:brush xml:id="br0">
      <inkml:brushProperty name="width" value="0.025" units="cm"/>
      <inkml:brushProperty name="height" value="0.025" units="cm"/>
    </inkml:brush>
  </inkml:definitions>
  <inkml:trace contextRef="#ctx0" brushRef="#br0">1 19 12556,'0'0'6886,"75"1"-5829,-34-7-576,7 0-417,6 4-384,-1 0-2755,-6 1-3171</inkml:trace>
  <inkml:trace contextRef="#ctx0" brushRef="#br0" timeOffset="1">472 1 13741,'-9'0'2013,"7"0"-1816,-17 1 1286,0 0 0,-26 6-1,41-6-1253,-1 0 0,1 0-1,0 0 1,-1 1 0,1-1-1,0 1 1,0 0-1,0 0 1,0 0 0,1 1-1,-1-1 1,0 1 0,1 0-1,0 0 1,0 1 0,0-1-1,0 0 1,-3 5-1,6-7-220,-1 0-1,1 0 0,-1 0 0,1 1 0,0-1 0,-1 0 1,1 0-1,0 1 0,0-1 0,0 0 0,0 0 0,0 0 0,0 1 1,0-1-1,0 0 0,1 0 0,-1 1 0,0-1 0,1 0 1,-1 0-1,1 0 0,-1 0 0,1 0 0,0 0 0,-1 0 1,1 0-1,0 0 0,0 0 0,0 0 0,0 0 0,0 0 0,0 0 1,0-1-1,0 1 0,0 0 0,0-1 0,0 1 0,0-1 1,0 1-1,0-1 0,1 0 0,-1 1 0,0-1 0,0 0 1,3 0-1,7 2 21,1 0 0,-1-1 0,20 0 1,-26-1 25,6-1-14,0 0 0,0 0 0,1-1 0,-2 0 1,1-1-1,0 0 0,13-6 0,-18 6-39,0 0 0,1 0 0,-1-1 1,-1 1-1,1-1 0,0-1 0,-1 1 0,0-1 1,0 0-1,-1 0 0,1 0 0,6-12 0,-7 3-247,-13 13-16,-15 15 60,20-10 211,0 1-1,0 0 0,0 1 1,0-1-1,1 1 0,0 0 1,0 0-1,0 0 1,1 0-1,0 0 0,-2 8 1,4-12-48,0 0 1,-1-1 0,1 1-1,0 0 1,0 0 0,1-1-1,-1 1 1,0 0 0,0 0-1,1-1 1,-1 1-1,1 0 1,0-1 0,-1 1-1,1-1 1,0 1 0,0-1-1,1 2 1,0-1-120,0-1 1,0 1-1,0-1 1,0 0-1,0 1 1,0-1-1,0 0 0,0-1 1,0 1-1,1 0 1,-1-1-1,0 1 0,1-1 1,-1 0-1,0 1 1,1-1-1,2-1 1,0 2-527,0-1 0,1-1 0,-1 1-1,0-1 1,0 0 0,0 0 0,0 0 0,0-1 0,0 0 0,-1 0 0,1 0 0,0-1 0,-1 1 0,8-7 0,14-16-6902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9.004"/>
    </inkml:context>
    <inkml:brush xml:id="br0">
      <inkml:brushProperty name="width" value="0.025" units="cm"/>
      <inkml:brushProperty name="height" value="0.025" units="cm"/>
    </inkml:brush>
  </inkml:definitions>
  <inkml:trace contextRef="#ctx0" brushRef="#br0">85 1 13613,'0'0'2002,"-7"9"-75,-3 5-1371,0 1-1,2 0 1,-1 0 0,2 1-1,0 0 1,1 0 0,1 0-1,0 1 1,1 0 0,-2 22-1,6-28-415,-1 0 0,1 0-1,1 0 1,0 0-1,1 0 1,4 16-1,-6-25-125,1 0-1,-1 0 0,1-1 1,0 1-1,-1 0 0,1 0 0,0-1 1,0 1-1,0 0 0,0-1 1,0 1-1,1-1 0,-1 0 0,0 1 1,1-1-1,-1 0 0,1 0 1,-1 0-1,1 0 0,0 0 0,-1 0 1,1 0-1,0 0 0,0-1 1,-1 1-1,1-1 0,0 1 0,0-1 1,0 0-1,0 0 0,0 0 1,0 0-1,0 0 0,-1 0 0,1 0 1,0-1-1,0 1 0,0-1 1,0 1-1,-1-1 0,1 0 0,0 0 1,0 1-1,-1-1 0,1 0 1,1-2-1,5-2-53,-1-1 0,0 0 0,0 0 0,-1 0 0,0-1 0,0 0 0,-1 0 1,1 0-1,7-15 0,-10 16-405,0 0 0,-1 0 0,1 0 0,-1 0 0,0 0 0,-1 0 0,1 0 0,0-12 0,-21 38 247,15-12 304,0 1 0,1-1-1,0 1 1,0 0 0,1 0-1,-1 10 1,2-17-104,1-1-1,0 1 1,0 0-1,-1-1 1,1 1 0,0-1-1,0 1 1,0 0-1,0-1 1,1 1-1,-1-1 1,0 1 0,1 0-1,-1-1 1,1 1-1,0-1 1,-1 1-1,1-1 1,0 0 0,0 1-1,0-1 1,0 0-1,0 1 1,0-1 0,0 0-1,0 0 1,1 0-1,-1 0 1,0 0-1,1 0 1,-1-1 0,1 1-1,-1 0 1,1-1-1,-1 1 1,1-1-1,-1 1 1,1-1 0,-1 0-1,1 1 1,2-1-1,0 0-341,0 0-1,1-1 1,-1 1-1,0-1 1,1 1-1,-1-1 0,0-1 1,0 1-1,5-2 1,-4 0-527,-1 0 0,1 0 0,0-1 1,-1 0-1,0 1 0,0-1 0,0 0 0,0-1 1,-1 1-1,6-9 0,5-16-2913</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43.265"/>
    </inkml:context>
    <inkml:brush xml:id="br0">
      <inkml:brushProperty name="width" value="0.025" units="cm"/>
      <inkml:brushProperty name="height" value="0.025" units="cm"/>
    </inkml:brush>
  </inkml:definitions>
  <inkml:trace contextRef="#ctx0" brushRef="#br0">71 15 9545,'0'0'11921,"-8"-2"-11836,-23-6-37,31 8-28,0 0 0,0 0 0,0 0 1,-1 0-1,1 0 0,0 0 0,0 0 0,0 0 0,-1-1 0,1 1 0,0 0 1,0 0-1,0 0 0,-1 0 0,1 0 0,0 0 0,0 0 0,0 1 0,-1-1 1,1 0-1,0 0 0,0 0 0,0 0 0,-1 0 0,1 0 0,0 0 0,0 0 0,0 0 1,0 1-1,-1-1 0,1 0 0,0 0 0,0 0 0,0 0 0,0 0 0,0 1 1,0-1-1,-1 0 0,1 0 0,0 0 0,0 1 0,0-1 0,0 0 0,0 0 1,0 0-1,0 1 0,0-1 0,0 0 0,0 0 0,0 0 0,0 1 0,0-1 0,0 0 1,0 0-1,0 1 82,1-1 0,-1 1 0,0-1 0,0 1 0,1-1 0,-1 0 0,0 1-1,0-1 1,1 0 0,-1 1 0,1-1 0,-1 0 0,0 1 0,1-1 0,-1 0 0,1 0 0,-1 1 0,0-1 0,1 0 0,-1 0 0,1 0 0,-1 0 0,1 0 0,-1 1 0,1-1 0,0 0 0,-1 0-93,0 0 1,0 0-1,-1 0 1,1 0-1,0 0 1,0 0-1,0 0 1,0 0-1,0-1 1,-1 1-1,1 0 1,0 0-1,0 0 1,0 0-1,0 0 1,0 0-1,-1 0 1,1 0-1,0 0 1,0 0-1,0 0 1,0-1-1,0 1 1,0 0-1,0 0 1,0 0-1,0 0 1,-1 0-1,1 0 1,0-1-1,0 1 1,0 0-1,0 0 0,0 0 1,0 0-1,0 0 1,0-1-1,0 1 1,0 0-1,0 0 1,0 0-1,0 0 1,0 0-1,0-1 1,0 1-1,0 0 1,0 0-1,0 0 1,0 0-1,1 0 1,-1-1-1,0 1 1,0 0-1,0 0 1,0 0-1,0 0 1,0 0-1,0 0 1,0 0-1,1-1 1,-1 1-1,0 0 1,0 0-19,-1 0 0,1-1 1,-1 1-1,1 0 0,-1 0 0,1 0 1,-1 0-1,1 0 0,-1-1 0,1 1 1,-1 0-1,1 0 0,-1 0 0,1 0 1,-1 0-1,0 1 0,1-1 0,-1 0 1,1 0-1,-1 0 0,1 0 1,0 1-1,-1-1 0,1 0 0,-1 0 1,1 1-1,-1-1 0,1 0 0,0 1 1,-1-1-1,1 0 0,-1 1 0,0 0 6,0 1-1,0-1 0,0 0 0,0 1 1,1-1-1,-1 0 0,0 1 0,1-1 1,-1 1-1,1-1 0,-1 1 0,1-1 1,0 1-1,0-1 0,0 1 0,0-1 1,0 1-1,0-1 0,0 1 1,0-1-1,0 1 0,1-1 0,-1 1 1,1-1-1,-1 1 0,1-1 0,-1 1 1,2 1-1,0-1-6,0-1 0,-1 1 0,1-1 0,0 1 0,0-1 1,0 0-1,0 1 0,1-1 0,-1 0 0,0 0 0,0-1 0,1 1 0,-1 0 0,0-1 1,1 1-1,2-1 0,-2 0 39,0 1 1,0-1-1,-1 0 1,1-1-1,0 1 1,0 0 0,0-1-1,0 0 1,0 1-1,-1-1 1,1 0-1,0-1 1,4-2-1,-6 4 28,0-1-1,0 0 0,0 0 1,1 0-1,-1-1 1,-1 1-1,1 0 0,0 0 1,0-1-1,0 1 1,-1 0-1,1-1 0,-1 1 1,1 0-1,-1-1 1,1 1-1,-1-1 0,0 1 1,0-1-1,1 1 1,-1-1-1,0 1 0,-1-1 1,1 1-1,0-1 1,0 1-1,-1-1 0,0-1 1,1 2-46,-1-1 0,0 0 0,0 1 0,0-1 0,0 1 0,0-1 0,0 1 0,-1 0 0,1-1 1,0 1-1,-1 0 0,1 0 0,-1 0 0,1 0 0,-1 0 0,1 0 0,-1 0 0,0 1 0,0-1 0,1 1 0,-1-1 1,0 1-1,0 0 0,1-1 0,-1 1 0,0 0 0,0 0 0,0 0 0,0 0 0,1 1 0,-1-1 0,0 1 0,-2 0 1,1-1-42,0 1 1,1-1-1,-1 1 1,0 0 0,0 0-1,0 0 1,1 0-1,-1 1 1,1-1 0,-1 1-1,1-1 1,0 1 0,-1 0-1,1 0 1,0 0-1,0 0 1,0 0 0,0 1-1,1-1 1,-3 4-1,4-5-118,-1 0 0,1 0-1,-1 0 1,1 0 0,0 0-1,-1 0 1,1 1-1,0-1 1,0 0 0,0 0-1,0 0 1,0 0 0,0 1-1,0-1 1,0 0-1,1 0 1,-1 0 0,0 0-1,1 1 1,-1-1 0,1 0-1,-1 0 1,1 0-1,-1 0 1,1 0 0,0 0-1,-1 0 1,1 0 0,0-1-1,0 1 1,0 0-1,0 0 1,0-1 0,0 1-1,0 0 1,0-1 0,0 1-1,0-1 1,0 1-1,0-1 1,2 1 0,5 0-1328,-1 0 0,1-1 1,0 1-1,-1-1 0,11-2 1,-16 2 1058,27-4-9651</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9.331"/>
    </inkml:context>
    <inkml:brush xml:id="br0">
      <inkml:brushProperty name="width" value="0.025" units="cm"/>
      <inkml:brushProperty name="height" value="0.025" units="cm"/>
    </inkml:brush>
  </inkml:definitions>
  <inkml:trace contextRef="#ctx0" brushRef="#br0">100 0 9001,'0'0'7484,"-5"11"-6448,-5 14-237,1 1 0,1 0 0,-8 52 1,13-61-613,1 0 1,0 0-1,2 1 1,0-1-1,1 0 1,1 0-1,0 0 1,6 19-1,-8-37-269,0 1 0,0 0 0,0 0 0,0 0 0,0 0 0,0 0-1,0 0 1,0 0 0,1 0 0,-1 0 0,0 0 0,0 0 0,0 0 0,0 0 0,0 0 0,0 0-1,0 0 1,0 0 0,0 0 0,1 0 0,-1 0 0,0 0 0,0 0 0,0 0 0,0 0 0,0 0-1,0 0 1,0 0 0,0 0 0,0 0 0,0 0 0,1 0 0,-1 0 0,0 0 0,0 1 0,0-1-1,0 0 1,0 0 0,0 0 0,0 0 0,0 0 0,0 0 0,0 0 0,0 0 0,0 0 0,0 0-1,2-18-2339,-8-28 365,-19-9 1698,17 40 1278,0-2-1,-7-25 1,15 41-846,0 1 1,0 0 0,0-1-1,1 1 1,-1 0-1,0 0 1,0-1 0,0 1-1,1 0 1,-1 0 0,0-1-1,1 1 1,-1 0 0,0 0-1,1 0 1,-1-1-1,0 1 1,1 0 0,-1 0-1,0 0 1,1 0 0,-1 0-1,0 0 1,1 0 0,-1 0-1,0 0 1,1 0 0,-1 0-1,1 0 1,-1 0-1,0 0 1,1 0 0,-1 0-1,0 0 1,1 1 0,-1-1-1,0 0 1,1 0 0,-1 1-1,18 3 142,-5 1-268,97 28-207,-94-30-2515,0-1 0,30 1 0,-10-3-7378</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9.688"/>
    </inkml:context>
    <inkml:brush xml:id="br0">
      <inkml:brushProperty name="width" value="0.025" units="cm"/>
      <inkml:brushProperty name="height" value="0.025" units="cm"/>
    </inkml:brush>
  </inkml:definitions>
  <inkml:trace contextRef="#ctx0" brushRef="#br0">138 55 9801,'0'0'2424,"-9"-1"-267,4 1-1979,-7-2 855,0 1 1,0 1-1,1 0 1,-23 4-1,32-4-964,0 0-1,0 0 0,0 1 0,0-1 0,1 1 0,-1-1 1,0 1-1,0 0 0,1-1 0,-1 1 0,0 0 0,1 0 1,-1 0-1,1 1 0,-1-1 0,1 0 0,0 0 0,-1 1 1,1-1-1,0 1 0,0-1 0,0 1 0,0 0 0,0-1 1,0 1-1,1 0 0,-1-1 0,1 1 0,-1 0 0,1 0 1,-1 0-1,1 0 0,0-1 0,0 1 0,0 0 0,0 0 1,0 0-1,0 0 0,1 0 0,-1 0 0,1-1 0,-1 1 1,1 0-1,1 2 0,0 0-65,0 0 0,1 0 0,0 0 0,0 0 0,0 0 0,0-1-1,1 1 1,-1-1 0,1 0 0,0 0 0,0 0 0,0-1 0,0 1 0,7 2 0,64 24 70,-61-24-131,0-2-1,0 1 0,0-2 0,1 0 1,18 0-1,-33-3 134,1 1 0,-1 0 0,1-1 0,-1 1 0,1-1 0,-1 1 0,0-1 0,1 1 0,-1-1-1,0 0 1,1 1 0,-1-1 0,0 1 0,0-1 0,0 0 0,1 1 0,-1-1 0,0 0 0,0 1 0,0-1 0,0 1 0,0-1 0,0 0 0,0 1 0,0-1 0,-1 0 0,1 1-1,0-1 1,0 1 0,0-1 0,-1 0 0,1 1 0,0-1 0,-1 1 0,1-1 0,-1 0 0,-11-25 665,4 16-627,0-2 0,1 1 0,1-1 0,0 0 0,0 0 0,1-1 0,0 0 0,2 0 0,-1 0 0,-2-22 1,7 34-246,0 0 1,0-1-1,0 1 1,0 1-1,0-1 1,0 0 0,1 0-1,-1 0 1,0 1-1,0-1 1,1 0 0,-1 1-1,0-1 1,1 1-1,-1 0 1,1-1 0,-1 1-1,0 0 1,1 0-1,-1 0 1,1 0 0,-1 0-1,1 0 1,-1 0-1,3 1 1,44 3-3350,32 11-3560,-37-8 2023</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30.014"/>
    </inkml:context>
    <inkml:brush xml:id="br0">
      <inkml:brushProperty name="width" value="0.025" units="cm"/>
      <inkml:brushProperty name="height" value="0.025" units="cm"/>
    </inkml:brush>
  </inkml:definitions>
  <inkml:trace contextRef="#ctx0" brushRef="#br0">328 37 11179,'0'0'8765,"-9"-5"-5967,-2-1-2348,-1 1 1,0 1-1,0 0 1,-15-3 0,22 5-322,0 1 0,1 0 1,-1 1-1,0-1 0,0 1 1,0 0-1,0 0 0,0 0 1,1 1-1,-1-1 1,0 1-1,0 1 0,1-1 1,-1 0-1,1 1 0,-9 4 1,12-5-141,0 0 0,0 0 1,0-1-1,0 1 1,0 0-1,0 0 0,0 0 1,1 0-1,-1 0 0,0 0 1,1 0-1,-1 0 1,0 0-1,1 1 0,0-1 1,-1 0-1,1 0 0,-1 1 1,1-1-1,0 0 0,0 0 1,0 1-1,0-1 1,0 0-1,0 0 0,0 1 1,0-1-1,1 0 0,-1 0 1,0 1-1,1-1 1,-1 0-1,1 0 0,-1 0 1,1 1-1,0-1 0,-1 0 1,1 0-1,0 0 1,0 0-1,0 0 0,0-1 1,0 1-1,0 0 0,0 0 1,1 0-1,8 7-260,0-2-1,0 1 0,0-1 1,11 4-1,-9-5 48,7 6-125,-8-7 234,-1 1 1,-1 1 0,1-1 0,-1 2 0,0-1 0,14 14 0,-23-20 131,0 1 0,1-1 0,-1 1 0,0-1 0,1 0 0,-1 1 0,0-1 0,0 1 0,0 0 0,1-1 0,-1 1 0,0-1 0,0 1 0,0-1 0,0 1 0,0-1 0,0 1 0,0-1 0,0 1 0,0-1 0,0 1 0,0 0 0,0-1-1,-1 1 1,1-1 0,0 1 0,0-1 0,0 1 0,-1-1 0,1 1 0,0-1 0,-1 0 0,1 1 0,0-1 0,-1 1 0,1-1 0,-1 0 0,1 1 0,-1-1 0,1 0 0,0 1 0,-1-1 0,1 0 0,-1 0 0,1 0 0,-1 1 0,0-1 0,1 0 0,-1 0 0,1 0 0,-1 0 0,1 0 0,-1 0 0,1 0 0,-1 0 0,1 0 0,-2 0 0,-39 2 1033,37-2-960,-194 1 801,156-1-4281,10 0-4890</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30.653"/>
    </inkml:context>
    <inkml:brush xml:id="br0">
      <inkml:brushProperty name="width" value="0.025" units="cm"/>
      <inkml:brushProperty name="height" value="0.025" units="cm"/>
    </inkml:brush>
  </inkml:definitions>
  <inkml:trace contextRef="#ctx0" brushRef="#br0">0 66 11659,'6'-8'2199,"-1"-4"-1002,9-12 715,2 7 2485,-15 16-4325,-1 1 0,0 0 0,0-1 0,1 1 0,-1 0 0,0 0 0,0 0 0,1-1 0,-1 1 0,0 0 0,1 0 0,-1 0 0,0-1 0,1 1 0,-1 0 0,0 0 0,1 0 0,-1 0 0,0 0 0,1 0 0,-1 0 0,0 0 0,1 0 0,-1 0 0,1 0 0,-1 0 0,0 0 0,1 0 0,-1 0 0,0 0 0,1 0 0,-1 1 0,0-1 0,1 0 0,-1 0 0,0 0 0,1 1 0,-1-1 0,0 0 0,0 0 0,1 0 0,-1 1 0,0-1 0,0 0 0,0 1 0,1-1 0,-1 0 0,0 1 0,0-1 0,0 0 0,0 1 0,0-1 0,1 0 0,-1 1 0,2 21 207,-2-20-135,-4 356 2050,4-356-2189,0 0 0,0 0 0,0 0-1,0 0 1,0 0 0,0 0 0,1 0 0,-1 0 0,1 0 0,0 0-1,-1-1 1,1 1 0,0 0 0,0 0 0,0 0 0,0-1-1,0 1 1,1-1 0,-1 1 0,0-1 0,1 1 0,-1-1-1,1 0 1,0 1 0,-1-1 0,1 0 0,0 0 0,0 0 0,-1-1-1,1 1 1,0 0 0,0-1 0,0 1 0,0-1 0,0 0-1,0 1 1,0-1 0,0 0 0,0 0 0,0 0 0,0-1-1,0 1 1,0 0 0,0-1 0,2 0 0,6-1 11,0-1 0,0 0 0,-1 0 1,0-1-1,0-1 0,0 1 0,0-1 0,8-7 0,-3 1-112,-1 0-1,-1-1 0,1-1 0,-2 0 1,0-1-1,-1 0 0,0 0 0,-1-1 1,13-29-1,-18 34-1433,-1-1 0,0 1 0,0-1-1,-1 0 1,1-20 0,-2 8-5773</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31.001"/>
    </inkml:context>
    <inkml:brush xml:id="br0">
      <inkml:brushProperty name="width" value="0.025" units="cm"/>
      <inkml:brushProperty name="height" value="0.025" units="cm"/>
    </inkml:brush>
  </inkml:definitions>
  <inkml:trace contextRef="#ctx0" brushRef="#br0">1 1 7303,'0'0'4452,"0"50"-2146,3-28 1346,14-3-1250,6-3-800,7-3-898,4-2-544,4-5-640,1-3-2403,1-3-2658,-4-1-3716</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31.376"/>
    </inkml:context>
    <inkml:brush xml:id="br0">
      <inkml:brushProperty name="width" value="0.025" units="cm"/>
      <inkml:brushProperty name="height" value="0.025" units="cm"/>
    </inkml:brush>
  </inkml:definitions>
  <inkml:trace contextRef="#ctx0" brushRef="#br0">143 1 13741,'-11'5'1596,"7"-2"-1406,-13 6 713,0 0-1,1 2 1,-18 15 0,31-24-715,-1 1 0,1 0 0,0 0 0,0 0 0,0 1 0,0-1 0,0 1 0,1-1 0,-1 1 0,1 0 0,0 0 0,0 0 0,1 0 0,-1 0 0,1 1 0,0-1 0,0 0 0,0 1 0,1-1 0,0 1 0,-1-1 0,2 7 0,0-9-170,-1 0 0,1-1 0,0 1 0,0-1 0,0 1 0,0-1 0,0 1 0,1-1 0,-1 0 0,0 1 0,1-1 0,-1 0 0,1 0 0,-1 0 0,1 0 0,-1 0 0,1 0 0,0-1 0,0 1 0,-1 0 0,1-1 0,0 1 0,0-1 0,0 0 0,1 0 0,54 4 474,-49-4-373,1-1-80,-1 1 1,1-1-1,0-1 1,-1 1-1,1-1 1,-1-1 0,1 0-1,-1 0 1,0-1-1,-1 0 1,1 0-1,10-8 1,-13 9-175,-1-1 1,0 1-1,1-2 1,-1 1-1,-1 0 0,1-1 1,0 1-1,-1-1 0,0 0 1,0 0-1,-1 0 1,1-1-1,-1 1 0,-1-1 1,1 1-1,-1-1 0,1 0 1,-1 1-1,0-11 0,-1 16 120,0 0-1,0 0 1,0 0-1,0 0 1,0 0-1,0-1 0,0 1 1,0 0-1,0 0 1,0 0-1,0 0 1,0 0-1,0-1 0,0 1 1,0 0-1,0 0 1,-1 0-1,1 0 1,0 0-1,0 0 0,0-1 1,0 1-1,0 0 1,0 0-1,0 0 1,0 0-1,0 0 0,0 0 1,-1 0-1,1 0 1,0-1-1,0 1 1,0 0-1,0 0 0,0 0 1,0 0-1,-1 0 1,1 0-1,0 0 1,0 0-1,0 0 0,0 0 1,0 0-1,-1 0 1,1 0-1,0 0 1,0 0-1,0 0 0,0 0 1,0 0-1,-1 0 1,1 0-1,-10 7-196,-6 10 176,11-10-71,2 0 0,-1 0-1,1 1 1,0-1-1,1 1 1,-3 10-1,4-13-482,1 0 0,-1 0-1,1 1 1,0-1 0,1 0-1,0 8 1,-1-12 348,1 0 0,-1 0 1,0 0-1,1 0 0,-1-1 1,1 1-1,-1 0 0,1 0 1,-1 0-1,1 0 0,-1 0 0,1-1 1,0 1-1,0 0 0,-1 0 1,1-1-1,0 1 0,0-1 1,0 1-1,0-1 0,0 1 0,0-1 1,0 1-1,0-1 0,0 0 1,0 0-1,0 1 0,2-1 1,18 2-6561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31.720"/>
    </inkml:context>
    <inkml:brush xml:id="br0">
      <inkml:brushProperty name="width" value="0.025" units="cm"/>
      <inkml:brushProperty name="height" value="0.025" units="cm"/>
    </inkml:brush>
  </inkml:definitions>
  <inkml:trace contextRef="#ctx0" brushRef="#br0">144 76 8168,'0'0'3192,"-5"9"-1115,-23 49 2116,-38 110 0,55-133-3191,2 0-1,1 0 1,1 1-1,-2 65 1,10-117-800,0 0 0,2 1 0,0-1 0,1 1 0,0-1 0,8-16 1,45-94-1183,-35 82 155,-1-1-236,2 2 0,1 0 0,41-53 0,-62 93 1070,0-1-1,-1 2 1,1-1 0,0 0 0,1 1-1,-1-1 1,0 1 0,1 0 0,4-2-1,-8 3 2,1 1 0,0 0 0,-1 0 0,1 0-1,0-1 1,-1 1 0,1 0 0,-1 0 0,1 0-1,0 0 1,-1 0 0,1 0 0,0 0 0,-1 1-1,1-1 1,0 0 0,-1 0 0,1 0 0,-1 1-1,1-1 1,0 0 0,0 1 0,0 0 13,0 0 0,-1 0 0,1 0 0,0 0 0,-1 1 0,1-1 0,-1 0 0,0 0 0,1 0 0,-1 1 0,0-1 0,0 0 0,1 0 1,-1 1-1,0-1 0,-1 2 0,2 5 49,-1 1 1,-1-1-1,0 0 1,0 0 0,0 0-1,-1 1 1,-4 10-1,4-15-12,-1 0-1,1 1 1,-1-1-1,0 0 1,0 0-1,-1-1 1,1 1-1,-1-1 1,1 1-1,-1-1 1,0 0-1,0-1 1,-1 1 0,-4 2-1,-4 1 404,0 0 0,-1-1 0,0 0 1,-21 4-1,-27-3-1685,61-25-11622,7 6 3102</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32.080"/>
    </inkml:context>
    <inkml:brush xml:id="br0">
      <inkml:brushProperty name="width" value="0.025" units="cm"/>
      <inkml:brushProperty name="height" value="0.025" units="cm"/>
    </inkml:brush>
  </inkml:definitions>
  <inkml:trace contextRef="#ctx0" brushRef="#br0">11 0 12556,'0'0'11947,"-5"66"-11210,3-40-64,-2 0-161,4-2-416,0-6-32,0 0-288,0-5-897,0-5-865</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32.441"/>
    </inkml:context>
    <inkml:brush xml:id="br0">
      <inkml:brushProperty name="width" value="0.025" units="cm"/>
      <inkml:brushProperty name="height" value="0.025" units="cm"/>
    </inkml:brush>
  </inkml:definitions>
  <inkml:trace contextRef="#ctx0" brushRef="#br0">138 1 18257,'0'0'3289,"-3"13"-1944,-12 50 983,-10 119-1,27-59-1739,1-34-3103,-6-99-5018,-41-75-5038,14 28 12573,9 17 6733,21 40-6633,0 0 1,0 0 0,-1 0 0,1-1 0,0 1 0,0 0-1,0 0 1,0 0 0,0 0 0,0 0 0,0-1 0,0 1 0,0 0-1,0 0 1,0 0 0,0 0 0,0 0 0,0-1 0,0 1-1,0 0 1,0 0 0,0 0 0,0 0 0,0 0 0,0 0-1,0-1 1,0 1 0,0 0 0,0 0 0,0 0 0,1 0-1,-1 0 1,0 0 0,0-1 0,0 1 0,0 0 0,0 0-1,0 0 1,0 0 0,0 0 0,1 0 0,-1 0 0,0 0 0,0 0-1,0 0 1,0 0 0,0 0 0,1 0 0,-1-1 0,0 1-1,0 0 1,0 0 0,13 1 1502,12 7-567,-3 2-570,0-1 1,0-2 0,24 6 0,-7-6-2586,-1-4-3450,-12-3-4741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32.961"/>
    </inkml:context>
    <inkml:brush xml:id="br0">
      <inkml:brushProperty name="width" value="0.025" units="cm"/>
      <inkml:brushProperty name="height" value="0.025" units="cm"/>
    </inkml:brush>
  </inkml:definitions>
  <inkml:trace contextRef="#ctx0" brushRef="#br0">146 169 12396,'0'0'5584,"-10"0"-3369,5 0-2040,1 1 0,-1-1-1,1 1 1,-1 0 0,1 0-1,-1 0 1,1 0 0,0 1 0,0 0-1,0 0 1,0 0 0,0 0-1,0 1 1,1-1 0,-1 1-1,1 0 1,-1 0 0,1 1 0,0-1-1,0 0 1,-4 8 0,-1 3 970,-1 0 0,-10 27-1,17-36-971,1 0 0,-1 0-1,1-1 1,0 1-1,0 0 1,0 1 0,1-1-1,0 0 1,0 0-1,0 0 1,1 0-1,-1 0 1,3 6 0,-2-9-135,0 0 1,0 0 0,0 0 0,1 0-1,-1 0 1,0-1 0,1 1 0,-1 0-1,1-1 1,0 1 0,0-1 0,0 0 0,-1 0-1,1 0 1,0 0 0,0 0 0,0 0-1,1 0 1,-1 0 0,0-1 0,0 1-1,4-1 1,55 4 625,-50-4-570,2 0-58,0-1 0,0 0 0,-1-1 1,1 0-1,-1-1 0,0-1 0,0 0 0,0 0 0,20-11 0,-28 13-143,0-1 0,1 0-1,-1 0 1,-1 0 0,1 0 0,0 0-1,-1-1 1,1 0 0,-1 0-1,0 0 1,0 0 0,-1 0 0,1 0-1,-1-1 1,0 1 0,0-1 0,0 0-1,-1 0 1,0 1 0,0-1 0,0 0-1,0 0 1,-1 0 0,0 0-1,0 0 1,0 0 0,-2-8 0,2 12 83,-1 0-1,1-1 1,-1 1 0,0 0 0,1 0 0,-1 0-1,0 0 1,0 0 0,1 0 0,-1 0 0,0 0 0,0 0-1,0 0 1,0 0 0,0 1 0,0-1 0,-1 0 0,1 1-1,0-1 1,0 1 0,0-1 0,-1 1 0,1-1-1,0 1 1,-1 0 0,1 0 0,0 0 0,0 0 0,-1 0-1,1 0 1,0 0 0,-1 0 0,-1 1 0,-1-1 11,1 0 0,0 1 0,-1 0 1,1 0-1,0 0 0,-1 0 1,1 0-1,0 0 0,0 1 0,0 0 1,0-1-1,-3 4 0,3-3 21,1 1 0,0-1 0,-1 1 0,1 0 1,0 0-1,1 0 0,-1 0 0,0 0 0,1 0 0,0 1 0,-1-1 0,1 0 0,1 1 0,-1-1 0,0 1 0,1-1 1,0 1-1,0 5 0,0-6-7,1-1 1,0 0-1,-1 0 1,1 0-1,0 0 1,0 0 0,1-1-1,-1 1 1,0 0-1,0 0 1,1-1-1,-1 1 1,1-1-1,0 1 1,-1-1-1,1 1 1,0-1-1,0 0 1,0 0 0,0 0-1,0 0 1,0-1-1,0 1 1,0 0-1,0-1 1,0 1-1,0-1 1,0 0-1,1 0 1,-1 0-1,2 0 1,6 0-102,0 0-1,0 0 1,0-1-1,0-1 1,0 0 0,0 0-1,-1-1 1,1 0 0,-1 0-1,0-1 1,0-1-1,0 0 1,0 0 0,-1 0-1,0-1 1,0 0 0,0-1-1,-1 0 1,0 0-1,10-14 1,-8 10-23,-1-1 0,-1-1-1,0 1 1,0-1 0,-1-1 0,-1 1 0,0-1-1,-1 0 1,0 0 0,-1 0 0,-1 0-1,-1-1 1,1-27 0,-2 41 124,0 0 0,-1-1-1,1 1 1,0 0 0,0-1 0,-1 1-1,1 0 1,-1-1 0,1 1 0,-1 0 0,1 0-1,-1 0 1,0-1 0,0 1 0,0 0 0,1 0-1,-1 0 1,0 0 0,0 0 0,0 1 0,0-1-1,-1 0 1,1 0 0,0 1 0,0-1-1,0 0 1,-1 1 0,1 0 0,0-1 0,-1 1-1,1 0 1,0-1 0,-1 1 0,1 0 0,0 0-1,-1 0 1,1 0 0,0 0 0,-1 0-1,1 1 1,0-1 0,-1 0 0,1 1 0,0-1-1,-1 1 1,0 0 0,-3 1 56,-1-1 1,1 1-1,0 1 1,1-1-1,-1 1 0,0-1 1,1 1-1,-1 1 1,1-1-1,0 1 1,-4 3-1,3 1 76,0-1 0,1 0 1,0 1-1,0 0 0,0 0 0,1 0 0,1 1 1,-1-1-1,1 1 0,1-1 0,0 1 0,0-1 1,0 1-1,1 0 0,1 0 0,0 8 1,1-6-310,0 0 0,1 0 1,0-1-1,1 1 0,5 10 1,-4-11-1302,1 1 1,0-1 0,1 0-1,12 14 1,-2-7-12650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43.847"/>
    </inkml:context>
    <inkml:brush xml:id="br0">
      <inkml:brushProperty name="width" value="0.025" units="cm"/>
      <inkml:brushProperty name="height" value="0.025" units="cm"/>
    </inkml:brush>
  </inkml:definitions>
  <inkml:trace contextRef="#ctx0" brushRef="#br0">527 135 1954,'0'0'5130,"0"-11"-2674,-1-34-700,1 42-1585,0 1 0,-1-1-1,1 0 1,-1 1 0,0 0-1,1-1 1,-1 1 0,0-1 0,-1 1-1,1 0 1,0 0 0,-1 0 0,1-1-1,-1 1 1,0 1 0,1-1 0,-1 0-1,0 0 1,0 1 0,0-1 0,0 1-1,-1-1 1,1 1 0,0 0 0,-1 0-1,1 0 1,0 0 0,-1 1 0,-4-2-1,-6 0 94,1 0 1,-1 1-1,1 1 0,-19 1 0,25-1-157,-8 2-10,0 0 0,0 0 0,0 2 0,0-1 0,0 2 0,1 0 0,0 1 0,0 0 0,1 1 0,-1 0 0,2 1 0,-1 0 0,1 1 0,0 0 0,1 1 0,0 0 0,0 1 0,1 0 0,-10 16 0,1 1-125,1 1 0,2 0-1,1 1 1,1 0 0,1 1-1,2 1 1,-8 40 0,11-34-336,1 1 0,2 0 0,2 1 0,2-1 0,8 71 0,-6-98 274,1 1-1,0 0 0,1-1 0,0 0 0,1 0 0,1 0 1,0 0-1,0-1 0,1 0 0,15 17 0,-16-21 63,0 0 0,1 0 0,0-1 0,1 0 0,-1-1 0,1 0 0,0 0 0,1 0 0,-1-1 1,1 0-1,-1-1 0,1 0 0,0 0 0,1-1 0,11 1 0,-1-2 131,-1-1 1,1-1 0,-1 0 0,1-2-1,-1 0 1,0-2 0,0 0 0,0-1-1,-1 0 1,0-2 0,0 0-1,-1-1 1,17-12 0,3-3 624,-2-1 0,-1-3 0,-2 0 0,53-60 1,-65 65-459,-1 0 1,-1-2-1,-2 0 0,0-1 1,22-52-1,-31 59-175,0 0 0,-2 0 0,-1 0 1,0-1-1,-1 0 0,-1 1 0,-1-1 0,-1 0 0,-4-39 0,1 46-156,0-1 0,-1 1 0,-1-1 1,0 1-1,0 1 0,-2-1 1,1 1-1,-2 0 0,0 0 0,0 1 1,-15-16-1,11 15-65,0 0 1,-1 1-1,0 0 0,0 1 0,-1 0 1,-1 1-1,0 1 0,0 0 1,-19-6-1,28 12-725,0 1 1,0 0-1,0 0 1,0 0-1,-1 1 1,-6 0-1,7 0-840,-10 0-3370</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51.923"/>
    </inkml:context>
    <inkml:brush xml:id="br0">
      <inkml:brushProperty name="width" value="0.025" units="cm"/>
      <inkml:brushProperty name="height" value="0.025" units="cm"/>
    </inkml:brush>
  </inkml:definitions>
  <inkml:trace contextRef="#ctx0" brushRef="#br0">325 25 3235,'0'0'5093,"-10"-5"-2808,-29-14-278,38 19-1916,-1 0 1,0-1 0,1 1-1,-1 0 1,1 0-1,-1 0 1,1 0-1,-1 0 1,0 1 0,1-1-1,-1 0 1,1 1-1,-1-1 1,1 1-1,-1 0 1,1-1-1,0 1 1,-1 0 0,1 0-1,0 0 1,-1 0-1,1 0 1,0 0-1,0 0 1,0 0-1,0 0 1,0 1 0,0-1-1,0 0 1,0 1-1,1-1 1,-1 1-1,0-1 1,0 3 0,-19 58 1421,18-55-1144,-10 49 1482,-8 80-1,7 160-441,3-45-1255,-60 243 79,14-146-183,49-261-23,17-164-70,-13-41-2257,0 81-847,-9-43-1,-1 21-2110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52.430"/>
    </inkml:context>
    <inkml:brush xml:id="br0">
      <inkml:brushProperty name="width" value="0.025" units="cm"/>
      <inkml:brushProperty name="height" value="0.025" units="cm"/>
    </inkml:brush>
  </inkml:definitions>
  <inkml:trace contextRef="#ctx0" brushRef="#br0">1 1319 9225,'1'10'1548,"-1"-5"-1338,1 0 0,0 0 0,0 0 0,0 0 1,1 0-1,0 0 0,0 0 0,0 0 0,0 0 0,1-1 0,0 1 1,0-1-1,0 0 0,0 0 0,1 0 0,0 0 0,0-1 0,0 0 0,0 1 1,0-1-1,7 3 0,4 2 159,2-1 1,-1 0-1,1-1 1,0-1-1,0-1 1,0 0-1,1-1 1,20 1-1,146-5 1567,-158 0-1618,56-5-126,-1-3 1,0-4 0,0-3 0,-2-4-1,0-4 1,-1-2 0,-2-4 0,131-73-1,-199 99-176,0-1 0,0-1 0,0 1 0,0-1-1,-1-1 1,0 1 0,-1-1 0,1 0 0,-1-1-1,-1 0 1,1 0 0,5-12 0,-8 12 11,0-1 0,-1 1-1,0-1 1,0 0 0,-1 0 0,0 0 0,0 0 0,-1 0 0,-1 0 0,1 0 0,-1 1 0,-1-1-1,-3-12 1,-6-17 37,-17-39-1,14 42-49,-14-56 0,20 50-60,3-1 0,1 1-1,2-1 1,1 0 0,3 1 0,1-1-1,2 0 1,17-61 0,-16 78 33,0 0 1,-1 0-1,-2 0 1,-1-1 0,-1-42-1,-2 65 26,1-1-1,-1 1 1,-1 0 0,1 0 0,0 0-1,-1 0 1,1 0 0,-1 1-1,0-1 1,0 0 0,0 1-1,-1-1 1,1 1 0,0 0-1,-1 0 1,0 0 0,1 0 0,-1 0-1,0 0 1,0 1 0,0-1-1,0 1 1,-6-1 0,-9-5-19,-2 2 0,-35-6 0,30 7 77,-75-12-88,-1 5 0,0 4 0,0 4 0,0 4 0,-118 18 0,19 16-729,169-28 307,0 2 0,1 1 0,0 1 0,-33 18 0,38-10-3298,21-9-1521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56.823"/>
    </inkml:context>
    <inkml:brush xml:id="br0">
      <inkml:brushProperty name="width" value="0.025" units="cm"/>
      <inkml:brushProperty name="height" value="0.025" units="cm"/>
    </inkml:brush>
  </inkml:definitions>
  <inkml:trace contextRef="#ctx0" brushRef="#br0">0 625 12075,'0'0'6572,"10"0"-6198,35-2 340,0-2 1,0-2 0,77-20 0,-22 4-419,256-48-168,1298-271-59,-1040 204-192,-497 120-501,-255 54-6263,58-21 2238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57.216"/>
    </inkml:context>
    <inkml:brush xml:id="br0">
      <inkml:brushProperty name="width" value="0.025" units="cm"/>
      <inkml:brushProperty name="height" value="0.025" units="cm"/>
    </inkml:brush>
  </inkml:definitions>
  <inkml:trace contextRef="#ctx0" brushRef="#br0">255 0 13196,'0'0'5787,"7"9"-5306,-4-5-436,-1-3-30,-1 0 0,1 1 0,-1-1 0,1 1 1,-1-1-1,0 1 0,0 0 0,0 0 0,0-1 0,0 1 0,0 0 0,0 0 0,-1 0 0,1 0 0,0 0 0,-1 0 0,0 0 1,1 0-1,-1 0 0,0 0 0,0 0 0,0 0 0,-1 0 0,1 0 0,0 0 0,-1 0 0,1 0 0,-1 0 0,0 0 0,0 0 1,0 0-1,1 0 0,-2 0 0,1-1 0,0 1 0,-2 2 0,-22 21 175,0-1 0,-56 40 1,51-42 373,1 1 0,-30 32 0,57-54-527,0 1 0,0-1 0,1 1-1,-1 0 1,0 0 0,1 0 0,0 0-1,-1 0 1,1 0 0,0 1 0,0-1-1,0 0 1,1 1 0,-1-1 0,0 0-1,1 1 1,-1-1 0,1 1-1,0 4 1,1-5-25,0 0-1,-1-1 0,1 1 1,0-1-1,0 1 0,1 0 1,-1-1-1,0 0 1,0 1-1,1-1 0,-1 0 1,0 0-1,1 1 0,0-1 1,-1 0-1,1-1 1,0 1-1,-1 0 0,5 1 1,10 2 21,0 0 1,0-1 0,1 0-1,25 0 1,-38-3-1,452 5 100,-294-7-1253,-33 0-3285,-6-10-4857</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57.797"/>
    </inkml:context>
    <inkml:brush xml:id="br0">
      <inkml:brushProperty name="width" value="0.025" units="cm"/>
      <inkml:brushProperty name="height" value="0.025" units="cm"/>
    </inkml:brush>
  </inkml:definitions>
  <inkml:trace contextRef="#ctx0" brushRef="#br0">86 1 14798,'0'0'9513,"-21"68"-9417,0-24 96,6 6 0,4 0-95,-1-2-1,11-4-32,-3-2-32,4-8-32,0-2-128,5-8-929,3-5-1282,1-9-1216,-3-9-993</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58.152"/>
    </inkml:context>
    <inkml:brush xml:id="br0">
      <inkml:brushProperty name="width" value="0.025" units="cm"/>
      <inkml:brushProperty name="height" value="0.025" units="cm"/>
    </inkml:brush>
  </inkml:definitions>
  <inkml:trace contextRef="#ctx0" brushRef="#br0">1 185 6662,'0'-13'4928,"0"10"-4792,0-3 199,0 1 0,0-1 0,0 0 0,1 0 1,0 1-1,0-1 0,0 1 0,1-1 1,-1 1-1,1-1 0,1 1 0,-1 0 1,1 0-1,0 0 0,0 0 0,0 0 1,1 1-1,0-1 0,0 1 0,0 0 0,8-6 1,4 2 21,0 1 1,0 0 0,1 1-1,0 0 1,1 2 0,-1 0-1,1 1 1,0 1 0,0 0-1,-1 2 1,1 0 0,36 5-1,-50-5-359,1 1-1,-1-1 0,1 1 0,-1 0 0,0 1 0,1-1 0,-1 1 0,0 0 1,0 0-1,0 0 0,0 1 0,-1-1 0,1 1 0,-1 0 0,1 0 0,-1 0 0,0 0 1,0 1-1,0 0 0,-1-1 0,4 7 0,-5-6-2,1 0 0,-1 0 0,-1-1 0,1 1 0,-1 0 0,1 0 0,-1 0 0,0 0 0,0 0 1,-1-1-1,1 1 0,-1 0 0,0 0 0,0 0 0,0-1 0,-1 1 0,1-1 0,-1 1 0,0-1 0,0 1 0,0-1 0,0 0 0,-1 0 0,1 0 0,-4 3 0,-13 12 133,0-1 0,-1-1 0,-1-1 0,-33 18-1,-26 20 414,79-53-550,0 0-1,0 1 0,0 0 1,0-1-1,0 1 1,0 0-1,0-1 1,1 1-1,-1 0 1,0 0-1,0 0 1,0 0-1,1-1 1,-1 1-1,1 0 1,-1 1-1,1-1 0,-1 0 1,1 0-1,-1 0 1,1 2-1,0-3-131,1 1 0,0-1 0,0 1 0,-1-1 0,1 0 0,0 1-1,0-1 1,0 0 0,0 0 0,0 1 0,-1-1 0,1 0 0,0 0 0,0 0 0,0 0-1,0 0 1,0 0 0,0 0 0,0 0 0,0-1 0,57-13-7838,-19-8 319</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58.719"/>
    </inkml:context>
    <inkml:brush xml:id="br0">
      <inkml:brushProperty name="width" value="0.025" units="cm"/>
      <inkml:brushProperty name="height" value="0.025" units="cm"/>
    </inkml:brush>
  </inkml:definitions>
  <inkml:trace contextRef="#ctx0" brushRef="#br0">108 19 13068,'-6'9'1922,"-3"4"-1231,-49 82 5502,52-85-5761,1-1-1,1 2 1,0-1-1,0 0 1,1 1-1,0 0 1,1 0-1,-1 16 1,6-25-218,3-9 21,4-8 218,-2-8-433,-1 0 1,0 0 0,-2 0-1,-1-1 1,-1 1-1,0-31 1,-3 52-101,-1 5 24,0 0 0,0 1 0,0-1 0,0 0 0,1 1 0,-1-1 0,1 1 0,0-1-1,0 0 1,0 1 0,1 6 0,0-8 56,-1 0 0,0 0 0,1 0 0,0 0 0,-1 0 0,1 0 0,0 0 0,0 0-1,0 0 1,0 0 0,0-1 0,1 1 0,-1 0 0,0-1 0,1 1 0,-1-1 0,1 1 0,0-1-1,2 2 1,1 0 9,0-1 0,-1 0-1,1 0 1,0 0 0,1-1 0,-1 1-1,9 0 1,4 0 88,1-1-1,-1-1 1,29-4-1,-31 1-34,-1 0 0,0-1 1,0-1-1,-1 0 0,0-1 0,0-1 0,0 0 0,-1-1 0,0-1 1,0 0-1,-1 0 0,0-1 0,16-18 0,-21 15-62,-12 9-137,3 4 119,0 1 0,0-1 0,0 1 0,1 0 0,-1-1 0,0 1 0,0 0 0,1 0 0,-1 0 0,1 0 0,-1 0 0,1 0 0,-3 3 0,-4 5-22,0 1 0,0 1 0,-9 15 0,14-22 41,1 0 1,0 1-1,1-1 1,-1 0-1,1 1 1,0-1-1,0 0 1,0 1-1,1 0 1,-1-1-1,1 1 1,0-1-1,1 6 1,0-9 8,-1 1-1,1-1 1,0 0 0,0 0 0,0 0-1,0 0 1,0 0 0,0 0 0,0-1-1,0 1 1,0 0 0,0 0 0,1-1 0,-1 1-1,0-1 1,0 1 0,1-1 0,-1 0-1,0 1 1,1-1 0,-1 0 0,1 0 0,-1 0-1,0 0 1,1 0 0,-1 0 0,0 0-1,1 0 1,-1-1 0,0 1 0,3-1 0,41-11 301,-33 5-280,-1 1 0,0-1 1,-1-1-1,1 0 0,-1-1 0,-1 0 0,0 0 0,0-1 0,-1 0 0,10-16 0,-23 36-73,0 0 0,1 0 0,0 1 0,1 0 0,0 0 0,1 0 0,-2 17 0,3-26 32,1 0 1,0 0 0,-1 0 0,1 0 0,0 0-1,1 0 1,-1 0 0,0 0 0,0 0-1,1 0 1,-1 0 0,1 0 0,0 0-1,-1 0 1,1-1 0,0 1 0,0 0 0,0 0-1,0-1 1,1 1 0,-1-1 0,0 1-1,1-1 1,-1 1 0,1-1 0,-1 0-1,1 0 1,0 0 0,-1 0 0,1 0 0,0 0-1,0 0 1,0-1 0,-1 1 0,1-1-1,0 1 1,0-1 0,0 0 0,0 1-1,0-1 1,0 0 0,0 0 0,0-1 0,0 1-1,0 0 1,0-1 0,4 0 0,-4 0-303,0 1 1,-1-1 0,1 0-1,0 1 1,0-1 0,0 0-1,0 0 1,-1 0 0,1 0-1,0-1 1,-1 1 0,1 0-1,-1-1 1,1 1 0,-1-1-1,0 1 1,0-1 0,2-2-1,8-19-6515,-2-6-3813</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59.112"/>
    </inkml:context>
    <inkml:brush xml:id="br0">
      <inkml:brushProperty name="width" value="0.025" units="cm"/>
      <inkml:brushProperty name="height" value="0.025" units="cm"/>
    </inkml:brush>
  </inkml:definitions>
  <inkml:trace contextRef="#ctx0" brushRef="#br0">0 0 14286,'0'0'6464,"12"2"-6095,82 20 199,8 2-4270,-101-24 3710,-1 1 0,0-1 0,1 0 0,-1 0 0,0 0 0,1 0 0,-1 1 0,0-1 0,0 0 0,1 0 0,-1 1 0,0-1 0,0 0 0,1 0 0,-1 1 0,0-1 0,0 0 0,0 1 0,0-1 0,1 0 0,-1 1 0,0-1 0,0 0 0,0 1 0,0-1 0,0 0 0,0 1 0,0-1 0,0 0-1,0 1 1,0-1 0,0 1 0,0-1 0,0 0 0,0 1 0,0-1 0,-1 0 0,1 1 0,0-1 0,0 0 0,0 1 0,0-1 0,-1 0 0,1 0 0,0 1 0,0-1 0,-1 0 0,1 0 0,0 1 0,0-1 0,-1 0 0,1 0 0,0 0 0,-1 1 0,1-1 0,0 0 0,-1 0 0,-23 21 624,18-16-488,4-2-72,-1 0 1,1 0 0,0 0 0,0 0 0,0 0 0,0 1 0,0-1 0,1 1 0,-1-1 0,1 1-1,0 0 1,-1 6 0,2-9-68,0 1-1,0-1 1,0 1-1,0 0 1,0-1 0,0 1-1,0-1 1,0 1-1,0-1 1,1 1-1,-1-1 1,1 1-1,-1-1 1,1 1 0,0-1-1,-1 1 1,1-1-1,0 0 1,0 1-1,0-1 1,0 0 0,0 0-1,0 0 1,1 0-1,-1 0 1,0 0-1,0 0 1,1 0-1,-1 0 1,3 1 0,21 5-51,21 9-808,-45-15 833,1-1 1,-1 1-1,1 0 1,-1 0-1,0 0 1,0 0-1,1 0 0,-1 1 1,0-1-1,0 0 1,0 0-1,0 1 1,0-1-1,-1 1 0,1-1 1,0 1-1,-1-1 1,1 1-1,0-1 1,-1 1-1,0 0 0,0-1 1,1 4-1,-1-2 158,0-1 0,-1 1 0,1 0 0,-1 0 0,1-1 0,-1 1 0,0 0 0,0-1 0,0 1 0,-1-1 0,1 1 0,0-1 0,-1 1-1,0-1 1,1 0 0,-1 0 0,0 0 0,0 0 0,-3 2 0,-1 0 262,0 0 0,-1 0 1,1 0-1,-1-1 0,0 0 0,0-1 0,-9 3 0,-7 0 527,-1-1 0,0-1 0,-40 0 0,58-2-956,-7-2-944,13 1 817,0 0 0,-1 0 0,1 0 0,0 0 0,0 0 0,0 0 1,-1-1-1,1 1 0,0 0 0,0 0 0,0 0 0,0 0 0,-1-1 0,1 1 0,0 0 0,0 0 0,0-1 0,0 1 0,0 0 0,0 0 0,0 0 0,0-1 0,0 1 1,0 0-1,0 0 0,0-1 0,0 1 0,0 0 0,0 0 0,0-1 0,0 1 0,0 0 0,0 0 0,0-1 0,0 1 0,0 0 0,0 0 0,0 0 0,0-1 0,0 1 1,1 0-1,-1 0 0,0 0 0,0-1 0,8-10-6399</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59.832"/>
    </inkml:context>
    <inkml:brush xml:id="br0">
      <inkml:brushProperty name="width" value="0.025" units="cm"/>
      <inkml:brushProperty name="height" value="0.025" units="cm"/>
    </inkml:brush>
  </inkml:definitions>
  <inkml:trace contextRef="#ctx0" brushRef="#br0">220 243 13229,'0'0'5904,"-9"-1"-3507,3 1-2298,0 0 1,1 0-1,-1 0 1,0 1-1,0 0 1,1 0 0,-1 0-1,1 1 1,-1 0-1,1 0 1,-1 0-1,1 1 1,0 0-1,0 0 1,0 0-1,-7 7 1,-14 9 391,-26 22 273,49-38-739,-1 0 1,1 0 0,0 0 0,0 1 0,1 0-1,-1-1 1,1 1 0,0 0 0,0 0 0,0 0-1,-2 6 1,5-9-27,-1-1-1,0 1 0,0-1 1,0 1-1,0 0 0,0-1 1,0 1-1,1-1 1,-1 1-1,0-1 0,0 1 1,1-1-1,-1 1 1,0-1-1,1 1 0,-1-1 1,1 0-1,-1 1 0,1-1 1,-1 1-1,0-1 1,1 0-1,-1 1 0,1-1 1,0 0-1,-1 0 1,1 0-1,-1 1 0,1-1 1,-1 0-1,1 0 0,-1 0 1,1 0-1,0 0 1,-1 0-1,1 0 0,-1 0 1,1 0-1,0 0 0,30-1-40,-28 0 37,17-2-9,-1 0 0,0-2-1,-1-1 1,1 0 0,-1-1 0,-1-1 0,33-19 0,-11 2-59,-1-2 1,41-36-1,-58 46 4,-1-1 1,-1-1-1,-1-1 0,-1-1 0,-1 0 1,0-1-1,13-26 0,-28 46 24,0 1 0,0 0 0,-1-1 0,1 1 1,-1-1-1,1 1 0,-1-1 0,1 0 0,-1 1 0,0-1 0,0 1 0,0-1 0,0 1 0,0-3 0,0 3 23,-1 1 0,1 0 0,0-1 0,-1 1 0,1 0 0,0-1 0,0 1-1,-1 0 1,1 0 0,-1 0 0,1-1 0,0 1 0,-1 0 0,1 0 0,0 0 0,-1-1-1,1 1 1,-1 0 0,1 0 0,-1 0 0,1 0 0,0 0 0,-1 0 0,1 0 0,-1 0-1,1 0 1,0 0 0,-1 0 0,1 1 0,-1-1 0,1 0 0,-1 0 0,-4 2-40,0 0 1,0 0-1,1 1 1,-1-1-1,1 1 1,-1 0-1,-4 5 1,-18 16 286,-46 51-1,66-67-49,0 1 1,1 0-1,0 0 0,1 0 0,0 0 0,0 1 1,1 0-1,0 0 0,1 0 0,0 1 1,-2 12-1,5-21-164,0 0 0,0 1 0,0-1 0,0 1 0,0-1 1,0 0-1,1 1 0,0-1 0,-1 0 0,1 1 0,0-1 0,0 0 0,0 0 1,0 0-1,0 0 0,1 0 0,-1 0 0,1 0 0,-1 0 0,1 0 1,0-1-1,-1 1 0,1-1 0,0 1 0,0-1 0,0 0 0,0 1 0,1-1 1,-1 0-1,0-1 0,0 1 0,1 0 0,-1-1 0,0 1 0,5 0 1,9 1 15,0-1 0,0 0 1,0-1-1,20-2 1,-26 1-6,6-1-14,0-1 0,0 0 0,0-2 0,-1 1-1,0-2 1,0 0 0,0-1 0,0 0 0,-1-1 0,-1-1-1,1 0 1,-2-1 0,1-1 0,12-13 0,-24 23-36,0 0 1,0 0-1,0 0 0,0 0 1,0 0-1,0 0 0,0 0 1,0-1-1,-1 1 1,1 0-1,0-1 0,-1 1 1,1 0-1,-1-1 1,0 1-1,1-1 0,-1 1 1,0-1-1,0-2 1,-1 4 13,1-1 0,-1 1 1,0-1-1,0 1 1,1 0-1,-1-1 0,0 1 1,0 0-1,0-1 1,0 1-1,0 0 0,0 0 1,1 0-1,-1 0 1,0 0-1,0 0 0,0 0 1,0 0-1,0 0 1,0 1-1,1-1 1,-1 0-1,0 1 0,0-1 1,0 0-1,0 1 1,1-1-1,-1 1 0,0-1 1,1 1-1,-1-1 1,0 1-1,0 1 0,-13 6 63,0 1 0,1 0-1,0 1 1,-12 13 0,19-18 88,1 1 1,-1 0-1,1 0 1,1 1-1,-1 0 1,1-1 0,0 1-1,0 1 1,1-1-1,-3 10 1,5-16-131,1 1 1,0-1-1,0 0 0,0 1 1,-1-1-1,1 1 0,1-1 1,-1 0-1,0 1 0,0-1 1,0 0-1,1 1 0,-1-1 1,1 0-1,-1 0 0,1 1 1,-1-1-1,1 0 0,0 0 1,-1 0-1,1 0 0,0 0 1,0 0-1,0 0 0,0 0 1,0 0-1,0 0 0,0 0 1,0-1-1,0 1 0,1 0 1,-1-1-1,0 1 0,0-1 1,1 1-1,-1-1 0,0 0 1,3 1-1,6 1 6,0-1 1,1 0-1,-1-1 0,12 0 0,-11 0 25,2 0-271,0-1 0,0 0 0,0-1 0,0 0 0,0-1 0,0 0 0,15-7 0,-19 6-969,1-1 0,-1 0 0,0 0 0,0-1 0,15-14 0,4-10-5348</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0.192"/>
    </inkml:context>
    <inkml:brush xml:id="br0">
      <inkml:brushProperty name="width" value="0.025" units="cm"/>
      <inkml:brushProperty name="height" value="0.025" units="cm"/>
    </inkml:brush>
  </inkml:definitions>
  <inkml:trace contextRef="#ctx0" brushRef="#br0">206 2 12940,'0'0'1362,"-9"0"362,-3-1-1197,-1 1 0,1 0 0,-1 1 0,1 1 0,-1 0 0,1 1 0,0 0 0,0 0 0,0 2 0,-13 6 0,23-11-470,0 1 0,0 0 0,0 0 0,0 0 0,1 0 0,-1 0 0,0 0 0,1 0-1,-1 1 1,0-1 0,1 0 0,0 1 0,-1 0 0,1-1 0,0 1 0,0 0 0,0-1 0,0 1-1,0 0 1,0 0 0,-1 4 0,4-4-22,-1 0 0,0 0-1,1 0 1,-1 0 0,1-1-1,-1 1 1,1 0 0,0-1-1,0 1 1,0-1 0,0 0 0,0 1-1,0-1 1,0 0 0,0 0-1,0 0 1,0-1 0,5 2-1,21 9-58,-11-5-19,-1-1 0,0 2 0,-1 1 0,0 0 0,0 0 0,-1 1 0,0 1 0,21 19 0,-34-28 45,0 0 0,0 0 0,0 0 0,0 0 0,0 0 0,0 0 0,0 1 0,0-1 0,-1 0 0,1 0 0,0 1 0,-1-1 0,1 0 0,-1 1 0,0-1 0,1 0 0,-1 1 0,0-1 0,0 1 0,0-1 0,0 0 0,0 1 0,0-1 0,0 1 0,-1-1 0,1 0 0,0 1 0,-1-1 0,1 0 0,-1 1 0,1-1 0,-1 0 0,0 0 0,1 1 0,-1-1 0,0 0 0,0 0 0,0 0 0,0 0 0,0 0 0,0 0 0,0 0 0,0-1 0,-1 1 0,1 0 0,0 0 0,0-1 0,-1 1 0,1-1 0,0 1 0,-2-1 0,-9 5 76,0-1 1,0-1 0,0 0-1,-15 2 1,-16-1 303,-55 1-1,97-5-387,1 0-45,0 0 0,0 0 0,-1 0 0,1 1 0,0-1 0,0 0 0,0 0 0,-1 0 0,1 0 0,0 0 0,0 0 0,-1 0-1,1 0 1,0 0 0,0 0 0,-1 0 0,1 0 0,0 0 0,0 0 0,-1 0 0,1 0 0,0 0 0,0 0 0,-1 0 0,1 0 0,0 0 0,0 0 0,0 0 0,-1-1 0,1 1 0,0 0-1,0 0 1,0 0 0,-1 0 0,1-1 0,0 1 0,0 0 0,0 0 0,0 0 0,0-1 0,-1 1 0,1 0 0,0 0 0,0 0 0,0-1 0,0 1 0,0 0 0,0 0 0,0-1 0,0 1 0,0 0-1,0 0 1,0-1 0,0 1 0,0 0 0,0 0 0,0-1 0,0 1 0,0 0 0,0 0 0,0-1 0,0 1 0,0 0 0,1 0 0,-1 0 0,0-1 0,0 1 0,0 0 0,10-15-6174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1.654"/>
    </inkml:context>
    <inkml:brush xml:id="br0">
      <inkml:brushProperty name="width" value="0.025" units="cm"/>
      <inkml:brushProperty name="height" value="0.025" units="cm"/>
    </inkml:brush>
  </inkml:definitions>
  <inkml:trace contextRef="#ctx0" brushRef="#br0">1 169 9545,'0'0'2306,"9"3"-2423,49 10 229,0-2 0,83 5 0,137-6 294,-147-8-326,1495 9 538,-980-14-473,1426-59 976,-1011-43-1011,-737 66-182,-194 25 133,207 2 0,-330 12-39,-1 1 0,0-1 0,1 1 0,-1 1 0,0-1 0,1 1-1,-1 0 1,0 0 0,0 1 0,-1-1 0,1 2 0,-1-1-1,1 0 1,-1 1 0,0 0 0,0 0 0,0 1 0,-1-1-1,0 1 1,0 0 0,4 6 0,20 16-3401,-22-23-1981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0.600"/>
    </inkml:context>
    <inkml:brush xml:id="br0">
      <inkml:brushProperty name="width" value="0.025" units="cm"/>
      <inkml:brushProperty name="height" value="0.025" units="cm"/>
    </inkml:brush>
  </inkml:definitions>
  <inkml:trace contextRef="#ctx0" brushRef="#br0">0 42 12204,'0'0'1329,"6"-8"1244,19-26 726,-25 34-3232,0 1-1,0-1 0,0 0 1,0 0-1,1 1 1,-1-1-1,0 0 1,0 1-1,0-1 1,0 0-1,0 0 1,0 1-1,1-1 1,-1 0-1,0 0 1,0 0-1,0 1 1,1-1-1,-1 0 1,0 0-1,0 0 1,0 0-1,1 1 1,-1-1-1,0 0 1,1 0-1,-1 0 0,0 0 1,0 0-1,1 0 1,-1 0-1,0 0 1,0 0-1,1 0 1,-1 0-1,0 0 1,1 0-1,-1 0 1,0 0-1,0 0 1,1 0-1,-1 0 1,0 0-1,0 0 1,1 0-1,-1-1 1,0 1-1,0 0 1,1 0-1,-1 0 1,0 0-1,0-1 0,0 1 1,1 0-1,-1 0 1,0-1-1,0 1 1,0 0-1,0 0 1,1 0-1,-1-1 1,0 1-1,0 0 1,0-1-1,0 27-212,0-22 535,-15 143 427,7-92-685,1 61 1,7-115-124,0 0 0,0 0 0,0 0 1,0 0-1,0 0 0,0 0 0,0 0 1,0-1-1,1 1 0,-1 0 0,0 0 1,1 0-1,-1 0 0,1-1 0,-1 1 1,1 0-1,-1 0 0,1-1 0,-1 1 1,1 0-1,0-1 0,0 1 0,-1-1 1,1 1-1,0-1 0,1 2 0,27-1 251,-18-3-127,-1-1 0,1 0 0,17-8 0,4-6-254,0 0 0,-1-3 0,-1 0 0,-1-2 1,0-1-1,-2-2 0,-1 0 0,-1-2 0,-1 0 1,21-33-1,-35 36-1259,-8 19-4119,-12 5 380</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0.933"/>
    </inkml:context>
    <inkml:brush xml:id="br0">
      <inkml:brushProperty name="width" value="0.025" units="cm"/>
      <inkml:brushProperty name="height" value="0.025" units="cm"/>
    </inkml:brush>
  </inkml:definitions>
  <inkml:trace contextRef="#ctx0" brushRef="#br0">33 0 12716,'0'0'1794,"-27"50"992,21-26-95,6-3-1410,0-1-704,14-5-385,10-2-96,10-4-32,8-6-897,-3-3-1409,12-4-1794,-8-13-3074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1.468"/>
    </inkml:context>
    <inkml:brush xml:id="br0">
      <inkml:brushProperty name="width" value="0.025" units="cm"/>
      <inkml:brushProperty name="height" value="0.025" units="cm"/>
    </inkml:brush>
  </inkml:definitions>
  <inkml:trace contextRef="#ctx0" brushRef="#br0">132 71 11627,'-11'4'1297,"4"-2"-1126,-55 23 2504,58-23-2331,0 0-1,0 0 1,1 0 0,-1 1 0,1-1 0,-1 1-1,1 0 1,0 0 0,0 0 0,0 0-1,0 1 1,1-1 0,0 1 0,-4 6-1,6-9-328,0-1 0,0 1 0,0 0 0,0 0 0,0 0 0,0-1 0,0 1 0,1 0 0,-1 0 0,0-1 0,0 1 0,1 0 0,-1 0 0,0-1 0,1 1-1,-1 0 1,1-1 0,-1 1 0,1-1 0,-1 1 0,1-1 0,-1 1 0,1-1 0,0 1 0,-1-1 0,1 1 0,0-1 0,-1 1 0,1-1 0,0 0 0,-1 0-1,1 1 1,0-1 0,0 0 0,-1 0 0,1 0 0,0 0 0,0 0 0,0 0 0,-1 0 0,1 0 0,0 0 0,1 0 0,44-1-41,-39 1 46,3-1-427,0-1-1,0 0 1,0 0 0,-1-1 0,1 0-1,-1-1 1,0 0 0,0 0 0,0-1-1,0 0 1,-1 0 0,0-1 0,0-1-1,0 1 1,-1-1 0,0 0 0,-1-1-1,1 0 1,-1 0 0,5-9 0,-7-1-1412,-13 17 2564,7 1-561,0 1 0,1 0 0,-1 0 0,0 0 0,1 1 0,-1-1-1,1 0 1,0 0 0,-1 1 0,1-1 0,0 1 0,0-1 0,0 1-1,0 0 1,-2 3 0,3-5-139,0 1-1,0 0 1,0-1 0,-1 1 0,1 0-1,0-1 1,0 1 0,0 0-1,0 0 1,0-1 0,0 1-1,0 0 1,0-1 0,0 1-1,1 0 1,-1-1 0,0 1-1,0 0 1,1-1 0,-1 1-1,0 0 1,1-1 0,-1 1-1,0-1 1,1 1 0,-1-1 0,1 1-1,-1-1 1,1 1 0,-1-1-1,1 1 1,0-1 0,0 1-1,31 4 456,-22-5-466,0-1 0,0-1 0,0 0 0,14-4 0,-24 6-34,31-10 227,-41 30 307,0-6-244,-9 14 876,1 2-1,2 0 1,1 0-1,1 2 0,2 0 1,-16 64-1,23-68-989,1 1 0,-1 47 0,5-74-64,9-87 801,5 42-1287,1 0-1,2 1 1,2 1 0,1 1 0,3 0-1,1 2 1,1 1 0,47-52-1,-71 88 369,0 0-1,0 0 0,0 0 0,0 0 0,0 0 0,0 0 0,1 0 0,-1 0 0,0 0 0,1 1 0,-1-1 0,0 0 0,1 1 0,-1-1 0,1 1 0,-1 0 0,0-1 0,1 1 0,-1 0 0,1 0 0,-1 0 0,1 0 0,-1 0 0,1 0 0,-1 0 0,1 1 0,-1-1 0,3 1 0,-2 1 0,1 0 0,-1-1 0,0 1 0,0 0 0,0 0 0,0 0 0,0 0 0,-1 1-1,1-1 1,0 0 0,-1 1 0,0-1 0,0 1 0,2 3 0,-1-2 7,-1 0 0,0-1 0,1 1 0,-1 0 0,0 0 0,-1 0 0,1 0 0,-1-1 0,0 1 0,0 0 0,0 0 0,0 0 0,-1 0-1,1 0 1,-1 0 0,0 0 0,0 0 0,-1-1 0,1 1 0,-1-1 0,0 1 0,0-1 0,-2 5 0,-11 2 10,0-1 0,-1 0 0,1-1 0,-1 0 0,-1-1 0,0-1 0,0-1 1,-24 5-1,40-10-529,-4 0 269,4-15-10107</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1.843"/>
    </inkml:context>
    <inkml:brush xml:id="br0">
      <inkml:brushProperty name="width" value="0.025" units="cm"/>
      <inkml:brushProperty name="height" value="0.025" units="cm"/>
    </inkml:brush>
  </inkml:definitions>
  <inkml:trace contextRef="#ctx0" brushRef="#br0">59 0 14798,'0'0'3427,"-36"63"-1281,25-40-544,6-2-641,-1-3-641,6-4-256,0-2-32,2-2 0,9-5-288,4-5-1121,0 0-1442,2-12-1890,2-12-4836</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2.497"/>
    </inkml:context>
    <inkml:brush xml:id="br0">
      <inkml:brushProperty name="width" value="0.025" units="cm"/>
      <inkml:brushProperty name="height" value="0.025" units="cm"/>
    </inkml:brush>
  </inkml:definitions>
  <inkml:trace contextRef="#ctx0" brushRef="#br0">90 24 13293,'0'0'934,"-8"8"432,0 0-872,1 1 0,0 0 0,0 0 0,1 1 0,0-1 0,1 1 0,0 1 0,1-1 0,0 1 0,0-1 0,1 1 0,-3 21 0,5 210 384,1-219-2231,0-62 94,1-35 1296,-11-75 0,10 149-8,0-1 0,0 1 0,0 0 0,0 0 0,0 0 0,0 0 0,0 0 0,0 0 0,0-1 0,0 1 0,0 0 0,0 0 0,0 0 0,1 0 0,-1 0 0,0 0 0,0-1 0,0 1 0,0 0 0,0 0 0,0 0 0,0 0 0,0 0 0,0 0 0,0 0 0,1 0 0,-1-1 0,0 1 0,0 0 0,0 0 0,0 0 0,0 0 0,0 0 0,0 0 0,1 0 0,-1 0 0,0 0 0,0 0 0,0 0 0,0 0 0,0 0 0,1 0 0,-1 0 0,0 0 0,0 0 0,0 0 0,0 0 0,0 0 0,0 0 0,1 0 0,-1 0 0,0 0 0,0 0 0,0 0 0,0 1 0,0-1 0,0 0 0,0 0 0,1 0 0,-1 0 0,0 0 0,15 10 461,21 20-729,-29-24 470,1 2-214,1-1 1,1-1 0,-1 0-1,1 0 1,0 0-1,0-1 1,0-1-1,1 0 1,0 0 0,0-1-1,0-1 1,0 1-1,0-2 1,0 0 0,1 0-1,12-1 1,-25 0-19,0 0 1,0-1-1,0 1 0,1 0 1,-1 0-1,0-1 1,0 1-1,0 0 1,1-1-1,-1 1 0,0-1 1,1 1-1,-1-1 1,0 0-1,1 1 1,-1-1-1,0 0 1,1 1-1,-1-1 0,1 0 1,0 1-1,-1-1 1,1 0-1,-1 0 1,1 0-1,0 1 0,0-1 1,-1 0-1,1 0 1,0 0-1,0 0 1,0 0-1,0 1 0,0-1 1,0 0-1,0 0 1,0 0-1,1 0 1,-1 0-1,0 1 0,0-1 1,1 0-1,-1 0 1,1 0-1,-1 1 1,0-1-1,1 0 1,0 0-1,-1 1 0,1-1 1,-1 1-1,1-1 1,0 0-1,-1 1 1,1-1-1,0 1 0,-1-1 1,1 1-1,0 0 1,0-1-1,0 1 1,0 0-1,-1 0 0,1-1 1,2 1-1,-9 1 63,0 0 0,0 0-1,0 1 1,0-1 0,0 1-1,1 1 1,-1-1 0,1 1-1,0 0 1,-1 0 0,1 1-1,1-1 1,-1 1 0,0 0-1,1 1 1,0-1 0,0 1-1,0-1 1,1 1 0,0 0-1,0 1 1,0-1 0,0 0-1,1 1 1,0 0 0,0-1-1,0 1 1,-1 11 0,3-16-49,0 1-1,0 0 1,0-1 0,1 1 0,-1-1 0,0 1 0,1-1-1,-1 1 1,1-1 0,0 1 0,-1-1 0,1 1 0,0-1-1,0 1 1,0-1 0,0 0 0,0 0 0,0 0 0,0 1-1,1-1 1,-1 0 0,0 0 0,1-1 0,-1 1 0,0 0-1,1 0 1,-1-1 0,1 1 0,0-1 0,-1 1 0,1-1-1,-1 1 1,3-1 0,7 2 73,0-1 1,0 0-1,21-2 0,-17 1 3,-3-1-54,0 0 1,0-1-1,0 0 0,0-1 1,0 0-1,0-1 1,-1 0-1,0-1 0,22-12 1,-25 12-93,0 0 1,-1 0-1,1-1 1,-1 0-1,-1 0 0,1-1 1,-1 0-1,0 0 1,0 0-1,-1-1 1,0 0-1,0 0 1,6-15-1,-8-2-491,-3 25 546,1-1 0,-1 1 0,0 0 0,0 0 0,0-1 0,0 1 0,0 0-1,0-1 1,1 1 0,-1 0 0,0-1 0,0 1 0,0 0 0,0 0 0,0-1 0,0 1 0,0 0 0,0-1 0,0 1 0,0 0 0,-1-1 0,1 1-1,0 0 1,0-1 0,0 1 0,0 0 0,0 0 0,-1-1 0,1 1 0,0 0 0,0 0 0,0-1 0,-1 1 0,1 0 0,0 0 0,0 0 0,-1-1-1,1 1 1,0 0 0,0 0 0,-1 0 0,1 0 0,0 0 0,-1-1 0,1 1 0,0 0 0,0 0 0,-1 0 0,1 0 0,0 0 0,-1 0-1,1 0 1,0 0 0,-1 0 0,1 0 0,0 0 0,-1 0 0,1 1 0,0-1 0,-1 0 0,1 0 0,0 0 0,0 0 0,-1 0 0,1 1 0,0-1-1,-1 0 1,1 0 12,0 1-1,0-1 0,-1 0 1,1 0-1,0 0 0,0 0 1,0 0-1,0 0 0,0 0 0,-1 0 1,1 1-1,0-1 0,0 0 1,0 0-1,0 0 0,0 0 0,0 0 1,-1 1-1,1-1 0,0 0 1,0 0-1,0 0 0,0 0 1,0 1-1,0-1 0,0 0 0,0 0 1,0 0-1,0 0 0,0 1 1,0-1-1,0 0 0,0 0 1,0 0-1,0 1 0,0-1 0,0 0 1,0 0-1,0 0 0,0 0 1,0 1-1,1-1 0,-1 0 0,0 0 1,0 0-1,0 0 0,0 1 1,0-1-1,0 0 0,1 0 1,-1 0-1,14 4 217,15-4 95,-18-2-260,1 0 0,-1-1 0,0 0 0,0-1 1,0 0-1,-1-1 0,0 0 0,0-1 0,0 0 0,10-7 1,-8 3-33,1 0 0,-1-1-1,-1 0 1,0 0 0,-1-1 0,16-24 0,-23 32-56,-1-1-1,0 0 1,0 0-1,0 0 1,-1 0-1,1 0 1,-1 0-1,0-1 1,-1 1-1,1 0 1,-1-1-1,-1-5 1,1 10 10,0 0 1,-1 0-1,1 0 1,-1 1 0,0-1-1,1 0 1,-1 0-1,1 0 1,-1 0-1,0 1 1,0-1 0,0 0-1,1 1 1,-1-1-1,0 0 1,0 1 0,0-1-1,0 1 1,0 0-1,0-1 1,0 1 0,0 0-1,0-1 1,0 1-1,0 0 1,0 0 0,0 0-1,-1 0 1,1 0-1,0 0 1,0 0-1,0 0 1,0 1 0,0-1-1,0 0 1,0 1-1,0-1 1,-1 1 0,-44 16-167,32-8 312,0 1-1,0 0 0,1 1 0,1 0 0,0 1 1,-20 25-1,27-30-53,0 0 0,0 1 0,1-1 0,0 1 0,1 0 0,-1 0 0,1 0 0,1 1 0,0-1 0,0 1 0,0-1 0,1 1 0,1-1 0,-1 1 0,2 10 0,-1-17-69,1 1 0,-1-1 0,1 1 0,0-1-1,0 1 1,0-1 0,0 0 0,0 1-1,1-1 1,-1 0 0,0 0 0,1 0 0,0 0-1,-1 0 1,1 0 0,0 0 0,0-1-1,0 1 1,3 1 0,0 0-126,1 0 0,0-1 1,0 1-1,0-1 0,0 0 0,0-1 0,11 2 1,-3-1-964,1-2 0,-1 1 0,0-2 0,0 0 0,1 0 0,21-6-1,10-11-4259</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2.856"/>
    </inkml:context>
    <inkml:brush xml:id="br0">
      <inkml:brushProperty name="width" value="0.025" units="cm"/>
      <inkml:brushProperty name="height" value="0.025" units="cm"/>
    </inkml:brush>
  </inkml:definitions>
  <inkml:trace contextRef="#ctx0" brushRef="#br0">230 1 4708,'-8'0'9684,"-9"0"-7504,-42-1 1771,55 1-3669,0 0-1,1 1 1,-1-1-1,0 1 1,0 0-1,0 0 1,0 0-1,1 1 1,-1-1-1,1 1 1,-1 0-1,-3 2 1,6-3-268,0 0-1,0 0 1,0 1 0,1-1-1,-1 0 1,0 0 0,0 0-1,1 1 1,-1-1 0,1 0-1,-1 0 1,1 1 0,0-1-1,-1 1 1,1-1-1,0 0 1,0 1 0,0-1-1,0 0 1,0 1 0,0-1-1,1 1 1,-1-1 0,0 0-1,1 1 1,-1-1 0,1 0-1,-1 1 1,1-1 0,-1 0-1,1 0 1,0 0 0,0 0-1,0 1 1,0-1 0,0 0-1,0 0 1,0-1 0,0 1-1,0 0 1,0 0 0,2 0-1,7 7-290,0 0 1,1-1-1,16 8 0,-21-12 87,11 6-138,3 1 171,-1 1 0,23 18 0,-38-27 167,-1 1 0,1 0 1,-1 0-1,0 0 0,0 1 1,0-1-1,0 1 0,0-1 0,-1 1 1,0 0-1,0 0 0,0 0 1,0 0-1,-1 0 0,1 1 0,-1-1 1,1 6-1,-2-8 38,-1 0 1,1 0-1,0 0 1,-1 0-1,1 0 0,-1 0 1,0 0-1,0-1 1,1 1-1,-1 0 1,0-1-1,-1 1 0,1 0 1,0-1-1,0 0 1,-1 1-1,1-1 0,-1 0 1,1 1-1,-1-1 1,1 0-1,-1 0 0,0 0 1,0 0-1,1-1 1,-1 1-1,0 0 1,0-1-1,0 0 0,0 1 1,-2-1-1,-10 3 226,1-1 0,-1 0 0,-16-1 0,24-1-234,-6 1-293,0 0 0,0-1 0,0-1 0,0 0 0,0 0 0,1-1 0,-1-1 0,0 0 0,-20-9 0,-19-15-6041</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3.185"/>
    </inkml:context>
    <inkml:brush xml:id="br0">
      <inkml:brushProperty name="width" value="0.025" units="cm"/>
      <inkml:brushProperty name="height" value="0.025" units="cm"/>
    </inkml:brush>
  </inkml:definitions>
  <inkml:trace contextRef="#ctx0" brushRef="#br0">6 1 19987,'0'0'1025,"-5"54"-9737</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3.722"/>
    </inkml:context>
    <inkml:brush xml:id="br0">
      <inkml:brushProperty name="width" value="0.025" units="cm"/>
      <inkml:brushProperty name="height" value="0.025" units="cm"/>
    </inkml:brush>
  </inkml:definitions>
  <inkml:trace contextRef="#ctx0" brushRef="#br0">995 18 9353,'0'0'1399,"-17"-5"282,5 2-1548,0 0-1,0 1 1,0 0-1,-1 0 1,1 2-1,0 0 1,-1 0-1,1 1 0,0 0 1,-22 6-1,-26 13 815,0 2-1,2 3 1,0 2-1,-104 69 1,118-65-470,2 1 1,2 2 0,0 2 0,3 1 0,1 3 0,-41 57-1,62-75-452,0 2-1,2-1 0,1 2 0,1 0 1,1 0-1,-12 47 0,19-62-23,1 1 0,0-1-1,1 1 1,0-1 0,1 1 0,0 0 0,0-1 0,1 1-1,1-1 1,0 1 0,0-1 0,1 1 0,0-1 0,1 0-1,0 0 1,1-1 0,0 1 0,0-1 0,1 0-1,7 9 1,0-5 8,1-1 1,0-1-1,0 0 0,1-1 0,0 0 0,1-1 0,0-1 0,0-1 1,1 0-1,0-1 0,0 0 0,24 3 0,-1-2 52,0-2-1,1-1 1,-1-2-1,59-5 1,-58-1 152,0-3 0,0-1 0,-1-2 0,0-1-1,-1-2 1,0-2 0,-1-2 0,54-33 0,-52 26 144,-2-2 0,-1-1 0,-2-2 0,0-2 0,-2-1 0,-1-1 0,39-56 1,-58 71-261,-1-1 1,-1 0-1,-1 0 0,-1-1 1,0-1-1,-2 1 1,8-34-1,-13 45-127,0 0 0,-1 0 0,0-1-1,-1 1 1,0-1 0,0 1-1,-1 0 1,0-1 0,-1 1 0,0 0-1,0 0 1,-1 0 0,0 0 0,-1 0-1,0 1 1,0-1 0,-1 1-1,0 0 1,0 1 0,-7-9 0,-1 4-334,0 0 1,-1 0-1,0 1 1,-1 1-1,0 0 1,0 2-1,-1-1 1,0 2-1,-1 0 1,0 1-1,0 1 1,0 0-1,0 1 1,-1 1-1,0 1 1,1 0-1,-1 2 0,0 0 1,0 0-1,0 2 1,1 0-1,-1 2 1,1-1-1,-1 2 1,1 0-1,1 2 1,-1-1-1,1 2 1,0 0-1,1 1 1,-17 13-1,-35 35-3362,7 5-2578</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4.082"/>
    </inkml:context>
    <inkml:brush xml:id="br0">
      <inkml:brushProperty name="width" value="0.025" units="cm"/>
      <inkml:brushProperty name="height" value="0.025" units="cm"/>
    </inkml:brush>
  </inkml:definitions>
  <inkml:trace contextRef="#ctx0" brushRef="#br0">228 1 12908,'0'0'6182,"-16"66"-4292,2-19-417,-3 7-1024,-1 4-161,-1 1 128,2-3-31,-6-3-257,1-3-32,6-4 0,1-9-96,2-7-448,2-12-962,3-12-1376,3-6-1186,-5-16-224,6-15-6502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4.442"/>
    </inkml:context>
    <inkml:brush xml:id="br0">
      <inkml:brushProperty name="width" value="0.025" units="cm"/>
      <inkml:brushProperty name="height" value="0.025" units="cm"/>
    </inkml:brush>
  </inkml:definitions>
  <inkml:trace contextRef="#ctx0" brushRef="#br0">0 442 11627,'0'0'11093,"7"-6"-9988,56-46-859,-2-4-1,-3-2 1,-2-2-1,-3-3 1,50-77 0,-103 139-248,0 1 0,0 0 0,0 0 1,0 0-1,0-1 0,0 1 0,0 0 0,0 0 1,0 0-1,0 0 0,0-1 0,0 1 1,0 0-1,0 0 0,0 0 0,0-1 0,0 1 1,0 0-1,0 0 0,1 0 0,-1 0 1,0-1-1,0 1 0,0 0 0,0 0 1,0 0-1,0 0 0,1 0 0,-1 0 0,0-1 1,0 1-1,0 0 0,0 0 0,1 0 1,-1 0-1,0 0 0,0 0 0,0 0 1,0 0-1,1 0 0,-1 0 0,0 0 0,0 0 1,0 0-1,1 0 0,-1 0 0,0 0 1,0 0-1,0 0 0,1 0 0,-1 0 0,0 0 1,0 0-1,0 0 0,0 0 0,1 1 1,-1-1-1,0 0 0,0 0 0,0 0 1,0 0-1,0 0 0,1 0 0,-1 1 0,0-1 1,1 22-74,-10 55 26,3-33 71,5-22 61,0 0 0,2-1 0,0 1 0,1 0 1,2-1-1,0 1 0,8 22 0,-9-34-256,1 0 1,0-1-1,1 1 1,1-1-1,-1 0 1,1 0-1,9 9 1,-10-12-513,1-1 0,0 1 1,0-2-1,0 1 0,0 0 0,1-1 0,0-1 0,0 1 1,0-1-1,14 4 0,18-2-10830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3.391"/>
    </inkml:context>
    <inkml:brush xml:id="br0">
      <inkml:brushProperty name="width" value="0.025" units="cm"/>
      <inkml:brushProperty name="height" value="0.025" units="cm"/>
    </inkml:brush>
  </inkml:definitions>
  <inkml:trace contextRef="#ctx0" brushRef="#br0">102 1 18578,'0'0'811,"-7"10"-774,-3 8-7,0 1-1,1 0 0,-12 41 1,7-10 38,6-28 285,2 1-1,1 0 1,0 1-1,-1 36 1,6-59-309,0 0 1,1 0-1,-1 0 1,1 1-1,-1-1 1,1 0-1,0 0 0,-1 0 1,1 0-1,0 0 1,0 0-1,0-1 1,0 1-1,0 0 1,0 0-1,0-1 1,0 1-1,0 0 0,0-1 1,0 1-1,0-1 1,0 1-1,0-1 1,1 0-1,-1 1 1,0-1-1,0 0 0,0 0 1,1 0-1,-1 0 1,2 0-1,51 0 672,-39-1-388,11 0-143,0-1 0,0-2 0,29-7 1,29-17-3948,-53 12-1678,-8-5-3662</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6.199"/>
    </inkml:context>
    <inkml:brush xml:id="br0">
      <inkml:brushProperty name="width" value="0.025" units="cm"/>
      <inkml:brushProperty name="height" value="0.025" units="cm"/>
    </inkml:brush>
  </inkml:definitions>
  <inkml:trace contextRef="#ctx0" brushRef="#br0">142 10 12043,'0'0'220,"0"-1"0,0 1 0,0 0-1,0-1 1,0 1 0,0 0-1,0-1 1,0 1 0,0 0-1,0-1 1,-1 1 0,1-1 0,0 1-1,0 0 1,0-1 0,0 1-1,-1 0 1,1 0 0,0-1-1,0 1 1,0 0 0,-1-1 0,1 1-1,0 0 1,-1 0 0,1 0-1,0-1 1,-1 1 0,1 0 0,0 0-1,-1 0 1,1 0 0,-1-1-1,-6 11 2971,-4 21-1881,-4 29-620,3 0-1,3 1 1,2 0 0,1 68-1,6-128-841,1 0-1,-1 0 0,0 0 1,0 0-1,0 0 1,0 0-1,0 0 0,-1 0 1,1 0-1,0 0 1,0 0-1,-1 0 0,1 0 1,0 0-1,-1 0 0,1 0 1,-1 0-1,1 0 1,-1-1-1,0 1 0,0 1 1,0-2-128,0 0 1,1 0 0,-1 0-1,0 0 1,0 0 0,1 0-1,-1 0 1,0 0 0,1 0-1,-1 0 1,0 0 0,1-1-1,-1 1 1,0 0 0,1-1-1,-1 1 1,1 0 0,-1-1-1,1 1 1,-1-1 0,0 1-1,0-1 1,-28-35-9282,12 8 3738</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6.572"/>
    </inkml:context>
    <inkml:brush xml:id="br0">
      <inkml:brushProperty name="width" value="0.025" units="cm"/>
      <inkml:brushProperty name="height" value="0.025" units="cm"/>
    </inkml:brush>
  </inkml:definitions>
  <inkml:trace contextRef="#ctx0" brushRef="#br0">21 320 7111,'-4'-21'1205,"-2"-1"317,2-1 0,1 0 0,1 0 0,1 0 0,1-24 0,1 41-1270,0 0-1,0 0 0,1 0 0,-1 0 1,1 0-1,0 0 0,1 0 0,0 1 1,0 0-1,0-1 0,0 1 0,1 0 1,0 0-1,0 1 0,0-1 0,0 1 1,1 0-1,0 0 0,0 0 0,0 1 0,0 0 1,1 0-1,9-5 0,-4 5-37,-1-1-1,1 2 1,0-1 0,0 2-1,0-1 1,0 1 0,0 1-1,0 0 1,0 1-1,0 0 1,0 0 0,0 1-1,0 1 1,-1-1 0,18 8-1,-22-7-184,0-1 0,0 1 1,-1 0-1,1 0 0,-1 1 0,1-1 0,-1 1 0,0 0 0,0 1 0,-1 0 1,1-1-1,-1 1 0,0 1 0,0-1 0,-1 0 0,0 1 0,0 0 0,0 0 1,0 0-1,-1 0 0,0 0 0,0 0 0,-1 1 0,0-1 0,0 1 0,-1-1 0,1 9 1,-2-8-14,-1-1 0,0 1 1,0-1-1,0 0 0,0 1 1,-1-1-1,0 0 0,-1 0 1,1-1-1,-1 1 0,0-1 1,0 0-1,-1 0 1,0 0-1,0 0 0,0-1 1,0 0-1,-6 4 0,-15 9 173,-1-1-1,-41 19 1,61-32-115,-59 26-106,53-23-3190,45-21-3710,1-1 825,4-2-1489</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7.072"/>
    </inkml:context>
    <inkml:brush xml:id="br0">
      <inkml:brushProperty name="width" value="0.025" units="cm"/>
      <inkml:brushProperty name="height" value="0.025" units="cm"/>
    </inkml:brush>
  </inkml:definitions>
  <inkml:trace contextRef="#ctx0" brushRef="#br0">45 8 11819,'0'8'2018,"-3"9"-547,0 0-1,-1 0 1,-6 17-1,4-15-147,1-1 0,1 1 0,0 0 0,-1 21 0,5-40-1310,0 0 1,0 1-1,0-1 0,0 1 0,0-1 0,0 0 1,0 1-1,0-1 0,0 1 0,0-1 0,0 1 1,0-1-1,0 0 0,0 1 0,0-1 1,0 1-1,1-1 0,-1 0 0,0 1 0,0-1 1,0 1-1,1-1 0,-1 0 0,0 1 0,1-1 1,-1 0-1,0 1 0,1-1 0,-1 0 0,0 0 1,1 1-1,-1-1 0,0 0 0,1 0 0,-1 0 1,1 1-1,14-10 530,10-23-75,-17 11-534,-1-1 1,-1 0-1,-1 0 0,-1 0 0,2-39 0,-6 64 64,0-1-1,0 1 0,0 0 1,0-1-1,0 1 1,1-1-1,-1 1 0,1-1 1,0 1-1,0-1 0,0 1 1,0-1-1,0 0 1,0 0-1,0 1 0,1-1 1,-1 0-1,1 0 0,0 0 1,-1 0-1,1-1 1,0 1-1,2 1 0,1-1 17,0 0-1,0 0 1,0 0-1,0-1 1,0 0-1,1 0 1,-1-1-1,0 1 1,0-1-1,10-1 1,-9 0-5,0 0 1,0-1 0,0 1 0,-1-1-1,1 0 1,0-1 0,-1 1 0,0-1-1,0 0 1,0-1 0,0 1 0,0-1-1,0 0 1,-1 0 0,0 0 0,0-1-1,0 0 1,-1 1 0,1-1 0,-1-1-1,0 1 1,2-6 0,-16 34-717,5-12 742,1 1-1,0 0 1,1 0-1,-5 20 1,8-30-7,0 0 0,1 0 1,-1 0-1,1 0 0,0 1 0,-1-1 0,1 0 1,0 0-1,1 0 0,-1 1 0,0-1 0,0 0 1,1 0-1,0 0 0,-1 0 0,1 0 0,0 0 1,0 0-1,0 0 0,0 0 0,2 3 0,0-4-13,0 0 0,-1 0 0,1 0 0,0 0 0,0 0 0,-1-1 0,1 1 0,0-1 0,0 0 0,0 0 0,0 0 0,0 0 1,0 0-1,-1-1 0,1 1 0,5-2 0,1-1 20,0 0 0,0 0 0,-1-1 0,1 0 0,-1-1 0,0 1 0,0-2 0,14-11 0,-4 2-236,-2 0-1,23-29 1,-39 44 191,0 0-1,0 0 1,0 0-1,0-1 1,0 1-1,0 0 1,0 0-1,0 0 0,0 0 1,0-1-1,1 1 1,-1 0-1,0 0 1,0 0-1,0 0 1,0 0-1,0 0 1,0-1-1,0 1 0,0 0 1,0 0-1,1 0 1,-1 0-1,0 0 1,0 0-1,0 0 1,0 0-1,0 0 1,1 0-1,-1-1 1,0 1-1,0 0 0,0 0 1,0 0-1,0 0 1,1 0-1,-1 0 1,0 0-1,0 0 1,0 0-1,0 0 1,0 0-1,1 0 1,-1 0-1,0 1 0,0-1 1,0 0-1,0 0 1,0 0-1,1 0 1,-1 0-1,0 0 1,0 0-1,0 0 1,0 0-1,0 0 0,0 1 1,0-1-1,1 0 1,-1 0-1,0 0 1,0 0-1,0 0 1,0 0-1,0 1 1,0-1-1,0 0 1,0 0-1,0 19-179,-8 21 328,4-22 262,1-1 1,1 1-1,0 29 0,2-47-404,0 1 0,0-1 0,0 1 0,0-1 0,0 0 0,0 1 0,0-1 0,0 1 0,1-1 0,-1 1-1,0-1 1,0 1 0,1-1 0,-1 0 0,0 1 0,1-1 0,-1 1 0,0-1 0,1 0 0,-1 1 0,0-1 0,1 0-1,-1 0 1,1 1 0,-1-1 0,0 0 0,1 0 0,-1 0 0,1 1 0,-1-1 0,1 0 0,-1 0 0,1 0 0,-1 0-1,1 0 1,-1 0 0,1 0 0,-1 0 0,1 0 0,-1 0 0,1 0 0,-1-1 0,1 1 0,-1 0 0,1 0 0,0-1 0,0 1-220,1-1 0,0 1 0,0-1 0,0 0 1,-1 0-1,1 0 0,0 0 0,-1 0 0,1 0 1,-1 0-1,4-3 0,19-43-8462,-13 14 2227</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7.494"/>
    </inkml:context>
    <inkml:brush xml:id="br0">
      <inkml:brushProperty name="width" value="0.025" units="cm"/>
      <inkml:brushProperty name="height" value="0.025" units="cm"/>
    </inkml:brush>
  </inkml:definitions>
  <inkml:trace contextRef="#ctx0" brushRef="#br0">1 1 14734,'0'0'8002,"0"8"-7260,0-3-739,0-1 0,0 0 0,0 0-1,0 0 1,1 0 0,0 1 0,0-1 0,0 0-1,1 0 1,-1-1 0,1 1 0,0 0 0,0 0-1,0-1 1,0 1 0,1-1 0,-1 0 0,1 0-1,0 0 1,6 5 0,52 35-4383,-52-38 2979,-1-1-1,1 1 0,-1-2 1,1 1-1,1-1 0,-1-1 1,0 1-1,0-2 1,20 2 3528,-42-5 6350,-15 5-6615,24-3-852,-1 1-561,0 0 1,1 0-1,-1 0 1,0 1-1,1-1 1,-1 1-1,1 0 1,-1 1-1,-7 5 1,11-7-355,-1 0 1,0 0-1,0 1 0,1-1 1,-1 1-1,1-1 1,0 1-1,-1-1 1,1 1-1,0 0 1,0 0-1,0 0 1,0 0-1,0 0 1,0 0-1,1 0 0,-1 0 1,1 0-1,-1 0 1,1 0-1,0 0 1,0 0-1,0 0 1,0 4-1,1-5-94,-1 0 0,1 0 0,0 0 0,-1 0 0,1 0 0,0 0 0,-1 0 0,1 0 0,0 0 0,0-1 0,0 1 0,0 0 0,0-1 0,0 1 0,0 0 0,0-1 0,0 1 0,0-1 0,0 0 0,0 1 0,1-1-1,0 0 1,34 6-305,-19-4-236,-14-1 454,0-1 0,0 1 0,0 0 0,0 0-1,0 0 1,0 0 0,0 1 0,0-1 0,-1 1 0,1 0 0,0 0 0,-1 0 0,0 0-1,1 0 1,-1 0 0,2 4 0,-3-5 92,-1 0 1,1 0-1,-1-1 0,0 1 0,0 0 0,1 0 1,-1 0-1,0 0 0,0 0 0,0 0 0,0 0 1,0 0-1,0-1 0,0 1 0,-1 0 0,1 0 1,0 0-1,0 0 0,-1 0 0,1 0 0,0-1 1,-1 2-1,-1 0 59,0 0 1,1 0 0,-1 0-1,0 0 1,0 0-1,0 0 1,0-1 0,-1 1-1,1-1 1,0 0 0,-3 2-1,-7 3 236,1-1 1,-1 0-1,0 0 0,-1-1 0,1-1 1,-24 4-1,45-22-12142,9 0 641</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8.181"/>
    </inkml:context>
    <inkml:brush xml:id="br0">
      <inkml:brushProperty name="width" value="0.025" units="cm"/>
      <inkml:brushProperty name="height" value="0.025" units="cm"/>
    </inkml:brush>
  </inkml:definitions>
  <inkml:trace contextRef="#ctx0" brushRef="#br0">131 235 12172,'0'0'11231,"-11"-3"-10868,7 2-269,1-1 0,-1 1 0,0 0 0,0 1 0,1-1 0,-1 1 0,0-1 0,0 1 0,0 0 0,0 0 0,0 1 0,0-1 0,0 1 0,1 0 0,-1 0 0,0 0 0,1 1 0,-1-1 0,0 1 0,1 0 0,0 0 0,-1 0-1,1 0 1,0 1 0,0-1 0,0 1 0,1 0 0,-1 0 0,1 0 0,-1 0 0,1 0 0,0 0 0,0 1 0,-2 4 0,4-8-83,0 1 0,0-1 0,-1 0 0,1 1 0,0-1 0,0 0 1,0 1-1,0-1 0,0 0 0,-1 1 0,1-1 0,0 0 0,0 1 0,0-1 0,0 0 0,0 1 0,0-1 1,0 1-1,0-1 0,0 0 0,0 1 0,1-1 0,-1 0 0,0 1 0,0-1 0,0 0 0,0 1 0,0-1 1,1 0-1,-1 1 0,0-1 0,0 0 0,1 1 0,-1-1 0,0 0 0,0 0 0,1 1 0,16-2 103,18-12-67,-12-2-80,0 0 1,-1-2-1,0 0 1,-2-2-1,0 0 1,-1-1-1,-1-1 1,-1-1-1,-1 0 1,14-26-1,-21 28-287,-9 19 315,0 1 1,0 0 0,0 0-1,0 0 1,0 0 0,0 0-1,-1 0 1,1-1 0,0 1-1,0 0 1,0 0 0,0 0-1,0 0 1,0 0 0,0 0-1,0-1 1,0 1 0,0 0-1,0 0 1,0 0 0,-1 0-1,1 0 1,0 0 0,0 0-1,0 0 1,0 0-1,0 0 1,0-1 0,-1 1-1,1 0 1,0 0 0,0 0-1,0 0 1,0 0 0,0 0-1,-1 0 1,1 0 0,0 0-1,0 0 1,0 0 0,0 0-1,0 0 1,0 0 0,-1 0-1,1 0 1,0 1 0,0-1-1,0 0 1,0 0 0,0 0-1,0 0 1,-1 0-1,1 0 1,0 0 0,0 0-1,0 0 1,0 0 0,0 1-1,-29 26-160,26-21 222,-1 0 0,0 0-1,1 0 1,0 0 0,1 1 0,-1-1 0,1 1-1,1 0 1,-1-1 0,1 1 0,0 0-1,1 0 1,-1 0 0,2 9 0,-1-12-45,1 0 0,0 0 0,0 0 1,0 0-1,0-1 0,0 1 0,1 0 0,0-1 1,0 1-1,0-1 0,0 1 0,0-1 1,1 0-1,-1 0 0,1 0 0,0 0 0,0-1 1,0 1-1,0-1 0,1 0 0,-1 0 0,0 0 1,1 0-1,0 0 0,6 1 0,4 1 12,0 0 0,0-2 0,23 2 0,-33-3-32,1-1 0,-1 0-1,1 0 1,-1 0 0,1 0-1,-1-1 1,1 0 0,-1 0-1,0 0 1,1 0 0,-1-1-1,0 0 1,0 0 0,0 0-1,4-3 1,-8 5-2,1 0 0,-1 0 0,1 0 0,-1-1 0,1 1 0,-1 0 0,1 0 0,-1-1 0,0 1 0,1 0 0,-1-1 0,1 1 0,-1 0 0,0-1 0,1 1 0,-1-1 0,0 1 0,0-1 0,1 1 0,-1 0 0,0-1 0,0 1 0,0-1 0,0 1 0,0-1 0,1 1 0,-1-1 0,0 1 0,0-1 0,0 1 0,0-1 0,0 1 0,-1-1 0,1 1 0,0-1-1,0 1 1,0-1 0,0 1 0,0-1 0,-1 1 0,1-1 0,0 1 0,0-1 0,-1 1 0,1 0 0,0-1 0,-1 1 0,1-1 0,0 1 0,-1 0 0,1-1 0,-1 1 0,1 0 0,-1 0 0,1-1 0,-1 1 0,1 0 0,-1 0 0,-1-1-12,0 1-1,0-1 0,0 1 1,-1 0-1,1 0 0,0 0 1,0 0-1,0 0 1,0 0-1,0 1 0,0-1 1,0 1-1,-3 0 0,0 2 44,1-1-1,-1 1 0,1 1 1,0-1-1,-1 0 0,1 1 0,1 0 1,-1 0-1,-5 7 0,8-8 14,-1-1-1,0 1 0,1-1 1,0 1-1,-1 0 1,1 0-1,0-1 0,0 1 1,1 0-1,-1 0 0,1 0 1,-1 0-1,1 0 0,0 0 1,0 0-1,0 0 0,0 0 1,1 0-1,0 3 0,0-5-29,0 1 0,1-1 0,-1 0 0,0 0 0,0 0 0,1 0-1,-1 0 1,1 0 0,-1 0 0,1 0 0,-1 0 0,1-1 0,-1 1-1,1-1 1,0 1 0,-1-1 0,1 0 0,0 0 0,0 1 0,-1-1-1,1 0 1,2-1 0,41-1 78,-41 2-80,1-1 1,0 1-1,-1-1 0,1-1 0,0 1 0,-1 0 0,1-1 0,-1 0 1,0 0-1,0 0 0,0-1 0,0 1 0,0-1 0,0 0 1,0 0-1,-1-1 0,0 1 0,1-1 0,-1 1 0,-1-1 0,1 0 1,-1 0-1,1 0 0,-1-1 0,3-8 0,-1-4 47,0-1-1,-1 0 0,-1 0 1,-1 0-1,-2-28 0,4-36 343,-3 80-349,0 1 1,1-1-1,-1 1 0,0 0 1,1-1-1,-1 1 0,1-1 1,0 1-1,-1 0 0,1 0 1,0-1-1,0 1 0,0 0 1,0 0-1,0 0 1,0 0-1,0 0 0,0 0 1,0 0-1,0 0 0,1 0 1,-1 1-1,2-2 0,1 1-15,-1 0 0,1 0 0,-1 1 0,1-1 0,-1 1-1,1 0 1,0 0 0,-1 0 0,6 1 0,8 3-115,-1 0 0,0 0 0,19 9 0,-32-12 73,17 7-1761,0-2 0,27 6 0,-4-7-5409</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10.336"/>
    </inkml:context>
    <inkml:brush xml:id="br0">
      <inkml:brushProperty name="width" value="0.025" units="cm"/>
      <inkml:brushProperty name="height" value="0.025" units="cm"/>
    </inkml:brush>
  </inkml:definitions>
  <inkml:trace contextRef="#ctx0" brushRef="#br0">275 168 13196,'0'0'6049,"-3"10"-3956,-2 5-1686,-1 1 0,-1-2 0,0 1 0,-1-1 0,-1 0 1,0 0-1,-1-1 0,0 0 0,-16 14 0,-124 108 877,125-114-965,55-47-1374,-1-1 0,35-42 0,-23 16 805,-1-2 1,41-76 0,-92 156 1137,-11 50 0,15-49-326,-1 3 165,2 1 1,1 0-1,1 0 0,0 43 0,5-68-722,-1-1 1,1 0-1,0 1 1,0-1-1,0 0 1,1 0-1,-1 0 1,1 0-1,0 0 0,0-1 1,1 1-1,-1 0 1,1-1-1,0 0 1,0 1-1,0-1 1,0 0-1,0-1 1,1 1-1,6 4 1,0 1 12,-14-7-17,0 0 0,0-1-1,0 0 1,0 1 0,0-1-1,-1-1 1,-5 0 0,5-2-20,0 0 1,0-1-1,0 1 1,0-1-1,1 0 1,0 0-1,0 0 1,0-1 0,0 0-1,0 0 1,1 0-1,0 0 1,0 0-1,-4-11 1,3 6-8,0-1 0,0 1 0,1-1 0,1 0 0,0-1 0,-2-21 0,4 32 25,0 0 0,0 0 0,1 0-1,-1 0 1,0 0 0,0 0 0,1 0 0,-1 0 0,0 0 0,1 0 0,-1 0 0,1 0 0,-1 0 0,1 1 0,0-1 0,-1 0 0,1 0 0,0 1 0,0-1 0,-1 0 0,1 1 0,0-1 0,0 1 0,0-1 0,0 1 0,1-1 0,33-5-38,-21 6 26,-1 1 0,0 1 1,19 4-1,-2 3 18,0 1 1,-1 2-1,0 0 0,-1 2 1,46 31-1,-53-12-42,-18-17 119,-4-15-71,1-1 0,0 0 0,0 1 1,-1-1-1,1 0 0,0 0 0,0 1 0,-1-1 0,1 0 1,0 0-1,-1 0 0,1 1 0,0-1 0,-1 0 1,1 0-1,0 0 0,-1 0 0,1 0 0,-1 0 1,1 1-1,0-1 0,-1 0 0,1 0 0,0 0 0,-1 0 1,1-1-1,-1 1 0,1 0 0,0 0 0,-1 0 1,1 0-1,0 0 0,-1 0 0,1-1 0,0 1 1,-1 0-1,1 0 0,-2-2 6,1 1-1,-1 0 1,1-1 0,0 1 0,0-1 0,-1 0-1,1 1 1,0-1 0,1 0 0,-1 1 0,0-1-1,0 0 1,1 0 0,-1 0 0,1 0-1,-1-3 1,-6-43-10,5 34 0,-5-31-1136,-1-64 0,35 130 664,-18-15 532,1-1 0,-1 1 0,1-1 0,0-1 0,0 0 0,1-1 0,-1 1 0,1-2-1,0 0 1,-1 0 0,1-1 0,0 0 0,0-1 0,0 0 0,0-1 0,14-2 0,-16 2-1,-1-1-1,1 0 1,-1 0 0,0-1 0,1 0 0,-1 0-1,-1-1 1,1 0 0,0-1 0,-1 1 0,0-2 0,0 1-1,-1-1 1,1 0 0,-1 0 0,0 0 0,-1-1 0,0 0-1,0 0 1,8-15 0,-11 17-54,0 0 1,-1 0-1,0 0 0,0 0 1,0 0-1,0 0 0,-1 0 1,1 0-1,-1 0 0,-1 0 0,1 0 1,-1 0-1,-1-6 0,1 10-30,1-1 0,-1 0-1,0 0 1,1 0-1,-1 0 1,0 1-1,0-1 1,-1 1-1,1-1 1,0 0 0,0 1-1,-1 0 1,1-1-1,-1 1 1,1 0-1,-1 0 1,0 0 0,1 0-1,-1 0 1,0 0-1,0 0 1,0 1-1,1-1 1,-1 0 0,0 1-1,0 0 1,0-1-1,0 1 1,0 0-1,0 0 1,0 0 0,0 1-1,0-1 1,0 0-1,-3 1 1,1 1 2,-1 0 0,1 0 0,-1 0 0,1 1 1,0 0-1,0-1 0,0 1 0,1 1 0,-1-1 0,1 0 0,-1 1 0,1 0 1,0 0-1,1 0 0,-1 0 0,1 0 0,-4 8 0,-2 7-42,0-1 1,-10 37-1,13-39 106,2 0 1,0 1-1,0-1 1,2 1-1,0-1 1,1 1 0,3 28-1,-2-40-30,0 0-1,0 0 0,0-1 1,0 1-1,1-1 0,0 1 1,0-1-1,0 0 1,1 0-1,-1 0 0,1 0 1,0 0-1,0 0 1,1-1-1,-1 0 0,1 1 1,-1-1-1,1 0 1,0-1-1,0 1 0,0-1 1,1 0-1,-1 0 1,0 0-1,1 0 0,0-1 1,-1 0-1,1 0 0,0 0 1,-1 0-1,7-1 1,-7 0 56,0 0-1,0 0 1,0 0 0,0 0 0,1-1 0,-1 0 0,0 0 0,-1 0 0,1 0-1,0-1 1,0 0 0,0 1 0,-1-1 0,1-1 0,-1 1 0,4-3 0,-2 0 9,0 0 1,0-1 0,0 0-1,0 1 1,-1-2 0,0 1-1,-1 0 1,5-12 0,-3 6-59,0-1 1,-1 0-1,-1 0 0,0 0 1,-1-1-1,0 1 1,-1-1-1,-1 1 1,-2-24-1,1 35-47,0-1 0,0 0 0,0 1 0,0-1 0,0 1 0,-1-1-1,1 1 1,-1-1 0,0 1 0,0 0 0,0 0 0,0 0 0,0 0 0,0 0 0,-3-1 0,5 2 16,-1 1 0,0-1-1,1 1 1,-1 0 0,1-1 0,-1 1 0,0 0 0,1-1 0,-1 1 0,0 0 0,0-1 0,1 1 0,-1 0 0,0 0 0,1 0 0,-1 0 0,0 0 0,0 0 0,1 0 0,-1 0 0,0 0-1,0 0 1,1 0 0,-1 1 0,0-1 0,1 0 0,-1 0 0,0 1 0,1-1 0,-1 1 0,0-1 0,1 0 0,-1 1 0,1-1 0,-1 1 0,1-1 0,-1 1 0,1 0 0,-1-1-1,1 1 1,-1-1 0,1 1 0,0 0 0,-1-1 0,1 1 0,0 0 0,0-1 0,-1 1 0,1 0 0,0 0 0,0-1 0,0 1 0,0 0 0,0 0 0,0-1 0,0 1 0,1 1-1,-2 2 3,1 0 0,-1 0-1,1 0 1,1-1 0,-1 1-1,0 0 1,1 0 0,0 0-1,0 0 1,0-1 0,0 1-1,1 0 1,0-1 0,-1 1-1,1-1 1,0 0 0,1 1-1,-1-1 1,1 0 0,4 5-1,-1-4 6,-1-1-1,1 1 1,0-1-1,0 0 1,0 0-1,0 0 1,0-1-1,0 0 0,1-1 1,-1 1-1,11 0 1,-4-1 9,0 0 1,0-1 0,0 0 0,0-1-1,0-1 1,-1 0 0,1 0-1,0-2 1,-1 1 0,0-2-1,0 1 1,18-11 0,-24 10-3,0 0 0,0 0 1,0-1-1,-1 1 0,0-1 1,0-1-1,5-7 0,-9 12-9,1 0-1,-1 0 1,0-1-1,1 1 0,-1-1 1,0 1-1,0-1 1,-1 1-1,1-1 0,0 1 1,-1-1-1,0 0 1,1 1-1,-1-1 0,0 0 1,-1 1-1,1-1 1,0 1-1,-1-1 1,1 0-1,-1 1 0,0-1 1,0 1-1,-1-4 1,0 5-13,1 0 1,0 0 0,0 0 0,0 0 0,0 0 0,-1 0-1,1 0 1,0 1 0,-1-1 0,1 1 0,-1-1 0,1 1-1,-1-1 1,1 1 0,-1 0 0,1 0 0,-1 0 0,1 0 0,-1 0-1,1 0 1,-1 0 0,1 0 0,-1 0 0,1 1 0,-1-1-1,1 1 1,-2 0 0,-2 0-5,1 1 1,0 0-1,0 0 0,0 0 0,0 0 0,1 1 1,-1-1-1,-4 5 0,2 0 30,0 1 1,0 0-1,1 0 1,0 1-1,1-1 0,-1 1 1,-4 16-1,8-21 9,0-1 1,0 1-1,1-1 0,-1 1 0,1-1 1,0 1-1,0-1 0,0 1 0,0-1 1,1 1-1,0 3 0,0-5-14,-1 0-1,1-1 0,0 1 1,0 0-1,0-1 1,0 1-1,0-1 1,0 1-1,1-1 0,-1 0 1,0 0-1,1 1 1,-1-1-1,1 0 0,-1 0 1,1 0-1,-1 0 1,1-1-1,0 1 1,0 0-1,-1-1 0,4 1 1,5 2 11,0-2 0,0 0 0,1 0 0,-1 0 1,0-1-1,0-1 0,1 0 0,-1 0 0,0-1 0,0-1 0,0 1 1,0-2-1,-1 1 0,11-6 0,-2 0-43,-1-1 0,0-1 0,-1-1-1,-1 0 1,1 0 0,18-22 0,-24 22-330,-15 17 22,-17 24 145,20-24 219,0-1-1,1 0 1,-1 1-1,1-1 1,0 1-1,1-1 1,-1 1-1,1-1 1,-1 1-1,1-1 1,1 1-1,-1 0 0,1-1 1,1 8-1,-1-10-19,0 0-1,1 1 0,-1-1 0,1 0 0,-1 0 0,1 0 1,-1 0-1,1-1 0,0 1 0,0 0 0,0-1 1,0 1-1,0-1 0,0 0 0,0 1 0,1-1 0,-1 0 1,0-1-1,1 1 0,-1 0 0,1-1 0,-1 1 1,1-1-1,-1 0 0,1 1 0,-1-1 0,5-1 0,7 0-145,0-1 0,-1 0-1,1-1 1,-1-1-1,0 0 1,0-1-1,0 0 1,-1-1-1,1 0 1,-1-1-1,-1 0 1,21-18-1,-17 13-541,-1 0-1,0-2 1,-1 0-1,0 0 1,-1-1 0,-1-1-1,0 0 1,15-32-1,-20 34 399,0 0-1,-1-1 1,-1 1-1,0-1 0,-1 0 1,-1-1-1,1-16 1,-3 31 337,0 1 0,0 0 0,0-1 0,0 1 0,1 0 0,-1-1 0,0 1 0,0 0 0,0-1 0,0 1 0,0 0 0,0-1 0,0 1 0,0 0 0,0-1 0,0 1 0,-1 0 0,1-1 0,0 1 0,0 0 0,0-1 0,0 1 0,0 0 0,-1 0 0,1-1 0,0 1 0,0 0 0,0-1 0,-1 1 0,1 0 0,0 0 0,0 0 0,-1-1 0,1 1 0,0 0 0,-1 0 0,1 0 0,0 0 0,-1-1 0,1 1 0,0 0 1,-1 0-1,1 0 0,0 0 0,-1 0 0,1 0 0,-16 13 951,-12 28-90,22-27-579,1 1 1,1 0 0,0 0-1,1 0 1,0 0 0,1 1-1,1-1 1,1 1 0,0-1-1,3 23 1,-1-27-270,0 1 0,0-1 0,1 1-1,1-1 1,0 0 0,0 0 0,1-1 0,1 1 0,-1-1-1,2 0 1,-1 0 0,2-1 0,-1 0 0,13 11 0,-7-13 98,-16-20-197,-18-22-519,-18-4-971,-67-51 0,63 56 1557,-58-60 0,101 94-16,0 0-1,0 0 0,-1 0 1,1-1-1,0 1 0,0 0 0,0 0 1,0 0-1,0 0 0,0 0 1,0-1-1,0 1 0,0 0 1,0 0-1,-1 0 0,1 0 0,0-1 1,0 1-1,0 0 0,0 0 1,0 0-1,0 0 0,0-1 1,0 1-1,0 0 0,0 0 1,1 0-1,-1 0 0,0 0 0,0-1 1,0 1-1,0 0 0,0 0 1,0 0-1,0 0 0,0-1 1,0 1-1,0 0 0,1 0 0,-1 0 1,0 0-1,0 0 0,0 0 1,0 0-1,0 0 0,1-1 1,-1 1-1,0 0 0,0 0 0,0 0 1,0 0-1,0 0 0,1 0 1,-1 0-1,0 0 0,0 0 1,0 0-1,1 0 0,18-2 302,25 6-191,57 14-132,63 9 138,-110-22-3888,0-3-3533,-33-2-5188</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10.710"/>
    </inkml:context>
    <inkml:brush xml:id="br0">
      <inkml:brushProperty name="width" value="0.025" units="cm"/>
      <inkml:brushProperty name="height" value="0.025" units="cm"/>
    </inkml:brush>
  </inkml:definitions>
  <inkml:trace contextRef="#ctx0" brushRef="#br0">69 84 7655,'-14'8'2691,"7"-4"-1507,0-1 1,1 1-1,-1 1 0,1-1 0,-11 11 0,16-14-1109,1-1-1,0 0 1,-1 1-1,1-1 1,0 0-1,0 1 1,-1-1-1,1 0 1,0 1-1,0-1 1,0 0-1,-1 1 1,1-1 0,0 1-1,0-1 1,0 1-1,0-1 1,0 0-1,0 1 1,0-1-1,0 1 1,0-1-1,0 1 1,0-1-1,0 0 1,0 1-1,0-1 1,0 1-1,0-1 1,1 1-1,-1-1 1,0 0 0,0 1-1,1 0 1,16 7 917,26-3-388,-41-5-527,407-3 5678,4-31-3813,-141 9-1328,1353-40-1410,-1212 55-2684,-233 3-977,-16-3-3081</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29.538"/>
    </inkml:context>
    <inkml:brush xml:id="br0">
      <inkml:brushProperty name="width" value="0.025" units="cm"/>
      <inkml:brushProperty name="height" value="0.025" units="cm"/>
    </inkml:brush>
  </inkml:definitions>
  <inkml:trace contextRef="#ctx0" brushRef="#br0">1396 661 16528,'667'-118'-15,"-263"35"-8,160 16-5,7 34 31,-119 9-20,789-81-345,617-31 494,-650 109 803,-67 2-92,1017-17-470,-2135 41-259,1 2 0,0 1 0,-1 0 0,1 2 0,-1 0 0,0 2 0,0 0-1,-1 2 1,0 1 0,0 0 0,24 15 0,-42-21-122,0 0-1,0 1 1,-1-1 0,1 1-1,-1-1 1,0 1 0,0 0-1,0 0 1,0 1 0,-1-1-1,1 1 1,-1-1 0,0 1-1,-1 0 1,1 0 0,-1-1-1,1 9 1,1 6-3,-2 1 0,0 0 0,-3 24 0,1-12 29,-9 93 221,-49 234-1,33-229-203,-70 436-24,72-379 186,2 199 1,55 190 265,-19-415-429,-1 200-95,-16-298 87,-2-1 0,-4 0-1,-27 107 1,-104 235 1031,139-400-1030,-1 0-1,-1 0 0,1 0 1,-1 0-1,1 0 0,-1 0 1,0-1-1,0 0 0,-1 1 1,1-1-1,-1-1 0,1 1 1,-1 0-1,0-1 1,-7 4-1,-5 0 21,0 0 0,0-1 0,-17 2-1,7-1-132,-271 60-699,-346 31 0,-312-28 1256,-419-18-821,-177 9-614,-767 18 617,1140-92 617,3-56-91,760 28-280,-327-27 504,0 38 971,730 31-1595,-45-1 603,56 1-454,0 0-1,1 0 1,-1 0 0,0 0-1,0 0 1,1-1-1,-1 1 1,0 0 0,1 0-1,-1 0 1,0-1 0,1 1-1,-1 0 1,0-1-1,1 1 1,-1 0 0,1-1-1,-1 1 1,0-1-1,1 1 1,-1-1 0,1 1-1,0-1 1,-1 0-1,1 1 1,-1-1 0,1 0-1,0 1 1,-1-1-1,1 0 1,0 1 0,0-1-1,0 0 1,0 1 0,-1-1-1,1 0 1,0 0-1,0 1 1,0-1 0,0 0-1,1 1 1,-1-1-1,0 0 1,0 0 0,0 1-1,1-1 1,-1 0-1,0 1 1,0-1 0,1 1-1,-1-1 1,1 0 0,-1 1-1,1-1 1,-1 1-1,1-1 1,-1 1 0,1-1-1,-1 1 1,2-1-1,31-31-4363,19-10-731</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31.234"/>
    </inkml:context>
    <inkml:brush xml:id="br0">
      <inkml:brushProperty name="width" value="0.025" units="cm"/>
      <inkml:brushProperty name="height" value="0.025" units="cm"/>
    </inkml:brush>
  </inkml:definitions>
  <inkml:trace contextRef="#ctx0" brushRef="#br0">449 1 20499,'0'0'-186,"-7"14"-12,-15 36-272,2 1 0,-20 85 1,-48 379-233,33 10-3,23-207 542,-42 262 477,-23 258 467,95-805-705,-10 198 1020,13-196-906,1 0 1,1 0-1,2-1 1,14 51-1,-16-74-189,0-1 0,1 0-1,0 0 1,1-1 0,0 1-1,0-1 1,1 0 0,0 0-1,11 11 1,-11-15-3,0 0-1,0 0 1,1-1-1,-1 1 1,1-1 0,0-1-1,0 1 1,1-1-1,-1-1 1,1 1 0,-1-1-1,1-1 1,11 2 0,28 1 5,-1-1 0,1-3 0,83-10 0,141-38-18,-112 17-41,183-21-508,1 14 0,481 10 0,-203 86 740,-3 52 769,-475-82-641,179 35 163,597 106 263,9-65-539,286-79-40,-837-23-131,-276 0-80,391-10 529,-413 1-244,0-2 1,0-5 0,-1-2 0,86-31-1,-138 38-199,-1-1 0,0-1 0,-1-1 1,0-2-1,0 0 0,-2-1 0,0-2 0,0 0 0,-2-1 0,0-1 0,-1-1 0,-1-1 0,-1 0 1,-1-1-1,-1-1 0,-1-1 0,16-37 0,21-70-194,51-206 0,-27 76 29,-2 34 110,246-880-551,-159 36 4,-158 1049 728,16-114 299,-16 124-487,1 0 0,0 0-1,1 0 1,1 0 0,0 1 0,0 0 0,1 0 0,11-15-1,-20 30 77,-1-1 0,0 1 0,0-1-1,0 0 1,0 0 0,0 0 0,-1 0-1,1-1 1,-1 0 0,0 0 0,0 0 0,-7 2-1,-1-1 4,0-1-1,0 0 1,-1-1-1,-20 0 1,-17-5-81,-87-18-1,101 16-5,-211-32-261,-289-4 1,-257 33 445,549 10-20,-2444-11 737,2220 7-899,-1122 8 78,5 73-555,1528-73 279,-231 17-1479,101-17-4460,107-7 241</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37.190"/>
    </inkml:context>
    <inkml:brush xml:id="br0">
      <inkml:brushProperty name="width" value="0.025" units="cm"/>
      <inkml:brushProperty name="height" value="0.025" units="cm"/>
    </inkml:brush>
  </inkml:definitions>
  <inkml:trace contextRef="#ctx0" brushRef="#br0">5693 755 16848,'-37'-97'-227,"-49"-119"1108,65 170-277,-2 2 0,-45-66 0,53 91-593,0 1 0,-1 0 0,-1 1 0,-1 1 0,0 1 0,-1 1 0,0 0 0,-1 1 0,-1 2 0,0 0 0,-1 1 0,0 1 0,0 1 0,-28-6 0,-9 1-892,-1 3 1,-1 3-1,1 2 0,-86 5 1,11 7-12,0 7 0,-139 31 0,-261 87 861,197-35 771,-419 181 0,575-195-23,3 8-1,4 7 0,-286 213 0,308-187-486,6 7-1,6 5 0,6 7 0,6 5 0,7 6 0,-114 189 1,154-203-164,6 2 1,-110 296 0,144-308-64,5 1-1,6 2 1,-25 251 0,47-253-31,5 0 0,6 0 0,6 0 1,5-1-1,48 202 0,-40-253 53,4-2-1,4 0 0,3-2 0,42 72 1,-40-90 17,2-2 0,2-2 0,3-2 0,1-1 1,79 69-1,-70-76-4,2-2 1,1-3-1,3-2 1,1-3-1,86 37 1,-63-38 78,1-4 1,1-4 0,149 24-1,-103-33 119,0-5 1,1-6-1,0-6 0,0-6 1,216-40-1,-61-15 36,423-152 0,247-186-271,-703 279-51,-7-12 0,-5-10 1,301-238-1,-405 268-39,-5-5 0,141-168 1,-185 181 113,-5-3 1,-4-4-1,90-178 1,-129 213-8,-4-2 1,-4-2 0,-3-1-1,-4-1 1,18-112 0,-34 141 11,-3 0 0,-2-1 0,-2 0-1,-3 0 1,-2 0 0,-3 1 0,-2 0 0,-2 0 0,-25-70 0,12 63 52,-3 2 1,-2 1 0,-3 2 0,-2 0 0,-3 3 0,-72-85 0,50 77-1,-2 2 0,-3 3-1,-2 2 1,-123-76 0,86 71-99,-3 5 0,-1 5 1,-3 5-1,-2 4 0,-1 6 0,-2 4 0,-192-26 0,238 48-681,0 3 1,-120 5-1,175 3 106,1-1-1,0 2 0,-1 0 1,-14 5-1,-5 12-4548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3.782"/>
    </inkml:context>
    <inkml:brush xml:id="br0">
      <inkml:brushProperty name="width" value="0.025" units="cm"/>
      <inkml:brushProperty name="height" value="0.025" units="cm"/>
    </inkml:brush>
  </inkml:definitions>
  <inkml:trace contextRef="#ctx0" brushRef="#br0">52 1 17713,'0'0'3144,"10"6"-2349,113 55 54,-121-60-889,1 1-1,0-1 1,-1 1-1,0 0 0,1 0 1,-1-1-1,0 1 1,0 1-1,0-1 1,0 0-1,0 1 0,-1-1 1,1 0-1,-1 1 1,0 0-1,1-1 0,-1 1 1,0 0-1,-1 0 1,2 3-1,-2-2 19,0 1 1,0-1-1,-1 1 0,1-1 0,-1 1 1,0-1-1,0 1 0,0-1 0,-1 0 1,1 1-1,-5 6 0,-5 7 142,-2 0 0,0 0 0,0-1 0,-21 19 0,32-34-82,-50 41 593,6-5-831,22-10-2841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38.101"/>
    </inkml:context>
    <inkml:brush xml:id="br0">
      <inkml:brushProperty name="width" value="0.025" units="cm"/>
      <inkml:brushProperty name="height" value="0.025" units="cm"/>
    </inkml:brush>
  </inkml:definitions>
  <inkml:trace contextRef="#ctx0" brushRef="#br0">5048 687 15887,'-60'-28'-106,"-291"-134"663,-15 30 610,210 92-965,-1 7 1,-1 7 0,-2 7 0,0 6 0,-1 8 0,-262 24 0,315-5-191,1 5 1,1 5-1,1 4 1,1 5-1,2 5 1,-179 92-1,167-65 54,3 5-1,3 5 1,4 5-1,3 4 1,-121 130-1,84-61-409,7 7 0,7 5 1,7 5-1,8 5 0,7 5 0,9 4 0,7 4 1,9 3-1,-71 271 0,118-338 127,5 2-1,6 1 1,5 1-1,4 216 1,15-252 236,4 0 0,3-1 0,5 0 0,4-1 0,4-1 1,3-2-1,50 107 0,-33-106 280,3-2-1,4-2 1,4-2 0,3-3-1,3-3 1,4-2 0,3-3-1,85 67 1,-56-62 209,3-4 0,3-5 1,3-4-1,3-5 0,2-5 1,126 41-1,-71-39-355,1-7 0,2-8 1,2-7-1,286 17 0,-311-45-113,1-6-1,-1-8 1,-1-5-1,0-7 1,269-75-1,-242 39-48,-3-8 0,-3-7-1,-3-7 1,-4-7 0,153-110-1,-181 102-207,-4-7-1,-4-4 1,-6-6-1,-4-5 1,183-243-1,-224 252 169,-5-2 0,-5-3 0,-4-3 1,-6-2-1,-5-3 0,-5-1 0,-6-3 0,-5 0 0,-5-2 0,-6-1 0,-6-1 0,-5-1 1,-6 1-1,-5-1 0,-6 0 0,-6 1 0,-5 0 0,-46-168 0,25 169 114,-5 3 0,-6 1 0,-5 2 0,-5 3 0,-5 3 0,-5 2 0,-5 4-1,-5 3 1,-4 4 0,-5 4 0,-3 3 0,-5 5 0,-4 4 0,-3 4 0,-4 5 0,-3 5 0,-3 5 0,-153-66-1,117 75-343,-3 6 0,-2 7 0,-1 7 0,-2 7-1,-2 6 1,-245-5 0,134 29-1720,1 12 0,0 12 0,-293 63 0,-45 45-5670,595-128 7490</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06.441"/>
    </inkml:context>
    <inkml:brush xml:id="br0">
      <inkml:brushProperty name="width" value="0.025" units="cm"/>
      <inkml:brushProperty name="height" value="0.025" units="cm"/>
    </inkml:brush>
  </inkml:definitions>
  <inkml:trace contextRef="#ctx0" brushRef="#br0">1 449 11787,'0'0'2456,"13"0"-1479,47-8-1076,0-2 1,0-3-1,104-37 0,-20 6-649,-22 14 983,1 5 0,1 6 0,190-6 0,1104-90 2830,-1395 112-3061,1128-60 447,6 68 1283,-353 3-1281,276-49 438,-805 25 1068,-253 45-3566,-20-27 1094,1-1 0,0 0 0,-1 0 0,1 0 0,0 0 0,0-1 0,0 1 0,0-1-1,0 0 1,0 0 0,0 0 0,-1 0 0,1 0 0,0 0 0,0-1 0,6-1 0,33-17-9433</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07.365"/>
    </inkml:context>
    <inkml:brush xml:id="br0">
      <inkml:brushProperty name="width" value="0.025" units="cm"/>
      <inkml:brushProperty name="height" value="0.025" units="cm"/>
    </inkml:brush>
  </inkml:definitions>
  <inkml:trace contextRef="#ctx0" brushRef="#br0">0 1 10314,'100'25'627,"1"-4"1,125 9-1,-167-23-454,851 60-23,9-49-179,-400-11 164,14 5 1279,1156 3 3141,-1414-24-4413,0-12 0,325-66 1,-595 86-210,56-7 288,-58 8-355,-1 0-1,1 1 1,0-1 0,0 0-1,0 1 1,-1 0 0,1 0-1,0 0 1,-1 0 0,1 0-1,-1 0 1,1 1 0,-1-1-1,0 1 1,1 0 0,-1-1-1,4 5 1,-2 0-3790</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19.689"/>
    </inkml:context>
    <inkml:brush xml:id="br0">
      <inkml:brushProperty name="width" value="0.025" units="cm"/>
      <inkml:brushProperty name="height" value="0.025" units="cm"/>
    </inkml:brush>
  </inkml:definitions>
  <inkml:trace contextRef="#ctx0" brushRef="#br0">532 217 15695,'0'0'518,"-9"16"-924,-17 34 294,2 1 0,-24 77 0,-69 269 1054,-94 575 0,164-611 433,-2 535-1,49-820-1216,12 400 465,-5-394-551,3-1-1,4 0 1,43 138 0,-50-200-58,0 0-1,2-1 1,0 0 0,1 0 0,0-1-1,2-1 1,0 0 0,1 0 0,0-1-1,2-1 1,-1 0 0,2-1-1,0 0 1,0-2 0,1 0 0,0-1-1,1 0 1,0-1 0,1-2 0,37 12-1,63 8 47,1-5 0,187 11 0,-133-17-53,1136 130-1103,573 57 697,-550-139 501,0-79 352,1797 51 907,-3085-34-1349,756 10 115,-745-15-126,-1-3 1,0-3 0,0-2 0,-1-2-1,-1-2 1,0-3 0,-1-2 0,-1-2-1,-1-3 1,55-36 0,-44 19-85,-1-2 1,-3-3-1,-1-3 1,-3-1-1,-2-4 1,-3-1 0,46-69-1,-50 58 131,-3-2-1,-3-2 1,37-96-1,-30 42 368,36-157 0,282-1099 535,-197 744-908,-139 501-95,-6 0 0,6-246-1,-27 367 47,-6-159 3,4 154 4,-1 0 1,-1 0-1,-1 1 0,0-1 0,-2 1 0,-13-28 0,18 43-25,0 1 1,0 0 0,0-1-1,0 1 1,-1 0 0,1 0-1,-1 0 1,0 0 0,0 1-1,0-1 1,0 1 0,0 0-1,-1 0 1,1 0-1,-1 0 1,1 0 0,-1 1-1,0 0 1,0 0 0,1 0-1,-1 0 1,0 0 0,0 1-1,0 0 1,0-1-1,0 2 1,0-1 0,0 0-1,0 1 1,0 0 0,-5 1-1,-12 5-58,0 1-1,0 0 1,1 2-1,-31 19 1,-1 0 191,22-16-97,-2-2 1,1 0-1,-2-3 1,1 0-1,-50 4 1,-171-1 12,189-10-16,-1487-49-744,310-77 323,-272-23 479,-294 32-182,-6 39-724,659 29 739,1111 47 102,-682-25 18,3 36 30,593-1 99,1 4 1,0 7-1,-228 65 1,286-61-519,2 3-1,1 2 1,-66 41 0,86-41-1099,1 3 0,1 1 0,2 2 0,-63 66 0,53-40-5524</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20.783"/>
    </inkml:context>
    <inkml:brush xml:id="br0">
      <inkml:brushProperty name="width" value="0.025" units="cm"/>
      <inkml:brushProperty name="height" value="0.025" units="cm"/>
    </inkml:brush>
  </inkml:definitions>
  <inkml:trace contextRef="#ctx0" brushRef="#br0">5080 795 12684,'-107'-121'184,"-225"-196"0,281 276-142,-2 2 0,-1 3 0,-2 2 1,-2 3-1,0 2 0,-2 2 0,-93-26 0,66 32-101,-1 4 0,-1 4 1,0 4-1,0 4 0,0 4 0,-1 3 1,-106 18-1,26 8-162,2 7 1,-293 103-1,287-72 183,2 8 0,5 7 0,3 7 0,4 8 0,-150 117 0,174-106 325,5 5 0,5 6 0,5 6 0,6 4 1,-155 224-1,212-263-102,3 2 0,4 2 0,4 3 1,5 1-1,4 2 0,4 2 0,4 1 1,5 2-1,-18 172 0,34-171-122,6 1 1,3-1-1,6 1 1,4-1-1,5-1 0,4 0 1,44 138-1,-30-145 2,4-1-1,4-2 1,4-2-1,4-2 0,4-2 1,65 81-1,-82-123 91,2-2 0,2-2 0,2-1 0,1-2 0,3-2 1,1-2-1,1-2 0,2-3 0,1-1 0,1-3 0,110 39 0,-99-48 50,1-2 0,0-3 0,1-3 1,99 2-1,-72-13 9,0-3 1,150-29-1,-63-7-60,-2-9-1,285-121 1,-238 73-108,-5-10 0,309-205 1,-361 196-21,-6-7 1,-5-7 0,197-213-1,-204 176 58,204-299-1,-273 342 21,-5-3 0,-6-4-1,75-203 1,-116 253 59,-4-2 0,-3 0 1,-4-2-1,-4 0 0,-4-1 0,-3 0 0,-5 0 0,-3 0 0,-14-90 1,8 116-204,-4 0 1,-2 1 0,-3 0 0,-2 2 0,-3 0 0,-2 1 0,-3 1 0,-3 2 0,-1 0-1,-3 3 1,-2 0 0,-3 3 0,-65-66 0,68 82-312,-2 1 0,-1 2 1,-1 2-1,-1 2 0,-1 1 0,-1 3 0,-1 1 0,-1 2 1,-1 2-1,0 3 0,-1 1 0,0 2 0,-94-6 1,-366 15-5603,220 22 215</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24.472"/>
    </inkml:context>
    <inkml:brush xml:id="br0">
      <inkml:brushProperty name="width" value="0.025" units="cm"/>
      <inkml:brushProperty name="height" value="0.025" units="cm"/>
    </inkml:brush>
  </inkml:definitions>
  <inkml:trace contextRef="#ctx0" brushRef="#br0">2027 42 14382,'-75'-16'89,"-1"4"1,0 4 0,-1 2-1,-97 6 1,128 4-1,0 1 0,1 3 0,0 1 0,0 2 0,1 3 0,0 1 0,1 2 0,-58 33 0,40-12-91,2 2-1,2 3 1,2 2 0,2 3-1,2 2 1,-65 81 0,32-21-4,5 4 1,-88 168 0,117-184-5,3 2 0,5 2 0,5 2 1,4 1-1,4 2 0,6 1 0,4 0 0,-8 179 1,26-208-1,4-1 1,3 0 0,4 0-1,3 0 1,31 101 0,-23-116 6,2-1 1,3-2 0,3 0-1,2-2 1,3-1 0,77 99 0,-76-115 31,2-2-1,1-1 1,2-2 0,1-1 0,2-3 0,1-1 0,2-2 0,61 28 0,-51-33 124,0-2 0,1-3 0,1-2 0,0-3 0,1-2 0,1-3 0,72 1 0,-59-9 107,-1-3-1,0-3 1,0-3 0,0-4 0,100-29 0,-81 11 180,-1-3 1,-2-4 0,138-80 0,-101 37-61,-3-5 1,-5-5-1,-3-5 1,-5-5-1,128-151 1,-156 157-324,-4-5 0,-5-3 0,-3-2 0,92-195 0,-132 231-147,-3-1 0,-3-2 0,23-119 0,-37 135-175,-3 0 0,-2-1 0,-3 0-1,-2 1 1,-12-84 0,4 94 227,-2 0-1,-3 1 0,0 0 1,-3 1-1,-2 1 0,-2 0 0,-1 2 1,-2 0-1,-2 2 0,-1 1 1,-2 1-1,-56-54 0,23 33-270,-3 3-1,-1 2 1,-3 4-1,-2 2 1,-2 4 0,-85-36-1,71 41-42,-1 4-1,-2 3 0,-1 5 1,-1 3-1,0 5 0,-2 4 1,0 3-1,0 5 0,0 4 1,-1 4-1,1 4 0,1 5 1,0 3-1,0 4 0,-93 34 1,-137 73-2980,-16 40-1147</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44.053"/>
    </inkml:context>
    <inkml:brush xml:id="br0">
      <inkml:brushProperty name="width" value="0.025" units="cm"/>
      <inkml:brushProperty name="height" value="0.025" units="cm"/>
    </inkml:brush>
  </inkml:definitions>
  <inkml:trace contextRef="#ctx0" brushRef="#br0">1567 0 13901,'0'0'838,"-8"3"449,3-2-1248,0 1 0,1 0 0,-1 1 0,1-1 0,0 1 0,0 0 1,0 0-1,0 0 0,0 0 0,1 1 0,0-1 0,-1 1 0,1 0 0,1 0 0,-1 0 0,-3 8 0,-6 12-35,1 1-1,-7 26 1,11-31 52,-26 83 82,-33 180-1,9 113-92,17-104-12,9-100-5,-11 62 1263,-11 295 0,52-526-1280,1 0 0,1 1 0,1-1 1,1 0-1,1 0 0,9 29 0,-10-44-14,0-1 0,1 1 0,-1-1 1,1 0-1,1 0 0,-1 0 0,1 0 0,0-1 1,1 0-1,0 0 0,0 0 0,0-1 0,0 0 1,1 0-1,0-1 0,0 1 0,0-1 0,1-1 0,-1 0 1,1 0-1,9 2 0,33 5 26,0-3 0,0-1 0,1-3 0,72-5 0,-41 1-10,1939 49 23,-502-3 131,1163-25 41,-1847-45-171,-588 4 17,331-71-1,-538 84 42,-1-1-1,0-3 1,0-1-1,-2-2 1,1-1-1,-2-2 1,0-2-1,-2-1 1,53-42-1,-12-3 43,-3-4 0,-4-2 0,-2-4 0,-5-2 0,69-112 0,-98 136-111,-2-2 1,-2-1 0,-3-1 0,-3-2-1,-2 0 1,-3-1 0,-2 0 0,-3-2-1,5-92 1,-15 89 8,-4 1 0,-2-1 0,-3 1 0,-3 0 0,-3 0 0,-3 1 0,-2 1 0,-3 1 0,-3 0 0,-48-88 0,64 135-43,-2 1 0,1 0 0,-2 1 0,0 0 0,0 0 0,-1 1 0,0 1 0,-1 0 1,-1 1-1,0 0 0,-26-13 0,17 12-5,-1 1 0,-1 2 0,1 0 0,-2 2 1,1 0-1,0 2 0,-29-1 0,-651 4-63,567 6-104,-2432 3-913,1735-15 1102,-2743 57-169,2876-14-278,-134 6-2242,280-28-3186,371-14-428</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1.004"/>
    </inkml:context>
    <inkml:brush xml:id="br0">
      <inkml:brushProperty name="width" value="0.025" units="cm"/>
      <inkml:brushProperty name="height" value="0.025" units="cm"/>
    </inkml:brush>
  </inkml:definitions>
  <inkml:trace contextRef="#ctx0" brushRef="#br0">483 462 16015,'-10'-5'272,"-10"-5"119,1 2-1,-2 0 1,1 2-1,-1 0 1,1 1-1,-34-3 1,40 8-222,0 0 1,1 1 0,-1 1-1,1 0 1,-1 1 0,1 0-1,0 1 1,0 0 0,1 1-1,-1 1 1,1 0 0,0 1-1,0 0 1,1 1 0,0 0-1,1 0 1,-1 1 0,2 1-1,-1 0 1,1 0 0,1 1-1,-11 17 1,16-24-146,1 0 0,0 0 0,0 0 0,0 0 0,1 0 0,-1 1 0,1-1 0,0 1 0,0 7 0,0-11-22,1 0 0,0 1 0,0-1 1,1 0-1,-1 1 0,0-1 0,0 0 1,1 0-1,-1 1 0,0-1 0,1 0 1,0 0-1,-1 0 0,1 1 0,0-1 1,-1 0-1,1 0 0,0 0 0,0 0 0,0 0 1,0-1-1,0 1 0,0 0 0,0 0 1,0 0-1,0-1 0,0 1 0,0-1 1,1 1-1,-1-1 0,0 1 0,0-1 1,1 0-1,-1 0 0,2 1 0,12-1 28,0 0 0,0 0 0,0-1 0,-1-1 0,1-1 0,0 0 0,-1-1-1,0 0 1,0-1 0,0-1 0,0 0 0,-1-1 0,0 0 0,0-1 0,21-18 0,-5 2 54,0-1 1,-2-2 0,-1 0 0,-1-2 0,23-36 0,-17 16 91,-31 49-174,0 0 0,0 0 0,-1 0 0,1 0 0,0 0 0,0 0 0,0 0-1,0 0 1,0 0 0,0 0 0,0 0 0,0 0 0,0 0 0,0 0 0,-1 0 0,1 0 0,0 0 0,0 0 0,0 0-1,0 0 1,0 0 0,0-1 0,0 1 0,0 0 0,0 0 0,0 0 0,0 0 0,-1 0 0,1 0 0,0 0 0,0 0 0,0 0-1,0 0 1,0 0 0,0 0 0,0 0 0,0-1 0,0 1 0,0 0 0,0 0 0,0 0 0,0 0 0,0 0 0,0 0-1,0 0 1,0 0 0,0 0 0,0 0 0,0-1 0,0 1 0,0 0 0,0 0 0,0 0 0,0 0 0,0 0 0,0 0 0,0 0-1,0 0 1,0 0 0,0 0 0,0-1 0,0 1 0,0 0 0,1 0 0,-10 5-4,-3 7 29,0 0-1,1 1 1,1 0 0,0 1-1,0 0 1,1 1 0,1-1-1,1 2 1,0-1 0,1 1-1,0 0 1,2 0 0,-4 23 0,7-37-23,1 0 0,0-1 0,0 1 0,0 0 0,0 0 0,0-1 1,0 1-1,1 0 0,-1 0 0,1-1 0,-1 1 0,1 0 1,0 0-1,-1-1 0,1 1 0,0-1 0,0 1 0,0-1 0,0 1 1,1-1-1,-1 0 0,0 0 0,0 1 0,1-1 0,-1 0 1,2 1-1,1 0 30,1-1 0,-1 1 0,0-1 1,0 1-1,1-1 0,-1-1 0,1 1 1,-1-1-1,1 0 0,6 0 1,2-1 155,1 0 1,-1-1 0,0-1 0,0 0 0,0-1 0,19-8 0,-13 1-111,-2 0-1,1-1 0,-2 0 0,1-2 1,-2 0-1,0 0 0,-1-2 0,0 0 1,-1 0-1,-1-1 0,-1-1 0,14-26 1,-20 23-277,-15 24-45,-19 28 56,27-29 177,-30 52 0,26-25 44,6-28-34,0 0 0,1 0-1,-1-1 1,0 1 0,1 0-1,-1 0 1,0 0 0,1-1 0,-1 1-1,1 0 1,-1-1 0,1 1-1,-1 0 1,1-1 0,0 1-1,-1-1 1,1 1 0,0-1-1,-1 1 1,1-1 0,0 1 0,0-1-1,0 0 1,-1 1 0,1-1-1,0 0 1,0 0 0,1 1-1,8 0 53,0-1 1,0 1-1,0-1 0,0-1 0,0 0 0,0-1 0,0 0 0,0 0 0,-1-1 1,1 0-1,-1-1 0,1 0 0,10-6 0,15-11 115,62-46 1,-87 59-171,28-23 70,44-47 1,-59 54-116,-46 72-257,-12 21 579,33-64-252,0 0-1,1 0 0,0 0 1,-1 0-1,2 0 0,-1 0 1,0 0-1,1 0 1,0 1-1,0-1 0,1 0 1,1 9-1,0-11-10,-1-1-1,0 0 1,0 0-1,1 0 1,-1 0 0,1 0-1,0-1 1,-1 1-1,1 0 1,0-1 0,0 1-1,0-1 1,0 0-1,1 1 1,-1-1 0,0 0-1,0 0 1,1-1-1,-1 1 1,0 0-1,1-1 1,-1 1 0,1-1-1,-1 0 1,3 0-1,0 0 43,-1 1 0,0-1-1,0-1 1,0 1-1,0 0 1,0-1-1,0 0 1,0 0 0,0 0-1,0-1 1,0 1-1,0-1 1,0 0 0,4-3-1,5-9-171,0-1 0,-1 0 0,0-1 0,-2 0 0,0-1 0,0 0-1,-2-1 1,12-32 0,13-28-4953,15-21-6881,-14 38 394</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1.366"/>
    </inkml:context>
    <inkml:brush xml:id="br0">
      <inkml:brushProperty name="width" value="0.025" units="cm"/>
      <inkml:brushProperty name="height" value="0.025" units="cm"/>
    </inkml:brush>
  </inkml:definitions>
  <inkml:trace contextRef="#ctx0" brushRef="#br0">208 0 12268,'0'0'1783,"-3"11"-225,-37 105 2658,8-25-1953,4 1-1,-18 107 0,-7 262-1718,52-452-527,0 16-39,0-20 73,1-12 106,-2-394 212,2 400-363,0 0 1,0 1-1,0-1 1,0 0-1,0 0 1,0 0-1,1 0 1,-1 0-1,0 0 1,1 1-1,-1-1 1,1 0-1,-1 0 1,0 0-1,1 1 1,0-1-1,-1 0 1,1 1 0,-1-1-1,1 0 1,0 1-1,0-1 1,-1 1-1,1-1 1,1 0-1,28-4 31,41 16-940,-57-8 270,16 2-2412,57 3 0,-7-11-4531,-33-3 1923</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1.886"/>
    </inkml:context>
    <inkml:brush xml:id="br0">
      <inkml:brushProperty name="width" value="0.025" units="cm"/>
      <inkml:brushProperty name="height" value="0.025" units="cm"/>
    </inkml:brush>
  </inkml:definitions>
  <inkml:trace contextRef="#ctx0" brushRef="#br0">145 36 6887,'0'0'9619,"-11"-7"-7195,-39-19-721,48 26-1614,0-1 1,-1 1-1,1-1 1,0 1-1,-1 0 0,1 0 1,-1 0-1,1 0 1,-1 0-1,1 0 1,0 1-1,-1-1 0,1 1 1,0 0-1,-1-1 1,1 1-1,0 0 1,0 1-1,0-1 0,0 0 1,0 1-1,0-1 1,0 1-1,0-1 1,0 1-1,1 0 0,-1 0 1,1 0-1,-1 0 1,-1 3-1,1-2-49,0 1 0,0-1-1,0 1 1,0 0 0,1-1 0,0 1 0,-1 0-1,2 0 1,-1 0 0,0 0 0,1 0 0,-1 0-1,1 0 1,0 0 0,1 0 0,0 6-1,1-5-34,0 0 1,1 0-1,-1-1 0,1 1 0,0-1 0,1 1 0,-1-1 0,1 0 0,0 0 0,7 6 0,53 33 14,-22-15-29,-23-14-60,0 2 0,-1 0 0,-1 1 0,0 1 0,19 27 1,-30-37 62,-1 0 0,0 0 1,-1 0-1,0 0 0,0 1 1,-1-1-1,0 1 0,0 0 0,-1 0 1,0 1-1,0-1 0,-1 0 1,-1 0-1,0 1 0,0-1 1,0 0-1,-3 11 0,0-14 145,1 0 0,-1 1 0,-1-1-1,1 0 1,-1 0 0,0-1 0,0 1-1,-1-1 1,0 0 0,0 0 0,0-1 0,0 1-1,-1-1 1,1 0 0,-1-1 0,0 1-1,-1-1 1,1 0 0,0-1 0,-1 1 0,0-1-1,1-1 1,-1 1 0,0-1 0,-10 0-1,16-1-95,-1 0 0,1 0 0,0 0 0,0 0 0,-1 0-1,1-1 1,0 1 0,0 0 0,0-1 0,0 1-1,-1-1 1,1 0 0,0 1 0,0-1 0,0 0 0,0 1-1,0-1 1,0 0 0,1 0 0,-1 0 0,0 0-1,0 0 1,1 0 0,-1 0 0,-1-2 0,1-1-5,-1-1 0,1 1 0,0 0 0,0-1 0,0 1 0,1 0 0,-1-8 0,2-5-81,0 0 0,1 1-1,5-20 1,-2 16-198,1 1 1,1-1-1,1 2 1,1-1-1,0 1 1,1 1 0,1 0-1,1 0 1,19-21-1,-20 26 156,0 1 0,1 1 0,-1-1 0,2 2 0,0 0 0,0 0-1,0 2 1,1-1 0,0 2 0,1 0 0,0 0 0,29-6 0,115-4 116,-114 14-510,-1-2 0,85-19 1,-119 20 97,1 0 1,-1 1 0,1 0 0,0 1 0,0 0 0,-1 0 0,1 2 0,0-1 0,0 1 0,0 1 0,-1 0 0,14 4 0,-8-3-1867,0 0 1,0-2-1,33 1 1,-9-2-2777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4.490"/>
    </inkml:context>
    <inkml:brush xml:id="br0">
      <inkml:brushProperty name="width" value="0.025" units="cm"/>
      <inkml:brushProperty name="height" value="0.025" units="cm"/>
    </inkml:brush>
  </inkml:definitions>
  <inkml:trace contextRef="#ctx0" brushRef="#br0">0 0 12075,'0'0'7463,"8"64"-7302,-5-37-1,-3 3-64,2-2-32,2 0 0,-4-2-705,0-5-1537,0-6-1601,0-4-2147</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2.385"/>
    </inkml:context>
    <inkml:brush xml:id="br0">
      <inkml:brushProperty name="width" value="0.025" units="cm"/>
      <inkml:brushProperty name="height" value="0.025" units="cm"/>
    </inkml:brush>
  </inkml:definitions>
  <inkml:trace contextRef="#ctx0" brushRef="#br0">126 359 5701,'0'0'1378,"5"-11"-551,14-34-304,-19 44-453,1 0 0,-1 1 0,0-1 0,1 1 0,-1-1 0,0 0-1,1 1 1,-1-1 0,0 0 0,0 0 0,0 1 0,0-1 0,0 0 0,0 1 0,0-1-1,0 0 1,0 0 0,0 1 0,0-1 0,0 0 0,0 1 0,-1-1 0,1 0-1,0 1 1,0-1 0,-1 0 0,1 1 0,-1-1 0,1 0 0,0 1 0,-1-1-1,1 1 1,-1-1 0,0 1 0,1-1 0,-1 1 0,1 0 0,-1-1 0,0 1-1,1 0 1,-1-1 0,0 1 0,1 0 0,-1 0 0,0-1 0,1 1 0,-1 0 0,0 0-1,1 0 1,-1 0 0,0 0 0,0 0 0,1 0 0,-1 0 0,0 0 0,0 1-1,-37 8 2728,31-6-2217,-1 1 1,1 1-1,-1-1 1,1 1-1,1 0 0,-11 10 1,14-12-369,-1 1 1,1-1-1,1 1 1,-1-1-1,0 1 1,1 0-1,0 0 0,0 0 1,0 0-1,0 1 1,1-1-1,-1 0 1,1 1-1,-1 4 1,3-7-206,-1-1 0,0 1 0,1-1 0,-1 0 0,1 1 0,0-1 0,-1 0 0,1 1 0,0-1 0,0 0 0,-1 0 0,1 0 0,0 0 0,0 0 0,0 0 0,1 0 0,-1 0 0,0 0 0,0 0 0,0-1 0,1 1 0,-1 0 0,0-1 0,1 1 0,-1-1 0,0 0 0,1 1 0,-1-1 0,1 0 0,-1 0 0,0 0 0,1 0 0,-1 0 0,3 0 0,57-2 138,-60 1-140,19-2 37,0-1 1,0-2 0,-1 0-1,0-1 1,0 0 0,0-2 0,-1 0-1,22-16 1,-4 1-27,-1-2 0,58-57 0,-89 79-4,76-81-568,-73 76 145,-1 1 1,1-1-1,-1 0 1,-1-1-1,0 0 1,0 0-1,-1 0 1,4-13-1,-8 23 399,0-1 0,0 0 0,1 1 0,-1-1 0,0 1 0,0-1 0,0 0-1,0 1 1,0-1 0,0 0 0,0 1 0,0-1 0,0 0 0,0 1 0,0-1 0,0 0-1,0 1 1,0-1 0,-1 1 0,1-1 0,0 0 0,0 1 0,-1-1 0,1 1-1,0-1 1,-1 1 0,1-1 0,-1 1 0,1-1 0,-1 1 0,1-1 0,-1 0 0,-21 5 305,-23 25 555,38-21-614,1-1-1,-1 1 1,1 1-1,1-1 1,-1 1-1,2 0 0,-1 0 1,1 1-1,0-1 1,1 1-1,0 0 1,1 0-1,-2 19 0,3-23-181,1 1-1,0 0 0,1 0 0,-1 0 0,1 0 0,0-1 1,1 1-1,0 0 0,0-1 0,1 1 0,-1-1 0,1 0 0,1 0 1,-1 0-1,1 0 0,0-1 0,0 1 0,1-1 0,-1 0 1,1 0-1,8 5 0,1-1-16,-1-1-1,2 0 1,-1-1 0,1-1 0,0 0-1,0-1 1,0-1 0,1 0 0,0-1-1,0-1 1,0-1 0,0 0 0,17-1-1,-20 0-14,0-1 1,0 0-1,0-1 0,0-1 0,0 0 0,-1 0 0,1-1 0,-1-1 0,0 0 0,-1-1 0,1 0 0,-1-1 0,0 0 0,0 0 0,-1-1 0,13-13 0,-19 16-65,-1 1 0,0-1 0,0 1 0,0-1 0,0 0 0,-1 0 0,0 0 0,0 0 0,0 0 0,-1-1 0,1 1 0,-1-1 0,-1 1-1,1-1 1,-1-9 0,0 12 16,-1 1 0,1-1 0,-1 1 0,1-1 0,-1 1 0,0-1 0,0 1 0,0-1 0,0 1 0,-1 0 0,1-1 0,-1 1 0,1 0 0,-1 0 0,0 0 0,0 0 0,1 0 0,-1 1 0,-1-1 0,1 1 0,0-1 0,0 1-1,-1 0 1,1 0 0,0-1 0,-1 2 0,1-1 0,-1 0 0,0 1 0,1-1 0,-1 1 0,1-1 0,-4 1 0,1 0 67,0-1 0,1 1 0,-1 0 0,0 1 1,0-1-1,0 1 0,1 0 0,-1 0 0,0 0 0,1 0 0,-5 3 0,7-3-11,0 1-1,0-1 1,0 1 0,0-1-1,1 1 1,-1 0-1,1 0 1,-1 0-1,1 0 1,0 0-1,-1 0 1,1 0-1,0 0 1,0 0 0,1 0-1,-1 1 1,0-1-1,1 0 1,-1 1-1,1-1 1,0 0-1,0 1 1,0 4-1,1-5-27,-1 1 0,1 0 0,0-1 0,0 1-1,0-1 1,0 1 0,0-1 0,1 0 0,-1 1-1,1-1 1,0 0 0,-1 0 0,1 0-1,0 0 1,0 0 0,0 0 0,1-1 0,-1 1-1,0-1 1,1 1 0,-1-1 0,0 0 0,1 0-1,0 0 1,-1 0 0,6 0 0,5 3-929,1-1 0,0 0 0,27 1 0,9-3-5973</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3.223"/>
    </inkml:context>
    <inkml:brush xml:id="br0">
      <inkml:brushProperty name="width" value="0.025" units="cm"/>
      <inkml:brushProperty name="height" value="0.025" units="cm"/>
    </inkml:brush>
  </inkml:definitions>
  <inkml:trace contextRef="#ctx0" brushRef="#br0">345 280 12300,'0'0'5076,"-2"-10"-1696,1 4-2821,1 4-442,0 0 0,0 0 0,0 0-1,0 0 1,0 0 0,-1 0 0,1 0 0,-1 1-1,1-1 1,-1 0 0,0 0 0,0 0 0,1 1-1,-1-1 1,0 0 0,-1 1 0,1-1 0,0 1-1,0-1 1,-1 1 0,1 0 0,-1-1 0,1 1 0,-1 0-1,1 0 1,-1 0 0,0 0 0,0 1 0,1-1-1,-1 0 1,-3 0 0,-7 1 3,1 0-1,0 0 1,-1 1 0,1 1-1,-1 0 1,1 1-1,0 0 1,0 0 0,0 1-1,1 1 1,-15 7 0,7-1-89,1 0 0,0 1 0,1 0 0,0 2 1,-21 22-1,32-30-15,0 0 0,1 0 0,-1 0 1,1 1-1,0-1 0,-3 10 0,7-15-18,-1 0 1,0 0-1,1 0 0,0 0 1,-1 0-1,1 0 0,0 0 1,-1 0-1,1 0 0,0 1 1,0-1-1,0 0 0,0 0 0,0 0 1,0 0-1,1 0 0,-1 1 1,0-1-1,0 0 0,1 0 1,-1 0-1,1 0 0,-1 0 1,1 0-1,-1 0 0,1 0 0,0 0 1,-1 0-1,1 0 0,0-1 1,0 1-1,0 0 0,0 0 1,-1-1-1,1 1 0,0 0 1,0-1-1,0 1 0,1-1 0,-1 0 1,0 1-1,0-1 0,0 0 1,0 1-1,0-1 0,0 0 1,2 0-1,16 1-2,0-1-1,0-1 1,0 0 0,-1-1-1,1-1 1,0-1-1,-1-1 1,0-1 0,0 0-1,-1-1 1,0-1 0,26-16-1,17-12 38,-2-4 1,53-46-1,-101 77-35,19-13-43,-2-1 0,0-1 0,-1-1 0,-2-2 0,25-33-1,-49 59 22,1 1 0,0-1 0,-1 0 0,1 0 0,-1 1 1,1-1-1,-1 0 0,1 0 0,-1 0 0,0 0 0,1 0 0,-1 0 0,0 1 0,0-1 0,0 0 0,0 0 0,1 0 0,-1 0 0,-1 0 0,1 0 0,0 0 0,0-1 0,-16 3-180,-25 23 52,22-9 236,0 2 1,2 0-1,-25 30 0,36-40-10,0 1-1,1 0 1,0 0-1,0 1 0,1-1 1,0 1-1,1 0 1,0 0-1,0 0 0,1 1 1,0-1-1,0 13 1,2-20-71,0 0 0,0 0 0,0 0 0,0 1 0,0-1 0,1 0 0,-1 0-1,1 0 1,0 0 0,-1 0 0,1 0 0,0 0 0,0 0 0,1 0 0,-1 0 0,0-1 0,0 1 0,1 0 0,-1-1 0,3 3 0,0-2 1,-1 0 0,1 0-1,-1 0 1,1 0 0,0-1-1,0 1 1,0-1 0,0 0 0,0 0-1,5 0 1,4 0 17,1 0 0,0-2 0,-1 1 0,1-1 0,24-6 0,-25 2-4,0 1-1,0-1 1,-1-1-1,14-8 0,-13 6-57,1 1-1,28-10 1,-42 17 36,1 0 0,-1 0 1,0 1-1,1-1 0,-1 0 1,1 0-1,-1 1 0,0-1 1,1 0-1,-1 1 0,0-1 0,1 0 1,-1 1-1,0-1 0,1 1 1,-1-1-1,0 1 0,0-1 1,0 0-1,1 1 0,-1-1 1,0 1-1,0-1 0,0 1 1,0-1-1,0 1 0,0-1 1,0 1-1,0-1 0,0 1 1,0-1-1,0 1 0,0-1 1,0 1-1,0-1 0,-1 1 1,1-1-1,0 1 0,-5 31 40,4-25-26,0-2-1,1-1 1,-1 0-1,1 0 0,0 0 1,0 0-1,1 1 0,-1-1 1,1 0-1,0 0 1,0 0-1,0 0 0,1 0 1,0 0-1,-1 0 1,1-1-1,0 1 0,1 0 1,-1-1-1,4 4 0,-2-3 3,1-1-1,0 1 0,0-1 0,0 0 0,0 0 0,1 0 0,-1-1 1,1 0-1,0 0 0,0 0 0,0-1 0,-1 0 0,8 1 0,2-1 13,-1 0 0,1 0-1,0-1 1,-1-1 0,1-1-1,-1 0 1,1 0 0,-1-2 0,0 0-1,25-10 1,-34 11-37,0 1 0,0-1 1,-1 0-1,1 0 0,-1 0 1,0 0-1,1-1 0,-2 0 1,1 0-1,0 0 0,-1 0 0,0 0 1,0-1-1,0 1 0,0-1 1,-1 0-1,0 0 0,0 0 0,0 0 1,-1 0-1,0-1 0,0 1 1,0 0-1,0-1 0,-1 1 1,0 0-1,0-1 0,0 1 0,-1-1 1,0 1-1,0 0 0,-3-9 1,1 6-13,0 1 0,-1 0 1,1 0-1,-1 0 0,-1 0 1,0 0-1,-6-7 1,5 7 39,0 0 0,1-1 1,-1 0-1,-6-15 0,12 23-6,0-1 0,-1 1 0,1-1 0,0 1 0,0-1 0,0 1 0,0-1 0,0 1 0,0-1 0,0 1 0,0-1 0,0 1 0,0-1 0,0 1 0,0-1 0,0 1 0,0-1-1,0 1 1,0-1 0,0 1 0,0 0 0,1-1 0,-1 1 0,0-1 0,0 1 0,1-1 0,-1 1 0,0 0 0,1-1 0,-1 1 0,0 0 0,1-1 0,-1 1 0,0 0 0,1-1 0,-1 1 0,1 0 0,-1 0 0,1 0 0,-1-1 0,1 1 0,0 0 0,23-2 115,-19 2-135,107 0-33,69-2-3722,-71-5-3103</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4.539"/>
    </inkml:context>
    <inkml:brush xml:id="br0">
      <inkml:brushProperty name="width" value="0.025" units="cm"/>
      <inkml:brushProperty name="height" value="0.025" units="cm"/>
    </inkml:brush>
  </inkml:definitions>
  <inkml:trace contextRef="#ctx0" brushRef="#br0">13 8 18129,'0'0'4495,"1"15"-3587,6 563 2992,-7-525-3861,3-213-4158,1 53 565,-20-203 1,11 288 4365,1 26 379,1 37 153,4 1-225,1 1 0,12 64 0,-10-87-719,1 0 0,1 0-1,1 0 1,0-1 0,2 0 0,0 0 0,16 23-1,-23-38-352,0-1-1,0 0 1,0 0-1,1 0 1,-1-1 0,1 1-1,-1 0 1,1-1-1,0 0 1,0 0-1,0 1 1,0-2-1,1 1 1,-1 0-1,0-1 1,1 1-1,-1-1 1,1 0-1,0 0 1,-1-1-1,1 1 1,0-1-1,-1 0 1,1 1-1,0-2 1,6 0-1,-4-1 97,0 0-1,0 0 0,-1-1 0,1 0 1,-1 0-1,1-1 0,-1 0 0,0 0 1,0 0-1,-1 0 0,1-1 0,-1 1 1,0-1-1,6-10 0,0-1-40,-1 0-1,-1 0 1,0-1-1,-1-1 1,-1 1 0,-1-1-1,-1 0 1,4-23-1,-3-3-83,-2-1-1,-4-55 1,1 94-43,-4-39-285,3 43 287,1 0 0,0 0 0,-1 0 0,0 0 0,1 1 0,-1-1 0,0 0 0,0 0 0,0 1 0,0-1 0,0 0 0,0 1-1,0-1 1,-1 1 0,1 0 0,-1-1 0,1 1 0,-1 0 0,-2-2 0,3 3 10,0 0 0,0 0 0,1 1 0,-1-1-1,0 0 1,0 0 0,0 0 0,1 1 0,-1-1 0,0 0-1,0 1 1,1-1 0,-1 1 0,0-1 0,1 1 0,-1-1 0,0 1-1,1-1 1,-1 1 0,1 0 0,-1-1 0,1 1 0,-1 0-1,1 0 1,0-1 0,-1 1 0,1 0 0,0 0 0,0-1 0,-1 1-1,1 0 1,0 0 0,0 0 0,0 0 0,0-1 0,0 1-1,0 1 1,-5 37-186,5-39 193,-1 17-210,1 0 0,1-1 0,0 1-1,2-1 1,-1 1 0,2-1 0,0 0 0,1 0-1,1 0 1,13 24 0,-15-31-244,1-1 0,1 0 0,0-1 0,0 1 1,0-1-1,1 0 0,0-1 0,14 11 0,-15-13-225,1 0-1,-1-1 0,1 0 0,0 0 0,1 0 0,-1-1 0,0 0 0,1 0 1,-1-1-1,1 0 0,-1 0 0,10-1 0,-13-1 583,1 0 1,0 0-1,-1 0 0,1-1 0,-1 1 0,0-1 1,1 0-1,-1-1 0,0 1 0,0-1 0,0 1 1,-1-1-1,1-1 0,-1 1 0,1 0 0,-1-1 1,0 1-1,0-1 0,-1 0 0,4-7 0,18-35 2160,-13 15 3330,-9 28-646,-3 12-4613,-2 6 310,2-1 0,0 1 0,0 0 0,2-1 0,3 25 0,-4-35-389,1-1 1,0 0-1,0 0 0,1 0 1,-1 0-1,1 0 1,-1 0-1,1 0 0,0 0 1,0-1-1,0 1 0,0 0 1,1-1-1,-1 0 0,1 0 1,-1 0-1,1 0 1,0 0-1,0 0 0,0-1 1,0 1-1,0-1 0,0 0 1,0 0-1,0 0 1,1 0-1,-1 0 0,0-1 1,0 0-1,6 0 0,0 0 47,-1-1-1,1 0 1,-1 0-1,1-1 1,-1-1-1,0 1 1,0-1-1,0 0 1,0-1-1,-1 0 1,1 0-1,-1-1 1,0 0-1,0 0 1,-1-1-1,0 0 1,9-10-1,-8 9-151,0-1-1,0 0 0,-1 0 1,-1-1-1,1 1 1,-1-1-1,-1-1 1,0 1-1,0-1 0,-1 1 1,0-1-1,0 0 1,-1 0-1,1-14 1,-19 75-468,15-43 554,0-1 0,1 1 0,0-1 0,0 0 0,1 1-1,0-1 1,0 1 0,1-1 0,0 0 0,0 0 0,0 0-1,5 7 1,-5-10-77,0-1 0,1 1 0,0-1 0,0 0 0,0 0 0,0 0 0,0 0 0,1-1 0,-1 1 0,1-1 0,0 0 0,0 0 0,0 0 0,0-1 0,0 1 0,0-1 0,0 0 0,0 0 0,0-1-1,1 1 1,-1-1 0,7 0 0,-6 0-365,0 0 0,0 0 0,0 0 0,0-1 0,0 0 0,0 0 0,6-2 0,-7 1-246,-1 1-1,1-1 1,-1 0 0,1-1-1,-1 1 1,0 0 0,0-1-1,0 0 1,0 0 0,2-3-1,20-27-7786</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4.931"/>
    </inkml:context>
    <inkml:brush xml:id="br0">
      <inkml:brushProperty name="width" value="0.025" units="cm"/>
      <inkml:brushProperty name="height" value="0.025" units="cm"/>
    </inkml:brush>
  </inkml:definitions>
  <inkml:trace contextRef="#ctx0" brushRef="#br0">43 1 13421,'-2'9'4345,"-6"28"-2297,-2 9 913,-5 52 0,13-80-2161,-3 136 1952,5-140-2717,1 0 1,0 0-1,2 0 1,-1 0-1,2-1 0,0 1 1,0-1-1,11 20 1,-14-31-29,1 0-1,-1 0 1,1-1 0,-1 1 0,1-1 0,0 0-1,-1 1 1,1-1 0,0 0 0,0 0 0,0 0 0,0 0-1,0 0 1,0-1 0,0 1 0,0-1 0,1 1 0,-1-1-1,0 0 1,0 0 0,0 0 0,0 0 0,1 0 0,-1 0-1,0 0 1,0-1 0,0 1 0,0-1 0,0 0 0,3-1-1,8-2-2,-1-1-1,0-1 0,17-10 0,-1-1-789,-1-1 0,0-1 0,40-40 0,-72 65 211,-4 2 676,1 0-1,0 1 1,0 0 0,1 0-1,0 0 1,1 1 0,0 0 0,1 1-1,-6 14 1,11-24-62,0 0 0,0 0 0,0 1 0,0-1 0,0 0 0,0 0 0,0 0 0,1 1 0,-1-1 0,1 0 0,-1 0 0,1 0 0,-1 0 0,1 0 0,0 0 0,-1 0 1,1 0-1,0 0 0,0 0 0,0 0 0,-1 0 0,1-1 0,0 1 0,0 0 0,0-1 0,0 1 0,1 0 0,-1-1 0,0 1 0,0-1 0,0 0 0,0 1 0,1-1 0,1 0 0,48 7 871,-45-7-736,39 3-90,0-2-1,1-2 0,-1-2 0,86-16 1,-131 18-125,34-11-2251,-21 0-641,-10-5-3300,-8-2-2869</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5.268"/>
    </inkml:context>
    <inkml:brush xml:id="br0">
      <inkml:brushProperty name="width" value="0.025" units="cm"/>
      <inkml:brushProperty name="height" value="0.025" units="cm"/>
    </inkml:brush>
  </inkml:definitions>
  <inkml:trace contextRef="#ctx0" brushRef="#br0">1 23 15855,'0'0'7463,"56"-13"-6566,-5 7 544,19 4-352,3 1-800,5 1-321,3 0-1954,-10 1-3043,-3 6-6342</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5.642"/>
    </inkml:context>
    <inkml:brush xml:id="br0">
      <inkml:brushProperty name="width" value="0.025" units="cm"/>
      <inkml:brushProperty name="height" value="0.025" units="cm"/>
    </inkml:brush>
  </inkml:definitions>
  <inkml:trace contextRef="#ctx0" brushRef="#br0">1 182 20531,'0'0'1682,"10"2"42,1 1-1423,1-2 0,0 1 0,0-2 0,0 0 0,0 0 0,-1-1 0,1 0 0,0-1 0,0 0 0,-1-1 0,0-1 0,17-6 0,-17 4-169,0 0 0,0-1-1,-1 0 1,0 0-1,18-18 1,-24 21-114,0 0 1,-1 0-1,1-1 0,-1 0 1,0 1-1,-1-1 1,1 0-1,-1 0 0,0 0 1,0-1-1,0 1 0,-1 0 1,0-1-1,0 1 1,0-10-1,0 15-25,-1-1 0,0 0-1,0 0 1,0 0 0,0 1 0,-1-1-1,1 0 1,0 0 0,0 1-1,0-1 1,-1 0 0,1 0 0,0 1-1,0-1 1,-1 0 0,1 1 0,-1-1-1,1 0 1,-1 1 0,1-1 0,-1 0-1,1 1 1,-1-1 0,0 1 0,1-1-1,-1 1 1,0 0 0,1-1 0,-1 1-1,-1-1 1,0 1-31,-1 0 1,1-1-1,0 1 0,0 1 0,-1-1 1,1 0-1,0 0 0,0 1 0,0-1 1,0 1-1,-3 1 0,-2 1-54,1 0 0,-1 0-1,1 0 1,0 1 0,0 0-1,-9 8 1,9-5 158,0 0 0,0 1 0,1-1-1,0 1 1,1 0 0,-1 0 0,2 1-1,-1-1 1,-3 16 0,6-21-44,0 0 0,1-1 0,0 1 0,-1 0 0,1-1-1,0 1 1,0 0 0,1-1 0,-1 1 0,1 0 0,-1-1 0,1 1 0,0-1 0,0 1 0,0-1-1,0 1 1,0-1 0,0 1 0,1-1 0,-1 0 0,1 0 0,0 0 0,0 0 0,0 0-1,0 0 1,0 0 0,0-1 0,0 1 0,0-1 0,1 1 0,-1-1 0,0 0 0,1 0 0,-1 0-1,1 0 1,5 0 0,8 3 98,0-1-1,0 0 1,0-1-1,1-1 1,-1-1-1,25-2 1,95-23 132,-94 16-476,68-7 0,-107 16 237,-1 0-1,1 0 1,-1 1 0,1-1 0,-1 1 0,0-1 0,1 1-1,-1 0 1,0 0 0,0 0 0,1 0 0,-1 1 0,0-1-1,0 0 1,0 1 0,-1 0 0,1-1 0,0 1 0,-1 0-1,1 0 1,-1 0 0,1 0 0,-1 0 0,0 0 0,0 0-1,0 1 1,1 3 0,0-3 30,-1 0 0,0 0 0,1 0 0,0 0 0,0 0-1,0-1 1,0 1 0,0-1 0,0 1 0,1-1 0,-1 0 0,1 1 0,0-1 0,-1-1-1,1 1 1,0 0 0,0-1 0,0 1 0,5 0 0,48 3-1025,-20-8-2483,0-4-3806</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6.080"/>
    </inkml:context>
    <inkml:brush xml:id="br0">
      <inkml:brushProperty name="width" value="0.025" units="cm"/>
      <inkml:brushProperty name="height" value="0.025" units="cm"/>
    </inkml:brush>
  </inkml:definitions>
  <inkml:trace contextRef="#ctx0" brushRef="#br0">0 1 13421,'0'0'9684,"3"12"-7939,11 151 3279,-14-160-4985,1 1 1,0-1-1,0 1 1,0 0-1,1-1 1,-1 0-1,1 1 1,0-1 0,0 0-1,0 0 1,0 0-1,0 0 1,1 0-1,-1 0 1,1-1-1,0 0 1,0 1 0,5 3-1,-2-4-11,0 1-1,-1-1 1,1 0-1,0-1 1,0 1 0,0-1-1,0 0 1,1 0-1,-1-1 1,9 0 0,2-2 9,0 0 0,0-1-1,-1-1 1,1 0 0,-1-1 0,0-1 0,21-11 0,-8 0-33,-1-1 0,50-44-1,-51 39-452,-27 22 432,0 1-1,0 0 0,1-1 0,-1 1 0,0 0 0,0-1 0,1 1 0,-1 0 0,0 0 0,1-1 0,-1 1 0,0 0 0,1 0 0,-1 0 1,0-1-1,1 1 0,-1 0 0,0 0 0,1 0 0,-1 0 0,1 0 0,-1 0 0,0 0 0,1 0 0,-1 0 0,0 0 0,1 0 0,-1 0 1,1 0-1,-1 0 0,0 0 0,1 0 0,-1 0 0,0 0 0,1 1 0,-1-1 0,0 0 0,1 0 0,-1 0 0,0 1 0,1-1 1,-1 0-1,0 0 0,1 1 0,-1-1 0,0 0 0,0 1 0,0-1 0,1 0 0,-1 1 0,0-1 0,0 0 0,0 1 0,0-1 0,1 0 1,-1 1-1,0-1 0,0 1 0,0-1 0,0 1 0,1 37-2,2 1 130,-1-37-103,0 1 1,0-1-1,1 1 0,-1-1 1,1 0-1,0 0 0,-1-1 1,1 1-1,0 0 0,0-1 1,0 0-1,0 1 0,1-1 1,-1-1-1,0 1 0,0 0 1,1-1-1,-1 1 0,4-1 1,73 0 16,-64-1-46,0 0-539,-1-1-1,0 0 0,1-1 1,-1 0-1,19-8 0,-23 6-1039,0 1 0,0-2 0,-1 1-1,14-11 1,7-11-5520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6.421"/>
    </inkml:context>
    <inkml:brush xml:id="br0">
      <inkml:brushProperty name="width" value="0.025" units="cm"/>
      <inkml:brushProperty name="height" value="0.025" units="cm"/>
    </inkml:brush>
  </inkml:definitions>
  <inkml:trace contextRef="#ctx0" brushRef="#br0">76 19 7655,'0'0'8841,"-9"9"-5863,6-6-2844,-39 51 3167,39-49-2954,0 0 0,0 0 1,1 0-1,0 1 0,0-1 0,0 0 1,1 1-1,0-1 0,0 1 1,0 0-1,1-1 0,0 12 0,0-16-330,1 1-1,-1-1 0,0 0 0,1 1 1,-1-1-1,1 0 0,-1 0 0,1 1 1,0-1-1,0 0 0,-1 0 1,1 0-1,0 0 0,0 0 0,0 0 1,0 0-1,0 0 0,0 0 0,1 0 1,-1 0-1,2 0 0,1 1 5,0 0-1,1-1 0,-1 0 0,0 0 1,0 0-1,1 0 0,4 0 1,2-1 8,-1 0 0,1-1-1,-1 0 1,0 0 0,18-5 0,-17 1-53,0 0 0,0 0-1,0-1 1,0-1-1,-1 0 1,0 0 0,-1-1-1,12-11 1,-17 15-46,-1 1-1,1-1 1,0 0 0,-1 0-1,0 0 1,0-1 0,-1 1 0,1-1-1,-1 0 1,0 1 0,0-1-1,0 0 1,-1 0 0,0 0-1,0 0 1,0 0 0,0-1-1,-1 1 1,0 0 0,0 0-1,0 0 1,-2-7 0,2 12 63,0-1 0,0 1-1,0-1 1,0 1 0,0 0 0,-1-1 0,1 1 0,0 0-1,0-1 1,0 1 0,-1 0 0,1-1 0,0 1 0,0 0-1,-1-1 1,1 1 0,0 0 0,0 0 0,-1-1 0,1 1-1,0 0 1,-1 0 0,1 0 0,0-1 0,-1 1 0,1 0-1,-1 0 1,1 0 0,0 0 0,-1 0 0,1 0 0,-1 0-1,1 0 1,0 0 0,-1 0 0,-14 9 38,-8 18 276,21-24-241,0 1-1,1-1 1,-1 1-1,0-1 1,1 1 0,0-1-1,0 1 1,0 0-1,1 0 1,-1 0-1,1 0 1,0-1 0,0 1-1,0 0 1,0 0-1,1 0 1,0 0 0,-1-1-1,1 1 1,1 0-1,-1 0 1,0-1 0,1 1-1,2 3 1,0-3-50,-1 0 0,1-1 0,0 1 0,1 0 0,-1-1 0,0 0 0,1 0-1,0-1 1,0 1 0,0-1 0,0 0 0,0 0 0,0-1 0,0 1 0,1-1 0,8 0 0,3 2-816,0-2-1,1 0 1,-1-1 0,27-4-1,-33 2-1063,0 0-1,0-1 1,0-1-1,17-6 0,22-17-8694</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6.789"/>
    </inkml:context>
    <inkml:brush xml:id="br0">
      <inkml:brushProperty name="width" value="0.025" units="cm"/>
      <inkml:brushProperty name="height" value="0.025" units="cm"/>
    </inkml:brush>
  </inkml:definitions>
  <inkml:trace contextRef="#ctx0" brushRef="#br0">234 1 14286,'0'0'7366,"-64"67"-4707,32-30-289,2 2-608,0-1-513,5-4-704,4-2-481,8-6-128,6-6-577,1-3-224,0-8-704,6-18-9033,0-15 6406,0-9-2146</inkml:trace>
  <inkml:trace contextRef="#ctx0" brushRef="#br0" timeOffset="1">25 85 14061,'0'0'10827,"54"45"-9995,-29-22-255,5-3-321,6 3-160,3-5-160,3-1-1441,-10-5-1090,2-7-3394,-6-5-2788</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7.134"/>
    </inkml:context>
    <inkml:brush xml:id="br0">
      <inkml:brushProperty name="width" value="0.025" units="cm"/>
      <inkml:brushProperty name="height" value="0.025" units="cm"/>
    </inkml:brush>
  </inkml:definitions>
  <inkml:trace contextRef="#ctx0" brushRef="#br0">1 0 14734,'0'0'10794,"4"70"-10474,-3-43-223,11 1-290,-1-3-1921,2-7-3139,4-4-5285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5.153"/>
    </inkml:context>
    <inkml:brush xml:id="br0">
      <inkml:brushProperty name="width" value="0.025" units="cm"/>
      <inkml:brushProperty name="height" value="0.025" units="cm"/>
    </inkml:brush>
  </inkml:definitions>
  <inkml:trace contextRef="#ctx0" brushRef="#br0">1 164 14318,'0'0'6085,"-1"-10"-4136,1 2-1656,0 0 0,0 1 1,1-1-1,0 1 0,0 0 1,1-1-1,0 1 0,5-13 1,-5 16-158,0-1 0,0 1 0,1-1 0,0 1 0,-1 0 0,2 0 0,-1 0-1,0 1 1,1-1 0,-1 1 0,1 0 0,0-1 0,0 2 0,1-1 0,-1 1 0,0-1 0,8-2 0,-2 3-169,-1 0-1,1 1 1,-1 0-1,1 0 1,0 1-1,0 0 0,-1 1 1,14 2-1,-20-3 8,1 1 0,-1 0 0,1 0-1,-1 0 1,0 1 0,1-1 0,-1 1-1,0 0 1,0 0 0,0 0-1,4 4 1,-5-5 19,-1 1 0,0-1 0,0 1-1,0-1 1,0 1 0,0 0 0,-1-1 0,1 1-1,0 0 1,-1 0 0,1 0 0,-1-1-1,0 1 1,0 0 0,1 0 0,-1 0 0,0 0-1,-1 0 1,1 0 0,0-1 0,0 1 0,-1 0-1,0 2 1,-1-1 69,0 0-1,0 0 0,0 0 0,0 0 1,-1-1-1,1 1 0,-1-1 1,0 1-1,1-1 0,-1 0 1,0 0-1,0-1 0,0 1 1,-1-1-1,-3 2 0,-52 18 816,20-14-306,15-2-1598,51-4-12408,-9-1 6923</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7.837"/>
    </inkml:context>
    <inkml:brush xml:id="br0">
      <inkml:brushProperty name="width" value="0.025" units="cm"/>
      <inkml:brushProperty name="height" value="0.025" units="cm"/>
    </inkml:brush>
  </inkml:definitions>
  <inkml:trace contextRef="#ctx0" brushRef="#br0">9 0 13229,'0'0'6165,"-1"12"-3741,-2 30-669,0-12-271,2 0 1,2 48 0,0-75-1479,0 0 1,1 0 0,-1 0 0,0 0 0,1-1 0,-1 1-1,1 0 1,0-1 0,0 0 0,0 1 0,0-1 0,1 0 0,-1 0-1,0 0 1,1 0 0,0-1 0,-1 1 0,1-1 0,0 1-1,0-1 1,0 0 0,0 0 0,0 0 0,0-1 0,0 1 0,0-1-1,0 0 1,0 1 0,3-2 0,7 2-10,-1 0-1,0-1 1,1-1-1,-1 0 1,0-1-1,16-4 1,-13 0-117,-1-1 1,1 0-1,-2 0 1,1-1-1,-1-1 0,22-19 1,-18 14-834,0 1 1,34-18 0,-51 31 911,1 0 0,-1 1 0,1-1 0,-1 0 0,1 1 0,-1-1 0,0 1 0,1-1 0,-1 1-1,0-1 1,1 1 0,-1-1 0,0 1 0,0-1 0,1 1 0,-1-1 0,0 1 0,0-1 0,0 1 0,0 0 0,0-1 0,0 1 0,0-1 0,0 1 0,0 0 0,0-1 0,0 1 0,0 0 0,1 31 538,-1-20-290,0-9-122,1 0 0,-1 0 0,1 0 0,0 0 0,0 0 0,0-1 0,0 1 0,0 0 0,1-1 0,-1 1 0,1 0 0,-1-1 0,1 0-1,0 1 1,0-1 0,0 0 0,1 0 0,2 2 0,1 0 30,-1-1 0,1 0-1,0 0 1,0-1 0,0 1 0,0-1-1,1-1 1,7 2 0,4-1-26,0 0 0,0-2 0,-1 0 0,1-1 1,26-4-1,-24 0-275,-1-1-1,1-1 1,-2 0 0,1-2 0,19-11-1,-17 8-397,1 1-1,43-14 0,-58 23 721,1 1 0,-1 0 0,1 1 0,-1 0 0,1 0 0,-1 1 0,1 0 0,-1 0 0,1 0 0,10 5 0,38 4 540,-36-9-703,0 0 0,0-2-1,0 0 1,0-1 0,0-1-1,0-1 1,0-1 0,-1-1-1,0 0 1,0-2-1,-1 0 1,1-1 0,-2-1-1,0 0 1,25-21 0,-39 29 16,1 0 0,-1 0 0,0 0 1,0 1-1,1-1 0,-1 1 0,1 0 0,-1 0 1,1 0-1,0 0 0,-1 0 0,1 1 0,0 0 1,-1 0-1,1 0 0,0 0 0,0 0 0,-1 1 1,1 0-1,-1-1 0,1 1 0,0 1 0,-1-1 1,0 0-1,1 1 0,4 3 0,9 6 92,-1 0-1,0 0 1,26 28 0,-25-24-80,10 9-101,-1 0 0,-1 1 0,-1 2 0,-1 0 0,-2 2 0,19 32 0,-37-55 123,0 1-1,0-1 1,-1 1-1,0-1 1,-1 1-1,1 0 1,-2 0-1,1 0 1,0 0-1,-1 0 0,-1 0 1,1-1-1,-1 1 1,0 0-1,0 0 1,-1 0-1,0-1 1,0 1-1,-1-1 1,0 1-1,0-1 1,0 0-1,-1 0 1,0 0-1,0-1 0,-1 1 1,1-1-1,-1 0 1,0 0-1,0-1 1,-1 0-1,0 0 1,1 0-1,-1 0 1,0-1-1,-1 0 1,1 0-1,-1-1 1,1 1-1,-1-2 0,0 1 1,0-1-1,1 0 1,-1 0-1,0-1 1,0 0-1,-13-1 1,18 1-15,0 0 0,0-1 0,0 1 0,0-1 0,1 1 1,-1-1-1,0 0 0,0 0 0,0 1 0,1-1 0,-1 0 0,1-1 0,-1 1 1,0 0-1,1 0 0,0-1 0,-1 1 0,1-1 0,0 1 0,0-1 0,-2-2 1,1 0-3,0-1 0,1 1 0,-1-1 0,1 0 0,0 1 0,0-1 0,0 0 0,1-7 0,0-5-44,0 1 0,2-1 0,0 1-1,6-19 1,-1 8-202,2 1 1,1 0-1,0 0 0,2 1 0,2 1 0,0 0 0,1 1 0,22-26 0,-26 36 255,0 0 0,1 1 0,0 1 1,1 0-1,1 0 0,0 1 0,0 1 0,0 0 0,1 1 0,1 1 0,-1 0 1,1 1-1,0 1 0,28-5 0,64 5-2786,-61 5-3806</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9.632"/>
    </inkml:context>
    <inkml:brush xml:id="br0">
      <inkml:brushProperty name="width" value="0.025" units="cm"/>
      <inkml:brushProperty name="height" value="0.025" units="cm"/>
    </inkml:brush>
  </inkml:definitions>
  <inkml:trace contextRef="#ctx0" brushRef="#br0">250 280 12588,'-33'71'1310,"4"1"0,2 1 0,4 2 0,-16 88 0,0 109 938,-9 546-1,42-685-2011,2-80 75,2 0 0,2 0-1,9 61 1,-6-103-309,0 0 0,0 0-1,2 0 1,-1-1 0,1 0 0,0 0 0,1 0 0,1-1 0,-1 1 0,1-1 0,1-1 0,0 0 0,0 0-1,0 0 1,1-1 0,0 0 0,1-1 0,19 11 0,15 4 5,1-1-1,1-2 1,52 12 0,-54-16-6,64 15-201,1-5 1,1-5-1,1-4 1,0-5-1,166-7 0,563-80-1362,-643 52 1471,1059-106 74,9 72 39,-12 71 6491,-1253-44-5701,0 23-861,1 0 0,1 0 0,0 0 0,0 1 0,0-1 0,1 0 1,0 1-1,6-9 0,41-69-160,-20 36 217,5-17-187,-4-2-1,-3-1 1,-2-1 0,-4-1-1,-3-1 1,16-128-1,-16 0-897,-9-253-1,-11 388 1112,-3 1 0,-3-1 0,-2 1 0,-4 1 0,-2 0 0,-3 1 0,-29-68 0,46 129-34,0 0 0,0-1-1,0 1 1,-1 0 0,1 0-1,-1-1 1,1 1 0,-1 0 0,0 1-1,1-1 1,-1 0 0,0 0 0,0 1-1,0-1 1,-1 1 0,1 0-1,0-1 1,0 1 0,-1 0 0,1 0-1,-1 1 1,1-1 0,-1 0-1,1 1 1,-1 0 0,-4-1 0,2 0-9,-597-77-407,513 70 442,-1404-47-49,651 39 46,833 16-22,-734-18-6,1 51-1,516-7-35,-69 7-1359,99-22-4297,142-11 733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00.580"/>
    </inkml:context>
    <inkml:brush xml:id="br0">
      <inkml:brushProperty name="width" value="0.025" units="cm"/>
      <inkml:brushProperty name="height" value="0.025" units="cm"/>
    </inkml:brush>
  </inkml:definitions>
  <inkml:trace contextRef="#ctx0" brushRef="#br0">1 504 13933,'0'0'7719,"102"-9"-6629,-14-11-354,20-8-351,14-6-289,8-7 32,-5-7-160,-7-2 64,-20 0-32,-9 0-32,-25 2-769,-22 2-1281,-29 3-2274,-13 6-5029</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00.939"/>
    </inkml:context>
    <inkml:brush xml:id="br0">
      <inkml:brushProperty name="width" value="0.025" units="cm"/>
      <inkml:brushProperty name="height" value="0.025" units="cm"/>
    </inkml:brush>
  </inkml:definitions>
  <inkml:trace contextRef="#ctx0" brushRef="#br0">881 0 13229,'-40'10'1020,"1"1"1,0 2 0,1 2 0,0 1 0,1 2-1,1 1 1,1 2 0,-55 44 0,-146 140 845,183-152-1798,2 3 1,-51 69-1,98-119-60,-1-1 18,1 0 0,0 1 0,0-1 1,0 1-1,1 0 0,0 0 0,0 0 0,1 0 1,-1 0-1,1 1 0,1-1 0,-1 1 1,1-1-1,0 1 0,0 12 0,2-17-23,-1 0 0,1-1 0,-1 1 0,1 0 0,0-1 0,0 1 0,0-1 0,0 1 0,0-1 0,0 1 0,0-1 0,0 0 0,1 0 0,-1 0 0,0 1 0,1-1 0,-1 0 0,1-1 0,-1 1 0,1 0 0,0 0 0,-1-1 0,1 1 0,0-1 0,-1 1 0,5-1 0,53 4 25,-45-4-9,211-7-1846,263-43 0,-484 50 1750,129-19-5123</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05.559"/>
    </inkml:context>
    <inkml:brush xml:id="br0">
      <inkml:brushProperty name="width" value="0.025" units="cm"/>
      <inkml:brushProperty name="height" value="0.025" units="cm"/>
    </inkml:brush>
  </inkml:definitions>
  <inkml:trace contextRef="#ctx0" brushRef="#br0">232 279 13773,'0'0'3513,"-9"-4"-2067,5 3-1370,1-1 0,-1 1-1,0 0 1,0 0 0,0 0 0,0 0-1,0 1 1,0-1 0,0 1-1,0 0 1,0 0 0,0 1-1,0-1 1,0 1 0,0 0-1,0 0 1,1 0 0,-1 1 0,0-1-1,0 1 1,1 0 0,-1 0-1,1 0 1,0 0 0,0 1-1,0-1 1,-6 7 0,-2 2 203,0 1 0,1 0 1,0 1-1,1 1 0,0-1 0,1 1 1,1 1-1,0-1 0,1 1 0,0 0 1,2 1-1,0-1 0,0 1 0,1 0 1,0 28-1,2-43-270,1 1 0,0 0 0,0 0 0,0 0 1,1-1-1,-1 1 0,0 0 0,1 0 0,-1-1 0,1 1 0,0 0 1,-1-1-1,1 1 0,0 0 0,0-1 0,0 1 0,0-1 0,0 0 0,0 1 1,1-1-1,-1 0 0,0 1 0,1-1 0,-1 0 0,1 0 0,-1 0 0,1-1 1,0 1-1,-1 0 0,1 0 0,0-1 0,-1 1 0,1-1 0,0 0 1,0 1-1,-1-1 0,1 0 0,0 0 0,0 0 0,0 0 0,-1-1 0,3 1 1,5-1-8,-1-1 1,0 0 0,0 0-1,1-1 1,-1 0-1,-1 0 1,1-1 0,7-4-1,4-4-107,-1-1-1,-1-1 1,0-1 0,-1 0-1,-1-1 1,0-1-1,-1 0 1,-1-1-1,-1 0 1,0-1 0,-1-1-1,-1 1 1,-1-2-1,-1 1 1,10-41-1,-16 32-216,-2 29 321,0 1 0,0-1 1,0 0-1,0 0 0,0 0 1,0 0-1,0 0 1,0 1-1,0-1 0,0 0 1,0 0-1,0 0 0,0 0 1,0 0-1,0 0 0,0 1 1,0-1-1,0 0 1,0 0-1,0 0 0,0 0 1,-1 0-1,1 0 0,0 0 1,0 0-1,0 1 1,0-1-1,0 0 0,0 0 1,0 0-1,-1 0 0,1 0 1,0 0-1,0 0 0,0 0 1,0 0-1,0 0 1,0 0-1,-1 0 0,1 0 1,0 0-1,0 0 0,0 0 1,0 0-1,0 0 0,-1 0 1,1 0-1,0 0 1,0 0-1,0 0 0,0 0 1,0 0-1,0 0 0,-1 0 1,1 0-1,0-1 1,0 1-1,0 0 0,0 0 1,0 0-1,0 0 0,0 0 1,0 0-1,0 0 0,-1 0 1,1-1-1,0 1 1,0 0-1,-18 48 447,16-38-389,-1 1 144,1-1 0,0 1 0,1-1 0,0 1 0,1 15 0,0-24-178,0 0 1,0 0-1,1 0 0,-1 0 0,1 0 1,-1 0-1,1 0 0,0-1 0,0 1 1,0 0-1,0 0 0,0 0 0,0-1 1,1 1-1,-1-1 0,0 1 1,1-1-1,-1 1 0,1-1 0,0 0 1,-1 0-1,1 0 0,0 0 0,0 0 1,0 0-1,0 0 0,-1-1 0,1 1 1,0 0-1,0-1 0,0 0 0,1 0 1,-1 1-1,2-1 0,4 0-16,-1-1 0,1 1-1,-1-1 1,1 0 0,-1-1-1,1 0 1,-1 0 0,0 0-1,0-1 1,0 0 0,0-1 0,0 0-1,-1 0 1,1 0 0,-1-1-1,0 1 1,-1-1 0,1-1-1,-1 1 1,5-7 0,-3 3-138,-1 0-1,0 0 1,0-1 0,-1 1-1,0-1 1,0-1 0,-1 1-1,-1 0 1,0-1 0,0 0-1,-1 0 1,-1 0 0,1-14 0,-2 25 123,1 0 0,-1-1 0,0 1 1,0 0-1,0 0 0,0 0 1,0-1-1,0 1 0,0 0 0,1 0 1,-1-1-1,0 1 0,0 0 1,0 0-1,0 0 0,0-1 0,0 1 1,0 0-1,0 0 0,0-1 1,0 1-1,0 0 0,-1 0 1,1-1-1,0 1 0,0 0 0,0 0 1,0 0-1,0-1 0,0 1 1,0 0-1,-1 0 0,1 0 0,0 0 1,0-1-1,0 1 0,0 0 1,-1 0-1,1 0 0,0 0 0,0 0 1,0-1-1,-1 1 0,1 0 1,0 0-1,0 0 0,0 0 0,-1 0 1,1 0-1,0 0 0,-9 13-91,-5 25 410,13-34-223,1-1 0,-1 1 0,0 0 1,1-1-1,0 1 0,0 0 0,0-1 0,1 1 0,-1-1 0,1 1 0,-1 0 1,1-1-1,1 0 0,-1 1 0,0-1 0,1 1 0,2 4 0,-1-6-39,-1 0 0,1 0 0,-1 0 0,1-1 0,0 1 0,-1-1 0,1 1 0,0-1 0,0 0 1,0 0-1,0 0 0,0-1 0,0 1 0,0-1 0,0 1 0,1-1 0,-1 0 0,0 0 0,0-1 0,6 0 0,-1-1 50,-1 0 0,1 0 0,-1 0 0,1-1 0,-1-1 0,0 1 0,0-1 0,-1 0 0,1 0 0,-1-1 0,0 0 0,9-9 1,-8 8-126,0-2 1,-1 1 0,0-1 0,0 0-1,-1 0 1,0 0 0,0-1 0,-1 0 0,5-14-1,-12 59-70,2 42 0,1-77 117,0 1 0,0 0 0,0-1 0,0 1 0,0 0 0,1-1 0,-1 1 0,1-1 0,-1 1 0,1-1 0,0 1 0,-1-1 0,1 1 0,0-1 0,0 1 1,0-1-1,0 0 0,0 0 0,1 1 0,-1-1 0,0 0 0,0 0 0,1 0 0,-1 0 0,1-1 0,-1 1 0,1 0 0,-1 0 0,1-1 0,-1 1 0,1-1 0,0 0 0,-1 1 0,1-1 0,0 0 0,-1 0 0,1 0 0,2 0 0,0 0-13,0-1 1,0 1-1,0-1 0,0 0 1,1 0-1,-1 0 0,0 0 1,-1-1-1,1 1 0,0-1 1,0 0-1,-1 0 0,1-1 1,5-4-1,2-5-369,1-2-1,-2 1 1,1-1 0,-2-1-1,0 0 1,-1 0-1,8-20 1,-10 18-1949,-1 0 1,0-1 0,5-33-1,-7-7-5804</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05.889"/>
    </inkml:context>
    <inkml:brush xml:id="br0">
      <inkml:brushProperty name="width" value="0.025" units="cm"/>
      <inkml:brushProperty name="height" value="0.025" units="cm"/>
    </inkml:brush>
  </inkml:definitions>
  <inkml:trace contextRef="#ctx0" brushRef="#br0">22 1 11883,'0'0'3737,"-2"12"-2098,-7 50 442,3 0 0,2 1 0,4 0 0,2 0 0,15 92 0,-14-136-2187,0 0 0,1-1 0,1 1 0,1-1 0,1 0-1,1-1 1,0 0 0,13 21 0,-6-26-3043,-15-12 2909,1 0 1,-1 0-1,1 1 0,-1-1 0,1 0 1,-1 0-1,1 0 0,-1 0 0,1 0 1,-1 0-1,1 0 0,-1 0 0,1 0 1,-1 0-1,1 0 0,-1 0 0,1 0 1,0-1-1,-1 1 0,1 0 0,-1 0 1,0-1-1,1 1 0,-1 0 0,1 0 1,-1-1-1,1 1 0,-1-1 0,0 1 1,1 0-1,-1-1 0,9-19-6711</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06.481"/>
    </inkml:context>
    <inkml:brush xml:id="br0">
      <inkml:brushProperty name="width" value="0.025" units="cm"/>
      <inkml:brushProperty name="height" value="0.025" units="cm"/>
    </inkml:brush>
  </inkml:definitions>
  <inkml:trace contextRef="#ctx0" brushRef="#br0">212 98 13997,'0'0'7239,"-5"-10"-4559,3 6-2498,1 0-60,0 1 1,0-1-1,-1 1 1,0 0-1,1-1 1,-1 1-1,-1 0 1,1 0 0,0 0-1,-1 1 1,1-1-1,-1 0 1,0 1-1,0 0 1,0 0-1,0 0 1,0 0 0,0 0-1,-1 0 1,1 1-1,-1 0 1,1 0-1,-5-1 1,3 1-62,0 1-1,0 0 1,-1 0-1,1 0 1,0 0 0,0 1-1,0 0 1,0 0 0,0 1-1,0-1 1,0 1-1,0 0 1,0 0 0,1 1-1,-1 0 1,1-1 0,0 1-1,0 1 1,-6 4 0,6-3-14,0 0 1,1 0 0,-1 0 0,1 1 0,0 0 0,0-1 0,0 1 0,1 0 0,0 0 0,0 0 0,1 0 0,0 1 0,0-1 0,0 0 0,1 11 0,0-16-53,0 1 1,1-1-1,-1 1 0,0 0 0,1-1 0,0 1 0,-1-1 0,1 1 0,0-1 0,0 0 0,0 1 0,0-1 0,0 0 0,0 0 0,0 0 0,0 1 0,0-1 0,1 0 0,1 1 0,35 19-532,-16-10 74,-7-1 412,0 2-1,0 0 1,-1 0 0,-1 1 0,0 1 0,-1 0 0,0 1-1,-1 0 1,-1 1 0,0 0 0,-2 0 0,1 1 0,-2 0 0,0 1-1,-2-1 1,0 2 0,0-1 0,-2 0 0,0 1 0,-1-1-1,-1 1 1,-1 0 0,-2 18 0,0-28 297,0 0 0,-1 0-1,0 0 1,-1 0 0,1-1 0,-10 14 0,11-19-132,0 0 1,0 0-1,0 0 0,-1-1 1,1 1-1,-1-1 1,0 0-1,1 1 0,-6 2 1,6-5-75,1 1-1,-1 0 1,1-1 0,-1 1 0,1-1-1,-1 0 1,1 0 0,-1 1 0,1-1 0,-1 0-1,1 0 1,-1 0 0,0-1 0,1 1-1,-1 0 1,1-1 0,-1 1 0,1-1-1,-1 1 1,1-1 0,0 1 0,-3-2-1,0-3-67,1 1-1,-1-1 1,1 0-1,0 1 1,0-2-1,0 1 1,1 0-1,-1 0 1,2-1-1,-1 1 1,0-1-1,1 0 0,-1-6 1,-1-3-240,-3-8-377,1 1-1,2-1 0,0 0 1,1 0-1,2 0 1,0 0-1,1 0 1,9-44-1,-8 58 560,0 1 0,1-1 0,0 1-1,0-1 1,0 1 0,1 0 0,1 1 0,-1-1 0,1 1-1,0 0 1,1 0 0,0 0 0,0 1 0,1 0 0,-1 0 0,1 0-1,0 1 1,1 0 0,-1 1 0,1-1 0,0 2 0,0-1-1,1 1 1,-1 0 0,17-3 0,3 1 696,0-1 0,-1-1 0,0-1 0,0-2 0,-1-1 1,32-17-1,-43 18-592,0 1-1,0 1 1,1 1 0,1 0 0,-1 1 0,1 0 0,0 2 0,0 0 0,0 1 0,1 1 0,-1 0 0,1 1 0,19 2 0,-9 1-1113,50-3 1,-64 0 280,0-1 0,-1 0 1,1-2-1,0 1 1,-1-2-1,0 1 1,0-2-1,0 0 1,13-8-1,12-13-8186</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06.856"/>
    </inkml:context>
    <inkml:brush xml:id="br0">
      <inkml:brushProperty name="width" value="0.025" units="cm"/>
      <inkml:brushProperty name="height" value="0.025" units="cm"/>
    </inkml:brush>
  </inkml:definitions>
  <inkml:trace contextRef="#ctx0" brushRef="#br0">95 367 11691,'0'0'3091,"-10"5"32,-2 1-2262,2 0 10,-1-1 0,1 1 0,-1-2 0,-17 5 0,26-8-236,8-2-107,1 0-513,0-1 0,0 0-1,0 0 1,0-1 0,-1 0-1,1 0 1,-1-1 0,0 1-1,0-1 1,11-10 0,53-55-6,-27 22 4,-3-2 1,-1-2-1,41-72 1,-71 103 693,-7 13 107,-4 10 969,-9 20-1434,1 1-1,1 0 1,-12 48 0,18-57-138,0 1 1,1 0-1,1-1 0,0 1 1,1 0-1,1-1 0,5 30 1,-5-39-189,1 0 1,0-1 0,0 0-1,1 1 1,-1-1 0,1 0-1,0-1 1,1 1 0,-1 0-1,1-1 1,0 0 0,0 1-1,0-2 1,1 1 0,-1 0-1,1-1 1,0 0 0,7 4-1,-4-4-313,0 1 1,0-1-1,0-1 0,0 0 0,9 2 0,-8-3-1066,0 0-1,0-1 1,1 0-1,11-1 1,22-8-10164</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07.746"/>
    </inkml:context>
    <inkml:brush xml:id="br0">
      <inkml:brushProperty name="width" value="0.025" units="cm"/>
      <inkml:brushProperty name="height" value="0.025" units="cm"/>
    </inkml:brush>
  </inkml:definitions>
  <inkml:trace contextRef="#ctx0" brushRef="#br0">156 352 13613,'0'0'7025,"-8"-5"-5519,-28-18-599,35 23-864,-1-1 1,1 1-1,-1-1 0,1 1 0,-1 0 1,0 0-1,1-1 0,-1 1 1,1 0-1,-1 0 0,0 1 0,1-1 1,-1 0-1,1 0 0,-1 1 0,1-1 1,-1 1-1,1 0 0,-1-1 1,1 1-1,0 0 0,-1 0 0,1 0 1,0 0-1,-1 0 0,1 0 0,0 0 1,0 0-1,0 0 0,0 1 1,-1 1-1,-26 46 507,25-43-392,-4 10 293,1 0-1,0 1 1,-4 21 0,8-30-350,1-1-1,0 0 1,0 1-1,1-1 1,0 1-1,0 0 1,1-1 0,0 0-1,0 1 1,3 7-1,-3-13-96,0 0-1,0-1 1,0 1-1,0-1 1,0 1 0,1-1-1,-1 0 1,1 1-1,-1-1 1,1 0-1,-1 0 1,1 0 0,0 0-1,-1 0 1,1-1-1,0 1 1,0 0-1,-1-1 1,1 0 0,0 1-1,0-1 1,0 0-1,0 0 1,0 0-1,0 0 1,0 0-1,-1 0 1,1 0 0,0-1-1,0 1 1,2-2-1,5 0 11,-1 0 0,1 0 0,-1-1 0,0-1 0,12-6 0,6-7-14,-1-1 1,-2-1-1,0-1 1,-1-1-1,0-1 1,-2-1 0,-1-1-1,21-34 1,-14 14 20,-1-2 1,-2 0-1,-2-2 0,15-51 1,-33 90-24,0 0 0,-1 0-1,0 0 1,1-17 0,-6 24-17,-2 10-31,-6 15 122,1 1 1,1 1 0,0-1-1,2 1 1,2 0-1,0 1 1,1-1 0,2 1-1,0 43 1,2-62-57,1-1 1,-1 0 0,1 0-1,0 0 1,1 0 0,-1 0-1,1 0 1,0 0 0,1 0-1,0 0 1,0-1 0,0 0-1,0 1 1,1-1 0,0 0-1,0-1 1,0 1 0,0-1-1,1 0 1,0 0 0,0 0-1,0 0 1,0-1 0,1 0-1,-1 0 1,1-1 0,0 1-1,0-1 1,-1 0 0,9 1-1,-5-1-4,0-1-1,0 0 0,-1 0 0,1-1 1,0 0-1,0-1 0,0 0 0,0 0 1,0-1-1,-1 0 0,1 0 0,-1-1 1,1-1-1,-1 1 0,0-1 0,0 0 1,-1-1-1,1 0 0,-1 0 0,12-12 0,-12 9-18,0 1 0,-1-2 0,0 1 0,0-1 0,-1 0 0,0 0 0,0-1 0,-1 1-1,-1-1 1,0 0 0,0 0 0,0 0 0,-2 0 0,1-1 0,-1 1 0,-1-1-1,-1-15 1,2 25 3,-1-1 0,0 1-1,0-1 1,0 1-1,0-1 1,0 1 0,0 0-1,-1-1 1,1 1-1,0-1 1,-1 1-1,1-1 1,-1 1 0,0 0-1,1-1 1,-1 1-1,0 0 1,0 0 0,0 0-1,0 0 1,0-1-1,0 1 1,0 0 0,0 0-1,0 1 1,0-1-1,-1 0 1,1 0 0,0 1-1,-1-1 1,1 0-1,0 1 1,-1 0 0,1-1-1,-1 1 1,1 0-1,-1-1 1,1 1 0,-1 0-1,1 0 1,0 0-1,-1 1 1,1-1 0,-1 0-1,1 0 1,-1 1-1,1-1 1,0 1-1,-1-1 1,-1 2 0,-3 1 6,0 0 1,0 0-1,0 0 1,1 1-1,0 0 0,-1 0 1,1 0-1,1 1 1,-1 0-1,-4 5 1,6-6 42,0 1 0,1-1 0,-1 0 1,1 1-1,0 0 0,0-1 0,1 1 1,-1 0-1,1 0 0,0 0 0,0 0 0,1 0 1,0 0-1,0 0 0,1 10 0,-1-12-38,1-1-1,0 1 0,0 0 1,1 0-1,-1-1 0,1 1 1,-1-1-1,1 1 1,0-1-1,0 0 0,0 1 1,0-1-1,0 0 1,0 0-1,1-1 0,-1 1 1,1 0-1,-1-1 1,1 0-1,0 1 0,-1-1 1,1 0-1,0 0 0,0-1 1,0 1-1,0 0 1,4-1-1,17 3-25,0-1-1,0-1 1,0-1-1,0-1 1,0-1-1,0-1 1,-1-1-1,1-1 1,-1-2 0,0 0-1,0-1 1,-1-1-1,36-21 1,-56 29 21,0-1 0,0 1 0,0 0 0,0-1 0,0 1 0,0-1 0,-1 1 0,1-1 0,-1 0 0,1 0 0,-1 0 0,1 0 0,-1 0 0,0 0 0,0 0 0,0 0 0,0 0 1,-1 0-1,1-1 0,-1 1 0,1-4 0,-1 4 27,-1 0 1,1-1 0,-1 1 0,0-1 0,0 1-1,0 0 1,0 0 0,0-1 0,0 1 0,-1 0-1,1 0 1,-1 0 0,1 0 0,-1 1-1,0-1 1,1 0 0,-1 1 0,0-1 0,-4-1-1,-27-16 248,27 17-238,-1-1 0,1 0 0,0-1 0,0 1 0,1-1 0,-1 0 1,1-1-1,0 1 0,-5-7 0,56 9-466,102 10-7560,-83-7-367</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08.448"/>
    </inkml:context>
    <inkml:brush xml:id="br0">
      <inkml:brushProperty name="width" value="0.025" units="cm"/>
      <inkml:brushProperty name="height" value="0.025" units="cm"/>
    </inkml:brush>
  </inkml:definitions>
  <inkml:trace contextRef="#ctx0" brushRef="#br0">373 114 12940,'2'-11'2210,"11"-71"4132,-13 81-6266,0 0 0,0 1 0,0-1 0,0 0 0,0 1 0,0-1 0,0 0 0,0 1 0,0-1 0,0 0 0,0 1 0,0-1 0,-1 0 0,1 1 0,0-1 0,0 0 0,-1 1 0,1-1 0,0 1 0,-1-1 0,1 1 0,-1-1 0,1 0 0,-1 1 0,1 0 0,-1-1 0,1 1 0,-1-1 0,1 1 0,-1 0 0,0-1 0,1 1 0,-1 0 0,1-1 0,-1 1 0,0 0 0,1 0 0,-1 0-1,0 0 1,1 0 0,-1 0 0,0 0 0,0 0 0,1 0 0,-1 0 0,0 0 0,1 0 0,-1 0 0,0 0 0,1 1 0,-1-1 0,1 0 0,-2 1 0,-35 17 514,0 10-536,2 2 0,1 2 0,2 1 0,0 1 1,3 2-1,-35 53 0,56-77-31,0 0 0,1 1 0,0 0 0,1 0 0,1 0 0,0 1 0,0 0 0,2 0 0,0 0 0,0 0 0,1 1 0,0 14 0,3-25-29,-1-1 0,1 0 0,-1 0 0,1 0 0,0 0 0,0 0 0,0 0 0,1 0 0,-1 0 0,1 0 0,-1-1 0,1 1 0,0 0 0,0-1 0,0 0 0,1 1 0,-1-1 0,0 0 0,1 0 0,0 0 0,-1-1 0,1 1 0,0-1 0,0 1 0,0-1 0,0 0 0,0 0 0,0 0 0,0 0 0,6 0 0,10 2-48,1-1 0,-1-1 0,37-2 0,-45 1 50,6-1 7,0-1-1,0-1 1,0-1 0,20-5 0,-30 6 2,1 1 0,-1-1 0,0 0 0,0-1 0,0 0 0,0 0 0,-1 0 0,1-1 0,-1 0 1,0 0-1,8-10 0,-13 14-2,-1 0 0,1 0 0,0 0 0,0 0 0,-1 0 0,1 0 0,-1 0 0,1-1 0,-1 1 0,1 0 0,-1-1 0,0 1 0,0 0 0,0 0 0,1-1 0,-1 1 0,0 0 0,-1-1 0,1 1 0,0 0 0,0-1 0,-1 1 0,1 0 0,-1-3 1,-1 2 9,0-1 0,1 1 0,-1 0 1,0 0-1,0 0 0,0 0 0,-1 0 1,1 0-1,0 0 0,-6-2 0,-4-2 39,0 0-1,-1 1 0,-21-5 1,-22 1-188,45 7-10,45-1 59,12-2-182,-1-2 0,47-15 0,42-6-402,-133 27 676,0 1 0,0-1 0,0 1 0,0 0 0,0 0 0,1 0 0,-1-1 0,0 1-1,0 0 1,0 0 0,0 1 0,0-1 0,0 0 0,0 0 0,1 0 0,-1 1 0,0-1 0,0 1 0,0-1 0,0 1 0,0-1 0,0 1 0,-1-1 0,1 1 0,0 0 0,0 0 0,1 0 0,-2 2 80,1 0 1,0 0-1,-1 0 1,0 1-1,0-1 1,0 0-1,0 0 1,0 0-1,-1 4 1,1-6-55,-3 18 437,-1-1 0,-1 0 0,-1 0 0,0 0 0,-11 21 0,8-19-220,1 0 0,0 0 0,-7 38 1,14-58-300,1 1 1,0 0 0,0-1 0,0 1 0,-1-1 0,1 1-1,0 0 1,0-1 0,0 1 0,0 0 0,0-1-1,0 1 1,0-1 0,0 1 0,0 0 0,0-1 0,1 1-1,-1 0 1,0-1 0,0 1 0,1-1 0,-1 1-1,0-1 1,0 1 0,1-1 0,-1 1 0,1-1-1,-1 1 1,1-1 0,-1 1 0,0-1 0,1 1 0,0-1-1,-1 0 1,1 1 0,-1-1 0,1 0 0,-1 0-1,1 1 1,0-1 0,-1 0 0,1 0 0,-1 0-1,1 0 1,0 0 0,-1 0 0,1 0 0,0 0 0,-1 0-1,1 0 1,-1 0 0,1 0 0,0 0 0,-1 0-1,1-1 1,-1 1 0,1 0 0,0 0 0,-1-1 0,1 1-1,-1 0 1,1-1 0,-1 1 0,1-1 0,0 0-1,4-2-1268,0 0 0,1 0 0,-1-1 0,0 0 0,7-7 0,13-19-8359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6.179"/>
    </inkml:context>
    <inkml:brush xml:id="br0">
      <inkml:brushProperty name="width" value="0.025" units="cm"/>
      <inkml:brushProperty name="height" value="0.025" units="cm"/>
    </inkml:brush>
  </inkml:definitions>
  <inkml:trace contextRef="#ctx0" brushRef="#br0">11 220 12492,'0'0'8557,"0"9"-8397,-11 149 2430,12-162-2314,0 0 0,1-1 0,-1 1 0,1 0 0,0 0 1,0 0-1,4-5 0,8-17 168,2-71-733,-16 102 298,-1 2-19,1-1 1,1 1-1,-1 0 0,1-1 1,0 1-1,0-1 1,3 8-1,-3-12 7,0 0 0,0 0 0,1 0 0,-1-1 0,0 1 0,1 0 1,0-1-1,-1 1 0,1-1 0,0 0 0,-1 0 0,1 1 0,0-1 0,0 0 0,0 0 0,0-1 0,0 1 1,0 0-1,0-1 0,1 1 0,-1-1 0,0 0 0,0 0 0,0 0 0,5 0 0,-2 0-107,-1 0-1,1 0 0,0-1 1,0 1-1,-1-1 1,1 0-1,0 0 0,-1-1 1,1 0-1,-1 0 1,1 0-1,-1 0 0,0 0 1,0-1-1,0 0 1,0 0-1,-1 0 0,1 0 1,-1-1-1,1 1 1,-1-1-1,0 0 0,-1 0 1,1 0-1,-1 0 1,0 0-1,0-1 0,0 1 1,0-1-1,-1 1 1,2-7-1,4-8-735,1 0 0,20-33 1,-18 36 989,-1 0 1,-1-1-1,12-34 1,-15 30 64,0 6-17,-4 44-284,-19 205 1449,13-198-1336,1-17 254,1-21 1312,-4-33 1388,5 22-3344,-3-21 560,3 18-220,0 1 1,-1 0 0,0 0 0,-2 1-1,-10-27 1,27 102-1055,-9-56 1074,-1-1 0,1 1 0,-1-1 1,1 0-1,0 0 0,1 0 0,-1 0 1,1-1-1,0 1 0,0-1 0,0 0 0,0 0 1,0 0-1,1-1 0,-1 1 0,1-1 1,-1 0-1,1-1 0,0 1 0,0-1 1,0 0-1,0 0 0,0 0 0,0-1 1,0 0-1,0 0 0,1 0 0,-1 0 1,0-1-1,0 0 0,0 0 0,0 0 1,-1-1-1,1 0 0,0 0 0,0 0 1,-1 0-1,0-1 0,1 0 0,-1 0 1,0 0-1,0 0 0,0-1 0,-1 1 1,1-1-1,-1 0 0,0 0 0,0 0 1,3-7-1,3-2 135,-12 32-140,0-2 121,-2 5 54,3-15-134,0 0 1,1 0 0,0 0-1,0 0 1,1 1-1,-1-1 1,1 0-1,1 1 1,0-1 0,1 7-1,-2-13-91,0-1 0,0 0 0,0 0 0,0 1 0,0-1 0,1 0 0,-1 1 0,0-1 1,0 0-1,0 0 0,0 1 0,0-1 0,1 0 0,-1 0 0,0 0 0,0 1 0,0-1 0,1 0 0,-1 0 0,0 0 0,0 1 0,0-1 0,1 0 0,-1 0 0,0 0 0,0 0 0,1 0 0,-1 0 0,0 0 0,1 0 0,-1 0 1,0 1-1,0-1 0,1 0 0,-1 0 0,0 0 0,1-1 0,-1 1 0,0 0 0,1 0 0,8-11-2532,1-19-5105,-7 2-3894</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09.635"/>
    </inkml:context>
    <inkml:brush xml:id="br0">
      <inkml:brushProperty name="width" value="0.025" units="cm"/>
      <inkml:brushProperty name="height" value="0.025" units="cm"/>
    </inkml:brush>
  </inkml:definitions>
  <inkml:trace contextRef="#ctx0" brushRef="#br0">31 194 14734,'0'0'2797,"-5"10"-688,3-5-1834,-2 4 477,0 0 0,1 0 1,0 0-1,0 0 1,1 1-1,0-1 0,0 12 1,2-20-707,0 0 1,0 0 0,0 0-1,0 0 1,1 0-1,-1 0 1,0 0-1,1 0 1,-1 0-1,1 0 1,-1 0-1,1 0 1,0 0 0,-1-1-1,1 1 1,0 0-1,-1 0 1,1-1-1,0 1 1,0 0-1,0-1 1,0 1 0,0-1-1,-1 1 1,1-1-1,2 1 1,38 6 585,-27-7-374,0-1 0,0 0-1,22-5 1,-21 1-86,-1 0 1,0-1-1,-1 0 0,1-1 1,-1 0-1,-1-1 1,21-17-1,-26 19-165,-1 1 0,1-1 0,-2 0 0,1-1 0,-1 0 0,1 1 0,-2-2 0,1 1 0,-1 0 0,0-1 0,-1 0 0,0 0 0,0 0 0,3-16 0,-6 23-24,1-1 1,-1 1-1,0 0 0,1-1 0,-1 1 1,0 0-1,0-1 0,0 1 0,0-1 0,0 1 1,-1 0-1,1-1 0,0 1 0,-1 0 1,1-1-1,0 1 0,-1 0 0,0 0 1,1-1-1,-1 1 0,0 0 0,0 0 1,1 0-1,-1 0 0,0 0 0,0 0 1,0 0-1,0 0 0,0 0 0,-1 1 1,1-1-1,0 0 0,0 1 0,0-1 1,-1 0-1,1 1 0,0 0 0,-1-1 1,1 1-1,0 0 0,-1 0 0,1 0 1,0 0-1,-1 0 0,1 0 0,-1 0 1,1 0-1,0 0 0,-1 1 0,1-1 1,0 0-1,-1 1 0,1-1 0,-2 2 0,-5 1-23,0 0 0,0 0 0,0 1-1,0 0 1,1 0 0,0 1-1,-10 8 1,2 0 87,2 2 0,-1-1 0,2 2 0,-20 31 0,26-37-20,1 0-1,0 0 1,1 0 0,0 1 0,1 0-1,0 0 1,0 0 0,1 0-1,0 22 1,2-31-26,0 0-1,0 0 1,1 0 0,-1 0-1,1 0 1,0 0 0,0 0-1,-1 0 1,1 0 0,1 0-1,-1 0 1,0-1 0,0 1-1,1 0 1,-1-1 0,0 1-1,1-1 1,0 0 0,-1 1-1,1-1 1,0 0 0,0 0-1,0 0 1,0 0 0,-1 0-1,1 0 1,0-1 0,1 1-1,-1-1 1,0 1 0,0-1-1,0 0 1,0 0 0,0 0-1,3 0 1,5 0 4,-1 0 0,1-1 0,-1 1 0,0-2 0,1 0 0,-1 0 0,10-4 0,0-3-46,0 0 0,-1-2 0,0 0 0,-1-1 0,0-1 0,-1-1 0,0 0 0,-1-1 0,-1 0 0,-1-2 0,0 1 0,-1-2 0,0 1 0,-2-2-1,14-30 1,-34 74-834,2-7 1123,0 2 0,2-1 0,0 1 1,1 0-1,1 0 0,1 0 1,-1 38-1,4-55-235,0-1 0,1 0 0,-1 0 0,1 1 0,0-1 0,-1 0 0,1 0 0,0 0 0,0 1 0,0-1 0,1 0 0,-1 0 0,0-1 0,1 1 0,0 0 0,-1 0 0,1-1 0,0 1 0,3 1 0,-1 0 3,0-1 0,0 0-1,1-1 1,-1 1 0,1-1 0,-1 0 0,1 0 0,-1 0 0,9 0-1,-4-1 12,1 0 0,-1 0 0,1-1 0,-1-1 0,1 1 0,-1-1 0,0-1 0,0 0 0,14-6 0,-6-1 3,0-1 0,-1 0 0,0-1 0,0-1 0,23-26 0,-32 31-115,0-1 1,0 0 0,-1 0-1,0-1 1,0 1 0,-1-1-1,-1 0 1,1-1 0,-2 1-1,0-1 1,4-20 0,-7 29 53,1 1 1,-1 0 0,0 0-1,0-1 1,0 1 0,0 0-1,0 0 1,0-1 0,0 1 0,-1 0-1,1 0 1,0 0 0,-1-1-1,1 1 1,0 0 0,-2-2-1,2 3 19,-1 0-1,1 0 1,0-1-1,-1 1 0,1 0 1,-1 0-1,1 0 1,-1 0-1,1-1 1,0 1-1,-1 0 0,1 0 1,-1 0-1,1 0 1,-1 0-1,1 0 0,-1 0 1,1 0-1,-1 0 1,1 1-1,0-1 1,-1 0-1,1 0 0,-1 0 1,1 0-1,0 1 1,-1-1-1,0 1 0,-2 0-10,1 1 0,-1 0-1,1 1 1,-1-1 0,1 0-1,0 1 1,0-1 0,0 1-1,0-1 1,-2 7 0,-1 1 181,1 1 0,0 1 0,1-1 0,1 0 1,0 1-1,-2 21 0,4-31-136,0 1-1,0 0 1,0 0 0,0-1 0,0 1-1,1 0 1,-1-1 0,1 1 0,0 0-1,0-1 1,0 1 0,0-1 0,0 1-1,0-1 1,1 0 0,-1 0 0,1 1-1,0-1 1,-1 0 0,1 0 0,0 0-1,0-1 1,0 1 0,1 0 0,-1-1-1,0 1 1,1-1 0,-1 0 0,1 0-1,-1 0 1,1 0 0,-1 0 0,1-1-1,3 1 1,2 0 10,1 0 0,-1-1 0,0 0 0,0 0 0,0-1 0,0 0 0,1-1 0,-1 0 0,0 0 0,-1 0 0,1-1 0,0-1 0,-1 1 0,0-1 0,0 0 0,0-1 0,0 1 0,-1-2 0,1 1 0,7-10 0,-7 7-56,0 0 1,0-1-1,-1 0 1,0 0 0,-1-1-1,0 1 1,-1-1-1,0-1 1,0 1-1,-1 0 1,-1-1 0,1 1-1,-2-1 1,2-21-1,-3 31 18,0 1 0,0-1 0,0 0 0,1 1 0,-1-1 0,0 0 0,0 1 0,0-1 0,0 0 0,0 0 0,0 1 0,0-1 0,0 0 0,-1 1 0,1-1 0,0 0 0,0 1 0,-1-1 0,1 1 0,0-1 0,-1 0 0,1 1 0,0-1 0,-1 1 1,1-1-1,-1 1 0,1-1 0,-1 1 0,1-1 0,-1 1 0,1 0 0,-1-1 0,1 1 0,-1-1 0,0 1 0,1 0 0,-1 0 0,0 0 0,1-1 0,-1 1 0,0 0 0,1 0 0,-1 0 0,0 0 0,1 0 0,-1 0 0,0 0 0,1 0 0,-1 0 0,0 0 0,1 1 0,-1-1 0,0 0 0,1 0 0,-1 1 0,0-1 0,0 1 0,-1 0-4,-1 1 1,1-1-1,0 1 0,0-1 1,0 1-1,0 0 1,1 0-1,-1 0 1,0 0-1,1 0 0,-1 0 1,1 0-1,0 1 1,-2 4-1,2-5 26,0 0-1,1 0 0,-1 0 1,1 0-1,0 0 1,0 0-1,0 0 1,0 0-1,0 0 0,0 0 1,0 0-1,1 1 1,-1-1-1,1 0 0,-1 0 1,1 0-1,0-1 1,0 1-1,0 0 1,0 0-1,0 0 0,0-1 1,3 4-1,-1-3-2,1 1 0,-1-1-1,0 0 1,1 0 0,-1-1-1,1 1 1,0-1 0,-1 0-1,1 0 1,0 0 0,0 0-1,4 0 1,9 0-31,1-1-1,-1 0 1,1-1 0,33-7-1,-26 1-155,-16 5 88,0-1 1,1 2-1,-1-1 0,0 1 1,0 0-1,11 1 0,-19 1 80,0-1-1,1 1 1,-1 0 0,0-1-1,0 1 1,1 0 0,-1 0-1,0 0 1,0 0-1,0 0 1,0 0 0,0 1-1,0-1 1,-1 0 0,1 0-1,0 1 1,-1-1-1,1 0 1,0 2 0,13 37 223,-6-18 51,-5-18-235,0-1 0,0 1 0,0-1 0,0 0 1,0 0-1,0 0 0,1 0 0,-1 0 0,1-1 0,0 0 0,0 0 0,0 0 1,0 0-1,0 0 0,0-1 0,1 0 0,-1 0 0,0 0 0,1 0 1,-1-1-1,1 0 0,-1 0 0,6 0 0,4 0 3,0-1 0,1-1 0,-1 0 0,0-1-1,0 0 1,14-6 0,37-22-46,-51 24-128,0-1 0,0 2 0,0 0 0,1 0 0,29-5 0,-44 10 140,1 1 0,-1 0 0,1 0 0,-1 0 0,1 0 0,-1-1 0,1 1 0,-1 0 0,1 0 0,-1 0 0,1 0 0,-1 0 0,1 0 0,-1 0 0,1 0 0,-1 0 0,1 1 0,-1-1 0,1 0 0,-1 0 0,0 0 0,1 0 0,-1 1 0,1-1 0,-1 0 0,1 1 0,-1-1 0,0 0 0,1 1 0,-1-1 0,0 0 0,1 1 0,-1-1 0,0 0 0,0 1 0,1-1 0,-1 1 0,0-1 0,0 1 0,0-1 0,1 1 0,-1-1 0,0 1 0,0-1 0,0 1 0,0-1 0,0 1 0,0-1 0,0 1 0,0-1 0,0 1 1,0-1-1,0 1 0,-1-1 0,1 0 0,0 2 0,0 8-1621,10-6-4682,-9-4 5775,0-1-1,0 0 0,0 1 0,0-1 1,0 0-1,0 0 0,0 0 0,0 0 0,-1 0 1,1 0-1,0 0 0,0 0 0,-1 0 1,1 0-1,-1 0 0,1 0 0,-1 0 0,1-1 1,-1 1-1,0 0 0,1 0 0,-1-1 1,0-1-1,6-37-2982,-6 36 3400,3-57 1051,-3 42 1751,1 0 0,4-25 1,-5 43-2460,0 0 1,0 1-1,0-1 1,1 0 0,-1 1-1,0-1 1,0 1 0,0-1-1,1 0 1,-1 1-1,0-1 1,1 1 0,-1-1-1,0 1 1,1-1 0,-1 1-1,1-1 1,-1 1-1,1 0 1,-1-1 0,1 1-1,-1 0 1,1-1 0,-1 1-1,1 0 1,0 0-1,-1-1 1,2 1 0,19 6 2080,23 29-4551,-34-26 1166,41 27-10920,-36-28 6032</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10.022"/>
    </inkml:context>
    <inkml:brush xml:id="br0">
      <inkml:brushProperty name="width" value="0.025" units="cm"/>
      <inkml:brushProperty name="height" value="0.025" units="cm"/>
    </inkml:brush>
  </inkml:definitions>
  <inkml:trace contextRef="#ctx0" brushRef="#br0">0 1 6919,'3'4'9483,"-1"4"-3485,-1 13-1137,3 12-2200,-1-30-2570,-1 0 1,1-1-1,0 1 1,0-1 0,0 1-1,1-1 1,-1 0-1,0 0 1,1-1 0,-1 1-1,1-1 1,0 1-1,-1-1 1,1-1 0,0 1-1,0 0 1,0-1 0,-1 0-1,8 0 1,78-4 46,-65-1-290,0 0 0,-1-2 0,0 0 0,23-12 0,-17 7-1147,49-12 0,-77 24 1311,-1 0 0,1 0 1,-1 1-1,1-1 0,-1 0 0,1 1 1,-1-1-1,1 1 0,-1-1 1,1 0-1,-1 1 0,0-1 0,1 1 1,-1-1-1,0 1 0,0 0 1,1-1-1,-1 1 0,0-1 1,0 1-1,0-1 0,1 1 0,-1 0 1,0-1-1,0 1 0,0-1 1,0 1-1,0 0 0,0-1 1,0 1-1,-1-1 0,1 1 0,0-1 1,0 2-1,-3 35 333,1-22-325,2-14-73,0 0-26,0-1-1,0 0 1,0 1-1,0-1 1,0 0-1,0 0 1,0 1-1,0-1 1,0 0-1,0 1 1,0-1-1,0 0 1,0 0-1,0 1 1,0-1-1,0 0 1,0 0-1,1 1 1,-1-1-1,0 0 1,0 0-1,0 1 1,0-1-1,1 0 1,-1 0-1,0 0 1,0 1-1,0-1 0,1 0 1,-1 0-1,0 0 1,0 0-1,1 1 1,-1-1-1,0 0 1,0 0-1,1 0 1,-1 0-1,0 0 1,1 0-1,-1 0 1,0 0-1,0 0 1,1 0-1,-1 0 1,14 0-5713</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10.364"/>
    </inkml:context>
    <inkml:brush xml:id="br0">
      <inkml:brushProperty name="width" value="0.025" units="cm"/>
      <inkml:brushProperty name="height" value="0.025" units="cm"/>
    </inkml:brush>
  </inkml:definitions>
  <inkml:trace contextRef="#ctx0" brushRef="#br0">0 36 6694,'0'0'23190,"74"10"-22005,-24-10-832,13 0-257,6 0-64,9 0-481,-1-12-1633,-9-1-3459,-8-7-7143</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10.974"/>
    </inkml:context>
    <inkml:brush xml:id="br0">
      <inkml:brushProperty name="width" value="0.025" units="cm"/>
      <inkml:brushProperty name="height" value="0.025" units="cm"/>
    </inkml:brush>
  </inkml:definitions>
  <inkml:trace contextRef="#ctx0" brushRef="#br0">58 58 14157,'0'0'2349,"1"-9"-897,3-31 694,-5 32 822,-1 8-2136,-2 5-345,-4 16 171,0-1 1,1 1-1,1 0 1,-4 35-1,-5 90 694,15-140-1302,-1 1-8,1 0-1,-1 0 1,2 0-1,-1 0 0,1 0 1,0 0-1,2 7 1,-2-12-39,-1 0 0,2-1 0,-1 1 0,0 0 0,0-1-1,0 1 1,1-1 0,-1 1 0,1-1 0,-1 1 0,1-1 0,0 0 0,-1 0 0,1 0 0,0 0 0,0 0 0,0-1 0,0 1 0,0 0 0,0-1 0,0 1 0,0-1 0,0 0 0,0 0 0,0 0 0,0 0 0,3 0 0,6-1 10,0 1-1,-1-2 1,1 0 0,-1 0 0,1-1 0,-1 0-1,0 0 1,0-1 0,-1-1 0,1 0-1,-1 0 1,0-1 0,9-6 0,12-13 2,-1-1-1,33-38 1,-2 3-147,-60 61 128,0-1 1,0 1-1,0 0 0,0 0 1,1-1-1,-1 1 1,0 0-1,0 0 0,0 0 1,1 0-1,-1-1 1,0 1-1,0 0 1,1 0-1,-1 0 0,0 0 1,0 0-1,1 0 1,-1 0-1,0 0 0,1 0 1,-1 0-1,0 0 1,0 0-1,1 0 1,-1 0-1,0 0 0,0 0 1,1 0-1,-1 0 1,0 0-1,1 0 1,-1 0-1,0 0 0,0 0 1,1 1-1,-1-1 1,0 0-1,5 14-202,-2 25-164,-3-30 322,0-4 58,1 0 1,-1-1-1,1 1 0,0 0 0,0 0 0,1-1 0,0 1 0,0-1 1,0 1-1,0-1 0,0 0 0,1 0 0,0 0 0,3 4 0,-4-6 1,1-1-1,-1 1 0,1-1 0,0 1 0,-1-1 0,1 0 1,0 0-1,0 0 0,-1 0 0,1-1 0,0 1 0,0-1 1,0 0-1,0 0 0,0 0 0,0 0 0,0 0 0,0-1 1,0 1-1,0-1 0,-1 0 0,1 0 0,0 0 0,0 0 1,2-2-1,9-4 24,-1 0 1,0-1-1,-1-1 1,0 0-1,0 0 0,-1-1 1,0-1-1,0 0 1,-2-1-1,10-12 1,-14 23-214,-2 13 79,-1 26 41,-1-21 50,-1-13-91,0-1 0,1 1 0,0 0 0,0 0 0,0 0 0,1-1 1,-1 1-1,1 0 0,0-1 0,0 0 0,0 1 0,0-1 0,1 0 0,-1 0 1,1 0-1,0 0 0,0-1 0,0 1 0,0-1 0,0 1 0,0-1 1,1 0-1,-1-1 0,1 1 0,-1-1 0,1 1 0,0-1 0,0 0 0,6 1 1,-2-1-916,1 0 1,-1-1 0,1 0 0,-1 0 0,1-1-1,-1 0 1,0 0 0,1-1 0,-1 0 0,0-1-1,0 0 1,14-7 0,15-13-7597</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11.537"/>
    </inkml:context>
    <inkml:brush xml:id="br0">
      <inkml:brushProperty name="width" value="0.025" units="cm"/>
      <inkml:brushProperty name="height" value="0.025" units="cm"/>
    </inkml:brush>
  </inkml:definitions>
  <inkml:trace contextRef="#ctx0" brushRef="#br0">303 1 13741,'0'0'9844,"-10"7"-9043,5-2-727,1-3-12,0 1-1,0 0 0,1 0 0,-1 1 1,1-1-1,-1 1 0,1-1 0,0 1 1,1 0-1,-1 0 0,1 1 0,0-1 1,0 0-1,0 1 0,0-1 0,1 1 1,0 0-1,-1 6 0,2-11 25,2-3-111,0-1 1,1 0-1,-1 0 1,-1 0 0,1 0-1,-1 0 1,1 0-1,-1 0 1,0-1 0,-1 1-1,1 0 1,-1-1-1,0-5 1,0 9 38,0 1 0,-1-1 0,1 0 0,-1 1 0,1-1 0,-1 1 0,0-1 0,1 1 0,-1-1 0,1 1 1,-1-1-1,0 1 0,1 0 0,-1-1 0,0 1 0,0 0 0,1 0 0,-1 0 0,0-1 0,0 1 0,1 0 0,-1 0 0,0 0 0,0 0 0,1 0 0,-2 0 0,-27 0 698,24 0-527,-7 0 139,0 1 0,0 0 1,0 0-1,0 1 0,0 1 0,1 0 0,-1 1 1,-13 6-1,19-8-216,1 1-1,0 0 1,0 1 0,0-1-1,0 1 1,1 0 0,-1 0 0,1 0-1,0 1 1,0-1 0,1 1 0,0 0-1,-1 0 1,2 0 0,-1 1-1,0-1 1,1 1 0,-2 9 0,2-12-87,1 0 1,0 0 0,1 0 0,-1 1 0,0-1 0,1 0 0,0 0 0,0 1-1,0-1 1,0 0 0,0 0 0,1 0 0,-1 1 0,1-1 0,0 0 0,0 0-1,0 0 1,0 0 0,1 0 0,-1 0 0,1 0 0,-1-1 0,1 1 0,0 0-1,0-1 1,1 0 0,-1 1 0,0-1 0,1 0 0,0 0 0,2 2 0,4-1-16,0 1 1,0-2 0,0 1 0,1-1 0,-1 0 0,1-1 0,-1 0 0,1-1-1,15-1 1,-13 0-5,-1 0 0,1-1 0,-1-1-1,1 0 1,-1 0 0,0-1 0,-1-1 0,1 1-1,-1-2 1,1 0 0,-2 0 0,19-15 0,-21 16-55,-1-1 1,1 0 0,-1-1-1,-1 1 1,1-1 0,-1 0-1,0-1 1,-1 1 0,0-1 0,0 0-1,-1 0 1,0 0 0,0-1-1,0 1 1,-1-1 0,-1 1-1,2-17 1,-3 25 44,0 0 0,0-1 1,0 1-1,0-1 0,0 1 0,0-1 0,0 1 1,0 0-1,0-1 0,0 1 0,0-1 0,0 1 1,0-1-1,0 1 0,0 0 0,-1-1 0,1 1 1,0 0-1,0-1 0,0 1 0,-1-1 0,1 1 1,0 0-1,0-1 0,-1 1 0,1 0 0,0 0 1,-1-1-1,1 1 0,0 0 0,-1 0 0,1-1 0,0 1 1,-2 0-1,-12 7-146,-10 23-17,21-24 165,0 0 0,0 1 0,1-1 0,0 1 0,0 0 0,1 0 0,-1 0 0,1 7 0,1-12-15,0 0 0,0 0 0,0-1 0,0 1-1,0 0 1,0 0 0,1 0 0,-1-1 0,1 1 0,-1 0-1,1-1 1,-1 1 0,1 0 0,0-1 0,0 1-1,0-1 1,0 1 0,0-1 0,0 0 0,1 1-1,-1-1 1,0 0 0,1 0 0,-1 0 0,1 0-1,-1 0 1,1 0 0,-1 0 0,1 0 0,0-1-1,-1 1 1,1-1 0,0 1 0,0-1 0,2 1-1,6-1-510,-1 1 0,0-1 1,1-1-1,-1 0 0,0 0 0,0-1 0,1 0 0,-1 0 0,0-1 0,-1 0 0,15-8 0,-5 1-2451,-1 0 0,21-17 1,6-8-5229</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11.867"/>
    </inkml:context>
    <inkml:brush xml:id="br0">
      <inkml:brushProperty name="width" value="0.025" units="cm"/>
      <inkml:brushProperty name="height" value="0.025" units="cm"/>
    </inkml:brush>
  </inkml:definitions>
  <inkml:trace contextRef="#ctx0" brushRef="#br0">238 1 12684,'0'0'11531,"-31"59"-10314,3-15 256,-4 2-63,-4 2-353,4-6-321,2-1-479,11-9-193,0-10-513,12-9-928,3-8-1378,4-14-7558,4-14 2689</inkml:trace>
  <inkml:trace contextRef="#ctx0" brushRef="#br0" timeOffset="1">44 141 1409,'0'0'14926,"16"-54"-10666,-12 54-1505,2 0-1666,0 11-448,3 5 352,6 2 192,0 1-352,12-2-385,-3-4-384,8-1 0,8-5-320,-5-3-1538,3-4-1249,-2 0-2370,-2-10-1633</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12.615"/>
    </inkml:context>
    <inkml:brush xml:id="br0">
      <inkml:brushProperty name="width" value="0.025" units="cm"/>
      <inkml:brushProperty name="height" value="0.025" units="cm"/>
    </inkml:brush>
  </inkml:definitions>
  <inkml:trace contextRef="#ctx0" brushRef="#br0">40 57 8200,'0'0'11611,"-7"10"-9823,7-10-1786,-5 7 416,0 1-1,1 0 1,0 0 0,0 0-1,-4 17 1,7-23-325,1 0 1,-1 1-1,1-1 1,-1 0-1,1 1 0,0-1 1,0 1-1,0-1 0,1 0 1,-1 1-1,1-1 1,-1 1-1,1-1 0,0 0 1,0 0-1,0 1 0,0-1 1,0 0-1,0 0 0,0 0 1,1 0-1,-1 0 1,1 0-1,0-1 0,-1 1 1,1 0-1,0-1 0,0 0 1,0 1-1,0-1 1,0 0-1,5 2 0,-1 0-41,2-1 1,-1 1-1,0-1 0,0-1 0,1 1 0,-1-1 0,1-1 0,-1 1 0,1-1 0,-1-1 0,1 1 1,-1-1-1,0-1 0,1 1 0,9-4 0,8-5-132,0-1 0,-1 0 0,24-17 0,39-18-530,-85 46 621,1-1-1,-1 0 1,0 0-1,0 1 0,1-1 1,-1 1-1,0 0 1,0 0-1,1 0 0,-1 0 1,0 0-1,1 0 1,-1 1-1,0-1 0,1 1 1,-1-1-1,0 1 1,0 0-1,0 0 0,0 0 1,0 0-1,0 1 1,0-1-1,0 0 0,0 1 1,-1-1-1,1 1 1,0 0-1,1 1 0,0 1 141,0-1 0,1 0 0,-1-1 0,1 1 0,0-1-1,0 1 1,0-1 0,0 0 0,7 2 0,1-2-3,0 1 1,-1-2 0,1 0-1,0 0 1,0-1-1,0-1 1,0 0 0,21-5-1,2-3-1069,53-22-1,-66 22 303,0 0 0,0 2 1,1 0-1,0 2 0,1 0 1,32-1-1,15 12 1794,-54-3-1005,0-1-1,1-1 0,26-2 1,-23-2-156,1-2 1,0 0-1,31-14 1,-36 12-486,0 1 1,1 1-1,0 0 0,1 1 1,35-3-1,-51 8 481,0 0-1,1-1 1,-1 1-1,0 0 0,0 0 1,0 1-1,0-1 1,0 0-1,-1 1 1,1 0-1,0 0 1,-1 0-1,1 0 1,-1 0-1,1 0 0,-1 1 1,0-1-1,2 4 1,37 59 634,-28-41-341,38 52 189,-28-44-430,26 48 0,-43-68-48,-1 0 0,0 0 0,-1 0 0,0 0 0,-1 1 0,0-1 0,-1 1 0,1 17 0,-3-20 197,0 1 0,0 0 0,-1-1 0,-1 1 0,1-1 0,-2 1 1,1-1-1,-8 17 0,7-21-118,0-1 0,0 0 1,-1 0-1,1 0 0,-1 0 1,0 0-1,-1-1 0,1 1 0,-1-1 1,0-1-1,0 1 0,0-1 0,-1 1 1,1-1-1,-1-1 0,-7 4 1,5-3-4,-1 0 1,1-1 0,-1 0-1,0 0 1,0 0 0,1-1 0,-1-1-1,0 1 1,0-1 0,0-1-1,0 0 1,0 0 0,0-1-1,-14-4 1,17 3-32,1 0 1,-1 0-1,1 0 0,-1 0 0,1-1 1,0 0-1,1 0 0,-1-1 0,1 1 1,-1-1-1,1 0 0,1 0 0,-1 0 1,1-1-1,0 1 0,0-1 0,0 0 1,1 0-1,0 1 0,0-2 0,-1-7 1,1 3-103,0 1 0,0-1 1,1 0-1,1 0 1,0 0-1,0 0 1,1 0-1,0 0 1,1 0-1,1 0 1,-1 1-1,2-1 1,-1 1-1,2 0 1,-1 0-1,1 0 1,1 0-1,0 1 1,0 0-1,1 0 1,0 1-1,0 0 0,1 0 1,0 0-1,0 1 1,1 0-1,0 1 1,18-10-1,10-3 229,1 2 0,0 2 1,1 1-1,47-10 0,-5 1-2413,-2-5-3651,-25 4-4628</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16.906"/>
    </inkml:context>
    <inkml:brush xml:id="br0">
      <inkml:brushProperty name="width" value="0.025" units="cm"/>
      <inkml:brushProperty name="height" value="0.025" units="cm"/>
    </inkml:brush>
  </inkml:definitions>
  <inkml:trace contextRef="#ctx0" brushRef="#br0">0 1 18129,'0'0'417</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19.080"/>
    </inkml:context>
    <inkml:brush xml:id="br0">
      <inkml:brushProperty name="width" value="0.025" units="cm"/>
      <inkml:brushProperty name="height" value="0.025" units="cm"/>
    </inkml:brush>
  </inkml:definitions>
  <inkml:trace contextRef="#ctx0" brushRef="#br0">1174 617 11627,'-9'-3'246,"6"2"-201,0 1-18,0 0 1,0-1-1,0 1 0,0-1 0,0 0 1,0 0-1,1 0 0,-1 0 0,0-1 1,1 1-1,-1-1 0,1 1 1,-1-1-1,1 0 0,0 0 0,-1 0 1,1 0-1,0-1 0,1 1 0,-1-1 1,0 1-1,1-1 0,-1 1 1,1-1-1,0 0 0,0 0 0,0 1 1,0-1-1,0 0 0,1 0 0,-1-4 1,1 6 87,0 0-1,0 0 1,0 0 0,0-1 0,0 1-1,0 0 1,0 0 0,0 0 0,1-1-1,-1 1 1,0 0 0,1 0 0,-1 0-1,1 0 1,-1 0 0,1 0-1,0 0 1,0 0 0,-1 0 0,1 0-1,0 0 1,0 0 0,0 0 0,0 1-1,0-1 1,0 0 0,0 1 0,0-1-1,0 0 1,0 1 0,2-1 0,-2 1-27,0 0 1,0 0-1,0 1 0,0-1 1,0 0-1,0 1 1,0-1-1,0 1 0,0-1 1,0 1-1,0-1 1,0 1-1,0-1 0,0 1 1,0 0-1,0 0 1,-1 0-1,1-1 0,0 1 1,-1 0-1,1 0 1,-1 0-1,1 0 0,-1 0 1,1 0-1,-1 0 1,1 0-1,-1 0 0,0 0 1,0 0-1,1 0 1,-1 0-1,0 1 0,0-1 1,0 1-1,4 52 37,-2-1-1,-2 1 0,-2 0 1,-13 69-1,-55 213-58,48-247 15,-97 499 1450,96-422-834,-4 264 0,25-356-651,0-33-6,2 0 0,9 67 0,-8-102-52,1 0 1,0 0 0,0 0-1,0 0 1,1 0-1,0-1 1,0 1-1,1-1 1,-1 0-1,1 0 1,1 0-1,-1 0 1,0-1-1,1 1 1,0-1-1,0-1 1,0 1 0,1-1-1,-1 1 1,1-2-1,0 1 1,0-1-1,0 1 1,0-2-1,8 3 1,17 2-23,0-1 1,1-1-1,58-1 1,-65-3 75,533-23-255,-2-40-614,-179 18 351,2903-146-202,-403 232 1981,-2244-8-1249,-425-12-17,208 51 0,-388-66-21,0 0 0,1-2 0,-1-2 0,55-1 0,-67-2-4,0-2 0,0 0 0,-1 0 1,1-2-1,-1 0 0,0 0 0,0-2 0,0 0 0,-1 0 0,15-11 0,13-13-10,-1-2 0,-2-2 0,-1-2 0,-2-1 0,-1-1 0,-2-2 0,28-48 0,-13 11 6,-4-3 0,-3-1 0,36-104 0,-56 125-52,-2 0-1,-3-2 1,-3 0-1,-3 0 1,-2-1-1,-3 0 1,-3 0 0,-7-70-1,0 96-55,-2 0 1,-2 0-1,-1 0 0,-2 1 0,-2 1 1,-1 0-1,-28-48 0,10 28-17,-3 2 1,-2 1-1,-73-79 0,68 89 209,-1 2 0,-3 2 0,-1 2 0,-1 2 0,-98-52 0,69 50 50,-2 4 1,-1 2-1,-122-28 0,49 27 38,-165-14 1,-151 11-254,464 34 68,-3482-85-118,750 259 134,513 101-65,2222-273 44,-274 39-1489,94-25-2944,92-14 252</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40.912"/>
    </inkml:context>
    <inkml:brush xml:id="br0">
      <inkml:brushProperty name="width" value="0.025" units="cm"/>
      <inkml:brushProperty name="height" value="0.025" units="cm"/>
    </inkml:brush>
  </inkml:definitions>
  <inkml:trace contextRef="#ctx0" brushRef="#br0">1 8 10442,'0'0'9145,"7"-1"-8158,43-3-505,-1 2 0,1 2 0,-1 3 0,52 8 0,94 5-111,334 6 574,-235 32-926,-67-9 42,327 62 35,-443-86-47,205 12-1,-62-10 0,-70-2-53,253 42-12,-142-18 46,-40-9 1,1116 237-30,-884-185 6,-287-54-7,395 98-2,-7 33-3,-183-49 5,-192-57 0,771 231 7,-501-106-52,-423-159 44,200 93 12,275 171 1,-457-244-11,86 50-13,266 207 0,-232-145 8,207 178-28,-216-169 33,-98-91 0,-3 5 0,98 116 0,33 43-6,-37-45 2,-118-120-3,17 17-19,-4 3 0,71 115-1,-73-95 49,5-3-1,167 178 0,-81-120-30,-72-77-2,101 129-1,138 265 42,-280-405-28,8 8-14,-22-33-10,-2 2-1,-2 1 1,33 79 0,16 63 11,-36-92 6,-5 1-1,36 143 1,-4 206-48,-52-289 42,38 346 75,-53-457-6,28 107-1,-8-46-6,9 59 18,-1-78-10,-34-97-255,-1-1-5363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39.076"/>
    </inkml:context>
    <inkml:brush xml:id="br0">
      <inkml:brushProperty name="width" value="0.025" units="cm"/>
      <inkml:brushProperty name="height" value="0.025" units="cm"/>
    </inkml:brush>
  </inkml:definitions>
  <inkml:trace contextRef="#ctx0" brushRef="#br0">133 100 12139,'0'0'8131,"-10"13"-8136,4-4 27,-2 1 33,1 0 0,0 1 1,1 0-1,0 0 0,0 1 0,1 0 1,-5 19-1,-12 50 206,12-50 35,1 0 0,2 0 0,1 1-1,-2 43 1,8-74-272,0-1 0,0 1-1,0 0 1,0-1 0,0 1 0,0-1-1,0 1 1,1-1 0,-1 1-1,0-1 1,0 1 0,0-1-1,1 1 1,-1-1 0,0 1 0,0-1-1,1 0 1,-1 1 0,0-1-1,1 1 1,-1-1 0,1 0 0,-1 1-1,0-1 1,1 0 0,-1 1-1,1-1 1,-1 0 0,1 0 0,-1 0-1,1 1 1,0-1 0,22-2 805,21-18 613,-3-8-1011,0-2-1,-2-1 1,-1-3 0,48-53 0,119-167 1399,-175 215-1784,-44 64-2584,-33 78-10747,39-77 5000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6.509"/>
    </inkml:context>
    <inkml:brush xml:id="br0">
      <inkml:brushProperty name="width" value="0.025" units="cm"/>
      <inkml:brushProperty name="height" value="0.025" units="cm"/>
    </inkml:brush>
  </inkml:definitions>
  <inkml:trace contextRef="#ctx0" brushRef="#br0">0 1 11883,'0'0'12268</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09.168"/>
    </inkml:context>
    <inkml:brush xml:id="br0">
      <inkml:brushProperty name="width" value="0.025" units="cm"/>
      <inkml:brushProperty name="height" value="0.025" units="cm"/>
    </inkml:brush>
  </inkml:definitions>
  <inkml:trace contextRef="#ctx0" brushRef="#br0">202 178 6374,'0'0'9988,"-7"-9"-8034,3 4-1956,-36-38 3167,37 41-2963,1 0 0,0 1 0,-1-1 0,1 1 0,-1-1 0,1 1 0,-1 0 0,0 0 0,0 0 0,0 0 0,1 0 0,-1 1 0,0-1 0,0 1 0,0 0 0,0 0 0,0 0-1,0 0 1,0 0 0,-5 2 0,6-1-189,-1 1 0,1 0-1,0 0 1,0-1-1,0 2 1,0-1-1,0 0 1,1 0 0,-1 0-1,0 1 1,1-1-1,0 1 1,0-1 0,-1 1-1,2 0 1,-1-1-1,-1 5 1,-9 47-21,10-53 7,1 1 0,0 0 0,0 0 1,-1-1-1,1 1 0,0 0 0,1 0 0,-1-1 0,0 1 0,0 0 0,1 0 0,-1-1 0,1 1 0,-1 0 1,1-1-1,0 1 0,0-1 0,0 1 0,0-1 0,0 1 0,0-1 0,0 1 0,0-1 0,0 0 0,1 0 1,-1 0-1,1 1 0,-1-2 0,0 1 0,1 0 0,0 0 0,1 1 0,3-1 23,-1 0 0,1 0-1,0 0 1,-1-1 0,1 1 0,0-1-1,0-1 1,10-1 0,-12 1 14,-1 0-1,1 0 1,-1 0 0,0-1 0,1 1 0,-1-1 0,0 0-1,0 1 1,0-2 0,0 1 0,0 0 0,-1-1 0,1 1-1,-1-1 1,1 0 0,-1 1 0,0-1 0,0 0 0,0-1 0,-1 1-1,1 0 1,-1 0 0,0-1 0,1 1 0,-2-1 0,1 1-1,0-1 1,0-4 0,-1 5-22,0 0 0,1 1 0,-1-1 0,-1 0 0,1 0 0,0 0 0,-1 1 0,1-1 0,-1 0 0,0 1 1,0-1-1,0 0 0,0 1 0,0-1 0,0 1 0,-1-1 0,1 1 0,-1 0 0,0 0 0,0 0 0,0 0 0,0 0 0,0 0 0,0 0 0,0 1 0,-1-1 0,1 1 0,0-1 0,-1 1 0,1 0 0,-1 0 0,0 0 0,1 0 0,-1 1 0,0-1 0,-5 0 1,2 1-17,0 1 1,0-1 0,0 1 0,0 0 0,0 1 0,0-1 0,0 1 0,0 0 0,1 1-1,-1-1 1,1 1 0,-1 0 0,1 1 0,0-1 0,0 1 0,1 0 0,-1 0 0,1 0 0,0 1-1,0 0 1,0-1 0,1 1 0,0 1 0,0-1 0,0 0 0,0 1 0,1 0 0,-3 8-1,5-12-1,0-1 0,-1 1 0,1-1 0,0 1 0,0-1 0,0 1 0,0-1 0,0 1-1,0-1 1,1 0 0,-1 1 0,0-1 0,1 1 0,-1-1 0,1 0 0,-1 1-1,1-1 1,0 0 0,0 1 0,0-1 0,-1 0 0,1 0 0,0 0 0,0 0-1,2 2 1,0-1 5,0-1 0,1 1 0,-1 0-1,1-1 1,-1 1 0,1-1 0,-1 0-1,1 0 1,7 0 0,2 0 25,-1 0 1,1-2-1,-1 1 1,1-1-1,16-4 1,-22 3-7,1 0 0,-1 0 0,0-1 0,1 0 0,-1 0 0,-1-1 0,1 0 0,0 0 0,-1 0 0,0-1 0,0 0 0,0 0 0,-1 0 0,1-1 0,-1 0 0,-1 0 0,1-1 0,-1 1 0,0-1 0,-1 0 0,1 0 0,-1 0 0,-1 0 0,1 0 0,-1-1 0,-1 1 0,1-1 0,0-14-1,-2 21-18,0-1-1,0 1 1,-1 0-1,1-1 0,0 1 1,0-1-1,-1 1 0,1 0 1,-1 0-1,1-1 0,-1 1 1,0 0-1,1 0 0,-1-1 1,0 1-1,0 0 1,0 0-1,0 0 0,0 0 1,0 0-1,0 1 0,0-1 1,-2-1-1,0 1-10,1 0 0,-1 0 0,0 0 0,0 1 1,1-1-1,-1 1 0,0 0 0,0-1 0,0 2 0,1-1 0,-5 0 0,-1 2-17,-1 0-1,1 0 0,0 0 0,-1 1 0,1 0 1,-14 9-1,7-3 49,1 1 0,1 1 1,-18 17-1,27-24-17,1 0 0,-1 0 0,0 0 0,1 0 0,0 1 1,0-1-1,1 1 0,-1 0 0,1 0 0,0 0 0,0 0 0,1 0 0,-1 1 0,0 9 0,2-14-7,0 0 0,0 0 0,0 1 0,0-1 0,1 0 0,-1 0 0,0 0-1,1 0 1,-1 0 0,1 0 0,-1 0 0,1 0 0,0 0 0,-1 0 0,1 0 0,0 0-1,0-1 1,0 1 0,-1 0 0,1 0 0,0-1 0,0 1 0,0 0 0,2 0-1,35 8 35,-25-8-3,0-1 0,0-1 0,0 0-1,13-3 1,-17 2-12,0-1 0,1-1 0,-1 0 0,0 0 0,0 0 0,-1-1 0,0-1-1,0 1 1,0-2 0,13-12 0,-15 14-11,-1-1 0,0 0 1,-1 0-1,1 0 0,-1-1 0,0 1 0,-1-1 0,0 0 0,0 0 0,0 0 0,-1-1 0,0 1 1,0-1-1,0-11 0,-2 18-9,0 0-1,0-1 1,0 1 0,0 0 0,0 0 0,0 0-1,0-1 1,-1 1 0,1 0 0,0 0 0,-1 0 0,1 0-1,-1 0 1,1-1 0,-1 1 0,0 0 0,1 0-1,-1 0 1,0 1 0,0-1 0,0 0 0,0 0-1,0 0 1,-1 0 0,-1-1-8,0 1-1,1 0 1,-1 0-1,0 1 1,0-1 0,0 1-1,1-1 1,-1 1-1,0 0 1,-4 0-1,-2 1-8,0 0 0,-1 0 0,1 1-1,0 1 1,0-1 0,-8 5 0,3-1 56,0 1 1,0 0 0,1 1 0,0 1-1,0 0 1,1 0 0,-17 18-1,28-27-39,1 0 0,-1 1-1,1-1 1,0 1 0,-1-1-1,1 1 1,-1-1 0,1 1-1,0-1 1,0 1 0,-1-1-1,1 1 1,0-1 0,0 1 0,0-1-1,-1 1 1,1 0 0,0-1-1,0 1 1,0-1 0,0 1-1,0 0 1,0-1 0,0 1-1,0-1 1,0 1 0,1-1-1,-1 1 1,0 0 0,0-1-1,0 1 1,1-1 0,-1 1-1,0-1 1,1 1 0,22 6-40,32-12 136,-47 2-100,-1 0 1,0-1-1,0 0 1,0 0-1,0 0 1,0-1-1,-1 0 1,0 0-1,0-1 1,5-6-1,-8 9-8,1-1 0,-1 1 1,-1-1-1,1 0 0,0 1 0,-1-1 0,0 0 1,0-1-1,0 1 0,0 0 0,-1 0 0,0-1 0,0 1 1,0-1-1,0 1 0,-1-1 0,0 1 0,1-1 0,-2-5 1,1 10 3,-1-1 0,1 0 0,-1 0 1,0 1-1,1-1 0,-1 0 0,0 1 1,1-1-1,-1 1 0,0-1 0,1 1 1,-1-1-1,0 1 0,0 0 0,0-1 1,1 1-1,-1 0 0,0 0 0,0-1 1,0 1-1,0 0 0,0 0 1,0 0-1,0 0 0,1 0 0,-1 0 1,0 0-1,0 0 0,0 1 0,-1-1 1,-27 7-223,10 3 325,0 1 1,2 1-1,-1 0 1,1 2-1,1 0 1,1 0-1,0 2 1,-15 19 0,29-34-92,-1 0 1,1 1-1,0-1 1,-1 1-1,1 0 1,0 0 0,0-1-1,0 1 1,0 0-1,1 0 1,-1 0-1,0 0 1,1 0 0,-1 0-1,1 0 1,0 3-1,0-4-5,1 0 1,-1 0-1,1 0 0,0 0 0,0-1 0,-1 1 0,1 0 0,0 0 0,0-1 1,0 1-1,0 0 0,0-1 0,0 1 0,0-1 0,0 1 0,0-1 1,0 0-1,0 1 0,0-1 0,0 0 0,0 0 0,0 0 0,0 0 0,0 0 1,1 0-1,-1 0 0,0 0 0,2 0 0,4 0-244,0-1 0,1 1-1,-1-1 1,0-1 0,0 1-1,0-1 1,0 0 0,0-1 0,-1 1-1,12-7 1,-11 4-1366,-1 0-1,1 0 1,-1 0 0,0 0-1,9-12 1,2-5-7771</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59.403"/>
    </inkml:context>
    <inkml:brush xml:id="br0">
      <inkml:brushProperty name="width" value="0.025" units="cm"/>
      <inkml:brushProperty name="height" value="0.025" units="cm"/>
    </inkml:brush>
  </inkml:definitions>
  <inkml:trace contextRef="#ctx0" brushRef="#br0">1 0 7751,'0'2'133,"0"0"1,1 0-1,-1 0 0,1 0 0,0 0 0,-1 0 0,1 0 0,0-1 0,0 1 1,0 0-1,0 0 0,1-1 0,-1 1 0,0-1 0,1 1 0,-1-1 0,1 0 1,0 1-1,-1-1 0,1 0 0,0 0 0,0 0 0,-1-1 0,1 1 1,0 0-1,0 0 0,0-1 0,0 0 0,0 1 0,0-1 0,0 0 0,4 0 1,12 2 916,1-1 0,33-3 0,-23 0-239,-17 3-749,-1 1 0,1 0 0,-1 0 0,0 1 0,0 1 1,0 0-1,0 0 0,0 1 0,-1 0 0,0 1 0,0 0 0,-1 1 0,1 0 0,12 13 0,9 10-59,-1 2 0,38 52-1,133 162 255,-171-210-249,2-1 0,2-1 1,68 53-1,-57-50 18,73 75 0,-87-79-15,2-1 0,1-1 0,2-3 0,74 47 1,169 70 151,-90-41 66,-13-6 188,160 50-278,-256-113-110,-1 4 1,99 66 0,-135-78-2,17 10-16,267 154 115,-36-29-100,158 95 378,-323-179-308,266 144 490,-375-214-582,413 213 310,-238-113-307,-120-71-1,-2 4 1,-1 2-1,68 58 0,454 360 148,-396-307-122,-32-23-34,39 36 73,31 20 38,-137-118-126,132 87 74,-149-106-56,-3 4 0,76 70 0,-81-67 11,107 64 0,-73-51-7,208 107-35,-247-143 58,-10 0 134,-1 2 0,-1 2 0,56 53 0,-54-44 872,-56-47-1049,0 0 1,0 1 0,1-1-1,-1 0 1,0 0 0,0 0-1,0 1 1,1-1 0,-1 0-1,0 0 1,0 0 0,0 1-1,0-1 1,0 0 0,1 0-1,-1 1 1,0-1 0,0 0-1,0 0 1,0 1 0,0-1-1,0 0 1,0 0 0,0 1-1,0-1 1,0 0 0,0 0-1,0 1 1,0-1 0,0 0 0,0 0-1,0 1 1,0-1 0,-1 0-1,1 0 1,0 1 0,0-1-1,0 0 1,0 0 0,0 0-1,-1 1 1,1-1 0,0 0-1,0 0 1,0 0 0,-1 1-1,1-1 1,0 0 0,0 0-1,-1 0 1,1 0 0,0 0-1,0 0 1,-1 0 0,1 0-1,0 0 1,0 1 0,-1-1-1,1 0 1,0 0 0,0 0-1,-1 0 1,1-1 0,0 1-1,0 0 1,-1 0 0,-19 2-8031,7-2-1111</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06.602"/>
    </inkml:context>
    <inkml:brush xml:id="br0">
      <inkml:brushProperty name="width" value="0.025" units="cm"/>
      <inkml:brushProperty name="height" value="0.025" units="cm"/>
    </inkml:brush>
  </inkml:definitions>
  <inkml:trace contextRef="#ctx0" brushRef="#br0">20 67 8712,'8'-23'4931,"-6"19"-2017,-9 18-2313,5-8-541,-1-2-47,0 1 0,1 0 0,-1-1 0,1 1 0,0 0 0,1 0 0,-1 1 0,1-1 0,0 0 0,1 0 0,-1 1 0,1 8 0,1-13-12,-1-1-1,1 1 0,0 0 1,0-1-1,-1 1 1,1-1-1,0 1 1,0-1-1,0 1 1,0-1-1,-1 0 0,1 1 1,0-1-1,0 0 1,0 0-1,0 1 1,0-1-1,0 0 1,0 0-1,0 0 1,0 0-1,0-1 0,0 1 1,0 0-1,0 0 1,0 0-1,0-1 1,-1 1-1,1 0 1,1-2-1,27-14 285,-28 14-252,2 0 18,0 0 0,-1 0 0,1-1 0,-1 0 1,0 1-1,0-1 0,0 0 0,0 0 0,0 0 0,-1 0 0,1 0 0,-1-1 0,0 1 0,0 0 0,0-1 0,-1 1 1,1 0-1,0-6 0,-2 9-47,1-1 0,0 1 0,-1-1 0,1 1 0,-1 0 1,1-1-1,0 1 0,-1-1 0,1 1 0,-1 0 0,1 0 0,-1-1 1,1 1-1,-1 0 0,1 0 0,-1 0 0,1-1 0,-1 1 1,1 0-1,-1 0 0,0 0 0,1 0 0,-1 0 0,1 0 0,-1 0 1,1 0-1,-1 0 0,1 0 0,-1 0 0,0 1 0,1-1 0,-1 0 1,1 0-1,-1 1 0,1-1 0,-1 1 0,-1-1-5,1 1 0,-1-1 0,1 0 0,0 1 0,-1 0 0,1-1-1,0 1 1,0 0 0,0 0 0,-1 0 0,1 0 0,0 0 0,0 0 0,0 0-1,0 0 1,0 0 0,0 2 0,1-3-5,0 0 1,-1 1-1,1-1 0,0 0 0,0 1 0,0-1 1,0 0-1,0 1 0,0-1 0,0 0 1,0 1-1,0-1 0,1 0 0,-1 1 0,0-1 1,0 0-1,0 0 0,0 1 0,0-1 0,0 0 1,1 1-1,-1-1 0,0 0 0,0 0 0,0 1 1,1-1-1,-1 0 0,0 0 0,0 0 1,1 1-1,-1-1 0,0 0 0,1 0 0,-1 0 1,0 0-1,1 0 0,-1 1 0,0-1 0,0 0 1,1 0-1,21 0-30,18-13 165,-16-14 1122,-24 27-1232,0-1 1,1 1 0,-1 0 0,0-1 0,0 1 0,0-1-1,1 1 1,-1-1 0,0 1 0,0-1 0,0 1 0,0-1-1,0 1 1,0-1 0,0 1 0,1 0 0,-2-1 0,1 1 0,0-1-1,0 1 1,0-1 0,0 1 0,0-1 0,0 1 0,0-1-1,-1 1 1,1-1 0,0 1 0,0-1 0,-1 1 0,1 0 0,0-1-1,0 1 1,-1 0 0,1-1 0,-1 1 0,1 0 0,0-1-1,-1 1 1,1 0 0,-1 0 0,1-1 0,0 1 0,-1 0-1,1 0 1,-1 0 0,1 0 0,-1-1 0,1 1 0,-1 0 0,1 0-1,-1 0 1,1 0 0,-1 0 0,1 0 0,-1 1 0,1-1-1,-1 0 1,1 0 0,-1 0 0,-1 1-23,0-1 0,1 1 1,-1-1-1,0 1 0,1 0 0,-1-1 1,1 1-1,-1 0 0,1 0 0,-1 0 1,1 0-1,0 1 0,-1-1 0,1 0 0,0 0 1,0 1-1,0-1 0,0 1 0,0-1 1,0 1-1,0 0 0,1-1 0,-1 1 1,1 0-1,-1-1 0,0 4 0,31-7-178,-26 1 207,-1-1 1,0 0-1,0 0 0,0 0 1,0 0-1,0 0 1,0 0-1,-1-1 0,1 0 1,-1 1-1,0-1 1,0 0-1,0 0 1,0 0-1,0-1 0,0 1 1,-1 0-1,1-4 1,-5 6 21,0 0 0,-1 0 0,1 0 0,0 1 0,-1-1 0,1 1 0,-1 0 0,1 0 0,-1 0 0,1 1 0,-1-1 0,-4 2 0,7-2-77,1 0 0,0 0 0,-1 0 0,1 0 0,-1 0 0,1 0 0,-1 0-1,1 0 1,0 0 0,-1 0 0,1 0 0,-1 0 0,1 1 0,-1-1 0,1 0 0,0 0 0,-1 0 0,1 1 0,0-1-1,-1 0 1,1 0 0,0 1 0,-1-1 0,1 0 0,0 1 0,-1-1 0,1 0 0,0 1 0,0-1 0,-1 1 0,1-1-1,0 0 1,0 1 0,0-1 0,0 1 0,0-1 0,0 0 0,0 1 0,-1-1 0,1 1 0,0-1 0,0 1 0,1-1-1,-1 1 1,0-1 0,0 0 0,0 1 0,0-1 0,0 1 0,0-1 0,1 0 0,-1 1 0,0-1 0,0 1-1,0-1 1,1 0 0,-1 1 0,1-1 0,5 17-7496,-6-12 2443</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13.132"/>
    </inkml:context>
    <inkml:brush xml:id="br0">
      <inkml:brushProperty name="width" value="0.025" units="cm"/>
      <inkml:brushProperty name="height" value="0.025" units="cm"/>
    </inkml:brush>
  </inkml:definitions>
  <inkml:trace contextRef="#ctx0" brushRef="#br0">124 6443 7655,'-9'0'966,"-7"0"-531,-60-2 2088,54 3-775,34 2 118,38 2-1830,-1-3 1,0-1-1,51-7 0,148-28 268,45-4-91,327 34-156,-183 7-2,-185-6 92,-13 3 260,313-42 0,-539 40-400,584-95 401,-9-39-140,-205 36-266,1 0 178,50-3 465,49-16-340,-394 88-177,-3-4 0,-1-3 0,-1-5 1,-3-3-1,-1-3 0,83-70 0,-33 24 242,108-90-216,-211 160-135,-1-1 1,0-2 0,-3 0 0,0-2-1,-2 0 1,20-37 0,-12 13 88,3 2-1,3 1 1,1 2-1,3 1 1,69-67 0,-58 62-86,-2-3 0,63-97 1,28-34 6,-86 122 5,-2-2 0,81-142-1,-111 162 59,-2 0-1,-3-1 1,12-52-1,-20 61-16,3 1 0,1 1 0,1 0 1,2 0-1,2 2 0,30-48 0,0 8-57,-2-1 1,51-124 0,48-86 21,-79 179-27,-4-3 1,-5-3-1,66-190 0,27-94-64,-109 312-22,4 1-1,80-115 0,101-74 37,-115 148 37,-65 76-17,1 2 0,3 2 0,60-43 0,173-103-37,-162 113 101,-70 48-64,73-32 0,5-2-24,-127 63-589,2-1 1375</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25.999"/>
    </inkml:context>
    <inkml:brush xml:id="br0">
      <inkml:brushProperty name="width" value="0.025" units="cm"/>
      <inkml:brushProperty name="height" value="0.025" units="cm"/>
    </inkml:brush>
  </inkml:definitions>
  <inkml:trace contextRef="#ctx0" brushRef="#br0">75 170 9513,'0'0'11462,"5"-9"-10277,0-2-844,-1 1 0,0-1 1,-1 0-1,0 0 0,0 0 1,1-19-1,-4 27-318,1 1 1,-1 0-1,0-1 1,0 1-1,0 0 1,0 0-1,0-1 1,0 1-1,-1 0 0,1-1 1,-1 1-1,1 0 1,-1 0-1,0 0 1,0 0-1,0 0 1,0 0-1,-1 0 0,1 0 1,0 0-1,-1 0 1,1 0-1,-1 1 1,0-1-1,1 1 1,-1-1-1,0 1 0,0 0 1,0 0-1,0 0 1,0 0-1,0 0 1,0 0-1,-1 0 1,1 1-1,0-1 0,0 1 1,-1-1-1,1 1 1,0 0-1,-1 0 1,1 0-1,0 0 1,0 1-1,-1-1 1,-2 1-1,4-1-23,-1 1 1,0-1-1,0 0 1,0 1-1,1-1 1,-1 1-1,0 0 1,1-1-1,-1 1 1,0 0-1,1 0 1,-1 0-1,1 0 1,0 0-1,-1 1 1,1-1-1,0 0 1,0 1-1,-1-1 1,1 0-1,0 1 1,0 0-1,1-1 1,-1 1-1,0-1 1,0 1-1,1 0 1,-1 0-1,1-1 1,0 1-1,-1 0 1,1 0-1,0 0 1,0 0-1,0-1 1,0 1-1,1 0 1,-1 0-1,0 0 1,1-1-1,-1 1 1,1 0-1,0-1 1,-1 1-1,1 0 1,0-1-1,0 1 1,0-1-1,0 1 1,0-1-1,0 1 1,1-1-1,-1 0 1,0 0-1,1 0 0,-1 0 1,1 0-1,-1 0 1,1 0-1,0 0 1,-1 0-1,1-1 1,0 1-1,3 0 1,9 2 147,0-1 0,1-1 1,20 0-1,-32-1-77,0 1-1,-1-1 1,1 0 0,0-1 0,0 1 0,0 0 0,-1-1-1,1 1 1,0-1 0,-1 0 0,1 0 0,0 0 0,-1 0-1,0-1 1,1 1 0,-1 0 0,1-1 0,-1 0-1,0 0 1,0 1 0,0-1 0,0-1 0,-1 1 0,1 0-1,2-3 1,-4 4-46,0 0-1,1 1 1,-1-1-1,0 0 1,0 0-1,1 1 1,-1-1-1,0 0 1,0 0-1,0 0 1,0 1-1,0-1 1,0 0-1,0 0 1,0 1-1,-1-1 1,1 0-1,0 0 1,0 1-1,-1-1 1,1 0-1,0 0 1,-1 1-1,1-1 1,-1 0 0,1 1-1,0-1 1,-1 1-1,0-1 1,0 0-1,-1 0-13,1 1-1,-1-1 1,1 1-1,-1 0 1,0-1-1,1 1 1,-1 0 0,0 0-1,1 0 1,-1 0-1,0 0 1,1 1-1,-4 0 1,0 0-24,0 1 0,0-1 0,0 1 0,0 1 0,0-1 0,0 1-1,0-1 1,-5 6 0,5-3 17,1 0 0,1 0-1,-1 1 1,1-1 0,0 1-1,0 0 1,-2 7 0,4-12-7,1 0 0,-1 0 0,1 1 0,-1-1 1,1 0-1,0 0 0,0 0 0,-1 0 0,1 1 0,0-1 0,0 0 1,0 0-1,0 1 0,1-1 0,-1 0 0,0 0 0,0 0 0,1 0 1,-1 1-1,1-1 0,-1 0 0,1 0 0,-1 0 0,1 0 0,0 0 1,0 0-1,-1 0 0,1 0 0,0 0 0,0-1 0,0 1 0,0 0 1,0 0-1,0-1 0,0 1 0,0-1 0,0 1 0,0-1 0,0 1 1,1-1-1,-1 0 0,0 1 0,2-1 0,3 1 19,1 0 0,-1-1 0,0 0 0,1 0 0,-1 0 0,1-1 0,-1 0 0,0 0 0,1-1 0,-1 0 0,0 0 0,0 0 0,0-1 0,0 0 0,8-5 0,-11 6 1,0-1 0,0 1 0,-1 0 0,1-1 0,-1 0 0,1 0 0,-1 1 1,0-1-1,0-1 0,0 1 0,-1 0 0,1 0 0,-1-1 0,1 1 0,-1 0 0,0-1 1,-1 0-1,1 1 0,0-1 0,-1 1 0,0-1 0,0 0 0,0 1 0,-1-1 0,1 0 1,-1 1-1,1-1 0,-1 1 0,-2-6 0,1 7-18,0 0 0,0 0 0,0 0 0,0 0 0,0 0 0,0 0 0,0 1 0,-1-1 1,1 1-1,0-1 0,-1 1 0,1 0 0,-1 0 0,0 0 0,1 1 0,-1-1 0,0 0 0,1 1 0,-1 0 0,-5 0 0,5-1-11,1 1-1,0 0 0,-1 0 0,1 1 1,0-1-1,-1 0 0,1 1 0,0 0 1,-1-1-1,1 1 0,-3 2 0,4-3 2,0 1 0,1-1-1,-1 1 1,0-1-1,1 1 1,-1 0 0,0-1-1,1 1 1,-1 0 0,1 0-1,-1 0 1,1-1-1,-1 1 1,1 0 0,0 0-1,-1 0 1,1 0 0,0 0-1,0 0 1,0 0-1,-1-1 1,1 1 0,0 0-1,0 0 1,0 0 0,1 0-1,-1 2 1,2-1 5,0 0-1,1 0 1,-1 0 0,1 0 0,-1 0-1,1 0 1,0-1 0,-1 1 0,1-1 0,0 0-1,0 0 1,0 0 0,0 0 0,0 0-1,0-1 1,0 1 0,0-1 0,1 0 0,-1 0-1,0 0 1,0 0 0,0-1 0,6-1-1,-6-4-644,-3 5 169,-1 1 1,1-1 0,0 1-1,0-1 1,-1 1-1,1-1 1,0 1-1,0-1 1,-1 1-1,1 0 1,-1-1 0,1 1-1,0 0 1,-1-1-1,1 1 1,-1 0-1,1-1 1,-1 1 0,1 0-1,-1 0 1,1 0-1,-1-1 1,1 1-1,-1 0 1,1 0 0,-2 0-1,-7 0-7985</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31.032"/>
    </inkml:context>
    <inkml:brush xml:id="br0">
      <inkml:brushProperty name="width" value="0.025" units="cm"/>
      <inkml:brushProperty name="height" value="0.025" units="cm"/>
    </inkml:brush>
  </inkml:definitions>
  <inkml:trace contextRef="#ctx0" brushRef="#br0">161 0 14061,'0'0'2637,"-11"11"-2204,-14 10-75,6-6 128,1 1 1,0 1 0,1 0-1,2 2 1,-17 22 0,31-41-491,1 1 0,-1 0 1,1 0-1,-1-1 1,1 1-1,0 0 1,-1 0-1,1-1 0,0 1 1,0 0-1,-1 0 1,1 0-1,0-1 1,0 1-1,0 0 0,0 0 1,0 0-1,0 0 1,0 0-1,0-1 0,0 1 1,1 0-1,-1 0 1,0 0-1,0-1 1,1 1-1,-1 0 0,1 0 1,-1-1-1,1 1 1,-1 0-1,1 0 0,1 0 33,0 0-1,0 0 1,0 0-1,0 0 1,0 0-1,0-1 1,0 1-1,1-1 0,-1 0 1,0 1-1,0-1 1,4 0-1,3-1 192,-1 1-1,1-2 1,0 1-1,-1-1 1,1 0-1,8-4 1,-14 5-108,1-1-1,-1 1 1,0-1-1,0 0 1,0 0 0,0 0-1,-1 0 1,1-1-1,0 1 1,-1-1-1,0 0 1,1 1 0,-1-1-1,0 0 1,-1 0-1,1-1 1,0 1 0,-1 0-1,0 0 1,0-1-1,0 1 1,0-1 0,0 1-1,-1-1 1,1 1-1,-1-1 1,0 1 0,0-1-1,-1 0 1,0-6-1,-6 5 190,9 3-415,5 0 103,13-4 29,-9 4 48,0-1-1,0 0 1,0-1-1,-1-1 1,1 1-1,-1-2 1,0 1-1,0-1 1,15-13-1,-25 19-45,0 0 0,0 0 1,0 0-1,0 0 0,0 0 0,0 0 0,0-1 1,0 1-1,0 0 0,0 0 0,0 0 0,1 0 0,-1 0 1,0 0-1,0 0 0,0 0 0,0-1 0,0 1 1,0 0-1,0 0 0,0 0 0,0 0 0,0 0 1,0 0-1,0 0 0,0-1 0,0 1 0,0 0 0,0 0 1,0 0-1,0 0 0,0 0 0,0 0 0,-1 0 1,1 0-1,0-1 0,0 1 0,0 0 0,0 0 0,0 0 1,0 0-1,0 0 0,0 0 0,0 0 0,0 0 1,0 0-1,-1 0 0,1 0 0,0 0 0,0 0 1,0-1-1,0 1 0,0 0 0,0 0 0,0 0 0,-1 0 1,1 0-1,0 0 0,0 0 0,0 0 0,0 0 1,0 0-1,0 0 0,-1 0 0,-13 1 263,-15 7-346,23-5-3,1 0 1,-1 1-1,1 0 0,0-1 1,0 2-1,1-1 0,-1 0 1,1 1-1,0 0 0,0 0 0,0 0 1,-2 6-1,8-8-3575,12-2-3566</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15.563"/>
    </inkml:context>
    <inkml:brush xml:id="br0">
      <inkml:brushProperty name="width" value="0.025" units="cm"/>
      <inkml:brushProperty name="height" value="0.025" units="cm"/>
    </inkml:brush>
  </inkml:definitions>
  <inkml:trace contextRef="#ctx0" brushRef="#br0">1 137 9705,'0'0'737,"55"-56"-609,-29 46-96,-2-1 0,7-1-32,-5 1-32,8 0-96,-4 0-1089,-2-3-2915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16.252"/>
    </inkml:context>
    <inkml:brush xml:id="br0">
      <inkml:brushProperty name="width" value="0.025" units="cm"/>
      <inkml:brushProperty name="height" value="0.025" units="cm"/>
    </inkml:brush>
  </inkml:definitions>
  <inkml:trace contextRef="#ctx0" brushRef="#br0">1280 84 7271,'0'0'7201,"-7"-5"-6555,-3 0-324,-1 1 0,0 0 0,-1 0 0,1 1 0,0 1 0,-1 0 0,0 0 0,1 1-1,-22 1 1,-42 0 19,1 3 0,-1 3 0,1 3 0,1 3 0,0 4 0,1 3 0,-92 37 0,121-38-318,1 3 0,0 1 0,2 2-1,1 2 1,1 1 0,-57 53 0,82-67-8,1 1 0,0 1 0,0 0 0,2 0 0,0 1 0,1 0 0,0 1 0,-9 27 1,14-32-2,1 1 0,1 0 1,-1 0-1,2 1 0,0-1 1,1 0-1,0 0 1,1 1-1,0-1 0,1 0 1,0 0-1,1 0 0,7 16 1,-3-12-3,1 0 1,2-1-1,-1 0 1,2 0-1,0-1 1,1-1-1,0 0 1,1 0 0,0-1-1,1-1 1,1 0-1,0-1 1,1-1-1,0 0 1,28 12-1,0-2 17,1-2-1,1-2 0,0-2 0,92 15 0,-78-20-31,1-3-1,-1-3 1,1-2 0,84-10-1,-97 3-2,-1-3 0,-1-2 0,0-2 0,0-2 0,-2-2 1,49-25-1,-45 16 129,-1-2 0,-1-2 1,-1-2-1,-2-1 0,-1-3 1,50-56-1,-72 71-58,-1-2-1,-2 0 1,0-1-1,-1-1 1,-1-1-1,-2 0 1,0-1-1,-2 0 1,-1 0 0,-1-2-1,-2 1 1,0-1-1,3-44 1,-9 60-61,-1 0 0,0 0 0,-1 0 0,-1 0 0,0-1 0,-1 2 0,0-1 0,-1 0 0,0 1 0,-10-19 0,9 23-29,0 0 1,0 0-1,-1 0 0,0 1 0,-1 0 0,1 0 1,-1 1-1,-1 0 0,1 0 0,-1 0 0,0 1 1,0 0-1,-1 1 0,1 0 0,-15-4 0,-5 0-219,0 1-1,-1 2 1,1 0-1,-1 2 1,0 2-1,-54 3 1,-47 13-2582,6 8-3313,56-8-1479</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17.426"/>
    </inkml:context>
    <inkml:brush xml:id="br0">
      <inkml:brushProperty name="width" value="0.025" units="cm"/>
      <inkml:brushProperty name="height" value="0.025" units="cm"/>
    </inkml:brush>
  </inkml:definitions>
  <inkml:trace contextRef="#ctx0" brushRef="#br0">1160 231 13741,'0'-13'-47,"0"-1"1,-1 1-1,0 0 0,-1 0 0,-1 0 1,0 0-1,-6-16 0,6 23 42,0 1 0,0-1 0,0 1 0,-1-1 0,0 1 0,-1 0 0,1 0 0,-1 1 0,1-1 0,-1 1 0,-1 0 0,1 1 0,-1-1 0,1 1 0,-1 0 0,-11-4 0,2 2 119,-1 0 0,1 2-1,-1-1 1,1 2 0,-1 0 0,0 1 0,0 1-1,0 0 1,0 1 0,0 1 0,0 0 0,1 1-1,-1 1 1,1 1 0,0 0 0,0 1 0,0 0-1,-16 11 1,-12 8 284,1 2 1,1 3-1,2 1 0,-54 54 0,39-31-164,3 3 0,2 1 0,3 3-1,2 1 1,-67 132 0,89-148-267,1 2-1,3 0 1,2 1-1,2 1 0,2 1 1,2 0-1,3 0 1,1 0-1,4 87 1,3-122-23,0 0 1,2 0 0,0 0-1,0 0 1,2-1-1,0 1 1,1-1 0,0 0-1,1-1 1,1 0-1,0 0 1,1 0 0,1-1-1,0 0 1,0-1-1,1-1 1,1 1 0,0-2-1,1 1 1,-1-2-1,2 0 1,0 0 0,0-1-1,0-1 1,1-1-1,0 0 1,0 0 0,1-2-1,-1 0 1,1-1-1,0 0 1,0-1-1,0-1 1,0-1 0,1 0-1,24-4 1,-16 0 176,-1-2-1,1-1 1,-1-1-1,-1-1 1,0-1 0,0-1-1,-1-1 1,0-1-1,22-18 1,12-12 527,-2-2 0,49-55 0,-45 38-280,-3-3 0,-3-2 1,-3-2-1,-3-3 0,-3-1 1,-3-2-1,-4-2 0,-3-1 1,-3-2-1,36-161 0,-59 207-959,-2 0-1,-2 0 1,-1-61-1,-2 83 279,-1 0-1,-1 0 1,0 1-1,0-1 1,-1 1-1,0-1 1,-1 1-1,-1 0 1,0 0 0,0 1-1,-1 0 1,0 0-1,-1 0 1,-11-13-1,13 19 50,0-1 0,0 1 0,-1 0 0,0 1 0,0-1 0,0 1 0,0 1 0,0-1 0,0 1 0,-1 0 0,0 0 0,-11-1 0,-1 1-1224,0 1 0,0 0 0,-26 4-1,-18 7-3726</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26.201"/>
    </inkml:context>
    <inkml:brush xml:id="br0">
      <inkml:brushProperty name="width" value="0.025" units="cm"/>
      <inkml:brushProperty name="height" value="0.025" units="cm"/>
    </inkml:brush>
  </inkml:definitions>
  <inkml:trace contextRef="#ctx0" brushRef="#br0">0 117 13421,'0'0'32,"8"-4"-107,0 0 70,-1 0-1,1 1 1,-1 0 0,1 0-1,0 1 1,0 0 0,1 0-1,-1 1 1,15-1 0,365-31 327,-118 3-223,229 13 189,-203 10-282,883 23 74,185 113 315,-463-88-318,-560-35-63,443 77 9,-328-23-19,-40-22-103,495-19 0,-328-69 27,101-2 64,-506 52 19,-1-8-1,194-33 1,-242 15-4,-45 8-4,1 3 0,141-6 0,-225 20 3,0 1 0,0 0 0,-1 0 0,1 0 1,0 1-1,0-1 0,-1 0 0,1 0 0,0 0 0,-1 0 0,1 1 0,0-1 0,-1 0 1,1 1-1,0-1 0,-1 0 0,1 1 0,-1-1 0,1 1 0,-1-1 0,1 1 0,-1-1 1,1 1-1,-1-1 0,1 1 0,-1 0 0,0-1 0,1 1 0,-1 0 0,0-1 1,1 1-1,-1 0 0,0-1 0,0 1 0,0 0 0,0 0 0,0-1 0,0 1 0,0 0 1,0 1-1,-8 35 428,2-14-276,7-20-155,-1-1-1,1 0 1,-1 1-1,1-1 0,0 0 1,0 0-1,0 0 1,0 1-1,0-1 0,0 0 1,1 0-1,-1-1 1,0 1-1,1 0 0,2 2 1,37 29 59,1 4-29,-36-28 33,0 1 0,-1 0 0,0 0 0,0 0 0,-1 0 1,-1 1-1,0-1 0,3 19 0,6 93 471,-10-102-564,5 114 231,-5-1 0,-6 0 0,-6 0 0,-32 155 0,-60 299 68,57 9 48,44-339-109,40 315 0,90 115 724,22 190-851,-140-103 13,-49-346 859,5-72-161,20-242-427,-4-137-4607,9 5-592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6.855"/>
    </inkml:context>
    <inkml:brush xml:id="br0">
      <inkml:brushProperty name="width" value="0.025" units="cm"/>
      <inkml:brushProperty name="height" value="0.025" units="cm"/>
    </inkml:brush>
  </inkml:definitions>
  <inkml:trace contextRef="#ctx0" brushRef="#br0">165 1 13196,'0'0'3059,"-10"4"-176,-86 36 1409,96-34-5242,11 1 740,11 3 217,1-1-340,-14-7 93,0 1 1,0 1 0,0-1-1,0 1 1,-1 1 0,0 0-1,0 0 1,10 8-1,-17-12 280,-1 0 0,1-1 0,-1 1 0,1 0 0,-1-1 0,1 1 0,-1 0 0,0 0 0,1 0 0,-1-1 0,0 1 0,0 0 0,1 0 0,-1 0 0,0 0 0,0-1-1,0 1 1,0 0 0,0 0 0,0 0 0,0 0 0,-1-1 0,1 1 0,0 0 0,0 0 0,0 0 0,-1-1 0,1 1 0,-1 0 0,1 0 0,0-1 0,-1 1 0,1 0 0,-1-1-1,0 1 1,1 0 0,-1-1 0,1 1 0,-1-1 0,0 1 0,0-1 0,1 1 0,-1-1 0,0 0 0,-1 1 0,-41 16 2476,37-16-2359,-15 5 341,0-2-1,0-1 1,0 0-1,-31-1 1,51-2-592,1 0 1,-1 0-1,1 0 0,0-1 1,-1 1-1,1 0 0,0 0 1,-1 0-1,1 0 0,-1-1 1,1 1-1,0 0 0,0 0 1,-1-1-1,1 1 0,0 0 1,-1-1-1,1 1 0,0 0 1,0-1-1,0 1 0,-1 0 1,1-1-1,0 1 0,0-1 1,0 1-1,0 0 0,0-1 1,0 1-1,0-1 0,0 1 1,0 0-1,0-1 0,0 1 1,0-1-1,0 1 0,0-1 1,0 1-1,0 0 0,0-1 1,0 1-1,1 0 0,-1-1 1,0 1-1,0-1 0,0 1 1,1 0-1,-1-1 0,0 1 1,0 0-1,1 0 0,-1-1 1,0 1-1,1 0 0,-1 0 1,1-1-1,18-22-7155,-1 9 1441</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27.778"/>
    </inkml:context>
    <inkml:brush xml:id="br0">
      <inkml:brushProperty name="width" value="0.025" units="cm"/>
      <inkml:brushProperty name="height" value="0.025" units="cm"/>
    </inkml:brush>
  </inkml:definitions>
  <inkml:trace contextRef="#ctx0" brushRef="#br0">0 2684 8616,'1'-22'221,"1"1"0,1-1-1,1 1 1,0 0 0,2 0 0,1 1-1,0 0 1,1 0 0,1 0 0,13-19-1,15-19 558,81-95-1,-15 34-111,6 5 1,129-105-1,270-173 644,548-304 1177,-704 496-479,421-170 0,-749 361-1924,26-14 36,1 2 0,1 3-1,1 2 1,76-13 0,-107 30-72,-15 8-240,-7-7 88,-1 0 1,0 0 0,0 0 0,0 0 0,0 0 0,0 0 0,0 0 0,-1 0 0,1-1 0,-1 1 0,1 0 0,-1-1-1,0 1 1,1-1 0,-4 2 0,-46 28-3196,-26 2-2434</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28.165"/>
    </inkml:context>
    <inkml:brush xml:id="br0">
      <inkml:brushProperty name="width" value="0.025" units="cm"/>
      <inkml:brushProperty name="height" value="0.025" units="cm"/>
    </inkml:brush>
  </inkml:definitions>
  <inkml:trace contextRef="#ctx0" brushRef="#br0">1 116 11275,'11'-9'1179,"-5"4"-1023,41-30 484,-44 34-542,0-1-1,0 0 1,0 1 0,0-1-1,1 1 1,-1 0-1,0 0 1,1 0 0,-1 0-1,1 1 1,-1-1 0,1 1-1,-1 0 1,1 0 0,-1 1-1,5 0 1,-5 0-76,-1 1-1,1-1 1,-1 1-1,0 0 1,1 0-1,-1 0 1,0 0-1,0 0 1,0 0-1,-1 1 1,1-1-1,0 1 1,-1-1-1,0 1 1,1-1-1,-1 1 1,0 0-1,-1 0 1,1 0-1,0 0 1,-1-1-1,1 1 1,-1 0-1,0 3 0,1 15 88,0 0-1,-3 26 0,1-32-46,-4 31 63,-21 86 1,17-99-11,2 0 1,1 0 0,1 1-1,2-1 1,2 46 0,2-76-105,-1 1 0,1-1 0,0 1 0,0-1 0,0 0 1,0 0-1,0 0 0,1 1 0,0-1 0,-1-1 0,1 1 0,0 0 1,1 0-1,-1-1 0,0 1 0,1-1 0,-1 1 0,1-1 1,0 0-1,0 0 0,0-1 0,0 1 0,0 0 0,0-1 1,0 0-1,0 0 0,1 0 0,-1 0 0,0 0 0,1-1 1,3 1-1,8 0 62,0 0 0,1-1 1,-1-1-1,1 0 0,-1-1 0,17-4 1,6-4 138,0-1 1,-1-2-1,38-20 1,109-63 71,-148 76-271,672-395-2223,-538 305-3486</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28.590"/>
    </inkml:context>
    <inkml:brush xml:id="br0">
      <inkml:brushProperty name="width" value="0.025" units="cm"/>
      <inkml:brushProperty name="height" value="0.025" units="cm"/>
    </inkml:brush>
  </inkml:definitions>
  <inkml:trace contextRef="#ctx0" brushRef="#br0">41 0 16720,'0'0'3363,"6"73"-2690,-6-20-161,-11 7-128,-2 9-319,1 2-1,7-3 0,-1-2 0,6-10-128,0-7-385,0-10-255,11-13-738,-5-10-640,-4-12-1505</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28.921"/>
    </inkml:context>
    <inkml:brush xml:id="br0">
      <inkml:brushProperty name="width" value="0.025" units="cm"/>
      <inkml:brushProperty name="height" value="0.025" units="cm"/>
    </inkml:brush>
  </inkml:definitions>
  <inkml:trace contextRef="#ctx0" brushRef="#br0">0 187 13741,'0'0'4997,"55"-20"-4581,-8 6 673,17-1 865,14-6-993,10 3-320,1-2-129,1 0-416,-11 5-96,-13 3 0,-9 3-512,-21 0-866,-23 4-1376,-13 0-1859,-23 1-3586</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29.282"/>
    </inkml:context>
    <inkml:brush xml:id="br0">
      <inkml:brushProperty name="width" value="0.025" units="cm"/>
      <inkml:brushProperty name="height" value="0.025" units="cm"/>
    </inkml:brush>
  </inkml:definitions>
  <inkml:trace contextRef="#ctx0" brushRef="#br0">150 1 13196,'0'0'2467,"53"23"-449,-4-23-385,11-1-223,6-8-1,4 0-704,-4 5-673,-8 4 32,-9 1-417,-19 17-2209,-19 2-2595,-11 4-3811</inkml:trace>
  <inkml:trace contextRef="#ctx0" brushRef="#br0" timeOffset="1">1 487 14734,'0'0'3876,"79"5"-2019,-13-29-992,17-6-609,7-4-224,10-3-576,2 1-3172,-10-1-1537,-7 0-3203</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29.655"/>
    </inkml:context>
    <inkml:brush xml:id="br0">
      <inkml:brushProperty name="width" value="0.025" units="cm"/>
      <inkml:brushProperty name="height" value="0.025" units="cm"/>
    </inkml:brush>
  </inkml:definitions>
  <inkml:trace contextRef="#ctx0" brushRef="#br0">230 384 11179,'-9'2'816,"-5"4"-305,0 0-1,0 0 0,1 2 0,0-1 0,0 2 1,1 0-1,0 0 0,0 1 0,-15 18 1,19-20-173,1 0 0,0 0 0,0 0 0,1 1 0,0 0 0,1 0 0,0 1 0,0-1 0,1 1 0,0 0 0,1 1 0,0-1 0,1 0 1,0 1-1,-1 13 0,3-23-334,0 0 1,0 0 0,1 0 0,-1 0 0,0 0 0,0 0 0,1 0-1,-1 0 1,0-1 0,1 1 0,-1 0 0,1 0 0,-1 0-1,1 0 1,-1 0 0,1-1 0,0 1 0,-1 0 0,1-1 0,0 1-1,0 0 1,-1-1 0,1 1 0,0-1 0,0 1 0,1 0 0,1 0 2,0-1 1,0 1 0,0-1 0,-1 1-1,1-1 1,0 0 0,0 0 0,0 0 0,4-1-1,2-1 27,0 0 0,0 0 0,0-1-1,0 0 1,12-7 0,6-7 16,0-1 0,-1-1 0,-1-2 0,0-1 0,-2 0 0,-1-2 0,-1-1 0,23-33 0,-14 13 136,-2-2-1,-2-1 0,-2-1 1,19-58-1,-36 87-82,0 0 0,-2-1-1,3-21 1,-8 41-70,1 0-1,-1 0 1,0 0 0,1 1-1,-1-1 1,0 0 0,0 0-1,0 0 1,0 1 0,0-1-1,0 0 1,0 0 0,0 0-1,0 0 1,0 1 0,-1-1-1,1 0 1,0 0 0,-1 1-1,1-1 1,0 0 0,-1 0-1,1 1 1,-1-1 0,1 0-1,-1 1 1,1-1 0,-1 0-1,-1 0 1,1 1 12,0 0 1,-1 1-1,1-1 1,0 0-1,0 1 0,-1-1 1,1 1-1,0-1 0,0 1 1,0 0-1,0-1 1,-1 1-1,1 0 0,0 0 1,-1 2-1,-38 44 315,29-31-316,1 0 0,1 1-1,1 0 1,1 0 0,0 1 0,1 0 0,1 0-1,-5 34 1,8-41-30,2-1-1,-1 0 0,1 0 1,1 0-1,0 0 1,0 0-1,1 0 0,0 0 1,1 0-1,0-1 0,1 1 1,0-1-1,0 0 1,1 0-1,0 0 0,0 0 1,14 14-1,-8-10-186,1-2 0,0 0 0,1 0 0,22 13 0,15-2-2995,-45-20 1933,1-1 1,0 0 0,0 0 0,0 0-1,0-1 1,12-1 0,10-4-7959</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29.984"/>
    </inkml:context>
    <inkml:brush xml:id="br0">
      <inkml:brushProperty name="width" value="0.025" units="cm"/>
      <inkml:brushProperty name="height" value="0.025" units="cm"/>
    </inkml:brush>
  </inkml:definitions>
  <inkml:trace contextRef="#ctx0" brushRef="#br0">151 133 15407,'0'0'2760,"-9"2"-118,7-2-2550,0 0 5,-1 0-1,0 0 1,1 0-1,-1 1 1,1-1-1,-1 1 1,1 0-1,-1 0 1,1 0-1,0 0 1,-1 0-1,1 0 1,0 1-1,0-1 1,0 1-1,0-1 1,0 1 0,0 0-1,0 0 1,0 0-1,1 0 1,-1 0-1,1 0 1,0 0-1,-1 1 1,1-1-1,0 0 1,0 1-1,1-1 1,-1 1-1,0-1 1,1 1-1,-1 4 1,1-3-145,1 0-1,-1 0 1,1 0 0,0 0-1,0 0 1,0 0 0,1 0-1,-1 0 1,1 0 0,0-1-1,0 1 1,0 0 0,1-1-1,-1 0 1,4 4 0,6 5-455,1-1 0,22 17 0,-23-20 306,-1 0 0,0 1 0,-1 1 0,12 13 0,-17-16 208,1 0 0,-2 1 1,1 0-1,-1 1 0,0-1 0,-1 0 1,1 1-1,-2 0 0,1 0 0,-2 0 1,1 0-1,-1 0 0,0 0 1,-1 0-1,0 1 0,0-1 0,-3 10 1,1-7 30,-1 0 1,-1-1 0,0 0-1,0 0 1,-1 0 0,0-1 0,-1 1-1,0-1 1,-1 0 0,0-1-1,-1 0 1,-16 16 0,3-5 764,-37 26 0,52-42-683,-1 1 1,0-1-1,0 0 1,0-1-1,-1 1 1,1-2 0,-1 1-1,1-1 1,-1 0-1,-13 1 1,20-3-121,0 0 0,0 0 0,0-1-1,0 1 1,1-1 0,-1 1 0,0-1 0,0 1 0,0-1-1,1 0 1,-1 1 0,0-1 0,1 0 0,-1 1 0,0-1 0,1 0-1,-1 0 1,1 0 0,-1 0 0,1 1 0,0-1 0,-1 0-1,1 0 1,0 0 0,0 0 0,-1 0 0,1 0 0,0 0 0,0 0-1,0 0 1,0 0 0,0 0 0,1 0 0,-1-1 0,3-38-123,2 21-54,0 1 0,1 0 0,1 0 0,0 0 0,2 1 0,0 0 1,18-25-1,3 2-393,59-64 1,55-29 778,-90 86 361,75-83 0,-125 126-492,-1 0 0,0 0-1,0 0 1,0-1 0,0 1 0,0-1 0,-1 0 0,0 0 0,0 0-1,0 0 1,-1 0 0,0 0 0,0-1 0,1-9 0,-2 15-37,0-1 1,0 0-1,-1 1 1,1-1-1,0 1 1,0-1-1,0 0 0,-1 1 1,1-1-1,0 1 1,0-1-1,-1 1 1,1-1-1,-1 1 1,1-1-1,0 1 1,-1-1-1,1 1 0,-1-1 1,1 1-1,-1 0 1,1-1-1,-1 1 1,0 0-1,1-1 1,-1 1-1,1 0 1,-1 0-1,0 0 1,1-1-1,-2 1 0,-29 0 603,-29 16-220,48-10-284,1 0 1,-1 1-1,1 1 0,0 0 0,1 0 1,0 1-1,-17 18 0,22-20-107,0-1-1,0 1 1,1 0-1,-1 0 1,1 0 0,1 0-1,0 1 1,0 0-1,0 0 1,1-1 0,0 2-1,1-1 1,0 0-1,-1 8 1,3-13-55,-1 0-1,1-1 1,-1 1 0,1-1-1,0 1 1,0-1 0,0 1-1,0-1 1,0 1-1,1-1 1,-1 0 0,1 0-1,-1 0 1,1 0 0,0 0-1,0 0 1,0 0-1,0-1 1,0 1 0,0 0-1,0-1 1,1 0 0,-1 0-1,1 0 1,-1 0 0,0 0-1,1 0 1,3 0-1,9 3-529,-1-1-1,1 0 0,29 1 0,29-4-2755,8-4-2958</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30.546"/>
    </inkml:context>
    <inkml:brush xml:id="br0">
      <inkml:brushProperty name="width" value="0.025" units="cm"/>
      <inkml:brushProperty name="height" value="0.025" units="cm"/>
    </inkml:brush>
  </inkml:definitions>
  <inkml:trace contextRef="#ctx0" brushRef="#br0">59 0 3107,'0'0'19101,"-6"10"-18637,-3 9-229,0 0 0,2 1 0,0 1 0,2-1 0,0 1-1,1 0 1,1 0 0,1 0 0,1 32 0,0-50-233,1 0 1,0 0-1,0 0 0,1 0 0,-1 0 1,1-1-1,-1 1 0,1 0 0,0 0 1,0 0-1,0-1 0,0 1 0,1 0 1,-1-1-1,1 1 0,-1-1 1,1 0-1,0 1 0,0-1 0,0 0 1,0 0-1,1 0 0,-1-1 0,1 1 1,-1 0-1,1-1 0,-1 0 0,5 2 1,-2-1 6,0-2 1,0 1 0,0 0-1,0-1 1,0 0 0,0 0-1,-1 0 1,1-1-1,0 0 1,0 0 0,0 0-1,0 0 1,-1-1 0,1 0-1,-1 0 1,9-5 0,4-4 54,0 0 0,-2-1 1,1-1-1,-1-1 1,22-26-1,-29 31-141,-1 0 0,0-1 0,0 0-1,-1 0 1,-1 0 0,0-1 0,0 0 0,-1 0 0,0 0 0,-1-1 0,2-11-1,-4 22 69,-1 1-1,0-1 1,0 1-1,0 0 1,1-1-1,-1 1 1,0-1-1,0 1 1,0 0-1,0-1 1,0 1-1,0-1 1,0 1-1,0-1 1,0 1-1,0 0 1,0-1-1,0 1 1,0-1-1,0 1 1,0 0-1,-1-1 1,1 1-1,0-1 1,0 1-1,0 0 1,-1-1-1,1 1 1,0 0-1,0-1 1,-1 1-1,1 0 1,0-1-1,-1 1 1,1 0-1,0 0 1,-1-1-1,1 1 1,0 0-1,-1 0 1,1 0-1,-1-1 1,1 1-1,0 0 1,-1 0-1,1 0 1,-1 0-1,1 0 1,-1 0-1,1 0 1,0 0-1,-1 0 1,1 0-1,-1 0 1,1 0-1,-1 0 1,1 1-1,0-1 1,-1 0-1,1 0 1,-1 0-1,1 0 1,0 1-1,-1-1 1,1 0-1,-1 1 1,-23 22-118,20-16 190,-1 1 0,1 0 0,1 0 0,0 0 0,0 0 0,0 1-1,1-1 1,0 1 0,-1 16 0,3-22-46,0-1-1,0 1 0,0 0 1,1-1-1,-1 1 0,0 0 0,1-1 1,0 1-1,0 0 0,0-1 1,0 1-1,0-1 0,0 1 1,0-1-1,1 0 0,0 0 1,-1 1-1,1-1 0,0 0 1,0 0-1,0-1 0,0 1 1,0 0-1,0-1 0,1 1 1,-1-1-1,0 0 0,1 0 1,-1 0-1,1 0 0,0 0 1,-1 0-1,1-1 0,0 1 1,3-1-1,5 2 14,-1-1 0,1-1 0,0 0 0,0 0 0,-1-1 0,1-1-1,0 0 1,-1 0 0,1-1 0,-1 0 0,0-1 0,0 0 0,0 0 0,-1-1 0,0-1-1,0 1 1,0-2 0,0 1 0,14-15 0,-17 14-880,0 0-1,-1-1 1,0 0-1,0 1 1,-1-2 0,0 1-1,0 0 1,-1-1-1,3-11 1,-1-7-8786</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31.528"/>
    </inkml:context>
    <inkml:brush xml:id="br0">
      <inkml:brushProperty name="width" value="0.025" units="cm"/>
      <inkml:brushProperty name="height" value="0.025" units="cm"/>
    </inkml:brush>
  </inkml:definitions>
  <inkml:trace contextRef="#ctx0" brushRef="#br0">108 489 12492,'0'0'9785,"-9"-8"-9043,-31-19-213,38 26-509,1 1 0,-1 0 0,1 0 0,0 0 0,-1 0 0,1 0 0,-1 0 0,1 0 0,-1 1 0,1-1 0,-1 1 0,1-1 1,0 1-1,-1-1 0,1 1 0,0 0 0,0-1 0,-1 1 0,1 0 0,0 0 0,0 0 0,0 0 0,0 0 0,0 0 0,0 0 1,0 1-1,0-1 0,1 0 0,-1 0 0,-1 3 0,-16 39 148,18-40-179,-1 0-1,1-1 1,0 1 0,0 0 0,0-1 0,0 1 0,0 0-1,0 0 1,1-1 0,0 1 0,-1 0 0,1-1 0,0 1-1,0-1 1,0 1 0,1-1 0,-1 1 0,0-1 0,1 0-1,0 0 1,0 0 0,-1 0 0,1 0 0,0 0 0,0 0-1,1-1 1,2 3 0,-1-2-1,0 0-1,0 0 1,0-1 0,1 0 0,-1 1-1,0-1 1,1-1 0,-1 1-1,1-1 1,-1 0 0,1 0 0,-1 0-1,1 0 1,-1-1 0,0 0-1,1 0 1,4-1 0,0-3 26,0-1 0,-1 0-1,1 0 1,-1-1 0,0 0 0,-1 0 0,0-1 0,0 0-1,11-18 1,9-7 40,-12 15-189,27-24 248,-5 24-2968,-30 16 2065,0-1 1,0 1-1,0-1 1,0-1-1,0 1 1,-1-1-1,0 0 1,11-9-1,-12 8 456,0 0 0,-1 0 0,1 0-1,-1-1 1,-1 0 0,1 1 0,-1-1-1,4-9 1,-3 3 479,-1 1-1,0-1 1,0 0 0,1-13-1,-1-54 3946,-3 79-3980,0 0 0,1-1 0,-1 1 0,0 0 1,0-1-1,0 1 0,0 0 0,0-1 0,0 1 1,0 0-1,0-1 0,0 1 0,0 0 0,0-1 0,0 1 1,0 0-1,0-1 0,-1 1 0,1 0 0,0-1 1,0 1-1,0 0 0,0-1 0,-1 1 0,1 0 1,0 0-1,0-1 0,0 1 0,-1 0 0,1 0 0,0-1 1,-1 1-1,1 0 0,0 0 0,0 0 0,-1-1 1,-10 11 1300,-6 21-1027,9-3-179,0 0 1,2 0-1,2 0 1,0 1-1,2-1 1,1 1 0,5 53-1,-4-75-167,1 0-1,1 0 1,-1 0-1,1 0 1,0-1-1,1 1 1,4 10-1,-6-16 6,-1 0 1,1 0-1,0 0 0,-1 0 0,1 0 0,0 0 0,0 0 0,0 0 0,0 0 1,0 0-1,0-1 0,0 1 0,0 0 0,0-1 0,0 1 0,0 0 0,1-1 1,-1 0-1,0 1 0,0-1 0,0 0 0,1 1 0,-1-1 0,0 0 0,1 0 1,-1 0-1,0 0 0,0 0 0,1-1 0,-1 1 0,0 0 0,0 0 0,1-1 1,-1 1-1,0-1 0,0 1 0,0-1 0,1 0 0,-1 1 0,0-1 0,0 0 1,0 0-1,0 0 0,-1 1 0,1-1 0,0 0 0,1-2 0,18-18 113,-2-1 0,-1 0-1,0-1 1,13-26 0,-18 28-85,0 2 1,1 0-1,0 0 1,2 1-1,0 1 1,1 1-1,20-17 1,-25 25-36,-1 0-1,-1-1 1,1 0 0,-2 0-1,1-1 1,-1 0 0,10-17 0,-15 22-20,0 0 1,-1 0 0,1-1-1,-1 1 1,0 0 0,-1-1-1,1 1 1,-1-1 0,0 0-1,-1 1 1,1-1 0,-1 0-1,0 0 1,0 1 0,-1-1-1,0 0 1,0 1 0,0-1 0,-3-7-1,3 12-12,1 0-1,-1 0 1,0 0 0,1-1-1,-1 1 1,0 0 0,0 0-1,0 0 1,1 0 0,-1 0-1,0 0 1,-1 0 0,1 0-1,0 1 1,0-1-1,0 0 1,0 1 0,-1-1-1,1 1 1,0-1 0,0 1-1,-1-1 1,1 1 0,0 0-1,-1 0 1,1 0-1,-1 0 1,1 0 0,0 0-1,-1 0 1,1 0 0,0 0-1,-1 1 1,1-1 0,0 1-1,-1-1 1,1 1 0,-2 0-1,-1 1-22,-1 1 0,1-1 0,0 1 0,0-1 0,0 1 0,0 0 0,0 1 0,1-1 0,-5 6 0,0 3 16,1-1 0,1 1-1,-1 0 1,2 1 0,0-1-1,0 1 1,1 0 0,1 1-1,0-1 1,0 15 0,2-20 1,0 0 0,1 0 0,0 0 0,1 0 0,0 0 0,0 0 0,1-1 0,0 1 0,0 0 0,1 0 0,0-1 0,0 0-1,0 1 1,1-1 0,1-1 0,-1 1 0,1-1 0,6 8 0,2-3 10,1 0-1,-1-2 1,2 1-1,-1-2 1,30 14-1,23 13-254,-65-34 238,0 0 0,-1 0-1,1 0 1,-1 1 0,0-1 0,1 0 0,-1 1 0,0-1 0,0 0 0,0 1 0,0 0 0,0-1 0,0 1 0,0 0 0,0-1 0,-1 1 0,1 0 0,-1 0 0,1-1 0,-1 1 0,0 0 0,1 0 0,-1 0 0,0 0 0,0 0 0,-1-1 0,1 1 0,0 0 0,0 0 0,-1 0 0,0 0 0,0 1 0,-3 6-546,0 0 0,-1-1 1,1 0-1,-13 15 0,10-13-1984,4-5-4657</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32.453"/>
    </inkml:context>
    <inkml:brush xml:id="br0">
      <inkml:brushProperty name="width" value="0.025" units="cm"/>
      <inkml:brushProperty name="height" value="0.025" units="cm"/>
    </inkml:brush>
  </inkml:definitions>
  <inkml:trace contextRef="#ctx0" brushRef="#br0">215 4 11659,'-2'-3'4373,"-3"11"-1743,-14 34-910,-18 57-668,26-69-624,1 1 1,1 0-1,2 0 1,1 0 0,1 1-1,0 47 1,5-77-425,0 0-1,1 1 1,-1-1 0,1 1-1,-1-1 1,1 0 0,0 1 0,0-1-1,0 0 1,0 0 0,0 1-1,0-1 1,1 0 0,-1 0 0,1 0-1,-1-1 1,1 1 0,0 0 0,4 2-1,-2-1 5,0-1-1,0 0 1,1 0 0,-1-1-1,0 1 1,1-1 0,0 0-1,-1 0 1,10 0 0,2 0 14,1-2 1,-1 0 0,0-1 0,1-1 0,17-5 0,49-23 66,-65 22-177,0 2 0,0 0-1,1 1 1,27-5 0,-46 11 79,1 0 0,-1 0 0,1 0 0,0 0 0,-1-1 0,1 1 0,-1 0 0,1 0 0,0 0 0,-1 0 0,1 0 0,-1 1 0,1-1 0,0 0 0,-1 0 0,1 0 0,-1 0 0,1 1 0,-1-1 0,1 0 0,-1 0 1,1 1-1,-1-1 0,1 0 0,-1 1 0,1-1 0,-1 1 0,1-1 0,-1 1 0,0-1 0,1 1 0,-1-1 0,0 1 0,1-1 0,-1 1 0,0 0 0,-5 25-37,-27 23 242,13-32 149,-1 0 0,-1-1-1,0-1 1,-1-1 0,-1-1-1,0-1 1,-1-1-1,0-1 1,0-1 0,-1-1-1,0-1 1,-1-1 0,1-2-1,-1 0 1,-39 0 0,62-4-467,1 0 0,-1-1 0,1 1 0,-1 0 0,0-1 0,1 1 0,-1-1 0,1 0 0,0 1 0,-1-1 0,1-1 0,0 1 0,-1 0 0,1 0 0,0-1 0,0 0 0,0 1 0,0-1 0,0 0 0,1 0 0,-1 0 0,1 0-1,-1 0 1,1 0 0,-1 0 0,1-1 0,0 1 0,0 0 0,0-1 0,1 1 0,-2-4 0,2 3-336,0 1-1,-1-1 0,1 0 1,0 0-1,1 0 0,-1 0 1,0 0-1,1 1 0,0-1 1,-1 0-1,1 0 0,0 1 1,1-1-1,-1 0 0,0 1 1,1-1-1,-1 1 0,1 0 1,0-1-1,0 1 0,0 0 1,0 0-1,0 0 0,0 1 1,1-1-1,-1 0 0,0 1 1,4-2-1,33-13-6208</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7.451"/>
    </inkml:context>
    <inkml:brush xml:id="br0">
      <inkml:brushProperty name="width" value="0.025" units="cm"/>
      <inkml:brushProperty name="height" value="0.025" units="cm"/>
    </inkml:brush>
  </inkml:definitions>
  <inkml:trace contextRef="#ctx0" brushRef="#br0">82 164 8904,'0'0'8440,"-8"10"-8087,0 1-7,0-1-1,0 1 1,1 0 0,0 1 0,1 0-1,0 0 1,1 0 0,1 1 0,0 0-1,0 0 1,1 0 0,-1 14 0,4-26-323,0-1-1,0 0 1,0 1 0,0-1 0,0 1 0,0-1 0,0 1 0,0-1 0,0 1-1,1-1 1,-1 0 0,0 1 0,0-1 0,0 1 0,0-1 0,1 0-1,-1 1 1,0-1 0,1 1 0,-1-1 0,0 0 0,0 1 0,1-1 0,-1 0-1,1 0 1,-1 1 0,0-1 0,1 0 0,-1 0 0,1 0 0,-1 1 0,0-1-1,1 0 1,0 0 0,19-4 909,15-16 411,-6-8-1084,-2-1 0,0-1 0,-2-2 0,-2 0 1,0-2-1,-3 0 0,-1-1 0,17-42 0,-67 110-1081,18-16 806,2 1 0,1 1 0,-13 27 0,20-38 9,0-1-1,1 0 1,0 1 0,0 0-1,0-1 1,1 1 0,0 0-1,1 0 1,0 0-1,0 0 1,0-1 0,4 14-1,-4-18 13,1-1-1,0 1 0,0-1 1,1 0-1,-1 0 0,0 0 1,1 0-1,0 0 0,-1 0 1,1 0-1,0 0 0,0 0 1,0-1-1,0 1 0,0-1 1,0 1-1,0-1 0,1 0 1,-1 0-1,1 0 0,-1 0 1,0 0-1,1-1 1,-1 1-1,1-1 0,0 0 1,-1 0-1,1 1 0,-1-2 1,1 1-1,-1 0 0,1 0 1,4-2-1,0 1 27,0-1 0,0 0-1,-1 0 1,1 0 0,-1-1 0,0 0 0,0 0 0,0 0 0,0-1-1,0 0 1,7-7 0,-10 8-4,0-1 1,0 1-1,0-1 1,-1 0-1,1 0 0,-1 0 1,0 0-1,0 0 1,-1 0-1,1 0 0,-1-1 1,0 1-1,0-1 1,0-8-1,-1 13-32,0-1 1,0 1-1,0 0 0,0-1 1,0 1-1,0 0 0,-1 0 1,1-1-1,0 1 1,0 0-1,0 0 0,0 0 1,-1-1-1,1 1 0,0 0 1,0 0-1,-1 0 0,1 0 1,0-1-1,0 1 0,-1 0 1,1 0-1,0 0 0,0 0 1,-1 0-1,1 0 0,0 0 1,0 0-1,-1 0 0,1 0 1,0 0-1,-1 0 0,1 0 1,0 0-1,0 0 0,-1 0 1,1 0-1,0 0 0,-1 0 1,1 0-1,0 0 1,0 0-1,-1 1 0,1-1 1,0 0-1,0 0 0,0 0 1,-1 0-1,1 1 0,0-1 1,0 0-1,0 0 0,-1 1 1,-13 9-263,11-7 256,1-1 0,-1 1 1,1 0-1,-1 0 0,1 0 0,0 1 0,1-1 0,-1 0 0,0 1 0,1-1 0,0 1 0,0 0 0,0-1 1,0 1-1,0 0 0,1 0 0,0 0 0,-1-1 0,2 1 0,-1 0 0,0 0 0,1 0 0,0-1 0,-1 1 1,1 0-1,1-1 0,-1 1 0,1-1 0,-1 1 0,1-1 0,0 0 0,0 1 0,0-1 0,1 0 0,-1 0 1,1-1-1,0 1 0,0 0 0,0-1 0,0 0 0,0 0 0,0 0 0,0 0 0,1 0 0,4 1 0,-1 1 15,0-1-1,0-1 0,0 1 1,1-1-1,-1 0 0,1-1 0,-1 0 1,1 0-1,0-1 0,-1 1 1,1-2-1,9 0 0,-16 0 14,1-1 0,-1 1 0,0 0 0,0 0 0,0-1 0,0 1 0,0-1 0,0 1-1,0-1 1,0 1 0,0-1 0,0 0 0,-1 1 0,1-1 0,-1 0 0,0 0 0,1 1 0,-1-1 0,0 0 0,0 0 0,0 0 0,0-3-1,-4-44 321,1 32-250,-2 0 1,0 0-1,-14-32 0,-4-11-126,23 59-16,0 1 0,-1-1 0,1 1 0,0-1 0,0 1 1,0-1-1,0 1 0,0 0 0,-1-1 0,1 1 0,0-1 0,0 1 1,0-1-1,0 1 0,0-1 0,1 1 0,-1-1 0,0 1 0,0-1 1,0 1-1,0-1 0,0 1 0,1-1 0,-1 1 0,0-1 0,0 1 1,1 0-1,-1-1 0,0 1 0,1 0 0,0-1 0,16 1-1416,31 22-2141,-37-17 1488,14 5-3071,-3-3-2487</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32.845"/>
    </inkml:context>
    <inkml:brush xml:id="br0">
      <inkml:brushProperty name="width" value="0.025" units="cm"/>
      <inkml:brushProperty name="height" value="0.025" units="cm"/>
    </inkml:brush>
  </inkml:definitions>
  <inkml:trace contextRef="#ctx0" brushRef="#br0">238 188 7751,'5'-10'6177,"-1"4"-5128,-1 0 1,1 0-1,-1-1 1,-1 0-1,0 1 0,3-15 1,-4 18-856,-1 1 0,0-1-1,0 0 1,0 0 0,0 0 0,0 1 0,-1-1-1,1 0 1,-1 0 0,0 1 0,0-1 0,0 1-1,0-1 1,0 0 0,0 1 0,-1 0 0,1-1-1,-1 1 1,0 0 0,0 0 0,0 0 0,0 0-1,0 0 1,0 0 0,-3-1 0,-1-1-179,0 1 0,-1 0 0,1 0 1,-1 1-1,1 0 0,-1 0 0,0 0 0,0 1 0,0 0 0,0 0 1,0 1-1,0 0 0,0 0 0,0 1 0,0 0 0,1 0 1,-1 0-1,0 1 0,0 0 0,-9 4 0,11-3-29,0-1 1,-1 0-1,1 1 0,1 0 1,-1 0-1,0 1 0,1-1 1,-1 1-1,1 0 0,0 0 1,1 1-1,-1-1 0,1 1 1,0-1-1,0 1 0,0 0 1,0 0-1,1 1 0,0-1 1,0 0-1,1 1 0,-1-1 1,1 1-1,0 0 0,0 6 1,2-10 8,-1 0 0,1 1 0,-1-1 1,1 0-1,0 0 0,0 0 0,-1-1 1,2 1-1,-1 0 0,0 0 1,0 0-1,0-1 0,1 1 0,-1-1 1,1 1-1,-1-1 0,1 1 1,0-1-1,-1 0 0,1 0 0,0 0 1,0 0-1,0 0 0,0 0 0,0-1 1,0 1-1,0 0 0,0-1 1,0 0-1,0 1 0,4-1 0,7 1 22,0 0-1,1 0 1,23-3-1,-24-1 31,0 0-1,0 0 1,0-1-1,0-1 1,-1 0-1,0-1 1,0 0 0,0-1-1,-1 0 1,0-1-1,0 0 1,-1-1-1,0 0 1,0 0 0,-1-1-1,-1-1 1,15-21-1,-21 29-21,-1-1-1,1 1 0,-1 0 1,0 0-1,0 0 0,-1-1 0,1 1 1,-1 0-1,1-1 0,-1-4 1,0 7-20,0 0 0,-1 0 0,1 0 0,0 0 1,0 0-1,-1 0 0,1 0 0,-1 1 0,1-1 1,-1 0-1,1 0 0,-1 0 0,0 0 0,1 1 0,-1-1 1,0 0-1,0 0 0,1 1 0,-1-1 0,0 1 0,0-1 1,0 1-1,0-1 0,0 1 0,0-1 0,0 1 0,0 0 1,0 0-1,0-1 0,0 1 0,0 0 0,0 0 0,0 0 1,0 0-1,-1 0 0,-6 1-34,1 0 0,0 0 1,-1 1-1,1 0 0,0 0 0,0 1 0,0-1 1,0 2-1,1-1 0,-1 1 0,1 0 1,0 0-1,0 1 0,0-1 0,1 1 0,-1 1 1,1-1-1,0 1 0,1 0 0,0 0 0,-1 0 1,2 1-1,-1-1 0,1 1 0,0 0 1,1 0-1,-4 13 0,6-18-104,0 0-1,0 0 1,0 0-1,0 0 1,1 0 0,-1 0-1,0 0 1,1 1 0,0-2-1,-1 1 1,1 0 0,0 0-1,0 0 1,0 0-1,0 0 1,1-1 0,-1 1-1,0 0 1,1-1 0,-1 1-1,1-1 1,-1 0 0,1 1-1,0-1 1,0 0 0,0 0-1,-1 0 1,1 0-1,0-1 1,0 1 0,0 0-1,4 0 1,7 2-808,-1-1 0,1 0 0,-1-1 0,15 0 0,-26-1 886,63-2-4402,10-9-2227</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33.205"/>
    </inkml:context>
    <inkml:brush xml:id="br0">
      <inkml:brushProperty name="width" value="0.025" units="cm"/>
      <inkml:brushProperty name="height" value="0.025" units="cm"/>
    </inkml:brush>
  </inkml:definitions>
  <inkml:trace contextRef="#ctx0" brushRef="#br0">450 0 13389,'0'0'10895,"-13"12"-10078,-66 61-34,1-3 184,2 4 0,-83 106 0,122-117-1563,31-52-2605,4-31-10219,7-14 1852</inkml:trace>
  <inkml:trace contextRef="#ctx0" brushRef="#br0" timeOffset="1">56 69 16143,'0'0'6919,"66"35"-5478,-25-8-416,6 9-673,8 6-287,7 7-33,4 1-1121,0 2-2531,2-7-5476</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46.545"/>
    </inkml:context>
    <inkml:brush xml:id="br0">
      <inkml:brushProperty name="width" value="0.025" units="cm"/>
      <inkml:brushProperty name="height" value="0.025" units="cm"/>
    </inkml:brush>
  </inkml:definitions>
  <inkml:trace contextRef="#ctx0" brushRef="#br0">0 6620 10442,'0'0'299,"8"-2"325,115-24 1965,47-8-1051,278-39-1327,44-5-6,-206 46-138,566-44 304,-716 66-232,218-46 0,-334 53-134,251-38 117,32-5 71,148-35-14,-217 41-107,185-13 263,-25 5-179,714-195-17,-931 195 14,289-90-30,-395 112-106,-1-4 1,-1-3-1,-2-3 0,87-61 1,-78 39 184,-2-3 0,-4-3 0,-2-3 1,-3-3-1,-4-3 0,-2-2 0,92-160 0,-137 211-102,28-48 66,-3-2 0,39-104 0,-22 36 31,77-140-1,-26 63 821,309-530 39,-383 695-1045,162-327 1,-35 60-2,-44 108-10,-37 62 0,162-230 0,177-218-315,-407 581 320,220-318-524,-201 298 478,2 1 0,2 1 0,1 2 0,2 1 0,1 2 0,51-31 0,-61 45 39,2 1 0,0 2 0,1 1 0,63-17 0,-76 26-1157,1 1 1,-1 1-1,23 0 1</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47.341"/>
    </inkml:context>
    <inkml:brush xml:id="br0">
      <inkml:brushProperty name="width" value="0.025" units="cm"/>
      <inkml:brushProperty name="height" value="0.025" units="cm"/>
    </inkml:brush>
  </inkml:definitions>
  <inkml:trace contextRef="#ctx0" brushRef="#br0">0 1 10602,'37'24'2834,"-2"1"0,56 52 0,-8-6-1353,306 212 195,0-1-1516,-386-280-234,-1 0-48,0-1 0,0 1-1,0 0 1,0-1-1,0 1 1,0 1-1,0-1 1,0 0-1,-1 0 1,1 0 0,-1 1-1,2 2 1,-8-4-5688,-16-4 2368,-4-9-3161</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47.681"/>
    </inkml:context>
    <inkml:brush xml:id="br0">
      <inkml:brushProperty name="width" value="0.025" units="cm"/>
      <inkml:brushProperty name="height" value="0.025" units="cm"/>
    </inkml:brush>
  </inkml:definitions>
  <inkml:trace contextRef="#ctx0" brushRef="#br0">0 328 13357,'0'11'1857,"1"-4"-1674,-1 0 0,1 0 0,0 0 0,0 0 0,1 0 0,0-1 0,0 1 0,1 0 0,0-1-1,0 0 1,0 1 0,1-1 0,0 0 0,0-1 0,0 1 0,1-1 0,0 0 0,7 6 0,14 10 669,1-2 0,1-1-1,0-1 1,1-1 0,58 21 0,-39-20-448,1-2 0,1-2-1,54 7 1,-78-16-243,1-1-1,0-1 1,42-3-1,-60 0 23,0 0-1,0-1 1,1 0-1,-1-1 1,-1 0-1,1 0 1,0-1 0,-1 0-1,1 0 1,-1-1-1,0 0 1,-1 0-1,12-12 1,-6 4-56,-2 0 0,1-2 1,-2 1-1,0-1 0,0-1 1,-2 0-1,0 0 0,-1-1 0,0 0 1,-2 0-1,8-35 0,-8 20-192,-1 0 0,-2-1 0,-1 1 0,-2-1 0,-7-56 0,6 77-273,0 1 1,-1 0-1,0 0 0,-9-20 1,-17-11-5817,14 26-60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48.317"/>
    </inkml:context>
    <inkml:brush xml:id="br0">
      <inkml:brushProperty name="width" value="0.025" units="cm"/>
      <inkml:brushProperty name="height" value="0.025" units="cm"/>
    </inkml:brush>
  </inkml:definitions>
  <inkml:trace contextRef="#ctx0" brushRef="#br0">1 0 16784,'0'0'1457,"3"9"-886,14 50 2191,20 114-1,-25-106-1756,32 106 0,-43-170-935,0 0 0,0 0-1,0 0 1,1 0 0,-1 0 0,1 0 0,0 0-1,0-1 1,0 1 0,0-1 0,0 1 0,1-1-1,-1 0 1,1 0 0,5 4 0,-6-6 4,0 1 0,0 0 1,0-1-1,0 0 0,0 1 0,1-1 1,-1 0-1,0 0 0,0 0 0,0 0 1,1-1-1,-1 1 0,0-1 1,0 1-1,0-1 0,0 0 0,0 0 1,0 1-1,0-2 0,0 1 0,0 0 1,0 0-1,0 0 0,2-3 0,7-6 120,-1-1 0,0 0 0,-1 0-1,0 0 1,0-2 0,-1 1 0,9-21-1,-1 0-63,20-66 0,-26 61-150,11-73 0,-16 60-2422,-3 2-3633,-3 44-75</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48.635"/>
    </inkml:context>
    <inkml:brush xml:id="br0">
      <inkml:brushProperty name="width" value="0.025" units="cm"/>
      <inkml:brushProperty name="height" value="0.025" units="cm"/>
    </inkml:brush>
  </inkml:definitions>
  <inkml:trace contextRef="#ctx0" brushRef="#br0">1 1 12716,'0'0'4292,"26"59"-1729,-11-41-161,6 0-1057,-2 0-897,3-2-319,3-5-97,7-3-961,2-8-1217,-8 0-1794,6-15-2979</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48.978"/>
    </inkml:context>
    <inkml:brush xml:id="br0">
      <inkml:brushProperty name="width" value="0.025" units="cm"/>
      <inkml:brushProperty name="height" value="0.025" units="cm"/>
    </inkml:brush>
  </inkml:definitions>
  <inkml:trace contextRef="#ctx0" brushRef="#br0">83 1 7944,'0'0'6955,"-9"11"-3901,1-2-2621,0 0 0,1 0 1,0 1-1,1 0 0,0 1 0,1 0 1,0 0-1,0 0 0,1 0 0,1 0 1,0 1-1,-3 17 0,6-24-378,0 0 1,0 0-1,0-1 0,0 1 0,1 0 1,-1 0-1,1-1 0,0 1 1,1 0-1,-1-1 0,1 1 1,4 7-1,-4-10-52,-1-1 0,0 1 0,1-1-1,-1 1 1,1-1 0,-1 0 0,1 0 0,0 0 0,-1 0 0,1 0 0,0 0-1,0 0 1,0 0 0,0-1 0,-1 1 0,1-1 0,0 1 0,0-1 0,0 0-1,0 0 1,1 0 0,-1 0 0,0 0 0,0 0 0,0 0 0,0-1 0,-1 1-1,1-1 1,0 0 0,0 1 0,0-1 0,0 0 0,3-2 0,0 0 9,-1 0 0,0 0 0,1-1 1,-1 1-1,-1-1 0,1 0 0,0 0 0,-1 0 1,0 0-1,0-1 0,0 1 0,0-1 0,-1 0 1,0 0-1,0 0 0,0 0 0,2-10 0,0-3 46,-1-1-1,-1 1 0,0-34 0,-2 52-55,1-1 0,-1 1 1,0 0-1,0 0 0,0 0 0,0-1 0,0 1 0,1 0 0,-1 0 1,0-1-1,0 1 0,0 0 0,0-1 0,0 1 0,0 0 0,0 0 1,0-1-1,0 1 0,0 0 0,0-1 0,0 1 0,0 0 0,0 0 0,0-1 1,-1 1-1,1 0 0,0 0 0,0-1 0,0 1 0,0 0 0,0 0 1,0-1-1,-1 1 0,1 0 0,0 0 0,0 0 0,0 0 0,-1-1 1,1 1-1,0 0 0,0 0 0,-1 0 0,1 0 0,0 0 0,0-1 1,-1 1-1,1 0 0,0 0 0,-1 0 0,1 0 0,0 0 0,0 0 1,-1 0-1,1 0 0,0 0 0,0 0 0,-1 0 0,1 0 0,0 0 0,-1 1 1,1-1-1,0 0 0,0 0 0,-1 0 0,1 0 0,0 0 0,-1 1 1,-10 16 22,9-12-2,1 1 0,-1 0-1,1 0 1,0 0 0,1 0 0,0 0-1,0 0 1,0 0 0,0 0 0,1 0 0,2 10-1,-2-13-27,1-1 0,-1 1-1,0-1 1,1 1-1,-1-1 1,1 0 0,0 1-1,0-1 1,0 0 0,0 0-1,0 0 1,0-1-1,0 1 1,1 0 0,-1-1-1,1 1 1,-1-1 0,1 0-1,0 0 1,-1 0-1,1 0 1,0-1 0,0 1-1,-1-1 1,1 1 0,4-1-1,48-2-4900,-25-8-1852</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50.171"/>
    </inkml:context>
    <inkml:brush xml:id="br0">
      <inkml:brushProperty name="width" value="0.025" units="cm"/>
      <inkml:brushProperty name="height" value="0.025" units="cm"/>
    </inkml:brush>
  </inkml:definitions>
  <inkml:trace contextRef="#ctx0" brushRef="#br0">118 106 10282,'1'-6'1575,"0"0"-1,-1-1 1,1 1 0,-1 0 0,0-1-1,-2-9 1,2 14-1298,-1 1-1,1 0 1,0-1-1,-1 1 1,1 0-1,-1-1 0,0 1 1,1 0-1,-1 0 1,0-1-1,0 1 1,0 0-1,1 0 1,-1 0-1,-2-1 1,2 1-247,0 1 0,0-1 0,0 1 0,-1 0 0,1-1 0,0 1 0,0 0 0,0 0 0,0 0 0,0 0 0,-1 0 0,1 0 0,0 0 0,0 0 0,0 0 0,0 1 0,0-1 0,-1 0 1,1 1-1,0-1 0,0 1 0,-1 0 0,-1 2-37,-1-1 0,1 1 1,0 0-1,1 0 1,-1 0-1,0 0 0,1 0 1,0 0-1,0 1 1,-4 7-1,-15 39 72,21-50-63,-20 65 160,18-59-167,1-1 1,0 0-1,0 1 1,1-1-1,0 1 1,0-1-1,0 1 1,0-1-1,1 1 1,2 6-1,-2-10 3,1 0-1,-1 0 0,1 0 0,-1 0 0,1-1 0,0 1 1,0-1-1,0 1 0,0-1 0,0 1 0,0-1 0,0 0 1,0 0-1,1 0 0,-1-1 0,0 1 0,1 0 0,-1-1 0,1 1 1,-1-1-1,0 0 0,1 0 0,-1 0 0,5-1 0,-2 1 33,0 0-1,0 0 1,0-1-1,0 1 1,0-1-1,-1-1 1,1 1-1,0-1 1,0 0-1,-1 0 1,6-3-1,-5 1 52,0-1 0,0 0 0,0-1 0,0 1 0,-1-1 0,0 0 0,0 0 0,0 0 0,-1 0 0,0-1 0,0 1 0,-1-1 0,0 0 0,0 0 0,-1 0 0,1 0 0,-2 0 0,1 0 0,-1 0 0,0 0 0,0-1 0,-1 1 0,-2-13 0,2 18-54,-1 0 1,1 0 0,-1 0 0,1-1 0,-1 1 0,1 1 0,-1-1 0,0 0 0,0 0 0,0 1 0,0-1 0,0 1 0,-1-1 0,1 1 0,0 0 0,-1 0 0,1 0 0,0 0-1,-1 1 1,1-1 0,-1 0 0,0 1 0,1 0 0,-1 0 0,1 0 0,-1 0 0,1 0 0,-1 0 0,-2 1 0,2-1-174,1 1 0,0-1 0,0 1 0,0-1 0,0 1 0,0 0 0,0 0 0,1 0 0,-1 0 0,0 0 0,0 0 0,0 0 0,1 0 0,-1 1 0,1-1 0,-1 1 0,1-1 0,0 1 0,-1 0-1,1-1 1,0 1 0,0 0 0,0 0 0,0 0 0,1 0 0,-1 0 0,0 0 0,1 0 0,-1 0 0,1 0 0,0 0 0,0 0 0,0 0 0,0 1 0,0-1 0,1 3 0,-1-3-194,1 0 0,0 0 0,0 0 0,0 0 0,0 0 0,1 0 0,-1 0-1,0-1 1,1 1 0,-1 0 0,1-1 0,-1 1 0,1-1 0,0 0 0,0 0 0,0 1 0,0-1 0,-1 0-1,2-1 1,-1 1 0,0 0 0,0 0 0,0-1 0,0 1 0,0-1 0,0 0 0,1 0 0,1 0-1,0 1 20,0-1 0,-1 0 0,1 0 0,0 0 0,-1-1 0,1 1 0,-1-1 0,1 0 0,-1 0 0,1 0 0,-1 0-1,1 0 1,-1-1 0,0 0 0,0 0 0,5-3 0,-2-2 546,-1-1 0,1 0 0,-1 0-1,-1-1 1,1 1 0,-1-1 0,3-13 0,6-10 3913,3 1 5470,-15 38-9512,0-1 0,0 0-1,1 0 1,-1 0 0,1 0 0,0 0-1,1-1 1,0 1 0,0-1-1,0 1 1,0-1 0,7 7-1,-4-9-282,-1 0 0,1 0 0,0-1-1,1 0 1,-1 0 0,0-1-1,1 0 1,-1 0 0,0 0 0,1-1-1,-1 0 1,8 0 0,-13-1-167,0 0 1,0 0-1,0 1 0,0-1 1,0 0-1,0 0 1,0 0-1,0 0 0,0 0 1,0-1-1,-1 1 1,1 0-1,0 0 0,-1 0 1,1-1-1,-1 1 0,1 0 1,-1 0-1,0-1 1,1 1-1,-1-1 0,0-1 1,1-1-851,4-21-5186</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50.613"/>
    </inkml:context>
    <inkml:brush xml:id="br0">
      <inkml:brushProperty name="width" value="0.025" units="cm"/>
      <inkml:brushProperty name="height" value="0.025" units="cm"/>
    </inkml:brush>
  </inkml:definitions>
  <inkml:trace contextRef="#ctx0" brushRef="#br0">17 1 14221,'0'0'2531,"-2"13"-641,-4 20-804,1 1 0,3 0 0,1 46 0,1-66-1013,1 1 0,0-1 0,1 0 0,1-1 0,0 1 0,1 0 0,1-1 0,0 0 0,1 0 0,0 0 1,15 23-1,-19-34-73,-1-1 0,1 1 0,0 0 0,0 0 1,-1-1-1,1 1 0,0-1 0,0 1 0,0-1 1,1 0-1,-1 0 0,0 0 0,0 0 0,1 0 1,-1-1-1,0 1 0,1-1 0,-1 1 0,1-1 1,-1 0-1,1 0 0,-1 0 0,0 0 1,1 0-1,-1-1 0,1 1 0,-1-1 0,0 1 1,1-1-1,-1 0 0,0 0 0,0 0 0,1 0 1,-1-1-1,0 1 0,0 0 0,0-1 0,1-2 1,8-4-3,-1-2 1,-1 1 0,0-1-1,0-1 1,10-15 0,-19 25 1,0 1 0,0 0 0,0-1 1,0 1-1,0-1 0,1 1 1,-1 0-1,0 0 0,0-1 0,1 1 1,-1 0-1,0-1 0,1 1 0,-1 0 1,0 0-1,0 0 0,1-1 1,-1 1-1,0 0 0,1 0 0,-1 0 1,1 0-1,-1 0 0,0 0 0,1-1 1,-1 1-1,0 0 0,1 0 1,-1 0-1,1 0 0,-1 0 0,0 0 1,1 1-1,-1-1 0,0 0 0,1 0 1,11 13 22,-11-11-21,0-1-1,0 1 1,0 0 0,1-1 0,-1 1 0,0-1 0,1 0 0,-1 1 0,1-1 0,-1 0 0,1 0 0,0 0-1,0 0 1,-1 0 0,1 0 0,0 0 0,0-1 0,2 1 0,4-1 77,0-1 0,0 0 0,0-1 1,-1 0-1,1 0 0,0 0 0,-1-1 0,0 0 0,0-1 0,0 0 0,9-6 1,2-2 103,1-2 1,28-28-1,-46 41-222,1 0 0,-1 0 0,0 0 1,0 0-1,0 0 0,-1 0 0,1 0 0,0 0 0,0 0 0,0-1 1,-1 1-1,1 0 0,-1 0 0,1-1 0,-1 1 0,0 0 0,1-1 1,-1 1-1,0-1 0,0 1 0,0 0 0,0-1 0,0 1 0,0-1 0,0 1 1,0 0-1,-1-1 0,1 1 0,0 0 0,-1-1 0,1 1 0,-1 0 1,0 0-1,1-1 0,-1 1 0,0 0 0,0 0 0,0 0 0,0 0 0,-1-1 1,-3-2-844,1 0 1,-1 1 0,-1 0 0,1 0 0,0 0 0,-1 0 0,1 1 0,-7-2-1,-28-7-6474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8.128"/>
    </inkml:context>
    <inkml:brush xml:id="br0">
      <inkml:brushProperty name="width" value="0.025" units="cm"/>
      <inkml:brushProperty name="height" value="0.025" units="cm"/>
    </inkml:brush>
  </inkml:definitions>
  <inkml:trace contextRef="#ctx0" brushRef="#br0">12 158 6983,'-1'-1'591,"0"1"1,0-1-1,0 0 1,0 0 0,1 0-1,-1 0 1,0 0 0,1-1-1,-1 1 1,0 0-1,1 0 1,-1 0 0,1 0-1,0-1 1,-1 1 0,1 0-1,0-3 1,6-21 3904,-3 18-3930,0 1 0,1 0 0,0 1-1,0-1 1,8-7 0,-5 7-236,0-1 0,0 1 0,1 1 0,0 0 0,0 0 0,1 0 0,-1 1 0,16-5 0,-12 5-370,1 1 1,-1 0-1,1 1 1,0 0-1,0 1 1,-1 1-1,1 0 1,0 1-1,0 0 1,13 3 0,-24-3 10,1-1 1,-1 0 0,0 1 0,0-1-1,0 1 1,0 0 0,0 0 0,0 0-1,0 0 1,0 0 0,0 0-1,-1 0 1,1 0 0,0 1 0,-1-1-1,1 1 1,-1 0 0,1-1 0,-1 1-1,0 0 1,0 0 0,0-1 0,0 1-1,1 3 1,-1-1 14,-1-1 0,0 1 1,0-1-1,0 1 0,0-1 0,0 1 0,-1-1 0,0 1 0,1-1 1,-1 0-1,-1 1 0,1-1 0,-3 5 0,-4 8 62,-2-1-1,1 0 1,-2-1 0,-19 21 0,23-27-28,0-1 1,0 0 0,-1 0-1,0-1 1,0 0-1,0 0 1,-1-1 0,1 0-1,-2 0 1,1-1 0,0 0-1,-1-1 1,1 0 0,-19 3-1,27-6-783,7-2-6185,7 3 3236,-7 0 898,8-1-4313</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50.955"/>
    </inkml:context>
    <inkml:brush xml:id="br0">
      <inkml:brushProperty name="width" value="0.025" units="cm"/>
      <inkml:brushProperty name="height" value="0.025" units="cm"/>
    </inkml:brush>
  </inkml:definitions>
  <inkml:trace contextRef="#ctx0" brushRef="#br0">0 25 11659,'0'0'6342,"83"12"-5221,-38-13-833,8-6-192,2-1-832,-3-2-3108,-1 0-2978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51.298"/>
    </inkml:context>
    <inkml:brush xml:id="br0">
      <inkml:brushProperty name="width" value="0.025" units="cm"/>
      <inkml:brushProperty name="height" value="0.025" units="cm"/>
    </inkml:brush>
  </inkml:definitions>
  <inkml:trace contextRef="#ctx0" brushRef="#br0">66 9 11851,'0'0'6246,"-7"8"-4196,1-1-1722,0 0 0,0 1-1,1 0 1,0 0 0,0 0 0,1 0 0,0 1-1,0 0 1,1-1 0,1 1 0,-1 0-1,1 1 1,1-1 0,-2 18 0,3-24-324,0 0 0,0-1 0,1 1 0,-1-1 0,0 1 0,1 0 0,0-1 1,-1 1-1,1-1 0,0 1 0,0-1 0,1 0 0,-1 1 0,0-1 0,3 3 0,-3-4-3,0 0 0,1 0 0,-1-1 0,0 1 0,1 0-1,-1-1 1,0 1 0,1-1 0,-1 1 0,1-1 0,-1 0-1,1 1 1,-1-1 0,1 0 0,-1 0 0,1 0 0,-1 0-1,1-1 1,-1 1 0,1 0 0,-1-1 0,0 1 0,1-1-1,-1 1 1,1-1 0,-1 1 0,0-1 0,0 0 0,3-1-1,2-3-14,0 1-1,-1-1 1,0 0-1,1-1 1,-2 1-1,1-1 1,-1 0-1,0 0 1,0 0-1,0-1 1,-1 1-1,0-1 1,3-10-1,-1 2-52,-1 1 1,0-1-1,-1 0 0,-1 0 1,1-23-1,-15 103-173,12-59 170,4 38-1941,-4-43 1959,0 0-1,1 0 0,-1 0 0,0 0 0,0 0 1,1-1-1,-1 1 0,1 0 0,-1 0 0,1 0 1,-1-1-1,1 1 0,-1 0 0,1-1 0,0 1 1,-1-1-1,1 1 0,0 0 0,-1-1 0,1 1 0,0-1 1,0 0-1,0 1 0,-1-1 0,1 0 0,0 1 1,0-1-1,0 0 0,0 0 0,0 0 0,0 0 1,0 0-1,-1 0 0,1 0 0,0 0 0,0 0 1,0 0-1,0 0 0,0-1 0,0 1 0,-1 0 0,1-1 1,1 0-1,1-1-458,0-1 1,-1 0 0,1 0-1,-1 0 1,0 0-1,0 0 1,0-1 0,0 1-1,-1-1 1,1 1-1,-1-1 1,0 0 0,2-7-1,-1 4-1077,8-29-4909</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51.781"/>
    </inkml:context>
    <inkml:brush xml:id="br0">
      <inkml:brushProperty name="width" value="0.025" units="cm"/>
      <inkml:brushProperty name="height" value="0.025" units="cm"/>
    </inkml:brush>
  </inkml:definitions>
  <inkml:trace contextRef="#ctx0" brushRef="#br0">19 157 14029,'-2'8'1778,"-3"12"-738,1-1 0,1 1 0,0 0 0,1 30 0,3-26-747,1 0-1,1 0 1,1-1 0,1 1 0,1-1 0,15 37-1,-16-44-200,12 29-144,-16-44 80,-1 0-1,0 0 1,1 0 0,0 0 0,-1 0 0,1 0 0,0 0 0,-1 0 0,1 0 0,0-1 0,0 1 0,0 0 0,-1 0 0,1-1 0,0 1 0,0 0 0,0-1 0,0 1 0,0-1 0,0 0 0,1 1 0,-1-1 0,0 0 0,0 1 0,0-1 0,0 0 0,0 0 0,0 0 0,1 0 0,-1 0 0,2-1 0,1-5 53,1 0 0,-1 0 0,-1 0 0,1-1 0,-1 0 0,0 0 0,2-7 0,-4 11-83,12-28-1502,2 1-1,30-44 1,-24 41-458,20-44 0,-35 64 2251,-1 0-1,-1-1 1,0 0-1,0 0 1,-1 0-1,-1 0 1,0-16-1,-1 20 44,0 0-160,0-1 0,-1 1-1,0-1 1,-1 1 0,0 0-1,0-1 1,-1 1 0,-1 0 0,0 0-1,-7-18 1,4 82 1189,6-26-1234,0 0-1,2 0 0,1 0 1,1-1-1,1 1 0,2-1 1,1 0-1,1-1 0,1 0 1,1 0-1,19 31 0,-18-37 50,-12-18-241,-2-4-99,-24-29-1405,5 6-711,-15-11-890,23 24 3074,0 0-1,1-1 1,1 0 0,0-1 0,-14-24-1,24 37 156,1 1-1,0-1 0,0 0 1,0 1-1,-1-1 0,1 0 1,0 1-1,0-1 0,0 0 0,0 0 1,0 1-1,0-1 0,0 0 1,0 1-1,0-1 0,1 0 1,-1 1-1,0-1 0,0 0 0,1 1 1,-1-1-1,0 0 0,1 1 1,-1-1-1,1 1 0,-1-1 1,0 1-1,1-1 0,-1 1 1,1-1-1,0 1 0,-1-1 0,1 1 1,-1-1-1,1 1 0,0 0 1,-1 0-1,1-1 0,0 1 1,-1 0-1,1 0 0,0 0 0,-1 0 1,1-1-1,0 1 0,-1 0 1,1 0-1,0 1 0,0-1 1,0 0-1,50 0 234,-36 1-82,-3-1-237,50-1-963,-22-2-3711,-3-2-6098</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52.154"/>
    </inkml:context>
    <inkml:brush xml:id="br0">
      <inkml:brushProperty name="width" value="0.025" units="cm"/>
      <inkml:brushProperty name="height" value="0.025" units="cm"/>
    </inkml:brush>
  </inkml:definitions>
  <inkml:trace contextRef="#ctx0" brushRef="#br0">1 63 15086,'0'0'9065,"47"-37"-9065,-17 28-256,-4 2-3364,-3-3-4612</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52.499"/>
    </inkml:context>
    <inkml:brush xml:id="br0">
      <inkml:brushProperty name="width" value="0.025" units="cm"/>
      <inkml:brushProperty name="height" value="0.025" units="cm"/>
    </inkml:brush>
  </inkml:definitions>
  <inkml:trace contextRef="#ctx0" brushRef="#br0">1 359 8296,'0'0'12545,"5"11"-11648,90 220 2589,-95-230-3465,0 1 0,1 0 0,-1-1 1,1 1-1,0-1 0,-1 1 0,1-1 1,0 1-1,0-1 0,0 0 0,0 1 0,0-1 1,0 0-1,0 0 0,1 0 0,-1 1 0,0-1 1,1-1-1,-1 1 0,0 0 0,1 0 0,-1 0 1,1-1-1,0 1 0,-1-1 0,1 1 0,-1-1 1,1 0-1,0 0 0,-1 1 0,1-1 1,0 0-1,-1 0 0,1-1 0,0 1 0,-1 0 1,1-1-1,-1 1 0,1 0 0,0-1 0,-1 0 1,1 1-1,-1-1 0,1 0 0,-1 0 0,0 0 1,1 0-1,-1 0 0,0 0 0,1-2 0,8-6 186,-1 0 0,0-1 0,-1 0 0,0-1-1,7-12 1,19-34-103,-3-2-1,-2-1 1,-2-1 0,-4-2 0,-2 0-1,15-80 1,-35 140-37,4-28-1193,-5 25-139,-6 18-244,-35 98-7945,23-65 4751</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53.637"/>
    </inkml:context>
    <inkml:brush xml:id="br0">
      <inkml:brushProperty name="width" value="0.025" units="cm"/>
      <inkml:brushProperty name="height" value="0.025" units="cm"/>
    </inkml:brush>
  </inkml:definitions>
  <inkml:trace contextRef="#ctx0" brushRef="#br0">0 771 14798,'0'0'1372,"4"11"-75,13 37 257,-16-46-1468,0 0-1,-1 0 1,1 1 0,0-1 0,0 0 0,0 0 0,1 0 0,-1-1-1,1 1 1,-1 0 0,1 0 0,-1-1 0,1 1 0,0-1-1,0 1 1,-1-1 0,1 0 0,0 0 0,0 0 0,1 0 0,-1 0-1,0 0 1,0-1 0,0 1 0,0 0 0,1-1 0,-1 0 0,0 0-1,1 0 1,-1 0 0,0 0 0,0 0 0,1 0 0,-1-1 0,0 1-1,3-2 1,1 0-6,-1 0-1,1-1 1,-1 0 0,0 0-1,1 0 1,-1 0 0,-1-1-1,1 0 1,0 0-1,-1-1 1,4-4 0,0-4-21,-1 1 1,0-1 0,-1-1 0,-1 1 0,0-1 0,-1 0 0,0 0-1,-1 0 1,-1 0 0,0-1 0,-1 1 0,0-1 0,-2-16 0,1 28-53,-1 0 1,1 1 0,0-1-1,-1 1 1,0-1 0,1 1-1,-1-1 1,0 1 0,0 0-1,0-1 1,-1 1 0,1 0-1,0 0 1,-1 0 0,0 0 0,1 0-1,-5-3 1,5 4-7,0 1 1,1-1-1,-1 1 1,0-1-1,0 1 1,0-1-1,0 1 1,0 0-1,0 0 1,0-1-1,0 1 1,0 0-1,0 0 1,0 0-1,0 0 1,0 0-1,0 0 1,0 1-1,0-1 1,0 0-1,0 0 1,0 1-1,0-1 1,0 0-1,0 1 1,1-1-1,-1 1 1,0-1-1,0 1 1,0 0-1,1-1 1,-1 1-1,0 0 1,0 0-1,1-1 0,-1 1 1,1 0-1,-1 0 1,1 0-1,-1 0 1,1 0-1,0 0 1,-1 0-1,1-1 1,0 1-1,-1 2 1,-2 5 30,0 0 0,0 1 0,1-1 0,0 1 0,1 0 0,0-1 0,-1 16 0,2-23-31,0-1-1,1 1 0,-1-1 1,0 1-1,0 0 0,0-1 1,0 1-1,1-1 0,-1 1 1,0-1-1,0 1 1,1-1-1,-1 1 0,0-1 1,1 1-1,-1-1 0,1 0 1,-1 1-1,0-1 0,1 1 1,-1-1-1,1 0 1,-1 1-1,1-1 0,-1 0 1,1 0-1,0 0 0,-1 1 1,1-1-1,0 0 0,26 1 36,23-10 19,-35 6-54,-1 1 0,1 1 0,0 0 0,0 1 0,-1 1 1,1 0-1,0 1 0,25 7 0,-33-8-1,-6-1 35,0 0 0,0 0 0,0 0-1,0 0 1,0 0 0,0 0 0,0 0-1,0 0 1,0 0 0,0-1 0,0 1-1,0 0 1,0-1 0,-1 1 0,1-1-1,0 1 1,0-1 0,0 1 0,0-1-1,0 0 1,-1 1 0,1-1 0,0 0-1,-1 0 1,1 1 0,0-1 0,-1 0-1,1 0 1,-1 0 0,0 0 0,1 0 0,-1 0-1,0 0 1,1 0 0,-1 0 0,0 0-1,0 0 1,0 0 0,0-1 0,1-51 2113,-2 37-1758,2 6-343,-1 1 0,0-1 0,-1 1 0,0-1 0,0 1 0,-1 0 0,0-1-1,-1 1 1,0 0 0,0 0 0,-1 0 0,0 1 0,-7-11 0,71 4-373,-4-28 198,-50 37 99,1 0 1,0 0 0,0 0-1,0 1 1,0 0 0,1 1-1,-1 0 1,1 0 0,0 0-1,1 1 1,-1 0 0,1 1-1,-1 0 1,1 0 0,10 0-1,-18 2 25,-1 0-1,1 0 1,0 1-1,0-1 1,0 0-1,-1 1 0,1-1 1,0 1-1,0-1 1,-1 1-1,1-1 1,0 1-1,-1-1 1,1 1-1,-1 0 0,1-1 1,-1 1-1,1 0 1,-1-1-1,1 1 1,-1 0-1,1 0 1,-1 0-1,0-1 0,0 1 1,1 0-1,-1 0 1,0 0-1,0 0 1,0 0-1,0-1 0,0 2 1,0 35 16,0-29-7,0 92 0,0-100-5,0 0-1,1 1 0,-1-1 1,0 0-1,0 1 0,1-1 1,-1 0-1,0 1 0,0-1 1,1 0-1,-1 0 0,0 1 1,1-1-1,-1 0 0,0 0 1,1 0-1,-1 1 0,1-1 1,-1 0-1,0 0 0,1 0 0,-1 0 1,1 0-1,-1 0 0,0 0 1,1 0-1,-1 0 0,1 0 1,-1 0-1,0 0 0,1 0 1,-1 0-1,1 0 0,-1 0 1,0-1-1,1 1 0,-1 0 1,0 0-1,1 0 0,-1-1 1,0 1-1,1 0 0,-1-1 1,19-9 35,-9-1-31,0 0-1,0-1 1,-1 0 0,-1 0 0,0-1 0,9-21 0,-13 27 31,-1 0-1,0-1 1,-1 1-1,1-1 1,-2 0-1,1 1 0,-1-1 1,0 0-1,-1 0 1,0 0-1,0 0 1,0 0-1,-1 0 1,-2-8-1,3 15-29,0 1 0,0 0 0,0 0 0,0-1 0,0 1 0,0 0 0,0 0 0,0 0 0,0-1 0,0 1 0,0 0 0,0 0 0,0 0 0,0-1 0,0 1 0,0 0 0,0 0 0,0-1 0,0 1 0,0 0 0,-1 0 0,1 0 0,0 0 0,0-1 0,0 1 0,0 0 0,0 0 0,0 0 0,-1 0 0,1-1 0,0 1 0,0 0 0,0 0 0,-1 0 0,1 0 0,0 0 0,0 0 0,0 0 0,-1-1 0,1 1 0,0 0 0,0 0 0,0 0 0,-1 0 0,1 0 0,0 0 0,0 0 0,-1 0 0,1 0 0,0 0 0,0 0 0,0 0 0,-1 1 0,1-1 0,0 0 0,0 0 0,0 0 0,-1 0 0,1 0 0,0 1-8,0 0 0,0-1 0,0 1 1,0 0-1,0-1 0,0 1 1,1 0-1,-1-1 0,0 1 1,0 0-1,1-1 0,-1 1 1,0-1-1,1 1 0,-1 0 1,0-1-1,1 1 0,-1-1 0,1 1 1,-1-1-1,1 0 0,-1 1 1,1-1-1,-1 1 0,2-1 1,0 2 9,0 0 0,1-1 0,-1 1 0,0-1 0,1 0 0,0 0 0,-1 0 1,1 0-1,-1 0 0,1-1 0,0 1 0,0-1 0,-1 1 0,1-1 0,0 0 0,0 0 1,0-1-1,-1 1 0,1 0 0,5-2 0,-3-1 8,0 1 0,-1 0 0,1-1 1,0 0-1,-1 0 0,0-1 0,0 1 0,0-1 0,0 0 0,4-5 1,5-8 27,-1-1 1,-1 0-1,-1-1 1,12-28 0,-19 39-20,0 0 0,-1-1 0,0 1 0,-1-1 1,1 1-1,-1-15 0,-1 22-21,0-1 0,1 1 0,-1 0 0,0-1 0,0 1-1,0-1 1,-1 1 0,1 0 0,0-1 0,0 1 0,-1-1 0,1 1 0,-1 0 0,1 0 0,-1-1 0,1 1-1,-1 0 1,0 0 0,0 0 0,0-1 0,0 1 0,1 0 0,-1 0 0,-1 0 0,1 1 0,0-1 0,0 0-1,0 0 1,0 0 0,-1 1 0,1-1 0,0 1 0,0-1 0,-1 1 0,1 0 0,-1-1 0,1 1 0,0 0-1,-1 0 1,1 0 0,-1 0 0,1 0 0,0 0 0,-1 0 0,1 0 0,0 1 0,-1-1 0,1 1 0,-2 0-1,0 0-6,0 1 0,0 0 0,1 0 0,-1 0 0,1 0 0,-1 0 0,1 0 0,0 1 0,0-1 0,0 1 0,0-1 0,0 1 0,1 0-1,-1 0 1,1 0 0,-1 0 0,1 0 0,0 0 0,0 5 0,-11 61 27,11-62 23,0-1 1,1 0-1,0 1 0,0-1 1,1 1-1,0-1 1,0 1-1,0-1 1,1 0-1,0 0 0,0 0 1,1 0-1,5 10 1,-5-12-36,1 0 0,-1 0 0,1-1 0,0 1 0,0-1 0,0 0 0,1 0 0,-1 0 0,1-1 0,0 1 0,-1-1 0,1-1 0,0 1 0,0 0 0,0-1 0,0 0 1,8 0-1,2 1 68,0 0-1,0-1 1,-1-1 0,1 0 0,0-2 0,26-4 0,-33 4-290,-1 0 0,0-1 0,1 0 0,-1-1 0,0 1 0,6-5 0,-7 3-587,0 1 0,-1-1 0,0 0 0,0 0 0,0 0 0,0-1 0,4-8 0,16-29-11955</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14.562"/>
    </inkml:context>
    <inkml:brush xml:id="br0">
      <inkml:brushProperty name="width" value="0.025" units="cm"/>
      <inkml:brushProperty name="height" value="0.025" units="cm"/>
    </inkml:brush>
  </inkml:definitions>
  <inkml:trace contextRef="#ctx0" brushRef="#br0">247 320 13933,'0'0'10020,"-5"7"-9427,-6 8-268,6-9 576,13-31-45,-7 22-779,0-1 1,0 1 0,0 0-1,0 0 1,0-1-1,-1 1 1,1-1-1,-1 1 1,0-1 0,0 1-1,0 0 1,-1-1-1,1 1 1,-1-1-1,0 1 1,1 0 0,-2-1-1,1 1 1,0 0-1,-1 0 1,1 0-1,-1 0 1,0 0 0,0 0-1,0 1 1,0-1-1,-1 1 1,1-1-1,-1 1 1,-5-4 0,3 3-58,0 1 1,-1-1-1,0 1 1,1 0 0,-1 0-1,0 1 1,0 0 0,0 0-1,0 0 1,0 1-1,0 0 1,0 0 0,0 0-1,0 1 1,0 0 0,0 0-1,-6 2 1,7 0-23,-1-1 1,1 1-1,0 0 1,0 0-1,0 0 1,1 1-1,-1 0 1,1-1-1,0 2 1,0-1-1,0 0 1,0 1-1,1 0 1,0 0-1,0 0 1,0 0-1,1 0 1,-1 1-1,1-1 1,1 1-1,-1 0 1,1-1-1,0 1 1,-1 11-1,3-16 0,-1 0-1,0 0 1,1 0-1,-1-1 0,1 1 1,0 0-1,-1 0 1,1-1-1,-1 1 0,1 0 1,0-1-1,0 1 1,-1 0-1,1-1 0,0 1 1,0-1-1,0 1 1,0-1-1,-1 0 0,1 1 1,0-1-1,0 0 0,0 0 1,0 0-1,0 1 1,0-1-1,0 0 0,0 0 1,0 0-1,0-1 1,0 1-1,0 0 0,0 0 1,0 0-1,0-1 1,-1 1-1,1 0 0,1-1 1,40-15 152,-33 10-100,0-1 1,-1 0 0,1 0 0,-2-1 0,1 0 0,-1 0 0,0 0 0,7-14 0,-10 17-15,-1-1-1,-1 1 1,1-1-1,-1 0 1,0 0-1,0 0 1,0 0-1,-1 0 1,0 0-1,0-1 1,-1 1-1,0 0 1,0 0-1,0-1 1,-1 1-1,-2-9 1,3 13-32,-1 0 0,0-1 0,0 1 1,-1 0-1,1 0 0,0 0 0,-1 0 0,1 0 0,-1 0 1,0 0-1,0 0 0,0 1 0,0-1 0,0 1 0,0-1 1,0 1-1,0 0 0,0 0 0,-1 0 0,1 0 0,0 0 1,-1 0-1,1 1 0,-1-1 0,1 1 0,-1-1 0,1 1 1,-4 0-1,2 0-1,0 0 0,1 0 0,-1 1 0,0-1 0,0 1 0,0 0 0,0 0 0,1 0 0,-1 0 0,0 1 0,1-1 1,-1 1-1,1 0 0,0 0 0,-1 0 0,1 1 0,-4 3 0,1 1 11,1 0 0,0 1 0,0-1 0,0 1 0,1 0 0,0 0 0,1 0 0,0 0-1,0 1 1,1 0 0,0-1 0,0 1 0,1 0 0,0 0 0,1 0 0,-1 0 0,4 17 0,-2-24-12,0 0-1,0-1 1,0 1 0,0-1 0,0 1-1,1-1 1,-1 1 0,1-1 0,-1 0-1,1 0 1,0 0 0,-1 0 0,1 0-1,0 0 1,0 0 0,-1 0-1,1-1 1,0 1 0,0-1 0,0 1-1,0-1 1,0 0 0,0 0 0,0 0-1,0 0 1,0 0 0,0 0 0,0 0-1,0-1 1,2 0 0,6-1 34,0 1 0,-1-2 0,1 1 1,17-9-1,-13 4 7,0-1 0,-1 0 0,0-1 0,-1 0 0,0-1 0,0-1 0,14-16 0,-20 20-14,0 0 0,0-1 0,-1 0 1,0 0-1,-1-1 0,0 1 0,0-1 0,-1 0 1,0 0-1,0 0 0,-1 0 0,0-1 0,0-12 1,-2 19-28,0 1 0,0-1 0,-1 0 1,1 0-1,-1 0 0,0 1 1,0-1-1,0 0 0,0 1 1,0-1-1,0 1 0,-1-1 1,1 1-1,-1 0 0,0-1 0,0 1 1,0 0-1,0 0 0,0 0 1,0 0-1,0 1 0,0-1 1,-1 1-1,1-1 0,-1 1 0,1 0 1,-1 0-1,0 0 0,0 0 1,-3 0-1,-1-1-73,0 0 1,-1 1-1,1 0 1,0 1-1,0-1 1,-1 1-1,1 1 1,0 0-1,0 0 0,-14 3 1,19-3-103,0 0 1,-1 1 0,1-1-1,0 0 1,0 1 0,0 0-1,0-1 1,1 1 0,-1 0-1,0 0 1,1 0-1,-2 2 1,-2 13-3561,5-17 3328,0 1 0,1 0 0,-1 0-1,0 0 1,0-1 0,1 1 0,-1 0 0,1 0-1,-1-1 1,0 1 0,1 0 0,-1-1 0,1 1 0,0-1-1,-1 1 1,1 0 0,-1-1 0,1 1 0,1 0 0,19 6-9434</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15.220"/>
    </inkml:context>
    <inkml:brush xml:id="br0">
      <inkml:brushProperty name="width" value="0.025" units="cm"/>
      <inkml:brushProperty name="height" value="0.025" units="cm"/>
    </inkml:brush>
  </inkml:definitions>
  <inkml:trace contextRef="#ctx0" brushRef="#br0">0 1315 11755,'0'0'5264,"8"1"-4586,19-3-146,0-1 0,-1-2 0,0 0 0,0-2 0,42-15 1,9-3 112,1262-310 3163,699-26-2859,-237 141-389,-575 75-501,-1103 130-92,727-117-180,-846 131-240,29-7 27,-20 0-2141,-11-2-4327,-12-1-2032</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15.819"/>
    </inkml:context>
    <inkml:brush xml:id="br0">
      <inkml:brushProperty name="width" value="0.025" units="cm"/>
      <inkml:brushProperty name="height" value="0.025" units="cm"/>
    </inkml:brush>
  </inkml:definitions>
  <inkml:trace contextRef="#ctx0" brushRef="#br0">876 52 8296,'0'0'1190,"9"-7"487,3-1-1027,-7 5-241,0 0 0,-1-1 0,1 0 1,0 0-1,-1 0 0,0 0 0,4-6 0,-30 33 4408,-19 11-4193,7-7-337,-444 327 185,268-207 919,178-124-1114,19-16-125,1 1-1,0 0 1,1 1 0,0 0 0,0 1-1,1 0 1,1 0 0,-1 2-1,-7 11 1,17-22-142,-1-1 0,1 1 0,-1-1 0,1 1 0,0-1 0,-1 1 0,1-1-1,0 1 1,0 0 0,0-1 0,-1 1 0,1-1 0,0 1 0,0 0 0,0-1 0,0 1 0,0 0 0,0-1 0,0 1-1,0-1 1,0 1 0,0 0 0,1-1 0,-1 1 0,0-1 0,0 1 0,1-1 0,-1 1 0,0 0 0,1-1 0,-1 1-1,0-1 1,1 1 0,-1-1 0,1 1 0,27 4 130,4-5 105,0-1 0,1-1 1,40-10-1,104-30 454,-94 21-580,446-87 129,-301 72-3027,-101 17-2842,-8-3-4538</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17.123"/>
    </inkml:context>
    <inkml:brush xml:id="br0">
      <inkml:brushProperty name="width" value="0.025" units="cm"/>
      <inkml:brushProperty name="height" value="0.025" units="cm"/>
    </inkml:brush>
  </inkml:definitions>
  <inkml:trace contextRef="#ctx0" brushRef="#br0">241 311 13421,'0'0'7249,"-10"2"-6309,-3 0-832,0 1 0,0 1 0,1 0 0,0 0 0,0 1 0,0 1 0,0 0 1,1 1-1,0 0 0,0 1 0,-10 9 0,-28 32 634,46-45-633,0 0 1,0 1 0,0-1 0,0 1-1,1-1 1,-1 1 0,1 0-1,1 0 1,-1 0 0,-1 9 0,3-14-99,0 1 0,0 0 0,0 0 1,0-1-1,0 1 0,1 0 0,-1-1 0,0 1 1,1 0-1,-1 0 0,0-1 0,1 1 1,-1-1-1,1 1 0,-1-1 0,1 1 1,0 0-1,-1-1 0,1 0 0,-1 1 1,1-1-1,0 1 0,-1-1 0,1 0 1,0 1-1,-1-1 0,1 0 0,0 0 1,0 0-1,-1 1 0,1-1 0,0 0 1,0 0-1,-1 0 0,1 0 0,0 0 1,0 0-1,-1-1 0,1 1 0,0 0 1,1-1-1,36-6 323,-17-1-187,0-2 1,0 0-1,-1-1 1,0 0-1,33-28 1,-9 2-12,45-48 1,-60 54 286,48-65 0,-70 88-368,-1-1 0,-1 0-1,0 0 1,0 0 0,0-1-1,-2 0 1,1 0 0,-1 0 0,0 0-1,-1 0 1,0-1 0,-1 1 0,0-13-1,-1 22-54,0 1 0,0-1-1,0 0 1,0 1 0,0-1 0,0 1-1,0-1 1,0 0 0,-1 1 0,1-1-1,0 1 1,0-1 0,-1 0 0,1 1-1,0-1 1,0 1 0,-1-1 0,1 1-1,-1 0 1,1-1 0,-1 1 0,1-1-1,0 1 1,-1 0 0,1-1 0,-1 1-1,0 0 1,1-1 0,-1 1 0,1 0-1,-1 0 1,0-1 0,-20 9-14,-16 24 31,27-18 39,1 1-1,0-1 1,0 2 0,2-1-1,0 1 1,1 0 0,0 1-1,-5 29 1,10-40-31,0 1 0,1-1 1,0 1-1,0-1 0,0 1 1,1-1-1,0 1 0,0-1 0,0 1 1,1-1-1,3 9 0,-3-11-13,1 0-1,-1-1 0,1 1 1,-1 0-1,1-1 0,0 0 1,1 1-1,-1-1 0,0-1 1,1 1-1,0 0 0,0-1 1,-1 0-1,1 0 0,1 0 1,-1 0-1,0-1 0,6 2 1,2 0 32,1 0 1,0-1 0,-1-1-1,1 0 1,0-1 0,0 0 0,-1-1-1,1 0 1,0-1 0,-1-1 0,13-3-1,-18 4-21,-1-1 0,1 1-1,-1-1 1,1 0 0,-1 0-1,0-1 1,-1 0 0,1 0-1,-1 0 1,1-1 0,-1 0-1,0 0 1,-1 0 0,1 0-1,-1-1 1,0 0 0,-1 1-1,0-2 1,1 1 0,-2 0 0,5-12-1,-10 12-238,-6 11 72,-10 14 24,14-10 140,1 0 0,0-1 0,0 2-1,1-1 1,0 0 0,-1 12 0,3-19-6,0 0-1,1 0 1,-1 0 0,1 1-1,0-1 1,0 0 0,0 0-1,0 0 1,0 0 0,0 0-1,0 1 1,1-1 0,-1 0-1,1 0 1,0 0-1,-1 0 1,1 0 0,0 0-1,0 0 1,0-1 0,1 1-1,-1 0 1,0 0 0,1-1-1,-1 1 1,1-1 0,-1 1-1,1-1 1,0 0-1,-1 1 1,1-1 0,0 0-1,3 1 1,5 0 32,0-1 1,0 1-1,1-2 1,-1 0-1,0 0 0,0-1 1,0 0-1,0 0 1,0-1-1,0-1 0,0 0 1,-1 0-1,1-1 1,-1 0-1,0 0 0,12-9 1,-11 7 3,0 0 0,-1-1 0,1-1 0,-1 1 0,-1-2 0,0 1 0,0-1 0,0 0 0,-1-1 0,0 0 0,-1 0 0,-1 0 0,9-21 0,-13 30-55,0 0 0,-1 1 0,0-1 0,1 0 0,-1 0 0,1 0-1,-1 1 1,0-1 0,0 0 0,1 0 0,-1 0 0,0 0 0,0 0 0,0 0-1,0 0 1,0 0 0,0 1 0,0-1 0,-1 0 0,1 0 0,0 0-1,0 0 1,-1 0 0,1 1 0,0-1 0,-1 0 0,1 0 0,-1 0 0,1 1-1,-1-1 1,0 0 0,1 1 0,-1-1 0,1 0 0,-1 1 0,0-1-1,0 1 1,0-1 0,-1 1-7,0 0-1,1 0 1,-1 0 0,0 0-1,0 1 1,1-1-1,-1 0 1,0 1-1,1 0 1,-1-1 0,1 1-1,-1 0 1,1 0-1,-1 0 1,1 0 0,0 0-1,-1 0 1,1 0-1,-2 2 1,-3 4 10,0 0 1,0 0-1,0 1 1,1-1-1,0 1 1,1 1-1,0-1 0,0 1 1,1-1-1,-4 15 1,6-19 18,0-1 0,0 0 0,1 1 0,0-1 0,-1 1 0,1-1 0,0 0 0,1 1 0,-1-1 0,1 1 0,-1-1 0,1 0 0,0 0 1,0 1-1,1-1 0,-1 0 0,1 0 0,-1 0 0,1 0 0,0 0 0,0-1 0,0 1 0,0 0 0,1-1 0,-1 0 0,1 1 0,0-1 0,-1 0 0,1-1 0,0 1 0,4 2 0,7 1-30,0 0 0,0-1-1,0 0 1,0-1 0,0-1-1,1 0 1,-1-1 0,1-1-1,-1 0 1,1-1 0,26-4-1,-38 4-232,0 0 1,0-1-1,-1 1 0,1 0 0,0-1 0,-1 1 0,1-1 1,-1 0-1,0 0 0,1 0 0,-1 0 0,0 0 0,0 0 0,2-4 1,-1 2-848,-1 0 1,0 0 0,0-1 0,0 1 0,-1-1 0,1 1 0,-1-1 0,1-8 0,0-32-11801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9.113"/>
    </inkml:context>
    <inkml:brush xml:id="br0">
      <inkml:brushProperty name="width" value="0.025" units="cm"/>
      <inkml:brushProperty name="height" value="0.025" units="cm"/>
    </inkml:brush>
  </inkml:definitions>
  <inkml:trace contextRef="#ctx0" brushRef="#br0">128 66 10922,'0'0'6647,"2"-9"-3850,7-28-790,-9 37-1938,0-1 1,0 0-1,0 0 0,0 1 0,0-1 1,0 0-1,0 1 0,0-1 0,0 0 1,0 0-1,-1 1 0,1-1 0,0 0 0,0 1 1,-1-1-1,1 0 0,0 1 0,-1-1 1,1 1-1,-1-1 0,1 1 0,-1-1 1,1 1-1,-1-1 0,1 1 0,-1-1 0,1 1 1,-1-1-1,1 1 0,-1 0 0,0-1 1,1 1-1,-1 0 0,0 0 0,1-1 1,-1 1-1,0 0 0,0 0 0,1 0 1,-1 0-1,0 0 0,1 0 0,-1 0 0,0 0 1,0 0-1,1 0 0,-1 1 0,-1-1 1,-33 10-110,28-4 34,0 0 0,0 1 0,1 0 0,0 0 0,0 0 0,1 1 1,0 0-1,0 0 0,1 0 0,0 0 0,0 1 0,1 0 0,0-1 0,1 1 1,0 0-1,0 1 0,1-1 0,0 0 0,1 13 0,0-21 7,0 0 0,0 1 0,0-1 0,0 0 0,0 0 0,0 0 0,0 0 0,1 0 0,-1 1-1,0-1 1,1 0 0,-1 0 0,1 0 0,-1 0 0,1 0 0,0 0 0,-1 0 0,1 0 0,0-1 0,0 1 0,-1 0 0,1 0-1,0-1 1,0 1 0,0 0 0,2 0 0,-1 0 57,1 0 0,-1-1 0,1 1 1,-1-1-1,1 0 0,-1 0 0,1 0 0,-1 0 0,1 0 0,-1 0 0,5-2 0,0 0 181,-1 1-1,0-1 1,0-1-1,0 1 1,0-1-1,-1 0 1,1-1-1,-1 1 1,8-7-1,-8 4-83,0-1 0,0 1 1,-1-1-1,1 0 0,-2 0 0,1-1 0,-1 1 0,0-1 0,0 0 1,-1 0-1,2-10 0,1-55-2348,-10 66-1508,-3 12-5901,6 4 2593</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17.469"/>
    </inkml:context>
    <inkml:brush xml:id="br0">
      <inkml:brushProperty name="width" value="0.025" units="cm"/>
      <inkml:brushProperty name="height" value="0.025" units="cm"/>
    </inkml:brush>
  </inkml:definitions>
  <inkml:trace contextRef="#ctx0" brushRef="#br0">51 1 19859,'0'0'4900,"-50"8"-2914,50 1-1505,1 0-513,24 0 64,5-2-961,10-6-3940,9-1-6373</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17.823"/>
    </inkml:context>
    <inkml:brush xml:id="br0">
      <inkml:brushProperty name="width" value="0.025" units="cm"/>
      <inkml:brushProperty name="height" value="0.025" units="cm"/>
    </inkml:brush>
  </inkml:definitions>
  <inkml:trace contextRef="#ctx0" brushRef="#br0">5 83 2755,'1'-11'9641,"0"-2"-7549,9-40 4202,-4 47-1656,-2 18-3354,0 20-1072,-19 249 1832,0-31-1072,15-245-935,0 1 0,0 0-1,0-1 1,1 1 0,0-1-1,0 1 1,0-1-1,1 1 1,0-1 0,0 0-1,0 0 1,5 8 0,-5-11 13,0 0-1,0-1 1,0 1 0,0 0 0,1-1 0,-1 1 0,0-1 0,1 0 0,-1 0 0,1 0 0,0 0 0,-1 0-1,1 0 1,0-1 0,-1 1 0,1-1 0,0 0 0,0 0 0,-1 0 0,1 0 0,0-1 0,0 1 0,-1-1-1,1 1 1,0-1 0,-1 0 0,4-1 0,5-3 22,0 1 0,0-2 0,-1 0 0,1 0 0,-1 0 0,-1-2 1,1 1-1,16-18 0,61-77 240,-52 53-792,-3-2 1,42-86-1,-22 36-387,-44 91-5637,-10 17 1336,-2 0 4497,-11 13-5308</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18.168"/>
    </inkml:context>
    <inkml:brush xml:id="br0">
      <inkml:brushProperty name="width" value="0.025" units="cm"/>
      <inkml:brushProperty name="height" value="0.025" units="cm"/>
    </inkml:brush>
  </inkml:definitions>
  <inkml:trace contextRef="#ctx0" brushRef="#br0">60 303 13389,'0'0'12369,"8"-3"-10127,-3 1-2125,1-1 0,-1 0 0,1 0 0,-1 0 0,0-1 0,0 1 0,0-1 0,-1 0 0,0-1 0,1 1 0,-1-1 0,-1 0 0,1 0 0,-1 0 0,0 0 0,0-1 0,0 1 0,-1-1 0,0 0 0,0 0 0,0 0 0,-1 0 0,1-9 0,-2 14-123,1 0 0,-1 0 0,0-1 0,0 1 0,0 0 0,0 0 0,0-1 0,-1 1 0,1 0 0,0 0 0,0 0 0,-1 0 0,1-1 0,-1 1 0,1 0 0,-1 0 0,0 0 0,1 0 0,-1 0 0,0 0 0,0 0 0,1 0 0,-1 0 0,0 1 0,0-1 0,0 0 0,0 0 0,0 1 0,0-1 0,0 1 0,-1-1 1,0 0-1,-3 0-29,1 1-1,0 0 1,-1-1 0,1 2 0,0-1 0,-1 0 0,1 1 0,-6 1 0,4 0 12,1 0-1,-1 0 0,1 1 0,0-1 0,0 1 0,0 1 1,0-1-1,1 1 0,-1-1 0,1 1 0,0 0 0,-7 10 1,8-12 14,1 1 0,0 0 0,0 0 0,0 0 0,0 0 0,0 1 0,1-1 0,0 0 0,-1 1 0,1-1 0,0 1 0,1-1 0,-1 1 0,1 0 0,-1-1 0,1 1 0,0-1 0,0 1 0,1 0 0,-1-1 0,2 7 0,0-8 5,0 0-1,-1 0 0,1 1 1,0-1-1,0 0 1,0-1-1,0 1 0,1 0 1,-1-1-1,0 1 1,1-1-1,-1 1 0,1-1 1,-1 0-1,1 0 1,0-1-1,-1 1 0,1 0 1,4-1-1,58 7 90,-59-7-78,27 2-6,0-2-1,-1-2 1,53-8-1,-75 8 10,0 0 1,-1-1-1,1 1 0,-1-2 0,0 0 1,1 0-1,-1 0 0,-1-1 0,1 0 1,-1-1-1,0 0 0,0 0 0,-1-1 1,0 0-1,0 0 0,8-12 0,-12 12 30,0 0 0,-1 0 0,0-1-1,-1 1 1,1 0 0,-2-1 0,1 1-1,-1-1 1,0 0 0,0 1 0,-1-1 0,-2-10-1,0-25-1089,5 40 186,0-1 1,0 1 0,0 0-1,1 0 1,-1 0 0,1 1 0,0-1-1,0 1 1,0-1 0,0 1 0,4-2-1,5-5-3911,10-10-4236</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18.843"/>
    </inkml:context>
    <inkml:brush xml:id="br0">
      <inkml:brushProperty name="width" value="0.025" units="cm"/>
      <inkml:brushProperty name="height" value="0.025" units="cm"/>
    </inkml:brush>
  </inkml:definitions>
  <inkml:trace contextRef="#ctx0" brushRef="#br0">88 0 6438,'0'0'10677,"-8"11"-8387,-2 3-1681,0 0-1,2 1 1,0 1-1,0-1 1,1 1-1,1 1 1,1-1 0,0 1-1,-4 29 1,6 4-160,3-1 1,1 1-1,2-1 1,14 64-1,-10-81-480,-5-39-184,-6-58-97,2 46 449,-6-57-157,-2-34-932,30 126 333,-11-7 708,1-1 0,0 0 0,0-1 1,0 0-1,1-1 0,0 0 0,1-1 0,0 0 1,-1-1-1,1 0 0,0-1 0,1 0 1,-1-1-1,1 0 0,-1-1 0,1-1 1,-1 0-1,1 0 0,-1-1 0,21-5 0,-26 4-36,0-1-1,1 0 0,-1-1 1,-1 0-1,1 0 0,0 0 0,8-7 1,-13 9-45,0 1 0,-1 0 0,1-1-1,0 1 1,0-1 0,-1 1 0,1-1 0,-1 0 0,1 0 0,-1 0 0,0 0 0,1 0 0,-1 0 0,0 0 0,-1 0 0,1 0 0,0-1 0,0 1 0,-1 0 0,0 0 0,1-1-1,-1 1 1,0 0 0,0-1 0,0 1 0,0 0 0,-1-1 0,1 1 0,-1-3 0,0 5-19,0-1 0,1 0 0,-1 0 0,0 1 0,0-1 0,0 0 0,0 1 0,0-1 0,0 1-1,0-1 1,0 1 0,0-1 0,0 1 0,0 0 0,0 0 0,0-1 0,0 1 0,0 0 0,0 0 0,0 0 0,-1 0 0,1 0 0,0 0 0,0 1 0,0-1 0,0 0-1,0 1 1,0-1 0,0 0 0,0 1 0,0-1 0,0 1 0,0-1 0,0 1 0,0 0 0,-1 1 0,-32 25-183,27-18 209,0 1 1,1-1-1,-1 1 1,-7 20-1,12-25 28,0 0-1,0 0 1,1 0-1,0 0 1,0 0-1,1 0 1,-1 0-1,1 0 1,0 0-1,0 0 1,1 1-1,-1-1 1,3 7-1,-1-9 6,-1-1 0,1 1 0,0-1 0,0 1 0,0-1 0,0 0 0,1 1 0,-1-1 0,1 0 0,-1-1 0,1 1-1,0 0 1,-1-1 0,1 1 0,0-1 0,0 0 0,0 0 0,0 0 0,0-1 0,0 1 0,1-1 0,-1 1 0,0-1-1,4 0 1,7 1 188,0-1-1,-1 0 1,1-1 0,16-3-1,-12-1-200,1-1 1,-2-1-1,1-1 0,-1 0 1,-1-1-1,1-1 0,-1-1 1,-1 0-1,0-1 0,-1 0 1,0-2-1,21-25 0,-33 37-98,1-1 0,-1 0-1,0 0 1,0 0 0,0 0-1,0 0 1,-1-1 0,1 1-1,-1-1 1,0 1 0,0-1 0,0 1-1,1-6 1,-25 41-722,19-24 812,-1 1 0,2 0-1,-1 1 1,1-1 0,1 1 0,0-1-1,0 1 1,0 17 0,2-24-8,0 1-1,0-1 1,1 0 0,-1 0-1,1 1 1,0-1 0,0 0-1,0 0 1,0 0 0,0 0-1,1 0 1,-1 0 0,1 0-1,0 0 1,0-1 0,0 1-1,0-1 1,1 1 0,-1-1-1,1 0 1,-1 0 0,1 0-1,0 0 1,0 0 0,-1-1-1,1 1 1,1-1 0,-1 0-1,3 1 1,-1 0-210,1-1 0,-1 0 0,1 0-1,-1 0 1,1-1 0,-1 1 0,1-1 0,-1-1 0,11 0 0,-14 0-275,1 0 0,-1 1 1,1-1-1,-1 0 1,0 0-1,1-1 1,-1 1-1,0 0 0,0-1 1,0 0-1,0 1 1,0-1-1,3-3 1,11-19-7559</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19.185"/>
    </inkml:context>
    <inkml:brush xml:id="br0">
      <inkml:brushProperty name="width" value="0.025" units="cm"/>
      <inkml:brushProperty name="height" value="0.025" units="cm"/>
    </inkml:brush>
  </inkml:definitions>
  <inkml:trace contextRef="#ctx0" brushRef="#br0">1 1 18065,'0'0'5061,"13"63"-7335,4-50-4773</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19.983"/>
    </inkml:context>
    <inkml:brush xml:id="br0">
      <inkml:brushProperty name="width" value="0.025" units="cm"/>
      <inkml:brushProperty name="height" value="0.025" units="cm"/>
    </inkml:brush>
  </inkml:definitions>
  <inkml:trace contextRef="#ctx0" brushRef="#br0">73 88 11435,'4'-12'2525,"-1"-2"-1391,-2 8-620,0 1-1,1 0 1,-1 0 0,1 0 0,0 0-1,0 0 1,1 0 0,-1 0 0,1 1-1,5-7 1,-7 11-424,-1 0 0,0 0 0,1 0 0,-1 0 0,0 0 0,1 1 1,-1-1-1,0 0 0,1 0 0,-1 0 0,0 1 0,0-1 0,1 0 0,-1 1 0,0-1 0,0 0 0,1 0 0,-1 1 0,0-1 1,0 0-1,0 1 0,0-1 0,1 0 0,-1 1 0,0-1 0,0 0 0,0 1 0,0-1 0,0 1 0,0-1 0,0 0 1,0 1-1,0-1 0,0 0 0,0 1 0,0-1 0,-1 0 0,1 1 0,0-1 0,0 1 0,0-1 0,0 25-120,-7 33 796,-4 1-1,-26 88 1,22-98-312,2 0-1,3 2 0,1-1 1,-1 62-1,10-109-442,-1 0-1,1 1 0,1-1 1,-1 0-1,0 1 0,1-1 1,-1 0-1,1 0 0,0 0 1,0 1-1,1-1 0,-1 0 1,1 0-1,-1-1 1,1 1-1,0 0 0,3 3 1,-2-3 10,0-1 0,1 0 0,-1-1 0,1 1 0,-1-1 0,1 1 0,0-1 0,-1 0 0,1-1 0,0 1 0,0 0 0,-1-1 0,1 0 0,7-1 0,2 0 49,-1-1-1,1 0 1,-1-1-1,0 0 1,1-1 0,-2-1-1,1 1 1,0-2 0,-1 0-1,0 0 1,-1-1-1,14-11 1,-3 1-185,-1-1 0,-1-1 1,0 0-1,29-42 0,-31 38-1067,-23 38-94,-14 32 1038,19-43 257,0-1 0,0 0 0,0 0 0,1 0 0,-1 1 0,1-1 0,0 0 0,0 1-1,0-1 1,1 0 0,-1 1 0,1-1 0,0 0 0,-1 0 0,3 4 0,-2-5 17,1-1 1,-1 1-1,1 0 0,0-1 0,0 0 1,0 1-1,-1-1 0,1 0 0,0 0 1,1 0-1,-1 0 0,0 0 0,0 0 1,0-1-1,1 1 0,-1-1 1,0 1-1,0-1 0,1 0 0,-1 0 1,0 0-1,3-1 0,9 1 73,0-1 0,1 0 1,-1-2-1,0 1 0,0-2 0,22-8 0,75-41-173,-48 21-316,-61 31 289,0-1-1,0 1 1,0 0-1,0 0 1,1 0-1,-1 0 1,0 1-1,1-1 1,-1 1-1,1-1 0,-1 1 1,0 0-1,1 0 1,-1 0-1,1 0 1,-1 0-1,3 1 1,-2 1 38,0 0 1,0 1 0,0-1 0,-1 1 0,1-1 0,-1 1 0,0 0 0,1 0 0,-2 0 0,3 3 0,-3-5 73,2 3 3,0-1 1,1 0-1,-1 1 1,1-2-1,0 1 1,0 0-1,0-1 0,0 0 1,1 0-1,-1 0 1,0 0-1,1-1 1,-1 1-1,1-1 0,0 0 1,-1-1-1,1 1 1,0-1-1,8-1 1,2 1 20,0-1 1,0-1 0,-1 0 0,1-1 0,17-6-1,39-21-286,-53 21-283,1 1 0,0 1 0,1 0 0,20-4 0,-39 12 498,0-1 0,-1 1 0,1-1 0,0 1 0,-1 0 1,1-1-1,-1 1 0,1 0 0,-1 0 0,1-1 0,-1 1 0,0 0 0,1 0 0,-1 0 0,0-1 0,0 1 0,1 0 0,-1 0 1,0 0-1,0 0 0,0-1 0,0 1 0,0 0 0,0 0 0,-1 2 0,1 33 769,0-29-711,0 0 21,0 0-1,1 0 0,0-1 0,1 1 0,-1-1 0,1 1 0,0-1 0,1 1 1,-1-1-1,1 0 0,7 9 0,1 1 18,1-1 0,23 22-1,-21-24-76,-1 2 0,21 27-1,-30-36 3,-1 0-1,0 0 1,0 1-1,0-1 1,0 1 0,-1 0-1,0 0 1,-1 0-1,0 0 1,0 0-1,0 11 1,-1-8 34,0-1 0,0 1 0,-2 0 0,1 0 0,-1-1 0,0 1 0,-1-1 0,-7 17 0,7-21 55,-1 1 1,1-1 0,-1 1 0,0-1-1,-1 0 1,1-1 0,-1 1 0,0-1-1,0 0 1,0 0 0,0 0 0,-1-1-1,0 0 1,-8 4 0,8-5 41,1 1 1,-1-1-1,0 0 0,0 0 0,0-1 1,0 0-1,0 0 0,0 0 1,0-1-1,0 0 0,0 0 0,-1-1 1,1 1-1,0-1 0,0-1 1,0 1-1,1-1 0,-1 0 0,-10-5 1,11 3-65,-1 0 0,1 0 0,0-1 1,0 1-1,0-1 0,1 0 0,-1-1 1,1 1-1,0-1 0,1 0 0,0 0 1,0 0-1,0 0 0,0-1 0,1 1 1,0-1-1,-1-9 0,-1 0-121,2 0 0,-1 0 0,2 0 1,0-1-1,1 1 0,1 0 0,6-33 0,-5 41 25,0-1 0,1 1 1,0 0-1,0 0 0,1 0 0,0 0 0,1 1 0,0-1 1,0 1-1,0 0 0,1 0 0,0 1 0,0 0 0,1 0 0,0 1 1,12-9-1,-2 5-152,1 0 0,0 1 0,1 1 0,36-10 0,37-3-4029,-74 16 2687,51-10-6757</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1.678"/>
    </inkml:context>
    <inkml:brush xml:id="br0">
      <inkml:brushProperty name="width" value="0.025" units="cm"/>
      <inkml:brushProperty name="height" value="0.025" units="cm"/>
    </inkml:brush>
  </inkml:definitions>
  <inkml:trace contextRef="#ctx0" brushRef="#br0">1 271 13325,'0'0'1046,"8"-8"134,5-3-396,1 0 1,0 1-1,1 0 1,18-9-1,-25 15-564,1 0-1,-1 1 1,0 0-1,1 0 0,-1 0 1,1 1-1,0 1 1,0 0-1,0 0 0,0 0 1,15 2-1,-23-1-230,0 1 0,-1-1 0,1 0 0,-1 1-1,1-1 1,-1 1 0,1-1 0,-1 1 0,1-1-1,-1 1 1,1-1 0,-1 1 0,0-1 0,1 1 0,-1 0-1,0-1 1,0 1 0,1 0 0,-1-1 0,0 1 0,0 0-1,0-1 1,0 1 0,0 0 0,0-1 0,0 1 0,0 0-1,0 0 1,0-1 0,0 1 0,0 0 0,-1 0-1,-5 24 114,1-16 74,0 1 0,-1-1-1,0 1 1,-8 9 0,9-14-108,0 0 0,1 1 1,-1 0-1,1-1 0,1 2 0,-1-1 1,1 0-1,1 1 0,-1-1 0,1 1 1,-3 12-1,6-19-52,0 1 1,-1 0-1,1-1 1,0 1-1,-1-1 1,1 1-1,0-1 1,0 0-1,0 1 1,-1-1-1,1 0 1,0 1-1,0-1 1,0 0-1,0 0 0,0 0 1,0 0-1,-1 0 1,1 0-1,0 0 1,0 0-1,0 0 1,0 0-1,0 0 1,0 0-1,1-1 1,29-5 328,-10-2-206,0-1 1,-1 0-1,0-2 1,0 0-1,21-17 1,-5 1-44,54-52 1,-31 10-305,-68 81 375,0 0 1,1 1-1,0 1 0,1-1 0,1 1 1,0 0-1,1 1 0,1-1 1,0 1-1,1 0 0,-2 17 0,5-31-125,0 1-1,0-1 1,0 0-1,0 1 0,1-1 1,-1 0-1,0 1 1,0-1-1,1 0 0,-1 1 1,1-1-1,-1 0 0,1 0 1,0 1-1,-1-1 1,1 0-1,0 0 0,0 0 1,0 0-1,0 0 1,0 0-1,0 0 0,0 0 1,0-1-1,0 1 1,2 1-1,0-1 57,1 0 0,-1-1 0,0 1 0,0-1 0,0 1 0,0-1 0,1 0 0,-1 0 0,0 0 1,0-1-1,4 0 0,3-2 54,0 1 0,0-1-1,0-1 1,0 0 0,0-1 0,11-7 0,-2-2-72,-1-1-1,0 0 1,17-21 0,-28 29-186,0-1 0,0-1 0,-1 1-1,-1-1 1,1 0 0,-2 0 0,1-1 0,-1 1 0,4-15 0,-18 31-1138,-4 14 1202,10-14 42,1 1 1,0-1-1,1 1 1,0 0-1,0 0 1,1 0-1,-1-1 1,2 2-1,-1-1 0,2 9 1,-1-14 28,1-1 0,0 1 0,0 0 0,0-1-1,0 1 1,0-1 0,0 1 0,1-1 0,-1 0 0,1 0 0,-1 1 0,1-1 0,0 0-1,0 0 1,0-1 0,0 1 0,1 0 0,-1-1 0,0 1 0,1-1 0,-1 0 0,1 0-1,-1 0 1,1 0 0,-1 0 0,1-1 0,0 1 0,-1-1 0,1 1 0,0-1 0,0 0-1,-1 0 1,5-1 0,0 1 43,1 0 0,-1-1-1,1-1 1,-1 1 0,1-1-1,-1 0 1,0-1 0,0 1-1,0-1 1,0-1 0,0 0-1,-1 0 1,1 0 0,-1 0-1,0-1 1,-1 0 0,8-9-1,-7 8-88,0-1-1,0 0 0,-1 0 1,0-1-1,-1 0 0,0 1 1,0-2-1,-1 1 0,0 0 1,0-1-1,0 1 0,-2-1 1,1 0-1,0-16 0,-2 26 6,0 0 1,0 0-1,0 0 0,0 0 1,-1 0-1,1-1 0,0 1 1,0 0-1,-1 0 0,1 0 1,-1-1-1,1 1 0,-1 0 0,1 0 1,-1-1-1,0 1 0,1 0 1,-1-1-1,0 1 0,1-1 1,-1 1-1,0-1 0,0 1 0,1-1 1,-1 0-1,0 1 0,0-1 1,0 0-1,0 0 0,0 1 1,0-1-1,1 0 0,-1 0 0,0 0 1,0 0-1,0 0 0,0 0 1,0 0-1,0-1 0,0 1 1,1 0-1,-1 0 0,0-1 1,0 1-1,0 0 0,1-1 0,-1 1 1,0-1-1,0 1 0,1-1 1,-1 0-1,0 1 0,1-1 1,-1 1-1,0-1 0,1 0 0,-1 0 1,1 1-1,0-1 0,-1 0 1,1 0-1,-1 0 0,1 0 1,0 1-1,0-1 0,0 0 0,-1-1 1,1 3 16,0 0 1,0 1 0,0-1-1,0 0 1,0 0 0,1 0-1,-1 1 1,0-1 0,0 0-1,1 0 1,-1 0 0,1 0-1,-1 0 1,1 1 0,0-1-1,-1 0 1,1 0 0,0 0-1,0-1 1,-1 1 0,1 0-1,0 0 1,0 0 0,2 1-1,0-1 18,0 1 0,0-1 1,1 0-1,-1 0 0,0 0 0,1-1 0,-1 1 0,0-1 0,5 1 1,2-1 34,0-1 0,-1 1 0,1-2 0,0 1 0,-1-1 0,11-4 0,-8 1-28,0 0 0,-1-1 0,0-1 0,0 0 0,-1 0 0,1-1 0,-2 0 0,1 0 0,-1-1 0,-1-1 0,1 0 0,11-19 0,-25 40-335,-2 6 252,0 0-1,-8 29 1,14-43 68,0 1 0,0-1 1,0 1-1,1-1 0,-1 1 1,1-1-1,0 1 0,0-1 1,0 1-1,1-1 0,-1 1 1,1-1-1,0 1 0,0-1 1,0 1-1,0-1 0,0 0 0,1 0 1,0 1-1,-1-1 0,5 4 1,-5-6-87,0 0 0,1 0 1,-1 0-1,1 0 0,-1 0 1,1 0-1,-1 0 0,1 0 1,0-1-1,0 1 0,-1-1 1,1 1-1,0-1 0,0 0 0,1 1 1,-2-1-258,0-1-1,0 1 1,0 0 0,0 0 0,0 0-1,0 0 1,0-1 0,-1 1 0,1 0-1,0-1 1,0 1 0,0 0 0,0-1-1,-1 0 1,1 1 0,0-1 0,0 1-1,-1-1 1,1 0 0,-1 1 0,1-1-1,0 0 1,-1 0 0,1 1 0,-1-1-1,0 0 1,1 0 0,0-2 0,4-18-9516</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2.038"/>
    </inkml:context>
    <inkml:brush xml:id="br0">
      <inkml:brushProperty name="width" value="0.025" units="cm"/>
      <inkml:brushProperty name="height" value="0.025" units="cm"/>
    </inkml:brush>
  </inkml:definitions>
  <inkml:trace contextRef="#ctx0" brushRef="#br0">1 1 18001,'0'0'8936,"54"34"-8936,-25-16-1889,3 2-2564,1-1-1889,3-1-3939</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2.379"/>
    </inkml:context>
    <inkml:brush xml:id="br0">
      <inkml:brushProperty name="width" value="0.025" units="cm"/>
      <inkml:brushProperty name="height" value="0.025" units="cm"/>
    </inkml:brush>
  </inkml:definitions>
  <inkml:trace contextRef="#ctx0" brushRef="#br0">209 27 14510,'0'0'4254,"-9"-4"-1323,-9-1-2075,0 0 0,0 1 1,-19-2-1,30 5-695,0 0 0,0 1 0,0 0 0,0 0 0,0 0 0,0 1 0,0 0 1,1 0-1,-1 1 0,0 0 0,1 0 0,-1 0 0,-6 4 0,12-5-169,1-1 0,0 0 0,-1 0 0,1 0 0,0 1 0,-1-1 0,1 0 0,0 0 0,-1 0 0,1 1 0,0-1-1,-1 0 1,1 1 0,0-1 0,0 0 0,0 1 0,-1-1 0,1 0 0,0 1 0,0-1 0,0 1 0,0-1 0,0 0 0,0 1 0,-1-1 0,1 0-1,0 1 1,0-1 0,0 1 0,0-1 0,0 0 0,1 1 0,-1-1 0,0 1 0,0-1 0,0 0 0,0 1 0,1 0 0,16 10-747,29 2-938,-43-12 1551,68 11-2301,-47-9 1588,-1 1 0,1 1-1,-1 1 1,-1 1-1,43 19 1,-64-26 927,0 0 0,-1 1 0,1-1 0,-1 0 0,1 0 0,-1 0 0,1 1 0,-1-1 0,0 0 0,1 1 0,-1-1 0,1 0 0,-1 1 0,0-1 0,1 1 0,-1-1 0,0 0 0,1 1 0,-1-1 0,0 1 0,1-1 0,-1 1 0,0-1 0,0 1 0,0-1 0,0 1 0,1-1-1,-1 1 1,0 0 0,0-1 0,0 1 0,0-1 0,0 1 0,0-1 0,-1 1 0,1-1 0,0 2 0,-21 11 2025,-35 2 266,55-15-2303,-43 8 846,1-3-1,-61 1 1,86-9-1058,18 3-54,-1-1 0,1 1 1,-1 0-1,0-1 1,1 1-1,-1-1 1,1 1-1,-1 0 0,1-1 1,-1 1-1,1-1 1,0 1-1,-1-1 0,1 0 1,0 1-1,-1-1 1,1 1-1,0-1 1,0 0-1,-1 1 0,1-1 1,0 0-1,0 1 1,0-2-1,0 0-300,0 1 0,1-1 1,-1 1-1,1-1 0,-1 1 0,1-1 0,0 1 0,-1-1 0,1 1 1,0 0-1,0-1 0,0 1 0,0 0 0,0 0 0,0 0 0,1 0 1,-1 0-1,0 0 0,1 0 0,-1 0 0,3-1 0,21-10-6290</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2.724"/>
    </inkml:context>
    <inkml:brush xml:id="br0">
      <inkml:brushProperty name="width" value="0.025" units="cm"/>
      <inkml:brushProperty name="height" value="0.025" units="cm"/>
    </inkml:brush>
  </inkml:definitions>
  <inkml:trace contextRef="#ctx0" brushRef="#br0">10 401 13100,'0'0'7303,"1"11"-5765,0 4-727,-1 1 1,-1 0-1,0-1 0,-6 23 1,7-37-787,-1 1 1,1 0-1,-1 0 0,1-1 0,0 1 1,0 0-1,-1 0 0,1 0 1,0-1-1,1 1 0,-1 0 0,0 0 1,1 0-1,-1-1 0,1 1 1,-1 0-1,1 0 0,0-1 0,-1 1 1,1-1-1,0 1 0,0-1 1,0 1-1,1-1 0,-1 1 0,0-1 1,1 0-1,-1 0 0,0 0 1,1 1-1,-1-2 0,1 1 0,0 0 1,2 1-1,4 0 23,0-1-1,0 0 1,1 0-1,-1-1 1,1 0-1,12-2 1,-18 2-33,11-2 11,0-1 0,0 0-1,0-1 1,0 0 0,-1-1 0,1-1 0,-1 0-1,-1-1 1,1 0 0,-1-1 0,0-1 0,-1 0-1,0 0 1,0-1 0,-1 0 0,9-13 0,-7 9-12,0-1 1,-2 0-1,0-1 1,0 0 0,-2-1-1,0 0 1,-1 0 0,0-1-1,-2 0 1,0 0-1,4-36 1,-7 41-44,-2 1 0,0-1 1,0 1-1,-1-1 0,-1 1 0,0 0 0,0 0 0,-7-18 1,7 25 9,-1 1 1,1-1-1,-1 0 1,0 1-1,0-1 1,0 1 0,-1 0-1,1 0 1,-1 0-1,0 1 1,0-1-1,0 1 1,-1 0 0,1 0-1,-1 1 1,0-1-1,0 1 1,1 0-1,-2 0 1,1 1 0,0-1-1,-6 0 1,-1 1 7,1-1 0,-1 2 0,1 0 1,-1 0-1,0 1 0,1 0 0,-1 1 1,1 1-1,-17 5 0,21-6 74,0 1-1,0 0 0,0 0 1,0 1-1,1-1 1,0 1-1,-1 1 1,2-1-1,-1 1 1,0 0-1,1 1 0,0-1 1,0 1-1,1 0 1,-7 11-1,9-14-56,1-1 0,0 1 0,0-1 1,0 1-1,0 0 0,0-1 0,1 1 0,-1 0 0,1 0 0,-1 0 0,1-1 0,0 1 0,0 0 0,1 0 1,-1 0-1,0 0 0,1-1 0,0 1 0,0 0 0,0 0 0,0-1 0,0 1 0,0-1 0,1 1 0,-1-1 1,1 0-1,-1 1 0,1-1 0,0 0 0,0 0 0,0 0 0,0 0 0,1 0 0,-1-1 0,0 1 0,1-1 1,-1 0-1,1 1 0,3 0 0,12 5 33,0 0-1,0-2 1,0 0 0,32 4 0,-44-8-34,79 9-336,46 10-300,-117-17 607,0 0 0,-1 1 0,1 1-1,-1 0 1,0 1 0,23 15 0,-33-19 65,-1-1 1,1 1-1,-1 0 1,1 0-1,-1 0 1,0 0-1,1 0 1,-1 1 0,-1-1-1,1 1 1,0-1-1,0 1 1,-1 0-1,0-1 1,1 1-1,-1 0 1,0 0 0,-1 0-1,1 0 1,0 0-1,-1 0 1,0 0-1,1 0 1,-1 1-1,-1-1 1,1 0 0,0 0-1,-1 0 1,-1 6-1,-1-1 62,-1 0-1,-1 0 0,1 0 0,-1 0 1,-1 0-1,1-1 0,-1 0 1,-11 10-1,10-12-3092,-2-4-3277</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9.554"/>
    </inkml:context>
    <inkml:brush xml:id="br0">
      <inkml:brushProperty name="width" value="0.025" units="cm"/>
      <inkml:brushProperty name="height" value="0.025" units="cm"/>
    </inkml:brush>
  </inkml:definitions>
  <inkml:trace contextRef="#ctx0" brushRef="#br0">102 1 3171,'0'0'19458,"-6"7"-18032,-5 17-1312,2 0 0,1 1 0,-7 37 0,3-12 6,-1-6-28,7-25-46,0 1-1,1 0 1,1 0 0,-2 32 0,7-51 1,0-1-1,0 1 1,0-1 0,0 0 0,0 0 0,0 1 0,1-1 0,-1 0 0,0 0 0,0 0 0,0 0 0,0 0 0,0 0 0,0-1 0,0 1 0,1 0-1,-1 0 1,0-1 0,0 1 0,0-1 0,0 1 0,0-1 0,1 0 0,18-14 362,-1 0 0,0-1 0,0-1 0,-2-1 0,-1 0 0,0-1 0,16-26 0,-27 38-323,19-22-173,12-16 89,-19 14-5320</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4.031"/>
    </inkml:context>
    <inkml:brush xml:id="br0">
      <inkml:brushProperty name="width" value="0.025" units="cm"/>
      <inkml:brushProperty name="height" value="0.025" units="cm"/>
    </inkml:brush>
  </inkml:definitions>
  <inkml:trace contextRef="#ctx0" brushRef="#br0">1 251 11723,'10'4'5851,"38"-5"-1580,-34-3-3783,0 0 1,-1 0 0,1-2 0,-2 0 0,1 0 0,0-1-1,-1 0 1,20-17 0,-23 17-399,-1 1-1,0-1 1,-1 0-1,0-1 1,0 0-1,-1 0 0,0-1 1,0 0-1,-1 0 1,0 0-1,0 0 1,5-18-1,-9 24-80,0 1-1,-1 0 0,1-1 0,-1 1 1,0 0-1,0-1 0,0 1 0,0 0 1,0-1-1,0 1 0,0-1 1,-1 1-1,0 0 0,1-1 0,-1 1 1,0 0-1,0 0 0,0 0 0,-2-3 1,2 3-19,-1 1 0,0 0 1,1 0-1,-1-1 0,0 1 1,1 1-1,-1-1 0,0 0 1,0 0-1,0 1 0,0-1 1,0 1-1,1-1 0,-1 1 1,0 0-1,0 0 0,0 0 1,-3 0-1,-3 1-18,0 0 0,1 1 0,-1 0 0,1 0 0,-1 0 0,1 1 0,0 0 0,0 1 0,0-1 1,-10 9-1,2 0 101,1 1 0,1 0 0,0 1 1,-21 28-1,28-33-3,0 0 0,1 0 0,0 1 0,1 0 1,-1 0-1,2 0 0,0 0 0,0 1 0,-3 21 0,6-31-62,0 1-1,0-1 0,0 1 1,0-1-1,0 1 0,1-1 1,-1 1-1,0-1 0,1 1 1,-1-1-1,1 1 0,-1-1 1,1 0-1,0 1 0,0-1 1,0 0-1,0 1 0,-1-1 1,1 0-1,1 0 0,-1 0 1,0 0-1,2 1 0,0 0 25,0 0-1,1-1 1,-1 1 0,1-1-1,0 0 1,-1 0-1,1 0 1,0 0 0,5 0-1,2-1 61,-1 0 0,0 0 1,0-1-1,1-1 0,-1 1 0,18-7 0,-13 2-43,0-1 0,-1-1 0,1-1 0,-2 0 0,1 0-1,-1-2 1,12-11 0,-19 17-94,0-1 0,0 0 0,-1-1 0,0 1 0,0-1 0,0 0-1,-1 0 1,0 0 0,0-1 0,-1 1 0,0-1 0,-1 0 0,1 0 0,-1 0 0,1-14-1,-3 22 38,0 0 0,0 0 0,0-1 0,-1 1 0,1 0-1,0 0 1,0 0 0,0-1 0,0 1 0,-1 0 0,1 0-1,0 0 1,0 0 0,-1 0 0,1 0 0,0-1 0,0 1-1,0 0 1,-1 0 0,1 0 0,0 0 0,0 0 0,-1 0-1,1 0 1,0 0 0,0 0 0,-1 0 0,1 0 0,0 0-1,0 0 1,-1 0 0,1 0 0,0 0 0,0 0 0,-1 1-1,1-1 1,0 0 0,0 0 0,0 0 0,-1 0 0,1 0-1,0 1 1,0-1 0,0 0 0,-1 0 0,1 0 0,0 0-1,0 1 1,0-1 0,0 0 0,0 0 0,0 1 0,-1-1-1,1 0 1,-13 12-135,8-4 174,1-1 0,-1 1 0,1 1 0,1-1 0,-1 0 0,1 1 0,1-1 0,0 1 0,0 0 0,1 0 0,0 0 0,0 0 0,1 0 0,0 0 0,2 11 0,-1-17 3,0 0 1,0 0-1,0-1 0,1 1 0,-1-1 0,1 1 0,0-1 1,0 0-1,0 0 0,0 1 0,0-1 0,0 0 0,1-1 1,-1 1-1,1 0 0,-1-1 0,1 1 0,-1-1 0,1 0 1,4 1-1,-3 0-359,1 0 1,0-1-1,0 1 1,0-1-1,0 0 1,0-1-1,0 1 1,0-1-1,0 0 1,0 0-1,8-2 1,-7-2-4625,-2-8-4670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4.640"/>
    </inkml:context>
    <inkml:brush xml:id="br0">
      <inkml:brushProperty name="width" value="0.025" units="cm"/>
      <inkml:brushProperty name="height" value="0.025" units="cm"/>
    </inkml:brush>
  </inkml:definitions>
  <inkml:trace contextRef="#ctx0" brushRef="#br0">0 197 9705,'0'0'15877,"11"-4"-14287,38-18-1000,-1-2-1,0-2 0,-2-2 1,71-56-1,-117 83-625,1 0 1,-1 1-1,1-1 0,-1 1 0,1-1 0,-1 1 0,1-1 1,0 1-1,-1-1 0,1 1 0,-1-1 0,1 1 0,0 0 1,0-1-1,-1 1 0,1 0 0,0 0 0,0 0 1,-1 0-1,1-1 0,0 1 0,0 0 0,-1 0 0,1 0 1,0 0-1,1 1 0,-1 16-390,-16 33 385,14-47 50,-14 34-89,10-27 110,0-1 1,1 1-1,1 0 0,-1 1 0,2-1 0,-1 0 1,1 1-1,1 0 0,0-1 0,1 1 1,0 13-1,1-22-275,-1 1-1,1-1 1,0 0 0,0 1 0,0-1-1,0 0 1,1 0 0,-1 0 0,0 0 0,1 0-1,0 0 1,2 3 0,15 9-5541,0-4-2430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5.577"/>
    </inkml:context>
    <inkml:brush xml:id="br0">
      <inkml:brushProperty name="width" value="0.025" units="cm"/>
      <inkml:brushProperty name="height" value="0.025" units="cm"/>
    </inkml:brush>
  </inkml:definitions>
  <inkml:trace contextRef="#ctx0" brushRef="#br0">291 0 11627,'0'0'7895,"-4"12"-6773,-4 12-344,-2 0 1,-1-1-1,0 0 1,-26 37-1,-77 93 2129,48-68-2404,56-70 194,-3 1-3336,12-16 2464,1-1 0,-1 1 0,1-1 0,-1 1 0,1-1 0,-1 1 0,1-1 0,0 0 0,-1 1-1,1-1 1,0 0 0,0 1 0,-1-1 0,1 0 0,0 1 0,0-1 0,0 0 0,0 0 0,0 1 0,0-1 0,0 0 0,0 0 0,0 1 0,0-1 0,0 0 0,1 1 0,-1-2 0,0-62-9002,0 23 3145</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5.922"/>
    </inkml:context>
    <inkml:brush xml:id="br0">
      <inkml:brushProperty name="width" value="0.025" units="cm"/>
      <inkml:brushProperty name="height" value="0.025" units="cm"/>
    </inkml:brush>
  </inkml:definitions>
  <inkml:trace contextRef="#ctx0" brushRef="#br0">0 1 9961,'0'0'13998,"74"46"-12205,-35-23-383,3 3-738,3-2-447,2 3-129,-2-1-673,-3-3-1985,-12 0-1698,-4-6-3812</inkml:trace>
  <inkml:trace contextRef="#ctx0" brushRef="#br0" timeOffset="1">524 174 18514,'0'0'4292,"9"67"-1922,1-36-1121,-5 1-672,1-2-385,0-1-96,3-4-320,2-2-1922,-1-8-2755,1-5-3075</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7.146"/>
    </inkml:context>
    <inkml:brush xml:id="br0">
      <inkml:brushProperty name="width" value="0.025" units="cm"/>
      <inkml:brushProperty name="height" value="0.025" units="cm"/>
    </inkml:brush>
  </inkml:definitions>
  <inkml:trace contextRef="#ctx0" brushRef="#br0">64 90 5317,'0'0'3048,"-1"-8"-421,1 6-2339,-1-38 2255,1 37-2131,-1 1 0,1 0 1,0 0-1,0-1 0,-1 1 0,0 0 0,1 0 0,-1 0 0,0 0 0,0 0 1,0 0-1,0 0 0,0 0 0,0 0 0,-1 0 0,1 1 0,-3-4 0,3 5-358,0 0-1,1 0 0,-1 0 0,1 0 0,-1 0 1,0 1-1,1-1 0,-1 0 0,0 0 0,1 0 0,-1 0 1,1 1-1,-1-1 0,1 0 0,-1 1 0,1-1 1,-1 0-1,1 1 0,-1-1 0,1 1 0,-1-1 1,1 0-1,-1 1 0,1-1 0,0 1 0,-1 0 0,1-1 1,0 1-1,0-1 0,-1 1 0,1-1 0,0 1 1,0 0-1,0-1 0,0 1 0,0 0 0,-9 29-211,8-26 302,-5 25 145,1-1 0,1 1 0,2 0 0,0 0 0,3 0 0,3 35 1,-4-61-269,1-1 0,-1 1 1,1 0-1,-1-1 0,1 1 1,0-1-1,0 1 0,0-1 1,0 0-1,1 1 1,-1-1-1,1 0 0,-1 0 1,1 0-1,0 0 0,0 0 1,0 0-1,0 0 0,0-1 1,0 1-1,0-1 1,4 3-1,-1-3 50,-1 0 1,1 1-1,-1-2 0,1 1 1,0 0-1,0-1 0,-1 0 1,1 0-1,0-1 0,0 1 1,7-3-1,6-1 154,-1-2-1,-1 0 1,1-1 0,-1 0 0,25-17-1,-24 13-110,1 0 1,-2-2-1,1 0 0,-2-1 0,0-1 0,-1 0 0,0-1 0,-1 0 0,-1-1 0,18-33 0,-35 65-240,0 0-1,1 0 1,1 0 0,1 0-1,-1 20 1,3-34 124,0 0 0,1 0 0,-1 0 0,0-1 0,1 1 0,-1 0 0,1 0 0,-1 0 0,1 0 0,-1-1 0,1 1 0,0 0-1,-1-1 1,1 1 0,0 0 0,0-1 0,-1 1 0,1-1 0,0 1 0,0-1 0,0 1 0,0-1 0,0 0 0,0 1 0,0-1 0,-1 0 0,1 0 0,0 0 0,0 0 0,0 0 0,0 0 0,2 0 0,41 0-346,-34-1 154,6 0-624,0-2 0,-1 1 0,0-2 1,1 0-1,17-7 0,37-22-5950,-23 6 186</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7.488"/>
    </inkml:context>
    <inkml:brush xml:id="br0">
      <inkml:brushProperty name="width" value="0.025" units="cm"/>
      <inkml:brushProperty name="height" value="0.025" units="cm"/>
    </inkml:brush>
  </inkml:definitions>
  <inkml:trace contextRef="#ctx0" brushRef="#br0">182 218 5029,'-10'2'7228,"0"0"-6502,0 1 0,0 0 0,0 0 0,1 1 0,-1 1 0,1 0-1,0 0 1,0 0 0,0 1 0,-8 9 0,12-11-483,0 0 0,0 1 0,0 0-1,1 0 1,0 0 0,0 0 0,0 1 0,1 0-1,0-1 1,0 1 0,0 0 0,1 1 0,0-1-1,0 0 1,0 1 0,1-1 0,0 1 0,0 11 0,1-17-215,1 1 1,0-1-1,-1 1 1,1-1-1,0 1 1,0-1 0,0 1-1,0-1 1,0 0-1,0 1 1,0-1 0,0 0-1,0 0 1,1 0-1,-1 0 1,0 0-1,1 0 1,-1 0 0,1 0-1,-1-1 1,1 1-1,0 0 1,-1-1 0,1 1-1,-1-1 1,1 0-1,0 0 1,0 0-1,-1 0 1,1 0 0,1 0-1,59-1 1214,-48-2-1132,0 0-1,0-1 0,0 0 0,-1-1 1,0 0-1,0-1 0,0-1 1,-1 0-1,0-1 0,0 0 1,0-1-1,-1 0 0,-1 0 1,11-13-1,-7 6-90,-1 0 0,0-1 0,-1 0 0,0-2-1,-2 1 1,0-1 0,-1 0 0,11-38 0,-16 44-47,-1-1-1,-1 1 1,1-18-1,-2 28 14,-1 0 0,0 1-1,-1-1 1,1 1-1,0-1 1,-1 0-1,0 1 1,1-1-1,-1 1 1,-2-5-1,2 6 4,0 0 0,1 0-1,-1 1 1,0-1 0,1 0-1,-1 1 1,0-1 0,0 1-1,0-1 1,1 1 0,-1-1 0,0 1-1,0-1 1,0 1 0,0 0-1,0 0 1,0-1 0,0 1-1,0 0 1,0 0 0,0 0-1,0 0 1,0 0 0,0 0 0,0 0-1,0 0 1,0 1 0,-1 0-1,-2 0-7,0 1 0,0 0-1,0 0 1,1 1 0,-1-1-1,1 1 1,0 0 0,0-1-1,0 1 1,0 1 0,0-1-1,0 0 1,1 1 0,0 0-1,-4 7 1,-24 61 4,26-62 28,1 1 1,1 0 0,-1-1 0,2 1-1,-1 0 1,2 0 0,-1 0-1,2 0 1,-1 1 0,1-1 0,5 18-1,-4-22-213,1-1 1,-1 1-1,1-1 0,1 0 0,-1 0 0,1 0 0,0 0 0,0-1 0,1 1 0,-1-1 1,1 0-1,1-1 0,-1 1 0,1-1 0,-1 0 0,1-1 0,0 1 0,0-1 1,11 4-1,27 4-3590,0-6-2236</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8.115"/>
    </inkml:context>
    <inkml:brush xml:id="br0">
      <inkml:brushProperty name="width" value="0.025" units="cm"/>
      <inkml:brushProperty name="height" value="0.025" units="cm"/>
    </inkml:brush>
  </inkml:definitions>
  <inkml:trace contextRef="#ctx0" brushRef="#br0">9 22 10922,'0'0'14926,"-2"9"-14461,0-2-374,1-1 0,-1 0 0,2 1 1,-1-1-1,1 1 0,0-1 0,0 1 0,1-1 0,0 1 1,0-1-1,0 1 0,1-1 0,0 0 0,0 0 0,1 0 1,-1 0-1,1 0 0,1 0 0,-1-1 0,1 1 0,0-1 0,0 0 1,0 0-1,1-1 0,8 8 0,-4-8-51,1 1 1,-1-1-1,1 0 0,0-1 1,-1 0-1,1-1 0,0 0 1,1 0-1,-1-1 0,0-1 1,17 0-1,-11-1-311,0 0 1,0-2 0,0 1-1,0-2 1,0 0-1,25-10 1,-34 10-306,1 0 0,-1 0 0,0 0 0,0-1 0,-1 0 0,1 0 0,8-10 0,-9 8-645,0-1 0,-1 0 0,0 0 0,0-1 0,-1 1 0,0-1 0,-1 0 0,0 0 0,0 0 0,2-13 0,4-19-6220</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8.507"/>
    </inkml:context>
    <inkml:brush xml:id="br0">
      <inkml:brushProperty name="width" value="0.025" units="cm"/>
      <inkml:brushProperty name="height" value="0.025" units="cm"/>
    </inkml:brush>
  </inkml:definitions>
  <inkml:trace contextRef="#ctx0" brushRef="#br0">226 0 4965,'0'0'4153,"-5"12"-1687,-9 14-883,3 1-1,0 0 0,1 1 0,-7 36 1,7-22 363,-1-1 0,-3 0 0,-29 60 0,24-59-1350,2 1 0,-20 75 0,31-74-1757,5-25-8307</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9.799"/>
    </inkml:context>
    <inkml:brush xml:id="br0">
      <inkml:brushProperty name="width" value="0.025" units="cm"/>
      <inkml:brushProperty name="height" value="0.025" units="cm"/>
    </inkml:brush>
  </inkml:definitions>
  <inkml:trace contextRef="#ctx0" brushRef="#br0">42 881 9289,'0'0'1356,"-7"10"304,3-4-1252,0-2-38,1 1 0,0 0 0,-1 0 1,2 1-1,-1-1 0,1 1 0,0-1 1,0 1-1,0 0 0,1-1 0,0 1 1,-1 8-1,2-14-294,1 1 0,-1-1 0,0 0 0,1 1 0,-1-1 0,0 0 0,1 1 0,-1-1 0,0 0 0,1 1 0,-1-1 0,0 0 0,1 0 0,-1 0 0,1 1 0,-1-1 0,1 0 0,-1 0 0,0 0 0,1 0 1,-1 0-1,1 0 0,-1 0 0,1 0 0,-1 0 0,1 0 0,-1 0 0,0 0 0,1 0 0,-1 0 0,1 0 0,-1-1 0,1 1 0,-1 0 0,0 0 0,1 0 0,0-1 0,20-8 1631,5-13-303,-1 0-1,-1-2 1,38-47-1,-19 21-701,224-275 1673,-230 274-2256,-3-1-1,-1-3 1,-4 0-1,38-98 1,-63 142-131,-1 6-12,-1-1-1,0 1 1,0-1 0,0 0-1,-1 1 1,0-1-1,0 0 1,0 0 0,-1 0-1,0 1 1,-1-11-1,0 17-5,-1-1 0,0 1 0,1-1-1,-1 1 1,1 0 0,-1 0 0,1 0-1,0 0 1,-1 0 0,1 0 0,0 0-1,-1 0 1,1 0 0,0 0 0,0 1-1,0-1 1,-1 3 0,-18 31 3,2 2 1,1 0-1,1 1 1,-16 66-1,12-39 48,-23 87-14,39-133-12,1 0 0,1 1 1,0 0-1,2-1 0,0 1 0,3 20 0,-2-37 4,-1-1-1,0 1 1,1 0-1,0-1 0,-1 1 1,1-1-1,0 1 1,0-1-1,1 1 1,-1-1-1,0 0 1,1 1-1,-1-1 1,1 0-1,0 0 1,0 0-1,0 0 1,0-1-1,0 1 0,0-1 1,0 1-1,1-1 1,-1 1-1,0-1 1,1 0-1,-1 0 1,1 0-1,-1-1 1,1 1-1,0-1 1,-1 1-1,1-1 1,0 0-1,-1 0 0,1 0 1,5-1-1,-1 0 12,1 0 0,-1-1 0,0 0-1,1-1 1,-1 1 0,0-1-1,0-1 1,-1 1 0,1-1-1,-1 0 1,0-1 0,6-5 0,7-10-6,-1-2 1,0 0-1,-2 0 1,-1-2-1,-1 0 1,-1-1-1,-1 0 1,-2-1-1,0 0 1,-1 0-1,-2-1 1,6-37-1,-12 20-260,-12 54-379,5 1 611,1 0 1,0 1 0,1-1 0,0 1-1,1 0 1,0 1 0,1-1-1,0 0 1,1 1 0,0 13-1,1-24 25,0 0 0,0-1-1,0 1 1,0-1 0,1 1-1,-1 0 1,0-1 0,1 1-1,-1-1 1,1 1 0,0-1-1,-1 1 1,1-1-1,0 0 1,0 1 0,0-1-1,0 0 1,0 0 0,0 1-1,0-1 1,0 0 0,1 0-1,-1 0 1,0 0-1,3 1 1,0-1 12,0 0 0,0 0-1,-1 0 1,1 0 0,0-1 0,0 1 0,0-1-1,0 0 1,0 0 0,6-1 0,1-1 25,0 0-1,0-1 1,0 0 0,-1-1 0,1 0-1,19-10 1,-4-7-30,-22 17-168,0 0-1,0 0 1,0 1 0,1 0-1,-1 0 1,1 0-1,0 0 1,-1 1 0,1 0-1,0 0 1,11-3 0,-15 5 104,0 1 1,-1-1 0,1 0 0,0 1-1,0-1 1,0 0 0,-1 1-1,1-1 1,0 1 0,-1-1 0,1 1-1,0 0 1,-1-1 0,1 1 0,-1 0-1,1-1 1,-1 1 0,1 0-1,-1 0 1,0-1 0,1 1 0,-1 0-1,0 0 1,1 0 0,-1 1-1,8 32 94,-3-17-53,-4-13 32,0-1-1,1 0 1,0 0-1,0 0 1,0 0-1,0 0 1,0 0-1,1-1 1,-1 1-1,1-1 1,-1 0-1,1 1 1,0-1-1,0-1 1,0 1 0,0 0-1,1-1 1,5 3-1,-3-2 31,0-1-1,0 0 1,0 0-1,1 0 1,-1-1-1,0 0 0,0 0 1,0-1-1,0 0 1,11-2-1,-13 2-6,1 0-1,0 0 0,-1 0 1,0-1-1,1 1 0,-1-1 1,0 0-1,0-1 0,0 1 1,0-1-1,0 1 0,0-1 1,-1-1-1,1 1 0,-1 0 1,0-1-1,0 1 0,-1-1 1,1 0-1,-1 0 0,1 0 1,-1 0-1,0-1 0,-1 1 1,1-1-1,-1 1 0,0-1 1,0 1-1,0-1 0,0-8 1,-3 8 1,1 0 1,-1 0-1,0 0 1,0 1-1,-1-1 1,1 0-1,-1 1 1,0 0-1,0-1 1,0 1-1,-1 1 1,0-1-1,1 0 1,-1 1-1,-1 0 1,1 0-1,-6-4 1,4 3 113,0 0 1,0-1-1,0 0 1,1 0-1,0-1 1,0 1-1,-5-9 1,9 14-125,1-1 0,0 1 0,0-1-1,0 1 1,-1-1 0,1 1 0,0 0 0,0-1 0,0 1 0,0-1 0,0 1 0,0-1-1,0 1 1,0-1 0,0 1 0,0-1 0,0 1 0,0-1 0,0 1 0,1-1 0,-1 1-1,0 0 1,0-1 0,0 1 0,1-1 0,-1 1 0,0 0 0,1-1 0,-1 1 0,0-1-1,1 1 1,0-1 0,20-9 298,30 0-340,-46 9 78,55-4-36,27-6-961,-35-5-2597,-29-1-1555,-12-5-4175</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0.174"/>
    </inkml:context>
    <inkml:brush xml:id="br0">
      <inkml:brushProperty name="width" value="0.025" units="cm"/>
      <inkml:brushProperty name="height" value="0.025" units="cm"/>
    </inkml:brush>
  </inkml:definitions>
  <inkml:trace contextRef="#ctx0" brushRef="#br0">1 1 11755,'0'0'14926,"49"17"-14926,-9-14-2306,1-3-3940,0 0-7335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9.918"/>
    </inkml:context>
    <inkml:brush xml:id="br0">
      <inkml:brushProperty name="width" value="0.025" units="cm"/>
      <inkml:brushProperty name="height" value="0.025" units="cm"/>
    </inkml:brush>
  </inkml:definitions>
  <inkml:trace contextRef="#ctx0" brushRef="#br0">1 0 10282,'0'0'10346,"9"53"-9610,0-40-544,6 0-96,2 2-320,2-1-1537,-2-1-1,1-1-1761,-1-6-2403</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0.782"/>
    </inkml:context>
    <inkml:brush xml:id="br0">
      <inkml:brushProperty name="width" value="0.025" units="cm"/>
      <inkml:brushProperty name="height" value="0.025" units="cm"/>
    </inkml:brush>
  </inkml:definitions>
  <inkml:trace contextRef="#ctx0" brushRef="#br0">149 233 10442,'-2'-8'2915,"-7"-27"613,9 34-3383,0 0-1,0 1 0,0-1 0,-1 0 0,1 0 0,0 0 1,-1 0-1,1 0 0,0 0 0,-1 1 0,1-1 1,-1 0-1,0 0 0,1 1 0,-1-1 0,0 0 1,1 1-1,-1-1 0,0 1 0,0-1 0,1 1 1,-1-1-1,0 1 0,0-1 0,0 1 0,0 0 1,0 0-1,0-1 0,1 1 0,-1 0 0,0 0 1,0 0-1,0 0 0,0 0 0,0 0 0,0 0 1,0 0-1,0 0 0,0 1 0,0-1 0,0 0 1,1 1-1,-1-1 0,0 0 0,0 1 0,-1 0 1,-1 1 8,-1 0 0,1 1 0,0-1 1,-1 1-1,1 0 0,1 0 1,-1 0-1,-3 4 0,-3 7 100,0 0-1,0 1 0,1 1 1,1-1-1,1 1 1,0 0-1,1 1 0,1-1 1,0 1-1,-2 30 0,6-46-244,0 0 0,1 1 0,-1-1 1,0 0-1,0 0 0,1 0 0,-1 0 0,1 0 0,-1 0 0,1 0 0,-1 0 0,1 0 0,0 0 0,-1 0 0,1 0 0,0 0 0,0 0 0,0 0 0,-1-1 0,1 1 0,0 0 0,0-1 0,0 1 0,0 0 0,0-1 1,1 0-1,-1 1 0,0-1 0,0 1 0,0-1 0,0 0 0,0 0 0,1 0 0,-1 0 0,0 0 0,0 0 0,0 0 0,2 0 0,4-1 91,-1 0 1,1 1-1,-1-2 0,0 1 1,1-1-1,8-3 0,8-7 93,1-1 1,-2 0-1,0-2 0,0-1 0,29-28 0,-19 14-131,-2-2-1,41-56 1,-60 74-128,-1 1 0,-1-2 0,0 1 0,-1-1 0,-1 0 0,0-1 0,-1 0 0,4-17 0,-12 27-249,-5 12 66,-7 13 229,1-1 0,1 2 0,0-1 0,2 2 0,0 0 1,1 0-1,1 0 0,1 1 0,1 0 0,-4 34 0,9-52 30,0 0-1,1 0 0,0-1 1,0 1-1,0 0 1,0 0-1,1 0 0,-1 0 1,1 0-1,0 0 1,0 0-1,1-1 1,-1 1-1,1-1 0,-1 1 1,1-1-1,0 1 1,1-1-1,-1 0 0,4 4 1,-2-4 8,0-1 0,1 1 0,0-1 0,-1 0 0,1 0 0,0-1 0,0 1 0,0-1 0,0 0 0,0 0 0,1-1 0,-1 1 0,0-1 0,0 0 0,6-1 0,3-1-4,0 0 1,0-1-1,0-1 1,0 0 0,0-1-1,-1 0 1,0-1 0,0-1-1,-1 0 1,1 0-1,-1-2 1,-1 1 0,0-1-1,0-1 1,-1 0-1,0 0 1,-1-1 0,0-1-1,14-22 1,-16 17-390,-8 13-352,-15 26 161,-7 42 455,21-59 121,1 0 0,0 0 1,1 0-1,-1 0 1,1 0-1,0 0 0,0 0 1,1 0-1,-1 0 0,1 0 1,3 8-1,-2-11 19,-1 0 0,1 0 0,0 0 0,0-1 0,0 1 0,0 0 0,1-1 0,-1 0 0,0 0-1,1 1 1,-1-1 0,0-1 0,1 1 0,0 0 0,-1 0 0,1-1 0,-1 0 0,1 1 0,0-1 0,-1 0 0,4-1 0,60-4 558,-46 0-566,-1-2 1,0 0-1,-1-1 1,0 0-1,0-2 0,-1 0 1,0-1-1,-1-1 1,0 0-1,20-21 0,-33 29-44,0 1 1,0-1-1,-1 1 0,1-1 0,-1 0 0,0 0 0,0 0 0,0-1 0,-1 1 0,1 0 0,1-9 0,-3 12 12,0 0 0,0-1-1,0 1 1,0 0 0,0 0-1,0 0 1,0 0-1,0-1 1,-1 1 0,1 0-1,0 0 1,-1 0 0,1 0-1,-1 0 1,1 0-1,-1 0 1,0 0 0,1 0-1,-1 0 1,0 0 0,0 0-1,1 0 1,-1 1-1,0-1 1,0 0 0,0 1-1,0-1 1,0 0 0,0 1-1,0-1 1,0 1-1,0 0 1,-1-1 0,1 1-1,0 0 1,0-1 0,0 1-1,0 0 1,-1 0-1,1 0 1,0 0 0,0 0-1,0 1 1,0-1 0,0 0-1,-1 0 1,-1 2-1,-1-1 30,0 1-1,0 0 1,0 0-1,0 0 1,0 1-1,1-1 0,-1 1 1,1 0-1,0 0 1,0 0-1,0 1 0,0-1 1,0 1-1,1-1 1,-1 1-1,-2 7 1,3-9 21,1 0 0,0 0 1,-1 0-1,1 0 1,0 1-1,0-1 1,0 0-1,1 1 1,-1-1-1,1 1 1,-1-1-1,1 1 1,0-1-1,0 0 0,0 1 1,0-1-1,0 1 1,0-1-1,1 1 1,-1-1-1,1 1 1,0-1-1,0 0 1,0 1-1,0-1 0,0 0 1,0 0-1,1 0 1,-1 0-1,1 0 1,-1 0-1,3 2 1,3 0-26,0-1 1,0 1-1,1-1 0,-1-1 1,1 1-1,-1-1 1,1-1-1,13 2 1,-13-2-670,0-1 1,0 1-1,-1-2 1,1 1-1,9-3 1,3-8-6071,-3-12-5884</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1.154"/>
    </inkml:context>
    <inkml:brush xml:id="br0">
      <inkml:brushProperty name="width" value="0.025" units="cm"/>
      <inkml:brushProperty name="height" value="0.025" units="cm"/>
    </inkml:brush>
  </inkml:definitions>
  <inkml:trace contextRef="#ctx0" brushRef="#br0">53 0 15919,'0'0'6214,"-53"9"-5413,53 5-577,2 0-416,15 2-3011,6-5-3748</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1.745"/>
    </inkml:context>
    <inkml:brush xml:id="br0">
      <inkml:brushProperty name="width" value="0.025" units="cm"/>
      <inkml:brushProperty name="height" value="0.025" units="cm"/>
    </inkml:brush>
  </inkml:definitions>
  <inkml:trace contextRef="#ctx0" brushRef="#br0">143 243 11531,'0'0'3940,"-9"-3"154,7 2-3855,-1 0 0,0 0-1,0 0 1,1 1 0,-1-1 0,0 1 0,0 0-1,0 0 1,0 0 0,0 0 0,1 0-1,-1 0 1,0 1 0,-3 0 0,3 1-59,0 0 0,0 0 1,0 0-1,0 1 1,0-1-1,0 1 0,0 0 1,1 0-1,0 0 1,-1 0-1,1 0 0,0 0 1,-2 6-1,-5 7 171,3-7-199,1 0 0,0 0-1,0 0 1,1 1 0,1-1 0,-1 1-1,2 0 1,-1 0 0,-1 16 0,4-25-147,0 0 1,0-1 0,0 1-1,0 0 1,1 0 0,-1 0 0,0-1-1,0 1 1,1 0 0,-1 0-1,0-1 1,1 1 0,-1 0-1,1-1 1,-1 1 0,1 0-1,-1-1 1,1 1 0,-1-1-1,1 1 1,0-1 0,-1 1-1,1-1 1,0 1 0,-1-1 0,1 1-1,0-1 1,1 1 0,31 1 219,33-18 452,-42 6-559,0-1-1,0-1 0,-1-1 0,-1-1 0,0-1 0,-1-1 0,-1-1 1,0-1-1,-1-1 0,-2 0 0,1-1 0,-2-1 0,-1-1 0,-1 0 1,0-1-1,-2 0 0,12-32 0,-16 13-507,-11 24 86,2 18 298,1 0-1,-1 0 0,1-1 1,-1 1-1,1 0 0,-1 0 1,1 0-1,-1-1 0,1 1 1,-1 0-1,0 0 0,1 0 1,-1 0-1,1 0 0,-1 0 0,1 0 1,-1 1-1,1-1 0,-1 0 1,1 0-1,-1 0 0,1 0 1,-1 1-1,1-1 0,-1 0 1,1 0-1,-1 1 0,1-1 1,-1 0-1,1 1 0,-1 0 1,-6 4-18,1 1 1,0 0 0,1 0 0,0 1 0,0 0 0,0-1 0,0 2-1,-6 14 1,-25 65-57,30-68 90,0 0-1,1 0 0,1 0 1,-3 36-1,7-51-5,-1 0 0,1 0-1,0 0 1,0 0 0,1 0 0,-1 0 0,1 0 0,0 0-1,0 0 1,0-1 0,0 1 0,0 0 0,1 0 0,0-1-1,0 1 1,0-1 0,0 0 0,1 0 0,-1 1 0,1-1-1,-1-1 1,1 1 0,0 0 0,1-1 0,-1 1 0,0-1-1,1 0 1,-1 0 0,1-1 0,3 2 0,3 0 41,-1-2 0,1 0 1,0 0-1,-1-1 0,1 0 1,0 0-1,-1-1 0,1 0 1,-1-1-1,1 0 0,-1-1 1,0 0-1,0 0 0,0-1 1,0 0-1,14-10 0,-12 8-36,-1-1-1,0-1 1,0 1-1,0-2 1,-1 1-1,0-1 1,-1-1-1,0 0 1,-1 0-1,0 0 1,0-1-1,7-17 1,-12 23-74,-1 0-1,0 1 1,0-1 0,0 0 0,-1 0 0,0 0 0,0-5 0,0 9 44,0 1-1,0-1 1,0 0-1,0 1 1,0-1-1,0 1 1,0-1-1,-1 0 1,1 1-1,0-1 1,0 1-1,0-1 1,-1 1-1,1-1 1,0 1-1,-1-1 1,1 1-1,-1-1 1,1 1-1,0-1 1,-1 1-1,1 0 1,-1-1-1,0 1 1,0 0 0,0 0 0,0 0 0,0 0 0,0 0 0,0 1 0,0-1-1,0 0 1,0 1 0,0-1 0,1 1 0,-1-1 0,0 1 0,0-1 0,0 1 0,0-1 0,1 1 0,-1 0 0,0 0 0,1-1 0,-2 2-1,-4 6 34,0 0-1,1 1 0,0-1 0,0 1 0,0 0 0,1 1 0,1-1 0,0 1 0,0-1 0,1 1 0,0 0 0,0 0 0,1 0 0,1 11 0,0-18 8,1-1 0,-1 0 0,1 1 0,0-1 0,0 0 1,0 0-1,0 0 0,0 0 0,0 0 0,1 0 0,-1 0 0,1 0 0,-1 0 0,1-1 0,0 1 0,-1-1 0,1 1 1,0-1-1,0 0 0,0 1 0,0-1 0,0 0 0,1 0 0,-1 0 0,0-1 0,0 1 0,1-1 0,-1 1 0,0-1 1,1 0-1,-1 0 0,3 0 0,9 1 108,-1 0 0,0-1 0,1-1 0,18-3 0,-17 1-90,0-1-1,0 0 1,-1-1 0,1-1-1,-1 0 1,0-1 0,-1 0-1,20-15 1,-26 17-71,0 0 1,-1-1-1,0 1 0,0-1 0,0 0 1,-1-1-1,0 1 0,0-1 0,-1 0 1,1-1-1,-1 1 0,-1-1 0,0 1 1,0-1-1,0 0 0,-1 0 0,1-9 1,-3 17 21,1-1 0,-1 0 0,0 0 0,0 0 0,0 1 0,0-1 0,0 0 0,0 0 0,0 0 0,0 1 0,0-1 0,0 0 0,0 0 0,0 0 0,0 1 0,-1-1 0,1 0 0,0 0 0,-1 1 0,1-1 0,0 0 0,-1 1 0,1-1 0,-1 0 0,1 1 0,-1-1 0,1 0 0,-1 1 1,0-1-1,1 1 0,-1-1 0,0 1 0,1 0 0,-1-1 0,0 1 0,0 0 0,1-1 0,-1 1 0,0 0 0,0 0 0,1 0 0,-1-1 0,0 1 0,0 0 0,0 0 0,0 0 0,1 0 0,-1 1 0,0-1 0,0 0 0,1 0 0,-1 0 0,0 1 0,0-1 0,0 0 0,0 1 0,-4 1-13,1 0 0,0 0 0,0 0 0,0 1 0,0-1 0,0 1 0,1 0 0,-6 5 0,4-1 65,1 0 0,0 1 0,0-1 0,0 1 0,1-1 1,0 1-1,-2 10 0,4-16-27,0 0 0,1 0 0,-1 0 0,1-1 0,-1 1 0,1 0 0,0 0 0,0 0 0,-1 0 0,1 0 0,1 0 0,-1 0 0,0 0 0,0 0 0,1 0 0,-1 0 0,1 0 0,0 0 0,0 0 0,-1 0 0,1-1 0,0 1 0,0 0 0,1 0 0,-1-1 0,0 1 0,1-1 0,-1 0 0,1 1 0,-1-1 0,1 0 0,-1 0 0,4 2 0,1-1-34,1 0-1,0-1 0,0 0 0,-1 0 1,1-1-1,0 1 0,12-2 0,13-8-2239,-8-11-3701,-8-4-3033</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2.103"/>
    </inkml:context>
    <inkml:brush xml:id="br0">
      <inkml:brushProperty name="width" value="0.025" units="cm"/>
      <inkml:brushProperty name="height" value="0.025" units="cm"/>
    </inkml:brush>
  </inkml:definitions>
  <inkml:trace contextRef="#ctx0" brushRef="#br0">44 1 15887,'0'0'7879,"-44"59"-14253,44-37-6470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2.447"/>
    </inkml:context>
    <inkml:brush xml:id="br0">
      <inkml:brushProperty name="width" value="0.025" units="cm"/>
      <inkml:brushProperty name="height" value="0.025" units="cm"/>
    </inkml:brush>
  </inkml:definitions>
  <inkml:trace contextRef="#ctx0" brushRef="#br0">1 1 16464,'0'0'7623,"19"82"-6502,-8-34-128,-2 5-160,1-1-385,3-5-320,-2-4-64,2-7 0,-3-4-160,-3-5-705,-3 0-736,-4-5-993,0-4-673,-17-6-2339,-7-6-3971</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2.806"/>
    </inkml:context>
    <inkml:brush xml:id="br0">
      <inkml:brushProperty name="width" value="0.025" units="cm"/>
      <inkml:brushProperty name="height" value="0.025" units="cm"/>
    </inkml:brush>
  </inkml:definitions>
  <inkml:trace contextRef="#ctx0" brushRef="#br0">1 611 13997,'0'0'7527,"79"13"-5797,-21-13-32,14-16-1,5-2-191,2-3-417,1-2-801,-9 1-192,-3 4-256,-23-1-865,-11 0-1121,-17-1-1634,-17-7-3042,-21-1-4068</inkml:trace>
  <inkml:trace contextRef="#ctx0" brushRef="#br0" timeOffset="1">82 10 13325,'0'0'11242,"77"-8"-10537,-37 6-449,-3 2-160,3 0-128,-2 1-1025,-3 8-1954,-1 2-1793,-7-3-1923</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3.191"/>
    </inkml:context>
    <inkml:brush xml:id="br0">
      <inkml:brushProperty name="width" value="0.025" units="cm"/>
      <inkml:brushProperty name="height" value="0.025" units="cm"/>
    </inkml:brush>
  </inkml:definitions>
  <inkml:trace contextRef="#ctx0" brushRef="#br0">1 81 13453,'0'0'8579,"10"-1"-7106,11-4-1201,0 0 1,0-1 0,-1-2-1,0 0 1,30-17-1,-24 12-215,-23 12-75,-1-1 0,1 1 1,0 0-1,-1 0 0,1 0 0,0 0 0,-1 1 0,1-1 0,0 1 1,0-1-1,0 1 0,5 0 0,-7 1 10,0 0-1,0-1 1,0 1 0,0 0 0,0-1-1,0 1 1,0 0 0,0 0-1,-1 0 1,1 0 0,0 0 0,-1 0-1,1 0 1,0 0 0,-1 0 0,1 0-1,-1 0 1,0 0 0,1 0-1,-1 0 1,0 1 0,0-1 0,0 0-1,1 0 1,-1 0 0,0 1 0,-1-1-1,1 0 1,0 2 0,-2 33 59,1-23-27,1 0 0,-1-1 0,2 1 0,3 21 0,-4-33-138,1 0 0,0 1 1,-1-1-1,1 0 0,-1 0 1,1 0-1,0 0 0,0 0 1,0 0-1,0 0 1,0 0-1,0 0 0,0 0 1,0-1-1,0 1 0,0 0 1,0-1-1,0 1 1,1-1-1,-1 1 0,0-1 1,0 1-1,1-1 0,-1 0 1,0 0-1,0 0 0,1 0 1,-1 0-1,0 0 1,1 0-1,-1 0 0,0 0 1,0 0-1,1-1 0,-1 1 1,0-1-1,0 1 0,1-1 1,0 0-1,5-1-1361,0-1-1,-1 0 0,1 0 1,-1-1-1,10-6 0,16-17-9820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3.537"/>
    </inkml:context>
    <inkml:brush xml:id="br0">
      <inkml:brushProperty name="width" value="0.025" units="cm"/>
      <inkml:brushProperty name="height" value="0.025" units="cm"/>
    </inkml:brush>
  </inkml:definitions>
  <inkml:trace contextRef="#ctx0" brushRef="#br0">85 331 13036,'-9'10'2867,"1"-2"-2159,-33 35 2920,38-40-3237,0 1 1,1-1-1,-1 1 0,1 0 0,0 0 1,0 0-1,0 0 0,0 0 0,1 0 1,0 0-1,-1 0 0,1 7 0,1-10-377,0-1-1,0 1 0,0-1 1,1 1-1,-1-1 1,0 0-1,1 1 0,-1-1 1,0 1-1,1-1 0,-1 0 1,0 1-1,1-1 1,-1 0-1,0 1 0,1-1 1,-1 0-1,1 0 1,-1 0-1,1 1 0,-1-1 1,1 0-1,-1 0 0,1 0 1,-1 0-1,1 0 1,-1 0-1,1 0 0,-1 0 1,1 0-1,-1 0 1,1 0-1,-1 0 0,1 0 1,-1 0-1,1 0 0,-1-1 1,1 1-1,-1 0 1,1 0-1,-1-1 0,1 1 1,23-10 355,-9-1-262,-1-1 0,0-1-1,-1 0 1,-1-1 0,0 0-1,0 0 1,-1-2 0,10-19-1,-4 4-115,-1-2 0,-1 1 0,13-46 0,-21 54-54,-3 14-79,0 0 0,-1 0 1,0-1-1,-1 1 1,0-1-1,-1 0 1,0-21-1,-25 85 62,12-23 344,3 1 1,-11 49-1,18-64 58,-1 0 0,2 0 1,0 1-1,1-1 0,1 0 0,5 32 0,-5-44-285,1 0 0,-1-1 0,1 1 0,-1 0 0,1-1 0,1 1 0,-1-1 0,0 0 0,1 1 0,-1-1 0,1 0 0,0-1 0,0 1 0,0 0 0,1-1 0,-1 0 0,0 0 0,1 0 0,0 0 0,-1 0 0,1-1 0,0 0 0,0 0 0,0 0 0,0 0 1,0 0-1,0-1 0,0 0 0,0 1 0,0-2 0,4 1 0,2-1 49,0 1 0,0-1 1,-1-1-1,1 0 0,0 0 1,-1-1-1,0-1 0,1 1 1,-1-1-1,-1-1 1,16-9-1,-11 3-44,0 0-1,-1-1 1,-1-1 0,14-17-1,-20 23-94,0 0 1,-1-1-1,0 1 0,0-1 0,0 0 0,-1 0 0,0 0 0,-1-1 0,0 1 0,2-10 0,-4 18 45,0 0 0,0-1-1,0 1 1,0 0 0,0 0 0,1-1 0,-1 1-1,0 0 1,0 0 0,0-1 0,0 1-1,0 0 1,0 0 0,0-1 0,0 1 0,0 0-1,0 0 1,0-1 0,0 1 0,0 0-1,0 0 1,-1-1 0,1 1 0,0 0 0,0 0-1,0-1 1,0 1 0,0 0 0,0 0-1,-1 0 1,1-1 0,0 1 0,0 0 0,0 0-1,-1 0 1,1 0 0,0-1 0,0 1-1,0 0 1,-1 0 0,1 0 0,0 0-1,0 0 1,-1 0 0,1 0 0,0 0 0,0 0-1,-1 0 1,1 0 0,0 0 0,-1 0-1,-14 11-130,-11 23 103,21-26 46,1 0 1,0 0-1,0 0 0,1 1 1,0-1-1,0 1 0,1 0 0,0 0 1,1 0-1,0 0 0,0 0 1,1 1-1,0-1 0,2 13 1,-2-21-111,0-1 0,0 1 1,1-1-1,-1 1 0,0-1 0,0 1 1,1-1-1,-1 1 0,0-1 1,1 1-1,-1-1 0,1 1 1,-1-1-1,1 0 0,-1 1 0,0-1 1,1 0-1,0 1 0,-1-1 1,1 0-1,-1 0 0,1 0 0,-1 1 1,1-1-1,-1 0 0,1 0 1,0 0-1,0 0 0,12-2-6398,1-7-2241</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3.880"/>
    </inkml:context>
    <inkml:brush xml:id="br0">
      <inkml:brushProperty name="width" value="0.025" units="cm"/>
      <inkml:brushProperty name="height" value="0.025" units="cm"/>
    </inkml:brush>
  </inkml:definitions>
  <inkml:trace contextRef="#ctx0" brushRef="#br0">0 0 16207,'0'0'1250,"2"58"-3813,15-44-320,-4 0-2177</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4.222"/>
    </inkml:context>
    <inkml:brush xml:id="br0">
      <inkml:brushProperty name="width" value="0.025" units="cm"/>
      <inkml:brushProperty name="height" value="0.025" units="cm"/>
    </inkml:brush>
  </inkml:definitions>
  <inkml:trace contextRef="#ctx0" brushRef="#br0">0 105 4164,'11'2'3070,"-5"-2"-2650,4 1 757,0 0-1,0 1 0,-1 0 1,19 7-1,-26-9-975,-1 0 0,1 1 0,-1 0 0,1-1 0,-1 1 0,1 0 0,-1 0 0,0 0 0,1 0 0,-1 0 0,0 0 0,0 0 0,0 0-1,0 0 1,0 0 0,0 1 0,0-1 0,0 0 0,0 1 0,-1-1 0,1 1 0,-1-1 0,1 1 0,-1-1 0,1 1 0,-1-1 0,0 1 0,0 0 0,0-1 0,0 1 0,0-1 0,0 1 0,0 0 0,0-1 0,-1 1 0,1-1 0,-1 1 0,1-1 0,-1 1 0,1-1 0,-1 1 0,0-1 0,-1 3 0,-4 3 503,0 1 1,0 0 0,0-1 0,-14 11 0,14-13-509,-1 1 0,2 0 0,-1 0 1,1 0-1,0 0 0,0 1 0,0 0 1,-3 7-1,8-14-194,0 0 1,0 1-1,0-1 0,0 0 1,-1 1-1,1-1 0,0 0 1,0 1-1,0-1 1,0 0-1,0 1 0,0-1 1,0 0-1,0 1 0,0-1 1,0 0-1,0 1 0,0-1 1,0 0-1,0 1 1,1-1-1,-1 0 0,0 0 1,0 1-1,0-1 0,0 0 1,1 1-1,-1-1 1,0 0-1,0 0 0,0 0 1,1 1-1,-1-1 0,0 0 1,0 0-1,1 1 0,15 0 112,18-9 64,-11-5-158,1-1 0,-2 0 0,0-2 1,-1-1-1,-1 0 0,0-1 0,-1-2 0,28-37 0,-44 54-21,-1 1 0,0-1 0,0 0 0,0 0 0,-1 0 0,1 0 0,-1 0 0,1 0 0,-1 0 0,0 0 0,0-1 0,0 1 0,-1 0 0,1-1 0,-1-3 0,-20 24-228,19-15 248,-1 0 1,1 0-1,0 0 0,0 1 1,0-1-1,0 0 0,1 1 1,-1-1-1,0 0 0,1 1 1,0-1-1,-1 1 1,1-1-1,0 1 0,0-1 1,1 6-1,0-7 3,0 0 0,0 0-1,-1 1 1,1-1 0,0 0 0,0 0 0,0 0-1,0 0 1,0 0 0,1 0 0,-1 0 0,0 0-1,0-1 1,1 1 0,-1 0 0,0-1 0,1 1-1,-1-1 1,1 1 0,-1-1 0,0 0 0,1 1-1,-1-1 1,1 0 0,-1 0 0,1 0 0,2-1-1,7 0 107,-1 0-1,1-1 1,-1 0-1,0-1 1,1 0-1,-1-1 0,0 0 1,-1 0-1,1-1 1,14-10-1,-9 5-94,0-1-1,-1-1 0,0 0 1,-1-1-1,17-20 1,-40 44-59,1 0 1,1 1 0,0 0 0,0 1 0,1 0 0,1 0 0,0 0 0,1 1 0,0 0 0,1 0 0,1 0 0,-3 26 0,6-40-79,0 0-1,0 1 1,0-1 0,0 0-1,0 1 1,0-1 0,0 1-1,0-1 1,1 0 0,-1 1-1,0-1 1,0 0 0,0 1-1,0-1 1,1 0 0,-1 0-1,0 1 1,0-1 0,1 0-1,-1 0 1,0 1 0,1-1-1,-1 0 1,0 0 0,0 0 0,1 1-1,-1-1 1,0 0 0,1 0-1,-1 0 1,1 0 0,-1 0-1,0 0 1,1 0 0,-1 0-1,0 0 1,1 0 0,-1 0-1,0 0 1,1 0 0,0 0-1,11-6-6734,-1-9-4863</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0.282"/>
    </inkml:context>
    <inkml:brush xml:id="br0">
      <inkml:brushProperty name="width" value="0.025" units="cm"/>
      <inkml:brushProperty name="height" value="0.025" units="cm"/>
    </inkml:brush>
  </inkml:definitions>
  <inkml:trace contextRef="#ctx0" brushRef="#br0">148 17 12172,'0'0'10895,"-8"-4"-10057,6 2-813,-1 1-1,1-1 0,-1 1 1,0 0-1,0 0 0,0 0 1,1 0-1,-1 0 0,0 0 1,0 1-1,0 0 0,0-1 1,0 1-1,-1 0 0,1 1 1,0-1-1,0 0 0,0 1 1,1 0-1,-1 0 0,0 0 1,0 0-1,0 0 0,0 0 1,1 1-1,-1-1 0,1 1 1,-1 0-1,1 0 0,-1 0 1,1 0-1,0 0 0,-2 3 1,0-1-8,0 0 0,0 1 0,0-1 0,0 1 0,1-1 0,0 1 0,0 0 0,0 1 0,1-1 1,0 0-1,0 1 0,0-1 0,0 1 0,-1 11 0,4-16-9,-1-1 1,1 1-1,-1 0 0,1 0 1,-1-1-1,1 1 0,-1 0 1,1-1-1,0 1 0,-1 0 1,1-1-1,0 1 0,-1-1 1,1 1-1,0-1 0,0 1 1,0-1-1,0 0 0,-1 1 1,1-1-1,0 0 0,0 0 1,0 1-1,0-1 0,0 0 1,0 0-1,0 0 0,-1 0 0,1 0 1,2-1-1,34-1 352,-35 2-348,9-2 36,1-1 1,0 0-1,-1-1 1,1 0-1,12-7 1,-11 5-16,0 0-1,1 1 1,16-4 0,-30 9-38,1 0 1,-1 0 0,1 1 0,-1-1 0,1 0 0,-1 0 0,1 0-1,-1 1 1,0-1 0,1 0 0,-1 0 0,1 1 0,-1-1 0,0 0-1,1 1 1,-1-1 0,0 0 0,1 1 0,-1-1 0,0 1-1,1-1 1,-1 1 0,0-1 0,0 1 0,0-1 0,1 0 0,-1 1-1,0-1 1,0 1 0,0-1 0,0 1 0,0-1 0,0 1 0,0-1-1,0 1 1,0-1 0,0 1 0,0-1 0,-1 1 0,1-1-1,0 1 1,-4 33-261,2-21 224,34-12 644,-26-2-532,1-1-1,-1 0 1,1 0-1,-1 0 0,0-1 1,0 0-1,8-5 0,-8 4-171,1 0-1,-1 1 0,1 0 0,0 0 0,9-2 0,-15 9-2,0 0-1,-1 0 1,1 1-1,-1-1 1,0 0 0,0 0-1,-1 0 1,1 0-1,-2 6 1,1-2-1371,1-7 742,0 1-102</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4.883"/>
    </inkml:context>
    <inkml:brush xml:id="br0">
      <inkml:brushProperty name="width" value="0.025" units="cm"/>
      <inkml:brushProperty name="height" value="0.025" units="cm"/>
    </inkml:brush>
  </inkml:definitions>
  <inkml:trace contextRef="#ctx0" brushRef="#br0">0 130 17264,'0'0'1084,"1"9"-1025,0-3-181,0-1 1,0 1 0,0-1 0,0 0-1,1 1 1,0-1 0,0 0-1,1 0 1,-1 0 0,1 0-1,0 0 1,1-1 0,-1 1 0,1-1-1,0 0 1,0 0 0,5 4-1,4 3-1192,1-1 0,1 0-1,26 14 1,-35-21 685,0-1 1,1 1-1,-1-1 0,1 0 0,-1 0 0,1-1 1,0 0-1,0 0 0,0-1 0,0 0 1,-1 0-1,9-1 0,-15 1 849,1-1 0,0 1 0,-1 0 0,1-1 0,-1 1 1,1-1-1,-1 1 0,1-1 0,-1 1 0,1-1 0,-1 1 0,0-1 0,1 0 0,-1 1 0,0-1 0,1 0 1,-1 1-1,0-1 0,0 0 0,0 1 0,0-1 0,1 0 0,-1 1 0,0-1 0,0 0 0,0 1 0,-1-1 1,1 0-1,0 0 0,0 1 0,0-1 0,0 0 0,-1 1 0,1-1 0,0 1 0,0-1 0,-1 0 0,1 1 1,-1-1-1,1 1 0,0-1 0,-1 1 0,1-1 0,-1 1 0,1-1 0,-1 1 0,0-1 0,1 1 0,-1 0 1,1-1-1,-1 1 0,0 0 0,1-1 0,-1 1 0,0 0 0,-1 0 0,-5-1 122,-1 1 1,0 0-1,0 0 0,0 1 0,1 0 0,-1 1 1,0-1-1,1 1 0,-1 1 0,1 0 0,0 0 0,0 0 1,0 1-1,0 0 0,-9 7 0,10-7-59,0 0 0,1 0 0,0 1-1,0 0 1,0 0 0,0 0 0,1 1-1,0-1 1,0 1 0,0 0 0,1 0-1,0 0 1,0 1 0,0-1 0,1 1-1,0 0 1,-2 12 0,4-18-252,1 0 0,-1 0 0,0 0 1,0 0-1,1 0 0,-1 0 0,0 0 0,1 0 1,-1 0-1,1 0 0,-1 0 0,1 0 0,0 0 1,-1 0-1,1-1 0,0 1 0,0 0 0,-1-1 1,1 1-1,0 0 0,0-1 0,0 1 0,0-1 1,0 1-1,0-1 0,0 1 0,0-1 0,0 0 0,0 0 1,0 0-1,0 1 0,0-1 0,0 0 0,0 0 1,0 0-1,0 0 0,2-1 0,43-3 1149,-27-1-980,-1 0 1,0-1-1,-1-1 1,1 0-1,-1-2 1,-1 0-1,25-17 1,-12 4-99,0-1 1,49-52-1,-64 61-46,-1-1 1,-1 0-1,0-1 1,-1 0-1,-1-1 1,0 0-1,-2 0 1,0-1-1,0 0 1,-2-1-1,6-26 1,-11 44-64,-1 0-1,0 1 1,0-1 0,0 1-1,0-1 1,0 0 0,0 1-1,0-1 1,0 0 0,0 1-1,0-1 1,0 0 0,0 1-1,0-1 1,-1 0 0,1 1-1,0-1 1,0 1 0,-1-1-1,1 1 1,0-1 0,-1 1-1,1-1 1,-1 1 0,1-1-1,-1 1 1,1-1 0,-1 1-1,1-1 1,-1 1 0,0-1-1,-22 4-165,16 0 150,0 0-1,1 0 0,0 1 0,-1 0 1,-7 6-1,0 3 27,1 1-1,1 0 1,0 0-1,1 1 1,-12 22 0,18-28 36,0 0 1,1 0-1,0 0 1,1 1 0,0 0-1,1 0 1,0 0 0,0 0-1,1 0 1,0 0 0,1 16-1,0-23-33,1-1-1,-1 1 1,1 0-1,0 0 1,-1-1 0,1 1-1,0 0 1,0-1-1,1 1 1,-1-1-1,1 1 1,-1-1 0,1 0-1,0 0 1,0 1-1,0-1 1,0 0-1,0-1 1,3 3 0,-1-1 14,1-1 0,-1 0 1,1 0-1,0 0 1,0 0-1,0-1 1,0 0-1,0 0 0,0 0 1,6-1-1,0 1 18,0-2-1,0 1 0,1-1 1,-1-1-1,0 0 1,0-1-1,0 0 0,-1-1 1,14-5-1,-11 1-75,0 1 1,0-1-1,0-1 0,-1-1 0,-1 1 0,1-2 1,-2 0-1,1 0 0,-2-1 0,1 0 1,-2 0-1,13-24 0,-21 36 28,0 0 0,0 0 1,0 0-1,1 0 0,-1-1 0,0 1 0,0 0 0,0 0 1,0 0-1,0 0 0,0 0 0,0 0 0,0 0 0,0 0 1,0 0-1,0 0 0,0-1 0,0 1 0,0 0 0,0 0 1,0 0-1,0 0 0,0 0 0,0 0 0,0 0 0,0 0 1,0-1-1,0 1 0,0 0 0,0 0 0,0 0 0,0 0 1,0 0-1,0 0 0,0 0 0,0 0 0,0 0 0,0-1 1,0 1-1,0 0 0,0 0 0,0 0 0,-1 0 0,1 0 1,0 0-1,0 0 0,0 0 0,0 0 0,0 0 0,0 0 1,0 0-1,0 0 0,0 0 0,0 0 0,-1 0 0,1 0 1,0 0-1,0 0 0,0 0 0,0 0 0,0 0 0,0 0 1,0 0-1,0 0 0,-1 0 0,1 0 0,0 0 0,0 0 1,0 0-1,-11 6-225,-10 13 160,18-15 60,-2 1 54,1 1 0,-1-1 0,1 1 0,0 0 0,1 1 0,0-1 0,0 1 0,0-1 0,1 1 0,0 0 0,-2 12 1,4-18-33,0 0 1,1 0 0,-1 0-1,0 0 1,1 0 0,-1 0 0,1 0-1,0-1 1,-1 1 0,1 0 0,0 0-1,-1 0 1,1-1 0,0 1 0,0 0-1,0-1 1,-1 1 0,1 0-1,0-1 1,0 1 0,0-1 0,0 0-1,0 1 1,0-1 0,0 0 0,0 0-1,0 1 1,0-1 0,0 0 0,1 0-1,-1 0 1,0 0 0,2-1 0,40-2 182,-29 0-169,-1-1 1,1 0-1,-1-1 0,0 0 0,0-1 0,0-1 0,23-16 1,-17 9-38,-1-1 0,0-1 1,31-35-1,-38 34-398,-32 41 209,19-22 201,-14 19 88,2 0 1,-12 24-1,23-40-76,0 0 1,1 0-1,0 0 0,0 0 0,0 1 1,1-1-1,-1 0 0,1 1 0,1-1 1,-1 1-1,1 0 0,0-1 0,0 1 1,1-1-1,-1 1 0,3 6 0,-2-11-92,-1 1-1,1-1 1,0 0-1,0 0 1,1 0-1,-1 0 1,0 0-1,0 0 1,0 0-1,1-1 1,-1 1-1,0 0 1,1-1-1,-1 1 1,0 0-1,1-1 1,-1 0-1,1 1 1,-1-1-1,1 0 1,-1 0-1,3 0 1,35-3-6049,-13-9-738</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5.460"/>
    </inkml:context>
    <inkml:brush xml:id="br0">
      <inkml:brushProperty name="width" value="0.025" units="cm"/>
      <inkml:brushProperty name="height" value="0.025" units="cm"/>
    </inkml:brush>
  </inkml:definitions>
  <inkml:trace contextRef="#ctx0" brushRef="#br0">1 147 18674,'0'0'7180,"9"1"-4751,9 2-2014,1-2 0,-1 0 0,1-2 0,-1 0 0,26-4 0,-36 4-392,0-1-1,1 0 0,-1 0 0,0-1 0,0 0 0,0 0 1,-1-1-1,1 0 0,-1 0 0,0-1 0,0 0 0,0 0 1,-1-1-1,1 0 0,5-7 0,-10 11-19,-1 1 0,0-1 0,0 0 0,1 0 0,-1 1 0,0-1 0,0 0-1,-1 0 1,1 0 0,0 0 0,0 0 0,-1 0 0,0 0 0,1 0 0,-1 0 0,0 0 0,0 0 0,0-1 0,0 1 0,0 0 0,-1 0-1,0-4 1,0 4-22,-1 1 1,1-1-1,0 0 0,-1 0 0,0 1 0,1-1 0,-1 1 0,0 0 1,0-1-1,1 1 0,-1 0 0,0 0 0,0 0 0,0 0 0,-1 0 0,1 1 1,-4-2-1,-1 1-35,0 0 1,0 0 0,0 0-1,-1 1 1,1 0-1,0 0 1,0 1 0,-1 0-1,1 0 1,0 1 0,0 0-1,-9 4 1,9-3 49,0 1 1,0 1 0,0 0-1,1 0 1,-1 0-1,1 0 1,1 1 0,-1 0-1,1 0 1,0 1-1,0-1 1,1 1-1,0 0 1,0 1 0,1-1-1,0 0 1,0 1-1,0 0 1,1 0 0,1 0-1,-1 0 1,1 0-1,0 0 1,1 16-1,1-22 7,-1 1 0,1-1 0,-1 1 0,1-1 0,0 0 0,0 0-1,0 1 1,0-1 0,0 0 0,0 0 0,1 0 0,-1 0 0,1 0-1,-1 0 1,1-1 0,0 1 0,0-1 0,-1 1 0,4 1 0,0 0 5,0 0 0,1-1 0,-1 0 0,1 0 1,0 0-1,-1 0 0,11 1 0,2-2-50,0 1-1,0-2 0,1 0 0,22-4 1,-18-2-153,-1 0 1,0-1-1,-1-1 1,0-1 0,0-1-1,-1-1 1,26-18-1,38-18 117,-85 55 527,-15 26 156,12-29-500,0 1 0,1 0-1,0 1 1,1-1-1,-1 0 1,1 1 0,0-1-1,1 1 1,0 0-1,-1 8 1,2-14-97,0 1 1,1-1 0,-1 0-1,0 0 1,1 1-1,-1-1 1,1 0-1,-1 0 1,1 1-1,0-1 1,-1 0-1,1 0 1,0 0-1,0 0 1,0 0-1,0 0 1,0 0 0,0 0-1,0 0 1,0-1-1,0 1 1,0 0-1,0-1 1,1 1-1,-1-1 1,0 1-1,0-1 1,1 1-1,-1-1 1,0 0 0,1 0-1,0 1 1,53 1 341,-44-3-267,13-1-43,0 0-1,0-2 0,0-1 0,-1-1 1,1-1-1,23-11 0,133-69-1915,-161 78 1417,-19 8 444,0 1 1,0 0-1,1-1 1,-1 1-1,0 0 1,0-1 0,1 1-1,-1 0 1,0 0-1,0-1 1,1 1-1,-1 0 1,0 0-1,1 0 1,-1 0 0,0-1-1,1 1 1,-1 0-1,0 0 1,1 0-1,-1 0 1,0 0-1,1 0 1,-1 0 0,1 0-1,-1 0 1,0 0-1,1 0 1,-1 0-1,0 0 1,1 0 0,-1 0-1,0 0 1,1 1-1,-1-1 1,0 0-1,1 0 1,-1 0-1,0 1 1,1-1 0,-11 17-236,-34 30-2264,37-39 601,-10 11-4702</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6.070"/>
    </inkml:context>
    <inkml:brush xml:id="br0">
      <inkml:brushProperty name="width" value="0.025" units="cm"/>
      <inkml:brushProperty name="height" value="0.025" units="cm"/>
    </inkml:brush>
  </inkml:definitions>
  <inkml:trace contextRef="#ctx0" brushRef="#br0">292 1 17264,'0'0'6855,"1"9"-5788,-2 2-875,0-1 0,0 0 0,-1 0 0,0 1-1,-1-1 1,0-1 0,-1 1 0,0 0 0,-1-1-1,1 0 1,-2 0 0,1 0 0,-8 8 0,-137 162 1157,75-94-600,74-84-793,-1 0 1,1 0-1,0 0 1,0 0 0,0 0-1,0 1 1,1-1-1,-1 0 1,0 0 0,0 1-1,1-1 1,-1 0-1,1 1 1,-1-1 0,1 1-1,-1 1 1,18-8-2419,31-25-1444,-29 13 1668,0-1-1,-1-1 0,-1 0 0,27-40 0,44-92-2114,-49 78 8161,-31 67 1177,-6 20-3185,-8 23-310,-2-8-618,-25 106 4200,30-117-4437,1 0 0,1 0 0,0-1-1,1 1 1,4 31 0,-2-40-798,1 0-1,0 0 1,0 0 0,1-1-1,0 1 1,0-1-1,1 0 1,0 0 0,9 10-1,-18-21-4569,-5 0 2225,-5-2 162,-14-14-3692,-5-5-2621</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6.399"/>
    </inkml:context>
    <inkml:brush xml:id="br0">
      <inkml:brushProperty name="width" value="0.025" units="cm"/>
      <inkml:brushProperty name="height" value="0.025" units="cm"/>
    </inkml:brush>
  </inkml:definitions>
  <inkml:trace contextRef="#ctx0" brushRef="#br0">0 104 10378,'0'0'14542,"70"-20"-13806,-23 26-512,4 1-95,6-1-97,-1-3-449,1-2-1280,-3-1-2627,-6-1-3396</inkml:trace>
  <inkml:trace contextRef="#ctx0" brushRef="#br0" timeOffset="1">558 1 14446,'0'0'5509,"-30"57"-3171,30-35-768,0 0-513,0-3 64,13-5-257,12-4-351,5-6-225,10-4-128,-1 0-96,14-12-608,-2-4-1314,-2-3-1441,-2-2-2659,-6 2-4772</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6.805"/>
    </inkml:context>
    <inkml:brush xml:id="br0">
      <inkml:brushProperty name="width" value="0.025" units="cm"/>
      <inkml:brushProperty name="height" value="0.025" units="cm"/>
    </inkml:brush>
  </inkml:definitions>
  <inkml:trace contextRef="#ctx0" brushRef="#br0">173 301 11627,'0'0'9534,"-8"-3"-7953,4 2-1446,0 0 0,0 0 0,0 0 0,0 1 0,0-1 0,0 1 0,0 0 0,0 0 0,0 0 0,0 0 0,1 1 0,-1 0 0,-4 1 0,1 0 81,1 1 0,0 0 0,-1 0 0,1 1-1,1 0 1,-1 0 0,0 0 0,-6 7-1,8-7 58,0-1-1,0 1 0,0 1 0,0-1 1,1 0-1,-1 1 0,1 0 1,0 0-1,1 0 0,-1 0 0,1 0 1,-3 9-1,6-13-257,-1-1 1,0 1-1,1-1 1,-1 1 0,1 0-1,-1-1 1,1 0-1,-1 1 1,1-1-1,-1 1 1,1-1-1,0 0 1,-1 1 0,1-1-1,-1 0 1,1 1-1,0-1 1,-1 0-1,1 0 1,0 0-1,0 0 1,-1 0 0,1 0-1,0 0 1,-1 0-1,1 0 1,0 0-1,-1 0 1,1 0-1,1-1 1,26-1 233,-12-1-180,-1-1 0,0-1 0,0 0-1,-1-1 1,0-1 0,17-10 0,1-3-51,43-34 0,-51 34 3,-1 0-1,-1-2 1,27-35 0,-40 46-99,-2 0 1,1 0-1,-1-1 1,-1 0 0,0 0-1,0 0 1,-1-1-1,-1 0 1,0 0 0,1-15-1,-4 28 69,-1-1 0,0 0 0,0 1 0,0-1 0,1 0 0,-1 0 0,0 1 0,0-1 0,0 0-1,0 0 1,0 1 0,-1-1 0,1 0 0,0 0 0,0 1 0,0-1 0,-1 0 0,1 1 0,0-1 0,-1 0 0,1 1 0,0-1-1,-1 0 1,1 1 0,-1-1 0,1 1 0,-2-1 0,-15 7-269,-16 28-39,21-16 504,1 0-1,2 1 1,-1 1-1,2-1 0,1 1 1,0 1-1,-4 26 0,9-40-128,1 0 1,0 0-1,1 0 0,-1 0 1,1 0-1,1 1 0,-1-1 0,1 0 1,0 0-1,1 0 0,0 0 0,0 0 1,0-1-1,1 1 0,0-1 0,0 1 1,1-1-1,0 0 0,0 0 0,0-1 1,1 1-1,-1-1 0,1 0 0,1 0 1,6 5-1,-1-4-141,1 1-1,0-1 1,0-1-1,1 0 1,-1-1-1,1 0 1,0-1 0,0-1-1,1 0 1,-1 0-1,0-1 1,1-1-1,12-1 1,41-10-3334,-7-11-3486,-8-9-3982</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7.162"/>
    </inkml:context>
    <inkml:brush xml:id="br0">
      <inkml:brushProperty name="width" value="0.025" units="cm"/>
      <inkml:brushProperty name="height" value="0.025" units="cm"/>
    </inkml:brush>
  </inkml:definitions>
  <inkml:trace contextRef="#ctx0" brushRef="#br0">19 1 16143,'0'0'6438,"-19"52"-4484,19-14 32,0 7-769,0 3-416,0 1-160,2-2-353,9-2-224,1-4-64,-1-5-1377,-5-10-1474,-6-8-2722,0-9-3876</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7.504"/>
    </inkml:context>
    <inkml:brush xml:id="br0">
      <inkml:brushProperty name="width" value="0.025" units="cm"/>
      <inkml:brushProperty name="height" value="0.025" units="cm"/>
    </inkml:brush>
  </inkml:definitions>
  <inkml:trace contextRef="#ctx0" brushRef="#br0">1 137 11755,'3'-12'2285,"-1"6"-1963,0 1-1,0-1 1,0 1 0,1-1-1,0 1 1,0 0-1,0 0 1,0 0 0,1 0-1,0 1 1,0-1 0,1 1-1,-1 0 1,1 0 0,0 1-1,-1-1 1,2 1-1,-1 0 1,0 0 0,1 1-1,-1 0 1,1 0 0,11-2-1,12-4 574,1 2 0,0 2 1,0 0-1,53 2 0,-62 2-733,0 1 1,0 2 0,-1 0-1,1 1 1,-1 1-1,0 1 1,32 14-1,-48-18-165,0 0-1,0 1 1,0-1-1,0 1 0,0 0 1,0 0-1,-1 1 1,0-1-1,1 1 0,-1 0 1,4 7-1,-6-9 0,0 0 1,0 0-1,0 0 0,0 0 0,-1 1 0,1-1 1,-1 0-1,0 0 0,1 0 0,-1 1 0,0-1 1,0 0-1,-1 0 0,1 1 0,0-1 0,-1 0 1,1 0-1,-1 0 0,0 1 0,1-1 0,-1 0 1,0 0-1,-1 0 0,1 0 0,0-1 1,0 1-1,-2 2 0,-7 4 80,1 1-1,-1-2 1,0 1 0,-1-1 0,0-1-1,0 0 1,-19 7 0,-26 16 322,55-29-399,1 0 0,-1 0 0,1 1 0,-1-1 0,1 0 0,-1 0 0,1 1 0,-1-1 0,1 0 0,-1 1 0,1-1 0,-1 1 0,1-1 0,0 0-1,-1 1 1,1-1 0,0 1 0,-1-1 0,1 1 0,0-1 0,0 1 0,0 0 0,-1-1 0,1 1 0,0-1 0,0 2 0,12 4 9,32-3 29,-38-3-38,31 2-168,151 11-307,-165-10 464,-2 1-1,1 1 1,0 1 0,-1 1-1,0 1 1,26 13-1,-43-19 23,-1 0 0,0 0 0,1 0 0,-1 0 0,0 1-1,0-1 1,0 1 0,0 0 0,-1 0 0,1 0 0,-1 0 0,1 0 0,-1 0-1,0 1 1,-1-1 0,1 1 0,0 0 0,-1-1 0,0 1 0,0 0-1,0 0 1,0 6 0,-1-5 96,-1-1 0,1 0-1,-1 0 1,0 0 0,-1 0-1,1 0 1,-1 0 0,1 0-1,-1 0 1,0 0 0,-1-1-1,1 1 1,-1-1 0,1 0-1,-1 1 1,0-1 0,0 0-1,-1-1 1,1 1 0,0-1-1,-5 3 1,-20 11 328,0-1 0,0-1 0,-2-2 0,1 0 0,-44 9 0,-46 4-2604,3-9-7574,47-8-1755</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7.847"/>
    </inkml:context>
    <inkml:brush xml:id="br0">
      <inkml:brushProperty name="width" value="0.025" units="cm"/>
      <inkml:brushProperty name="height" value="0.025" units="cm"/>
    </inkml:brush>
  </inkml:definitions>
  <inkml:trace contextRef="#ctx0" brushRef="#br0">239 471 6182,'-239'60'17910,"307"-67"-15113,-43 2-2540,1030-165 3319,503 1-3505,-699 80 8,-735 75-1090,370-37 3243,-267 32-4878,-46 12-8015,-224 7 2445</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42.580"/>
    </inkml:context>
    <inkml:brush xml:id="br0">
      <inkml:brushProperty name="width" value="0.025" units="cm"/>
      <inkml:brushProperty name="height" value="0.025" units="cm"/>
    </inkml:brush>
  </inkml:definitions>
  <inkml:trace contextRef="#ctx0" brushRef="#br0">162 32 29212,'-60'32'-2659,"1"-10"2531,18-6-96,39-9 256,10-5-1954,29-2-416,14-2 1793,11-11-1921,6-8-481,-2-11-1505,-15-11-2979</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42.941"/>
    </inkml:context>
    <inkml:brush xml:id="br0">
      <inkml:brushProperty name="width" value="0.025" units="cm"/>
      <inkml:brushProperty name="height" value="0.025" units="cm"/>
    </inkml:brush>
  </inkml:definitions>
  <inkml:trace contextRef="#ctx0" brushRef="#br0">61 13 24471,'0'0'224,"-51"-3"-160,42 3 33,26 0-1475,13 0 802,17 0-1346,6 0-577,7 0-1376,-1-10-1058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1.187"/>
    </inkml:context>
    <inkml:brush xml:id="br0">
      <inkml:brushProperty name="width" value="0.025" units="cm"/>
      <inkml:brushProperty name="height" value="0.025" units="cm"/>
    </inkml:brush>
  </inkml:definitions>
  <inkml:trace contextRef="#ctx0" brushRef="#br0">121 127 6662,'0'0'3828,"2"-11"-876,8-51 1673,-6 8 3172,-19 63-7412,0 11-394,0 2 1,2-1-1,0 1 1,2 1-1,0 0 1,2 1-1,0 0 1,2 0-1,-8 45 0,14-60-19,-1 0 0,2 1 0,-1-1 0,1 0 0,1 1 0,2 12 1,-3-20 29,0-1 0,1 1 0,-1-1 0,1 1 0,-1 0 1,1-1-1,0 1 0,0-1 0,0 1 0,0-1 1,0 0-1,0 1 0,0-1 0,0 0 0,0 0 1,1 0-1,-1 0 0,0 0 0,1 0 0,-1 0 1,1 0-1,-1 0 0,1-1 0,0 1 0,-1 0 1,1-1-1,-1 0 0,1 1 0,0-1 0,0 0 1,-1 0-1,1 0 0,0 0 0,-1 0 0,1 0 1,0-1-1,-1 1 0,1 0 0,0-1 0,-1 1 1,1-1-1,1-1 0,3-1 111,0 0-1,0 0 1,-1 0 0,1-1-1,-1 0 1,0 0 0,0 0-1,0-1 1,-1 0 0,0 0-1,0 0 1,0 0 0,6-12-1,0 0 201,-2-1 0,0 0 0,8-28 0,-11 32-291,-2-1-1,0 0 0,0 0 1,-1-1-1,-1 1 0,-1 0 1,0-1-1,-1 1 1,-1 0-1,-4-19 0,6 33-61,-1-1-1,1 1 0,-1-1 0,1 1 1,-1-1-1,0 1 0,1 0 1,-1-1-1,0 1 0,0 0 1,0 0-1,0 0 0,0 0 1,0 0-1,-1-1 0,1 1-67,1 1-1,-1 0 1,1 0-1,-1 0 1,1 0-1,-1 0 0,1 0 1,0 0-1,-1 0 1,1 0-1,-1 1 1,1-1-1,-1 0 1,1 0-1,-1 0 1,1 0-1,0 1 1,-1-1-1,1 0 1,-1 0-1,1 1 1,0-1-1,-1 0 1,1 1-1,0-1 1,0 0-1,-1 1 1,1-1-1,0 0 1,-1 1-1,-1 3-1054,0 1 0,0-1 0,0 0 0,0 1 0,1-1 0,-1 1 0,0 7 0,0 9-3562</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43.269"/>
    </inkml:context>
    <inkml:brush xml:id="br0">
      <inkml:brushProperty name="width" value="0.025" units="cm"/>
      <inkml:brushProperty name="height" value="0.025" units="cm"/>
    </inkml:brush>
  </inkml:definitions>
  <inkml:trace contextRef="#ctx0" brushRef="#br0">55 0 31902,'0'0'-1986,"-35"79"1121,16-47-416,19 4 769,35 1-2755,20 2 1697,17-6 641,11-11-4163,-4-13-97</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43.597"/>
    </inkml:context>
    <inkml:brush xml:id="br0">
      <inkml:brushProperty name="width" value="0.025" units="cm"/>
      <inkml:brushProperty name="height" value="0.025" units="cm"/>
    </inkml:brush>
  </inkml:definitions>
  <inkml:trace contextRef="#ctx0" brushRef="#br0">42 0 26649,'0'0'3620,"-19"61"-4261,-4-33-96,23 4 1,10 4-2563,31-3 95,8-6 738,6-12-3940,-4-9-5926</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43.957"/>
    </inkml:context>
    <inkml:brush xml:id="br0">
      <inkml:brushProperty name="width" value="0.025" units="cm"/>
      <inkml:brushProperty name="height" value="0.025" units="cm"/>
    </inkml:brush>
  </inkml:definitions>
  <inkml:trace contextRef="#ctx0" brushRef="#br0">1402 1 32671,'-56'71'-1698,"-4"-16"1762,18-10-448,25-15-929,13-7-257,4-6 737,27-6-1152,-3-7-1058,-7 0-2466,-13 2-2755</inkml:trace>
  <inkml:trace contextRef="#ctx0" brushRef="#br0" timeOffset="1">315 1263 31198,'-58'10'-2403,"-8"-10"1410,13-20-2338,6-32-2498,3-19-1570,-3-13 3843</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44.282"/>
    </inkml:context>
    <inkml:brush xml:id="br0">
      <inkml:brushProperty name="width" value="0.025" units="cm"/>
      <inkml:brushProperty name="height" value="0.025" units="cm"/>
    </inkml:brush>
  </inkml:definitions>
  <inkml:trace contextRef="#ctx0" brushRef="#br0">370 2112 31133,'-108'-13'-3939,"10"-3"4579,31 2-576,21 4-64,14 1-192,13-1 128,19-8-2018,0-14-1633,25-20-2179,-1-21-1505</inkml:trace>
  <inkml:trace contextRef="#ctx0" brushRef="#br0" timeOffset="1">1565 143 20211,'0'0'10282,"56"0"-13838,-18 0-95,26-7-2467,28-21 2691,19-17 3107,10-17-6567</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44.673"/>
    </inkml:context>
    <inkml:brush xml:id="br0">
      <inkml:brushProperty name="width" value="0.025" units="cm"/>
      <inkml:brushProperty name="height" value="0.025" units="cm"/>
    </inkml:brush>
  </inkml:definitions>
  <inkml:trace contextRef="#ctx0" brushRef="#br0">1 1 30493,'0'0'-1474,"64"64"-1729,-15-34-32,11-1-5317,10-11 1410</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45.016"/>
    </inkml:context>
    <inkml:brush xml:id="br0">
      <inkml:brushProperty name="width" value="0.025" units="cm"/>
      <inkml:brushProperty name="height" value="0.025" units="cm"/>
    </inkml:brush>
  </inkml:definitions>
  <inkml:trace contextRef="#ctx0" brushRef="#br0">65 1 15983,'0'0'13357,"0"58"-15151,-15-40 2178,3 4-480,3 5-801,3 2 1,-3 4 639,9 0-2241,-2-2-1666,-9-12-3107</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47.044"/>
    </inkml:context>
    <inkml:brush xml:id="br0">
      <inkml:brushProperty name="width" value="0.025" units="cm"/>
      <inkml:brushProperty name="height" value="0.025" units="cm"/>
    </inkml:brush>
  </inkml:definitions>
  <inkml:trace contextRef="#ctx0" brushRef="#br0">151 1 28123,'-9'3'-897,"-1"2"835,3-3-33,0 1 0,1 0 0,-1 0 0,1 1 0,-9 7 0,12-9 34,1 0 0,0 0 0,0 0 0,0 1-1,0-1 1,0 1 0,1-1 0,-1 1 0,1 0 0,0 0-1,0 0 1,0 0 0,0 0 0,0 0 0,0 0 0,1 0-1,0 0 1,-1 6 0,1-7 69,0 0 0,0 0 1,0 1-1,0-1 0,-1 0 0,1 0 0,-1 0 1,0 1-1,0-1 0,1 0 0,-1 0 0,-1 0 1,1 0-1,0 0 0,0-1 0,-1 1 0,1 0 1,-1-1-1,0 1 0,1 0 0,-1-1 0,0 0 0,-3 2 1,-19 21 1107,22-22-1170,2-2 81,0 0 0,-1 1 0,1-1 0,0 0 0,0 0-1,-1 0 1,1 1 0,0-1 0,-1 0 0,1 0 0,0 1 0,0-1 0,0 0 0,-1 1 0,1-1 0,0 0 0,0 1 0,0-1 0,0 0 0,0 1 0,0-1 0,0 1 0,0-1 0,0 0 0,0 1 0,0-1 0,0 0 0,0 1-1,0-1 1,0 0 0,0 1 0,0-1 0,0 0 0,0 1 0,0-1 0,1 0 0,-1 1 0,0-1 0,0 0 0,0 1 0,1-1 0,-1 0 0,0 1 0,0-1 0,1 0 0,-1 0 0,0 0 0,1 1 0,-1-1 0,0 0 0,0 0-1,1 0 1,-1 0 0,1 1 0,-1-1 0,0 0 0,1 0 0,-1 0 0,0 0 0,1 0 0,-1 0 0,0 0 0,1 0 0,0 0 0,0 0-28,45 10-9,8-7-6,-53-3 80,-1 0-10,2 0-17,-1 0-10,34 0-60,-22 1 44,1-1 0,-1 0 0,1-1-1,-1 0 1,24-7 0,-54 13-5723,-11 1 1289,0 0 165,-24 4-2676</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54.989"/>
    </inkml:context>
    <inkml:brush xml:id="br0">
      <inkml:brushProperty name="width" value="0.025" units="cm"/>
      <inkml:brushProperty name="height" value="0.025" units="cm"/>
    </inkml:brush>
  </inkml:definitions>
  <inkml:trace contextRef="#ctx0" brushRef="#br0">59 111 18417,'0'0'1036,"-5"2"-1201,-11 4 212,24-13-85,21-20 70,-28 26-11,0 0 0,0 0-1,0 0 1,0-1 0,0 1 0,0 0-1,-1 0 1,1 0 0,0-1 0,-1 1 0,1 0-1,-1-1 1,0 1 0,1 0 0,-1-1-1,0 1 1,0 0 0,0-1 0,0 1-1,0-1 1,0 1 0,0 0 0,0-1-1,-1-1 1,0 2 68,0 1-1,1-1 1,-1 1 0,0 0-1,1-1 1,-1 1-1,0 0 1,0 0 0,0-1-1,1 1 1,-1 0-1,0 0 1,0 0 0,0 0-1,1 0 1,-1 0 0,0 0-1,0 1 1,0-1-1,1 0 1,-1 0 0,0 1-1,0-1 1,1 0-1,-1 1 1,-1 0 0,-19 9 881,19-9-906,-1 2 13,0-1 0,-1 0 0,1 0-1,0 1 1,0 0 0,0 0 0,0 0 0,1 0-1,-1 0 1,1 0 0,0 1 0,-4 5 0,29-24-547,-19 10 524,0 0 1,0 0-1,0 0 1,-1-1-1,0 1 1,0-1 0,-1 0-1,0 0 1,0 0-1,0 0 1,0 0-1,-1 0 1,1-11-1,-4 17 90,0 1 0,1-1 0,-1 1-1,0-1 1,1 1 0,-1-1 0,1 1-1,-1 0 1,1 0 0,-1 0 0,1 0 0,0 0-1,-1 0 1,-1 2 0,-3 4-26,3-5-96,0 1 0,0-1 0,1 1 0,-1 0 1,1-1-1,0 1 0,0 0 0,0 1 0,0-1 0,1 0 0,-1 0 1,-1 6-1,3-9-113,1 0 94,0 0-1,-1 0 1,1 1 0,-1-1-1,1 0 1,-1 0 0,1 0-1,0 0 1,-1-1 0,1 1-1,-1 0 1,1 0 0,-1 0-1,1 0 1,0-1 0,-1 1-1,1 0 1,-1 0 0,1-1-1,-1 1 1,1 0 0,-1-1-1,0 1 1,1-1 0,-1 1-1,1 0 1,-1-1 0,0 1-1,1-1 1,-1 1 0,0-1-1,0 1 1,1-1 0,-1 0-1,0 1 1,0-1 0,0 1-1,0-1 1,1 1 0,-1-1-1,0 0 1,0 1 0,0-1-1,0 1 1,-1-2 0,1 2 152,0 1-241,0 1 1,0-1 0,0 1 0,0-1 0,1 0 0,-1 0 0,0 1-1,1-1 1,-1 0 0,1 1 0,-1-1 0,1 0 0,-1 0 0,1 0-1,0 1 1,0-1 0,-1 0 0,3 1 0,1-2-463,0-1-1,0 1 1,0-1 0,0 0 0,0-1-1,0 1 1,0-1 0,-1 1-1,1-1 1,0 0 0,-1-1 0,0 1-1,1-1 1,-1 1 0,0-1-1,5-6 1,17-19-5740</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56.080"/>
    </inkml:context>
    <inkml:brush xml:id="br0">
      <inkml:brushProperty name="width" value="0.025" units="cm"/>
      <inkml:brushProperty name="height" value="0.025" units="cm"/>
    </inkml:brush>
  </inkml:definitions>
  <inkml:trace contextRef="#ctx0" brushRef="#br0">56 183 15278,'0'0'3081,"-9"5"-1597,-2 0-1002,-25 16 1486,63-22-527,-22-2-1331,0 0-1,0-1 0,-1 1 1,0-1-1,0 0 0,0 0 0,0-1 1,-1 1-1,1-1 0,-1 0 1,0 0-1,-1 0 0,1 0 0,-1 0 1,0-1-1,2-7 977,-12 9-66,8 4-998,0 0 1,0-1-1,1 1 0,-1 0 1,0-1-1,0 1 1,1 0-1,-1-1 1,0 1-1,0-1 0,0 1 1,0 0-1,0-1 1,0 1-1,1-1 1,-1 1-1,0-1 0,0 1 1,0-1-1,0 1 1,-1 0-1,1-1 0,0 1 1,0-1-1,0 1 1,0 0-1,0-1 1,-1 1-1,1-1 0,0 1 1,0 0-1,0-1 1,-1 1-1,1 0 1,0-1-1,-1 1 0,1 0 1,0-1-1,-1 1 1,1 0-1,0 0 0,-1-1 1,1 1-1,0 0 1,-1 0-1,1 0 1,-1 0-1,1-1 0,-1 1 1,0 0-1,1 0-60,-1 0-1,1 0 0,-1 0 0,1 0 1,0 0-1,-1 0 0,1-1 1,-1 1-1,1 0 0,0 0 1,-1 0-1,1-1 0,0 1 1,-1 0-1,1 0 0,0-1 0,-1 1 1,1 0-1,0-1 0,-1 1 1,1-1-1,0 1 0,0 0 1,0-1-1,-1 1 0,1-1 0,0 1 1,0 0-1,0-1 0,0 1 1,0-1-1,0 1 0,0-1 1,0 1-1,0 0 0,0-2 0,15-38-5655,-8 26 3626,12-29-4626</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16:55.158"/>
    </inkml:context>
    <inkml:brush xml:id="br0">
      <inkml:brushProperty name="width" value="0.025" units="cm"/>
      <inkml:brushProperty name="height" value="0.025" units="cm"/>
    </inkml:brush>
  </inkml:definitions>
  <inkml:trace contextRef="#ctx0" brushRef="#br0">0 4 12364,'0'0'7719,"52"10"-12427,-20-15 3298,7 0-1697,-9 2-448,-5 3-321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1.673"/>
    </inkml:context>
    <inkml:brush xml:id="br0">
      <inkml:brushProperty name="width" value="0.025" units="cm"/>
      <inkml:brushProperty name="height" value="0.025" units="cm"/>
    </inkml:brush>
  </inkml:definitions>
  <inkml:trace contextRef="#ctx0" brushRef="#br0">1 0 10602,'0'0'10186,"15"15"-9994,4-22 210,-18 6-473,0 0 0,1 1-1,-1-1 1,0 1 0,0-1 0,0 1-1,0-1 1,0 1 0,1 0-1,-1-1 1,0 1 0,0 0 0,1 0-1,-1 0 1,2 0 0,7 13-5635,-8-2 395</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17:32.355"/>
    </inkml:context>
    <inkml:brush xml:id="br0">
      <inkml:brushProperty name="width" value="0.025" units="cm"/>
      <inkml:brushProperty name="height" value="0.025" units="cm"/>
    </inkml:brush>
  </inkml:definitions>
  <inkml:trace contextRef="#ctx0" brushRef="#br0">14750 650 4612,'-228'-24'5467,"-110"-45"-4067,-61-8-1385,-534-24-1038,458 54 674,-1213-78 340,1136 93 44,-1577-36 1558,1158 50-591,517 7-946,-842-30-166,180 5-57,1 86 516,299 69-220,615-75-99,3 9 0,-195 79 0,-129 101-73,422-180 32,2 5 1,3 4-1,-89 76 0,141-100 3,2 2 0,1 1-1,3 2 1,1 2 0,2 2-1,3 0 1,1 2 0,-30 70-1,42-77-52,1 1-1,3 0 0,1 1 1,3 1-1,1 0 1,2 0-1,2 1 0,3 0 1,1 0-1,10 84 1,-4-99-11,2-1 0,1 0 0,1 0 1,1-1-1,2 0 0,1-1 1,18 29-1,-7-20-29,0-2 0,2-1 0,2-2 0,51 48 0,-19-30 50,2-2-1,2-3 1,2-2-1,2-4 0,92 39 1,-21-21 168,224 61 1,156 1 90,518 17-192,11-86-29,-711-38 79,1049 3-37,-1-48 11,-501 13-52,1302-64-82,-2003 70 92,2118-132-103,-655 5 375,-1296 86-175,-3-15 0,557-190 0,-787 216 92,-2-5-1,-3-5 1,175-112 0,-226 124-77,-2-2 0,-2-3 0,-2-2 1,-2-3-1,-3-2 0,-2-2 0,61-93 0,-91 120-404,-2 0-1,-1-2 1,-1 0-1,-2 0 1,15-60 0,-23 74 50,-1 0 0,0 1 1,-2-1-1,0 0 0,0-1 1,-2 1-1,0 0 0,-1 0 0,-1 1 1,0-1-1,-2 0 0,0 1 1,-9-21-1,0 12 186,-1 0 0,-2 1 0,0 0 0,-2 2 0,0 0-1,-2 1 1,0 1 0,-1 1 0,-41-27 0,-13-2 1112,-152-70 0,52 43 647,-3 8 1,-3 8 0,-289-55-1,-580-30-1994,359 86-3875,634 54 3382,-192-15-4195</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8:45.281"/>
    </inkml:context>
    <inkml:brush xml:id="br0">
      <inkml:brushProperty name="width" value="0.025" units="cm"/>
      <inkml:brushProperty name="height" value="0.025" units="cm"/>
    </inkml:brush>
  </inkml:definitions>
  <inkml:trace contextRef="#ctx0" brushRef="#br0">0 0 14350,'0'0'501,"10"10"-629,-3-4 99,-2 0 14,1 0-1,0-1 1,0 0 0,0 0-1,1-1 1,0 1-1,0-2 1,0 1 0,0-1-1,0 0 1,13 4 0,34 1 18,1-3 0,0-2 1,75-5-1,-56 1 85,-33 1-41,1010 5 130,-519 11-135,674 34 2,-814-20-44,833 46 42,-205-33 23,1086 27-1,-312-24-11,-211-34 568,-1188-14 322,673-30 633,-9-92-1689,-1001 114 89,18-5 86,0 3 0,1 4 0,133 1 0,-140 21 562,-55-10-1029,0-1 1,0 0 0,27 1 0,-34-4-75,-3 0-331,1 0 0,-1 0 0,1 0 0,-1-1 0,1 0-1,10-3 1,2-9-5382</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9:09.913"/>
    </inkml:context>
    <inkml:brush xml:id="br0">
      <inkml:brushProperty name="width" value="0.025" units="cm"/>
      <inkml:brushProperty name="height" value="0.025" units="cm"/>
    </inkml:brush>
  </inkml:definitions>
  <inkml:trace contextRef="#ctx0" brushRef="#br0">521 310 12748,'-12'3'-256,"8"-3"250,-205 33 471,204-32-459,0 0 0,1 1 0,-1-1 0,1 1 0,-1 0 0,1 1 0,0-1-1,0 0 1,0 1 0,0 0 0,1 0 0,-1 0 0,1 1 0,0-1 0,-1 1 0,2 0 0,-1 0 0,-3 5 0,-6 11 39,1 0 1,-12 28 0,22-45-40,-4 8-5,-81 198 411,71-164-224,1 0 0,-14 82 0,26-110-167,0 1 0,2-1 0,0 0-1,1 1 1,0-1 0,1 0 0,1 0 0,1 0 0,1 0 0,0-1-1,1 1 1,1-1 0,0-1 0,1 1 0,1-1 0,0-1 0,1 0-1,1 0 1,0-1 0,1 0 0,0-1 0,1 0 0,0-1 0,1 0-1,0-1 1,1-1 0,0 0 0,0-1 0,1-1 0,0 0 0,18 4-1,10 1 32,1-3-1,0-1 1,60 2-1,140-8 69,-128-4-61,-15 2-97,64-1-111,258 30-1,399 55 204,-814-83-53,795 40 144,-5 39 163,-186 26-205,97 13 55,-215-86 1092,0-36-685,426-76-330,-902 77-196,0-1 1,0-1-1,0 0 0,-1-2 0,20-8 1,-32 11-31,-1 0 0,0 0 1,0 0-1,0 0 1,0-1-1,0 0 0,-1 0 1,0 0-1,0-1 0,0 1 1,0-1-1,-1 0 1,0 0-1,0 0 0,0 0 1,0-1-1,-1 1 0,0-1 1,0 0-1,1-8 1,3-31-78,-3 1 0,-1-1 1,-3 0-1,-6-49 0,2 41 161,3 1 1,7-84-1,27-47-87,-18 117-6,-3 0-1,4-88 1,-14 124-16,-2 1-1,-1-1 1,-2 1-1,0 0 1,-12-38-1,10 49 9,0 1 0,-2 0 0,0 0-1,-1 1 1,0 0 0,-1 1-1,-1 0 1,-1 0 0,-23-22 0,7 13 67,-1 1 0,-1 1 0,-1 2 0,-1 1 1,-1 1-1,0 2 0,-1 1 0,-1 2 0,-64-15 1,11 9 88,-2 4-1,-168-6 1,-381 13-426,66 2-351,-2327-33 479,2565 45-84,-403 57 0,518-28 287,1 9 0,-380 131 0,240-34-85,357-141-22,-9 4-712,18-11-3513,24-17-1224</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9:18.437"/>
    </inkml:context>
    <inkml:brush xml:id="br0">
      <inkml:brushProperty name="width" value="0.025" units="cm"/>
      <inkml:brushProperty name="height" value="0.025" units="cm"/>
    </inkml:brush>
  </inkml:definitions>
  <inkml:trace contextRef="#ctx0" brushRef="#br0">0 162 4452,'15'3'390,"87"19"641,2-5 1,0-4-1,123-1 1,338-26 1524,-209 1-2111,1018-36 492,-870 28-892,688 10 723,-607 12-682,233-62 345,2 1 190,-791 60-621,198 8 242,-203-5-135,1 2-1,0 0 1,-1 1-1,0 2 0,0 1 1,43 21-1,-56-24-112,1 0-1,-1-1 1,1-1-1,0 0 0,0-1 1,21 4-1,-27-6-325,1-1 1,-1 1-1,0-1 0,0 0 0,1-1 1,-1 0-1,0 1 0,0-2 0,0 1 1,0-1-1,0 0 0,0 0 0,0-1 0,-1 0 1,7-4-1,22-25-6955</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9:20.282"/>
    </inkml:context>
    <inkml:brush xml:id="br0">
      <inkml:brushProperty name="width" value="0.025" units="cm"/>
      <inkml:brushProperty name="height" value="0.025" units="cm"/>
    </inkml:brush>
  </inkml:definitions>
  <inkml:trace contextRef="#ctx0" brushRef="#br0">0 0 7495,'12'3'-1692,"52"10"2878,123 7 0,81-13 541,-32-1-1166,1340 80 1148,163-40-685,120-96-292,-1648 36-1203,531-34 1315,-252 27-6737,-422 18-497</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9:41.775"/>
    </inkml:context>
    <inkml:brush xml:id="br0">
      <inkml:brushProperty name="width" value="0.025" units="cm"/>
      <inkml:brushProperty name="height" value="0.025" units="cm"/>
    </inkml:brush>
  </inkml:definitions>
  <inkml:trace contextRef="#ctx0" brushRef="#br0">66 143 10762,'0'0'2557,"-8"-11"-1724,3 4-694,-1 1 43,0-1 0,1 1 0,0-1 0,0 0 0,0 0 0,1-1 0,0 1 0,1-1 0,0 0 0,-4-13 0,7 20-177,1 0-1,-1 0 1,0 1 0,0-1 0,1 0-1,-1 0 1,1 0 0,-1 0 0,1 1-1,-1-1 1,1 0 0,-1 1 0,1-1-1,0 0 1,-1 1 0,1-1 0,0 1-1,0-1 1,-1 1 0,1-1 0,0 1 0,0-1-1,0 1 1,0 0 0,0 0 0,-1-1-1,1 1 1,1 0 0,33-5-26,-29 4 43,205-8 8,231 19 1,-295-4-28,1508 97 3808,-806-41-3474,245 24-4400,-969-79-779,-87-7-651</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9:42.860"/>
    </inkml:context>
    <inkml:brush xml:id="br0">
      <inkml:brushProperty name="width" value="0.025" units="cm"/>
      <inkml:brushProperty name="height" value="0.025" units="cm"/>
    </inkml:brush>
  </inkml:definitions>
  <inkml:trace contextRef="#ctx0" brushRef="#br0">48 3 3107,'0'0'10442,"-8"0"-9593,-23-2 125,23 1-467,27 1-547,602 54-1082,-320-17-308,702 0 1538,0-77 2421,-841 32-2272,828-36 315,2 37-466,-470 41 19,161 0-1078,-580-41-1465,-6-15-3027</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9:51.551"/>
    </inkml:context>
    <inkml:brush xml:id="br0">
      <inkml:brushProperty name="width" value="0.025" units="cm"/>
      <inkml:brushProperty name="height" value="0.025" units="cm"/>
    </inkml:brush>
  </inkml:definitions>
  <inkml:trace contextRef="#ctx0" brushRef="#br0">0 256 13164,'12'-1'-3,"0"-1"-1,0 0 1,0 0-1,12-5 1,30-6 58,728-45 153,4 73 118,133 6 117,-97-6-48,1018 37-43,339-202-53,-1142 37 1260,-1029 113-1622,2 0 183,-14-3-3391,-14-4-338</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19:43.896"/>
    </inkml:context>
    <inkml:brush xml:id="br0">
      <inkml:brushProperty name="width" value="0.025" units="cm"/>
      <inkml:brushProperty name="height" value="0.025" units="cm"/>
    </inkml:brush>
  </inkml:definitions>
  <inkml:trace contextRef="#ctx0" brushRef="#br0">1 217 1121,'0'0'7015,"9"2"-5670,32 2-1247,0 0 0,69-5 1,96-17 516,-32 2-340,614-60 1327,-19 35-1171,-331 28-270,1012-13 1969,-235 12-1671,-299 30-1137,-900-12-280,-23 4 581,-27 6 266,-92 9 70,-1-5 0,-132 1-1,59-6 37,-456 17 65,-3-31-2,430-1-74,-313-12 46,-63 0 89,-1426 18-209,1967-4 152,1-3-1,0-2 1,1-3 0,-71-19 0,258 21-382,2958-37-1927,-294-5 1809,-1744 56-1202,-1041-8 1598,56 0-2659</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41:07.644"/>
    </inkml:context>
    <inkml:brush xml:id="br0">
      <inkml:brushProperty name="width" value="0.025" units="cm"/>
      <inkml:brushProperty name="height" value="0.025" units="cm"/>
    </inkml:brush>
  </inkml:definitions>
  <inkml:trace contextRef="#ctx0" brushRef="#br0">144 17 3491,'0'0'801,"-51"7"-1121,46-9 64,3-2-1,-4-2 321,0 2 225,-5 0 159,-2 3-32,0-2-352,-8 3-256,6 0-1185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39.407"/>
    </inkml:context>
    <inkml:brush xml:id="br0">
      <inkml:brushProperty name="width" value="0.025" units="cm"/>
      <inkml:brushProperty name="height" value="0.025" units="cm"/>
    </inkml:brush>
  </inkml:definitions>
  <inkml:trace contextRef="#ctx0" brushRef="#br0">90 1 15407,'0'0'5813,"-4"10"-4985,-19 49 179,-26 77 509,45-120-1968,1-1 0,0 1 0,-1 31 0,4-47 322,0 0 0,0 0 0,0 1 0,0-1 0,0 0 0,0 0 0,0 0 0,0 0 0,0 1 1,0-1-1,0 0 0,0 0 0,0 0 0,0 1 0,1-1 0,-1 0 0,0 0 0,0 0 0,0 0 0,0 1 0,0-1 0,0 0 0,0 0 0,0 0 0,1 0 1,-1 0-1,0 1 0,0-1 0,0 0 0,0 0 0,0 0 0,1 0 0,-1 0 0,0 0 0,0 0 0,0 0 0,0 0 0,1 0 0,-1 0 0,0 0 1,0 0-1,0 0 0,1 0 0,-1 0 0,0 0 0,0 0 0,0 0 0,1 0 0,-1 0 0,0 0 0,0 0 0,0 0 102,7 0-5124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2.685"/>
    </inkml:context>
    <inkml:brush xml:id="br0">
      <inkml:brushProperty name="width" value="0.025" units="cm"/>
      <inkml:brushProperty name="height" value="0.025" units="cm"/>
    </inkml:brush>
  </inkml:definitions>
  <inkml:trace contextRef="#ctx0" brushRef="#br0">77 10 7815,'0'0'20676,"-6"-3"-21012,4 2 313,1 0 1,-1 0 0,0 0 0,1 1 0,-1-1-1,0 1 1,0-1 0,1 1 0,-1 0 0,0 0 0,0-1-1,0 1 1,0 1 0,1-1 0,-1 0 0,0 0-1,0 1 1,0-1 0,1 1 0,-4 0 0,3 1-16,-1 0 0,1-1 0,0 1 0,0 0 0,0 0 0,0 0 0,0 0 1,1 0-1,-1 1 0,1-1 0,-1 0 0,1 1 0,0-1 0,0 1 0,0 0 1,0-1-1,-1 5 0,2-7 23,0 0 0,0 1 0,0-1-1,0 1 1,0-1 0,0 1 0,0-1 0,0 0 0,0 1 0,0-1 0,0 1 0,0-1 0,1 0-1,-1 1 1,0-1 0,0 1 0,0-1 0,0 0 0,1 1 0,-1-1 0,0 0 0,0 1-1,1-1 1,-1 0 0,0 0 0,1 1 0,-1-1 0,0 0 0,1 0 0,-1 1 0,1-1 0,-1 0-1,0 0 1,1 0 0,0 1 0,23 2-44,24-8 294,31-20 5,-65 20-269,0-1-1,-1 2 1,2 0-1,-1 1 1,0 0 0,1 1-1,21 0 1,-34 2 10,-1 0 1,1 1-1,-1-1 1,0 0 0,1 1-1,-1 0 1,0-1-1,1 1 1,-1 0-1,0 0 1,0 0-1,0 0 1,0-1-1,0 2 1,0-1-1,2 1 1,-2 0 23,0-1 0,0 0 0,0 1 0,0-1 0,1 0 0,-1 0 0,1 0 0,-1 0 0,1 0 0,-1 0 0,1 0 0,-1-1 0,1 1 0,0-1 0,-1 1 0,1-1 0,0 1 0,2-1 0,202-8-656,-203 8 534,0 0 1,1 1-1,-1-1 1,0 1 0,0 0-1,0 0 1,0 0-1,0 1 1,0-1-1,4 3 1,-4-2 123,0-1 0,-1 1 0,1-1 0,0 0 0,0 0 0,0 0 0,0 0 0,0 0-1,1 0 1,-1-1 0,0 0 0,6 0 0,23-9-1116,-12-3-3147,-3-1-2502</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41:08.548"/>
    </inkml:context>
    <inkml:brush xml:id="br0">
      <inkml:brushProperty name="width" value="0.025" units="cm"/>
      <inkml:brushProperty name="height" value="0.025" units="cm"/>
    </inkml:brush>
  </inkml:definitions>
  <inkml:trace contextRef="#ctx0" brushRef="#br0">212 0 3940,'-9'2'688,"-46"10"546,25-4 1606,-2-1 0,-52 4 0,83-11-2435,2 2-354,0 0 0,0 0 0,1-1 0,-1 1 0,1-1 0,-1 1 0,1-1 0,-1 0 0,1 0 0,0 0 0,0 0 0,0 0 0,0 0 0,-1 0 0,1 0 0,0-1 0,3 1 0,50 18 39,-40-14 39,79 20 100,0-3-1,2-5 1,0-4-1,107 1 1,153 15-148,171 5 206,141-51-311,-139 2-5,1863-113 114,-1044 85 988,-1342 43-1335,9 1 798,-10-4-4701,-4-8-747</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41:21.924"/>
    </inkml:context>
    <inkml:brush xml:id="br0">
      <inkml:brushProperty name="width" value="0.025" units="cm"/>
      <inkml:brushProperty name="height" value="0.025" units="cm"/>
    </inkml:brush>
  </inkml:definitions>
  <inkml:trace contextRef="#ctx0" brushRef="#br0">0 133 10122,'0'0'1035,"11"-6"-496,7-5-316,1 2-1,-1 0 1,2 1-1,-1 1 1,23-5-1,106-13 1271,221-10 1,153 28-500,-414 7-806,295 1-7,687-6 471,94 5-561,-969 2-86,111 14 26,21 0 2,230-19 615,721 10-116,-1073-3-523,213 11-66,-465-12-5308,5-3 470</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42:32.859"/>
    </inkml:context>
    <inkml:brush xml:id="br0">
      <inkml:brushProperty name="width" value="0.025" units="cm"/>
      <inkml:brushProperty name="height" value="0.025" units="cm"/>
    </inkml:brush>
  </inkml:definitions>
  <inkml:trace contextRef="#ctx0" brushRef="#br0">315 63 5381,'-34'0'363,"2"2"617,0-2 0,0-1 0,1-2 0,-1-1 0,1-1 0,-39-13 0,69 18-862,0 0 0,0 0 0,-1-1 0,1 1 0,0-1 0,0 1 0,0-1 0,0 1 0,0-1 0,0 0 0,0 1 0,0-1 0,0 0 0,0 0 0,0 0 0,0 0 0,0 0 0,-1-2 0,3 3-100,-1-1-1,0 1 1,1-1 0,-1 0 0,1 1-1,-1-1 1,1 1 0,-1-1-1,1 1 1,-1 0 0,1-1-1,0 1 1,-1 0 0,1-1-1,-1 1 1,1 0 0,0 0-1,-1-1 1,1 1 0,0 0-1,-1 0 1,1 0 0,1 0-1,55-6-474,-55 5 543,818-4-5,12 51 488,-211-7-71,-609-39-474,1522 27 1233,-1483-28-1103,-13 1-47,1-2 0,-1-1 0,58-13 0,-86 10-250,-15 1-1063,-21-4-2321,22 8 2686,-16-6-4690</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44:25.847"/>
    </inkml:context>
    <inkml:brush xml:id="br0">
      <inkml:brushProperty name="width" value="0.025" units="cm"/>
      <inkml:brushProperty name="height" value="0.025" units="cm"/>
    </inkml:brush>
  </inkml:definitions>
  <inkml:trace contextRef="#ctx0" brushRef="#br0">0 170 9225,'12'0'229,"597"2"2211,-49-52-2214,-162 9-174,354 15 1049,-268 14-713,62-2 457,63-2 290,-383 9 1225,-225 7-742,-37-4-2003,-12 2-7622,30 2 1905</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45:02.359"/>
    </inkml:context>
    <inkml:brush xml:id="br0">
      <inkml:brushProperty name="width" value="0.025" units="cm"/>
      <inkml:brushProperty name="height" value="0.025" units="cm"/>
    </inkml:brush>
  </inkml:definitions>
  <inkml:trace contextRef="#ctx0" brushRef="#br0">1 235 7559,'0'0'6876,"11"-4"-7645,147-77 1159,-152 79-399,0 0 0,-1 0-1,1 1 1,0-1 0,1 1 0,-1 0 0,0 1-1,0 0 1,0 0 0,0 0 0,12 3 0,3 1 69,-1 2 0,23 9 1,21 6 114,-20-13-115,0-1 1,1-2 0,0-2 0,80-4 0,182-38 335,34 0-253,293 45 415,0 35 174,-428-26-639,1009 13 72,-694-57 63,103-1 809,-373 32-453,280-5-111,-494 1-792,0-2 0,0-2-1,54-15 1,-64 13-753,-1-1 0,0-2 0,0 0 0,-1-2 1,28-19-1,3-12-4245</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2:02.219"/>
    </inkml:context>
    <inkml:brush xml:id="br0">
      <inkml:brushProperty name="width" value="0.025" units="cm"/>
      <inkml:brushProperty name="height" value="0.025" units="cm"/>
    </inkml:brush>
  </inkml:definitions>
  <inkml:trace contextRef="#ctx0" brushRef="#br0">49 28 7271,'0'0'8392,"-8"-5"-7762,-25-13-225,25 14-287,21 23-444,0-14 418,0 0 1,1-1-1,-1-1 0,1 0 0,0-1 0,14 0 0,28 5 11,4 1-28,1-3 0,-1-3 1,81-6-1,-97 2-29,1365-29 525,-1085 38-582,611 94 0,-747-68 20,0-9 0,213 0 0,1014-31 23,-1062 22 0,-311-15-26,0-2-1,0-1 0,52-12 1,-72 11-1019,0 1 0,1 1 0,27 1 0,-38 1-3157</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2:11.806"/>
    </inkml:context>
    <inkml:brush xml:id="br0">
      <inkml:brushProperty name="width" value="0.025" units="cm"/>
      <inkml:brushProperty name="height" value="0.025" units="cm"/>
    </inkml:brush>
  </inkml:definitions>
  <inkml:trace contextRef="#ctx0" brushRef="#br0">0 47 7719,'0'0'1612,"11"-1"-901,220-20 3643,136 24-2804,-167 13-1512,1009 57 265,-197-61-201,368 9-59,658-44 608,-1510-18-638,268-18 32,1 33-18,434 36-3817,-1209-10-43</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2:54.785"/>
    </inkml:context>
    <inkml:brush xml:id="br0">
      <inkml:brushProperty name="width" value="0.025" units="cm"/>
      <inkml:brushProperty name="height" value="0.025" units="cm"/>
    </inkml:brush>
  </inkml:definitions>
  <inkml:trace contextRef="#ctx0" brushRef="#br0">0 298 5029,'11'13'7002,"-10"-12"-7025,0 1 1,0 0-1,0-1 1,0 1-1,1-1 1,-1 0-1,1 1 1,-1-1-1,1 0 1,-1 0-1,1 0 1,0 0-1,0 0 1,-1 0-1,1-1 1,4 2-1,16 2 244,1-1 0,0-1 0,0-1 0,46-4 0,-5 1 20,74 2-209,638-26 1126,-331-11-831,-167 16-45,96-2 385,395 26 0,-233-5-506,-204-5-108,19 12 325,196-3-180,-480-4-175,462-23 72,-107 8 25,-316 15-107,18-6 22,126-24-1,90-7 25,-227 37-44,-57 3 2,0-3-1,79-13 0,-1-8 15,2 7-1,207 1 0,-334 15-292,35-1 163,-43 0-161,1 1 0,0 0 0,-1 0-1,1-1 1,-1 1 0,1-1 0,-1 1 0,1-1-1,-1 0 1,1 1 0,-1-1 0,1 0-1,-1 0 1,0 0 0,0 0 0,1 0 0,-1-1-1,0 1 1,0 0 0,0 0 0,1-3-1,-1-8-9310</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3:39.160"/>
    </inkml:context>
    <inkml:brush xml:id="br0">
      <inkml:brushProperty name="width" value="0.025" units="cm"/>
      <inkml:brushProperty name="height" value="0.025" units="cm"/>
    </inkml:brush>
  </inkml:definitions>
  <inkml:trace contextRef="#ctx0" brushRef="#br0">36 136 9641,'0'0'3203,"-6"-8"-2616,6 7-560,-4-5 182,0 0 0,1 0-1,0 0 1,0-1 0,0 1-1,1-1 1,0 0 0,0 1-1,1-1 1,-2-13 0,43 21-108,28 8-118,1-3 0,73-3 0,141-17-68,-102 2 61,973 9 22,-545 10 36,353-28 149,-482 7 93,979 10-27,-748 7 127,-690-3-339,190 7 193,-182-4-227,1 1 1,-1 1-1,0 1 1,-1 2-1,30 12 1,14 22-2988,-52-35-817</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4:04.155"/>
    </inkml:context>
    <inkml:brush xml:id="br0">
      <inkml:brushProperty name="width" value="0.025" units="cm"/>
      <inkml:brushProperty name="height" value="0.025" units="cm"/>
    </inkml:brush>
  </inkml:definitions>
  <inkml:trace contextRef="#ctx0" brushRef="#br0">0 24 5894,'0'0'6891,"9"-4"-6501,10-1-273,-1 0-1,1 2 1,0 0 0,0 0 0,1 2-1,22 1 1,-32 0-107,730 23 2051,-125 10-1138,-212-16-122,764-9-357,-589-15-418,-310 7 18,567-8 201,-807 9 415,-20 0-2082,-1 0-3539,-2-1-335</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3.453"/>
    </inkml:context>
    <inkml:brush xml:id="br0">
      <inkml:brushProperty name="width" value="0.025" units="cm"/>
      <inkml:brushProperty name="height" value="0.025" units="cm"/>
    </inkml:brush>
  </inkml:definitions>
  <inkml:trace contextRef="#ctx0" brushRef="#br0">158 176 5894,'0'0'20109,"-9"-4"-19847,6 2-269,1 1 0,-1 0 0,0 0 0,1 0 0,-1 0 0,0 0 0,0 0 0,0 1 0,0-1 0,0 1 0,1 0 0,-1 0 0,0 0 0,0 0 0,0 0 0,0 1 0,0 0 0,0-1 0,1 1 0,-1 0 0,0 0 0,1 0-1,-1 1 1,0-1 0,1 1 0,0-1 0,-1 1 0,1 0 0,0 0 0,0 0 0,0 0 0,0 0 0,0 1 0,-1 1 0,-37 48 27,38-49-29,0 0 1,0 1 0,0-1 0,1 0 0,-1 0-1,1 1 1,0-1 0,0 1 0,0 0 0,0-1-1,1 1 1,-1-1 0,1 1 0,0 0-1,1 4 1,-1-7-1,1 0-1,-1-1 1,1 1-1,0 0 1,-1-1-1,1 1 1,0 0-1,0-1 1,0 1-1,-1-1 1,1 1-1,0-1 1,0 1-1,0-1 1,0 0-1,0 0 1,0 1 0,0-1-1,0 0 1,0 0-1,0 0 1,0 0-1,0 0 1,0 0-1,0 0 1,1 0-1,28-5 10,-17 1 49,-1-1 0,0 0 0,0-1 0,0-1 0,-1 0 0,0-1 0,13-10 1,0-3 66,-2 0 0,22-26 1,-31 33-23,-1 0 1,-1-1-1,0 0 0,-1-1 1,0 0-1,-2-1 0,0 0 0,7-20 1,-69 103-1697,50-59 1529,-11 16-7,-18 40 0,30-57 53,0-1 0,1 1 0,0 0 1,1 0-1,-1-1 0,1 1 0,0 0 0,0 0 1,1 1-1,0-1 0,0 0 0,0 0 0,3 10 1,-2-14 24,0-1 0,0 1 0,0-1 1,1 0-1,-1 1 0,1-1 1,-1 0-1,1 0 0,-1 0 0,1 0 1,-1 0-1,1 0 0,0-1 0,0 1 1,-1 0-1,1-1 0,0 1 0,0-1 1,0 0-1,0 0 0,-1 0 1,1 0-1,4 0 0,45-3 182,-41 1-148,0-1-1,-1 0 1,1 0-1,-1-1 1,0 0-1,0-1 0,0 0 1,0-1-1,-1 0 1,15-13-1,-19 15 2,1 0 0,-1 0 0,0-1 0,0 1 0,0-1 0,0 0 0,-1 0 0,0 0 0,0-1 0,0 1-1,-1-1 1,0 1 0,0-1 0,0 0 0,-1 0 0,0 0 0,0 0 0,0-12 0,-1 17-30,0 1 1,-1-1-1,1 1 0,0 0 1,-1-1-1,1 1 0,-1-1 1,1 1-1,-1 0 0,1-1 1,-1 1-1,1 0 0,-1 0 1,1-1-1,-1 1 0,1 0 1,-1 0-1,1 0 0,-1 0 1,1 0-1,-1 0 0,1-1 1,-1 1-1,0 0 0,1 1 0,-1-1 1,1 0-1,-1 0 0,1 0 1,-1 0-1,1 0 0,-1 1 1,1-1-1,-2 0 0,-19 8-199,13-3 186,-1 0 1,1 1-1,0 0 0,1 1 1,-1 0-1,-9 13 0,13-16 11,0 1 0,1-1 0,0 1 0,0 0 0,0 0 0,1 0 0,-1 1 0,1-1 0,1 0 0,-1 1 1,1 0-1,0-1 0,-1 7 0,3-10-98,-1 0 0,1 0 0,-1 0 0,1 0 0,0 0 0,0 0 0,0 0 0,0 0 1,0-1-1,0 1 0,0 0 0,1-1 0,-1 1 0,1-1 0,-1 1 0,1-1 0,-1 0 0,1 1 1,0-1-1,0 0 0,-1 0 0,1-1 0,0 1 0,0 0 0,0 0 0,0-1 0,0 1 1,0-1-1,0 0 0,0 0 0,3 0 0,11 3-2678,1-2 1,30-1-1,-37 0 266,31-1-8285</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4:23.491"/>
    </inkml:context>
    <inkml:brush xml:id="br0">
      <inkml:brushProperty name="width" value="0.025" units="cm"/>
      <inkml:brushProperty name="height" value="0.025" units="cm"/>
    </inkml:brush>
  </inkml:definitions>
  <inkml:trace contextRef="#ctx0" brushRef="#br0">0 135 6919,'30'-2'1276,"-1"-1"1,0-2-1,47-14 1,1 1-223,71-4-105,281-4 0,-273 21-786,572-4 622,-630 9-657,200 16-28,-63-1-56,808-9-23,-49-54 32,-54 33 358,-834 20-1022,33 0-3908,-90-8-1268</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4:46.663"/>
    </inkml:context>
    <inkml:brush xml:id="br0">
      <inkml:brushProperty name="width" value="0.025" units="cm"/>
      <inkml:brushProperty name="height" value="0.025" units="cm"/>
    </inkml:brush>
  </inkml:definitions>
  <inkml:trace contextRef="#ctx0" brushRef="#br0">0 170 7431,'0'0'5872,"9"-3"-5455,72-22 882,1 3 1,133-19 0,182 5-1495,-260 27-10,194-7 90,59 4 363,220 7-202,-268 44-46,-190-18 27,171 1-1,-288-22-40,11 1 20,1-1 0,-1-3 1,75-15-1,-153 26-4667,24-8-68</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4:53.555"/>
    </inkml:context>
    <inkml:brush xml:id="br0">
      <inkml:brushProperty name="width" value="0.025" units="cm"/>
      <inkml:brushProperty name="height" value="0.025" units="cm"/>
    </inkml:brush>
  </inkml:definitions>
  <inkml:trace contextRef="#ctx0" brushRef="#br0">23 202 3555,'-22'-10'5568,"33"8"-2913,44 7-1975,-47-4-726,74 2 302,0-3 1,152-21-1,-57 4-112,799 0 1090,-640 19-1155,1497-58 241,-965 7-261,-227 39-4,-510 10 23,-96-1-107,66-11 0,-101 12-139,1 0 1,0 0 0,-1 0 0,1 0 0,-1 0-1,1 0 1,-1-1 0,1 1 0,-1 0 0,1 0-1,-1-1 1,1 1 0,-1 0 0,1-1 0,-1 1-1,1 0 1,-1-1 0,0 1 0,1-1-1,-1 1 1,1-1 0,-1 1 0,0-1 0,0 1-1,1-1 1,-1 1 0,0-2 0,1-6-5759</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4:54.682"/>
    </inkml:context>
    <inkml:brush xml:id="br0">
      <inkml:brushProperty name="width" value="0.025" units="cm"/>
      <inkml:brushProperty name="height" value="0.025" units="cm"/>
    </inkml:brush>
  </inkml:definitions>
  <inkml:trace contextRef="#ctx0" brushRef="#br0">292 32 2819,'-56'-7'949,"-84"-8"2777,45 11 1533,95 4-5061,37 8-374,22 0 266,0-3 0,0-2-1,60-5 1,-20 0-11,444-10 315,1-1 370,-260 24-480,82-1-2992,-309-14-3377</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5:25.523"/>
    </inkml:context>
    <inkml:brush xml:id="br0">
      <inkml:brushProperty name="width" value="0.025" units="cm"/>
      <inkml:brushProperty name="height" value="0.025" units="cm"/>
    </inkml:brush>
  </inkml:definitions>
  <inkml:trace contextRef="#ctx0" brushRef="#br0">0 165 9097,'0'0'2060,"10"-2"-1467,149-8 1528,-5 2-1488,200-25-310,126-16 518,302-11 411,5 57-627,-415 5-356,-301 0-134,0 2 0,0 3 0,95 23-1,-26 2-8,162 17-1,-299-48-365,18-1 374,-12-5-4629,-6-12-2557</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5:35.420"/>
    </inkml:context>
    <inkml:brush xml:id="br0">
      <inkml:brushProperty name="width" value="0.025" units="cm"/>
      <inkml:brushProperty name="height" value="0.025" units="cm"/>
    </inkml:brush>
  </inkml:definitions>
  <inkml:trace contextRef="#ctx0" brushRef="#br0">1 175 4132,'0'0'5450,"0"-1"-5419,1 0 0,0 0-1,-1 0 1,1 0 0,0 0 0,0 1-1,0-1 1,0 0 0,-1 0-1,1 1 1,0-1 0,0 0-1,0 1 1,1-1 0,1 0 0,80 5 179,121 22 0,-90-10 715,95 5-169,365-12 0,212-65-89,-623 42-722,1435-133 1475,-1471 136-1681,-126 11-6,-1 0 195,0 0-1,0 0 1,0 0 0,1 0 0,-1 0 0,0 1-1,0-1 1,0 0 0,0 0 0,0 0 0,0 0-1,1 0 1,-1 0 0,0 0 0,0 0 0,0 0-1,0 0 1,0 0 0,0 0 0,1 0 0,-1 0-1,0 0 1,0-1 0,0 1 0,0 0 0,0 0-1,0 0 1,0 0 0,1 0 0,-1 0 0,0 0-1,0 0 1,0 0 0,0 0 0,0 0 0,0-1-1,0 1 1,0 0 0,0 0 0,0 0 0,0 0-1,1 0 1,-1 0 0,0 0 0,0-1 0,0 1-1,0 0 1,0 0 0,0 0 0,0 0 0,0 0-1,0 0 1,0-1 0,0 1 0,0 0 0,0 0-1,0 0 1,-1 0 0,-2-6-4818</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5:36.762"/>
    </inkml:context>
    <inkml:brush xml:id="br0">
      <inkml:brushProperty name="width" value="0.025" units="cm"/>
      <inkml:brushProperty name="height" value="0.025" units="cm"/>
    </inkml:brush>
  </inkml:definitions>
  <inkml:trace contextRef="#ctx0" brushRef="#br0">254 81 2755,'-52'-22'3388,"32"12"-2891,0 1 1,-1 0-1,-1 2 0,0 0 1,1 2-1,-2 0 0,-28-1 1,49 6-77,3 3-427,0 0-1,0 0 0,0 1 0,1-1 0,-1 0 1,1 0-1,0 0 0,0 0 0,0 0 0,0-1 1,0 1-1,1 0 0,-1-1 0,1 0 0,-1 0 1,1 1-1,0-2 0,0 1 0,0 0 0,0-1 1,4 2-1,8 5-35,0-2 1,1 0 0,19 5-1,50 5 212,1-4-1,0-3 0,103-4 1,-57-2-180,565 37 263,403 8 310,260-87 539,-1064 27-1077,608-86-47,-850 88-853,-6-2-1778</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6:14.442"/>
    </inkml:context>
    <inkml:brush xml:id="br0">
      <inkml:brushProperty name="width" value="0.025" units="cm"/>
      <inkml:brushProperty name="height" value="0.025" units="cm"/>
    </inkml:brush>
  </inkml:definitions>
  <inkml:trace contextRef="#ctx0" brushRef="#br0">21 1 801,'-6'5'4134,"5"-5"-3838,0 1 1,1-1-1,-1 0 1,0 1-1,0-1 1,0 1 0,1-1-1,-1 1 1,0-1-1,1 1 1,-1 0-1,0-1 1,1 1-1,-1 0 1,1 0-1,-1-1 1,1 1-1,0 0 1,-1 0 0,1 0-1,0 0 1,-1 1-1,1 0-290,1-1-1,0 0 1,-1 1-1,1-1 1,0 0-1,-1 1 1,1-1-1,0 0 1,0 0-1,0 1 1,0-1-1,0 0 1,1 0-1,-1 0 1,0-1-1,0 1 1,1 0-1,-1 0 1,0-1-1,1 1 1,-1-1-1,1 1 1,-1-1-1,1 1 1,-1-1-1,1 0 1,-1 0-1,1 0 1,-1 0-1,4 0 1,62 1 257,-50-2-216,197-9 497,321 31 65,-115 1-513,202-10 318,-397-14-321,63-1-28,409 12 94,266 16 43,1-50-40,-490 10-163,813-38 476,-267 37-443,-650 48-10,129 3-401,-451-38-1517,0-12-2577</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6:19.007"/>
    </inkml:context>
    <inkml:brush xml:id="br0">
      <inkml:brushProperty name="width" value="0.025" units="cm"/>
      <inkml:brushProperty name="height" value="0.025" units="cm"/>
    </inkml:brush>
  </inkml:definitions>
  <inkml:trace contextRef="#ctx0" brushRef="#br0">0 0 7495,'0'0'4863,"6"4"-4526,6 2-199,1 0 1,-1-1 0,1 0 0,0-1 0,0-1-1,0 0 1,18 2 0,110 5 103,-103-8-52,296 6 593,133 9 447,422 19-397,-598-36-345,815-7-143,-277-54-1680,-814 58-1227,1-5-1720</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7:02.197"/>
    </inkml:context>
    <inkml:brush xml:id="br0">
      <inkml:brushProperty name="width" value="0.025" units="cm"/>
      <inkml:brushProperty name="height" value="0.025" units="cm"/>
    </inkml:brush>
  </inkml:definitions>
  <inkml:trace contextRef="#ctx0" brushRef="#br0">1 166 4484,'0'0'32,"10"-1"588,96-1 832,190 19 0,-196-7-1250,0-5 1,115-8-1,203-35 616,-73 4 116,631-35 70,537 18-657,-951 91-254,-10 0 33,538-41 121,215 3-153,-495 55-72,-101-2 90,613-55 772,-559-9-674,-589 9-235,1725 34-655,-1818-30-1359,156 28 0,-212-25-951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3.847"/>
    </inkml:context>
    <inkml:brush xml:id="br0">
      <inkml:brushProperty name="width" value="0.025" units="cm"/>
      <inkml:brushProperty name="height" value="0.025" units="cm"/>
    </inkml:brush>
  </inkml:definitions>
  <inkml:trace contextRef="#ctx0" brushRef="#br0">204 2 14350,'0'0'4388,"-8"-1"-2312,4 1-2040,0-1 0,0 1 0,1 0 0,-1 0 0,0 1 0,1-1 0,-1 1 0,1 0 0,-1-1 0,0 2 0,1-1 0,0 0 0,-1 1 0,1 0 0,0-1 0,0 1 0,0 0 0,0 1 0,0-1 0,0 1 0,0-1 0,1 1 0,0 0-1,-1 0 1,1 0 0,0 0 0,0 0 0,1 0 0,-1 1 0,1-1 0,-1 0 0,1 1 0,0 0 0,0-1 0,1 1 0,-1-1 0,1 5 0,0-6-97,0 0 1,0-1-1,0 1 0,0 0 0,0-1 1,0 1-1,1-1 0,-1 1 0,0-1 1,1 1-1,0 0 0,-1-1 0,1 0 1,0 1-1,0-1 0,0 1 1,0-1-1,0 0 0,0 0 0,2 2 1,29 9-1109,-18-8 1045,-10-3 61,0 0 1,0 1-1,0-1 0,0 1 0,-1 0 1,1 0-1,0 1 0,-1-1 0,0 1 1,0-1-1,5 6 0,-7-7 64,0 0-1,-1 0 1,1 0 0,-1-1-1,1 1 1,-1 0-1,0 0 1,1 0 0,-1 0-1,0 0 1,0 0 0,0 0-1,1 0 1,-1 0-1,0 0 1,0 0 0,0 0-1,0 0 1,-1 0-1,1 1 1,-1 0 74,0 0-1,0-1 1,0 1 0,0-1-1,0 0 1,-1 1-1,1-1 1,0 0 0,-1 1-1,1-1 1,0 0-1,-1 0 1,0 0 0,1 0-1,-3 0 1,-14 7 294,1 0 0,-1-2 0,-1 0 0,-31 5 0,-4-6-8252,44-5-4705</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7:03.238"/>
    </inkml:context>
    <inkml:brush xml:id="br0">
      <inkml:brushProperty name="width" value="0.025" units="cm"/>
      <inkml:brushProperty name="height" value="0.025" units="cm"/>
    </inkml:brush>
  </inkml:definitions>
  <inkml:trace contextRef="#ctx0" brushRef="#br0">36 12 4612,'-31'-4'2663,"26"2"-834,21 3-1644,11 2-161,50 14 0,-49-9-13,49 5-1,12-10 149,1-4-1,-1-4 1,88-16-1,-125 14 57,64-3-32,1 4-1,-1 6 1,1 4-1,159 27 1,-210-22-1123,-10-7-1296</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7:23.438"/>
    </inkml:context>
    <inkml:brush xml:id="br0">
      <inkml:brushProperty name="width" value="0.025" units="cm"/>
      <inkml:brushProperty name="height" value="0.025" units="cm"/>
    </inkml:brush>
  </inkml:definitions>
  <inkml:trace contextRef="#ctx0" brushRef="#br0">11 127 4516,'0'0'3823,"-3"-9"-3674,0-5-50,1-1 1,0 1-1,1 0 0,1-20 1,0 34-80,1-1 1,-1 0 0,1 0 0,-1 1 0,1-1 0,-1 0 0,1 1 0,-1-1 0,1 0-1,-1 1 1,1-1 0,0 1 0,-1-1 0,1 1 0,0-1 0,0 1 0,-1 0 0,1-1 0,0 1-1,0 0 1,0 0 0,-1-1 0,1 1 0,0 0 0,0 0 0,1 0 0,33-4 807,-20 3-635,21-3-43,1 0 0,-1 3 0,1 1-1,0 2 1,-1 1 0,1 2 0,-1 1 0,0 2 0,-1 2 0,0 1-1,0 1 1,-2 2 0,39 22 0,-40-20 74,2-2 0,0-1-1,1-2 1,0-1 0,66 10 0,189 3 442,-109-13-171,737-1 12,-464-17-491,225-15-16,-133 10 26,-68 4-15,-165-8 14,629-24 4,-618 37-7,336-10 25,-375 0-47,496-14 0,-731 28 14,116 4 126,-151-2-128,0 0 0,0 1 0,0 0 0,0 1 0,-1 1 0,0 0 0,0 1 0,20 11 0,-31-14 9,-1-1 0,0 0 0,0 0 0,0 1 0,0-1 0,0 1 0,0-1 1,-1 1-1,1 0 0,1 5 0,1 13-1469,-9-4-4127</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8:09.045"/>
    </inkml:context>
    <inkml:brush xml:id="br0">
      <inkml:brushProperty name="width" value="0.025" units="cm"/>
      <inkml:brushProperty name="height" value="0.025" units="cm"/>
    </inkml:brush>
  </inkml:definitions>
  <inkml:trace contextRef="#ctx0" brushRef="#br0">132 0 8776,'-10'0'700,"-111"0"2908,168 16-2305,20-6-1019,1-2 0,-1-4 0,106-6 0,-55 0 64,1092 23 683,-380-3-108,473-54-208,-1277 35-669,1 0-305,-43 0 8,-1106 32-1020,417-7 583,-606 12-604,1286-36 1282,-17 1-14,-1 1 1,-67 12 0,93-6-98,25-2-153,32 2 87,312-1 64,-209-9 107,1515-11 368,-1187 23-229,-329 0-104,180 36-1,-317-45-64,-1 0-14,-1-1 1,1 0 0,-1 1 0,1 0-1,-1 0 1,1 0 0,-1 0 0,0 0 0,1 1-1,-1 0 1,0-1 0,4 4 0,-8-4-41,0 0 1,0 0-1,-1 0 1,1-1 0,0 1-1,-1 0 1,1-1 0,0 1-1,-1-1 1,1 0-1,-1 1 1,1-1 0,0 0-1,-1 0 1,1 0 0,-1 0-1,1 0 1,-1 0-1,-1-1 1,-2 1-246,-41 1-1716,-12-1-1756</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8:10.349"/>
    </inkml:context>
    <inkml:brush xml:id="br0">
      <inkml:brushProperty name="width" value="0.025" units="cm"/>
      <inkml:brushProperty name="height" value="0.025" units="cm"/>
    </inkml:brush>
  </inkml:definitions>
  <inkml:trace contextRef="#ctx0" brushRef="#br0">0 128 6022,'10'0'336,"419"-29"4067,-69 3-2176,1917-16-1901,-2003 40-310,2038 7 57,-683 2-23,-1610-7-50,27 1 0,47-7 0,-92 6-6,-1 0 0,0 0 1,0 0-1,1 0 0,-1 1 1,0-1-1,1 0 0,-1 0 1,0 0-1,1 0 0,-1 0 1,0 0-1,1 0 0,-1 0 1,0 0-1,1 0 0,-1 0 1,0 0-1,1 0 0,-1-1 1,0 1-1,1 0 0,-1 0 1,0 0-1,0 0 0,1-1 1,-1 1-1,0 0 0,1 0 1,-1 0-1,0-1 0,0 1 1,0 0-1,1 0 0,-1-1 1,0 1-1,0 0 0,0-1 1,0 1-1,1 0 0,-1 0 1,0-1-1,0 1 0,0 0 1,0-1-1,-18-7-743,-32-3-1293,48 10 1896,-43-8-3126</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8:45.066"/>
    </inkml:context>
    <inkml:brush xml:id="br0">
      <inkml:brushProperty name="width" value="0.025" units="cm"/>
      <inkml:brushProperty name="height" value="0.025" units="cm"/>
    </inkml:brush>
  </inkml:definitions>
  <inkml:trace contextRef="#ctx0" brushRef="#br0">80 153 6278,'0'0'486,"-8"7"106,1-1-547,1-1 149,0 0 0,0 1 0,0-1 1,0 1-1,1 0 0,0 1 1,1-1-1,-1 1 0,1 0 0,1 0 1,-5 11-1,8-18-200,0 1 1,0 0 0,1 0-1,-1 0 1,0-1-1,0 1 1,1 0-1,-1 0 1,1-1-1,-1 1 1,1 0-1,-1-1 1,1 1-1,-1 0 1,1-1 0,0 1-1,-1-1 1,1 1-1,0-1 1,-1 1-1,1-1 1,0 0-1,0 1 1,0-1-1,-1 0 1,1 0 0,0 1-1,0-1 1,0 0-1,-1 0 1,1 0-1,0 0 1,0 0-1,0 0 1,0 0-1,1-1 1,40 0 114,-37 1-96,17-3 61,0-1 0,1-1 0,29-11 0,45-9-23,-40 19-27,0 3 0,1 3 0,72 8 1,41 0 289,97-9-100,298 3 212,-275 17-368,83 1 135,174-56 921,-224 7-856,125 6-114,143-10-26,-250 5-108,796-42 60,-727 52-40,309 8-7,-13 28 179,-1-40 101,-523 14-327,691 13 34,-2 48 6,-239-12-10,218-10 7,263 17 6,-89-4 6,2-42 9,-205-32 5,-33 1-9,-67 20-30,1699 15 0,-2126 4 0,1034 33 0,-38-69 32,526 9 0,-552 25-12,-720-11 29,-436 8-433,-108-5 283,-1 0 0,1 0 0,0 0-1,-1 0 1,1 0 0,0 0 0,0 0 0,-1 0 0,1 0 0,0-1-1,-1 1 1,1 0 0,0 0 0,-1-1 0,1 1 0,-1-1-1,1 1 1,0 0 0,-1-1 0,1 1 0,-1-1 0,1 1 0,-1-1-1,0 0 1,1 1 0,-1-1 0,1 1 0,-1-1 0,0 0-1,0 1 1,1-1 0,-1 0 0,0 1 0,0-1 0,0 0 0,0 0-1,0 1 1,0-2 0,3-23-6625</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9:00.462"/>
    </inkml:context>
    <inkml:brush xml:id="br0">
      <inkml:brushProperty name="width" value="0.025" units="cm"/>
      <inkml:brushProperty name="height" value="0.025" units="cm"/>
    </inkml:brush>
  </inkml:definitions>
  <inkml:trace contextRef="#ctx0" brushRef="#br0">1 115 5285,'13'2'6870,"24"-2"-6148,-31 0-253,13 0-414,1238 27 605,-344-5-429,2-49-83,384-21-14,-642 46-50,27-1 3,-653 2-41,231-15 208,-211 10-147,0-2-1,-1-2 0,53-18 1,-100 27 275,7-4-1580,-16-1-3245,-2 2-804</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9:02.528"/>
    </inkml:context>
    <inkml:brush xml:id="br0">
      <inkml:brushProperty name="width" value="0.025" units="cm"/>
      <inkml:brushProperty name="height" value="0.025" units="cm"/>
    </inkml:brush>
  </inkml:definitions>
  <inkml:trace contextRef="#ctx0" brushRef="#br0">1 102 8264,'0'0'518,"9"0"-166,186-18 1790,2-1-1028,660 46 456,-337-1-1170,1358-7 550,-785-89-405,-859 39-573,-51 5-382,-176 23-1245,-6-4-2017</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9:15.913"/>
    </inkml:context>
    <inkml:brush xml:id="br0">
      <inkml:brushProperty name="width" value="0.025" units="cm"/>
      <inkml:brushProperty name="height" value="0.025" units="cm"/>
    </inkml:brush>
  </inkml:definitions>
  <inkml:trace contextRef="#ctx0" brushRef="#br0">77 42 3523,'-3'-1'499,"-1"1"0,1-1-1,-1 0 1,1 0 0,0 0-1,-1-1 1,1 1 0,0-1-1,0 0 1,0 1-1,0-1 1,-5-5 0,-21-12 1709,64 39-3137,-26-14 907,1 0 0,0 0 1,0-1-1,1 0 0,-1-1 0,1 0 0,0 0 0,19 2 0,-14-2 81,1-1 1,-1 2 0,20 8-1,-21-7-96,1 0 0,0-1 0,24 3 1,268 23 511,-122-25-434,333-33-1,-221 4-20,1373-31 82,-436 72 84,-228 16-55,474 22 27,668 19-153,1504-70 48,-2871 26-46,-2 37-8,-732-64 1,1823 63 21,-567-147 46,-973 52-59,-183 9 6,-81 9-53,88-1 0,-159 15-3223,-1-4-299</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9:29.179"/>
    </inkml:context>
    <inkml:brush xml:id="br0">
      <inkml:brushProperty name="width" value="0.025" units="cm"/>
      <inkml:brushProperty name="height" value="0.025" units="cm"/>
    </inkml:brush>
  </inkml:definitions>
  <inkml:trace contextRef="#ctx0" brushRef="#br0">138 48 3555,'-11'-3'1634,"1"2"-1268,-50-13 1870,55 13-1835,0-1 0,0 1 0,0-1 0,0 0 1,1-1-1,-1 1 0,1-1 0,0 0 0,-1 0 0,-4-5 1,56 21-114,14 7-685,1-3-1,123 18 1,136-5 1014,-148-17 129,39 6-272,664 51 114,-844-68-580,2303 113 822,-118-98-69,-1550-19-588,-649 4-496,-1-1-3902,-22-1 1220</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9:39.224"/>
    </inkml:context>
    <inkml:brush xml:id="br0">
      <inkml:brushProperty name="width" value="0.025" units="cm"/>
      <inkml:brushProperty name="height" value="0.025" units="cm"/>
    </inkml:brush>
  </inkml:definitions>
  <inkml:trace contextRef="#ctx0" brushRef="#br0">1 54 9513,'0'0'577,"27"0"181,1147-6 3367,-653 8-3905,507-8 577,695 5 344,-918 2-1041,-26 1 376,-3 35-201,-227-6-229,1405 21 1021,-612-71-987,352 18-58,-734 11-6,-693-9 0,1087-37 133,-825 5 239,154-15 212,-668 45-581,-10 0-14,1 1 0,0-1 0,0 1 0,-1-2 0,1 1 0,-1-1 0,10-3 0,-15 4-220,-1 0 0,0 0 0,1-1 0,-1 1 0,0 0 0,1 0 0,-1 1 0,0-1 0,0 0 0,0 0 0,0 0 0,0 1 0,0-1 0,0 0 0,0 1 0,0-1 0,-2 0 0,0 0-763,-16-13-5278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4.285"/>
    </inkml:context>
    <inkml:brush xml:id="br0">
      <inkml:brushProperty name="width" value="0.025" units="cm"/>
      <inkml:brushProperty name="height" value="0.025" units="cm"/>
    </inkml:brush>
  </inkml:definitions>
  <inkml:trace contextRef="#ctx0" brushRef="#br0">0 0 3491,'0'0'4869</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9:52.548"/>
    </inkml:context>
    <inkml:brush xml:id="br0">
      <inkml:brushProperty name="width" value="0.025" units="cm"/>
      <inkml:brushProperty name="height" value="0.025" units="cm"/>
    </inkml:brush>
  </inkml:definitions>
  <inkml:trace contextRef="#ctx0" brushRef="#br0">1 108 5189,'0'0'7970,"7"0"-7933,978-23 2318,-40-33-845,-696 42-1467,695 0-5,-448 44 65,268 21-78,-512-28-5,868 97 45,-703-52-57,1-1-6,6-31 746,-318-34-779,86 2 669,-65-3-5809,-115-1 1007</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0:59.851"/>
    </inkml:context>
    <inkml:brush xml:id="br0">
      <inkml:brushProperty name="width" value="0.025" units="cm"/>
      <inkml:brushProperty name="height" value="0.025" units="cm"/>
    </inkml:brush>
  </inkml:definitions>
  <inkml:trace contextRef="#ctx0" brushRef="#br0">1 1 5733,'0'0'2654,"8"0"-1661,223 22 2975,-60-3-2683,610 64-415,-136-12-345,2-27 0,731-45-1,-1352 0-514,3106-150 861,-2957 137-635,155-5-82,-328 19-470,0 1-314</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1:07.719"/>
    </inkml:context>
    <inkml:brush xml:id="br0">
      <inkml:brushProperty name="width" value="0.025" units="cm"/>
      <inkml:brushProperty name="height" value="0.025" units="cm"/>
    </inkml:brush>
  </inkml:definitions>
  <inkml:trace contextRef="#ctx0" brushRef="#br0">181 83 3908,'-9'-2'544,"-26"-11"637,-5-1 3236,-56-13 0,121 30-4105,0-2 1,41-3-1,-7 0-245,324-11 314,181 6-138,-239 43-193,-50-3 12,1037 2-291,-302-76 528,-412 10-214,-442 24-100,256-6-135,-411 5-5013,-1-2-490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2:26.604"/>
    </inkml:context>
    <inkml:brush xml:id="br0">
      <inkml:brushProperty name="width" value="0.025" units="cm"/>
      <inkml:brushProperty name="height" value="0.025" units="cm"/>
    </inkml:brush>
  </inkml:definitions>
  <inkml:trace contextRef="#ctx0" brushRef="#br0">1774 325 3235,'2'-5'565,"0"-1"1,0 0-1,0 0 0,-1 0 1,0 0-1,0 0 1,-1 0-1,1 0 0,-1 0 1,-1 0-1,1 0 0,-3-10 1,1 11-363,0 0 1,0 1-1,-1-1 1,1 1 0,-1-1-1,-1 1 1,1 0 0,0 0-1,-1 0 1,0 1-1,0-1 1,0 1 0,0 0-1,0 0 1,-7-3-1,-28-15-24,-1 1 1,-1 3-1,0 1 0,-2 2 0,-73-15 0,-227-16 567,270 39-777,-1 3 0,-111 10 1,152-3 19,0 2 1,-1 1-1,2 1 1,-1 2-1,2 1 1,-1 2-1,-53 30 1,53-23 12,2 1 0,0 2 0,1 1 0,2 2 0,0 0 0,2 2 0,1 1 0,1 1 0,2 0 0,1 2 0,-22 45-1,27-44-18,1 0 0,2 1 0,1 0 0,2 1 0,1 0 0,2 0 0,1 1 0,2-1-1,2 1 1,1 0 0,9 71 0,-4-80 27,1-1 0,2-1 0,0 1 0,2-1 0,1 0 0,1-1 0,26 41-1,-16-35-27,2 0-1,0-2 1,2 0 0,1-2-1,33 25 1,-10-15-5,2-2 1,1-2 0,1-2 0,2-3 0,1-2-1,96 28 1,-101-39 2,1-2-1,1-2 1,-1-3 0,1-2-1,62-2 1,-76-4 25,0-3 0,0-1 1,0-2-1,0-2 0,-1-1 1,-1-2-1,60-27 0,-40 8 113,-1-2 0,-1-2 0,-2-3 0,-2-2 0,61-61 0,-41 28 258,-4-3 0,100-146 1,-133 170-234,-2-2 1,38-87-1,-60 117-57,-2-1 1,-1 0-1,0 0 0,-2-1 0,-1 0 0,-2 0 1,0-1-1,-2-41 0,-1 56-57,-2 1 1,0-1-1,0 0 0,-1 0 1,0 1-1,-1 0 0,-1 0 1,0 0-1,0 0 0,-1 1 1,0-1-1,-1 1 0,-8-9 1,3 6-14,0 1 0,-1 1 0,0 0 0,-1 1 0,0 0 0,-1 1 1,0 1-1,-20-9 0,-8 1-38,0 2-1,-1 3 1,0 1 0,-1 2 0,0 2 0,-49-1-1,6 5-1118,-1 4-1,1 4 1,0 3-1,0 4 1,-111 32-1,31 6-4628</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1:32.921"/>
    </inkml:context>
    <inkml:brush xml:id="br0">
      <inkml:brushProperty name="width" value="0.025" units="cm"/>
      <inkml:brushProperty name="height" value="0.025" units="cm"/>
    </inkml:brush>
  </inkml:definitions>
  <inkml:trace contextRef="#ctx0" brushRef="#br0">81 67 3203,'-2'-1'348,"-1"1"-1,1-1 1,0 0 0,-1 0 0,1 0-1,0 0 1,0-1 0,0 1-1,0-1 1,0 1 0,0-1 0,0 1-1,1-1 1,-3-3 0,3 4-227,0-1 0,0 1 1,0-1-1,0 1 0,-1 0 0,1-1 1,-1 1-1,1 0 0,-1 0 0,1 0 1,-1 0-1,1 0 0,-1 0 0,0 0 1,0 0-1,1 1 0,-1-1 0,0 1 1,0 0-1,0-1 0,0 1 0,1 0 1,-1 0-1,0 0 0,0 0 0,0 0 1,-2 1-1,44 3-361,72-3 950,128-15 0,8-2 475,-121 17-844,216 29 1,617 46 110,7-70 232,-586-8-571,263 14 22,-232-2 141,-372-10-170,-15-1-58,0 1-1,0 1 1,0 1-1,0 1 1,-1 1-1,1 2 1,25 8-1,-40-8 121,12 3-1696,-21-9 1204,1 0 0,-1 1 0,0-1 0,1 0 0,-1 0 0,0 0 0,1 0 0,-1 0 0,0-1 0,1 1 0,-1 0-1,0 0 1,1-1 0,-1 1 0,2-2 0,8-8-4950</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1:33.821"/>
    </inkml:context>
    <inkml:brush xml:id="br0">
      <inkml:brushProperty name="width" value="0.025" units="cm"/>
      <inkml:brushProperty name="height" value="0.025" units="cm"/>
    </inkml:brush>
  </inkml:definitions>
  <inkml:trace contextRef="#ctx0" brushRef="#br0">1 0 9897,'40'21'1239,"17"4"-1087,2-3-1,0-2 1,1-3 0,1-3 0,0-2-1,100 6 1,485-10-107,2-40 339,-153 6-167,2319-8 248,-2802 34-662,-9 1-145,1-1-1,-1 0 1,1 0 0,-1 0-1,1-1 1,0 1 0,-1-1-1,7-2 1,11-11-5365</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1:39.456"/>
    </inkml:context>
    <inkml:brush xml:id="br0">
      <inkml:brushProperty name="width" value="0.025" units="cm"/>
      <inkml:brushProperty name="height" value="0.025" units="cm"/>
    </inkml:brush>
  </inkml:definitions>
  <inkml:trace contextRef="#ctx0" brushRef="#br0">1 49 6182,'0'0'12251,"3"-2"-12048,9-2-129,0 1 0,1 1-1,-1 0 1,1 0 0,0 1-1,-1 1 1,1 0-1,22 3 1,12-1 32,367-9-1974,-390 7 359,0-1 1,40-7-1,-20-6-3825,-34 6 1629</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1:39.789"/>
    </inkml:context>
    <inkml:brush xml:id="br0">
      <inkml:brushProperty name="width" value="0.025" units="cm"/>
      <inkml:brushProperty name="height" value="0.025" units="cm"/>
    </inkml:brush>
  </inkml:definitions>
  <inkml:trace contextRef="#ctx0" brushRef="#br0">1 19 4773,'0'0'8573,"9"-4"-7964,-3 1-482,1 0 1,-1 1 0,1 0-1,0 1 1,0-1 0,0 1 0,0 1-1,0-1 1,0 1 0,0 0 0,0 1-1,0 0 1,14 3 0,47 6 564,-51-9-640,-1 1 1,1 1-1,-1 0 0,0 1 0,0 0 1,-1 2-1,23 10 0,-36-15-38,-1 0-1,0 0 1,1 0-1,-1 0 1,0 0 0,0 0-1,0 1 1,1-1-1,-1 1 1,-1-1-1,1 0 1,0 1-1,0 0 1,0-1-1,-1 1 1,1-1 0,-1 1-1,1 0 1,-1-1-1,0 1 1,0 0-1,0 0 1,0-1-1,0 1 1,0 0-1,0-1 1,0 1 0,-1 0-1,1-1 1,-1 1-1,1 0 1,-1-1-1,0 1 1,1-1-1,-1 1 1,0-1 0,0 1-1,0-1 1,-2 2-1,-3 6 211,-2 0 0,1 0-1,-1-1 1,-11 10 0,-27 21 39,3-4 497,-40 44 1,32-12-2546,44-56 663,1 1 0,0 0 0,1 0 0,-5 16 0,4-8-4254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14.435"/>
    </inkml:context>
    <inkml:brush xml:id="br0">
      <inkml:brushProperty name="width" value="0.025" units="cm"/>
      <inkml:brushProperty name="height" value="0.025" units="cm"/>
    </inkml:brush>
  </inkml:definitions>
  <inkml:trace contextRef="#ctx0" brushRef="#br0">90 0 5669,'0'0'6483,"0"10"-5866,-37 195 6482,10-66-4151,17-94-1949,6-33-754,1 0 1,1 0-1,-2 25 1,1-33 540</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15.092"/>
    </inkml:context>
    <inkml:brush xml:id="br0">
      <inkml:brushProperty name="width" value="0.025" units="cm"/>
      <inkml:brushProperty name="height" value="0.025" units="cm"/>
    </inkml:brush>
  </inkml:definitions>
  <inkml:trace contextRef="#ctx0" brushRef="#br0">24 59 6726,'0'0'8451,"4"-6"-6967,10-21-48,-14 27-1344,0 0 0,0-1 0,0 1 1,0-1-1,0 1 0,0 0 0,0-1 0,0 1 0,-1 0 0,1-1 0,0 1 0,0 0 0,0-1 0,0 1 1,-1 0-1,1 0 0,0-1 0,0 1 0,-1 0 0,1-1 0,0 1 0,-1 0 0,1 0 0,0 0 0,-1-1 1,1 1-1,0 0 0,-1 0 0,1 0 0,0 0 0,-1 0 0,1 0 0,0 0 0,-1 0 0,1 0 1,-1 0-1,1 0 0,0 0 0,-1 0 0,1 0 0,0 0 0,-1 0 0,1 0 0,0 0 0,-1 0 0,1 0 1,-1 1-1,0-1-5,1 0 1,-1 0 0,0 1-1,0-1 1,1 0 0,-1 0 0,0 0-1,0 0 1,1-1 0,-1 1-1,0 0 1,0 0 0,1 0-1,-1 0 1,0-1 0,1 1-1,-1 0 1,0-1 0,1 1-1,-1-1 1,1 1 0,-1 0 0,0-1-1,1 1 1,-1-1 0,1 0-1,-1 1 1,1-1 0,0 1-1,-1-1 1,1 0 0,-1 1-1,1-1 1,0-1 0,0 2-104,0 0 32,0-1-5,0 0 5,0 1-6,0-5-1628,-3 12-8946,-2-7 2791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5.961"/>
    </inkml:context>
    <inkml:brush xml:id="br0">
      <inkml:brushProperty name="width" value="0.025" units="cm"/>
      <inkml:brushProperty name="height" value="0.025" units="cm"/>
    </inkml:brush>
  </inkml:definitions>
  <inkml:trace contextRef="#ctx0" brushRef="#br0">30 273 384,'0'0'14836,"-6"2"-13138,-18 2 11097,24-5-12768,0 1 91,0-1-88,0 0 0,0 0 0,0 0 0,0-1 0,1 1 0,-1 0 1,0 0-1,0 0 0,1 0 0,-1 0 0,1 0 0,-1 0 0,1 0 1,-1 0-1,1 0 0,1-1 0,44-45 49,-1-3 0,-2-1-1,37-59 1,-80 110-113,0 0 1,0 0-1,1 0 1,-1 0-1,0 0 1,0 0-1,0 0 1,1 0-1,-1 0 1,0 0-1,0 0 0,0 0 1,0 0-1,1 0 1,-1 0-1,0 0 1,0 0-1,0 0 1,0 0-1,1 0 0,-1 0 1,0 0-1,0 0 1,0 0-1,0 1 1,0-1-1,0 0 1,1 0-1,-1 0 0,0 0 1,0 0-1,0 1 1,0-1-1,0 0 1,0 0-1,0 0 1,0 0-1,0 0 1,0 1-1,0-1 0,1 0 1,-1 0-1,0 0 1,0 1-1,0-1 1,0 0-1,0 0 1,0 0-1,-1 0 0,1 1 1,0-1-1,0 0 1,0 0-1,0 0 1,0 0-1,0 1 1,0-1-1,0 0 0,0 0 1,3 26-497,-4 29 569,-15 5-53,-3 16-1008,18-71 5,1 0 0,-1 0 0,1 0 0,1 0 1,-1 0-1,1 0 0,1 7 0,1-11-4268,7-1-1297</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16.116"/>
    </inkml:context>
    <inkml:brush xml:id="br0">
      <inkml:brushProperty name="width" value="0.025" units="cm"/>
      <inkml:brushProperty name="height" value="0.025" units="cm"/>
    </inkml:brush>
  </inkml:definitions>
  <inkml:trace contextRef="#ctx0" brushRef="#br0">169 56 4260,'0'0'13960,"3"-8"-12439,9-25-170,-12 32-1299,0 1 0,0-1 0,0 1 1,0-1-1,0 0 0,0 1 0,0-1 0,-1 1 1,1-1-1,0 1 0,0-1 0,-1 0 0,1 1 0,0-1 1,-1 1-1,1 0 0,0-1 0,-1 1 0,1-1 0,-1 1 1,1-1-1,-1 1 0,1 0 0,-1 0 0,1-1 0,-1 1 1,1 0-1,-1-1 0,1 1 0,-1 0 0,1 0 1,-1 0-1,0 0 0,1 0 0,-1 0 0,1 0 0,-1 0 1,0 0-1,1 0 0,-1 0 0,0 0 0,-30 1 193,28-1-87,-2 1-130,0 0 0,0 1 0,0 0-1,0 0 1,0 0 0,1 0 0,-1 1 0,1-1-1,-1 1 1,1 1 0,0-1 0,0 0-1,1 1 1,-1 0 0,1 0 0,-4 6-1,-1 0 58,1 0-1,0 1 0,1 0 0,0 1 0,-7 19 0,11-27-59,1 0-1,-1 1 1,1-1-1,0 1 1,1-1-1,-1 1 1,1-1-1,0 1 1,0 7-1,1-11-11,-1 0 1,0 0-1,0 0 1,1-1-1,-1 1 1,1 0-1,-1 0 1,1 0-1,-1-1 0,1 1 1,-1 0-1,1-1 1,0 1-1,-1-1 1,1 1-1,0-1 1,0 1-1,-1-1 0,1 1 1,1 0-1,1-1 38,-1 1 0,1-1 1,-1 1-1,1-1 0,-1 0 0,1 0 0,-1 0 0,1 0 0,-1 0 0,4-2 0,4 0 47,1-1-1,-1-1 1,0 0 0,0 0-1,-1-1 1,16-11-1,55-43-64,-62 44-1,2-1 1,-11 8-31,0 1 0,0 0 0,1 0 0,-1 1 0,1 0 1,12-5-1,-27 34-114,-15 9 120,16-28-6,0 1 0,1 0 1,-1 0-1,1 0 0,0 1 0,1-1 0,0 1 0,-1-1 0,2 1 1,-3 10-1,5-15 0,0 0-1,-1 0 1,1-1 0,0 1 0,0-1 0,0 1 0,0-1-1,0 1 1,1-1 0,-1 1 0,0-1 0,0 0 0,0 0-1,0 0 1,0 1 0,0-1 0,0 0 0,1 0 0,-1-1-1,0 1 1,0 0 0,0 0 0,2-1 0,33-5 66,-16-1-160,0-2 0,-1 0 1,0-1-1,20-15 0,12-5-116,-51 29 204,0 1 1,1 0 0,-1-1 0,0 1-1,1 0 1,-1-1 0,1 1 0,-1 0 0,0 0-1,1 0 1,-1-1 0,1 1 0,-1 0 0,1 0-1,-1 0 1,0 0 0,1 0 0,-1 0 0,1 0-1,-1 0 1,1 0 0,-1 0 0,1 0 0,-1 0-1,1 0 1,-1 0 0,1 0 0,-1 0-1,0 0 1,1 1 0,-1-1 0,1 0 0,-1 0-1,0 1 1,1-1 0,-1 0 0,1 1 0,-1-1-1,0 0 1,0 1 0,1-1 0,-1 0 0,0 1-1,1-1 1,-1 1 0,0-1 0,0 0-1,0 1 1,0-1 0,1 1 0,-1-1 0,0 1-1,0-1 1,0 1 0,0-1 0,0 1 0,0-1-1,0 0 1,0 1 0,0-1 0,-1 1 0,-5 44 296,1-7 248,6-37-530,0 0 1,0 1 0,1-1-1,-1 0 1,0 0-1,0 0 1,1 0 0,-1 0-1,1-1 1,-1 1-1,1 0 1,-1-1 0,1 1-1,0-1 1,-1 1 0,1-1-1,0 0 1,-1 1-1,1-1 1,0 0 0,-1 0-1,4-1 1,39-3 73,-35 1-136,0 0-1,0-1 0,0 0 1,-1-1-1,1 0 0,-1 0 1,0 0-1,11-11 1,-17 11 24,-27 43-10,24-36 52,-2 3 36,0 0-1,1 0 1,-1 0-1,1 0 1,0 1-1,1-1 1,-1 0-1,1 1 1,0-1-1,0 7 1,2-12-159,0 1 1,0-1-1,0 0 0,-1 0 1,1 0-1,0 0 0,0 0 1,0 0-1,0 0 1,0 0-1,0 0 0,0 0 1,-1 0-1,1-1 1,0 1-1,0 0 0,0-1 1,0 1-1,-1 0 0,1-1 1,0 1-1,0-1 1,-1 1-1,2-2 0,1-8-4184,0-3-2792</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17.501"/>
    </inkml:context>
    <inkml:brush xml:id="br0">
      <inkml:brushProperty name="width" value="0.025" units="cm"/>
      <inkml:brushProperty name="height" value="0.025" units="cm"/>
    </inkml:brush>
  </inkml:definitions>
  <inkml:trace contextRef="#ctx0" brushRef="#br0">242 16 13100,'-1'-1'290,"1"0"0,-1 0 0,0 0 0,1 0 0,-1 0-1,0 0 1,0 0 0,0 0 0,0 1 0,0-1 0,0 0-1,0 0 1,0 1 0,0-1 0,0 1 0,0-1 0,-1 1 0,1 0-1,0-1 1,0 1 0,0 0 0,-1 0 0,1 0 0,0 0-1,0 0 1,-1 0 0,1 0 0,-2 0 0,-40 3 1805,30 0-1963,1 1-1,0 0 1,-1 2 0,2-1-1,-1 1 1,1 1 0,0 0-1,0 1 1,0 0 0,1 0-1,-11 13 1,21-21-131,-1 0 0,1 1 0,0-1-1,-1 0 1,1 0 0,0 1 0,-1-1-1,1 0 1,0 1 0,0-1 0,-1 0 0,1 1-1,0-1 1,0 0 0,0 1 0,-1-1-1,1 1 1,0-1 0,0 0 0,0 1 0,0-1-1,0 1 1,0-1 0,0 0 0,0 1 0,0-1-1,0 1 1,0-1 0,0 0 0,0 1-1,0-1 1,1 1 0,-1-1 0,0 0 0,0 1-1,0-1 1,1 0 0,-1 1 0,0-1-1,0 0 1,1 1 0,-1-1 0,22 5 63,29-8 25,-21-2-121,-20 3 8,-1 0 0,1 1 0,0 0 0,-1 0 0,1 1 0,-1 1 0,18 2 0,-26-3 23,0 0 0,0 1 0,-1-1 0,1 1 0,0 0 0,0-1 0,0 1 0,0-1 0,-1 1 0,1 0 0,0 0 0,0 0 0,-1-1 0,1 1 0,-1 0 0,1 0 0,-1 0 0,1 0 0,-1 0 0,0 0 0,1 0 0,-1 0 0,0 0 0,0 0 0,1 0 0,-1 0 0,0 0 0,0 0 0,0 0 0,-1 0 0,1 0 0,0 0 0,0 0 0,0 0 0,-1 0 0,1 0 0,-1 2 0,-1 1 16,1 0 0,0 0 0,-1-1 0,0 1-1,0 0 1,0-1 0,-1 1 0,-3 4 0,-4 1 285,0 1 0,-1-2 0,0 1-1,-1-1 1,-14 7 0,20-12-205,0-1 0,-1 1 0,1-1 0,-1 0-1,0 0 1,1-1 0,-1 0 0,0 0 0,0-1 0,0 0-1,0 0 1,-9-2 0,15 2-136,0 0-1,-1 0 1,1-1-1,-1 1 1,1 0-1,0-1 1,-1 1-1,1-1 1,0 0-1,0 1 1,-1-1-1,1 0 1,0 0 0,0 0-1,0 0 1,0 0-1,0 0 1,0 0-1,0 0 1,1 0-1,-1 0 1,0-1-1,0 1 1,1 0-1,-1-1 1,1 1-1,-1 0 1,1-3-1,0 3-91,0 0-1,0 0 1,0 0-1,0 0 1,0-1-1,0 1 1,1 0-1,-1 0 0,1 0 1,-1 0-1,1 0 1,-1 0-1,1 0 1,-1 0-1,1 0 0,0 1 1,-1-1-1,1 0 1,0 0-1,0 0 1,0 1-1,0-1 0,0 0 1,-1 1-1,1-1 1,0 1-1,1-1 1,-1 1-1,0 0 0,0-1 1,0 1-1,0 0 1,0 0-1,0 0 1,2-1-1,212-12-15064,-161 6 8135</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18.101"/>
    </inkml:context>
    <inkml:brush xml:id="br0">
      <inkml:brushProperty name="width" value="0.025" units="cm"/>
      <inkml:brushProperty name="height" value="0.025" units="cm"/>
    </inkml:brush>
  </inkml:definitions>
  <inkml:trace contextRef="#ctx0" brushRef="#br0">47 47 2755,'0'0'12529,"8"-8"-9972,-3 3-2101,15-18 1045,-22 14-465,-18 8 300,17 1-1202,0 1-1,-1 0 0,1 0 0,0 0 1,0 0-1,-1 1 0,1-1 1,0 1-1,1 0 0,-1 0 0,-4 3 1,6-4-85,-1 0 0,1 1 1,0-1-1,0 0 1,0 0-1,-1 1 1,1-1-1,1 1 0,-1-1 1,0 1-1,0-1 1,0 1-1,1 0 0,-1-1 1,1 1-1,-1 0 1,1-1-1,0 1 1,0 0-1,0 0 0,0-1 1,0 1-1,0 0 1,1 2-1,-1-3-37,1 0 0,0 0 0,0 0 0,0 0 0,-1 0 0,1 0 1,0 0-1,0 0 0,1-1 0,-1 1 0,0 0 0,0-1 0,0 1 0,0-1 0,0 1 0,1-1 0,-1 0 0,0 1 0,0-1 0,1 0 1,-1 0-1,0 0 0,2 0 0,39 0 139,-29-1-74,7 0-35,-1-2-1,0 0 1,1-1 0,-1-1 0,21-8 0,-19 6-143,0 1 1,0 0 0,38-3 0,-54 21 6,-5-11 104,0 1-1,0-1 1,0 1 0,0-1 0,1 0-1,-1 1 1,1-1 0,-1 0 0,1 1-1,-1-1 1,1 0 0,0 1 0,0-1-1,0 0 1,0 0 0,-1 0 0,2 0-1,0 1 1,9 1-22,1-1 0,-1-1-1,1 0 1,0 0 0,-1-1 0,1-1-1,0 0 1,-1 0 0,1-1 0,-1-1-1,0 0 1,18-7 0,-13 5-411,1 0 0,0 1 0,0 1 0,26-2 0,-43 5 419,1 0 1,-1 1-1,1-1 0,-1 0 0,1 0 1,-1 0-1,1 0 0,-1 0 1,1 1-1,-1-1 0,1 0 0,-1 1 1,1-1-1,-1 0 0,1 1 1,-1-1-1,0 0 0,1 1 0,-1-1 1,0 1-1,1-1 0,-1 0 0,0 1 1,0-1-1,1 1 0,-1-1 1,0 1-1,0-1 0,0 1 0,1 1 1,-1 24 240,-12 24 575,-6 7 80,-20 100-1,38-153-880,-1-1-1,0 1 1,0 0-1,-1-1 1,1 1-1,-1-1 1,0 1-1,0-1 1,0 0-1,0 0 1,0 0-1,-1 0 1,0 0-1,1 0 1,-1-1-1,0 1 1,0-1-1,0 0 1,-1 0-1,1 0 1,0 0-1,-1-1 1,1 1-1,-1-1 1,0 0-1,1 0 1,-1 0-1,0-1 1,0 1-1,0-1 1,-5 0-1,9 0-3,-1 0 0,0 0 0,0 0 0,1-1 0,-1 1-1,0 0 1,1 0 0,-1-1 0,0 1 0,1 0-1,-1-1 1,1 1 0,-1-1 0,0 1 0,1 0-1,-1-1 1,1 0 0,0 1 0,-1-1 0,1 1-1,-1-1 1,1 1 0,0-1 0,-1 0 0,1 1-1,0-1 1,0 0 0,-1 0 0,-2-30 82,3 23-73,1 1-1,0-1 0,0 1 1,0 0-1,6-15 1,-3 14 30,1 1 1,0-1 0,0 1 0,1 0 0,0 1 0,0-1-1,1 1 1,0 0 0,0 1 0,15-10 0,3 2 127,0 1 0,31-10-1,11-4-478,-65 25 122,0 0 0,1 0 0,-1-1 0,0 1 0,0 0 0,0-1 0,0 1 0,0-1 0,0 0 0,-1 0 0,1 0 0,2-3 1,-3 3-163,-1 1 1,1 0 0,-1-1-1,1 1 1,-1-1 0,0 1-1,1-1 1,-1 1 0,0-1-1,0 1 1,0 0 0,0-1-1,-1 1 1,1-3 0,-8-18-6399</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18.458"/>
    </inkml:context>
    <inkml:brush xml:id="br0">
      <inkml:brushProperty name="width" value="0.025" units="cm"/>
      <inkml:brushProperty name="height" value="0.025" units="cm"/>
    </inkml:brush>
  </inkml:definitions>
  <inkml:trace contextRef="#ctx0" brushRef="#br0">1 16 13933,'0'0'9033,"60"-16"-8040,-27 16-609,8 0-288,0 1-64,6 7-576,2-3-2243,3-5-3715</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18.883"/>
    </inkml:context>
    <inkml:brush xml:id="br0">
      <inkml:brushProperty name="width" value="0.025" units="cm"/>
      <inkml:brushProperty name="height" value="0.025" units="cm"/>
    </inkml:brush>
  </inkml:definitions>
  <inkml:trace contextRef="#ctx0" brushRef="#br0">1 0 8104,'0'0'10474,"0"65"-8328,0-41-481,0 3-864,0 0-513,0-4-160,0 0-160,0-6-1121,5-4-384,-3-6-545,2-7-1313</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19.243"/>
    </inkml:context>
    <inkml:brush xml:id="br0">
      <inkml:brushProperty name="width" value="0.025" units="cm"/>
      <inkml:brushProperty name="height" value="0.025" units="cm"/>
    </inkml:brush>
  </inkml:definitions>
  <inkml:trace contextRef="#ctx0" brushRef="#br0">0 0 14157,'0'0'5285,"45"62"-6021,-20-47-2083,4-1-929,5-3-1953</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19.570"/>
    </inkml:context>
    <inkml:brush xml:id="br0">
      <inkml:brushProperty name="width" value="0.025" units="cm"/>
      <inkml:brushProperty name="height" value="0.025" units="cm"/>
    </inkml:brush>
  </inkml:definitions>
  <inkml:trace contextRef="#ctx0" brushRef="#br0">168 0 11627,'0'0'2440,"-11"2"352,-114 25 1772,125-27-4595,-1 0 1,1-1-1,0 1 1,-1 0-1,1 0 0,0 1 1,-1-1-1,1 0 1,0 0-1,-1 0 0,1 0 1,0 0-1,-1 0 1,1 0-1,0 0 0,0 1 1,-1-1-1,1 0 1,0 0-1,-1 0 1,1 1-1,0-1 0,0 0 1,-1 0-1,1 1 1,0-1-1,0 0 0,0 0 1,0 1-1,-1-1 1,1 0-1,0 1 0,0-1 1,0 0-1,0 1 1,0-1-1,0 0 0,0 1 1,0-1-1,0 1 1,14 7-1484,25 1-523,19-2 1162,-38-6 872,0 1 0,1 1-1,-1 1 1,25 9 0,-44-13 41,1 0-1,-1 1 1,0-1-1,0 0 1,1 1 0,-1-1-1,0 0 1,0 1 0,0 0-1,0-1 1,0 1 0,1 0-1,-1-1 1,-1 1-1,1 0 1,0 0 0,0 0-1,0 0 1,0 0 0,-1 0-1,1 0 1,0 0 0,-1 0-1,1 1 1,-1-1-1,1 0 1,-1 0 0,0 0-1,1 1 1,-1-1 0,0 0-1,0 0 1,0 1 0,0-1-1,0 0 1,0 1-1,0-1 1,0 0 0,-1 0-1,1 1 1,0-1 0,-1 0-1,1 0 1,-1 0 0,0 0-1,1 1 1,-1-1-1,0 0 1,-1 1 0,-2 3 403,-1 1 1,0-1-1,0 0 0,-1-1 1,1 0-1,-1 1 1,-7 2-1,-5 4 48,-1-1 1,1-1-1,-2-1 0,1 0 1,-1-2-1,0 0 0,0-1 1,-41 4-1,60-9-573,1 0 1,-1 0-1,1 0 0,-1 0 1,1 0-1,-1 0 0,1 0 0,-1 0 1,1 0-1,-1 0 0,1 0 1,-1 0-1,1-1 0,0 1 0,-1 0 1,1 0-1,-1 0 0,1-1 1,-1 1-1,1 0 0,0-1 0,-1 1 1,1 0-1,0-1 0,-1 1 1,1 0-1,0-1 0,-1 1 0,1 0 1,0-1-1,0 1 0,0-1 1,-1 1-1,1-1 0,0 1 0,0-1 1,0 0-1,7-21-3598,23-19-3575,-1 10-323</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19.942"/>
    </inkml:context>
    <inkml:brush xml:id="br0">
      <inkml:brushProperty name="width" value="0.025" units="cm"/>
      <inkml:brushProperty name="height" value="0.025" units="cm"/>
    </inkml:brush>
  </inkml:definitions>
  <inkml:trace contextRef="#ctx0" brushRef="#br0">141 1 12332,'0'0'7623,"-11"48"-6246,5-13-480,0 3-320,6 6-257,0 0-160,0-3-96,6 0-32,5-3 32,1-7-160,-5-6-545,-1-5-704,-1-8-897,-5-6-320</inkml:trace>
  <inkml:trace contextRef="#ctx0" brushRef="#br0" timeOffset="1">61 290 7719,'0'0'3428,"-41"-50"-738,27 29-320,9 1-128,5 4-128,2 3-256,20 3-416,6 5-514,8 3-447,5 2-385,11 0-96,8 3-609,-1-2-2369,3-1-5382</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21.844"/>
    </inkml:context>
    <inkml:brush xml:id="br0">
      <inkml:brushProperty name="width" value="0.025" units="cm"/>
      <inkml:brushProperty name="height" value="0.025" units="cm"/>
    </inkml:brush>
  </inkml:definitions>
  <inkml:trace contextRef="#ctx0" brushRef="#br0">1 6 5381,'4'-6'10218,"-4"7"-8809,0 15-448,0 4 192,0 7-192,0 2-288,0 0-289,0 0-288,0-4 0,0-3-96,0-5-1217,0-7-1506,9-10-1761,-2 0-4805</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22.284"/>
    </inkml:context>
    <inkml:brush xml:id="br0">
      <inkml:brushProperty name="width" value="0.025" units="cm"/>
      <inkml:brushProperty name="height" value="0.025" units="cm"/>
    </inkml:brush>
  </inkml:definitions>
  <inkml:trace contextRef="#ctx0" brushRef="#br0">92 1 11723,'0'0'7191,"1"12"-5963,-1 13-568,-1 0 1,-2 0 0,-5 25-1,4 17 161,4-58-782,0-7-33,1-1 0,-1 0 1,1 1-1,0-1 0,-1 0 1,1 1-1,0-1 0,0 0 1,0 0-1,0 0 0,0 1 1,0-1-1,0 0 1,0-1-1,0 1 0,1 0 1,-1 0-1,0 0 0,1-1 1,-1 1-1,0-1 0,1 1 1,-1-1-1,1 1 0,-1-1 1,1 0-1,-1 0 0,1 0 1,-1 0-1,1 0 0,2 0 1,57-1-95,-53 0-17,60-8-1527,14-1-1231,-82 11 2903,0 1-1,0-1 0,0 1 0,0-1 0,0 1 0,0-1 0,0 0 1,0 1-1,-1-1 0,1 1 0,-1-1 0,1 1 0,-1-1 1,1 0-1,-1 0 0,0 1 0,-1 1 0,-8 6 349,0 0-1,0-1 1,-1 0-1,0 0 1,0-1-1,-17 7 1,-77 29 1880,96-40-2154,-1 0 1,1 0-1,-1-1 1,0 0-1,0 0 1,0-1-1,0-1 1,-19-1-1,28 1-189,-1-1-1,1 0 0,-1 1 1,1-1-1,-1 0 1,1 0-1,0 0 1,0 0-1,-1 0 1,1-1-1,0 1 0,0 0 1,0 0-1,0-1 1,0 1-1,0-1 1,1 1-1,-1-1 1,0 1-1,1-1 0,0 1 1,-1-1-1,1 0 1,0 1-1,-1-1 1,1 1-1,0-1 0,0 0 1,0 1-1,1-4 1,-1 1-627,0 0 0,0 0 0,1 0 0,-1 1 0,1-1 0,0 0 1,0 0-1,0 0 0,1 0 0,-1 1 0,1-1 0,3-4 0,11-7-3659,3 2-1170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6.435"/>
    </inkml:context>
    <inkml:brush xml:id="br0">
      <inkml:brushProperty name="width" value="0.025" units="cm"/>
      <inkml:brushProperty name="height" value="0.025" units="cm"/>
    </inkml:brush>
  </inkml:definitions>
  <inkml:trace contextRef="#ctx0" brushRef="#br0">145 46 13997,'1'-2'704,"-1"0"-1,0 0 1,0-1 0,0 1-1,0 0 1,0 0 0,0 0-1,-1-1 1,1 1-1,-1 0 1,0-2 0,0 3-533,1-1-1,-1 1 1,0 0 0,1 0 0,-1 0 0,0 0 0,0 1 0,0-1-1,1 0 1,-1 0 0,0 0 0,0 1 0,0-1 0,0 0 0,0 1 0,-2-1-1,1 0-182,-1 0-1,0 1 0,1 0 0,-1 0 0,0 0 0,1 0 0,-1 0 1,0 0-1,1 0 0,-1 1 0,0 0 0,1-1 0,-1 1 0,1 0 1,-1 0-1,1 0 0,0 1 0,-4 1 0,-2 2-1,0 1 0,1 0-1,0 0 1,0 0 0,-8 10 0,13-13 2,-1 0 1,1 0-1,0-1 0,0 2 1,0-1-1,1 0 0,-1 0 1,1 0-1,-1 1 1,1-1-1,0 1 0,1-1 1,-1 1-1,1-1 0,-1 1 1,1 6-1,1-9 3,-1 0-1,1 0 1,0 0-1,0 0 0,-1 0 1,1 0-1,0 0 1,0 0-1,0 0 1,0 0-1,0 0 1,1-1-1,-1 1 1,0 0-1,0-1 0,0 1 1,0-1-1,1 1 1,-1-1-1,0 0 1,1 1-1,-1-1 1,0 0-1,1 0 1,-1 0-1,0 0 1,3-1-1,40-1 122,-33-1-72,-1 0 1,0 0-1,0-1 0,0 0 0,0-1 0,-1 0 0,9-6 0,-5 3-518,0 1 0,0 0 0,16-5 0,-28 12 379,-1 1-1,1 0 1,-1-1-1,1 1 1,-1 0-1,1-1 1,-1 1-1,0 0 1,1 0-1,-1-1 1,0 1-1,1 0 1,-1 0-1,0 0 1,0 0-1,0-1 1,0 1-1,0 0 1,0 0-1,0 0 1,0 0-1,0-1 1,0 1-1,0 1 1,-1 27-189,-7 19 1037,-2 0 0,-28 79 0,37-125-644,0 1 0,0 0-1,0-1 1,-1 0 0,1 1 0,-1-1 0,1 0 0,-1 1-1,0-1 1,0 0 0,0 0 0,0 0 0,0-1-1,0 1 1,-1-1 0,1 1 0,-1-1 0,1 0 0,-1 1-1,1-1 1,-1-1 0,0 1 0,1 0 0,-1-1-1,0 1 1,0-1 0,0 0 0,1 0 0,-1 0 0,0 0-1,0 0 1,0-1 0,1 1 0,-5-2 0,3 1-196,0 0 0,1 0 0,-1-1 0,0 1 0,1-1 0,-1 1 0,1-1 0,0-1 0,-1 1 0,1 0 0,0-1-1,0 1 1,1-1 0,-1 0 0,1 0 0,-1 0 0,1 0 0,0-1 0,0 1 0,0 0 0,0-1 0,1 0 0,0 1 0,-2-7 0,3 9-111,0 1 0,0-1 0,0 0 0,0 0-1,0 0 1,0 0 0,0 0 0,0 0 0,1 1-1,-1-1 1,0 0 0,1 0 0,-1 0 0,0 1-1,1-1 1,-1 0 0,1 0 0,-1 1 0,1-1-1,0 0 1,-1 1 0,1-1 0,-1 1 0,1-1 0,0 0-1,0 1 1,-1 0 0,1-1 0,0 1 0,0-1-1,1 1 1,14-9-5446</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22.994"/>
    </inkml:context>
    <inkml:brush xml:id="br0">
      <inkml:brushProperty name="width" value="0.025" units="cm"/>
      <inkml:brushProperty name="height" value="0.025" units="cm"/>
    </inkml:brush>
  </inkml:definitions>
  <inkml:trace contextRef="#ctx0" brushRef="#br0">1 142 7944,'0'0'3501,"9"0"-212,-2 0-2938,3 1 843,-1-1 0,1 0-1,-1-1 1,14-2 0,-19 2-1056,0 0 0,-1-1-1,1 1 1,-1 0-1,0-1 1,1 0 0,-1 0-1,0 0 1,0 0 0,0 0-1,0-1 1,-1 1-1,1-1 1,-1 0 0,1 1-1,-1-1 1,2-4 0,-2 4-127,0 0 1,0 0-1,-1-1 1,0 1-1,1 0 1,-1-1-1,0 1 1,0-1-1,-1 1 1,1-1-1,-1 1 1,0-1-1,0 0 1,0 1-1,0-1 1,-1 1-1,0-5 1,0 6-11,0 0 1,0 0 0,0 0 0,0 0 0,-1 0 0,1 1 0,0-1 0,-1 0-1,0 1 1,1-1 0,-1 1 0,0 0 0,1-1 0,-1 1 0,0 0 0,0 0 0,0 0-1,0 1 1,0-1 0,0 0 0,0 1 0,0-1 0,-1 1 0,1 0 0,0-1 0,0 1-1,0 0 1,-3 1 0,1-1 0,0 0 0,0 1-1,0 0 1,0 0 0,0 0 0,0 0-1,1 1 1,-1-1 0,0 1 0,1 0-1,-1 0 1,1 0 0,0 1-1,0-1 1,0 1 0,0 0 0,0-1-1,0 2 1,1-1 0,-1 0 0,1 0-1,0 1 1,0-1 0,-3 8 0,4-8 12,0 0 0,0 0 0,0 0 0,0 0 0,0 1 0,1-1 0,0 0 0,0 0 0,-1 0 0,2 1 0,-1-1 0,0 0 0,1 0 0,-1 0 0,1 0 0,0 1 0,0-1 0,0 0 1,1-1-1,-1 1 0,1 0 0,-1 0 0,1 0 0,0-1 0,0 1 0,0-1 0,1 0 0,-1 1 0,0-1 0,1 0 0,0-1 0,2 3 0,4 1 33,0-1-1,0 0 0,1 0 0,0-1 1,-1 0-1,1 0 0,0-1 1,0-1-1,0 0 0,1 0 0,-1-1 1,0 0-1,0-1 0,0 0 0,16-4 1,-9 1-43,-1-1 0,0-1 1,0 0-1,0-1 0,0-1 1,-1-1-1,-1 0 0,19-15 1,-21 12-85,-16 9-7,1 3 81,1 1 0,0 0 0,0 0 0,-1 0-1,1 0 1,0 0 0,0 0 0,0 0 0,0 0 0,0 1 0,-2 1 0,2-1 28,0 1 1,0-1 0,0 0 0,0 1 0,0 0-1,1-1 1,-1 1 0,1 0 0,-1 0 0,1-1 0,0 1-1,0 0 1,0 4 0,1-6-15,0 0 0,0 0 1,0 0-1,0 0 0,0 0 0,1 0 0,-1 0 0,0 0 1,1 0-1,-1 1 0,0-2 0,1 1 0,-1 0 0,1 0 0,0 0 1,-1 0-1,1 0 0,0 0 0,0-1 0,-1 1 0,1 0 1,0 0-1,0-1 0,0 1 0,0-1 0,0 1 0,0-1 1,0 1-1,0-1 0,0 0 0,0 1 0,0-1 0,0 0 0,0 0 1,0 0-1,0 0 0,0 0 0,0 0 0,2 0 0,20 0 100,0-1-1,-1 0 1,1-2-1,-1-1 1,41-12-1,-4 1-74,-58 15-35,0 0-1,0-1 0,0 1 1,0 0-1,0 0 0,0 0 0,0-1 1,0 1-1,0 0 0,0 0 1,0 1-1,0-1 0,0 0 0,0 0 1,0 0-1,0 1 0,0-1 1,0 0-1,1 2 0,2 12-35,-4-13 42,0 0 0,0 0 0,0 0 1,0 0-1,0 0 0,0 0 0,0 0 0,0 0 1,1 0-1,-1 0 0,0 0 0,1 0 0,-1 0 0,1 0 1,-1 0-1,1 0 0,-1 0 0,1 0 0,0-1 1,-1 1-1,1 0 0,0 0 0,0-1 0,0 1 0,0 0 1,-1-1-1,1 1 0,0-1 0,0 1 0,0-1 1,0 0-1,0 1 0,0-1 0,0 0 0,0 0 0,0 1 1,0-1-1,0 0 0,2 0 0,15 0 32,-1 0 0,1-1 0,-1-1-1,1 0 1,29-9 0,-27 6-382,1 0 0,-1 2 0,28-1 0,-47 4 339,1 1-1,-1-1 1,1 0-1,-1 1 1,0 0-1,1-1 1,-1 1-1,0 0 1,1-1-1,-1 1 1,0 0-1,0 0 1,0 0-1,0 0 1,0 0-1,0 1 1,0-1-1,0 0 1,-1 0-1,1 1 1,0-1 0,-1 0-1,1 1 1,-1-1-1,1 0 1,-1 1-1,0-1 1,1 1-1,-1-1 1,0 1-1,0 1 1,0-1-2,0-1 1,0 1 0,0 0-1,1 0 1,-1-1 0,1 1-1,-1 0 1,1-1 0,0 1-1,-1-1 1,1 1 0,0-1-1,0 1 1,0-1 0,0 1-1,0-1 1,0 0 0,1 0-1,-1 1 1,0-1 0,1 0-1,-1 0 1,1-1 0,-1 1-1,1 0 1,2 1 0,-3-2-273,0-1 1,0 1 0,0 0 0,0-1 0,-1 1-1,1-1 1,0 1 0,0-1 0,-1 0-1,1 1 1,0-1 0,-1 0 0,1 1 0,0-1-1,-1 0 1,1 0 0,-1 1 0,1-1-1,-1 0 1,0 0 0,1 0 0,-1 0 0,0 0-1,0 0 1,1-1 0,0 0-325,5-20-5475</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23.354"/>
    </inkml:context>
    <inkml:brush xml:id="br0">
      <inkml:brushProperty name="width" value="0.025" units="cm"/>
      <inkml:brushProperty name="height" value="0.025" units="cm"/>
    </inkml:brush>
  </inkml:definitions>
  <inkml:trace contextRef="#ctx0" brushRef="#br0">0 0 14221,'0'0'10154</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24.427"/>
    </inkml:context>
    <inkml:brush xml:id="br0">
      <inkml:brushProperty name="width" value="0.025" units="cm"/>
      <inkml:brushProperty name="height" value="0.025" units="cm"/>
    </inkml:brush>
  </inkml:definitions>
  <inkml:trace contextRef="#ctx0" brushRef="#br0">116 81 11115,'0'0'7041,"-9"-2"-5867,6 2-1114,1-1 0,-1 0 0,0 1 0,0 0 0,1 0 0,-1 0 0,0 0 0,0 0 0,0 0 0,1 1 0,-1-1 0,0 1 0,1 0 1,-1 0-1,0 0 0,1 0 0,-1 0 0,1 0 0,0 1 0,-1 0 0,1-1 0,0 1 0,0 0 0,0 0 0,0 0 0,0 0 0,1 0 0,-1 0 0,0 1 0,1-1 0,0 0 0,-2 4 0,-1 1 136,0 1-1,0-1 1,1 1 0,0 0-1,1-1 1,-1 2 0,1-1 0,1 0-1,0 0 1,-1 16 0,2-22-168,1 1 0,-1 0 0,1 0 0,0-1 0,0 1 0,0 0 0,0-1 0,0 1 0,0-1 0,1 1 0,-1-1 0,1 0 0,0 1 0,0-1 0,-1 0 0,1 0 0,1 0 0,-1-1 0,0 1 0,0 0 0,1-1 0,-1 0 0,1 1 0,-1-1 0,1 0 0,-1 0 0,1 0 0,0-1 0,0 1 0,-1-1 0,1 1 0,0-1 0,0 0 0,4 0 0,6 0-3,1 0 0,0-1 0,-1-1-1,1 0 1,-1-1 0,0 0 0,1-1-1,-1 0 1,-1-1 0,1-1 0,-1 0-1,0 0 1,0-1 0,-1-1 0,0 0-1,0-1 1,-1 0 0,0 0 0,0-1-1,-1 0 1,11-17 0,-21 28-210,-4 5 145,0 0 0,1 1 0,0 0 0,0 0 0,0 0 0,1 0 0,0 1 0,-3 11 0,5-15 43,0 0-1,1 0 1,0 0-1,-1 0 1,1 0-1,0 0 1,1 0-1,-1 0 1,1 0-1,0 0 1,0 0-1,0 0 1,0-1-1,0 1 1,1 0-1,0-1 1,0 1-1,0-1 1,0 0-1,1 1 1,2 2-1,0-3 51,0 0 0,-1 0 0,1-1 0,0 1 0,0-1 0,1-1 0,-1 1 0,0-1 0,0 1 0,1-2 0,-1 1 0,1-1 0,-1 1 0,1-1 0,6-2 0,-3 1 21,0 0 0,0-1 1,-1 0-1,1-1 0,0 0 1,-1 0-1,0-1 0,1 0 0,-2 0 1,1-1-1,0 0 0,-1 0 1,0-1-1,0 0 0,-1 0 1,1-1-1,-2 0 0,9-11 1,-8 10-8,0-1 0,-1 0 0,0 0 0,-1 0 0,0 0 0,0-1 0,-1 1 0,0-1 0,-1 0 0,0 0 0,0 0 0,-1 0 0,-1-1 0,1 1 0,-2 0 0,-1-14 0,1 21-123,-1-1 0,1 1 0,-1 0 0,1 0 0,-1 1 0,0-1-1,0 0 1,0 0 0,0 1 0,-1-1 0,1 1 0,-1 0 0,1 0 0,-1 0-1,0 0 1,-5-2 0,7 3 19,0 0 0,0 1 0,0-1 0,-1 0-1,1 1 1,0-1 0,0 1 0,0 0 0,-1-1 0,1 1-1,0 0 1,0 0 0,-1 0 0,1 0 0,0 0 0,-1 0-1,1 0 1,0 0 0,0 0 0,-1 1 0,1-1 0,0 0 0,0 1-1,0-1 1,-1 1 0,1 0 0,0-1 0,0 1 0,0 0-1,0 0 1,0-1 0,0 1 0,0 0 0,0 0 0,1 0 0,-1 0-1,0 0 1,0 0 0,1 1 0,-1-1 0,1 0 0,-1 0-1,0 3 1,-6 53-4963,10 1-3282,3-30 1764</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24.774"/>
    </inkml:context>
    <inkml:brush xml:id="br0">
      <inkml:brushProperty name="width" value="0.025" units="cm"/>
      <inkml:brushProperty name="height" value="0.025" units="cm"/>
    </inkml:brush>
  </inkml:definitions>
  <inkml:trace contextRef="#ctx0" brushRef="#br0">41 120 12172,'0'0'12171,"9"-4"-11290,24-5-284,56-19 222,-80 26-765,-1-2 0,0 1 0,0-1 0,0 0-1,0-1 1,-1 0 0,12-9 0,-18 13-39,-1 1 1,1-1-1,0 1 0,-1-1 1,1 0-1,0 1 0,-1-1 1,1 1-1,-1-1 0,1 0 1,-1 0-1,0 1 0,1-1 1,-1 0-1,0 0 0,1 1 1,-1-1-1,0 0 0,0 0 1,0 0-1,0 1 0,0-1 1,0 0-1,0 0 0,0 0 1,0 0-1,0 1 1,0-1-1,0 0 0,0 0 1,-1 0-1,0-1 0,0 1-7,-1 0 0,1 0 0,-1 0 0,1 0-1,-1 0 1,0 1 0,1-1 0,-1 0 0,0 1 0,0-1 0,1 1-1,-1 0 1,-3-1 0,-7 0-20,1 1-1,-1 0 0,-19 3 1,20 0 4,0 0 0,0 1 0,1 0 0,-1 1 1,1 0-1,0 0 0,0 1 0,-10 9 0,15-12 9,1 1-1,-1-1 0,1 1 1,0 0-1,0 0 0,1 1 1,-1-1-1,1 1 0,0 0 1,0 0-1,0 0 0,1 0 1,0 0-1,0 0 0,0 1 1,0-1-1,1 1 0,-1 7 1,3-12 1,-1 1 1,0 0 0,1 0 0,-1-1-1,1 1 1,0 0 0,0-1-1,-1 1 1,1 0 0,0-1-1,0 1 1,1-1 0,-1 0-1,0 1 1,0-1 0,1 0 0,-1 0-1,1 1 1,-1-1 0,1 0-1,-1-1 1,1 1 0,0 0-1,-1 0 1,1-1 0,0 1 0,-1-1-1,1 1 1,0-1 0,3 0-1,64 5 51,-60-5-61,4 0-378,0-1 0,0 0 1,-1-1-1,1 0 0,0-1 0,24-8 1,-27 6-1207,0 0 1,1 0 0,-2-1 0,19-14 0,4-8-4404</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25.467"/>
    </inkml:context>
    <inkml:brush xml:id="br0">
      <inkml:brushProperty name="width" value="0.025" units="cm"/>
      <inkml:brushProperty name="height" value="0.025" units="cm"/>
    </inkml:brush>
  </inkml:definitions>
  <inkml:trace contextRef="#ctx0" brushRef="#br0">140 38 11563,'0'0'9759,"-5"14"-8361,-2 7-997,1 0 1,2 1-1,0-1 0,1 1 1,0 30-1,2-8-335,2 0 0,2-1 0,2 1 1,11 44-1,-28-119-1957,-2 1 0,-1 0 0,-1 0 1,-32-43-1,25 38 2462,23 35-469,0-1 0,-1 1 0,1-1-1,0 1 1,-1 0 0,1-1 0,0 1 0,0-1 0,0 1 0,-1 0 0,1-1 0,0 1 0,0-1 0,0 1 0,0-1 0,0 1 0,0-1 0,0 1 0,0-1 0,0 1-1,0-1 1,0 1 0,0-1 0,0 1 0,0 0 0,1-1 0,-1 1 0,0-1 0,0 1 0,0-1 0,1 1 0,-1 0 0,0-1 0,1 0 0,19-5 1562,43 9-1016,-39-1-122,-7-2-468,-1-1-1,1 0 1,-1-2 0,0 0 0,0-1 0,0 0 0,0-1-1,-1-1 1,1 0 0,-1-2 0,-1 1 0,0-2 0,0 0-1,0 0 1,-1-2 0,-1 1 0,0-2 0,0 1 0,-1-2-1,0 1 1,-1-2 0,-1 1 0,10-20 0,-13 14-102,-12 14-122,4 7 148,0-1 0,-1 0 0,1 0 0,0 1 0,0 0 0,0-1-1,0 1 1,0 0 0,0 0 0,0 0 0,-1 2 0,-9 13 123,1 1 0,0 1 0,1-1 0,1 1 0,1 1 0,0 0 0,2 0 0,0 1 1,1-1-1,2 1 0,0 0 0,1 0 0,1 0 0,1 1 0,2 20 0,15-1-29,-16-40-75,-1 0 0,0 0-1,1-1 1,-1 1 0,1 0-1,-1 0 1,1 0 0,-1 0-1,1 0 1,-1 0 0,1-1-1,0 1 1,0 0 0,-1 0-1,1-1 1,0 1 0,0-1-1,0 1 1,0-1 0,0 1-1,0-1 1,0 1 0,0-1-1,0 0 1,0 0 0,0 1-1,0-1 1,0 0 0,0 0-1,0 0 1,0 0 0,0 0-1,0 0 1,0 0 0,0-1-1,0 1 1,1 0 0,-2-1-123,1 0 1,-1 0 0,1 0 0,-1 0 0,0-1-1,0 1 1,1 0 0,-1 0 0,0 0-1,0 0 1,0 0 0,0 0 0,0 0-1,0 0 1,0 0 0,-1 0 0,1-1 0,0 1-1,-1 0 1,1 0 0,0 0 0,-1 0-1,1 0 1,-1 1 0,0-1 0,1 0-1,-2-2 1,-20-26-3232,22 29 3219,-19-23-2038,-33-40-75,44 52 2552,1 1 0,0-1 0,1-1-1,0 1 1,0-1 0,2 0 0,-6-17 0,10 28-265,-1-1-1,1 1 1,0 0-1,0-1 1,-1 1-1,1 0 1,0-1-1,0 1 1,0 0 0,0-1-1,1 1 1,-1 0-1,0-1 1,1 1-1,-1 0 1,1 0-1,-1-1 1,1 1 0,-1 0-1,1 0 1,0 0-1,0 0 1,-1 0-1,1 0 1,1-1-1,0 0 88,1 1-1,-1 0 0,0 0 0,0 0 0,1 0 0,-1 0 0,1 0 0,-1 1 0,1-1 0,-1 1 0,1 0 0,3 0 0,9 0 456,0 2 0,0-1-1,23 7 1,-36-7-574,99 16-2325,-46-14-2114</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26.844"/>
    </inkml:context>
    <inkml:brush xml:id="br0">
      <inkml:brushProperty name="width" value="0.025" units="cm"/>
      <inkml:brushProperty name="height" value="0.025" units="cm"/>
    </inkml:brush>
  </inkml:definitions>
  <inkml:trace contextRef="#ctx0" brushRef="#br0">41 20 4644,'10'-19'17544,"-11"38"-14071,-7 28-5547,5-35 3807,-10 33-1222,7-25-177,0 1 1,1-1-1,1 1 1,-1 24-1,8-47-276,0 1 1,0-1-1,-1 1 0,1-1 0,-1 0 0,1 0 0,-1 0 0,4-4 1,0-2-55,-1-1 1,1 0-1,-1 0 1,-1 0-1,0-1 1,0 0-1,-1 0 1,0 0-1,0 0 1,-1 0-1,-1-1 1,1-11-1,-2 21-46,9 21-156,-5-15 199,1-1 1,0 0-1,0 0 0,0 0 1,1-1-1,0 1 0,-1-1 1,1-1-1,0 1 0,0-1 1,1 0-1,-1-1 0,10 2 1,1 0 5,-1-2 0,1 0 0,-1-1-1,20-2 1,-33 1-38,0 1-1,0-1 1,0 0-1,0 0 1,0 0-1,0-1 1,0 1-1,0-1 1,-1 1-1,1-1 0,0 0 1,-1 0-1,0 0 1,1-1-1,-1 1 1,0 0-1,0-1 1,3-4-1,-5 6 12,1 0 0,-1 0 1,1 0-1,-1 0 0,0 0 0,1 0 0,-1 0 0,0 0 0,0 0 1,0 0-1,1 0 0,-1 0 0,0-1 0,-1 1 0,1 0 1,0 0-1,0 0 0,0 0 0,-1 0 0,1 0 0,-1-1 0,0 0 8,0 1-1,0 0 1,0 0-1,0 0 1,-1 0-1,1 0 1,0 0-1,-1 0 1,1 1-1,0-1 1,-1 0-1,1 1 1,-1-1-1,1 1 0,-1-1 1,1 1-1,-1 0 1,0-1-1,-1 1 1,-1 0 4,-1 0 0,1-1 0,0 2 0,-1-1 1,1 0-1,0 1 0,0 0 0,-1 0 0,1 0 0,0 0 0,0 1 0,0 0 1,0 0-1,1 0 0,-1 0 0,0 0 0,1 1 0,-1 0 0,1-1 1,0 1-1,0 1 0,0-1 0,1 0 0,-1 1 0,1-1 0,-1 1 0,1 0 1,0 0-1,1-1 0,-1 1 0,1 1 0,0-1 0,0 0 0,0 0 1,0 0-1,1 1 0,-1 4 0,2-7 10,-1-1 0,0 0 0,1 0 1,0 0-1,-1 1 0,1-1 0,0 0 0,-1 0 1,1 0-1,0 0 0,0 0 0,0 0 0,0 0 1,0-1-1,0 1 0,0 0 0,0-1 0,0 1 1,1 0-1,-1-1 0,0 1 0,0-1 0,1 0 1,-1 1-1,0-1 0,0 0 0,1 0 0,1 0 1,45 3 55,-41-3-63,25-2 17,0-1 0,0-2 1,44-11-1,-4 0-2,-72 16-7,1 0-1,-1 0 1,0 0 0,1 0-1,-1-1 1,0 1 0,1 0-1,-1 0 1,0 0 0,1 1-1,-1-1 1,0 0-1,1 0 1,-1 0 0,0 0-1,1 0 1,-1 0 0,0 0-1,1 1 1,-1-1 0,0 0-1,1 0 1,-1 0 0,0 1-1,0-1 1,1 0 0,-1 0-1,0 1 1,0-1-1,1 0 1,-1 1 0,0-1-1,0 0 1,0 1 0,0-1-1,1 0 1,-1 1 0,0-1-1,0 0 1,0 1 0,0-1-1,0 0 1,0 1-1,-2 23 261,1-22-244,1 0 1,-1 0 0,1 0-1,-1 0 1,1-1 0,0 1-1,0 0 1,0 0 0,0 0-1,0 0 1,0 0 0,0 0-1,1 0 1,-1 0 0,1 0-1,-1 0 1,1-1 0,0 1-1,0 0 1,0 0 0,2 2-1,8-1 31,0 0 0,1-1-1,-1 0 1,1-1 0,-1 0-1,1-1 1,-1 0 0,1-1-1,21-4 1,39-16-1242,-46 11-632,-29 11 1735,0 0 1,1 0-1,-1 1 1,1-1-1,-1 0 1,1 1-1,-1 0 1,1-1-1,0 1 1,0 0-1,0 0 1,0 0-1,0 0 1,0 1-1,1-1 1,-1 1-1,1-1 1,-1 1-1,0 2 1,-3 22-5413,5-26 5382,1-1 0,-1 0 0,0 0 0,0 1 1,1-1-1,-1 0 0,0 0 0,0 1 0,1-1 0,-1 0 1,0 0-1,1 0 0,-1 1 0,0-1 0,1 0 0,-1 0 0,0 0 1,1 0-1,-1 0 0,1 0 0,-1 0 0,0 0 0,1 0 0,-1 0 1,0 0-1,1 0 0,-1 0 0,0 0 0,1 0 0,-1 0 0,1 0 1,-1 0-1,0-1 0,1 1 0,-1 0 0,0 0 0,0 0 0,1-1 1,-1 1-1,0 0 0,1-1 0,16-8-2443,-13 5 2215,45-41-2521,-28 17 5914,-12 0 6583,-14 41-5221,-3 7-3211,8-18-1157,0-1-1,0 1 1,0-1-1,1 1 1,-1-1 0,0 1-1,1-1 1,-1 0 0,1 1-1,-1-1 1,1 1-1,0-1 1,0 0 0,-1 0-1,1 1 1,0-1 0,0 0-1,0 0 1,0 0-1,0 0 1,1 0 0,-1 0-1,0-1 1,2 2-1,1 0-12,0-1 0,0 1-1,1-1 1,-1 0 0,0 0-1,1 0 1,-1 0 0,7-1-1,10 0-33,0-2 0,34-5 0,-55 6 10,63-16-325,-49 12 100,1 1 0,-1 0 1,1 1-1,27-2 0,-61 32 206,16-23 37,0 1 0,0 0 0,0-1 0,1 1 0,0 0-1,0 0 1,0 0 0,0 0 0,-1 7 0,1 14-6476</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27.634"/>
    </inkml:context>
    <inkml:brush xml:id="br0">
      <inkml:brushProperty name="width" value="0.025" units="cm"/>
      <inkml:brushProperty name="height" value="0.025" units="cm"/>
    </inkml:brush>
  </inkml:definitions>
  <inkml:trace contextRef="#ctx0" brushRef="#br0">7 69 11691,'-1'0'249,"1"1"-1,-1-1 1,1 0 0,-1 1-1,1-1 1,0 0-1,-1 1 1,1-1 0,0 1-1,-1-1 1,1 1-1,0-1 1,0 1 0,-1-1-1,1 1 1,0-1-1,0 1 1,0-1 0,0 1-1,-1 0 1,1-1-1,0 1 1,0-1 0,0 1-1,0-1 1,1 1 0,-1 0-1,0-1 1,0 1-1,0-1 1,0 1 0,0-1-1,1 1 1,-1-1-1,0 1 1,1-1 0,-1 1-1,0-1 1,1 1-1,0 0 1,28 7 2704,39-10-2262,-59 1-649,0-1 0,0 0 0,0-1 0,0 0 0,0 0 0,9-6 0,-15 8-63,-1 0-1,0 0 0,1-1 0,-1 1 1,0-1-1,0 1 0,1-1 0,-1 0 0,-1 0 1,1 0-1,0 0 0,0 0 0,-1 0 0,1-1 1,-1 1-1,0 0 0,0-1 0,0 1 0,0-1 1,0 1-1,0-1 0,0 0 0,-1 1 0,0-1 1,1-3-1,-2 5-12,1 0 0,-1 0 0,0 0 0,1 0 0,-1 0 0,0 1 0,0-1 0,1 0 0,-1 0 0,0 1-1,0-1 1,0 0 0,0 1 0,0-1 0,0 1 0,0-1 0,0 1 0,0-1 0,0 1 0,0 0 0,-1-1 0,1 1 0,0 0 0,0 0 0,0 0 0,0 0 0,0 0 0,-1 0 0,1 0 0,0 1 0,0-1 0,0 0 0,-1 1 0,-40 10-106,38-8 173,0-1 0,1 1 0,-1-1 0,1 1 0,0 0 0,0 0 0,0 1 0,0-1 0,0 1 0,1-1 0,-1 1 0,1 0 0,0 0 0,0 0 0,0 0 0,1 0 0,0 0 0,-1 1 0,2-1 0,-1 0 0,0 7 0,1-10-11,1 0 1,0 0-1,0 1 1,0-1-1,0 0 1,-1 0-1,2 0 1,-1 0-1,0 0 1,0 0-1,0 0 1,0-1-1,0 1 1,1 0-1,-1-1 1,0 1 0,1-1-1,-1 1 1,0-1-1,1 1 1,-1-1-1,1 0 1,-1 0-1,1 0 1,1 0-1,47 2 331,-42-2-309,17-2-10,0 0-1,-1-2 1,1-1 0,36-12 0,3 0-288,-63 17 242,-1-1 1,1 1-1,-1 0 1,1 0-1,-1 0 1,1 0 0,-1 0-1,1 0 1,-1-1-1,1 1 1,-1 0 0,1 0-1,-1 1 1,1-1-1,-1 0 1,1 0 0,-1 0-1,0 0 1,1 0-1,-1 0 1,1 1-1,-1-1 1,1 0 0,-1 0-1,0 1 1,1-1-1,-1 0 1,1 1 0,-1-1-1,0 0 1,1 1-1,-1-1 1,0 1-1,0-1 1,1 0 0,-1 1-1,0-1 1,0 1-1,0-1 1,1 1 0,-1-1-1,0 1 1,0-1-1,0 1 1,0-1 0,0 1-1,0-1 1,0 1-1,0-1 1,0 0-1,0 1 1,0-1 0,0 1-1,-1-1 1,1 1-1,-13 39 208,4-13 264,9-26-447,0 0 1,0 0 0,0 0-1,0 0 1,0 0 0,0 0 0,0 0-1,0-1 1,1 1 0,-1 0-1,0 0 1,1 0 0,-1 0 0,1 0-1,-1 0 1,1-1 0,-1 1-1,1 0 1,-1 0 0,1-1 0,0 1-1,-1 0 1,1-1 0,0 1-1,0 0 1,1 0 0,32 8 393,-25-8-732,0-1-1,0 0 1,0-1 0,0 1-1,16-5 1,-8-5-3615,-8-1-1927,0-2-5706</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28.690"/>
    </inkml:context>
    <inkml:brush xml:id="br0">
      <inkml:brushProperty name="width" value="0.025" units="cm"/>
      <inkml:brushProperty name="height" value="0.025" units="cm"/>
    </inkml:brush>
  </inkml:definitions>
  <inkml:trace contextRef="#ctx0" brushRef="#br0">75 164 5830,'9'-2'976,"-1"0"-388,1-1 0,-1 1 0,0-2-1,-1 1 1,1-1 0,0 0 0,10-9 0,-15 11-333,0 0 1,-1 0 0,1-1-1,-1 1 1,0-1 0,1 0-1,-1 1 1,-1-1 0,1 0-1,0 0 1,-1 0 0,1-1-1,-1 1 1,0 0 0,0 0-1,0-1 1,0 1 0,-1-1-1,0 1 1,1-1 0,-1 1-1,0 0 1,-1-1 0,1 1-1,-2-6 1,2 8-185,0 0 0,-1-1 0,1 1 0,-1 0 0,1-1 0,-1 1 0,1 0 0,-1-1 1,0 1-1,0 0 0,0 0 0,0 0 0,0 0 0,0 0 0,0 0 0,0 0 0,0 0 0,0 0 0,0 1 0,-1-1 1,1 0-1,0 1 0,-2-1 0,0 0-1,-1 0 0,1 1 0,0 0 1,0 0-1,-1 0 0,1 0 0,0 0 0,0 0 1,0 1-1,-4 1 0,-1 0-15,0 0-1,0 1 1,1 0-1,-1 1 1,1 0-1,0 0 1,-10 8 0,10-5 86,0 0 1,0 0 0,1 1 0,-10 15 0,14-20-90,0 0 1,1-1-1,-1 2 1,1-1-1,-1 0 1,1 0 0,0 0-1,0 1 1,0-1-1,1 0 1,-1 1-1,1-1 1,0 0-1,0 1 1,0-1-1,0 1 1,2 5 0,-1-7-35,0-1 0,1 1 0,-1 0 0,0-1 1,1 1-1,-1-1 0,1 0 0,-1 0 0,1 1 1,0-1-1,-1 0 0,1 0 0,0-1 0,0 1 0,0 0 1,0-1-1,-1 1 0,1-1 0,0 1 0,0-1 1,0 0-1,0 0 0,3 0 0,52-2 358,-53 2-340,13-3-9,0-1 0,0 0 0,-1-1 0,1-1 0,-1-1 0,-1 0 0,1-1 1,-1 0-1,-1-2 0,1 1 0,-2-2 0,1 0 0,-2-1 0,1 0 0,19-26 0,-31 37-43,0 1 0,-1-1 0,1 0 0,0 1 0,-1-1 0,1 0 0,0 0 1,-1 0-1,1 0 0,-1 0 0,1 0 0,-1 0 0,0 0 0,1 0 0,-1 0 0,0 0 0,0 0 1,0 0-1,1 0 0,-1 0 0,0 0 0,-1 0 0,1 0 0,0 0 0,0 0 0,0 0 1,-1 0-1,1 0 0,0 0 0,-1 0 0,1 0 0,-2-1 0,1 1 7,-1 1-1,1 0 1,-1 0-1,1 0 1,-1 0-1,1 0 1,-1 0-1,1 0 1,-1 1-1,1-1 1,-1 0-1,1 1 1,0-1-1,-1 1 1,1 0-1,-1-1 1,1 1-1,0 0 1,0 0-1,-1 0 1,1 0-1,0 0 1,-1 1-1,-7 6 30,1 0-1,0 1 1,0 0-1,0 0 1,1 1 0,-9 17-1,12-20 68,1-1 1,0 0-1,1 1 0,-1-1 0,1 1 0,0 0 0,1 0 1,0-1-1,0 1 0,0 0 0,1 0 0,1 13 1,0-18-52,-1 1 0,1-1 0,0 0 0,-1 0 0,1 0 0,0 0 0,1 0 0,-1 0 0,0 0 1,0 0-1,1 0 0,-1 0 0,1 0 0,0-1 0,0 1 0,-1-1 0,1 1 0,0-1 1,3 2-1,0-1 62,1 0 0,-1 0 0,1 0 0,-1-1 0,1 1 0,0-1 0,10 0 0,-1-1 40,-1 0-1,1-1 1,0 0 0,0-2 0,22-5-1,-19 2-85,0-1-1,-1-1 0,0 0 0,22-15 0,-33 20-130,-1-1 0,1 0 0,-1 0 0,0 0 0,0-1 0,0 0 0,-1 0 0,0 0 0,0 0 0,0-1 0,-1 0 0,1 0 0,-2 0 0,1 0 0,3-11-1,-6 17 75,0 0-1,0-1 0,1 1 1,-1 0-1,0 0 0,0-1 0,0 1 1,0 0-1,0 0 0,0 0 0,0-1 1,0 1-1,0 0 0,0 0 0,0-1 1,0 1-1,0 0 0,0 0 1,0-1-1,-1 1 0,1 0 0,0 0 1,0 0-1,0-1 0,0 1 0,0 0 1,0 0-1,-1 0 0,1-1 0,0 1 1,0 0-1,0 0 0,-1 0 1,1 0-1,0 0 0,0 0 0,0-1 1,-1 1-1,1 0 0,0 0 0,0 0 1,-1 0-1,-12 4-111,-12 12 0,21-13 132,0 0 1,1 1-1,0 0 0,0 0 1,0-1-1,1 2 0,-1-1 1,1 0-1,0 0 0,0 1 1,0-1-1,1 1 0,-2 8 1,3-11-2,0-1 0,0 1 0,0 0 0,0 0 1,0 0-1,1 0 0,-1-1 0,1 1 0,-1 0 1,1 0-1,0-1 0,0 1 0,0-1 1,0 1-1,0 0 0,0-1 0,0 0 0,0 1 1,1-1-1,-1 0 0,0 1 0,1-1 0,-1 0 1,1 0-1,0 0 0,-1-1 0,1 1 0,0 0 1,-1 0-1,1-1 0,0 1 0,0-1 0,-1 0 1,1 1-1,0-1 0,0 0 0,0 0 1,2 0-1,12 1 83,0 0 1,0-1-1,0-1 1,0 0-1,0-1 1,21-6-1,-27 6-129,-1-1-1,0 0 0,1-1 0,-2 0 0,1 0 0,0-1 0,-1 0 0,0-1 1,0 1-1,-1-2 0,12-10 0,-18 16 14,-1 1 1,1-1-1,-1 0 0,1 1 1,0-1-1,-1 1 0,1-1 1,-1 0-1,0 1 0,1-1 1,-1 0-1,1 0 0,-1 1 1,0-1-1,0 0 0,1 0 1,-1 0-1,0 1 0,0-1 1,0 0-1,0 0 0,0-1 1,-14 0-166,10 3 177,1 0 1,-1 0-1,0 0 1,1 0-1,-1 1 0,1 0 1,-1-1-1,-5 6 0,6-5 24,0 1 0,0 0 0,0 0-1,0 1 1,1-1 0,0 0-1,-1 1 1,1 0 0,0-1 0,1 1-1,-1 0 1,1 0 0,0 0-1,0 0 1,0 0 0,0 0 0,1 0-1,-1 1 1,1-1 0,0 0-1,0 0 1,1 0 0,-1 0 0,1 1-1,0-1 1,0 0 0,1 0 0,-1 0-1,1-1 1,0 1 0,0 0-1,0-1 1,0 1 0,0-1 0,1 1-1,0-1 1,0 0 0,0 0-1,0 0 1,0-1 0,0 1 0,1-1-1,-1 0 1,1 0 0,0 0-1,0 0 1,-1-1 0,1 1 0,0-1-1,0 0 1,1 0 0,4 0 0,-1 1-513,0-1 0,0 0 0,1 0 0,-1-1 1,13-1-1,-17 0-146,-1 0 1,1 0-1,0 0 0,-1 0 1,1 0-1,0-1 0,-1 1 1,4-4-1,19-19-7286</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29.036"/>
    </inkml:context>
    <inkml:brush xml:id="br0">
      <inkml:brushProperty name="width" value="0.025" units="cm"/>
      <inkml:brushProperty name="height" value="0.025" units="cm"/>
    </inkml:brush>
  </inkml:definitions>
  <inkml:trace contextRef="#ctx0" brushRef="#br0">1 1 9577,'0'0'9641</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29.365"/>
    </inkml:context>
    <inkml:brush xml:id="br0">
      <inkml:brushProperty name="width" value="0.025" units="cm"/>
      <inkml:brushProperty name="height" value="0.025" units="cm"/>
    </inkml:brush>
  </inkml:definitions>
  <inkml:trace contextRef="#ctx0" brushRef="#br0">45 1 14606,'0'0'4612,"-15"67"-2754,11-24-128,-1 7-770,-1 0-415,2-3-257,4-4-160,0-4-32,0-7-224,4-5-833,-4-5-832,0-8-770,0-7-480,-4-7-1024,-7-7-8169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6.832"/>
    </inkml:context>
    <inkml:brush xml:id="br0">
      <inkml:brushProperty name="width" value="0.025" units="cm"/>
      <inkml:brushProperty name="height" value="0.025" units="cm"/>
    </inkml:brush>
  </inkml:definitions>
  <inkml:trace contextRef="#ctx0" brushRef="#br0">1 0 16015,'0'0'9962</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29.726"/>
    </inkml:context>
    <inkml:brush xml:id="br0">
      <inkml:brushProperty name="width" value="0.025" units="cm"/>
      <inkml:brushProperty name="height" value="0.025" units="cm"/>
    </inkml:brush>
  </inkml:definitions>
  <inkml:trace contextRef="#ctx0" brushRef="#br0">1 158 6887,'0'0'5717,"5"-11"-2082,-1 2-3203,0 1-1,1 0 1,0 1-1,1-1 0,-1 1 1,1 0-1,1 1 1,-1-1-1,1 1 0,0 1 1,1-1-1,-1 1 1,1 0-1,0 1 0,15-6 1,-1 2 40,1 0-1,0 2 1,0 1 0,1 0-1,-1 2 1,37 0 0,-48 2-451,-1 2 0,1-1 0,-1 1 1,1 1-1,-1 0 0,1 1 0,-1 0 0,0 1 0,0 0 1,-1 0-1,1 1 0,-1 1 0,0 0 0,0 0 0,10 10 1,-17-13-25,0-1 0,0 1 0,0 0 0,-1 0 0,0 0 0,1 0 1,-1 0-1,0 0 0,-1 1 0,1-1 0,0 1 0,-1-1 0,0 1 0,0 0 0,0-1 1,0 1-1,-1 0 0,1 0 0,-1 0 0,0 0 0,0-1 0,-1 1 0,1 0 1,-1 0-1,0 0 0,-1 3 0,0-1 20,-1 0 0,-1 0 0,1-1 0,-1 1 0,0-1 0,0 0-1,0 0 1,-1 0 0,0-1 0,0 0 0,0 1 0,0-2 0,-1 1 0,-6 2 0,-7 5 153,-1-2 1,-1 0-1,0-2 0,0 0 1,-1-1-1,-39 5 1,-22-6-2998,80-5 1895,-2 0-442</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30.635"/>
    </inkml:context>
    <inkml:brush xml:id="br0">
      <inkml:brushProperty name="width" value="0.025" units="cm"/>
      <inkml:brushProperty name="height" value="0.025" units="cm"/>
    </inkml:brush>
  </inkml:definitions>
  <inkml:trace contextRef="#ctx0" brushRef="#br0">197 113 10378,'1'-13'966,"-1"9"-692,5-49 1348,-4 51-1486,-1 1 0,0-1 0,0 0 0,0 1 0,0-1 0,0 1 0,0-1 0,-1 1 0,1-1 0,0 0 0,-1 1 0,1-1 0,-1 1 0,0 0 0,1-1 0,-1 1 0,0 0 0,0-1 0,0 1 0,0 0 0,0 0 0,0-1 1,0 1-1,0 0 0,-1 0 0,1 1 0,0-1 0,-1 0 0,1 0 0,0 0 0,-1 1 0,-1-1 0,0 1-14,1 0 0,0 0 1,-1 1-1,1-1 1,0 1-1,-1 0 0,1 0 1,0 0-1,0 0 0,0 0 1,0 0-1,0 0 0,0 1 1,0-1-1,0 1 0,0-1 1,1 1-1,-1 0 0,1-1 1,-1 1-1,1 0 0,-2 3 1,-26 51 1253,25-48-1135,-14 36 937,2 2 1,2 0 0,-14 83 0,18-61-587,-1 119 0,11-543-5765,40 396 5397,-30-31-167,1 0 1,-1-1-1,2 0 1,-1-1-1,1 0 1,0-1-1,15 6 1,-20-10 9,0 1 1,0-1 0,1 0 0,-1 0 0,0-1 0,1 0 0,-1 0 0,1-1 0,0 0 0,-1-1 0,1 1 0,-1-1 0,1-1 0,11-3 0,-15 3-30,0-1 0,0 0 1,0 0-1,0-1 1,-1 1-1,1-1 1,-1 0-1,0 0 0,0 0 1,0 0-1,-1 0 1,1 0-1,2-9 1,-4 11-40,0 0 1,0-1 0,-1 1 0,1 0 0,-1 0 0,1-1 0,-1 1-1,0 0 1,0-1 0,0 1 0,0 0 0,0-1 0,-2-3 0,2 5-17,-1 0 1,1 0 0,-1 0 0,0 0 0,1 0 0,-1 0 0,0 0 0,0 0 0,0 0 0,0 0-1,0 0 1,0 0 0,0 1 0,0-1 0,0 0 0,0 1 0,0-1 0,-1 1 0,1-1 0,0 1 0,0 0-1,-1-1 1,1 1 0,0 0 0,-3 0 0,-1-1 7,1 1 0,-1 0 1,0 0-1,1 0 0,-1 0 0,0 1 0,1 0 1,-1 0-1,1 0 0,-1 0 0,1 1 0,-1-1 1,1 1-1,0 1 0,0-1 0,0 0 0,0 1 1,0 0-1,1 0 0,-1 0 0,1 0 0,0 1 1,0-1-1,0 1 0,0 0 0,0 0 0,1 0 1,0 0-1,0 0 0,0 1 0,0-1 0,1 0 1,0 1-1,0-1 0,0 1 0,0 5 0,1-8 12,0 1-1,1-1 0,0 0 0,-1 0 0,1 0 0,0 0 1,0 0-1,0 0 0,1 0 0,-1 0 0,0 0 0,1-1 1,-1 1-1,1 0 0,-1-1 0,1 1 0,0-1 0,0 0 1,-1 0-1,1 1 0,0-1 0,0 0 0,0 0 0,0-1 1,1 1-1,-1 0 0,0-1 0,0 1 0,0-1 0,3 0 0,12 3 39,1-1-1,31 0 0,-36-1-19,29 1 193,-19 0 228,-1-1 0,1-1 0,-1-1-1,24-4 1,-44 5-336,-1-1-1,0 0 1,1 0 0,-1-1-1,0 1 1,0 0-1,1 0 1,-1-1 0,0 1-1,0 0 1,0-1-1,-1 1 1,1-1-1,0 1 1,-1-1 0,1 0-1,-1 1 1,1-1-1,-1 1 1,0-1 0,1 0-1,-1 0 1,0 1-1,0-1 1,0 0 0,-1 1-1,1-1 1,0 0-1,-1 1 1,0-3 0,0-3-216,0 0 0,0 0 0,-1 0 0,0 0 0,-1 0 0,-4-9 0,4 12 32,-16-28-86,17 24 63,15 19-106,-5-1 201,1-1 1,1-1-1,-1 0 0,1 0 1,0-1-1,1 0 0,21 10 1,-28-15 5,0-1 0,0 1 0,0-1 0,1 0 0,-1 0 0,0-1 0,0 0 0,1 1 1,-1-1-1,0-1 0,1 1 0,-1-1 0,0 1 0,1-1 0,-1 0 0,0-1 0,0 1 0,0-1 1,0 0-1,0 0 0,-1 0 0,1 0 0,0-1 0,-1 0 0,0 1 0,6-6 0,-8 6-13,1 1 0,-1 0-1,1-1 1,-1 1-1,0-1 1,0 1 0,1-1-1,-1 0 1,0 1-1,-1-1 1,1 0 0,0 0-1,0 1 1,-1-1-1,1 0 1,-1 0 0,1 0-1,-1 0 1,0 0-1,0 0 1,0 0 0,0 0-1,0-2 1,-1 2 2,0 1-1,0 0 1,0 0 0,0 0 0,0 0 0,-1 0 0,1 0 0,0 0-1,0 0 1,-1 1 0,1-1 0,0 0 0,-1 1 0,1-1-1,-1 1 1,1-1 0,0 1 0,-1 0 0,1 0 0,-1-1 0,1 1-1,-1 0 1,1 1 0,-1-1 0,1 0 0,-1 0 0,1 0 0,-1 1-1,1-1 1,-3 2 0,0-1 7,1 1-1,-1 0 1,1 0 0,-1 0-1,1 0 1,0 1-1,-1-1 1,1 1 0,1 0-1,-1 0 1,0 0 0,1 0-1,-1 0 1,1 1-1,0-1 1,0 1 0,-2 5-1,0-1-2,1 0 1,0 0-1,0 0 0,1 0 0,0 0 0,1 1 0,-2 11 1,3-19-73,0 0 1,0 0-1,0-1 1,0 1 0,0 0-1,0 0 1,0 0 0,1 0-1,-1 0 1,0-1 0,0 1-1,1 0 1,-1 0-1,0 0 1,1-1 0,-1 1-1,1 0 1,-1 0 0,1-1-1,-1 1 1,1 0-1,0-1 1,-1 1 0,1-1-1,0 1 1,-1-1 0,1 1-1,0-1 1,0 0-1,0 1 1,-1-1 0,1 0-1,0 1 1,0-1 0,0 0-1,0 0 1,0 0-1,-1 0 1,1 0 0,0 0-1,0 0 1,0 0 0,0 0-1,0 0 1,-1 0-1,2-1 1,1 0-271,-1 1 0,0-1 0,0 0 0,-1 0-1,1 0 1,0 0 0,0 0 0,0 0 0,-1 0 0,1-1 0,0 1 0,-1 0-1,1-1 1,-1 0 0,0 1 0,1-1 0,-1 0 0,0 0 0,1-2 0,3-17-7275</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31.342"/>
    </inkml:context>
    <inkml:brush xml:id="br0">
      <inkml:brushProperty name="width" value="0.025" units="cm"/>
      <inkml:brushProperty name="height" value="0.025" units="cm"/>
    </inkml:brush>
  </inkml:definitions>
  <inkml:trace contextRef="#ctx0" brushRef="#br0">218 132 10378,'2'-3'881,"-1"0"0,1 1 1,-1-1-1,0 0 0,1 0 0,-1 0 0,-1 0 1,1 0-1,0 0 0,-1-1 0,1 1 1,-1-6-1,-1 8-765,0 0 1,1 0-1,-1-1 1,0 1-1,0 0 0,0 0 1,0 0-1,0 0 1,0 1-1,0-1 0,0 0 1,0 0-1,0 1 1,0-1-1,-1 0 1,1 1-1,0 0 0,-1-1 1,1 1-1,0 0 1,-1-1-1,1 1 0,0 0 1,-1 0-1,1 0 1,0 0-1,-1 0 0,1 0 1,0 1-1,-3 0 1,-3 0-98,1 0 0,-1 1-1,0 0 1,1 0 0,0 1 0,0 0 0,-1 0 0,2 0 0,-1 1 0,0-1-1,1 2 1,0-1 0,-7 7 0,-5 6 571,2 0 0,-23 31 0,34-43-498,1-1 0,0 1 1,0 0-1,0 0 1,0 0-1,1 0 1,0 0-1,0 1 0,0-1 1,1 1-1,-1-1 1,1 1-1,1-1 1,-1 1-1,1 11 0,1-17-83,-1 1-1,1 0 0,-1 0 0,1 0 0,-1 0 0,1-1 1,-1 1-1,1 0 0,0-1 0,0 1 0,-1 0 0,1-1 0,0 1 1,0-1-1,0 1 0,0-1 0,-1 0 0,1 1 0,0-1 1,0 0-1,0 1 0,0-1 0,0 0 0,0 0 0,1 0 1,30 1 213,-24-1-155,8-2-27,0 0-1,0-1 1,0-1 0,0 0-1,0-1 1,-1-1-1,0 0 1,0-1 0,-1-1-1,26-18 1,-21 13-119,-1 0 1,-1-2-1,0 0 1,-1-1-1,0-1 1,-2 0 0,18-27-1,-27 35-161,-1 1 0,0 0 1,0-1-1,4-16 0,-8 24 195,1 0 0,-1 0 0,0 0-1,0 0 1,0 0 0,0 0 0,0 0 0,0-1 0,0 1 0,0 0 0,0 0-1,0 0 1,-1 0 0,1 0 0,0 0 0,-1 0 0,1 0 0,-1 0 0,0-2-1,-1 2 26,1 1-1,0-1 1,0 1-1,0-1 1,-1 1-1,1-1 1,0 1-1,0 0 1,-1 0-1,1 0 1,0 0-1,0 0 1,-1 0-1,1 0 1,0 0-1,-1 0 1,1 1-1,0-1 1,0 0-1,0 1 1,-1-1-1,-1 2 1,-4 2 6,0 0 1,0 0-1,0 1 0,1 0 1,0 0-1,-1 1 0,2-1 1,-1 1-1,1 1 0,0-1 1,0 1-1,1-1 1,-5 12-1,2-6 83,1 1-1,0-1 1,1 1-1,0 1 1,2-1-1,-1 1 1,-1 15 0,5-25-42,-1-1-1,1 0 1,0 1 0,0-1 0,0 0 0,0 0 0,1 1 0,-1-1 0,1 0 0,0 0 0,0 1 0,0-1 0,0 0 0,1 0 0,-1 0 0,1-1 0,0 1 0,0 0-1,0 0 1,0-1 0,3 3 0,-1-2 54,1 0-1,0 0 1,0-1-1,1 0 1,-1 0-1,0 0 1,1-1-1,-1 0 1,1 0-1,-1 0 1,1-1-1,6 0 0,7 1 37,-1-2 0,0 0 0,0-1 0,1-1 0,-1 0 0,33-12-1,-39 10-105,-1 0 0,1 0-1,-1-1 1,0 0-1,0-1 1,0-1-1,-1 1 1,-1-1 0,1-1-1,15-18 1,-23 25-15,-1 0 1,1 0-1,-1 0 1,1 0-1,-1 0 1,0-1 0,0 1-1,0 0 1,0-1-1,0 1 1,0 0-1,-1-1 1,1 1-1,-1-1 1,1 1 0,-1-1-1,0 0 1,0 1-1,-1-5 1,0 6-4,0-1 0,0 1 1,0 0-1,0-1 0,0 1 1,0 0-1,-1-1 0,1 1 1,0 0-1,-1 0 0,1 0 1,-1 0-1,1 1 0,-1-1 0,1 0 1,-1 0-1,0 1 0,1-1 1,-1 1-1,0 0 0,1-1 1,-1 1-1,0 0 0,0 0 1,1 0-1,-1 0 0,-2 1 0,-5 0 6,0 1 1,1 0-1,-1 1 0,1 0 0,0 0 0,0 0 0,0 1 0,0 1 0,0-1 0,1 1 0,0 0 0,0 1 0,0 0 0,1 0 0,0 0 0,0 1 0,1 0 0,0 0 0,0 0 0,0 1 0,1 0 0,0 0 1,0 0-1,1 0 0,0 0 0,1 1 0,-2 11 0,4-18 11,1 1 0,-1 0 1,1 0-1,0-1 0,0 1 0,0-1 1,0 1-1,0 0 0,1-1 0,-1 0 1,1 1-1,-1-1 0,1 0 0,0 0 1,0 0-1,0 0 0,0 0 1,0 0-1,1-1 0,-1 1 0,0-1 1,1 1-1,-1-1 0,1 0 0,0 0 1,-1 0-1,1-1 0,0 1 0,4 0 1,12 4 22,0-2 1,38 3-1,-51-6-41,109 2-2411,-38-12-5235,-8-7-6440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32.016"/>
    </inkml:context>
    <inkml:brush xml:id="br0">
      <inkml:brushProperty name="width" value="0.025" units="cm"/>
      <inkml:brushProperty name="height" value="0.025" units="cm"/>
    </inkml:brush>
  </inkml:definitions>
  <inkml:trace contextRef="#ctx0" brushRef="#br0">0 1 10890,'0'0'5926,"11"5"-3091,-2 0-2079,10 5 218,-1 0-1,0 2 1,32 25-1,-46-34-890,-1 0 0,0 0 0,-1 0-1,1 1 1,-1-1 0,1 1 0,-1-1-1,0 1 1,0 0 0,0 0 0,-1 0-1,2 5 1,-3-7-81,0 1 0,0-1 0,0 0 0,0 1 1,0-1-1,-1 1 0,1-1 0,-1 0 0,1 1 0,-1-1 0,0 0 0,0 0 0,0 1 0,0-1 0,-1 0 0,1 0 0,0 0 0,-1 0 0,0-1 0,1 1 1,-1 0-1,0-1 0,-3 3 0,-12 8 92,0 0 1,-33 16 0,46-25-86,3-3-8,1 0 0,0 0 0,0-1 0,0 1 0,-1 0 0,1 0 0,0 0 0,0 1 0,-1-1 0,1 0-1,0 0 1,0 0 0,-1 0 0,1 0 0,0 0 0,0 0 0,0 0 0,-1 0 0,1 0 0,0 1 0,0-1 0,0 0-1,0 0 1,-1 0 0,1 0 0,0 1 0,0-1 0,0 0 0,0 0 0,0 0 0,0 1 0,-1-1 0,1 0 0,0 0-1,0 0 1,0 1 0,0-1 0,0 0 0,0 0 0,0 1 0,0-1 0,0 0 0,0 0 0,0 1 0,0-1 0,0 0-1,0 0 1,0 0 0,0 1 0,0-1 0,1 0 0,-1 0 0,0 1 0,0-1 0,0 0 0,0 0 0,19 4 68,28-6-4,-16-4-102,-1-2 1,-1-2-1,1 0 0,-2-2 0,0-2 0,0 0 0,-1-1 0,-1-2 1,28-23-1,-52 38-1,1 0 0,-1 0 0,1-1 0,-1 1 1,0-1-1,0 1 0,0-1 0,3-5 0,-8 1-146,-15 15 47,11-3 220,-1 0 0,1 0 0,0 1 0,0 0 0,0 1 0,1 0 0,0-1 0,1 2 0,-1-1 0,1 1 0,1 0 0,-1 0 0,1 0 0,1 1 0,0-1 1,0 1-1,-2 12 0,5-19-44,0-1 1,0 0-1,0 0 0,1 0 1,-1 1-1,0-1 1,1 0-1,-1 0 1,1 0-1,0 0 1,-1 0-1,1 0 0,0 0 1,0 0-1,-1 0 1,1 0-1,0 0 1,0-1-1,0 1 1,0 0-1,0-1 1,0 1-1,0 0 0,0-1 1,0 1-1,1-1 1,-1 0-1,0 1 1,0-1-1,0 0 1,1 0-1,-1 0 1,0 1-1,0-1 0,2-1 1,54 3 824,-46-3-741,14-1-54,0-1 0,0-1 0,-1-1 0,0-1 0,0-2 0,0 0 1,43-22-1,-40 16-743,-1-1 1,-1-2 0,33-26 0,-66 53 559,0 1 1,1-1 0,0 1 0,1 1 0,0-1 0,1 1 0,1 0 0,0 1 0,0-1-1,1 1 1,1-1 0,0 1 0,1 0 0,0 0 0,1 14 0,0-25-220,0 1 0,1 0 0,-1-1 0,1 1 1,-1-1-1,1 1 0,0-1 0,0 1 0,0-1 0,0 0 1,0 1-1,0-1 0,1 0 0,-1 0 0,1 0 0,0 0 1,0 0-1,-1 0 0,1-1 0,0 1 0,1-1 0,2 3 1,28 9-9123</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33.382"/>
    </inkml:context>
    <inkml:brush xml:id="br0">
      <inkml:brushProperty name="width" value="0.025" units="cm"/>
      <inkml:brushProperty name="height" value="0.025" units="cm"/>
    </inkml:brush>
  </inkml:definitions>
  <inkml:trace contextRef="#ctx0" brushRef="#br0">90 0 11275,'0'0'5402,"-10"8"-4137,6-5-1144,-1 1-16,0 0 0,0 0-1,1 1 1,-1-1-1,1 1 1,0 0 0,0 0-1,1 0 1,-1 1-1,1-1 1,0 1 0,1 0-1,-3 8 1,-1 6 259,2 0 0,0 0 0,2 0 1,-1 35-1,3-51-303,0 0 0,0 0 0,0 0 0,1 0 0,0 0-1,-1 0 1,1 0 0,1 0 0,-1-1 0,0 1 0,1 0 0,0-1 0,0 1 0,0-1 0,0 1 0,1-1 0,-1 0 0,1 0 0,0 0 0,0 0 0,0-1 0,0 1-1,1-1 1,-1 0 0,0 0 0,1 0 0,0 0 0,-1 0 0,1-1 0,7 2 0,-2-2-6,1 0 0,-1-1-1,0 0 1,0 0 0,0-1 0,1 0 0,-1-1-1,0 0 1,-1 0 0,1-1 0,0 0 0,-1-1 0,1 0-1,-1 0 1,0-1 0,12-8 0,-14 8-68,1 0 0,-1 0 0,0-1 0,-1 1 0,1-1 0,-1-1 0,0 1 0,0-1 0,-1 0 0,0 0 0,0 0 0,-1 0 0,0-1 0,0 1 0,0-1 0,-1 0 1,-1 0-1,1 0 0,0-10 0,-3 18 9,1 1 0,0-1 0,0 0 1,0 0-1,-1 0 0,1 1 0,0-1 1,0 0-1,-1 0 0,1 0 0,0 0 0,-1 0 1,1 0-1,0 0 0,0 0 0,-1 1 1,1-1-1,0 0 0,-1 0 0,1 0 1,0 0-1,0 0 0,-1 0 0,1-1 1,0 1-1,-1 0 0,1 0 0,0 0 1,0 0-1,-1 0 0,1 0 0,0 0 0,-1-1 1,1 1-1,0 0 0,0 0 0,0 0 1,-1-1-1,1 1 0,0 0 0,0 0 1,0-1-1,-1 1 0,1 0 0,0 0 1,0-1-1,0 1 0,0 0 0,0 0 1,0-1-1,0 1 0,0 0 0,0-1 0,0 1 1,0 0-1,0-1 0,0 1 0,0 0 1,0 0-1,0-1 0,0 1 0,0 0 1,0-1-1,0 1 0,-14 21-184,9-12 228,2 1 0,0 1 0,0-1-1,0 0 1,2 1 0,-1-1 0,1 1-1,1-1 1,0 1 0,0 0 0,4 19 0,-3-26 2,0 0 1,0 1 0,0-1 0,1 0 0,-1 0 0,1 0 0,0 0 0,0-1 0,1 1 0,-1 0 0,1-1 0,0 0 0,0 0 0,0 1 0,0-2 0,1 1 0,-1 0 0,1-1 0,-1 1 0,1-1 0,0 0 0,0 0 0,0-1 0,0 1 0,0-1 0,1 0 0,-1 0 0,0 0 0,0-1 0,9 1 0,-5-2 47,-1 1 1,0-2-1,0 1 0,0-1 1,1 0-1,-1 0 0,-1 0 1,1-1-1,0 0 0,-1-1 1,1 0-1,-1 0 0,0 0 1,0 0-1,-1-1 0,1 0 0,-1-1 1,0 1-1,7-12 0,-6 10-61,-1-1-1,0 0 0,0-1 0,-1 1 1,0-1-1,-1 1 0,1-1 0,-2 0 1,1-1-1,-2 1 0,1 0 0,-1-1 0,0 1 1,-1 0-1,-1-13 0,1 21-32,0 1 0,0-1 1,0 1-1,0-1 0,0 0 0,0 1 0,0-1 1,0 1-1,-1-1 0,1 1 0,0-1 0,0 1 1,-1-1-1,1 1 0,0-1 0,0 1 0,-1-1 1,1 1-1,-1-1 0,1 1 0,0 0 0,-1-1 1,1 1-1,-1-1 0,1 1 0,-1 0 0,1 0 1,-1-1-1,1 1 0,-1 0 0,1 0 0,-1 0 1,0 0-1,1-1 0,-1 1 0,1 0 0,-1 0 1,1 0-1,-1 0 0,0 0 0,1 0 0,-1 1 0,1-1 1,-1 0-1,1 0 0,-2 1 0,2-1 0,0 0 0,-1 1 1,1-1-1,-1 0 0,1 1 0,0-1 0,-1 1 0,1-1 0,0 1 0,-1-1 0,1 1 0,0-1 1,0 1-1,0-1 0,-1 1 0,1 0 0,0-1 0,0 1 0,0-1 0,0 1 0,0-1 0,0 1 1,0-1-1,0 1 0,0 0 0,1-1 0,-1 1 0,0-1 0,0 1 0,0-1 0,1 1 1,-1-1-1,0 1 0,0-1 0,1 1 0,-1-1 0,0 1 0,1-1 0,-1 0 0,1 1 0,-1-1 1,1 1-1,-1-1 0,0 0 0,1 0 0,-1 1 0,1-1 0,0 0 0,0 1 0,4 1 15,0 1-1,1-1 0,0 1 1,-1-2-1,1 1 0,0-1 1,0 1-1,0-2 0,0 1 1,10-1-1,60-4 127,-63 3-120,-1-2 1,0 0-1,-1 0 0,1-1 0,12-6 0,-20 8-7,-1 1 0,1-1 0,-1 0 0,0 1 0,1-1-1,-1-1 1,0 1 0,0 0 0,-1-1 0,1 1 0,0-1-1,-1 0 1,0 0 0,0 0 0,0 0 0,0-1 0,0 1-1,0 0 1,-1-1 0,2-4 0,-3 7-11,0 1 1,0-1-1,-1 0 1,1 1-1,0-1 1,0 0-1,0 1 1,-1-1-1,1 0 1,0 1-1,-1-1 1,1 1-1,-1-1 1,1 1-1,-1-1 1,1 1-1,-1-1 1,1 1-1,-1-1 1,1 1-1,-1 0 1,1-1-1,-1 1 1,0 0-1,1-1 1,-1 1-1,0 0 1,1 0-1,-1 0 1,0-1-1,1 1 1,-1 0-1,0 0 0,1 0 1,-1 0-1,0 0 1,1 0-1,-1 1 1,0-1-1,1 0 1,-1 0-1,-1 1 1,-31 8-106,25-5 107,0 1-1,1 0 1,0 1 0,0 0 0,0 0 0,1 1-1,0-1 1,1 1 0,-1 1 0,1-1 0,-7 15-1,9-17 11,0 1 0,0 0 0,1 0 0,0 0 1,0 0-1,0 1 0,1-1 0,0 0 0,0 1 0,0-1 0,1 1 0,0-1 0,1 1 0,-1-1 0,1 1 0,0-1 0,3 9 0,-1-12-102,-1 1-1,1-1 1,-1 0 0,1 0-1,0 0 1,0 0 0,0 0-1,1-1 1,-1 0-1,0 1 1,1-1 0,0 0-1,-1-1 1,1 1 0,0-1-1,0 1 1,0-1 0,0-1-1,0 1 1,0 0 0,7-1-1,1 1-941,0 0 0,0-1 0,0 0 0,0-1 0,0-1 0,17-4 0,8-10-3990,4-7-1768</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33.822"/>
    </inkml:context>
    <inkml:brush xml:id="br0">
      <inkml:brushProperty name="width" value="0.025" units="cm"/>
      <inkml:brushProperty name="height" value="0.025" units="cm"/>
    </inkml:brush>
  </inkml:definitions>
  <inkml:trace contextRef="#ctx0" brushRef="#br0">132 266 13613,'0'0'3609,"-9"-1"-561,5 1-2893,-1 0 1,1 0 0,-1 0-1,1 0 1,0 1-1,-1 0 1,1 0-1,0 0 1,0 1 0,0-1-1,0 1 1,0 0-1,0 0 1,0 0-1,0 1 1,1-1 0,-1 1-1,1 0 1,0 0-1,0 0 1,0 1 0,0-1-1,1 1 1,-1-1-1,1 1 1,0 0-1,-4 8 1,3-7-27,1 1 0,-1 0 0,1 0 0,0 0 0,0 0 0,1 0 0,0 0 0,0 0 0,0 0 0,1 1 0,0-1 0,1 8 0,-1-12-112,0 1 1,1-1-1,0 1 0,-1-1 1,1 1-1,0-1 0,0 0 1,1 0-1,-1 1 0,0-1 1,1 0-1,-1 0 0,1 0 1,0 0-1,0-1 0,-1 1 1,1 0-1,0-1 0,1 1 1,-1-1-1,0 0 0,0 0 0,0 0 1,1 0-1,-1 0 0,1 0 1,-1 0-1,1-1 0,-1 1 1,1-1-1,2 0 0,5 0 19,-1-1 0,1 0 0,-1 0-1,0-1 1,1-1 0,-1 1-1,0-1 1,0-1 0,-1 0-1,1 0 1,-1-1 0,0 0-1,0 0 1,0-1 0,-1 0 0,0 0-1,12-14 1,2-3-45,0-1 0,-2-2 0,0 0 0,15-30 0,-21 32-130,-1 0-1,10-31 0,-19 47 107,0-1 1,-1 0-1,0 0 0,0 0 0,-1 0 1,0 0-1,-1 0 0,0-1 0,0 1 1,-2-11-1,1 19 28,1 0 0,-1 0 0,1 0 0,-1 0 0,1-1 0,-1 1 0,0 0 0,1 0 0,-1 0 0,0 0 0,0 0 0,0 1 1,1-1-1,-1 0 0,0 0 0,0 0 0,0 1 0,-1-1 0,1 1 0,0-1 0,0 1 0,0-1 0,0 1 0,0-1 0,-1 1 0,1 0 0,0 0 0,0 0 0,-1 0 0,1 0 0,0 0 0,0 0 0,-1 0 1,1 0-1,0 0 0,-2 1 0,-2 0-15,1 0 0,-1 1 0,0-1 0,1 1 0,-1 0 0,1 0 0,-1 1 0,-3 2 0,-4 5 11,1 0 0,0 0 1,0 1-1,1 1 0,1-1 0,0 2 0,0-1 1,1 1-1,1 1 0,1-1 0,-1 1 0,2 0 1,0 1-1,1-1 0,0 1 0,-2 29 0,6-41 4,0-1-1,1 1 0,-1-1 1,1 0-1,-1 1 0,1-1 1,0 0-1,0 1 0,0-1 1,1 0-1,-1 0 0,0 0 1,1 0-1,-1 0 0,1 0 1,0-1-1,-1 1 0,1 0 0,0-1 1,0 1-1,0-1 0,1 0 1,-1 0-1,0 0 0,0 0 1,1 0-1,2 1 0,11 3-231,0-1-1,0-1 0,21 2 1,4 2-533,-37-6 755,1 0 0,0 0-1,0 1 1,0 0 0,-1 0-1,1 0 1,-1 0 0,0 0-1,1 1 1,-1 0 0,0 0-1,0 0 1,-1 1 0,1-1-1,-1 1 1,0 0 0,3 4-1,-2 0-305,-1-1-1,-1 0 1,0 1-1,0 0 1,0 0-1,-1-1 1,0 1-1,-1 0 1,0 14-1</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34.153"/>
    </inkml:context>
    <inkml:brush xml:id="br0">
      <inkml:brushProperty name="width" value="0.025" units="cm"/>
      <inkml:brushProperty name="height" value="0.025" units="cm"/>
    </inkml:brush>
  </inkml:definitions>
  <inkml:trace contextRef="#ctx0" brushRef="#br0">152 0 14382,'0'0'2573,"-11"4"-27,-1 2-1865,-1 0-1,1 0 1,0 1 0,1 1-1,-20 16 1,26-21-622,1 1 0,0 0 0,1-1 0,-1 1 0,1 1 0,0-1 0,0 0 0,0 1 0,0 0 0,1-1-1,-1 1 1,2 0 0,-1 0 0,0 0 0,1 1 0,0-1 0,0 0 0,0 0 0,1 1 0,0-1 0,0 7 0,1-9-56,0-1-1,0 0 1,0 0 0,0 0-1,1 0 1,-1 0 0,0 0-1,1 0 1,0 0 0,-1-1-1,1 1 1,0-1-1,0 1 1,0-1 0,0 1-1,0-1 1,0 0 0,0 0-1,0 0 1,0 0 0,3 0-1,56 15-19,-46-13-61,19 3-75,-22-4 92,0 0 1,0 0-1,-1 1 0,0 1 0,1 0 1,-1 0-1,0 1 0,11 8 1,-21-13 73,0 1 0,0-1 0,0 1 1,0 0-1,0 0 0,0 0 1,-1-1-1,1 1 0,0 0 1,-1 0-1,1 0 0,-1 0 1,1 0-1,-1 0 0,1 0 1,-1 0-1,1 0 0,-1 0 1,0 1-1,0-1 0,0 0 0,0 0 1,0 0-1,0 0 0,0 0 1,0 1-1,0-1 0,0 0 1,0 0-1,-1 0 0,1 0 1,-1 0-1,1 0 0,0 0 1,-1 0-1,0 0 0,1 0 1,-1 0-1,0 0 0,1 0 0,-1 0 1,0-1-1,0 1 0,0 0 1,0-1-1,-1 2 0,-6 4 184,0 0 0,-1 0-1,1-1 1,-10 5 0,12-7-200,-60 26 434,30-21-1764,2-12-4027,16-7-2311</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34.852"/>
    </inkml:context>
    <inkml:brush xml:id="br0">
      <inkml:brushProperty name="width" value="0.025" units="cm"/>
      <inkml:brushProperty name="height" value="0.025" units="cm"/>
    </inkml:brush>
  </inkml:definitions>
  <inkml:trace contextRef="#ctx0" brushRef="#br0">30 207 9033,'0'0'5151,"-5"9"-2466,-18 30-480,23-39-2147,-1 1 0,1 0-1,0-1 1,0 1 0,0 0 0,0-1 0,-1 1-1,1 0 1,0 0 0,0-1 0,1 1 0,-1 0-1,0-1 1,0 1 0,0 0 0,0-1 0,0 1-1,1 0 1,-1-1 0,0 1 0,1-1 0,-1 1 0,0 0-1,1-1 1,-1 1 0,1-1 0,-1 1 0,1-1-1,-1 1 1,1-1 0,-1 0 0,1 1 0,0-1-1,-1 0 1,1 1 0,-1-1 0,1 0 0,0 0-1,-1 1 1,1-1 0,0 0 0,-1 0 0,1 0-1,0 0 1,0 0 0,-1 0 0,2 0 0,36 1 797,-33-1-615,17-1-108,1-1-1,0-2 1,-1 0-1,0-1 1,0-1-1,0-1 1,-1-1-1,0-1 0,0-1 1,-1-1-1,0-1 1,-1 0-1,-1-2 1,0 0-1,19-19 1,-30 26-112,-1-1 0,0 0-1,0-1 1,5-9 0,-10 15-15,1 1 0,-1-1 0,1 0 0,-1 0-1,0 0 1,0 0 0,-1 0 0,1-1 0,0 1-1,-1 0 1,0 0 0,0 0 0,0-1 0,0 1 0,-1 0-1,0-4 1,0 5-9,0 1 0,0-1-1,-1 1 1,1-1 0,0 1 0,-1 0-1,1 0 1,-1 0 0,1 0 0,-1 0-1,0 0 1,1 0 0,-1 1 0,0-1-1,0 1 1,1-1 0,-1 1 0,0-1-1,0 1 1,0 0 0,0 0 0,0 0-1,1 0 1,-1 0 0,0 1 0,-3 0-1,-3 0-13,0 0-1,0 0 0,0 1 1,-15 6-1,8 1 32,0 0 0,1 1 1,0 1-1,0 0 0,2 1 0,-1 1 0,2-1 1,-1 2-1,2 0 0,0 0 0,1 1 0,0 0 0,1 0 1,1 1-1,0 0 0,-5 21 0,10-32 35,1-1-1,0 0 0,1 1 0,-1-1 1,1 1-1,0-1 0,0 1 1,0-1-1,0 1 0,1-1 1,0 1-1,0-1 0,0 0 0,0 1 1,4 5-1,-3-7-18,0 0 0,1-1-1,-1 0 1,1 1 0,-1-1 0,1 0 0,0 0-1,0-1 1,0 1 0,0 0 0,0-1-1,0 0 1,1 0 0,-1 0 0,0 0 0,1 0-1,-1-1 1,0 1 0,1-1 0,5 0 0,5 0-67,1-1 1,0 0-1,-1-1 1,1-1-1,-1 0 1,0-1-1,0-1 1,0 0-1,0 0 1,-1-1-1,20-13 1,-15 7-828,0-1 1,27-24-1,-28 21-1190,-1-1 0,17-24 0,-4-1-3075</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35.712"/>
    </inkml:context>
    <inkml:brush xml:id="br0">
      <inkml:brushProperty name="width" value="0.025" units="cm"/>
      <inkml:brushProperty name="height" value="0.025" units="cm"/>
    </inkml:brush>
  </inkml:definitions>
  <inkml:trace contextRef="#ctx0" brushRef="#br0">99 0 9289,'0'0'11856,"-2"12"-10975,-8 39 382,-23 71-1,19-76-506,2 0-1,1 0 0,-4 55 1,15-99-743,-1-1 1,1 1-1,0 0 1,0 0 0,0 0-1,0-1 1,0 1-1,0 0 1,1 0-1,-1 0 1,0-1-1,1 1 1,0 0 0,-1 0-1,1-1 1,0 1-1,0 0 1,0-1-1,0 1 1,0-1-1,0 0 1,0 1 0,0-1-1,1 0 1,-1 1-1,3 0 1,-1-1 0,-1 0-1,1-1 1,0 1 0,0-1 0,0 0 0,0 0-1,0 0 1,0 0 0,0 0 0,-1 0 0,1-1 0,0 0-1,0 0 1,5-1 0,8-5-27,0-1 0,0 0-1,-1-1 1,17-13 0,90-80-1065,-122 101 1073,1 1 0,-1-1 1,1 1-1,-1-1 0,0 1 1,1 0-1,-1-1 0,1 1 1,0-1-1,-1 1 0,1 0 1,-1-1-1,1 1 0,-1 0 1,1 0-1,0 0 0,-1-1 1,1 1-1,-1 0 0,1 0 1,0 0-1,-1 0 0,1 0 1,1 0-1,-1 14 22,-18 40 243,9-29-73,8-24-180,-1 0 1,0 0 0,1 1 0,-1-1 0,1 0 0,0 1 0,0-1-1,-1 0 1,1 1 0,0-1 0,0 1 0,0-1 0,0 0 0,0 1-1,1-1 1,-1 0 0,0 1 0,1-1 0,-1 0 0,0 1 0,1-1-1,0 0 1,-1 0 0,1 1 0,0-1 0,0 0 0,-1 0-1,1 0 1,0 0 0,0 0 0,0 0 0,0 0 0,1 0 0,-1-1-1,0 1 1,2 1 0,1-2-10,1 1 1,-1-1-1,1 0 0,-1-1 1,1 1-1,-1-1 0,0 1 1,1-1-1,-1-1 0,8-2 1,37-16-669,-36 14 408,1 0 0,-1 1 0,1 0 0,0 1 0,25-3 0,-38 7 274,0 0-1,0 0 1,0 0 0,0 1 0,0-1 0,0 0 0,0 1 0,0-1 0,0 0 0,0 1 0,0-1 0,0 1 0,-1-1-1,1 1 1,0 0 0,0-1 0,0 1 0,-1 0 0,1 0 0,0 0 0,-1-1 0,1 1 0,-1 0 0,1 0 0,-1 0-1,1 0 1,-1 1 0,1 0 12,-1-1 0,1 0 0,0 0 0,-1 1-1,1-1 1,0 0 0,0 0 0,0 0 0,0 0-1,0 0 1,0 0 0,0 0 0,0 0 0,0 0-1,1 0 1,-1-1 0,0 1 0,1 0 0,-1-1 0,0 1-1,1-1 1,-1 1 0,1-1 0,1 0 0,5 0 9,-1 0 0,0-1 0,0 0 0,1 0 0,-1-1 0,0 0-1,-1 0 1,1-1 0,0 0 0,-1 0 0,1 0 0,7-6 0,18-9-136,-34 31-1401,-11 15 1139,6-12-600,-8 22-5393,14-26 64</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36.056"/>
    </inkml:context>
    <inkml:brush xml:id="br0">
      <inkml:brushProperty name="width" value="0.025" units="cm"/>
      <inkml:brushProperty name="height" value="0.025" units="cm"/>
    </inkml:brush>
  </inkml:definitions>
  <inkml:trace contextRef="#ctx0" brushRef="#br0">10 0 14958,'0'0'12908,"6"74"-11819,-6-39-160,-6 2-480,2 3-289,3-1-128,1 1-96,-4-1-769,4-2-1153,0-9-1922,0-9-3971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7.338"/>
    </inkml:context>
    <inkml:brush xml:id="br0">
      <inkml:brushProperty name="width" value="0.025" units="cm"/>
      <inkml:brushProperty name="height" value="0.025" units="cm"/>
    </inkml:brush>
  </inkml:definitions>
  <inkml:trace contextRef="#ctx0" brushRef="#br0">43 119 12556,'0'0'7415,"11"-7"-7271,19-8-123,-11 7 63,-1-1 0,0-1 0,-1-1 0,0 0 0,0-2 0,20-19 0,-37 32-86,0 0 1,0 0 0,0 0-1,0 0 1,1 0 0,-1-1-1,0 1 1,0 0 0,0 0 0,0 0-1,0 0 1,0 0 0,0 0-1,0-1 1,0 1 0,1 0-1,-1 0 1,0 0 0,0 0-1,0 0 1,0 0 0,0 0 0,0 0-1,1 0 1,-1 0 0,0 0-1,0-1 1,0 1 0,0 0-1,0 0 1,1 0 0,-1 0-1,0 0 1,0 0 0,0 0 0,0 0-1,1 0 1,-1 1 0,0-1-1,0 0 1,0 0 0,0 0-1,0 0 1,1 0 0,-1 0-1,0 0 1,0 0 0,0 0-1,0 0 1,0 0 0,0 1 0,0-1-1,1 0 1,-1 0 0,0 0-1,0 0 1,0 0 0,0 0-1,0 1 1,0-1 0,0 0-1,0 0 1,0 0 0,0 0 0,0 0-1,0 1 1,2 18-210,-5 25 211,-46 365 806,48-399-687,-1 0-1,0 1 1,-1-2 0,0 1 0,0 0 0,-1 0 0,0-1-1,-8 12 1,11-19-9,-1 1 0,0 0 0,0-1 0,0 1 0,0-1 0,0 0 1,0 0-1,-1 0 0,1 0 0,-1 0 0,1 0 0,-1-1 0,0 1 0,1-1 0,-1 0 0,0 0 0,0 0 0,0 0 0,0 0 0,0-1 0,-1 1 0,1-1 0,0 0 0,0 0 0,0 0 0,0 0 1,0-1-1,0 1 0,0-1 0,0 0 0,-5-1 0,3-1-111,2 1 1,-1-1 0,0 1 0,0-1-1,1 0 1,-1 0 0,1-1-1,0 1 1,0-1 0,0 1-1,1-1 1,-1 0 0,1 0-1,0 0 1,0-1 0,1 1-1,-1 0 1,1-1 0,0 1-1,0-1 1,0 1 0,0-7 0,0 6-343,1 1 0,-1-1 1,1 0-1,0 0 1,0 0-1,1 0 0,-1 0 1,1 1-1,0-1 1,1 0-1,-1 1 1,1-1-1,0 0 0,0 1 1,0 0-1,0-1 1,1 1-1,0 0 0,0 1 1,7-8-1,45-24-7189,-24 21 1505</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36.390"/>
    </inkml:context>
    <inkml:brush xml:id="br0">
      <inkml:brushProperty name="width" value="0.025" units="cm"/>
      <inkml:brushProperty name="height" value="0.025" units="cm"/>
    </inkml:brush>
  </inkml:definitions>
  <inkml:trace contextRef="#ctx0" brushRef="#br0">1 1 19442,'0'0'11884,"0"29"-17233,5-38-2755</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42.263"/>
    </inkml:context>
    <inkml:brush xml:id="br0">
      <inkml:brushProperty name="width" value="0.025" units="cm"/>
      <inkml:brushProperty name="height" value="0.025" units="cm"/>
    </inkml:brush>
  </inkml:definitions>
  <inkml:trace contextRef="#ctx0" brushRef="#br0">269 0 8712,'0'0'5830,"-54"65"-5542,35-27-160,-9 3 64,4 5-32,-2 2 97,-2-2-65,-2-2-96,8-4-64,3-6 32,6-10-224,7-15-897,6-17-3427,6-22-65</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42.641"/>
    </inkml:context>
    <inkml:brush xml:id="br0">
      <inkml:brushProperty name="width" value="0.025" units="cm"/>
      <inkml:brushProperty name="height" value="0.025" units="cm"/>
    </inkml:brush>
  </inkml:definitions>
  <inkml:trace contextRef="#ctx0" brushRef="#br0">205 162 352,'6'-32'3854,"5"-51"0,-10 36 4843,-1 75-8410,0-1 0,1 1 0,2-1 0,1 1 0,1-1 0,2 0 0,14 40 0,31 42-197,-65-112-4460,-19-13 3194,-7-7 975,1-2 0,-59-50 0,73 53 1438,2-1-1,-29-37 1,64 61 380,70 34-726,-31-13-362,107 32 0,-51-31-783,-34-14-3058,-28-9-2630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44.215"/>
    </inkml:context>
    <inkml:brush xml:id="br0">
      <inkml:brushProperty name="width" value="0.025" units="cm"/>
      <inkml:brushProperty name="height" value="0.025" units="cm"/>
    </inkml:brush>
  </inkml:definitions>
  <inkml:trace contextRef="#ctx0" brushRef="#br0">102 64 13965,'0'0'5974,"-3"12"-5755,-23 84-78,9-28 1652,-38 99-1,82-278-20,0 15-2097,14-104-1,-48 275-21,6-66 304,1 0-1,0 0 1,0 0-1,1 0 1,0 0 0,1-1-1,4 15 1,-4-20 49,-1-1 0,1 0 0,-1 0 0,1 0-1,0 0 1,0 0 0,0 0 0,0 0 0,0 0 0,0-1 0,1 1 0,-1-1 0,1 0-1,-1 1 1,1-1 0,-1 0 0,1-1 0,-1 1 0,1 0 0,0-1 0,-1 0 0,1 1-1,0-1 1,0 0 0,-1 0 0,1-1 0,0 1 0,0 0 0,-1-1 0,1 0 0,-1 1-1,1-1 1,4-2 0,2-1 21,1 0 0,-1 0 0,1-1 0,-1 0 0,-1-1 0,1 0 0,12-11 0,-3-2 25,-1 0 0,24-35-1,-57 112-430,7-30 382,1 0 0,1 0 0,2 1 0,0-1 0,2 1 0,1 0 0,2 0 0,3 36 0,-2-63-20,-1 0 1,0 0-1,1 0 0,0-1 1,-1 1-1,1 0 0,0 0 1,0-1-1,0 1 1,0 0-1,1-1 0,-1 1 1,0-1-1,1 0 0,-1 1 1,1-1-1,-1 0 1,3 2-1,-3-3-197,0 0-1,0 1 1,0-1 0,-1 0-1,1 0 1,0 1 0,0-1-1,0 0 1,0 0 0,0 0-1,0 0 1,0 0 0,0 0-1,0-1 1,0 1 0,0 0 0,0 0-1,0-1 1,0 1 0,0 0-1,0-1 1,0 1 0,-1-1-1,1 0 1,1 0 0,12-16-6224</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44.591"/>
    </inkml:context>
    <inkml:brush xml:id="br0">
      <inkml:brushProperty name="width" value="0.025" units="cm"/>
      <inkml:brushProperty name="height" value="0.025" units="cm"/>
    </inkml:brush>
  </inkml:definitions>
  <inkml:trace contextRef="#ctx0" brushRef="#br0">0 178 10570,'0'0'6347,"11"-2"-4745,8-3-1311,0 0 0,-1-1 0,1-1 0,-1-1-1,17-10 1,-23 11-112,0 0 1,-1-1-1,1 0 0,-1-1 0,-1 0 0,0 0 0,0-1 1,15-21-1,-24 29-89,0 1 1,0 0-1,0 0 1,0-1-1,-1 1 1,1 0-1,0-1 1,-1 1 0,1-1-1,-1 1 1,1-1-1,-1 1 1,0-1-1,0 1 1,0-3-1,0 3-45,0 1 0,-1 0-1,1-1 1,0 1-1,-1 0 1,1 0-1,-1-1 1,1 1 0,-1 0-1,1 0 1,0 0-1,-1-1 1,1 1-1,-1 0 1,1 0 0,-1 0-1,1 0 1,-1 0-1,1 0 1,-1 0-1,1 0 1,-1 0 0,1 0-1,-1 0 1,1 1-1,-1-1 1,1 0-1,0 0 1,-1 0 0,0 1-1,-4 1 28,-1 1-1,1-1 1,0 1-1,0 1 1,0-1-1,-8 7 1,-2 6 42,1 0 0,0 1 0,-21 35 0,30-43-70,0 1 0,0-1 0,1 1 0,1 0 0,-1 1 1,2-1-1,-1 1 0,1-1 0,0 20 0,2-29-46,0 0 1,0 0 0,0 1 0,0-1-1,1 0 1,-1 0 0,0 0 0,1 0-1,-1 0 1,1 0 0,-1 0-1,1 0 1,0 0 0,-1 0 0,1 0-1,0 0 1,0 0 0,0-1 0,0 1-1,-1 0 1,1-1 0,0 1-1,0 0 1,0-1 0,0 1 0,1-1-1,-1 1 1,0-1 0,0 0 0,0 0-1,0 1 1,0-1 0,0 0-1,1 0 1,-1 0 0,0 0 0,0 0-1,0 0 1,0-1 0,0 1 0,1 0-1,0-1 1,4 0-105,0 0 0,-1-1 0,1 1 0,-1-1 0,1 0 0,-1-1 0,6-3 1,-3 1-1277,0-1 0,-1-1 0,0 1 1,0-1-1,6-8 0,9-15-6850</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44.942"/>
    </inkml:context>
    <inkml:brush xml:id="br0">
      <inkml:brushProperty name="width" value="0.025" units="cm"/>
      <inkml:brushProperty name="height" value="0.025" units="cm"/>
    </inkml:brush>
  </inkml:definitions>
  <inkml:trace contextRef="#ctx0" brushRef="#br0">152 1 12011,'0'0'9519,"-9"0"-9295,5 0-183,0 0 0,0 0 0,0 0 1,0 1-1,1-1 0,-1 1 0,0 0 0,0 0 0,0 1 0,1-1 1,-1 1-1,1 0 0,-1 0 0,1 0 0,0 0 0,-1 0 0,1 1 1,0-1-1,1 1 0,-1 0 0,0 0 0,1 0 0,-3 4 1,-5 6 251,0 1 1,-15 27 0,23-36-260,0-1 1,0 1 0,0-1-1,1 1 1,0-1 0,0 1-1,0 0 1,0-1 0,1 1-1,-1 0 1,1 0 0,1 0 0,-1 0-1,1-1 1,0 6 0,0-9-29,0 0 0,0 0 0,0 0 0,0 0 0,0 0 0,0 0 0,0 0 0,0 0 0,0-1 0,0 1 0,0 0 0,1-1 0,-1 1 0,0-1 0,0 1 0,1-1 0,-1 1 0,0-1 0,1 0 0,-1 0 0,0 0 0,1 0 0,-1 0 0,0 0 0,1 0 0,2-1 0,37-7-62,-33 3-188,0 1 0,-1-1 0,1 0 0,-1 0 0,0-1 0,0 0 0,6-7 0,39-51-5587,-22 24 445</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45.273"/>
    </inkml:context>
    <inkml:brush xml:id="br0">
      <inkml:brushProperty name="width" value="0.025" units="cm"/>
      <inkml:brushProperty name="height" value="0.025" units="cm"/>
    </inkml:brush>
  </inkml:definitions>
  <inkml:trace contextRef="#ctx0" brushRef="#br0">153 0 10602,'0'0'2835,"-9"11"-1816,-6 7-234,1 1 0,1 1 0,1 0-1,-13 26 1,9-8 761,8-24-1079,1 1 1,1 0 0,0 0 0,1 0 0,0 1 0,1 0 0,1 0 0,1 0 0,-1 21 0,4-36-461,0 0 0,-1-1 0,1 1 0,0 0 0,-1-1 0,1 1 1,0 0-1,0-1 0,0 1 0,0-1 0,0 0 0,-1 1 1,1-1-1,0 1 0,0-1 0,0 0 0,0 0 0,0 0 0,0 0 1,0 0-1,0 0 0,0 0 0,0 0 0,0 0 0,0 0 0,0 0 1,0 0-1,0-1 0,0 1 0,0 0 0,1-1 0,33-10 186,-15-1-537,0 0 0,-1-2-1,23-20 1,-30 24 461,-22 45 999,5-25-1133,1 1 0,0 0 0,1 0-1,0 1 1,0-1 0,2 1 0,-1-1 0,1 14-1,7-24-7493,1-5 673</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45.906"/>
    </inkml:context>
    <inkml:brush xml:id="br0">
      <inkml:brushProperty name="width" value="0.025" units="cm"/>
      <inkml:brushProperty name="height" value="0.025" units="cm"/>
    </inkml:brush>
  </inkml:definitions>
  <inkml:trace contextRef="#ctx0" brushRef="#br0">93 0 11691,'0'0'4719,"-8"9"-3149,4-5-1460,-50 64 2784,50-64-2740,1 1-1,0 0 1,1 0-1,-1 0 1,1 0-1,0 1 0,0-1 1,0 1-1,1-1 1,0 1-1,0-1 1,1 1-1,-1 0 1,2 10-1,-1-15-140,1-1 0,0 1 0,-1 0 0,1 0-1,0-1 1,0 1 0,0 0 0,0-1 0,0 1 0,0-1 0,0 1 0,0-1 0,0 0 0,0 1-1,0-1 1,0 0 0,0 0 0,0 1 0,0-1 0,0 0 0,0 0 0,0 0 0,0 0-1,0-1 1,0 1 0,0 0 0,0 0 0,2-1 0,33-8 222,-19 0-561,0 0 0,-1-1 1,0-1-1,-1 0 0,0-1 1,-1-1-1,25-28 0,-52 56 2423,9-11-2031,0 1-1,0-1 1,0 0-1,1 1 1,-1 0 0,1 0-1,0 0 1,1 0-1,-1 1 1,1-1-1,0 1 1,0-1 0,1 1-1,-1 7 1,4-12-49,0-1 1,1 1-1,-1-1 1,0 0-1,1 0 1,-1 0-1,1 0 0,-1 0 1,0 0-1,5-1 1,7-7-334,0 1 0,-1-2-1,0 0 1,0 0 0,-1-1 0,0-1 0,-1 0 0,19-24 0,-44 118 812,14-81-463,-1 0 0,1 0 1,-1 0-1,1 0 0,0 0 0,0 0 0,0 0 1,0 0-1,1-1 0,-1 1 0,0 0 0,1 0 1,-1 0-1,1 0 0,0 0 0,0 0 0,0-1 1,-1 1-1,2 0 0,-1-1 0,0 1 0,0 0 1,0-1-1,1 0 0,-1 1 0,1-1 0,-1 0 1,1 0-1,3 2 0,-2-2 1,1 0-1,0 0 1,0-1-1,-1 1 1,1-1-1,0 0 1,0 0-1,0 0 1,-1-1-1,1 1 1,0-1-1,0 0 1,-1 0-1,1 0 1,5-3-1,4-3-109,0-1-1,0-1 0,-1 0 1,0 0-1,-1-1 1,0-1-1,10-12 0,1 0 28,-20 22 402,-4 3-309,0-1 1,0 1 0,0-1 0,1 1 0,-1 0 0,1 0 0,-1 0-1,1 0 1,0 0 0,-1 0 0,1 0 0,0 0 0,1 1 0,-1-1-1,0 3 1,-2 1 28,0 0-83,1-3-17,0 1 0,0 0-1,0-1 1,1 1 0,-1 0 0,1 0 0,0 1 0,0-1 0,0 0-1,1 0 1,0 0 0,-1 0 0,2 9 0,-1-13-45,1 0 1,-1 0-1,0 1 1,0-1-1,1 0 1,-1 0-1,0 0 1,1 0-1,-1 0 1,0 1-1,1-1 0,-1 0 1,1 0-1,-1 0 1,0 0-1,1 0 1,-1 0-1,0 0 1,1 0-1,-1 0 1,0 0-1,1 0 0,-1-1 1,0 1-1,1 0 1,-1 0-1,0 0 1,1 0-1,-1 0 1,0-1-1,1 1 1,-1 0-1,0 0 1,1-1-1,-1 1 0,0 0 1,0 0-1,0-1 1,1 1-1,-1 0 1,0-1-1,0 1 1,1-1-1,11-12-2866,1-9-2448</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46.350"/>
    </inkml:context>
    <inkml:brush xml:id="br0">
      <inkml:brushProperty name="width" value="0.025" units="cm"/>
      <inkml:brushProperty name="height" value="0.025" units="cm"/>
    </inkml:brush>
  </inkml:definitions>
  <inkml:trace contextRef="#ctx0" brushRef="#br0">27 1 5894,'0'0'15855,"-4"9"-15428,-15 32-299,18-40-169,1 1 0,-1 0-1,1 0 1,0-1 0,-1 1 0,1 0 0,0 0 0,0 0 0,0-1 0,0 1 0,0 0-1,0 0 1,1-1 0,-1 1 0,1 0 0,-1 0 0,1-1 0,0 1 0,-1-1 0,1 1-1,0 0 1,0-1 0,0 1 0,0-1 0,0 0 0,1 1 0,-1-1 0,0 0 0,1 0-1,-1 0 1,1 0 0,-1 0 0,1 0 0,-1 0 0,1 0 0,0-1 0,-1 1 0,1-1-1,0 1 1,-1-1 0,3 1 0,7 1-1545,0 1 0,0-2 0,0 1 0,18-1 0,-1-4-1940,-14-2 4500,-14 5-834,0 0-1,0 0 1,0 0-1,1 0 1,-1 0-1,0 0 0,0 0 1,0-1-1,0 1 1,0 0-1,1 0 1,-1 0-1,0 0 0,0 0 1,0 0-1,0-1 1,0 1-1,0 0 1,0 0-1,0 0 0,0 0 1,1 0-1,-1-1 1,0 1-1,0 0 1,0 0-1,0 0 0,0-1 1,0 1-1,0 0 1,0 0-1,0 0 1,0 0-1,0-1 0,0 1 1,0 0-1,-1 0 1,1 0-1,0 0 1,0 0-1,0-1 0,0 1 1,0 0-1,0 0 1,0 0-1,0 0 1,0 0-1,-1-1 0,1 1 1,-13-3 4999,-4 11-3443,-11 16-1353,25-21 123,-23 35 558,25-36-1017,0 0-1,0 0 1,0 0-1,0 0 0,1 0 1,-1 0-1,1 0 1,-1 0-1,1 0 0,0 0 1,0 0-1,0 1 1,0-1-1,0 0 0,0 0 1,1 0-1,-1 0 1,1 0-1,-1 0 0,2 3 1,0-4-67,0 0 1,0 0-1,0-1 1,0 1-1,1 0 1,-1-1-1,0 1 1,1-1-1,-1 0 1,0 0-1,0 0 1,1 0 0,-1 0-1,5-1 1,2 0-37,-9 3 123,0-1-1,0 0 0,0 1 1,0-1-1,0 0 0,-1 1 1,1-1-1,0 0 0,-1 1 1,1-1-1,-1 0 0,0 0 1,1 0-1,-2 2 0,-40 32 2245,39-33-2386,1 0 1,-1 0 0,1-1 0,-1 1 0,0-1 0,0 0 0,1 0 0,-1 0 0,0 0 0,0 0 0,0-1 0,0 1 0,0-1-1,0 0 1,0 0 0,-5 0 0,8-1-159,0 1-1,-1 0 1,1-1 0,0 1-1,-1 0 1,1-1 0,0 1-1,0-1 1,-1 1-1,1-1 1,0 1 0,0 0-1,0-1 1,-1 1-1,1-1 1,0 1 0,0-1-1,0 1 1,0-1 0,0 1-1,0-1 1,0 1-1,0-1 1,0 1 0,0-1-1,1 0 1,-1-2-1757,0-15-6896</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47.404"/>
    </inkml:context>
    <inkml:brush xml:id="br0">
      <inkml:brushProperty name="width" value="0.025" units="cm"/>
      <inkml:brushProperty name="height" value="0.025" units="cm"/>
    </inkml:brush>
  </inkml:definitions>
  <inkml:trace contextRef="#ctx0" brushRef="#br0">30 7 6438,'0'0'18546,"2"-4"-18570,-2 6 325,-3 2-43,-20 49 1600,22-50-1816,0-1 0,0 1 1,0 0-1,1 0 0,-1-1 1,1 1-1,0 0 0,-1 0 1,1 0-1,0 0 0,1 0 0,-1 0 1,1-1-1,-1 1 0,1 0 1,1 5-1,2-7-39,-1 1 1,0-1-1,1 0 0,-1 0 1,1 0-1,-1-1 0,1 1 1,-1-1-1,1 1 0,0-1 1,-1 0-1,1-1 0,-1 1 1,1-1-1,6-1 0,2-2-138,0-1-1,-1 0 0,1-1 1,-1 0-1,-1-1 0,1 0 1,-1 0-1,10-11 0,42-26-47,-88 107 1069,29-63-895,-1 1-1,1-1 0,0 1 0,0-1 1,0 0-1,-1 0 0,1 0 0,0 0 0,0-1 1,0 1-1,4-2 0,48-24-1332,-47 21 1160,0 1 1,0 0 0,0 0 0,0 1 0,1-1-1,-1 2 1,1-1 0,16-1 0,-25 29 987,-9-1-268,7-21-505,0 0 0,1 1 0,-1-1 1,1 0-1,0 1 0,0-1 0,0 1 1,0 0-1,1-1 0,0 1 0,-1-1 1,1 1-1,1 6 0,1-9-66,1 0-1,-1-1 1,0 1-1,1-1 0,-1 0 1,0 1-1,1-1 1,-1 0-1,0-1 1,1 1-1,-1 0 1,0-1-1,4 0 0,1-1-209,-1 0-1,1-1 0,-1 1 1,0-1-1,9-6 0,48-42-6765,-7 5 3208,-55 45 4788,-1 11 2052,-1-10-2903,1 1 0,0 0-1,0-1 1,-1 1 0,1 0 0,0 0 0,0-1 0,0 1-1,0 0 1,0 0 0,0-1 0,0 1 0,0 0 0,0 0-1,0-1 1,1 1 0,-1 0 0,0-1 0,0 1 0,1 0-1,-1 0 1,0-1 0,1 1 0,-1-1 0,1 1 0,-1 0-1,1-1 1,-1 1 0,1-1 0,-1 1 0,1-1 0,-1 1-1,1-1 1,0 0 0,-1 1 0,1-1 0,0 0-1,-1 1 1,1-1 0,0 0 0,0 0 0,-1 0 0,1 1-1,0-1 1,0 0 0,-1 0 0,1 0 0,1 0 0,-5 0 142,0 1 1,0 0 0,0 0 0,0 1-1,0-1 1,1 0 0,-1 1-1,1 0 1,-1 0 0,1 0 0,-1 0-1,-2 3 1,3-3-286,0 0-1,1-1 1,-1 1 0,1 0 0,-1 0 0,1 0-1,0 0 1,0 0 0,0 0 0,0 0 0,0 1-1,0-1 1,1 0 0,-1 0 0,1 1 0,-1-1-1,1 1 1,0-1 0,0 0 0,0 1-1,0 2 1,1-4 9,0 0 1,0 0-1,0 0 0,0 0 0,0-1 0,0 1 1,0 0-1,0-1 0,0 1 0,1-1 0,-1 1 1,0-1-1,0 1 0,0-1 0,1 0 0,-1 1 1,0-1-1,1 0 0,-1 0 0,0 0 0,0 0 1,1 0-1,0-1 0,33-2-145,-21-1-182,1 0 1,-1-2-1,0 1 1,0-2-1,26-16 1,27-12-495,-85 79 1866,17-41-994,-1 1 0,0-1 1,0 1-1,1 0 1,0-1-1,0 1 1,0 0-1,0 0 1,0 6-1,2-9-47,-1 0-1,0 0 1,1 0-1,-1 0 1,1 0 0,0 0-1,-1 0 1,1 0 0,0 0-1,-1 0 1,1-1-1,0 1 1,0 0 0,0 0-1,0-1 1,0 1 0,0 0-1,0-1 1,0 1-1,0-1 1,0 0 0,0 1-1,0-1 1,0 0 0,0 1-1,0-1 1,1 0 0,-1 0-1,0 0 1,0 0-1,0 0 1,0 0 0,0-1-1,2 1 1,13-2-341,-1 0 1,0-1-1,0 0 0,0-2 1,0 1-1,-1-2 0,27-13 1,33-12-1313,-74 31 1640,-1 0 0,1 1 0,0-1 0,0 0 0,0 1 1,-1-1-1,1 0 0,0 1 0,0-1 0,0 0 0,0 1 0,0-1 0,0 1 0,0-1 1,0 0-1,0 1 0,0-1 0,0 0 0,0 1 0,0-1 0,0 1 0,0-1 0,0 0 1,0 1-1,1-1 0,-1 0 0,0 1 0,0-1 0,0 0 0,1 1 0,-1-1 1,0 0-1,0 0 0,1 1 0,-1-1 0,0 0 0,0 0 0,1 1 0,-1-1 0,0 0 1,1 0-1,-1 0 0,0 0 0,1 0 0,-1 1 0,0-1 0,1 0 0,-1 0 0,1 0 1,-1 0-1,0 0 0,1 0 0,-1 0 0,0 0 0,1 0 0,-1 0 0,0 0 1,1 0-1,-1-1 0,1 1 0,-1 0 0,0 0 0,1 0 0,-1 0 0,1-1 0,-18 27-2880,6-16-1934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7.702"/>
    </inkml:context>
    <inkml:brush xml:id="br0">
      <inkml:brushProperty name="width" value="0.025" units="cm"/>
      <inkml:brushProperty name="height" value="0.025" units="cm"/>
    </inkml:brush>
  </inkml:definitions>
  <inkml:trace contextRef="#ctx0" brushRef="#br0">57 42 13997,'0'0'8712,"-8"3"-8973,5-2 257,1-1 0,0 1 0,-1 0 0,1 0 0,-1 0 0,1 0 0,0 0 0,0 0 0,0 1 0,0-1 0,0 1 0,0-1 0,0 1 0,0 0 0,0 0 0,1 0 1,-1 0-1,1 0 0,0 0 0,-1 0 0,1 0 0,0 1 0,0-1 0,0 0 0,1 1 0,-1-1 0,1 1 0,-1-1 0,1 1 0,0-1 0,0 1 0,0-1 0,0 1 0,1 4 0,-1-6 13,1-1 0,0 1 0,0 0 1,0-1-1,0 1 0,0-1 0,0 1 0,0-1 0,0 1 0,0-1 0,0 1 1,0-1-1,0 0 0,1 0 0,-1 0 0,0 0 0,0 0 0,0 0 0,0 0 1,0 0-1,0 0 0,1 0 0,-1 0 0,0-1 0,0 1 0,0 0 0,0-1 1,2 0-1,32-12 393,-19 3-288,-1-1-1,1 0 0,-2-1 1,0 0-1,16-19 0,-12 13-29,-14 18-411,-4 9-64,-4 10-124,-11 16 366,-9 21 111,23-52-235,0-1 0,0 1 0,0-1 0,1 1 0,-1 0 0,1-1-1,0 1 1,0-1 0,0 1 0,1 0 0,-1-1 0,2 7 0,-1-10 178,-1 1 0,1 0 0,-1-1 1,1 1-1,0-1 0,-1 0 0,1 1 0,0-1 1,-1 1-1,1-1 0,0 0 0,-1 0 0,1 1 1,0-1-1,0 0 0,-1 0 0,1 0 0,0 0 1,0 0-1,-1 0 0,1 0 0,0 0 1,0 0-1,-1 0 0,1 0 0,0 0 0,0-1 1,-1 1-1,1 0 0,0-1 0,23-8-655,-1-11-1038,1-8-2088</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47.748"/>
    </inkml:context>
    <inkml:brush xml:id="br0">
      <inkml:brushProperty name="width" value="0.025" units="cm"/>
      <inkml:brushProperty name="height" value="0.025" units="cm"/>
    </inkml:brush>
  </inkml:definitions>
  <inkml:trace contextRef="#ctx0" brushRef="#br0">36 0 15567,'5'0'3331,"-5"5"-1089,0 12-961,0 5 32,0 1-640,-5 4-385,-5 0-192,9-1-224,-9-3-1569,3-4-1955,-1-5-2401</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48.411"/>
    </inkml:context>
    <inkml:brush xml:id="br0">
      <inkml:brushProperty name="width" value="0.025" units="cm"/>
      <inkml:brushProperty name="height" value="0.025" units="cm"/>
    </inkml:brush>
  </inkml:definitions>
  <inkml:trace contextRef="#ctx0" brushRef="#br0">48 1 16464,'0'0'7399,"-5"9"-7165,-1 4-149,0 1-1,1-1 0,0 1 0,1 0 0,1 0 0,0 0 0,-1 23 0,6-36-144,1 0 0,0 0 1,0 0-1,-1 0 0,1 0 0,0-1 0,0 1 0,0-1 0,0 0 0,0 0 1,0 0-1,0 0 0,5-2 0,-1 2-106,12 0-420,-8-1 348,-1 1 1,1 0-1,-1 1 1,17 3-1,-25-4 239,0 0-1,0 1 1,0 0-1,0-1 0,-1 1 1,1 0-1,0 0 1,0 0-1,-1 0 0,1 0 1,0 0-1,-1 1 1,1-1-1,-1 0 1,0 1-1,1-1 0,-1 1 1,0 0-1,0-1 1,0 1-1,0 0 0,0 0 1,0 0-1,-1 0 1,1-1-1,-1 1 1,1 0-1,-1 0 0,1 4 1,-2-1 290,1 1 1,-1-1-1,1 0 0,-1 0 1,-1 0-1,1 1 1,-1-1-1,0 0 1,0-1-1,0 1 0,-1 0 1,0-1-1,0 1 1,0-1-1,0 0 0,-1 0 1,-5 5-1,6-6-247,0 0 0,0 0 0,-1-1-1,0 1 1,0-1 0,1 1 0,-1-1-1,0-1 1,-1 1 0,1-1 0,0 1 0,0-1-1,-1 0 1,1 0 0,-1-1 0,1 0-1,0 1 1,-1-2 0,1 1 0,-1 0 0,-7-3-1,10 3-282,0-1 0,0 0 0,0 0 0,0 0 0,1 0 0,-1 0-1,0 0 1,1 0 0,-1 0 0,1-1 0,-1 1 0,1-1 0,-1 1 0,-1-4-1,-10-28-8563,7 5-1383</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48.851"/>
    </inkml:context>
    <inkml:brush xml:id="br0">
      <inkml:brushProperty name="width" value="0.025" units="cm"/>
      <inkml:brushProperty name="height" value="0.025" units="cm"/>
    </inkml:brush>
  </inkml:definitions>
  <inkml:trace contextRef="#ctx0" brushRef="#br0">29 93 12236,'0'0'11034,"8"-10"-10452,3-1-509,-7 7-64,1-1 1,-1 1-1,0-1 1,0 0 0,-1 0-1,0 0 1,5-8-1,-3-8-528,-5 21 528,-1-1 0,1 1 0,0 0 0,0-1 0,0 1-1,-1 0 1,1 0 0,0-1 0,0 1 0,-1 0 0,1 0 0,0 0 0,-1 0-1,1-1 1,0 1 0,-1 0 0,1 0 0,0 0 0,-1 0 0,1 0-1,0 0 1,-1 0 0,1 0 0,0 0 0,-1 0 0,1 0 0,0 0 0,-1 0-1,1 0 1,0 0 0,-1 0 0,0 0 0,-1 1 52,-1 0-1,1 0 1,-1 0-1,1 1 1,-1-1-1,1 1 1,0-1-1,0 1 1,0 0-1,0 0 1,0 0-1,-3 3 1,0 2-18,0 0-1,0 1 1,1-1 0,0 1-1,0 0 1,0 0 0,1 0 0,1 1-1,0-1 1,0 1 0,0-1-1,1 1 1,0 0 0,1-1 0,1 17-1,-1-24-37,1 1 0,-1-1 0,1 1-1,0-1 1,-1 1 0,1-1 0,0 0-1,0 1 1,0-1 0,0 0 0,0 0-1,0 0 1,1 0 0,-1 0 0,0 0-1,0 0 1,1 0 0,-1 0 0,1-1-1,-1 1 1,0 0 0,1-1 0,-1 1-1,1-1 1,0 0 0,-1 0 0,1 1 0,-1-1-1,1 0 1,-1 0 0,1 0 0,0-1-1,-1 1 1,1 0 0,-1 0 0,1-1-1,-1 1 1,2-2 0,4 1 22,0-1 0,0 0-1,-1-1 1,1 0 0,-1 0 0,0 0 0,9-6 0,1-5-51,0 0 0,-2-1 0,1 0 0,-2-2-1,14-20 1,-27 36 12,0 1 0,1-1-1,-1 1 1,0-1 0,0 1 0,1-1-1,-1 1 1,0-1 0,1 1-1,-1-1 1,0 1 0,1-1-1,-1 1 1,1 0 0,-1-1-1,1 1 1,-1 0 0,1-1-1,-1 1 1,1 0 0,-1-1-1,1 1 1,-1 0 0,1 0-1,0 0 1,4 12-259,-4 34 39,-1-37 287,0 101 281,0-109-336,0 0-1,0 0 1,0 0 0,0-1-1,0 1 1,1 0 0,-1 0-1,0 0 1,0 0 0,1 0-1,-1 0 1,1-1 0,-1 1-1,1 0 1,-1 0 0,1 0-1,-1-1 1,1 1 0,0 0-1,-1-1 1,1 1 0,0-1-1,-1 1 1,1-1 0,0 1-1,0-1 1,0 1 0,-1-1-1,1 0 1,0 1 0,0-1-1,0 0 1,0 0 0,0 0-1,0 0 1,0 0 0,0 0-1,-1 0 1,1 0 0,2 0-1,-1 0-128,0-1 1,0 0-1,0 1 0,-1-1 0,1 0 0,0 0 0,0 0 1,-1 0-1,1 0 0,0 0 0,-1 0 0,1-1 0,-1 1 1,0-1-1,1 1 0,-1-1 0,2-2 0,9-25-5108,1-7-4863</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49.184"/>
    </inkml:context>
    <inkml:brush xml:id="br0">
      <inkml:brushProperty name="width" value="0.025" units="cm"/>
      <inkml:brushProperty name="height" value="0.025" units="cm"/>
    </inkml:brush>
  </inkml:definitions>
  <inkml:trace contextRef="#ctx0" brushRef="#br0">0 1 10666,'0'0'1666</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49.561"/>
    </inkml:context>
    <inkml:brush xml:id="br0">
      <inkml:brushProperty name="width" value="0.025" units="cm"/>
      <inkml:brushProperty name="height" value="0.025" units="cm"/>
    </inkml:brush>
  </inkml:definitions>
  <inkml:trace contextRef="#ctx0" brushRef="#br0">94 0 12364,'0'0'4511,"-9"1"-3780,-10 2-479,-46 4 2747,65-7-2065,0 0-888,0 0 0,0-1 0,0 1-1,0 0 1,0-1 0,0 1 0,0 0-1,0-1 1,0 1 0,0 0 0,0 0 0,0-1-1,0 1 1,0 0 0,1-1 0,-1 1-1,0 0 1,0 0 0,0-1 0,0 1 0,1 0-1,-1 0 1,0 0 0,0-1 0,1 1-1,-1 0 1,0 0 0,0 0 0,1 0 0,-1 0-1,0-1 1,1 1 0,-1 0 0,0 0-1,0 0 1,1 0 0,-1 0 0,1 0 0,2-1-2349</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49.909"/>
    </inkml:context>
    <inkml:brush xml:id="br0">
      <inkml:brushProperty name="width" value="0.025" units="cm"/>
      <inkml:brushProperty name="height" value="0.025" units="cm"/>
    </inkml:brush>
  </inkml:definitions>
  <inkml:trace contextRef="#ctx0" brushRef="#br0">191 187 3203,'0'0'18001,"1"-8"-15732,-1 5-2227,1 2 34,-1 0-1,1-1 0,-1 1 0,1-1 0,-1 1 0,0-1 1,0 1-1,0-1 0,0 1 0,0-1 0,0 1 0,0-1 1,0 1-1,-1 0 0,1-1 0,-1 1 0,1-1 0,-1 1 1,1 0-1,-1-1 0,0 1 0,1 0 0,-1 0 0,0-1 1,0 1-1,0 0 0,0 0 0,0 0 0,0 0 0,-1 0 1,1 0-1,0 1 0,0-1 0,-1 0 0,1 1 0,0-1 1,-1 0-1,1 1 0,-1 0 0,1-1 0,0 1 0,-1 0 1,1 0-1,-1 0 0,1 0 0,-1 0 0,1 0 1,-1 0-1,-2 1 0,-3 0-74,0-1 0,0 2 0,0-1 0,0 1 0,0 0 0,1 1 0,-1-1 0,1 1 0,-1 1 0,1-1 0,0 1 0,0 0-1,-8 8 1,9-8 10,1-1 0,0 2 0,0-1 0,0 0 0,0 1-1,1 0 1,0 0 0,0 0 0,0 0 0,0 0-1,1 0 1,0 1 0,0-1 0,1 1 0,-1 0-1,1 0 1,0 6 0,1-12-8,0 0 0,0 1-1,0-1 1,0 0 0,0 1 0,0-1 0,0 0 0,0 1-1,0-1 1,0 0 0,0 0 0,0 1 0,1-1 0,-1 0-1,0 0 1,0 1 0,0-1 0,1 0 0,-1 0 0,0 1-1,0-1 1,0 0 0,1 0 0,-1 0 0,0 0-1,1 1 1,-1-1 0,0 0 0,0 0 0,1 0 0,-1 0-1,0 0 1,1 0 0,-1 0 0,0 0 0,0 0 0,1 0-1,-1 0 1,18-3 120,14-14 71,-3-6-143,-2-1-1,0-2 1,-2-1 0,-1 0 0,-1-2-1,-1-1 1,21-39 0,-60 103-2,1 1 0,2 1 0,2 1 0,-10 46 0,21-73-37,-1-2 12,1 0 0,1 1-1,-1-1 1,1 0 0,2 14 0,-2-21-29,1 0 0,-1 1 0,0-1 0,1 1-1,-1-1 1,1 0 0,0 0 0,-1 1 0,1-1 0,0 0 0,0 0 0,0 0 0,0 0 0,0 0 0,0 0 0,0 0 0,0 0 0,0 0 0,0-1 0,1 1-1,-1 0 1,0-1 0,0 1 0,1-1 0,-1 1 0,0-1 0,1 0 0,-1 1 0,1-1 0,-1 0 0,0 0 0,1 0 0,-1 0 0,1 0 0,-1 0 0,0-1 0,1 1-1,-1 0 1,2-2 0,2 1-273,-1-1-1,1 1 1,-1-1 0,0 0-1,0-1 1,0 1-1,0-1 1,0 0 0,-1 0-1,1 0 1,5-7-1,29-44-8097,-22 20 197</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50.444"/>
    </inkml:context>
    <inkml:brush xml:id="br0">
      <inkml:brushProperty name="width" value="0.025" units="cm"/>
      <inkml:brushProperty name="height" value="0.025" units="cm"/>
    </inkml:brush>
  </inkml:definitions>
  <inkml:trace contextRef="#ctx0" brushRef="#br0">17 23 6566,'0'0'4468,"-3"11"-976,-2 3-2237,-4 19 452,10 0 2821,-1-32-4428,0 0 0,0-1 1,1 1-1,-1-1 1,1 1-1,-1 0 1,1-1-1,-1 1 1,1-1-1,-1 1 1,1-1-1,-1 1 1,1-1-1,-1 0 1,1 1-1,0-1 1,-1 0-1,1 1 1,0-1-1,-1 0 1,1 0-1,0 0 1,0 1-1,-1-1 1,1 0-1,0 0 1,-1 0-1,1 0 1,0 0-1,0 0 1,-1-1-1,1 1 1,0 0-1,-1 0 1,1 0-1,0-1 1,-1 1-1,1 0 1,0-1-1,-1 1 0,1 0 1,0-2-1,30-15 1852,-26 11-1709,1 0 0,-2 0 0,1-1 0,7-12 0,-11 16-172,1 1-1,-1-1 1,0 0-1,0 1 1,0-1-1,-1 0 1,1 0-1,-1 0 0,1 0 1,-1 0-1,0 1 1,0-1-1,0 0 1,0 0-1,-1 0 1,0-4-1,0 6-81,1 1-1,0-1 1,-1 1 0,1 0-1,0-1 1,-1 1 0,1 0-1,-1-1 1,1 1 0,-1 0-1,1-1 1,-1 1 0,1 0-1,-1 0 1,1-1 0,-1 1-1,1 0 1,-1 0 0,1 0-1,-1 0 1,1 0 0,-1 0-1,0 0 1,1 0 0,-1 0-1,1 0 1,-1 0 0,1 0-1,-1 0 1,1 0 0,-1 1-1,0-1 1,1 0 0,-1 0-1,1 1 1,0-1 0,-2 1-1,-17 12-283,-14 34 289,32-44 9,-1 0 0,1 0 0,-1 0 0,1 0 0,0 0 0,0 0 0,0 0 0,0 0 0,1 0 0,-1 1 1,1-1-1,0 0 0,0 0 0,0 1 0,1 3 0,1-6 1,-1 0 1,0 0 0,0 0 0,1 0-1,-1-1 1,1 1 0,-1-1-1,1 1 1,-1-1 0,1 1-1,-1-1 1,1 0 0,0 1 0,-1-1-1,1 0 1,-1 0 0,1-1-1,-1 1 1,1 0 0,0 0-1,1-1 1,37-6-2,-27 1-161,0 0 0,-1 0-1,16-11 1,-19 11-30,0 1 0,0-1 0,1 1 0,0 1 1,0 0-1,20-5 0,-30 9 169,1 0 0,-1 0 0,1 1 1,0-1-1,-1 0 0,1 1 0,-1-1 0,1 0 0,-1 1 0,0-1 0,1 1 1,-1-1-1,1 1 0,-1-1 0,0 1 0,1-1 0,-1 1 0,0 0 1,0-1-1,1 1 0,-1-1 0,0 1 0,0-1 0,0 1 0,0 0 0,0-1 1,0 1-1,0 0 0,0-1 0,0 1 0,0-1 0,0 2 0,-1 28 143,1-25-52,-4 26 329,2-25-329,1 0-1,0 1 0,1-1 0,-1 0 0,1 0 0,0 1 0,1-1 0,1 10 0,-1-15-61,0 0 1,-1-1 0,1 1-1,0 0 1,0-1-1,0 1 1,0-1-1,0 1 1,0-1-1,0 1 1,0-1 0,0 0-1,0 1 1,1-1-1,-1 0 1,0 0-1,0 0 1,0 0-1,0 0 1,0 0 0,0 0-1,0 0 1,0-1-1,1 1 1,-1 0-1,0-1 1,1 0-1,31-11 133,51-53-1497,-37 26 108,-47 39 1238,0 0-1,0 0 1,0 0 0,1 0-1,-1 0 1,0 0 0,0 0 0,0 0-1,0 0 1,0 0 0,0 0-1,0 0 1,0 0 0,1 0 0,-1-1-1,0 1 1,0 0 0,0 0-1,0 0 1,0 0 0,0 0 0,0 0-1,1 0 1,-1 0 0,0 0-1,0 0 1,0 1 0,0-1-1,0 0 1,0 0 0,0 0 0,1 0-1,-1 0 1,0 0 0,0 0-1,0 0 1,0 0 0,0 0 0,0 0-1,0 0 1,0 0 0,0 0-1,0 1 1,0-1 0,1 0 0,-1 0-1,0 0 1,0 0 0,0 0-1,0 0 1,0 0 0,0 1 0,0-1-1,0 0 1,0 0 0,0 0-1,0 0 1,0 0 0,0 0 0,0 1-1,-1 12-193,-4 15 216,-11 32 187,14-33-3787</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53.093"/>
    </inkml:context>
    <inkml:brush xml:id="br0">
      <inkml:brushProperty name="width" value="0.025" units="cm"/>
      <inkml:brushProperty name="height" value="0.025" units="cm"/>
    </inkml:brush>
  </inkml:definitions>
  <inkml:trace contextRef="#ctx0" brushRef="#br0">33 101 12684,'-1'0'334,"-22"17"5443,23-17-5643,-1 0 0,1 0 1,-1 1-1,1-1 1,-1 0-1,1 1 0,-1-1 1,1 1-1,-1-1 1,1 1-1,0-1 1,-1 0-1,1 1 0,0-1 1,-1 1-1,1 0 1,0-1-1,-1 1 0,1-1 1,0 1-1,0-1 1,0 1-1,0 0 1,0-1-1,0 1 0,-1-1 1,1 1-1,1 0 1,-1-1-1,0 1 0,0-1 1,0 1-1,0 0 1,0-1-1,0 1 1,1-1-1,-1 1 0,0-1 1,0 1-1,1 0 1,2 0-5,-1 0-1,0-1 1,0 1 0,0-1 0,0 1 0,0-1 0,1 0 0,-1 0-1,0 0 1,0 0 0,0 0 0,0-1 0,1 1 0,-1-1 0,0 1-1,0-1 1,0 0 0,0 0 0,0 0 0,0 0 0,0 0 0,2-2-1,40-27 445,-1-16-335,-40 43-362,0-1 0,0 0 1,-1 1-1,1-1 1,-1 0-1,0 0 0,0-1 1,-1 1-1,1 0 0,-1-1 1,1-6-1,-21 37-2247,11-14 2341,1 0 1,0 0 0,1 1-1,0 0 1,1 0-1,1 1 1,0-1-1,-4 26 1,8-38 17,0 0 0,0 0 1,0 0-1,0 0 0,0 0 1,0 1-1,0-1 0,0 0 1,0 0-1,1 0 0,-1 0 1,0 0-1,1 0 0,-1 0 1,1 0-1,-1 0 0,1 0 1,0 0-1,-1 0 0,1 0 1,0 0-1,0-1 0,-1 1 1,1 0-1,0 0 1,0-1-1,0 1 0,0-1 1,1 1-1,2 1 25,-1-2-1,0 1 1,1 0 0,-1-1 0,1 1-1,-1-1 1,1 0 0,-1 0 0,7-1-1,3-2 38,1 1 0,-1-2 0,26-10 0,20-18-612,-46 23 517,1 1 0,0 1 0,23-9 0,-36 17 46,0 0 0,0 0 0,0 0 0,-1 0 0,1 0 0,0 0-1,-1 0 1,1 1 0,-1-1 0,1 0 0,-1 0 0,0 1 0,0-1-1,1 0 1,-1 1 0,0-1 0,0 0 0,0 1 0,0-1 0,-1 0 0,1 2-1,-1 36 514,-1-21-316,1-14-136,1-1-1,-1 1 1,1-1-1,0 0 1,0 1 0,0-1-1,1 1 1,-1-1-1,2 5 1,-1-6-30,0-1 0,0 0 0,0 0 0,0 0 1,0 0-1,0 0 0,1 0 0,-1 0 0,0 0 0,1 0 0,-1 0 1,0-1-1,1 1 0,-1-1 0,1 1 0,-1-1 0,1 1 0,-1-1 1,1 0-1,0 0 0,-1 0 0,1 0 0,-1 0 0,1 0 0,1 0 0,7-1-40,0-1-1,-1 1 0,1-1 1,-1-1-1,0 0 0,0 0 0,0-1 1,0 0-1,0-1 0,10-7 0,15-6-638,-33 18 619,-1 0 0,1 0 0,-1 0-1,1 0 1,-1 1 0,1-1 0,-1 0-1,1 0 1,-1 1 0,0-1 0,1 0 0,-1 1-1,1-1 1,-1 0 0,0 1 0,1-1 0,-1 1-1,0-1 1,0 0 0,1 1 0,-1-1 0,0 1-1,0-1 1,1 1 0,-1-1 0,0 1 0,0-1-1,0 1 1,0-1 0,0 1 0,0-1-1,0 1 1,0-1 0,0 1 0,0-1 0,0 1-1,0-1 1,0 1 0,-1 0 0,1 33-3686,0-27 112,0 1-3094</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54.765"/>
    </inkml:context>
    <inkml:brush xml:id="br0">
      <inkml:brushProperty name="width" value="0.025" units="cm"/>
      <inkml:brushProperty name="height" value="0.025" units="cm"/>
    </inkml:brush>
  </inkml:definitions>
  <inkml:trace contextRef="#ctx0" brushRef="#br0">196 134 9833,'-5'-1'1102,"1"0"0,0 0-1,-1 0 1,1 1 0,-1-1 0,1 1-1,0 0 1,-8 1 0,5 1-712,0-1-1,0 1 1,0 0 0,0 1 0,0 0 0,1 0 0,-1 0 0,-7 6 0,7-4-386,1 0-1,-1 0 1,1 1 0,0-1 0,0 1 0,1 1 0,-1-1-1,1 1 1,1 0 0,-1 0 0,1 1 0,-4 11-1,7-18 13,0 1 0,1-1 0,-1 0 0,1 1 0,0-1 0,-1 0 0,1 1 0,0-1 0,0 0-1,0 1 1,0-1 0,0 0 0,0 1 0,0-1 0,1 1 0,-1-1 0,0 0 0,1 1 0,-1-1 0,1 0-1,-1 0 1,1 1 0,1 1 0,-1-2 5,0-1 1,1 1-1,-1 0 0,0-1 0,1 1 0,-1-1 1,1 1-1,-1-1 0,0 0 0,1 1 0,-1-1 1,1 0-1,-1 0 0,1 0 0,-1 0 0,1 0 1,2-1-1,5-1 89,0 0 1,-1-1 0,1 0-1,-1 0 1,0-1-1,8-5 1,1-1-64,-1 0 1,0-2-1,-1 0 0,-1 0 1,0-1-1,-1-1 0,0-1 1,-1 0-1,0 0 0,-1-1 1,-1-1-1,-1 1 0,-1-2 0,11-27 1,-16 21 174,-11 30-109,-16 34-299,17-26 169,1 0-1,0 1 0,1-1 1,1 1-1,0 0 1,1 1-1,1-1 0,0 0 1,1 29-1,1-42 14,1 0 1,-1 0-1,0 0 0,1 1 0,-1-1 0,1 0 0,0 0 1,0 0-1,0 0 0,0-1 0,0 1 0,0 0 1,0 0-1,0-1 0,1 1 0,-1 0 0,1-1 1,0 0-1,-1 1 0,1-1 0,2 2 0,-1-2 5,1 1 0,-1-1-1,1 0 1,-1 0 0,1 0 0,0-1-1,-1 1 1,1-1 0,0 0-1,0 0 1,4-1 0,1 0 1,0 0 0,0-1 0,0 0 1,0-1-1,0 0 0,-1 0 0,1-1 0,-1 0 1,9-7-1,-6 2 32,0-1 0,-1-1 1,0 0-1,-1 0 0,-1 0 1,13-22-1,-26 44-79,0 1 1,1 0-1,0 0 1,-2 16-1,5-27 51,1 1 0,-1 0 0,1-1 0,0 1 0,-1 0 0,1 0 0,0 0 0,0-1 0,0 1 0,0 0 0,1 0 0,-1 0 0,0-1 0,1 1 0,-1 0-1,1 0 1,0-1 0,0 1 0,-1-1 0,1 1 0,0 0 0,0-1 0,0 0 0,1 1 0,-1-1 0,0 0 0,0 1 0,1-1 0,-1 0 0,1 0 0,-1 0 0,1 0 0,-1 0 0,1-1 0,0 1 0,-1 0 0,1-1-1,0 1 1,0-1 0,1 1 0,5-1 46,-1 0 0,1-1 0,-1 1 0,1-1 0,-1-1-1,0 1 1,0-1 0,0-1 0,0 1 0,0-1 0,0 0 0,0-1 0,-1 1-1,0-1 1,0-1 0,0 1 0,0-1 0,-1 0 0,1-1 0,-1 1-1,-1-1 1,1 0 0,-1 0 0,0 0 0,0-1 0,-1 1 0,4-10-1,-30 50-622,21-30 571,1-1 1,0 0-1,0 1 0,0-1 1,0 1-1,1-1 0,-1 1 0,1 0 1,0-1-1,0 1 0,0-1 1,1 1-1,-1 0 0,3 6 1,-2-8 17,0 0 0,0-1 1,0 1-1,0 0 1,1-1-1,-1 1 0,1-1 1,-1 0-1,1 1 1,0-1-1,-1 0 1,1 0-1,0 0 0,0 0 1,0 0-1,0 0 1,0-1-1,0 1 1,0-1-1,0 1 0,0-1 1,0 0-1,0 0 1,0 0-1,0 0 1,2 0-1,-1 0-96,-1 0 0,0-1 1,0 1-1,0 0 0,0-1 0,0 1 0,0-1 0,0 1 1,0-1-1,0 0 0,0 0 0,0 0 0,0 0 0,0 0 1,0-1-1,-1 1 0,3-3 0,-1 1-708,-1 0 0,1-1-1,-1 1 1,0-1 0,0 0-1,0 0 1,-1 0 0,2-6 0,6-21-7638</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55.144"/>
    </inkml:context>
    <inkml:brush xml:id="br0">
      <inkml:brushProperty name="width" value="0.025" units="cm"/>
      <inkml:brushProperty name="height" value="0.025" units="cm"/>
    </inkml:brush>
  </inkml:definitions>
  <inkml:trace contextRef="#ctx0" brushRef="#br0">1 1 10794,'0'0'11019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8.143"/>
    </inkml:context>
    <inkml:brush xml:id="br0">
      <inkml:brushProperty name="width" value="0.025" units="cm"/>
      <inkml:brushProperty name="height" value="0.025" units="cm"/>
    </inkml:brush>
  </inkml:definitions>
  <inkml:trace contextRef="#ctx0" brushRef="#br0">92 1 10410,'0'0'2087,"-7"10"-10,-5 14-1308,1 0-1,1 1 1,1 0 0,1 1-1,1 0 1,-5 41 0,7-33-556,-6 74 252,13-108-417,0 1 1,0-1-1,0-1 0,0 1 1,0 0-1,0 0 1,-1-1-1,1 1 0,0-1 1,0 1-1,0-1 0,-1 0 1,1 0-1,0 0 1,2-2-1,61-57 347,-64 60-420,0 0-1,-1 1 1,1-1 0,0 0 0,-1 0-1,1 1 1,0-1 0,-1 0 0,1 1-1,0-1 1,-1 1 0,1-1 0,-1 1-1,1-1 1,-1 1 0,1-1 0,-1 1-1,1-1 1,-1 1 0,0 0 0,1-1-1,-1 1 1,0 0 0,1-1-1,-1 1 1,0 0 0,0 0 0,0-1-1,0 1 1,0 0 0,1-1 0,-1 1-1,0 0 1,-1 0 0,1 0 0,5 32 21,-5-31 6,0 1 0,0-1 0,1 1 0,-1 0 1,1-1-1,-1 0 0,1 1 0,0-1 0,0 1 0,0-1 0,2 4 0,-2-5-255,-1-1-1,1 1 1,0 0-1,-1-1 1,1 1 0,0 0-1,0-1 1,0 1-1,-1-1 1,1 1-1,0-1 1,0 0-1,0 1 1,0-1-1,0 0 1,0 0 0,0 1-1,0-1 1,0 0-1,0 0 1,0 0-1,0 0 1,0 0-1,0-1 1,0 1-1,0 0 1,0 0 0,0-1-1,0 1 1,0 0-1,-1-1 1,1 1-1,0-1 1,1 0-1,9-9-4390</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55.826"/>
    </inkml:context>
    <inkml:brush xml:id="br0">
      <inkml:brushProperty name="width" value="0.025" units="cm"/>
      <inkml:brushProperty name="height" value="0.025" units="cm"/>
    </inkml:brush>
  </inkml:definitions>
  <inkml:trace contextRef="#ctx0" brushRef="#br0">24 1 8136,'0'0'14312,"-3"10"-13997,-3 14-15,1 0 0,1 0 1,-2 39-1,6-62-288,0 0 0,0-1 0,0 1 0,1 0 0,-1-1 0,0 1 1,0 0-1,0-1 0,1 1 0,-1-1 0,0 1 0,1 0 0,-1-1 0,1 1 0,-1-1 0,0 1 0,1-1 0,-1 0 0,1 1 1,-1-1-1,1 1 0,-1-1 0,1 0 0,0 1 0,-1-1 0,1 0 0,-1 0 0,1 1 0,0-1 0,0 0 0,30 1 372,24-14-64,-32 3-297,-14 5-96,0 1 1,0 0 0,0 1 0,1 0 0,-1 1-1,1-1 1,13 0 0,-22 4 71,0-1 0,0 1 0,0-1 0,0 1 0,0-1 0,0 1 0,0 0 0,0 0 0,0-1 0,0 1 0,0 0 0,-1 0 0,1 0 0,0 0 0,-1 0 0,1 0 0,0 0 0,-1 0 0,0 0 0,1 1 0,-1-1 0,0 0 0,1 0 0,-1 0 0,0 0 0,0 1 0,0-1 0,0 0 0,0 0 0,0 0 0,-1 2 0,1-1 32,0 0 1,0 0-1,0 0 0,0 0 0,1-1 0,-1 1 0,0 0 0,1 0 0,-1 0 1,1-1-1,0 1 0,-1 0 0,1-1 0,0 1 0,0 0 0,0-1 1,0 1-1,1-1 0,-1 0 0,0 1 0,1-1 0,-1 0 0,3 2 1,0-2 20,0 0 0,0 0 0,-1-1 1,1 1-1,0-1 0,0 0 1,0 0-1,0 0 0,0-1 0,0 0 1,0 1-1,0-1 0,0 0 1,5-3-1,48-31-865,-37 21-87,-21 41-4099,-1-17-636</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56.172"/>
    </inkml:context>
    <inkml:brush xml:id="br0">
      <inkml:brushProperty name="width" value="0.025" units="cm"/>
      <inkml:brushProperty name="height" value="0.025" units="cm"/>
    </inkml:brush>
  </inkml:definitions>
  <inkml:trace contextRef="#ctx0" brushRef="#br0">1 0 12684,'0'0'7815,"56"53"-25463</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56.549"/>
    </inkml:context>
    <inkml:brush xml:id="br0">
      <inkml:brushProperty name="width" value="0.025" units="cm"/>
      <inkml:brushProperty name="height" value="0.025" units="cm"/>
    </inkml:brush>
  </inkml:definitions>
  <inkml:trace contextRef="#ctx0" brushRef="#br0">116 135 12620,'0'0'6929,"-10"3"-6219,5-2-622,-1 1 1,0 0-1,1 0 0,-1 0 1,1 1-1,0 0 0,0 0 0,0 0 1,0 1-1,1-1 0,-1 1 0,1 0 1,0 0-1,0 1 0,0 0 1,1-1-1,-1 1 0,1 0 0,1 0 1,-1 1-1,1-1 0,-1 1 0,2-1 1,-1 1-1,0 0 0,1-1 1,-1 10-1,3-14-74,-1 0 0,0-1 1,1 1-1,-1 0 0,0-1 1,1 1-1,-1-1 0,1 1 1,-1-1-1,1 1 0,-1-1 0,1 0 1,-1 1-1,1-1 0,-1 1 1,1-1-1,0 0 0,-1 0 1,1 1-1,-1-1 0,1 0 0,0 0 1,-1 0-1,1 0 0,0 1 1,-1-1-1,1 0 0,0 0 1,0 0-1,-1-1 0,1 1 0,0 0 1,-1 0-1,1 0 0,-1 0 1,2-1-1,27-7 738,-19 2-677,0 0 0,0-1-1,-1-1 1,0 0 0,0 0-1,-1 0 1,0-1 0,6-10 0,8-11 117,20-40 0,-7-13 102,-45 99-311,0 1 1,1 0-1,0 0 1,2 1-1,0 0 1,1 0-1,0 0 1,2 1 0,0 0-1,1 0 1,0 19-1,3-36 21,0-1 0,0 0 1,0 0-1,0 0 0,0 0 0,0 1 0,0-1 1,1 0-1,-1 0 0,0 0 0,1 0 0,-1 0 0,1 0 1,-1 0-1,1 0 0,-1 0 0,1 0 0,0 0 1,-1 0-1,1 0 0,0 0 0,0 0 0,0-1 0,0 1 1,0 0-1,2 1 0,-1-2 14,0 1 0,0-1 0,1 0 0,-1 0 0,0 1 0,0-1 0,1-1 0,-1 1 1,0 0-1,0 0 0,0-1 0,1 1 0,1-2 0,4-1 41,0 0 0,0-1 0,0 0 0,0 0 0,-1-1 0,9-7 1,-6 3 57,-1 0 0,0 0 1,-1-1-1,0 0 1,12-21-1,-30 97 1228,10-61-1300,0-1-1,0 0 0,0 0 1,1 0-1,0 1 0,0-1 1,2 5-1,-3-8-103,0 0 0,1 0 1,-1 0-1,0-1 0,1 1 0,-1 0 1,1-1-1,-1 1 0,0 0 0,1-1 0,0 1 1,-1-1-1,1 1 0,-1-1 0,1 1 1,0-1-1,-1 1 0,1-1 0,0 1 1,0-1-1,-1 0 0,1 0 0,0 1 1,0-1-1,-1 0 0,1 0 0,0 0 0,0 0 1,0 0-1,-1 0 0,1 0 0,0 0 1,0 0-1,0 0 0,-1 0 0,1 0 1,0-1-1,0 1 0,-1 0 0,1-1 0,0 1 1,0-1-1,-1 1 0,1 0 0,0-1 1,-1 1-1,2-2 0,14-19-9966,-7 6-1538</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56.913"/>
    </inkml:context>
    <inkml:brush xml:id="br0">
      <inkml:brushProperty name="width" value="0.025" units="cm"/>
      <inkml:brushProperty name="height" value="0.025" units="cm"/>
    </inkml:brush>
  </inkml:definitions>
  <inkml:trace contextRef="#ctx0" brushRef="#br0">0 1 12684,'0'0'13068,"54"47"-15662,-37-36-481,-6-3-1730,8 0-1825</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57.367"/>
    </inkml:context>
    <inkml:brush xml:id="br0">
      <inkml:brushProperty name="width" value="0.025" units="cm"/>
      <inkml:brushProperty name="height" value="0.025" units="cm"/>
    </inkml:brush>
  </inkml:definitions>
  <inkml:trace contextRef="#ctx0" brushRef="#br0">17 176 4548,'0'0'2739,"7"3"85,-2-1-2262,-1 0 0,1 0 1,-1 0-1,0 1 0,0 0 0,0 0 0,0 0 1,5 5-1,-8-7-289,0 1 0,0 0 0,0-1 0,-1 1 1,1-1-1,0 1 0,-1 0 0,1 0 0,-1-1 0,1 1 0,-1 0 1,0 0-1,0 0 0,0-1 0,0 1 0,0 0 0,0 0 0,0 0 1,-1-1-1,1 1 0,0 0 0,-1 0 0,0-1 0,1 1 0,-1 0 1,0-1-1,0 1 0,0-1 0,0 1 0,-3 2 0,-13 17 1381,-17 22-107,33-41-1543,-1 0 0,1 0-1,0-1 1,0 1 0,0 0 0,0 0 0,1 0-1,-1 0 1,0 1 0,1-1 0,0 0-1,-1 0 1,1 0 0,0 0 0,0 0 0,0 1-1,0-1 1,1 4 0,1-5 17,0-1 0,1 1 0,-1-1 0,0 1 0,0-1 0,1 0 0,-1 1 0,0-1 0,0 0 1,1-1-1,-1 1 0,0 0 0,0-1 0,1 1 0,-1-1 0,0 0 0,0 1 0,3-3 0,5-2 0,-1-1-1,0-1 1,0 0-1,-1 0 1,0 0-1,0-1 1,-1-1-1,10-12 1,-6 6 199,-1-1 1,0-1-1,-1 1 0,8-22 1,-17 40-205,-1 0 0,0 0 0,1 0 0,0-1 0,-1 1 1,1 0-1,0 0 0,0 0 0,0 0 0,0 0 0,0 0 0,1 0 1,-1 0-1,0-1 0,1 1 0,0 0 0,-1 0 0,1 0 1,0-1-1,0 1 0,0 0 0,0-1 0,0 1 0,0-1 0,0 1 1,1-1-1,-1 1 0,1-1 0,-1 0 0,1 0 0,-1 0 0,1 0 1,0 0-1,-1 0 0,1 0 0,0-1 0,0 1 0,-1 0 0,1-1 1,4 1-1,1-1 0,0-1 1,0 0-1,1-1 1,-1 1 0,0-1-1,0 0 1,0-1-1,-1 0 1,1 0-1,0 0 1,9-8 0,2-2 35,0-2 1,22-22 0,-66 99-709,22-53 517,0 1 1,1 0 0,0-1 0,0 1-1,1 0 1,1 1 0,-1-1 0,2 0-1,0 20 1,1-30 59,-1 0 0,0 0 0,1 1 0,-1-1 0,0 0 0,1 0 0,-1 0 0,1 0 0,-1 0 0,0 0-1,1 0 1,-1 0 0,1 0 0,-1 0 0,0 0 0,1 0 0,-1 0 0,0 0 0,1 0 0,-1 0 0,1-1 0,-1 1 0,0 0 0,1 0 0,-1 0 0,0-1 0,1 1 0,-1 0-1,0 0 1,0-1 0,1 1 0,-1 0 0,0-1 0,0 1 0,1 0 0,-1-1 0,0 1 0,0 0 0,0-1 0,0 1 0,1-1 0,12-14-1817,6-18-3756,0 1 0,19-51 0,-14 2 3183,-17 40 5812,-5 0 4225,-13 84-4451,11-38-3396,0 0 1,0 1-1,0-1 0,1 0 0,-1 1 0,1-1 0,1 0 0,-1 0 0,1 0 0,0 0 0,0 0 0,0 0 0,1 0 0,-1 0 0,1-1 0,0 0 1,1 1-1,-1-1 0,1 0 0,0-1 0,0 1 0,0-1 0,0 0 0,1 1 0,-1-2 0,1 1 0,8 3 0,16 6-5321</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57.856"/>
    </inkml:context>
    <inkml:brush xml:id="br0">
      <inkml:brushProperty name="width" value="0.025" units="cm"/>
      <inkml:brushProperty name="height" value="0.025" units="cm"/>
    </inkml:brush>
  </inkml:definitions>
  <inkml:trace contextRef="#ctx0" brushRef="#br0">122 167 8840,'0'0'15263,"-9"2"-15146,2 0-50,1 0-1,0 0 0,0 0 1,0 1-1,1 0 0,-1 0 0,1 1 1,-1 0-1,1 0 0,0 0 1,1 0-1,-1 1 0,1-1 1,0 1-1,0 1 0,0-1 1,1 0-1,-1 1 0,1 0 1,1-1-1,-1 1 0,1 0 1,0 1-1,0-1 0,-1 11 1,3-16-58,0-1 0,0 1 0,0 0 1,0 0-1,0-1 0,0 1 1,0 0-1,0-1 0,0 1 1,0 0-1,0 0 0,0-1 1,1 1-1,-1 0 0,0-1 1,0 1-1,1 0 0,-1-1 0,0 1 1,1 0-1,-1-1 0,1 1 1,-1-1-1,1 1 0,-1-1 1,1 1-1,-1-1 0,1 1 1,0-1-1,-1 0 0,1 1 1,0-1-1,-1 0 0,2 1 0,0-1 19,0 0-1,1 0 1,-1 0-1,0-1 1,0 1-1,1 0 1,-1-1-1,0 0 1,0 1-1,0-1 1,3-2-1,4-1 51,0-1 0,0 0 1,-1-1-1,11-9 0,25-30-205,-1-1 0,-3-2 1,56-87-1,-121 174 195,16-27-37,0 0-1,1 1 0,1 0 1,0 0-1,1 1 0,0 0 0,1 0 1,0 0-1,1 1 0,1-1 1,-2 28-1,4-41-24,1 0 0,0 0 0,0 0 0,0 0-1,1 0 1,-1 0 0,0 0 0,0 0 0,0 0 0,1 0 0,-1 0 0,1 0-1,-1 0 1,1 0 0,-1 0 0,1 0 0,-1-1 0,1 1 0,0 0 0,-1 0-1,1-1 1,0 1 0,0 0 0,0-1 0,-1 1 0,1-1 0,0 1 0,0-1-1,1 1 1,1 0 30,0-1 0,0 1-1,0-1 1,0 0 0,0 0-1,-1 0 1,1 0 0,0-1-1,0 1 1,4-2 0,4-1 87,0-1 0,-1 0 1,0-1-1,18-10 0,-10 4-37,-1-1-1,0-1 0,-1-1 1,0 0-1,-1-1 1,18-22-1,-32 36 807,-3 4-835,1-1 0,0 1 1,-1 0-1,1 0 1,-1 0-1,0-1 0,0 1 1,-4 3-1,-2 4-18,0 1-26,0 1 1,1 0-1,1 0 0,-1 0 1,2 1-1,0 0 0,0 0 1,1 0-1,-2 18 0,6-30-74,0-1 0,1 1-1,-1-1 1,0 1 0,1-1-1,-1 0 1,0 1-1,1-1 1,-1 0 0,1 1-1,-1-1 1,1 0 0,-1 0-1,1 1 1,-1-1 0,1 0-1,-1 0 1,1 0-1,-1 0 1,1 0 0,-1 0-1,1 0 1,-1 0 0,1 0-1,-1 0 1,1 0 0,-1 0-1,1 0 1,-1 0 0,1 0-1,0-1 1,20-4-4574,-5-8-2038</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59.135"/>
    </inkml:context>
    <inkml:brush xml:id="br0">
      <inkml:brushProperty name="width" value="0.025" units="cm"/>
      <inkml:brushProperty name="height" value="0.025" units="cm"/>
    </inkml:brush>
  </inkml:definitions>
  <inkml:trace contextRef="#ctx0" brushRef="#br0">1 342 9257,'0'0'17638,"9"-1"-16912,1 0-591,-1-1 0,1 1 0,-1-2 0,1 0 0,-1 0 1,0 0-1,0-1 0,0-1 0,-1 1 0,0-1 0,0-1 0,0 0 0,0 0 1,-1 0-1,8-10 0,-14 9-169,-12 7-126,-14 10 28,18-4 127,0 0 0,1 1 0,-1 0 0,1 0 0,1 0 0,-1 1 0,1-1 0,1 1 0,-1 1 0,1-1 0,1 1 0,0-1 0,0 1 0,0 0 0,1 0 0,-1 14 0,3-22 12,1 0 0,-1 0-1,1-1 1,0 1 0,-1 0 0,1-1 0,-1 1 0,1 0 0,0-1 0,0 1 0,-1-1 0,1 1 0,0-1-1,0 1 1,0-1 0,0 0 0,-1 0 0,1 1 0,0-1 0,0 0 0,0 0 0,0 0 0,0 0-1,0 0 1,0 0 0,0 0 0,-1 0 0,1 0 0,0 0 0,0 0 0,0-1 0,0 1 0,0 0-1,1-1 1,34-11 259,-16 4-189,-16 18 65,-4-9-138,0-1 1,0 1 0,0 0 0,1 0 0,-1 0 0,0 0 0,0 0 0,1-1 0,-1 1 0,0 0-1,1 0 1,-1 0 0,1-1 0,-1 1 0,1 0 0,-1-1 0,1 1 0,-1 0 0,1-1 0,0 1-1,-1-1 1,1 1 0,0-1 0,0 1 0,-1-1 0,1 1 0,0-1 0,0 0 0,0 1 0,0-1-1,-1 0 1,1 0 0,0 0 0,0 0 0,1 0 0,2 0 24,-1 0 0,0-1 1,1 1-1,-1-1 0,0 0 0,1 0 1,-1 0-1,0-1 0,0 1 0,0-1 0,0 0 1,0 1-1,0-2 0,-1 1 0,4-3 1,42-45-115,-31 30 70,26-31-257,-3-3 1,-3-1-1,41-78 0,-65 109 158,-12 23 115,0 0-1,-1 1 1,1-1-1,0 0 0,-1 0 1,1 0-1,-1 0 1,1 0-1,-1 0 1,1-1-1,-1 1 0,0 0 1,0 0-1,1 0 1,-1 0-1,0 0 1,0-1-1,0 1 1,0 0-1,0 0 0,-1-2 1,0 3-6,0 0-1,1 0 1,-1 0 0,0-1 0,0 1 0,0 0 0,0 1-1,0-1 1,0 0 0,1 0 0,-1 0 0,0 0-1,0 1 1,0-1 0,0 0 0,1 1 0,-1-1-1,0 0 1,0 1 0,0 0 0,-46 32-115,29-14 157,0 0 0,1 1 0,1 1 0,2 1 0,0 0 0,1 1-1,1 0 1,1 1 0,1 0 0,-11 43 0,20-64-34,0 1 0,0-1 0,1 1 1,-1 0-1,1-1 0,0 1 0,0 0 0,0-1 0,0 1 0,1 0 1,-1-1-1,1 1 0,0-1 0,0 1 0,0-1 0,1 1 0,-1-1 1,1 0-1,0 1 0,0-1 0,4 6 0,-1-6-5,-1 0 0,0-1 0,1 1 0,0-1 0,0 0-1,0 0 1,0 0 0,0-1 0,0 0 0,0 0 0,0 0 0,0-1 0,1 1 0,9-2-1,-7 1 12,-1-2-1,1 1 1,-1-1-1,0 0 1,1 0-1,-1-1 1,0 0-1,-1 0 1,1-1-1,0 0 1,-1 0 0,11-9-1,8-9 32,36-38 0,-47 45-44,17-17-17,-1-1 0,-2-1-1,27-45 1,-54 78 17,0 0-1,0-1 1,0 1 0,0 0 0,-1 0-1,1-1 1,0 1 0,-1 0 0,0-1-1,1 1 1,-1 0 0,0-1 0,1 1-1,-1-1 1,0 1 0,0 0 0,0-4-1,-1 5-1,1 0 0,-1-1-1,1 1 1,-1 0 0,0-1 0,1 1-1,-1 0 1,1 0 0,-1 0-1,1 0 1,-1-1 0,0 1-1,1 0 1,-1 0 0,0 0-1,1 0 1,-1 0 0,1 0-1,-1 1 1,0-1 0,1 0 0,-1 0-1,1 0 1,-1 1 0,1-1-1,-2 1 1,-5 2-39,0 0 0,1 0-1,-1 1 1,1 0 0,-7 6 0,3-1 69,1 0 0,1 1 0,0 0-1,0 0 1,1 1 0,0 0 0,1 0 0,0 1 0,1 0 0,0 0 0,1 0-1,0 0 1,1 1 0,1-1 0,0 1 0,-1 21 0,3-32-18,0 0 0,0 0 0,1 0 1,-1 0-1,0 0 0,1 0 0,0 0 1,-1 0-1,1 0 0,0 0 0,0 0 1,0-1-1,0 1 0,0 0 0,1-1 1,-1 1-1,0-1 0,1 1 0,-1-1 1,1 0-1,3 2 0,-1 0 8,0-2 0,0 1 0,0 0 0,1-1 0,-1 0-1,1 0 1,-1 0 0,0-1 0,8 1 0,-1-1-19,-1-1 0,0 0-1,1 0 1,-1-1 0,0 0 0,0-1 0,0 0-1,12-6 1,-6 1-139,0-1-1,-1-1 0,0-1 1,-1 0-1,0 0 0,0-2 1,-2 0-1,1 0 0,16-24 1,-29 36 158,1 1 1,-1-1-1,1 1 1,-1-1 0,0 1-1,1-1 1,-1 1-1,0-1 1,0 0 0,1 1-1,-1-1 1,0 1-1,0-1 1,0 0 0,0 1-1,0-1 1,0 0-1,1 1 1,-2-1 0,1 0-1,0 1 1,0-1-1,0 1 1,0-1 0,0 0-1,0 1 1,-1-2-1,-15 2 262,-23 20-154,25-9-79,0 1 1,1 1-1,0 1 1,-12 17-1,21-26-46,0 1-1,0-1 1,0 1-1,1 0 1,0 0-1,1 1 1,-1-1 0,1 0-1,0 1 1,1 0-1,-1-1 1,1 1-1,1 0 1,-1 10-1,2-15-36,0 0 1,-1 0-1,1-1 0,0 1 0,0 0 1,0-1-1,1 1 0,-1-1 0,0 1 1,0-1-1,1 0 0,-1 1 0,1-1 1,-1 0-1,1 0 0,0 0 0,-1 0 1,1 0-1,0-1 0,0 1 0,0 0 1,-1-1-1,1 1 0,3-1 0,-2 1-405,0 0 1,0-1-1,0 1 0,-1-1 0,1 0 0,0 0 0,0 0 0,0 0 0,0 0 0,0-1 0,-1 1 0,1-1 0,0 0 0,0 0 1,-1 0-1,5-2 0,0-9-5449</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59.687"/>
    </inkml:context>
    <inkml:brush xml:id="br0">
      <inkml:brushProperty name="width" value="0.025" units="cm"/>
      <inkml:brushProperty name="height" value="0.025" units="cm"/>
    </inkml:brush>
  </inkml:definitions>
  <inkml:trace contextRef="#ctx0" brushRef="#br0">23 98 8104,'0'0'252,"-1"0"0,1 1 1,0-1-1,0 0 0,-1 1 1,1-1-1,0 0 0,0 0 1,0 1-1,0-1 0,-1 0 1,1 1-1,0-1 0,0 0 1,0 1-1,0-1 1,0 0-1,0 1 0,0-1 1,0 1-1,0-1 0,0 0 1,0 1-1,0-1 0,0 0 1,0 1-1,1-1 0,-1 0 1,0 1-1,0-1 0,0 0 1,0 1-1,1-1 0,-1 0 1,0 0-1,0 1 0,0-1 1,1 0-1,-1 0 0,1 1 1,18 2 4761,-16-3-4650,0 0 0,0-1 0,0 1 0,0-1 0,0 0 0,0 1 0,-1-1 0,1 0 0,0-1 0,0 1 0,-1 0 0,1-1 0,2-1 0,25-43 1515,-28 43-1972,-1 1 0,1 0-1,-1-1 1,0 1-1,0-1 1,0 0 0,0 1-1,-1-1 1,1 0-1,-1 0 1,1 1-1,-1-1 1,0 0 0,0 0-1,0 0 1,-1 1-1,0-5 1,-3 6-147,-1 1-1,0 0 1,0 0 0,1 0 0,-1 0 0,-8 2-1,-38 23 329,49-25-250,0 1-1,0 0 1,0 0-1,0 1 0,0-1 1,1 0-1,-1 0 1,0 1-1,1 0 0,-1-1 1,1 1-1,-1 0 1,1-1-1,0 1 1,0 0-1,0 0 0,0 0 1,0 0-1,0 0 1,0 0-1,1 0 0,-1 4 1,10-3-6761,-7-3 5187,9 0-6688</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00.925"/>
    </inkml:context>
    <inkml:brush xml:id="br0">
      <inkml:brushProperty name="width" value="0.025" units="cm"/>
      <inkml:brushProperty name="height" value="0.025" units="cm"/>
    </inkml:brush>
  </inkml:definitions>
  <inkml:trace contextRef="#ctx0" brushRef="#br0">235 14 14350,'1'0'246,"-1"-1"1,0 1-1,0-1 1,0 1-1,0-1 1,0 1-1,-1-1 1,1 1-1,0-1 1,0 1-1,0-1 1,0 1-1,-1-1 1,1 1-1,0-1 1,0 1-1,-1-1 1,1 1-1,0-1 1,-1 1-1,1 0 1,0-1-1,-1 1 1,1 0-1,-1-1 1,1 1-1,0 0 1,-1-1-1,1 1 1,-1 0-1,1 0 1,-1 0-1,1-1 1,-1 1-1,1 0 1,-1 0-1,0 0 1,-27 7 1412,-23 24-2404,27-14 772,-41 40-1,59-52-35,1 1 0,0 0 0,0 0 0,0 0 0,1 1 0,0 0 0,0 0 0,0 0 0,1 0 0,0 0 0,1 1 0,-3 11 0,5-17-2,0-1 0,0 1 0,1-1 0,-1 0 0,1 1 0,-1-1 0,1 0 0,-1 1 0,1-1 0,0 0-1,0 0 1,-1 0 0,1 1 0,0-1 0,0 0 0,0 0 0,0 0 0,0 0 0,1-1 0,-1 1 0,0 0 0,0 0 0,0-1 0,1 1-1,-1-1 1,0 1 0,1-1 0,-1 1 0,1-1 0,1 0 0,55 10-201,-45-8 127,11 1-24,-9-2 77,0 1 0,0 0 1,0 2-1,0-1 0,0 2 0,-1 0 0,0 0 0,23 13 1,-35-16 74,0-1 0,0 1 0,-1-1 0,1 1 0,0 0 0,-1 0 0,1-1 0,-1 1 0,0 0 0,0 0 0,1 0 0,-1 1 0,-1-1 0,1 0 1,0 0-1,0 1 0,-1-1 0,1 0 0,-1 1 0,0-1 0,0 0 0,0 1 0,0-1 0,0 0 0,0 1 0,-1-1 0,1 0 0,-1 1 0,0-1 0,1 0 0,-1 0 1,0 1-1,0-1 0,-1 0 0,1 0 0,0 0 0,-1 0 0,-2 3 0,-3 3 368,1-1 1,-1 1-1,-1-1 0,1-1 1,-1 1-1,0-1 0,-17 9 1,12-9-188,0 0 0,-1-2 0,1 1 0,-1-2 0,0 0 0,-15 2 0,24-5-357,0 1 1,1-1-1,-1 0 0,1-1 1,-1 1-1,0-1 1,1 0-1,-1 0 1,1 0-1,-6-3 1,8 3-134,1 0 0,-1 0 0,0-1 0,0 1 0,0-1 1,1 1-1,-1-1 0,1 1 0,-1-1 0,1 0 0,0 0 0,-1 0 1,1 0-1,0 0 0,0 0 0,1 0 0,-1 0 0,0 0 0,1 0 1,-1 0-1,0-5 0,1 6-6,0 0-172,0 0-1,0 0 0,-1-1 0,1 1 0,0 0 0,0 0 0,0 0 0,1 0 0,-1-1 0,0 1 0,0 0 1,1 0-1,-1 0 0,0 0 0,1 0 0,-1 0 0,1 0 0,-1 0 0,1 0 0,1-2 0,14-7-6649</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01.256"/>
    </inkml:context>
    <inkml:brush xml:id="br0">
      <inkml:brushProperty name="width" value="0.025" units="cm"/>
      <inkml:brushProperty name="height" value="0.025" units="cm"/>
    </inkml:brush>
  </inkml:definitions>
  <inkml:trace contextRef="#ctx0" brushRef="#br0">14 0 14830,'0'0'9577,"-12"66"-9417,10-45-32,2-2-64,0-1-192,0-4-1185,0-5-1986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39.895"/>
    </inkml:context>
    <inkml:brush xml:id="br0">
      <inkml:brushProperty name="width" value="0.025" units="cm"/>
      <inkml:brushProperty name="height" value="0.025" units="cm"/>
    </inkml:brush>
  </inkml:definitions>
  <inkml:trace contextRef="#ctx0" brushRef="#br0">142 96 6086,'0'0'1729,"6"-10"796,11-17-1014,6-7 1487,-9 10 2167,-29 62-2105,-12 27-3040,8-25 102,-101 222 263,116-253-372,1 1 0,-1 0-1,2 1 1,-1-1 0,1 1 0,1-1-1,0 1 1,1-1 0,0 1 0,0 0-1,3 16 1,-1-23-173,-1 0 1,0 1-1,1-1 0,0 0 0,0-1 1,0 1-1,1 0 0,-1-1 0,1 1 1,-1-1-1,1 0 0,1 1 0,-1-2 1,0 1-1,1 0 0,-1-1 0,1 1 1,0-1-1,-1 0 0,1 0 0,0-1 1,1 1-1,-1-1 0,0 0 0,0 0 1,1 0-1,-1 0 0,0-1 0,1 0 1,4 0-1,0 0-1134,0 1-1,0-2 1,0 1 0,0-1 0,-1-1 0,16-4 0,18-13-7712</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8.506"/>
    </inkml:context>
    <inkml:brush xml:id="br0">
      <inkml:brushProperty name="width" value="0.025" units="cm"/>
      <inkml:brushProperty name="height" value="0.025" units="cm"/>
    </inkml:brush>
  </inkml:definitions>
  <inkml:trace contextRef="#ctx0" brushRef="#br0">13 1 7239,'0'0'12684,"-2"11"-12102,0-3-457,0 1 31,0-1-1,0 0 1,1 1 0,0-1 0,0 1-1,1-1 1,0 1 0,3 16 0,-2-24-132,0 1 0,1-1 0,-1 0 0,0 0 0,1 0 0,-1 1 0,1-1 0,-1-1 0,1 1 0,0 0 0,-1 0 0,1-1 0,0 1 0,-1 0 0,1-1 0,0 0 0,0 1 0,-1-1 0,1 0 0,0 0 0,0 0 0,0 0 0,-1 0 0,5-2 0,45-7 657,-30 1-605,1-1-1,-1-1 1,-1-1 0,24-16 0,-40 32-1112,-4-3 932,1-1-1,0 1 1,0-1-1,0 1 0,0-1 1,0 0-1,0 1 1,0-1-1,0 0 0,0 0 1,0 0-1,1 0 1,-1 0-1,1 0 0,-1 0 1,1 0-1,-1 0 1,1-1-1,-1 1 0,1 0 1,2-1-1,9 1-963,1-1-1,0 0 0,0-1 0,16-4 1,-1-3-2765</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01.757"/>
    </inkml:context>
    <inkml:brush xml:id="br0">
      <inkml:brushProperty name="width" value="0.025" units="cm"/>
      <inkml:brushProperty name="height" value="0.025" units="cm"/>
    </inkml:brush>
  </inkml:definitions>
  <inkml:trace contextRef="#ctx0" brushRef="#br0">58 0 13965,'0'0'6129,"-3"8"-5195,-10 30-506,2 0 0,2 0-1,1 1 1,2 0 0,1 0 0,3 74 0,2-111-359,5-31 956,5-34-929,-6 30-423,-2 27-55,0 11-190,-2-1 608,1 0 0,-1 0 0,1 0 0,0 0 1,1 0-1,-1 0 0,1 0 0,-1 0 0,1-1 0,0 1 0,1-1 0,-1 1 1,0-1-1,1 0 0,0 0 0,0 0 0,0 0 0,0 0 0,0-1 0,1 0 1,-1 1-1,1-1 0,0 0 0,6 2 0,-6-3 49,1 0 1,0 0-1,-1 0 1,1-1-1,0 0 0,-1 0 1,1 0-1,0 0 0,-1-1 1,1 0-1,-1 0 1,1 0-1,-1 0 0,1-1 1,-1 0-1,0 0 0,1 0 1,-1 0-1,0-1 1,0 1-1,6-7 0,11-14 126,-17 18-192,0 0-1,0 1 1,1-1 0,-1 1-1,1 0 1,5-3 0,-22 56-879,11-45 869,0 0 0,0 0-1,0 0 1,1 0-1,-1 1 1,1-1-1,0 0 1,0 1-1,1 4 1,0-8 5,-1 0-1,1 0 1,0 0 0,-1 0-1,1 0 1,0 0 0,0 0-1,-1 0 1,1-1 0,0 1 0,0 0-1,0 0 1,0-1 0,0 1-1,0-1 1,0 1 0,0-1-1,0 1 1,0-1 0,1 0-1,-1 0 1,0 1 0,0-1-1,0 0 1,0 0 0,0 0-1,1 0 1,-1 0 0,0 0 0,0-1-1,0 1 1,0 0 0,0-1-1,0 1 1,1 0 0,-1-1-1,0 1 1,1-2 0,7-1 42,-1-1 0,0 0 0,0-1 1,0 1-1,0-2 0,0 1 0,-1-1 1,8-8-1,51-58-267,-56 61 49,-9 10-57,-2 18-646,-7 14 765,-6 24 168,14-52-172,0 0-1,-1 1 1,1-1-1,0 0 0,0 0 1,1 0-1,-1 0 0,1 0 1,-1 0-1,1 0 0,0-1 1,0 1-1,0 0 1,3 5-1,-1-6-308,-1-1 0,0 1 0,0-1 1,1 0-1,-1 1 0,1-1 0,-1 0 0,1-1 0,0 1 1,-1 0-1,1-1 0,-1 1 0,1-1 0,0 0 0,0 0 1,-1 0-1,1 0 0,0-1 0,-1 1 0,6-2 0,16-7-6660</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02.581"/>
    </inkml:context>
    <inkml:brush xml:id="br0">
      <inkml:brushProperty name="width" value="0.025" units="cm"/>
      <inkml:brushProperty name="height" value="0.025" units="cm"/>
    </inkml:brush>
  </inkml:definitions>
  <inkml:trace contextRef="#ctx0" brushRef="#br0">96 200 12364,'0'0'1868,"-8"6"-176,-2 0-1053,1 2-1,0-1 0,1 2 1,-14 15-1,19-21-452,0 1 0,0 0 0,0 0 0,0 1 0,1-1 0,0 1 0,0-1 0,0 1-1,1 0 1,-1-1 0,1 1 0,0 0 0,0 0 0,1 0 0,0 0 0,0 7 0,1-12-187,1 1-1,0 0 1,-1-1 0,1 1-1,-1-1 1,1 0 0,0 1-1,-1-1 1,1 0 0,0 0-1,0 0 1,-1 0 0,1 0-1,0-1 1,-1 1 0,1 0-1,0-1 1,-1 0 0,3 0-1,6-4-366,0-1 0,-1 0-1,0 0 1,0-1 0,-1 0-1,0 0 1,12-15 0,44-64-3652,-63 85 4618,-11 38 1580,8-27-1960,-1 0 0,2 0 1,0 0-1,0 0 0,0 0 1,2 17-1,0-26-168,-1 1-1,0 0 1,1 0 0,0 0-1,-1-1 1,1 1 0,0 0-1,0-1 1,0 1 0,0 0-1,0-1 1,0 0 0,0 1-1,0-1 1,1 1 0,-1-1-1,3 2 1,-2-2 21,1 0 0,-1 0 0,1-1-1,0 1 1,-1 0 0,1-1 0,0 0 0,-1 1-1,1-1 1,0 0 0,-1 0 0,1-1 0,0 1 0,-1 0-1,5-2 1,2-2 46,0 1 1,0-1-1,-1-1 0,1 1 0,-1-1 0,0-1 1,-1 0-1,1 0 0,-1 0 0,0-1 0,8-11 1,7-9-77,33-51 1,-47 66 26,0-1 0,0 0 1,-2 0-1,1-1 1,-2 1-1,0-1 1,0 0-1,-2-1 0,0 1 1,2-16-1,-5 30-57,-1 0-1,1-1 1,0 1 0,0 0-1,0 0 1,-1-1-1,1 1 1,0 0-1,0 0 1,0 0 0,-1 0-1,1-1 1,0 1-1,-1 0 1,1 0-1,0 0 1,0 0-1,-1 0 1,1 0 0,0 0-1,-1 0 1,1 0-1,0 0 1,0 0-1,-1 0 1,1 0 0,0 0-1,-1 0 1,1 0-1,0 0 1,-1 0-1,1 0 1,0 0 0,0 1-1,-1-1 1,1 0-1,0 0 1,0 0-1,-1 0 1,1 1 0,0-1-1,0 0 1,0 0-1,-1 0 1,1 1-1,0-1 1,0 0 0,0 1-1,-1-1 1,-6 8-4,0 0 1,1 0 0,0 1-1,0-1 1,1 1 0,0 0-1,1 1 1,-6 16 0,-1 6 144,-10 48 0,16-59-66,2 1-1,-2 32 1,5-53-81,0-1 0,0 0 0,0 1 1,-1-1-1,1 0 0,0 1 0,0-1 1,0 0-1,0 1 0,1-1 0,-1 1 1,0-1-1,0 0 0,0 1 0,0-1 0,0 0 1,0 1-1,0-1 0,1 0 0,-1 1 1,0-1-1,0 0 0,0 0 0,1 1 1,-1-1-1,0 0 0,0 0 0,1 1 1,-1-1-1,0 0 0,1 0 0,-1 0 1,0 1-1,1-1 0,-1 0 0,0 0 0,1 0 1,-1 0-1,1 0 0,14-8 461,11-19 257,21-59-611,-47 88-129,-1 0-1,1 1 0,0-1 1,0 0-1,0 0 1,0 0-1,0 0 0,1 0 1,-1 1-1,0-1 0,1 0 1,0 0-1,-1 0 0,1 0 1,0 0-1,0 0 0,0-1 1,0 1-1,1 0 0,1 1 1,-2 1 54,1-1 0,1-1 0,-1 1 0,0 0 0,1-1 1,-1 1-1,1-1 0,0 1 0,0-1 0,0 0 0,0 0 0,5 1 1,0-2 27,1 0 0,-1-1 1,1 0-1,-1 0 1,1-1-1,-1 0 1,1 0-1,-1-1 1,1 0-1,-1-1 1,0 0-1,0 0 0,-1-1 1,1 0-1,-1 0 1,1-1-1,-1 0 1,-1 0-1,1 0 1,-1-1-1,0 0 1,9-11-1,-15 17-116,-41 69-843,39-64 965,0 0-1,0-1 0,0 1 0,1 0 0,-1 0 0,1 0 0,0 0 0,1 0 0,-1 0 0,1 1 0,0-1 0,0 0 1,1 0-1,1 7 0,-1-11-55,-1 0 0,1-1-1,-1 1 1,1 0 0,-1-1 0,1 1 0,0-1 0,-1 1 0,1-1 0,0 1 0,0-1-1,-1 0 1,1 1 0,0-1 0,0 0 0,-1 0 0,1 1 0,0-1 0,0 0 0,0 0-1,0 0 1,-1 0 0,1 0 0,0 0 0,0 0 0,0 0 0,0 0 0,-1-1 0,1 1 0,0 0-1,1-1 1,27-11-246,10-23-2771,-7-8-3615,-10 8-281</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02.922"/>
    </inkml:context>
    <inkml:brush xml:id="br0">
      <inkml:brushProperty name="width" value="0.025" units="cm"/>
      <inkml:brushProperty name="height" value="0.025" units="cm"/>
    </inkml:brush>
  </inkml:definitions>
  <inkml:trace contextRef="#ctx0" brushRef="#br0">36 1 12588,'0'0'11307,"-36"52"-11243,36-38-449,13-3-1472,0-1-1539,4-2-1536,2-2-4069</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03.253"/>
    </inkml:context>
    <inkml:brush xml:id="br0">
      <inkml:brushProperty name="width" value="0.025" units="cm"/>
      <inkml:brushProperty name="height" value="0.025" units="cm"/>
    </inkml:brush>
  </inkml:definitions>
  <inkml:trace contextRef="#ctx0" brushRef="#br0">98 0 9737,'0'0'14029,"-8"9"-13169,-1 0-708,-41 46 1584,47-51-1616,-1 0 0,1 0 0,0 1 1,0-1-1,1 1 0,0 0 1,-1 0-1,2 0 0,-1 0 1,0 0-1,0 9 0,2-14-112,1 1 0,0 0 0,-1 0 0,1-1 0,0 1 1,0 0-1,0-1 0,0 1 0,0-1 0,0 1 0,0-1 0,0 1 0,0-1 0,0 0 0,0 0 0,0 1 0,0-1 0,0 0 0,0 0 0,0 0 1,0 0-1,0 0 0,0 0 0,0 0 0,1-1 0,-1 1 0,0 0 0,0-1 0,0 1 0,1-1 0,37-10-237,9-18-775,-38 22 702,1 0-1,0 1 1,0 0 0,0 1-1,23-7 1,-34 11 321,0 1 1,1 0 0,-1 0-1,1 0 1,-1 0-1,0 0 1,1 0-1,-1 0 1,1 0 0,-1 0-1,0 0 1,1 0-1,-1 0 1,0 0-1,1 1 1,-1-1 0,1 0-1,-1 0 1,0 0-1,1 0 1,-1 1-1,0-1 1,1 0 0,-1 0-1,0 1 1,0-1-1,1 0 1,-1 1-1,0-1 1,0 0 0,1 1-1,-1-1 1,0 0-1,0 1 1,0 0-1,3 18 949,-3-18-927,-1 1 1,1-1 0,0 0-1,0 1 1,0-1-1,0 0 1,0 1 0,0-1-1,0 1 1,0-1-1,1 0 1,-1 1 0,1-1-1,-1 0 1,1 1 0,-1-1-1,1 0 1,0 0-1,-1 0 1,1 0 0,0 1-1,0-1 1,0 0-1,0 0 1,0 0 0,0-1-1,0 1 1,0 0-1,0 0 1,1-1 0,-1 1-1,0 0 1,0-1 0,3 1-1,4-1-22,0 0-1,0-1 1,0 0-1,0 0 1,-1-1-1,1 0 1,10-4-1,37-8-3919,-48 14-4128</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03.896"/>
    </inkml:context>
    <inkml:brush xml:id="br0">
      <inkml:brushProperty name="width" value="0.025" units="cm"/>
      <inkml:brushProperty name="height" value="0.025" units="cm"/>
    </inkml:brush>
  </inkml:definitions>
  <inkml:trace contextRef="#ctx0" brushRef="#br0">148 108 9033,'0'0'12107,"-9"0"-10030,-3 1-1495,-1 0 1,1 0-1,0 1 1,-19 6-1,28-7-550,0-1 0,0 1 0,0 0 0,0 0 1,1 0-1,-1 1 0,0-1 0,0 1 0,1 0 0,-1-1 0,1 1 0,-1 0 1,1 0-1,0 1 0,0-1 0,0 0 0,0 1 0,0-1 0,1 1 0,-1 0 0,1-1 1,-1 1-1,1 0 0,0 0 0,0 0 0,0 0 0,0 5 0,3-7-25,0-1 0,0 1 0,0-1-1,-1 1 1,1-1 0,0 1 0,0-1-1,0 0 1,0 0 0,0 0 0,0 0-1,0 0 1,0-1 0,4 0 0,6-3-15,0 0 0,0 0 0,0-1 0,-1-1 1,0 0-1,0-1 0,0 0 0,-1 0 0,13-12 0,6-8-470,42-50-1,-61 65 496,-13 15-36,-16 20-6,1 4 157,-23 49 0,36-64 18,0-1-1,1 1 1,1 0 0,-1 0 0,2 1 0,0-1 0,-1 17 0,3-28-140,0 0 0,0 0 0,0 0 0,0 0 0,0-1-1,0 1 1,0 0 0,0 0 0,0 0 0,1 0 0,-1-1 0,0 1 0,1 0 0,-1 0-1,1-1 1,-1 1 0,1 0 0,-1-1 0,1 1 0,-1 0 0,1-1 0,-1 1 0,1-1 0,0 1-1,-1-1 1,1 1 0,0-1 0,0 0 0,-1 1 0,2 0 0,1-1 20,-1 0 0,1 0 1,0 1-1,-1-1 0,1-1 0,-1 1 0,1 0 1,-1-1-1,1 1 0,3-2 0,2-1-28,1-1-1,-1 1 0,1-1 0,-1-1 0,8-5 0,-9 4 60,1 1 0,-1-1 1,-1-1-1,1 1 0,-1-1 0,0 0 1,-1-1-1,1 1 0,-2-1 0,1 0 1,-1 0-1,0-1 0,-1 1 0,0-1 1,0 0-1,-1 0 0,0 0 0,1-11 1,-4 20-46,-1 0 1,1 1 0,0-1-1,-1 1 1,1-1 0,0 1 0,-1 0-1,1-1 1,0 1 0,0 0-1,0 0 1,0 0 0,0 0-1,0 0 1,-2 2 0,-3 5 11,0 0 0,0 0-1,1 0 1,0 1 0,0 0 0,1 0 0,0 1 0,0-1 0,1 1 0,1 0 0,0-1 0,-2 12 0,5-20-70,-1 0 0,1 0 1,-1 0-1,1 0 0,0 0 1,-1 0-1,1-1 0,0 1 1,0 0-1,-1 0 0,1-1 1,0 1-1,0 0 0,0-1 1,0 1-1,0-1 0,0 1 1,0-1-1,0 1 0,0-1 1,0 0-1,0 0 0,0 1 1,0-1-1,0 0 0,0 0 1,1 0-1,-1 0 0,0 0 1,1-1-1,44 0-3894,-40 0 2710,26-4-5159,3-7-3187</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04.271"/>
    </inkml:context>
    <inkml:brush xml:id="br0">
      <inkml:brushProperty name="width" value="0.025" units="cm"/>
      <inkml:brushProperty name="height" value="0.025" units="cm"/>
    </inkml:brush>
  </inkml:definitions>
  <inkml:trace contextRef="#ctx0" brushRef="#br0">169 1 16944,'0'0'3256,"-9"1"-597,4 0-2438,-48 11 2464,49-11-2576,0 0 0,0 1 0,1 0 0,-1-1 0,0 1 0,0 0 1,1 1-1,-1-1 0,1 1 0,0 0 0,0-1 0,-4 6 0,10-7-220,0 1 1,0-1-1,0 0 0,0 0 0,0-1 0,0 1 1,0 0-1,1-1 0,4 0 0,-3 1 55,11 1-166,-1 1-1,0 1 0,17 6 0,-30-9 216,1-1-1,-1 1 0,0 0 1,0 0-1,0 1 1,0-1-1,0 0 1,0 1-1,-1-1 0,1 1 1,0 0-1,-1-1 1,3 4-1,-4-4 68,1 1-1,-1-1 0,0 0 1,0 0-1,0 0 0,0 0 1,0 0-1,0 0 1,0 0-1,0 1 0,-1-1 1,1 0-1,0 0 0,-1 0 1,1 0-1,-1 0 1,1 0-1,-1 0 0,1 0 1,-1 0-1,0 0 0,0-1 1,1 1-1,-1 0 0,0 0 1,0-1-1,0 1 1,0 0-1,0-1 0,-2 2 1,-6 4 498,0 1 1,-1-1 0,0-1 0,-1 0-1,-20 7 1,26-10-658,-1 0 0,1-1 0,-1 0-1,1 0 1,-1-1 0,0 1 0,0-1 0,1 0 0,-1-1 0,0 1 0,1-1 0,-1 0-1,-9-4 1,14 5-231,0-1-1,0 1 0,0-1 0,0 0 1,0 1-1,0-1 0,0 0 0,0 1 1,1-1-1,-1 0 0,0 0 0,1 0 1,-1 0-1,1 0 0,-1 0 0,1 0 1,-1 0-1,1 0 0,-1 0 1,1 0-1,0-2 0,-1-9-7799</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05.658"/>
    </inkml:context>
    <inkml:brush xml:id="br0">
      <inkml:brushProperty name="width" value="0.025" units="cm"/>
      <inkml:brushProperty name="height" value="0.025" units="cm"/>
    </inkml:brush>
  </inkml:definitions>
  <inkml:trace contextRef="#ctx0" brushRef="#br0">150 19 8840,'0'0'13821,"-10"-2"-12272,7 2-1462,-5-2 221,0 1-1,0 0 0,0 0 1,-1 0-1,-14 2 0,20 0-288,-1 0 0,1 0 0,0 0 0,-1 0 0,1 0 0,0 1 0,0-1 0,0 1 0,0 0 0,0 0 0,1 0 0,-1 0 0,0 1 0,1-1 0,-1 1 0,1-1 0,0 1 0,0 0 0,-2 5 0,2-5-36,0 0 0,0 1 0,1-1 0,-1 1 0,1-1 0,0 1 0,0 0 0,0-1 0,1 1 0,-1 0 0,1 0 0,0-1 0,0 1 0,0 0 0,0 0 0,1-1 0,0 1 1,0 0-1,2 6 0,-2-8 8,1 0 0,-1 0 1,0 0-1,1 0 0,0 0 0,-1 0 1,1-1-1,0 1 0,0 0 1,0-1-1,0 0 0,0 1 1,0-1-1,1 0 0,-1 0 1,0 0-1,1-1 0,-1 1 1,0 0-1,1-1 0,-1 0 1,1 1-1,-1-1 0,1 0 1,-1 0-1,1 0 0,-1-1 1,0 1-1,1-1 0,3 0 1,0-2-38,1 1 1,-1-1 0,0-1 0,0 1 0,0-1 0,0 0 0,-1 0 0,1 0-1,-1-1 1,0 0 0,0 0 0,-1 0 0,5-8 0,-2 5 47,-1-1 0,-1 0 0,0 0 0,0-1 0,-1 1 0,0-1 0,0 0 0,2-11 0,-6 21 12,0 0 1,0 0-1,0 0 1,-1 0-1,1 0 1,0 0-1,0 1 1,0-1-1,0 0 1,0 0-1,0 0 1,0 0 0,0 0-1,0 0 1,0 0-1,0 0 1,0 0-1,-1 0 1,1 0-1,0 0 1,0-1-1,0 1 1,0 0-1,0 0 1,0 0-1,0 0 1,0 0-1,0 0 1,0 0 0,0 0-1,0 0 1,0 0-1,0 0 1,-1 0-1,1 0 1,0 0-1,0 0 1,0 0-1,0 0 1,0 0-1,0 0 1,0-1-1,0 1 1,0 0-1,0 0 1,0 0 0,0 0-1,0 0 1,0 0-1,0 0 1,0 0-1,0 0 1,-8 10 8,-8 16-219,5 1 182,1-1-1,-7 30 0,14-45-1,0 0-1,1 1 1,1 0-1,0-1 1,0 1-1,1-1 1,3 21-1,-3-31 22,0 0-1,1 0 1,-1 0 0,1 0-1,0 0 1,-1 0-1,1-1 1,0 1-1,-1 0 1,1 0 0,0-1-1,0 1 1,0 0-1,-1-1 1,1 1-1,0-1 1,0 1-1,0-1 1,0 1 0,0-1-1,0 0 1,0 1-1,0-1 1,0 0-1,1 0 1,-1 0 0,0 0-1,0 0 1,0 0-1,0 0 1,0 0-1,0 0 1,0 0-1,0-1 1,0 1 0,0 0-1,0-1 1,0 1-1,0-1 1,0 1-1,0-1 1,1 0 0,3-2 30,1 1 0,-1-1 0,1 0 1,-1-1-1,0 1 0,5-5 0,8-13-99,-1-1-1,-1 0 1,21-40-1,-15 24 30,-18 62-63,-6 18 73,-1-28 152,1 0 0,0 0-1,2 26 1,0-40-119,1 1 0,-1-1 0,1 1 1,-1-1-1,1 1 0,-1-1 0,1 1 0,-1-1 0,1 1 0,0-1 0,-1 0 0,1 1 0,0-1 0,-1 0 1,1 0-1,0 1 0,-1-1 0,1 0 0,0 0 0,-1 0 0,1 0 0,0 0 0,0 0 0,-1 0 1,1 0-1,0 0 0,-1 0 0,2-1 0,22-2 248,-10-3-297,1 0 0,-1-1-1,-1 0 1,1-1 0,-1-1-1,13-10 1,44-27-1239,-70 46 1279,1 0 1,-1 0-1,0 0 0,0 0 1,0 0-1,0 0 0,1 0 1,-1 0-1,0 0 0,0 0 1,0 0-1,0 0 1,1 0-1,-1 0 0,0 0 1,0 0-1,0 0 0,0 0 1,1 0-1,-1 0 1,0 0-1,0 0 0,0 0 1,0 0-1,1 0 0,-1 0 1,0 0-1,0 1 0,0-1 1,0 0-1,0 0 1,0 0-1,1 0 0,-1 0 1,0 0-1,0 1 0,0-1 1,0 0-1,0 0 1,0 0-1,0 0 0,0 1 1,0-1-1,0 0 0,0 0 1,0 0-1,0 0 0,0 1 1,0-1-1,0 0 1,0 0-1,0 0 0,0 0 1,0 1-1,0-1 0,0 0 1,0 0-1,-3 20 236,-9 15 149,9-29-277,0 0 1,1 1-1,-1-1 1,1 1-1,1-1 1,-3 13-1,5-18-105,-1-1-1,0 0 0,1 1 0,-1-1 0,0 0 0,1 1 1,-1-1-1,1 0 0,-1 0 0,0 1 0,1-1 0,-1 0 1,1 0-1,-1 0 0,1 1 0,-1-1 0,0 0 0,1 0 1,-1 0-1,1 0 0,-1 0 0,1 0 0,-1 0 0,1 0 1,-1 0-1,1 0 0,-1 0 0,1 0 0,-1-1 0,1 1 1,-1 0-1,0 0 0,1 0 0,-1-1 0,1 1 0,0-1 1,19-6-547,23-24-3023,-16 6-1892,-3-1-3321</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06.923"/>
    </inkml:context>
    <inkml:brush xml:id="br0">
      <inkml:brushProperty name="width" value="0.025" units="cm"/>
      <inkml:brushProperty name="height" value="0.025" units="cm"/>
    </inkml:brush>
  </inkml:definitions>
  <inkml:trace contextRef="#ctx0" brushRef="#br0">171 170 8680,'0'0'10020,"-1"-8"-7436,1 5-2396,-1 1 0,1-1 0,-1 0-1,1 1 1,-1-1 0,0 1 0,0-1 0,0 1 0,0-1-1,0 1 1,-3-4 0,3 5-161,-1 0-1,1 1 1,0-1-1,0 0 1,-1 1-1,1-1 1,0 0-1,-1 1 0,1 0 1,-1-1-1,1 1 1,0 0-1,-1 0 1,1 0-1,-1 0 1,1 0-1,-1 0 1,1 0-1,-1 0 1,1 1-1,0-1 1,-1 0-1,1 1 1,-1-1-1,1 1 1,0 0-1,0-1 1,-1 1-1,1 0 1,0 0-1,-2 2 1,-7 4-32,1 1 0,0 0 0,1 0 0,-1 1 0,2 0 0,-1 1 0,1 0 0,1 0 0,0 0 0,0 1-1,1 0 1,0 0 0,1 0 0,0 1 0,1-1 0,-3 21 0,6-31 5,0 0 0,0-1 0,0 1 0,0 0-1,0 0 1,0 0 0,0-1 0,0 1 0,0 0 0,0 0-1,0-1 1,0 1 0,1 0 0,-1-1 0,0 1 0,1 0 0,-1-1-1,0 1 1,1 0 0,-1-1 0,1 1 0,-1-1 0,1 1-1,-1-1 1,1 1 0,0-1 0,-1 1 0,1-1 0,-1 1-1,1-1 1,0 0 0,0 1 0,1-1 11,1 0 0,-1 0 1,0 0-1,0 0 0,0 0 1,0 0-1,0-1 0,0 1 0,0-1 1,0 1-1,4-2 0,4-3 58,0 0 0,-1-1 0,17-11 0,9-12-77,-1-1 0,32-38 0,-50 49-3,0-1 1,-1 0 0,-1-2 0,-1 1 0,14-32 0,-22 33-142,-13 24-139,-18 29-120,13-10 469,0 1 0,2 1 1,-10 28-1,17-40-31,0-1 0,1 1 0,0 0-1,1 1 1,1-1 0,0 0 0,0 1 0,3 17 0,-2-30-20,0 0 0,1 0 0,-1 0-1,1 0 1,-1 1 0,1-1 0,0 0 0,-1 0 0,1 0 0,0 0 0,0 0 0,0 0 0,-1 0 0,1-1 0,0 1 0,0 0 0,0 0 0,1-1 0,-1 1 0,0-1 0,0 1 0,0-1 0,0 1 0,1-1 0,-1 0 0,0 1 0,0-1 0,0 0 0,1 0 0,-1 0 0,0 0 0,0 0 0,1 0-1,-1 0 1,0-1 0,0 1 0,1 0 0,-1-1 0,0 1 0,0-1 0,1 0 0,4-1 32,0 1 0,-1-2 0,1 1 0,-1-1-1,0 1 1,0-1 0,7-6 0,39-48 199,-48 52-217,0 0 1,0 0-1,0 0 1,0 0-1,-1 0 1,0 0-1,0-1 1,0 1 0,0-1-1,-1 1 1,1-9-1,-21 46-597,14-21 562,1 0 1,0-1 0,1 1-1,0 1 1,0-1 0,2 0-1,-1 1 1,1-1 0,1 18-1,1-27 14,-1-1 0,0 0 0,0 1-1,1-1 1,-1 0 0,1 0-1,-1 0 1,1 1 0,-1-1 0,1 0-1,0 0 1,0 0 0,-1 0 0,1 0-1,0 0 1,0 0 0,0 0 0,0 0-1,0 0 1,0-1 0,0 1-1,1 0 1,-1-1 0,2 2 0,1-1-61,0 0 1,0 0-1,0 0 1,1-1-1,-1 1 1,0-1-1,0 0 1,5-1-1,1 0-354,0 0 1,0-1-1,0-1 0,0 1 1,0-1-1,10-6 0,11-11-855,-29 18 1637,1 0-1,-1-1 0,0 1 0,0 0 1,0-1-1,0 1 0,0-1 0,-1 0 1,1 0-1,-1 0 0,2-4 0,-3 4 94,1 0 0,-1 0-1,1-1 1,-1 1 0,0 0 0,0-1-1,0 1 1,-1 0 0,1-1-1,-2-5 1,-12-24-554,63 32-525,-43 1 628,8 2-1,0-1-1,0-1 0,0 0 0,18-4 0,-29 4 1,-1 0 1,0 0 0,1-1 0,-1 0 0,1 1 0,-1-1-1,0 0 1,0 0 0,0 0 0,1 0 0,-1-1 0,0 1-1,0 0 1,-1-1 0,1 0 0,0 1 0,0-1 0,-1 0-1,1 0 1,-1 0 0,0 0 0,1 0 0,-1 0 0,0 0-1,0 0 1,0-1 0,-1 1 0,1 0 0,0-1 0,-1 1-1,0-1 1,1-3 0,-1 5-25,0 1 1,-1-1-1,1 1 0,0 0 1,0-1-1,-1 1 0,1 0 1,0-1-1,0 1 0,-1 0 1,1 0-1,0-1 0,-1 1 1,1 0-1,0 0 0,-1-1 1,1 1-1,0 0 0,-1 0 1,1 0-1,-1 0 0,1 0 1,0 0-1,-1-1 0,1 1 1,-1 0-1,1 0 0,0 0 1,-1 0-1,1 0 0,-1 1 1,1-1-1,0 0 0,-1 0 1,1 0-1,-1 0 0,1 0 1,0 0-1,-1 1 0,1-1 1,0 0-1,-1 0 0,1 1 1,0-1-1,-1 1 0,-19 11-528,16-8 531,0 1 0,0 0 0,1 1 0,-1-1 0,1 1 0,0-1 0,1 1-1,-1 0 1,1 0 0,0 0 0,1 1 0,0-1 0,0 0 0,0 0 0,0 1 0,1-1 0,1 7 0,0-12 15,-1 1 0,1-1 0,0 0 0,0 0 0,0 0 1,1 0-1,-1 0 0,0 0 0,0 0 0,0-1 0,1 1 0,-1 0 0,0-1 0,1 1 0,-1 0 0,1-1 0,-1 0 1,0 1-1,1-1 0,-1 0 0,1 0 0,-1 0 0,1 0 0,-1 0 0,1 0 0,-1 0 0,3-1 0,44-5-103,-3-14-704,-39 17 503,1-1 0,0 1 0,0 0 0,1 0 0,-1 1 0,0 0 0,1 0 0,13-1 0,-20 3 300,-1 0 0,1 0 0,-1 1 0,1-1 0,-1 0 0,1 1 0,-1-1 0,1 0 0,-1 1 0,0-1 0,1 1 0,-1-1 0,1 1 0,-1-1 0,0 1 0,0-1 0,1 1 0,-1-1 0,0 1 0,0-1 0,0 1 0,1-1 0,-1 1 0,0-1 0,0 1 0,0 0 0,0-1 0,0 1 0,0 0 0,0 28 540,1-2 271,0-26-790,0 0 0,1-1 0,-1 1 0,0 0 0,0 0 0,1-1 0,-1 1 0,0-1 1,1 1-1,-1-1 0,0 0 0,1 1 0,-1-1 0,0 0 0,1 0 0,-1 0 1,1 0-1,-1 0 0,1 0 0,1-1 0,32-6 274,-15-3-327,0-1 0,0 0 0,-1-2 0,-1 0 0,21-19 1,-38 31 102,-1 4-75,-1-1-1,1 1 1,-1-1-1,0 1 1,0-1-1,0 1 1,0-1-1,0 0 1,-1 1 0,1-1-1,-3 2 1,3-1-415,-1-1 1,1 0 0,-1 0 0,1 1 0,0-1 0,0 0-1,0 1 1,0-1 0,0 1 0,0-1 0,0 5 0,1-2-7220</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07.760"/>
    </inkml:context>
    <inkml:brush xml:id="br0">
      <inkml:brushProperty name="width" value="0.025" units="cm"/>
      <inkml:brushProperty name="height" value="0.025" units="cm"/>
    </inkml:brush>
  </inkml:definitions>
  <inkml:trace contextRef="#ctx0" brushRef="#br0">102 3 15118,'-3'-3'7426,"-2"8"-5668,-4 7-1738,0 6 380,1 0 0,1 0 1,0 0-1,1 1 1,2 0-1,0 1 0,-3 37 1,7-56-391,0 1 0,1-1 0,-1 0 0,1 0 0,-1 0 0,1 0 0,0 0 0,-1 0 0,1-1 0,0 1 0,0 0 0,0 0 0,-1 0 0,1-1 0,0 1 0,0 0 0,0-1 0,0 1 0,0-1 0,1 1 0,-1-1 0,0 0 0,0 1 0,0-1 0,0 0 0,0 0 0,0 0 0,1 1 0,1-2 0,45 3 112,-39-2-112,3 0-20,-1 0-15,0 0 1,0 1 0,0 0-1,11 3 1,-20-4 14,0 1-1,0-1 1,-1 1-1,1-1 1,0 1 0,-1 0-1,1 0 1,0 0 0,-1 0-1,1 0 1,-1 0-1,1 0 1,-1 0 0,0 0-1,1 1 1,-1-1 0,0 1-1,0-1 1,0 1-1,0-1 1,0 1 0,0 0-1,-1-1 1,1 1 0,0 0-1,-1-1 1,0 1-1,1 0 1,-1 0 0,0 3-1,0 0 93,-1 0 0,-1 0 0,1 0-1,-1 0 1,0-1 0,0 1 0,0 0 0,0-1-1,-1 1 1,0-1 0,0 0 0,0 0-1,-1 0 1,1 0 0,-1 0 0,0-1 0,0 0-1,0 0 1,0 0 0,-7 4 0,2-2 82,0 0 1,0 0-1,0-1 1,-1 0 0,1-1-1,-1 0 1,0-1-1,0 0 1,-20 2 0,28-4-272,0 0 1,0-1-1,-1 1 1,1-1 0,0 1-1,0-1 1,0 0 0,0 0-1,0 0 1,0 0-1,0 0 1,0 0 0,0 0-1,0-1 1,1 1 0,-1-1-1,1 1 1,-1-1-1,1 0 1,-1 0 0,1 0-1,0 1 1,0-1 0,0 0-1,0 0 1,-1-3 0,-4-27-4717,14 1-3967,3 16 398</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08.517"/>
    </inkml:context>
    <inkml:brush xml:id="br0">
      <inkml:brushProperty name="width" value="0.025" units="cm"/>
      <inkml:brushProperty name="height" value="0.025" units="cm"/>
    </inkml:brush>
  </inkml:definitions>
  <inkml:trace contextRef="#ctx0" brushRef="#br0">25 89 11915,'0'0'10020,"10"-4"-7692,-6 3-2147,54-21 1900,-56 21-2013,1 0 1,-1 0 0,1 0 0,-1-1-1,0 0 1,0 1 0,1-1 0,-1 0 0,0 0-1,0 0 1,-1 0 0,1 0 0,0 0 0,-1-1-1,1 1 1,-1-1 0,0 1 0,0-1-1,0 1 1,0-1 0,0 0 0,0-3 0,-1 5-80,-1 0 0,1 1 0,-1-1 0,1 0 0,-1 1 0,1-1 0,-1 0 0,1 1 0,-1-1 0,1 1 0,-1-1 0,0 1 0,1-1 0,-1 1 0,0 0 0,0-1 0,1 1 0,-1 0 0,0 0 0,0-1 0,1 1 0,-1 0 1,0 0-1,0 0 0,0 0 0,1 0 0,-1 0 0,0 0 0,0 0 0,0 0 0,1 1 0,-1-1 0,0 0 0,-1 1 0,-30 7-513,25-4 414,0 1 0,0 0 0,1 0 0,0 0 0,0 1-1,1 0 1,-8 9 0,10-12 90,1 1 1,0-1-1,0 0 0,0 1 0,0-1 1,0 1-1,1 0 0,-1 0 0,1-1 0,0 1 1,0 0-1,1 0 0,-1 0 0,1 0 0,0 0 1,0 7-1,1-10 16,0 0 0,0 0 0,0 0 0,0 0 0,1-1 0,-1 1 1,0-1-1,0 1 0,0-1 0,1 1 0,-1-1 0,0 1 0,1-1 0,-1 0 0,0 0 0,1 0 1,-1 0-1,0 0 0,1 0 0,1 0 0,39-1-1,-34 0-36,150-14 745,-156 14-609,-1 1-1,1-1 0,-1 0 1,1 1-1,-1-1 0,0 0 1,0 0-1,1 0 0,-1 0 0,0 0 1,0 0-1,0 0 0,0 0 1,0-1-1,0 1 0,0 0 0,-1-1 1,1 1-1,0-1 0,-1 1 1,1 0-1,-1-1 0,1 1 1,-1-1-1,0 0 0,1-1 0,5-42-55,-6 45-34,1-14-395,-1 13-464,6 36-251,-5-32 1109,0 1 0,1-1 0,-1 1 0,1-1 0,0 1 0,0-1 0,0 0 0,1 0 0,-1 0 0,1 0 0,-1 0 0,1-1 0,0 1 0,0-1 0,0 0 0,1 0 1,-1 0-1,0 0 0,1 0 0,-1-1 0,1 1 0,0-1 0,0 0 0,-1 0 0,1-1 0,0 1 0,0-1 0,0 0 0,-1 0 0,1 0 0,0 0 0,0-1 0,0 1 0,0-1 0,-1 0 0,5-2 0,-1 0 17,0 0-1,1-1 1,-1 0-1,-1 0 0,1-1 1,-1 0-1,1 0 1,-1 0-1,-1-1 0,1 0 1,-1 0-1,0 0 1,-1-1-1,1 0 0,-1 1 1,5-13-1,-15 33-198,1 1-1,1-1 1,0 1-1,1 0 1,0 0-1,0 20 1,3-34 183,0 0 1,0-1-1,0 1 1,0 0-1,0-1 0,0 1 1,1 0-1,-1-1 1,0 1-1,0 0 1,0-1-1,1 1 0,-1 0 1,0-1-1,1 1 1,-1 0-1,0-1 0,1 1 1,-1-1-1,1 1 1,-1-1-1,1 1 0,-1-1 1,1 1-1,0-1 1,-1 0-1,1 1 1,-1-1-1,1 0 0,0 1 1,-1-1-1,2 0 1,27-3 187,-21 0-229,-1 0 0,1 0 0,-1-1 0,14-9 0,26-32-601,-26 17-2200,-12 3-7312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9.123"/>
    </inkml:context>
    <inkml:brush xml:id="br0">
      <inkml:brushProperty name="width" value="0.025" units="cm"/>
      <inkml:brushProperty name="height" value="0.025" units="cm"/>
    </inkml:brush>
  </inkml:definitions>
  <inkml:trace contextRef="#ctx0" brushRef="#br0">55 165 10666,'0'0'5077,"-9"4"-4463,-26 10-75,25-5-133,18-6 3,14-4 436,-9-5-716,-1 0 0,0 0 0,0-1 0,-1-1 1,0 0-1,0 0 0,-1-1 0,0-1 0,0 1 0,-1-2 0,-1 1 0,0-1 0,0-1 0,-1 1 0,0-1 0,6-17 0,-12 29-154,-1-1-1,1 0 1,-1 1-1,0-1 1,1 0-1,-1 0 1,1 1-1,-1-1 0,0 0 1,0 0-1,0 1 1,1-1-1,-1 0 1,0 0-1,0 0 1,0 1-1,0-1 1,0 0-1,0 0 0,0 0 1,-1 0-1,1 1 1,0-1-1,-1-1 1,-14 11-159,-20 29 328,29-30-82,-1 0-1,1 1 0,1-1 0,0 1 1,0 0-1,0 1 0,1-1 0,1 1 0,0 0 1,0 0-1,0 0 0,2 0 0,-1 0 1,1 1-1,1-1 0,0 14 0,1-22-29,-1 0 0,0-1-1,1 1 1,-1-1 0,1 1-1,-1 0 1,1-1-1,0 1 1,0-1 0,-1 1-1,1-1 1,0 0 0,0 1-1,1-1 1,-1 0 0,0 0-1,0 0 1,1 0-1,-1 0 1,0 0 0,1 0-1,-1 0 1,1 0 0,-1-1-1,1 1 1,0-1 0,-1 1-1,1-1 1,-1 0 0,1 1-1,0-1 1,-1 0-1,1 0 1,0 0 0,-1 0-1,1 0 1,0-1 0,-1 1-1,1 0 1,0-1 0,2-1-1,1 1 78,0-1-1,0 0 1,0 0 0,0-1-1,0 1 1,0-1-1,-1 0 1,1-1-1,-1 1 1,0-1 0,7-7-1,11-27 29,-21 36-130,0 0-1,0 0 0,0 0 1,0-1-1,0 1 0,-1 0 1,1 0-1,-1-1 1,0 1-1,1 0 0,-1-1 1,0 1-1,0 0 1,-1-1-1,1 1 0,-1-3 1,1 5-20,-1-1 1,1 1-1,-1-1 1,1 1 0,-1 0-1,1-1 1,-1 1-1,1 0 1,-1-1-1,1 1 1,-1 0 0,0 0-1,1 0 1,-1 0-1,1-1 1,-1 1-1,1 0 1,-1 0-1,0 0 1,1 0 0,-1 0-1,1 0 1,-1 1-1,0-1 1,1 0-1,-1 0 1,1 0 0,-1 0-1,1 1 1,-1-1-1,1 0 1,-1 1-1,1-1 1,-1 0 0,1 1-1,-1-1 1,0 1-1,-16 15-59,17-15 55,-1 0-1,1 0 0,0 0 1,0 0-1,-1 0 1,1 0-1,0 0 0,0 1 1,0-1-1,0 0 1,1 0-1,-1 0 0,0 0 1,0 0-1,1 0 1,-1 0-1,0 0 0,1 0 1,-1 0-1,1-1 1,-1 1-1,1 0 0,-1 0 1,1 0-1,0 0 1,0-1-1,-1 1 0,1 0 1,0-1-1,0 1 1,0 0-1,0-1 0,0 1 1,-1-1-1,1 0 1,0 1-1,0-1 0,0 0 1,0 1-1,0-1 1,0 0-1,1 0 0,-1 0 1,0 0-1,0 0 1,1 0-1,65 1-1459,-51-2 455,-4 1 989,-1 0-1,1-1 1,0-1-1,-1 0 1,1 0-1,19-7 1,-25 6-92,0 0 1,0 0 0,0 0-1,-1-1 1,1 0 0,9-8-1,11-22-5336,-14 11-310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09.023"/>
    </inkml:context>
    <inkml:brush xml:id="br0">
      <inkml:brushProperty name="width" value="0.025" units="cm"/>
      <inkml:brushProperty name="height" value="0.025" units="cm"/>
    </inkml:brush>
  </inkml:definitions>
  <inkml:trace contextRef="#ctx0" brushRef="#br0">95 171 4484,'0'0'10693,"-10"0"-9663,7 0-916,-1 0-1,1 1 0,-1-1 0,1 0 1,-1 1-1,1 0 0,0 0 0,-1 0 1,1 1-1,0-1 0,0 1 0,-1-1 1,1 1-1,0 0 0,1 0 0,-1 1 1,0-1-1,1 0 0,-1 1 1,1 0-1,0 0 0,0-1 0,0 1 1,0 0-1,0 1 0,1-1 0,-1 0 1,1 0-1,0 1 0,0-1 0,0 1 1,1-1-1,-1 1 0,1-1 0,-1 1 1,2 6-1,-2-8-72,1 0 1,0 0-1,0 0 0,0 0 1,0 1-1,0-1 0,0 0 1,1 0-1,-1 0 0,1 0 1,0 0-1,-1 0 0,1 0 1,0 0-1,0 0 0,0 0 1,0 0-1,1 0 0,-1-1 1,0 1-1,1 0 0,-1-1 1,1 1-1,2 0 0,-1-1 3,0 0 0,0 0-1,0 0 1,0-1 0,0 1 0,0-1-1,0 0 1,0 0 0,0 0 0,0 0-1,0-1 1,1 1 0,-1-1-1,0 0 1,0 0 0,-1 0 0,6-3-1,9-5-29,-1 0-1,0-1 0,0-1 0,-2-1 0,1 0 0,-1-1 0,-1-1 0,0 0 1,-1 0-1,-1-1 0,0-1 0,9-19 0,-16 27-192,-1 0 0,0-1 0,0 0 0,-1 0 0,2-15 0,-3 23 142,0-1-1,-1 0 1,0 0 0,1 0-1,-1 0 1,0 1 0,0-1-1,0 0 1,0 0 0,0 0-1,-1 0 1,1 0 0,0 1-1,-1-1 1,1 0 0,-1 0-1,0 1 1,0-1 0,0 0-1,1 1 1,-2-1 0,1 1-1,0-1 1,0 1 0,0-1-1,-1 1 1,1 0 0,0 0-1,-1 0 1,1 0 0,-4-2-1,-1 3 21,0 0-1,0 0 1,0 0 0,0 1-1,-1-1 1,1 2-1,0-1 1,1 1-1,-1 0 1,0 0 0,0 0-1,1 1 1,-1 0-1,1 0 1,0 0-1,0 1 1,0 0-1,-8 8 1,1-1 303,1 1-1,0 0 1,0 1 0,2 0-1,-17 28 1,25-38-257,-1 0 1,1 0-1,-1 0 1,1 0-1,0 0 1,0 0-1,1 0 0,-1 0 1,0 1-1,1-1 1,0 0-1,0 0 1,0 1-1,1 3 1,-1-6-29,1 1 0,0-1 1,-1 1-1,1-1 0,0 0 1,0 1-1,0-1 1,0 0-1,0 0 0,0 1 1,0-1-1,0 0 1,1 0-1,-1 0 0,0 0 1,1-1-1,-1 1 1,0 0-1,1 0 0,-1-1 1,1 1-1,-1-1 0,1 1 1,0-1-1,-1 0 1,1 0-1,2 0 0,40 3-1027,-29-3 409,0 1 0,-1 0 0,1 1 1,-1 1-1,21 6 0,-32-8 618,1 0 1,-1 1-1,0-1 1,0 1-1,0 0 0,0 0 1,-1 0-1,1 0 1,-1 1-1,1-1 0,-1 1 1,0 0-1,0-1 0,0 1 1,0 0-1,0 0 1,0 0-1,-1 1 0,0-1 1,0 0-1,0 0 1,0 1-1,0-1 0,0 1 1,-1-1-1,0 0 1,0 1-1,0 3 0,0 23 1293,0-17-7056</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09.554"/>
    </inkml:context>
    <inkml:brush xml:id="br0">
      <inkml:brushProperty name="width" value="0.025" units="cm"/>
      <inkml:brushProperty name="height" value="0.025" units="cm"/>
    </inkml:brush>
  </inkml:definitions>
  <inkml:trace contextRef="#ctx0" brushRef="#br0">132 0 13741,'0'0'5717,"-10"1"-5338,-33 7-154,40-7-189,1 0 0,0 1-1,-1-1 1,1 1 0,0 0 0,0 0 0,0 0 0,0 0 0,1 0 0,-1 0 0,0 1 0,1-1 0,0 0 0,-1 1 0,1-1 0,0 1-1,0 0 1,0-1 0,1 1 0,-1 0 0,1-1 0,-1 1 0,1 0 0,0 0 0,0 3 0,0-5 56,1-1-1,-1 0 1,0 1 0,0-1-1,1 0 1,-1 0 0,0 1-1,0-1 1,1 0 0,-1 0-1,0 1 1,1-1 0,-1 0-1,0 0 1,1 0 0,-1 1 0,1-1-1,-1 0 1,0 0 0,1 0-1,-1 0 1,1 0 0,-1 0-1,0 0 1,1 0 0,-1 0-1,1 0 1,-1 0 0,0 0-1,1 0 1,-1 0 0,0 0-1,1-1 1,-1 1 0,1 0 0,22-6 846,-15 4-1088,-8 45-277,-8-23 1075,3-1-116,6-18-528,0 1-1,0-1 1,0 0 0,0 0 0,-1 0 0,1 0 0,0 0 0,1 0-1,-1 0 1,0 0 0,0-1 0,0 1 0,0 0 0,1-1 0,-1 1-1,0-1 1,3 1 0,10 5-185,29 12-1008,-41-17 1137,-1 0-1,1 0 1,-1 0-1,1 0 1,-1 0-1,0 0 1,1 0-1,-1 1 1,0-1-1,0 0 1,0 1-1,0-1 1,0 0-1,0 1 1,-1 0-1,1-1 1,0 1-1,-1-1 1,1 1-1,-1 0 1,1 3-1,-2-4 186,0 1 0,0-1 0,0 1 0,0-1 0,0 1 0,0-1-1,-1 1 1,1-1 0,0 0 0,-1 0 0,1 0 0,-1 0 0,0 0 0,1 0 0,-1 0 0,0 0-1,1-1 1,-4 2 0,-38 13 1606,39-14-1631,-7 3-226,0-1 0,1-1 0,-1 0-1,0 0 1,0-1 0,-18-1 0,29 0 9,0 0 0,-1 0 0,1 0 0,-1 0 0,1 0 0,0-1 0,0 1 0,-1 0 0,1 0 0,0 0 0,-1-1 0,1 1 0,0 0 0,0 0 0,-1-1 0,1 1 0,0 0 0,0-1 0,0 1 0,-1 0 0,1-1 0,0 1 0,0 0 0,0-1 0,0 1 0,0 0 0,0-1 0,0 1 0,0-1 0,0 1 0,0 0 0,0-1 0,0 1 0,0 0 0,0-1 0,0 1-1,0 0 1,0-1 0,0 1 0,1-1 0,5-17-5212,6-1-700</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09.945"/>
    </inkml:context>
    <inkml:brush xml:id="br0">
      <inkml:brushProperty name="width" value="0.025" units="cm"/>
      <inkml:brushProperty name="height" value="0.025" units="cm"/>
    </inkml:brush>
  </inkml:definitions>
  <inkml:trace contextRef="#ctx0" brushRef="#br0">1 147 6278,'0'0'11499,"7"53"-10314,-7-25-416,0 3-225,0-3-224,0 1-127,0-9-65,0-3-128,12-10-224,4-7-930,-1 0-415,6-20-2723</inkml:trace>
  <inkml:trace contextRef="#ctx0" brushRef="#br0" timeOffset="1">120 0 10698,'0'0'10250,"-18"52"-11627,18-34-2307,9-2-640,0 2-5125</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10.372"/>
    </inkml:context>
    <inkml:brush xml:id="br0">
      <inkml:brushProperty name="width" value="0.025" units="cm"/>
      <inkml:brushProperty name="height" value="0.025" units="cm"/>
    </inkml:brush>
  </inkml:definitions>
  <inkml:trace contextRef="#ctx0" brushRef="#br0">151 259 9769,'0'0'8734,"-9"1"-6855,1 0-1709,1 0-1,0 1 1,0 0-1,0 0 1,1 0 0,-1 1-1,0 0 1,1 1-1,0-1 1,0 1 0,0 0-1,0 1 1,1 0 0,-1 0-1,1 0 1,0 0-1,1 1 1,-1-1 0,1 1-1,0 0 1,-4 10-1,6-12-128,1-1 0,0 0 0,-1 1 0,1-1 0,1 1 0,-1-1 0,0 1 0,1-1-1,0 1 1,0-1 0,0 1 0,0 0 0,1 5 0,0-8-17,0 1 0,0-1 0,0 0 0,0 0 0,0 0 0,0 0 0,0 0 0,1 0 0,-1 0 0,0 0 0,1 0 0,-1 0 0,0-1 0,1 1 0,-1-1 0,1 1 0,-1-1 0,1 1 0,-1-1 0,1 0 0,0 0 0,-1 0 0,1 0-1,-1 0 1,1 0 0,-1 0 0,1 0 0,0-1 0,-1 1 0,1 0 0,1-2 0,5 0 22,-1 0 0,1-1 0,-1 0 0,0 0 0,0-1 0,0 0 0,0 0 0,-1-1 0,1 0 0,7-7 0,56-62-177,-68 71 125,20-22-88,-2-2 0,27-44-1,-41 62-38,-1 0 0,-1-1 0,1 0 0,-2 0 0,1 0 0,-1 0 0,-1-1 0,0 1 0,0-1-1,-1 1 1,-1-1 0,0-11 0,0 20 105,0 1 0,0-1 0,0 1 0,-1-1 0,1 1 0,0 0 0,-1-1 0,1 1 0,-1 0 0,0-1 0,1 1 0,-1 0 0,0-1 0,0 1 0,0 0 0,0 0 0,0 0 0,0 0 0,0 0 0,0 0 0,0 0 0,0 0 0,-1 1 0,-1-2 0,1 1-44,-1 1 1,1-1-1,-1 1 0,1 0 0,-1 0 0,0 0 0,1 0 0,-1 0 0,1 0 0,-1 1 0,1 0 0,-1-1 0,-1 2 0,-4 1-70,1 0 0,0 0 0,0 1 0,0 0 1,0 0-1,0 1 0,1 0 0,-6 6 0,6-4 114,0 0 0,0 1 0,1-1 0,0 1 0,0 1-1,1-1 1,0 1 0,-3 9 0,6-15 13,0-1-1,0 1 0,1 0 1,-1 0-1,1-1 1,0 1-1,0 0 0,0 0 1,0-1-1,0 1 0,1 0 1,-1 0-1,1 0 1,0-1-1,0 1 0,0-1 1,0 1-1,0 0 1,0-1-1,1 0 0,-1 1 1,1-1-1,0 0 1,-1 0-1,1 0 0,0 0 1,0 0-1,1 0 1,-1 0-1,4 2 0,54 21-28,-46-20-561,0 0 0,-1 0 0,24 15 0,-34-18 522,0 0 0,-1 0 0,1 0 1,-1 0-1,1 1 0,-1-1 0,0 1 0,0-1 0,0 1 1,0 0-1,-1 0 0,1 0 0,-1 0 0,1 0 0,-1 0 1,0 0-1,0 0 0,-1 0 0,1 1 0,-1-1 0,1 5 1,-1 0 192,-1-1 0,0 1 1,0-1-1,-1 0 1,0 0-1,0 0 1,-1 0-1,0 0 1,-3 7-1,0-1-291,5-11-1212,1-4-1308,0-7-2275</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10.923"/>
    </inkml:context>
    <inkml:brush xml:id="br0">
      <inkml:brushProperty name="width" value="0.025" units="cm"/>
      <inkml:brushProperty name="height" value="0.025" units="cm"/>
    </inkml:brush>
  </inkml:definitions>
  <inkml:trace contextRef="#ctx0" brushRef="#br0">32 1 11627,'0'0'9903,"1"12"-9097,-1 33-439,-1 0 1,-13 74 0,6-64-301,-1 101 1,9-154-53,0 1 0,1 0 0,-1-1 0,1 1 0,0-1 0,-1 0 0,1 1-1,1-1 1,-1 0 0,0 1 0,0-1 0,1 0 0,-1 0 0,1 0 0,0 0 0,0 0-1,0-1 1,0 1 0,0 0 0,0-1 0,0 0 0,0 1 0,3 0 0,-3-1 9,0 0 1,-1-1-1,1 1 1,0-1-1,-1 1 1,1-1-1,0 0 1,0 0-1,0 0 1,-1 0-1,1 0 1,0 0-1,0 0 1,-1 0-1,1-1 1,0 1-1,0-1 1,-1 1-1,1-1 1,0 0-1,-1 0 1,1 0-1,-1 0 1,1 0-1,-1 0 1,0 0-1,1 0 1,-1 0-1,0-1 1,0 1-1,0 0 1,0-1-1,2-2 1,4-13 122,0-1 0,-2 0 0,0 1 0,-1-2 0,0 1 0,-2 0 0,0-1 0,-1 1 0,-1-1 0,-3-26 0,3 45-143,0-1-1,0 1 0,0-1 1,0 1-1,0-1 0,0 1 0,0-1 1,0 1-1,0-1 0,0 1 1,0-1-1,0 1 0,0-1 1,0 1-1,-1 0 0,1-1 0,0 1 1,0-1-1,0 1 0,-1-1 1,1 1-1,0 0 0,-1-1 1,1 1-1,0-1 0,-1 1 0,1 0 1,0 0-1,-1-1 0,1 1 1,-1 0-1,1 0 0,-1-1 1,1 1-1,0 0 0,-1 0 0,1 0 1,-1 0-1,1 0 0,-1 0 1,1-1-1,-1 1 0,1 0 1,-1 0-1,1 1 0,-1-1 1,1 0-1,-1 0 0,1 0 0,-1 0 1,1 0-1,-1 0 0,1 1 1,0-1-1,-1 0 0,1 0 1,-1 1-1,1-1 0,0 0 0,-1 1 1,1-1-1,0 0 0,-1 1 1,1-1-1,-1 1 0,-18 28 94,16-22 43,1 0-1,1 0 0,0 1 1,0-1-1,0 1 0,1-1 1,0 1-1,1 12 0,0-18-103,-1 0 1,1 1-1,0-1 0,0 0 1,0 1-1,0-1 0,0 0 1,0 0-1,0 0 0,1 0 1,-1 0-1,1 0 0,-1-1 1,1 1-1,0 0 0,-1-1 1,1 1-1,0-1 0,0 0 1,0 1-1,1-1 0,-1 0 1,0 0-1,0-1 0,1 1 1,-1 0-1,0-1 0,1 1 0,4-1 1,1 1-21,1-2 0,-1 1 1,1-1-1,-1 0 0,0-1 0,1 1 1,-1-2-1,0 1 0,0-1 0,0-1 1,-1 1-1,1-1 0,-1-1 0,0 1 1,0-1-1,0 0 0,0-1 0,-1 0 1,0 0-1,0 0 0,-1-1 0,8-11 0,-31 50-1015,-13 30 1202,29-56-724,0 0 0,1 0-1,-1 0 1,2 0 0,-2 11 0,17-39-7674,-2 0 2563,-1-5-2477</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11.254"/>
    </inkml:context>
    <inkml:brush xml:id="br0">
      <inkml:brushProperty name="width" value="0.025" units="cm"/>
      <inkml:brushProperty name="height" value="0.025" units="cm"/>
    </inkml:brush>
  </inkml:definitions>
  <inkml:trace contextRef="#ctx0" brushRef="#br0">0 70 2434,'0'0'-1505,"2"-52"2690,-2 39 4548,0 9-960,0 15-4645,0 8-32,0 4-64,0 4-160,4-1-513,9 0-864,4-3-705,1-2-449,1-5 609</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11.570"/>
    </inkml:context>
    <inkml:brush xml:id="br0">
      <inkml:brushProperty name="width" value="0.025" units="cm"/>
      <inkml:brushProperty name="height" value="0.025" units="cm"/>
    </inkml:brush>
  </inkml:definitions>
  <inkml:trace contextRef="#ctx0" brushRef="#br0">86 378 6438,'0'0'8403,"-3"12"-6060,-59 247 4496,45-206-6906,13-49-1084,12-33-482,110-377-833,-49 136 6288,-80 334-2822,3 1 0,3 0 0,4 81 1,1-140-982,0 0-59,0 0 0,1 0 1,0 0-1,0 0 0,1 0 1,-1 0-1,1-1 0,0 1 0,1 0 1,-1-1-1,1 0 0,0 0 1,1 0-1,-1 0 0,1 0 0,0 0 1,5 4-1,-5-6-212,-1 0 1,1-1-1,0 1 0,-1-1 1,1 0-1,1 0 0,-1 0 1,0-1-1,0 1 0,1-1 1,-1 0-1,0 0 1,1 0-1,7-1 0,-12 0 187,0 0-1,1 0 1,-1 0-1,0 0 1,1-1-1,-1 1 1,0 0-1,0 0 1,1 0-1,-1-1 1,0 1-1,0 0 1,0 0-1,1-1 1,-1 1-1,0 0 1,0-1-1,0 1 1,0 0-1,0 0 1,0-1-1,1 1 0,-1 0 1,0-1-1,0 1 1,0 0-1,0-1 1,0 1-1,0 0 1,0-1-1,0 1 1,0 0-1,-1-1 1,1 1-1,0 0 1,0 0-1,0-1 1,0 1-1,0 0 1,0-1-1,-1 1 1,1 0-1,0 0 1,0-1-1,-1 1 1,-7-15-1588,-60-48-4107,43 34 1879</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11.944"/>
    </inkml:context>
    <inkml:brush xml:id="br0">
      <inkml:brushProperty name="width" value="0.025" units="cm"/>
      <inkml:brushProperty name="height" value="0.025" units="cm"/>
    </inkml:brush>
  </inkml:definitions>
  <inkml:trace contextRef="#ctx0" brushRef="#br0">23 211 7399,'0'0'11243,"63"-8"-10827,-39 15-288,-5-1-352,-8-3-2595,-3-3-3074</inkml:trace>
  <inkml:trace contextRef="#ctx0" brushRef="#br0" timeOffset="1">0 1 15118,'0'0'6278,"15"16"-22389</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13.223"/>
    </inkml:context>
    <inkml:brush xml:id="br0">
      <inkml:brushProperty name="width" value="0.025" units="cm"/>
      <inkml:brushProperty name="height" value="0.025" units="cm"/>
    </inkml:brush>
  </inkml:definitions>
  <inkml:trace contextRef="#ctx0" brushRef="#br0">6 208 17264,'0'0'1693,"-2"-8"-177,1 3-1398,0-1 0,0 1-1,1 0 1,0-1 0,0 1 0,0-1 0,0 1 0,1 0 0,0-1 0,0 1 0,3-7 0,-3 9-97,1 1 0,-1-1 0,1 1 0,-1-1 0,1 1 0,0-1-1,0 1 1,0 0 0,0 0 0,0 0 0,1 1 0,-1-1 0,1 0 0,-1 1 0,1-1 0,-1 1 0,1 0 0,0 0 0,0 0 0,-1 0 0,1 1 0,0-1 0,0 1 0,0-1 0,0 1 0,0 0 0,3 1 0,-5-1-24,1 0 1,-1 0 0,0 0-1,0 0 1,0 0 0,1 1-1,-1-1 1,0 0 0,0 1-1,0-1 1,0 1 0,0 0-1,0-1 1,0 1 0,0 0-1,0-1 1,0 1 0,0 0-1,0 0 1,0 0 0,0 0-1,-1 0 1,1 0 0,1 2-1,-1 0 18,0 1-1,1-1 1,-1 1-1,-1-1 1,1 1 0,0 0-1,-1 0 1,0 5-1,0 2 124,-1 0-1,0 0 0,-1 0 1,0 0-1,-4 12 0,0-6-17,3-11-94,0 0 1,1 0-1,0 0 1,0 1 0,1-1-1,-1 0 1,1 1-1,1-1 1,-1 1-1,1-1 1,0 0-1,2 10 1,-1-15 7,0 0-1,0 0 1,0 0 0,1 0-1,-1 0 1,0 0 0,0-1-1,1 1 1,-1 0 0,1 0-1,-1-1 1,1 1 0,-1-1 0,1 0-1,-1 1 1,1-1 0,-1 0-1,1 0 1,-1 0 0,1 0-1,-1 0 1,4-1 0,37-3 707,-29 0-688,-1 0 0,1-1 1,-1-1-1,1 0 0,-1 0 0,-1-1 0,0-1 1,0 0-1,16-14 0,-8 3-110,0-1 0,-1 0 0,26-41 0,-35 43 6,-9 18 46,0 0-1,0 0 1,0 0 0,0 0 0,0 0 0,0 0-1,0 0 1,0 0 0,0-1 0,0 1 0,0 0-1,0 0 1,0 0 0,0 0 0,0 0-1,0 0 1,0 0 0,0 0 0,0-1 0,0 1-1,0 0 1,0 0 0,0 0 0,0 0 0,0 0-1,0 0 1,-1 0 0,1 0 0,0 0 0,0 0-1,0 0 1,0-1 0,0 1 0,0 0-1,0 0 1,0 0 0,0 0 0,-1 0 0,1 0-1,0 0 1,0 0 0,0 0 0,0 0 0,0 0-1,0 0 1,0 0 0,0 0 0,-1 0 0,1 0-1,0 0 1,0 0 0,0 0 0,0 0-1,0 0 1,0 1 0,0-1 0,0 0 0,-1 0-1,1 0 1,0 0 0,0 0 0,0 0 0,0 0-1,-2 2-39,-1 0-1,1-1 1,0 1-1,0 0 0,0 0 1,0 0-1,1 1 1,-1-1-1,0 0 1,-1 4-1,0 1 19,-1 1 0,1 0 0,0 0 0,1 0 0,0 0 0,0 0 0,1 1 0,0-1 0,0 0 0,1 1 0,0-1 0,0 1 0,2 8 0,-1-14 61,0 0 0,0 0 0,0 0-1,0 0 1,0 0 0,1-1-1,-1 1 1,1 0 0,-1-1-1,1 1 1,0-1 0,0 1-1,1-1 1,-1 0 0,0 0-1,1 0 1,-1 0 0,1 0-1,-1-1 1,1 1 0,0-1-1,0 0 1,0 0 0,0 0-1,0 0 1,0 0 0,0 0-1,0-1 1,0 0 0,0 1 0,0-1-1,0-1 1,0 1 0,1 0-1,-1-1 1,0 1 0,4-2-1,-2 0 83,1 0 1,0 0-1,0-1 0,-1 0 0,1 0 0,-1 0 1,0 0-1,0-1 0,0 0 0,-1 0 0,1 0 1,-1-1-1,0 0 0,0 0 0,-1 0 0,1 0 1,-1 0-1,4-9 0,-1 2-50,-1 0-1,0 0 1,0-1 0,-1 0-1,-1 1 1,0-1 0,1-23 0,-6-4-140,-5 26-144,6 14 204,0 0-1,1 0 1,-1 0 0,0 0 0,1 1-1,-1-1 1,0 0 0,1 0-1,-1 1 1,0-1 0,1 0-1,-1 1 1,1-1 0,-1 1-1,1-1 1,-1 1 0,1-1-1,-1 1 1,1-1 0,-1 1-1,1-1 1,0 1 0,-1-1-1,1 1 1,0 0 0,-1 0 0,-2 4 44,0 0 0,0 0 1,0 1-1,1-1 0,0 0 1,0 1-1,0 0 0,1-1 1,0 1-1,0 0 1,0 0-1,1 0 0,0 0 1,0 0-1,1 9 0,0-14-34,0 0-1,0 0 1,0 1-1,0-1 1,1 0-1,-1 0 1,0 0-1,1 0 1,-1 0-1,0-1 1,1 1-1,-1 0 0,1-1 1,-1 1-1,1-1 1,-1 1-1,1-1 1,0 0-1,-1 0 1,1 0-1,-1 1 1,1-1-1,0-1 1,-1 1-1,1 0 1,-1 0-1,4-2 1,1 2-201,0-1 0,-1 0 1,1-1-1,0 1 1,-1-1-1,9-4 1,46-45-1579,-59 50 1889,-4 25 188,1-17-199,1 1 0,0-1 0,0 1 0,0 0 0,1-1 0,1 1 0,1 11 0,-1-17-80,-1 1 0,1-1 1,1 0-1,-1 0 0,0 0 0,0 0 1,1 0-1,-1-1 0,1 1 0,0 0 1,-1-1-1,1 1 0,0-1 0,0 1 1,0-1-1,0 0 0,0 0 0,0 0 0,0 0 1,0 0-1,1-1 0,-1 1 0,0-1 1,1 1-1,-1-1 0,0 0 0,1 0 1,-1 0-1,3 0 0,13 0-124,0-1 1,0-1-1,-1 0 0,1-2 1,-1 0-1,1-1 1,24-10-1,-21 8-10,-9 7 2842,-12-1-1999,-1-20-535,0-21-295,1-38-727,7 28-4890,-2 42 427,2 0-2434</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13.553"/>
    </inkml:context>
    <inkml:brush xml:id="br0">
      <inkml:brushProperty name="width" value="0.025" units="cm"/>
      <inkml:brushProperty name="height" value="0.025" units="cm"/>
    </inkml:brush>
  </inkml:definitions>
  <inkml:trace contextRef="#ctx0" brushRef="#br0">0 1 16912,'0'0'6342,"49"19"-13196,-19-3-1955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9.535"/>
    </inkml:context>
    <inkml:brush xml:id="br0">
      <inkml:brushProperty name="width" value="0.025" units="cm"/>
      <inkml:brushProperty name="height" value="0.025" units="cm"/>
    </inkml:brush>
  </inkml:definitions>
  <inkml:trace contextRef="#ctx0" brushRef="#br0">98 0 9993,'0'0'10042,"-3"8"-10127,-11 49 300,2 1 1,3 0 0,2 0-1,1 97 1,7-153 936,1-14-368,0-22-56,-5 20-604,0 0 0,-1 0 1,0 0-1,-7-13 0,6 16-35,0 0 0,1-1 0,1 0 0,0 0 0,0 0 0,-1-20 0,27 38-1226,53 18-6898,-42-19 2617</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13.946"/>
    </inkml:context>
    <inkml:brush xml:id="br0">
      <inkml:brushProperty name="width" value="0.025" units="cm"/>
      <inkml:brushProperty name="height" value="0.025" units="cm"/>
    </inkml:brush>
  </inkml:definitions>
  <inkml:trace contextRef="#ctx0" brushRef="#br0">217 133 14990,'0'0'11584,"-12"-6"-10478,6 2-1000,2 1-90,-1 0 0,1 0 1,-1 1-1,1 0 0,-1 0 1,0 0-1,0 0 0,0 1 0,0-1 1,0 1-1,0 1 0,0-1 1,-1 1-1,1 0 0,0 0 1,0 0-1,0 1 0,0 0 1,-8 2-1,7 0 14,-1 1 0,1 0 0,0 1 0,0-1 0,0 1 0,1 0 1,0 1-1,0-1 0,0 1 0,0 0 0,1 1 0,0-1 0,1 1 0,-1-1 0,1 1 0,0 0 0,1 0 1,0 1-1,0-1 0,0 0 0,0 11 0,2-17-9,0 0-1,0 0 1,0 0 0,0 1 0,1-1 0,-1 0-1,0 0 1,1 0 0,-1 0 0,0 1-1,1-1 1,-1 0 0,1 0 0,0 0 0,-1 0-1,1 0 1,0 0 0,0-1 0,-1 1-1,1 0 1,0 0 0,0 0 0,0-1 0,0 1-1,0 0 1,0-1 0,1 1 0,2 0 32,-1 0 0,1 0 0,-1 0-1,1-1 1,-1 0 0,1 1 0,-1-1 0,1-1 0,4 0 0,3 0 40,-1-1 1,0-1-1,0 0 0,-1 0 1,20-9-1,6-11-185,-1-1 1,0-2-1,-2-1 1,-1-2-1,-2-1 1,33-41-1,-50 51-1623,-29 46 526,9-10 990,0 2-1,1-1 1,0 1 0,2 0-1,0 0 1,1 0 0,-2 33-1,5-40-689,1 0 0,1 0 0,0 0 0,0 0 0,4 11 0,11 11-5693</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14.896"/>
    </inkml:context>
    <inkml:brush xml:id="br0">
      <inkml:brushProperty name="width" value="0.025" units="cm"/>
      <inkml:brushProperty name="height" value="0.025" units="cm"/>
    </inkml:brush>
  </inkml:definitions>
  <inkml:trace contextRef="#ctx0" brushRef="#br0">21 579 10025,'0'0'8499,"-4"-9"-7565,1 5-809,1-1-1,0 1 0,0-1 0,0 0 0,1 1 0,-1-1 0,1 0 0,0 0 0,1 0 1,-1 0-1,1 0 0,0 0 0,0 0 0,1 0 0,-1 0 0,1 0 0,0 0 1,1 0-1,2-7 0,5-12 135,1 1 0,1 0-1,2 1 1,0 0 0,1 0 0,1 2 0,1 0 0,0 0 0,29-24 0,-36 36-347,0 0 1,0 0 0,-1-1-1,-1-1 1,1 1 0,-2-1-1,1 0 1,5-13-1,-9 15-929,0 0 0,0 0-1,-1-1 1,0 1-1,-1 0 1,0-1 0,0-13-1,-1-3-3418,0 0-1863</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15.258"/>
    </inkml:context>
    <inkml:brush xml:id="br0">
      <inkml:brushProperty name="width" value="0.025" units="cm"/>
      <inkml:brushProperty name="height" value="0.025" units="cm"/>
    </inkml:brush>
  </inkml:definitions>
  <inkml:trace contextRef="#ctx0" brushRef="#br0">72 320 7976,'0'0'1702,"-10"5"850,-3 1-1521,-10 4 138,-3 3 2509,49-25-2422,-1-1 0,32-26 1,80-81-65,-93 80-1214,87-67-1,-124 104 11,-1 1 0,1-1 0,0 1 0,0 0 0,0 0 0,1 0-1,-1 1 1,0-1 0,1 1 0,-1 0 0,1 1 0,-1-1 0,1 1-1,5-1 1,-8 2-7,0 0 0,0-1 0,0 1 0,0 0-1,0 0 1,0 0 0,0 0 0,0 0 0,0 1-1,0-1 1,-1 1 0,1-1 0,0 1 0,-1-1-1,1 1 1,-1 0 0,0 0 0,0 0 0,0 0-1,1 0 1,-2 0 0,1 0 0,0 0 0,0 0-1,-1 0 1,1 1 0,-1-1 0,0 0 0,1 3-1,1 21 115,0 1-1,-4 44 1,1-50-656,0 1 0,1-1 1,1 0-1,1 0 1,6 25-1,1-27-4035,2-6-3043</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17.293"/>
    </inkml:context>
    <inkml:brush xml:id="br0">
      <inkml:brushProperty name="width" value="0.025" units="cm"/>
      <inkml:brushProperty name="height" value="0.025" units="cm"/>
    </inkml:brush>
  </inkml:definitions>
  <inkml:trace contextRef="#ctx0" brushRef="#br0">230 223 14286,'0'0'7879,"-11"-7"-7703,-40-21-101,49 28-72,0-1 0,0 1 1,0-1-1,0 1 0,0 0 0,0 0 1,0 0-1,0 0 0,0 0 0,0 1 1,0-1-1,0 1 0,0-1 0,0 1 1,0 0-1,0-1 0,0 1 0,0 0 1,0 0-1,-2 2 0,-29 28 75,26-23-53,-1 0 63,-1 1 0,1 0 1,1 1-1,0-1 0,0 2 0,1-1 1,0 0-1,1 1 0,0 0 1,0 1-1,1-1 0,-2 13 0,6-23-80,0 0-1,0-1 0,0 1 1,0 0-1,0 0 0,0 0 0,0 0 1,0-1-1,0 1 0,1 0 0,-1 0 1,0 0-1,1-1 0,-1 1 0,0 0 1,1 0-1,-1-1 0,1 1 1,-1 0-1,1-1 0,-1 1 0,1-1 1,0 1-1,-1-1 0,1 1 0,0-1 1,-1 1-1,1-1 0,0 1 0,0-1 1,-1 0-1,1 1 0,0-1 1,0 0-1,0 0 0,0 0 0,-1 0 1,1 0-1,0 0 0,0 0 0,0 0 1,0 0-1,-1 0 0,1 0 0,0 0 1,0-1-1,1 1 0,43-15 253,-13-1-138,-1-2 1,-1-1-1,-1-2 0,0-1 1,-1-1-1,-2-1 0,0-1 1,-2-2-1,-1 0 0,-1-2 1,28-48-1,-45 68-106,-2 6-12,-1-1 1,0 0-1,0 0 0,0-1 0,0 1 1,-1 0-1,1-1 0,-1 1 1,1-7-1,-20 30-346,-7 13 265,-37 65 1,56-86 95,0 1 0,1 0 0,0 0 0,1 0 0,0 1 0,1 0 0,0-1 0,1 1 0,-1 25 1,4-36-18,-1 1 1,1-1 0,-1 0 0,1 0 0,0 0-1,0 0 1,0 0 0,0 0 0,0 0 0,0 0 0,0 0-1,1-1 1,-1 1 0,1 0 0,-1-1 0,1 1 0,0-1-1,0 1 1,0-1 0,-1 0 0,1 0 0,0 0-1,0 0 1,1 0 0,-1-1 0,0 1 0,0 0 0,0-1-1,0 0 1,1 1 0,-1-1 0,0 0 0,0 0 0,1 0-1,1-1 1,4 1 13,1 0 0,-1-1 0,0 0 0,0 0 0,1-1 0,-1 0 0,0 0 0,11-6 0,-10 3-1,0 0 0,0-1 1,0 0-1,-1-1 0,0 1 0,-1-2 0,1 1 1,-1-1-1,-1 0 0,1 0 0,-2-1 0,9-15 1,-14 24-16,0 0 0,0 0 0,0-1 0,0 1 0,0 0 0,0 0 0,0 0 0,0 0 0,0 0 0,0-1 0,0 1 0,0 0 0,0 0 0,0 0 0,0 0 0,0-1 0,0 1 0,0 0 0,0 0 0,0 0 0,0 0 0,0 0 0,0-1 0,-1 1 0,1 0 0,0 0 0,0 0 0,0 0 0,0 0 0,0 0 0,0 0 0,-1 0 0,1-1 0,0 1 0,0 0 0,0 0 0,0 0 0,0 0 0,-1 0 0,1 0 0,0 0 0,0 0 0,0 0 0,0 0 0,-1 0 0,1 0 0,0 0 0,0 0 0,0 0 0,0 0 0,-1 0 0,1 0 0,0 0 0,0 0 0,0 1 0,0-1 0,-1 0 0,-7 2-31,8-2 30,-5 3-10,1 0 1,0 1 0,0-1-1,0 1 1,0 0 0,0 0 0,1 0-1,-1 0 1,-3 8 0,5-9 6,0 1 0,0-1 1,0 0-1,1 1 1,-1-1-1,1 0 1,0 1-1,0 0 0,0-1 1,1 1-1,-1 0 1,1-1-1,0 1 1,0 0-1,1 4 0,0-6 4,0 0 0,0-1-1,0 1 1,0-1-1,0 1 1,0-1 0,1 0-1,-1 1 1,1-1-1,-1 0 1,1 0 0,0 0-1,-1 0 1,1 0-1,0 0 1,-1-1 0,1 1-1,0 0 1,0-1-1,0 1 1,3-1 0,48 7 8,-43-7-8,207 5 42,-172-5-30,-44 0 71,0 0 0,0 0 0,0 1 0,0-1 0,1-1 0,-1 1 1,0 0-1,0 0 0,0 0 0,0 0 0,0-1 0,0 1 0,0 0 0,0-1 0,-1 1 1,1-1-1,0 1 0,0-1 0,0 0 0,0 1 0,-1-1 0,1 0 0,0 1 0,0-1 1,-1 0-1,1 0 0,0-1 0,-1 0 21,1 0 0,-1 1 1,0-1-1,0 0 0,0 0 0,0 0 0,0 1 1,-1-1-1,1 0 0,-1 0 0,1 1 1,-1-1-1,1 0 0,-3-2 0,-3-8 169,-2 0 0,0 0 0,-10-12 0,13 18-344,-7-6 54,-3-5-18,15 16 2,0 1 0,0 0 1,0-1-1,0 1 0,0-1 0,0 1 1,0 0-1,0-1 0,0 1 0,0 0 1,0-1-1,0 1 0,0 0 0,1-1 1,-1 1-1,0 0 0,0-1 1,0 1-1,1 0 0,-1 0 0,0-1 1,0 1-1,1 0 0,-1 0 0,0-1 1,0 1-1,1 0 0,-1 0 0,0 0 1,1-1-1,-1 1 0,0 0 0,1 0 1,-1 0-1,0 0 0,1 0 0,-1 0 1,0 0-1,1 0 0,-1 0 0,1 0 1,-1 0-1,0 0 0,1 0 0,-1 0 1,0 0-1,1 0 0,-1 0 0,0 0 1,1 1-1,-1-1 0,0 0 1,1 0-1,40 0-1760,65 0-6664,-57-2-325</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18.510"/>
    </inkml:context>
    <inkml:brush xml:id="br0">
      <inkml:brushProperty name="width" value="0.025" units="cm"/>
      <inkml:brushProperty name="height" value="0.025" units="cm"/>
    </inkml:brush>
  </inkml:definitions>
  <inkml:trace contextRef="#ctx0" brushRef="#br0">42 144 10186,'0'0'10452,"9"2"-8930,-5-2-1426,0 1 0,-1-1 0,1 1 0,0-1 0,0 0 0,-1 0 0,1-1 0,0 1 0,-1-1 1,1 0-1,0 0 0,-1 0 0,1 0 0,-1-1 0,0 0 0,1 1 0,-1-1 0,0 0 0,0 0 0,0-1 1,0 1-1,-1-1 0,1 1 0,-1-1 0,1 0 0,-1 0 0,0 0 0,0 0 0,0-1 0,-1 1 0,2-4 1,0 2 21,-1 0 0,0 0 0,0-1 0,-1 1 0,0-1 0,0 1 0,0 0 0,0-1 1,-1 0-1,0-9 0,0 14-102,-1 0 0,1 0 0,0-1 0,0 1 0,0 0 0,-1 0-1,1 0 1,-1 0 0,1 0 0,-1 0 0,1 0 0,-1 0 0,1 0 0,-1 0 0,0 1 0,0-1 0,1 0 0,-1 0 0,0 1 0,0-1 0,0 0 0,-1 0 0,0 1-25,0-1-1,0 1 1,0 0 0,0 0-1,0 0 1,0 0 0,0 1-1,0-1 1,1 0 0,-1 1-1,0-1 1,0 1 0,0 0 0,1 0-1,-1 0 1,0 0 0,1 0-1,-3 1 1,-7 8 2,1-1-1,0 1 1,1 1 0,0 0 0,1 0-1,0 1 1,0 0 0,1 0 0,1 1 0,0 0-1,1 0 1,0 0 0,-3 20 0,7-31 13,1 0 1,-1 0 0,1 0 0,0 0-1,-1 0 1,1 0 0,0 0 0,1 0-1,-1 1 1,0-1 0,1 0 0,-1 0 0,1 0-1,-1 0 1,1 0 0,0 0 0,0-1-1,0 1 1,0 0 0,0 0 0,0 0 0,1-1-1,-1 1 1,0-1 0,3 2 0,-1-1 3,1-1 0,-1 0 1,1 0-1,-1 0 0,1 0 0,-1-1 1,1 0-1,0 1 0,-1-1 1,1 0-1,0-1 0,-1 1 1,8-2-1,-1-1 21,0 1 1,0-1-1,0-1 0,0 0 1,0 0-1,-1-1 0,0 0 1,11-9-1,64-56 112,-63 50-125,-29 55-418,7-33 421,-1 1 0,1 0 1,0 0-1,0 0 1,0 0-1,0 0 0,0 0 1,1 0-1,-1 0 0,1 5 1,0-7-12,0 0 0,0 0 0,0 0 0,1 0 0,-1 0 1,0-1-1,1 1 0,-1 0 0,0 0 0,1 0 0,-1 0 0,1 0 0,0 0 0,-1-1 1,1 1-1,0 0 0,-1-1 0,1 1 0,0 0 0,0-1 0,0 1 0,0 0 0,5 1 13,-1-1-1,1 0 1,-1 0-1,1 0 1,-1 0-1,1-1 1,0 0-1,-1 0 1,1-1-1,6-1 1,6-1 21,-1-1 0,0-1 0,27-10 0,-30 9-41,0 1-1,0 0 0,0 1 0,0 1 1,1 0-1,19-1 0,-33 4-3,0 1 0,0-1 1,0 0-1,-1 1 0,1-1 0,0 0 0,0 1 0,-1-1 1,1 1-1,0-1 0,-1 1 0,1 0 0,-1-1 0,1 1 0,0 0 1,-1-1-1,0 1 0,1 0 0,-1 0 0,1-1 0,-1 1 1,0 0-1,1 0 0,-1 0 0,0-1 0,0 1 0,0 0 1,0 0-1,0 0 0,0 0 0,0 0 0,0-1 0,0 1 1,0 0-1,0 0 0,0 0 0,-1 0 0,1 1 0,-1-1 4,1 0-1,-1 0 1,1 0-1,0 0 1,0 0-1,0 0 0,0 1 1,0-1-1,0 0 1,0 0-1,0 0 1,0 0-1,0 1 0,1-1 1,-1 0-1,0 0 1,1 0-1,-1 0 1,1 0-1,-1 0 0,1 0 1,0 0-1,-1 0 1,1 0-1,0 0 1,0 0-1,-1-1 0,1 1 1,0 0-1,0-1 1,0 1-1,0 0 1,0-1-1,0 1 0,0-1 1,0 1-1,0-1 1,1 0-1,-1 1 1,0-1-1,2 0 0,13-1 12,0 0-1,1-2 1,16-4-1,-18 4-655,0 0 0,0 0 0,17 1 0,-32 2 627,1 0 1,-1 0-1,1 0 0,-1 1 1,1-1-1,-1 0 1,1 0-1,-1 1 0,1-1 1,-1 0-1,1 1 0,-1-1 1,1 0-1,-1 1 0,0-1 1,1 0-1,-1 1 0,0-1 1,1 1-1,-1-1 1,0 1-1,1-1 0,-1 1 1,0-1-1,0 1 0,0-1 1,0 1-1,0-1 0,1 1 1,-1 0-1,0-1 0,0 1 1,0-1-1,0 1 1,0-1-1,-1 1 0,1-1 1,0 1-1,0-1 0,0 1 1,0-1-1,-1 1 0,1-1 1,0 1-1,0-1 0,-1 1 1,1-1-1,0 1 1,-1-1-1,1 1 0,-1 0 1,-13 18-1567,4-13-2889,1-5-1936,2-1-5536</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18.872"/>
    </inkml:context>
    <inkml:brush xml:id="br0">
      <inkml:brushProperty name="width" value="0.025" units="cm"/>
      <inkml:brushProperty name="height" value="0.025" units="cm"/>
    </inkml:brush>
  </inkml:definitions>
  <inkml:trace contextRef="#ctx0" brushRef="#br0">0 0 6246,'0'0'17360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19.202"/>
    </inkml:context>
    <inkml:brush xml:id="br0">
      <inkml:brushProperty name="width" value="0.025" units="cm"/>
      <inkml:brushProperty name="height" value="0.025" units="cm"/>
    </inkml:brush>
  </inkml:definitions>
  <inkml:trace contextRef="#ctx0" brushRef="#br0">68 94 13613,'0'0'10938,"11"2"-10132,-4 0-674,1 0-1,0 0 0,0-1 0,0-1 1,1 1-1,-1-1 0,0-1 0,0 1 1,0-1-1,0-1 0,0 0 0,0 0 1,-1 0-1,1-1 0,0 0 1,13-8-1,-14 6 3,32-22 364,-37 26-483,0-1 0,0 1 1,-1-1-1,1 1 0,-1-1 0,1 0 1,-1 1-1,1-1 0,-1 0 0,0 0 1,0 0-1,0 0 0,0 0 0,0 0 1,0-1-1,0-1 0,-2 3-24,0 0-1,1 0 1,-1 0-1,0 0 1,0 1-1,1-1 1,-1 0-1,0 1 1,0-1-1,0 0 1,0 1-1,0-1 1,0 1-1,0 0 1,0-1-1,0 1 0,0 0 1,0 0-1,-1-1 1,1 1-1,0 0 1,0 0-1,0 0 1,0 0-1,0 0 1,0 1-1,-2-1 1,-35 3-194,25 0 244,-1 1 1,1 0 0,0 1 0,0 1 0,0 0 0,1 0 0,0 1-1,0 1 1,1 0 0,0 1 0,0 0 0,1 1 0,0 0 0,1 0-1,0 1 1,1 0 0,0 1 0,-10 20 0,16-29-16,1-1 1,0 1-1,0 0 1,0 0-1,0 0 0,1-1 1,-1 1-1,1 0 1,-1 0-1,1 0 1,0 0-1,1 0 0,-1 0 1,0 0-1,1 0 1,1 5-1,-1-6-12,0 0-1,0 0 1,1 0 0,-1-1-1,1 1 1,-1 0-1,1 0 1,0-1 0,0 1-1,-1-1 1,1 0 0,0 1-1,0-1 1,0 0-1,1 0 1,2 1 0,9 1-9,0 0 1,0-1 0,0 0-1,0-1 1,22-1 0,-24 0-27,3-1-418,-1 1-1,0-2 1,0 0-1,20-5 1,24-17-4795,-11-3-3831</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21.052"/>
    </inkml:context>
    <inkml:brush xml:id="br0">
      <inkml:brushProperty name="width" value="0.025" units="cm"/>
      <inkml:brushProperty name="height" value="0.025" units="cm"/>
    </inkml:brush>
  </inkml:definitions>
  <inkml:trace contextRef="#ctx0" brushRef="#br0">92 29 2242,'0'0'19998,"0"13"-19523,-34 264 1703,27-218-1201,1-3 541,4-54-1387,1-7-187,1-33-800,-2 18-932,0 0 0,-1 1 1,-1-1-1,0 1 1,-2-1-1,-14-33 0,21 57 4683,-1-3-2817,0 0 0,0-1 0,1 1 0,-1 0-1,0-1 1,1 1 0,-1 0 0,0-1 0,1 1 0,-1 0 0,1-1-1,-1 1 1,1-1 0,-1 1 0,1-1 0,0 1 0,-1-1 0,1 0 0,0 1-1,-1-1 1,1 0 0,0 1 0,-1-1 0,1 0 0,0 0 0,-1 1-1,1-1 1,0 0 0,0 0 0,-1 0 0,2 0 0,26 5 589,0 0 0,0-2 1,1-2-1,-1 0 0,1-2 1,29-4-1,-54 5-656,-1-1 0,0 1 0,1-1 0,-1 0 0,0 0 0,0 0 0,1-1 0,-1 1 0,0-1 0,0 0 0,-1 0 0,1 0 0,0 0 0,-1 0 0,1 0 0,-1-1 0,1 1 0,-1-1 0,0 0 0,0 0 0,-1 1 0,1-1 0,0 0 0,-1-1 0,0 1 0,0 0 0,0 0 0,0-1 0,0 1 0,0-4 1,-1 6-5,0 1 1,0 0-1,0-1 1,0 1-1,0 0 1,0-1-1,0 1 1,0 0-1,0 0 1,-1-1-1,1 1 1,0 0-1,0-1 1,0 1-1,0 0 1,0 0-1,-1-1 1,1 1-1,0 0 1,0 0-1,0-1 1,-1 1-1,1 0 1,0 0-1,-1 0 1,1-1-1,0 1 1,0 0 0,-1 0-1,1 0 1,0 0-1,-1 0 1,1 0-1,0 0 1,0 0-1,-1 0 1,0 0-1,-16 4 41,-13 14-35,23-9 142,-1 0-1,2 1 0,-10 16 0,14-23-84,1 0 0,0 0 0,-1 0 0,1 0 0,0 1 1,0-1-1,0 0 0,1 0 0,-1 1 0,1-1 0,0 0 0,0 1 0,0-1 0,0 0 1,1 1-1,-1-1 0,1 0 0,1 4 0,-1-5-60,1-1 0,0 1 0,0-1 0,-1 1 0,1-1 0,0 1 0,0-1 0,0 0 0,1 0 0,-1 0-1,0 0 1,0 0 0,0-1 0,1 1 0,-1-1 0,0 1 0,1-1 0,-1 0 0,0 0 0,1 0 0,2 0 0,3 0 83,1-1 0,0 1 0,0-1-1,14-4 1,-12 0-66,0-1 0,0 0-1,-1 0 1,0-1 0,0 0-1,-1 0 1,0-1 0,0-1 0,0 0-1,-1 0 1,-1 0 0,9-14-1,-22 31-37,0 1-1,1 0 1,0-1-1,1 2 1,0-1-1,0 0 1,1 1-1,0 0 1,0 0-1,2 0 1,-1 0-1,0 17 1,3-26 18,0 1 0,0-1-1,0 1 1,0-1 0,0 1 0,0-1 0,0 0 0,0 0 0,1 1 0,-1-1 0,0 0-1,1 0 1,-1 0 0,1 0 0,0-1 0,-1 1 0,1 0 0,-1-1 0,1 1-1,0-1 1,0 1 0,-1-1 0,1 0 0,0 0 0,0 0 0,-1 0 0,1 0-1,0 0 1,3-1 0,2 1 34,1 0-1,-1-1 0,1 0 1,-1-1-1,15-4 0,-10 0-33,-1-1 1,1 0-1,-1-1 0,-1 0 0,1-1 0,-1 0 0,-1 0 0,0-1 0,0 0 1,14-23-1,-3-1-10,-1-1 0,21-52 0,-36 78 6,-1 0 0,0 0 1,0 0-1,-1 0 0,0 0 1,-1 0-1,1-11 0,-2 19-3,0 1-1,-1 0 1,1-1-1,0 1 1,0-1-1,0 1 1,-1 0-1,1-1 1,0 1-1,0 0 0,-1-1 1,1 1-1,0 0 1,-1-1-1,1 1 1,0 0-1,-1 0 1,1 0-1,0-1 1,-1 1-1,1 0 1,-1 0-1,1 0 0,0 0 1,-1-1-1,1 1 1,-1 0-1,1 0 1,-1 0-1,1 0 1,0 0-1,-1 0 1,1 0-1,-1 0 1,1 1-1,-1-1 0,1 0 1,0 0-1,-1 0 1,1 0-1,-1 1 1,1-1-1,0 0 1,-1 0-1,0 1 1,-20 10-34,6 3 143,2 0 1,-1 1 0,2 1-1,0 0 1,-17 31 0,23-38-42,1 1-1,1 1 1,0-1 0,0 1 0,1-1 0,0 1 0,1 0 0,0 0 0,1 0 0,0 1 0,2 19 0,-1-28-66,1-1 0,-1 1 0,1-1 0,0 1 0,0-1 0,-1 1 0,2-1 0,-1 0 0,0 0 0,0 1 0,1-1 0,0 0 0,-1 0 0,1 0 0,0-1 0,0 1 0,0 0 0,0-1 0,4 3 0,-1-1-5,0-1 1,0 0 0,1 0 0,-1 0 0,1 0 0,0-1 0,-1 0 0,11 0 0,-6 0-48,0-1 0,1 0 1,-1-1-1,0-1 1,0 1-1,0-1 1,0-1-1,0 0 0,18-8 1,-12 0-346,0-1 0,-1-1 1,0 0-1,-1-1 0,-1-1 0,0 0 1,-1 0-1,-1-1 0,0-1 0,-1 0 1,-1 0-1,-1-1 0,0 0 0,-2-1 1,0 0-1,-1 0 0,4-27 1,-10 40 1984,-6 16-1083,-7 21-127,-17 113 2223,28-123-2365,1 0 0,0 0-1,2 0 1,0 0 0,4 21 0,-4-40-225,1-1 0,-1 1-1,1 0 1,-1-1 0,1 0 0,0 1-1,-1-1 1,1 1 0,0-1 0,0 0-1,0 1 1,0-1 0,0 0 0,0 0-1,1 0 1,-1 0 0,0 0 0,1 0 0,-1 0-1,3 1 1,-4-2-13,1 0 0,-1 0 0,1 0 0,0 0-1,-1 0 1,1 1 0,0-1 0,-1 0 0,1 0 0,0-1 0,-1 1-1,1 0 1,0 0 0,-1 0 0,1 0 0,0-1 0,-1 1 0,1 0 0,-1 0-1,1-1 1,0 1 0,-1 0 0,1-1 0,-1 1 0,1-1 0,-1 1-1,1-1 1,-1 1 0,0-1 0,1 1 0,-1-1 0,0 1 0,1-1 0,-1 0-1,0 1 1,0-1 0,1 0 0,-1 1 0,0-1 0,0 0 0,0 1 0,0-1-1,0 1 1,0-1 0,0 0 0,0 1 0,0-1 0,0-1 0,0-7-406,0 0 1,-1-1 0,0 1 0,0 0 0,-1 0-1,0 0 1,0 0 0,-1 0 0,-6-12-1,-3-2-1496,-30-43-1,26 42 2303,15 24 347,28 8 716,-16-3-1377,0 0 0,1-1 0,-1 0-1,1-1 1,0 0 0,0-1 0,0-1 0,0 1 0,1-2 0,-1 0-1,19-2 1,-31 1-231,1 1 1,0-1-1,-1 1 0,1-1 0,-1 0 0,1 1 0,-1-1 1,1 1-1,-1-1 0,1 0 0,-1 0 0,0 1 0,1-1 1,-1 0-1,0 0 0,1 0 0,-1 1 0,0-1 0,0 0 1,0 0-1,0 0 0,0 0 0,0 1 0,0-1 0,0-1 1,-4-23-7066,-8-3-5005</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21.406"/>
    </inkml:context>
    <inkml:brush xml:id="br0">
      <inkml:brushProperty name="width" value="0.025" units="cm"/>
      <inkml:brushProperty name="height" value="0.025" units="cm"/>
    </inkml:brush>
  </inkml:definitions>
  <inkml:trace contextRef="#ctx0" brushRef="#br0">18 0 13549,'-15'0'1345,"13"6"1474,2 3-994,0 2-1216,22 0-289,-1-5-256,7-3-2562,-2-3-7335</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21.872"/>
    </inkml:context>
    <inkml:brush xml:id="br0">
      <inkml:brushProperty name="width" value="0.025" units="cm"/>
      <inkml:brushProperty name="height" value="0.025" units="cm"/>
    </inkml:brush>
  </inkml:definitions>
  <inkml:trace contextRef="#ctx0" brushRef="#br0">111 187 6374,'0'0'4628,"5"-10"-1921,14-22-719,-18 31-1629,0-1-1,0 0 1,0 0-1,0 0 1,0 0 0,0 0-1,-1 1 1,1-2-1,-1 1 1,1 0-1,-1 0 1,0 0-1,0 0 1,0 0-1,0 0 1,0 0-1,0 0 1,0 0-1,-1 0 1,1 0-1,-2-3 1,1 5-293,0-1-1,0 0 1,0 1 0,0-1 0,0 1-1,0-1 1,0 1 0,0-1-1,0 1 1,0 0 0,0 0 0,0 0-1,0-1 1,0 1 0,0 0-1,0 0 1,0 0 0,-1 1 0,1-1-1,0 0 1,0 0 0,0 1-1,0-1 1,0 0 0,-2 2 0,-24 15 184,15-4-157,0 0 1,0 1-1,-12 22 0,21-31-43,0-1 0,0 1 0,0 0-1,1 0 1,0 1 0,0-1 0,0 0-1,1 1 1,0-1 0,0 1 0,0-1-1,1 1 1,-1 0 0,1-1 0,1 8-1,0-12-42,0 0 0,-1-1 0,1 1-1,0 0 1,0 0 0,0-1 0,-1 1-1,1-1 1,0 1 0,0 0 0,0-1-1,0 0 1,0 1 0,0-1 0,0 0-1,0 1 1,0-1 0,0 0 0,0 0 0,0 0-1,0 0 1,1 0 0,-1 0 0,0 0-1,1 0 1,30-4 228,-18 0-171,0-1-1,0-1 0,-1 0 1,0-1-1,0 0 0,0-1 1,-1 0-1,14-14 0,-1 0-46,-1-1-1,34-41 1,-50 54-30,-1 3-62,-1 0 0,0 0 0,-1 0 0,0-1 0,0 0-1,0 0 1,-1 0 0,0-1 0,4-14 0,-8 22 70,0 1 1,-1 0-1,1 0 0,0 0 0,0-1 0,0 1 1,0 0-1,0 0 0,-1 0 0,1 0 0,0 0 1,0-1-1,0 1 0,0 0 0,-1 0 0,1 0 1,0 0-1,0 0 0,0 0 0,-1 0 0,1 0 1,0 0-1,0 0 0,0 0 0,-1 0 1,1 0-1,0 0 0,0 0 0,-1 0 0,1 0 1,0 0-1,0 0 0,0 0 0,-1 0 0,1 0 1,0 0-1,0 0 0,0 1 0,0-1 0,-1 0 1,1 0-1,0 0 0,0 0 0,0 0 0,0 1 1,-1-1-1,1 0 0,0 0 0,0 0 0,0 0 1,0 1-1,0-1 0,0 0 0,0 0 0,0 0 1,0 1-1,0-1 0,-1 0 0,-19 20 22,1 1-1,0 1 1,-25 39 0,35-48 135,1 0 0,1 0 0,0 1 0,1 0 1,1 0-1,0 1 0,1 0 0,-4 24 0,7-38-145,1 1 0,0-1 0,0 1 0,0-1 0,0 0 0,0 1 0,0-1 0,0 1 0,1-1 0,-1 0 1,1 1-1,-1-1 0,1 0 0,-1 0 0,1 1 0,-1-1 0,1 0 0,0 0 0,0 0 0,0 0 0,0 0 0,0 0 0,0 0 0,0 0 0,0 0 0,2 1 0,0-1-71,0 0 1,0 0 0,0 0-1,0 0 1,0-1 0,0 1-1,0-1 1,0 0 0,0 0-1,0 0 1,5-1-1,3-1-865,0-1 1,-1 1-1,1-2 0,-1 1 0,19-11 0,30-30-8365,-29 19 2941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9.933"/>
    </inkml:context>
    <inkml:brush xml:id="br0">
      <inkml:brushProperty name="width" value="0.025" units="cm"/>
      <inkml:brushProperty name="height" value="0.025" units="cm"/>
    </inkml:brush>
  </inkml:definitions>
  <inkml:trace contextRef="#ctx0" brushRef="#br0">221 1 9513,'0'0'12156,"-10"0"-11233,8 0-913,-38 5 713,39-5-753,0 0 1,0 1 0,0-1 0,0 1 0,0-1 0,0 1 0,0 0 0,0-1-1,0 1 1,0 0 0,0 0 0,0-1 0,1 1 0,-1 0 0,0 0 0,1 0 0,-1 0-1,0 0 1,1 0 0,-1 0 0,1 0 0,0 1 0,-1-1 0,1 0 0,0 0-1,0 0 1,-1 0 0,1 0 0,0 1 0,0-1 0,0 0 0,1 0 0,-1 0-1,0 1 1,0-1 0,1 0 0,-1 0 0,0 0 0,1 1 0,1 0-54,-1 0 0,1 0 0,0 0 0,-1 0 0,1 0 0,0-1 0,0 1 0,0-1 0,0 1 0,0-1 0,1 0 1,-1 0-1,0 0 0,4 1 0,40 14-507,-40-14 555,-4-2 69,-1 0 0,1 1 0,-1-1 0,1 0 0,-1 1 1,1-1-1,-1 1 0,1 0 0,-1 0 0,0-1 0,1 1 0,-1 0 0,0 0 0,0 0 0,1 0 0,-1 1 0,0-1 0,0 0 0,1 2 0,-3-1 89,1-1 0,-1 0 0,1 0 1,-1 0-1,0 0 0,1 0 0,-1 0 0,0 0 0,0 0 0,0 0 0,0-1 0,0 1 0,0 0 0,0-1 0,0 1 0,0 0 0,0-1 0,0 1 0,0-1 1,0 0-1,-1 1 0,1-1 0,0 0 0,0 0 0,-1 1 0,0-1 0,-41 11 2483,-51 6-1,47-12-3668,-1-4-4089,42-1-522</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22.218"/>
    </inkml:context>
    <inkml:brush xml:id="br0">
      <inkml:brushProperty name="width" value="0.025" units="cm"/>
      <inkml:brushProperty name="height" value="0.025" units="cm"/>
    </inkml:brush>
  </inkml:definitions>
  <inkml:trace contextRef="#ctx0" brushRef="#br0">92 0 7527,'0'0'11307,"-9"6"-9668,4-4-1419,-1 0 0,1 1 1,0 0-1,0 0 0,1 1 0,-1-1 1,1 1-1,0 0 0,0 0 0,0 1 1,0-1-1,1 1 0,-1 0 0,1 0 1,0 0-1,1 0 0,0 0 1,-1 1-1,1-1 0,1 1 0,-1-1 1,0 12-1,2-16-206,1 0 1,0 0-1,0 0 1,0 0-1,0 0 0,0 0 1,0 0-1,0-1 1,0 1-1,0 0 1,0-1-1,0 1 1,1 0-1,-1-1 1,0 0-1,0 1 0,1-1 1,-1 0-1,0 1 1,0-1-1,1 0 1,-1 0-1,0 0 1,1 0-1,-1 0 0,0-1 1,2 1-1,39-3 57,-31-1-75,-1 1 0,1-2 1,-1 1-1,0-1 0,-1-1 0,1 0 1,-1 0-1,0-1 0,-1 0 0,1 0 1,-1-1-1,-1 0 0,0-1 0,0 1 0,0-1 1,4-11-1,-41 42 938,24-14-846,0 1 0,1-1 0,0 1 0,0 0 1,1 1-1,0-1 0,0 1 0,1-1 0,1 1 0,0 0 0,0 0 0,1 0 0,0 15 0,1-23-85,0-1 0,0 0-1,0 0 1,0 1 0,1-1 0,-1 0-1,0 0 1,1 1 0,-1-1-1,1 0 1,0 0 0,-1 0-1,1 0 1,0 0 0,-1 1 0,1-2-1,0 1 1,0 0 0,0 0-1,0 0 1,0 0 0,0 0 0,0-1-1,1 1 1,1 0 0,0 0-60,0 0 0,1 0 0,-1 0 0,1-1 1,-1 0-1,1 1 0,0-1 0,-1 0 0,6-2 0,0 1-550,-1 0-1,1-2 0,-1 1 0,0-1 1,0 0-1,0 0 0,14-9 1,9-14-4390,0-4-2290</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22.596"/>
    </inkml:context>
    <inkml:brush xml:id="br0">
      <inkml:brushProperty name="width" value="0.025" units="cm"/>
      <inkml:brushProperty name="height" value="0.025" units="cm"/>
    </inkml:brush>
  </inkml:definitions>
  <inkml:trace contextRef="#ctx0" brushRef="#br0">122 1 8296,'0'0'15994,"-9"7"-15797,6-5-186,-35 30 119,37-30-123,-1-1-1,1 1 0,-1 0 1,1-1-1,0 1 0,0 0 0,0 0 1,0 0-1,0 0 0,0 0 1,0 0-1,1 0 0,-1 0 1,1 0-1,-1 0 0,1 1 1,0-1-1,0 0 0,0 0 1,0 0-1,0 0 0,0 1 0,1-1 1,0 2-1,0-2-5,1 0 1,-1-1-1,0 1 0,1-1 0,-1 0 1,1 1-1,-1-1 0,1 0 0,0 0 1,0 0-1,-1 0 0,1 0 1,0-1-1,0 1 0,0 0 0,3 0 1,40 7 10,-27-5-35,-11-1 12,1 0 0,-1 0 0,0 1 1,0-1-1,0 1 0,7 5 0,-13-7 19,0-1 0,0 1 0,-1-1 0,1 1 0,0-1-1,0 1 1,-1 0 0,1-1 0,-1 1 0,1 0 0,-1 0 0,1-1-1,-1 1 1,1 0 0,-1 0 0,0 0 0,1-1 0,-1 1 0,0 0-1,0 0 1,0 0 0,0 0 0,0 1 0,0 0 45,-1-1 1,0 1-1,1-1 0,-1 1 1,0-1-1,0 0 0,0 1 1,0-1-1,0 0 0,-1 1 1,1-1-1,0 0 0,0 0 1,-1 0-1,1 0 0,-1 0 0,-2 1 1,-88 45 3156,39-32-3728,49-14-45,0 0 0,0-1 0,0 0 0,-1 1 0,1-2-1,0 1 1,0 0 0,-8-3 0,6-4-6820,5-7-7255</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23.151"/>
    </inkml:context>
    <inkml:brush xml:id="br0">
      <inkml:brushProperty name="width" value="0.025" units="cm"/>
      <inkml:brushProperty name="height" value="0.025" units="cm"/>
    </inkml:brush>
  </inkml:definitions>
  <inkml:trace contextRef="#ctx0" brushRef="#br0">16 1 11627,'0'0'13229,"22"65"-12685,-22-36-192,0 0-127,-2 3-161,-3-6 0,1-3-224,2-3-1026,-7-6-831,7-8-1667,-6-6-1121,3 0-2529</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23.576"/>
    </inkml:context>
    <inkml:brush xml:id="br0">
      <inkml:brushProperty name="width" value="0.025" units="cm"/>
      <inkml:brushProperty name="height" value="0.025" units="cm"/>
    </inkml:brush>
  </inkml:definitions>
  <inkml:trace contextRef="#ctx0" brushRef="#br0">1 65 9769,'0'0'5824,"4"-8"-3128,-3 5-2481,1 0 0,0-1-1,0 1 1,0 0-1,0 0 1,1 1 0,-1-1-1,1 0 1,-1 1-1,1-1 1,0 1 0,0 0-1,0 0 1,0 0-1,0 0 1,1 1 0,-1-1-1,1 1 1,-1 0-1,1 0 1,-1 0 0,1 0-1,-1 1 1,8-1-1,20-2 1011,49 1-1,-72 2-1186,0 0 0,-1 1 0,1 0 0,0 1-1,-1-1 1,0 1 0,1 1 0,-1 0 0,0 0 0,0 0 0,0 1 0,6 4 0,-11-7-38,0 0 0,-1 1 0,1-1 0,-1 0 1,1 1-1,-1-1 0,1 1 0,-1-1 0,0 1 0,0 0 1,0-1-1,0 1 0,0 0 0,0 0 0,0 0 0,-1 0 1,1 0-1,-1 0 0,1 0 0,-1 0 0,0 0 0,1 0 1,-2 4-1,1-4 24,-1 1 0,-1 0 0,1-1 0,0 1 1,-1-1-1,1 0 0,-1 1 0,1-1 1,-1 0-1,0 0 0,0 0 0,0 0 0,-1 0 1,1-1-1,-3 3 0,-4 2 57,-1-1-1,-1 1 1,1-2-1,-1 1 1,0-2-1,0 1 1,-14 1-1,-21-2-1676,45-3 774,18 7-854,-7-3 1632,-1 1 0,0 0 0,0 1-1,0 0 1,12 11 0,-19-16 100,-1 0 0,0 0-1,1 0 1,-1 0 0,0 0 0,0 1 0,0-1-1,0 0 1,0 1 0,0-1 0,0 1-1,0-1 1,0 1 0,-1-1 0,1 1-1,0-1 1,-1 1 0,0 0 0,1-1-1,-1 1 1,0 0 0,0-1 0,0 1-1,0 0 1,0-1 0,0 1 0,-1 0-1,1-1 1,0 1 0,-1 0 0,1-1 0,-1 1-1,0-1 1,1 1 0,-1-1 0,0 1-1,0-1 1,0 0 0,0 1 0,0-1-1,-1 0 1,1 0 0,-2 2 0,-3 2 186,0-2 0,0 1 0,0 0 0,-1-1 0,1 0 0,-1-1 1,0 0-1,1 0 0,-1 0 0,0-1 0,0 0 0,0 0 0,-10 0 1,17-1-371,-1-1 1,1 1-1,-1 0 1,1-1-1,-1 1 1,1 0-1,0-1 1,-1 1-1,1-1 1,-1 1-1,1-1 1,0 1-1,-1-1 1,1 1-1,0-1 1,0 1-1,-1-1 1,1 1-1,0-1 1,0 1-1,0-1 1,0 0-1,0 1 1,0-1-1,0 1 1,0-1-1,0 0 1,0 1-1,0-1 1,0 1-1,0-2 1,5-22-7170,10 4-256</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24.525"/>
    </inkml:context>
    <inkml:brush xml:id="br0">
      <inkml:brushProperty name="width" value="0.025" units="cm"/>
      <inkml:brushProperty name="height" value="0.025" units="cm"/>
    </inkml:brush>
  </inkml:definitions>
  <inkml:trace contextRef="#ctx0" brushRef="#br0">2 108 12460,'0'0'3037,"0"8"204,-1 17-1254,0 61 3644,2-80-5497,-1 1 0,1-1 1,0 0-1,1 1 0,4 11 1,-6-18-128,0 1 0,0-1 1,1 1-1,-1-1 0,0 0 0,0 1 1,1-1-1,-1 1 0,0-1 0,1 0 1,-1 1-1,1-1 0,-1 1 0,0-1 1,1 0-1,-1 0 0,1 1 1,-1-1-1,1 0 0,-1 0 0,1 0 1,-1 1-1,1-1 0,-1 0 0,1 0 1,-1 0-1,1 0 0,-1 0 1,1 0-1,-1 0 0,1 0 0,0 0 1,-1 0-1,1-1 0,-1 1 0,1 0 1,-1 0-1,1 0 0,-1-1 1,0 1-1,1 0 0,-1 0 0,1-1 1,-1 1-1,1 0 0,-1-1 0,0 1 1,1-1-1,-1 1 0,0 0 1,1-1-1,-1 1 0,0-1 0,0 1 1,1-1-1,-1 1 0,0-1 0,0 0 1,15-30-405,-13 20-211,0 7 123,-1-1 0,0 1 0,-1 0 0,1 0 0,-1-1 1,1 1-1,-1 0 0,-1-1 0,1 1 0,-2-6 0,44 28-2398,-24-11 2471,1 0-1,-1-2 0,1 0 0,0-1 0,0 0 0,0-2 1,1-1-1,35-1 0,-55 0 499,1 1 1,0-1-1,-1 0 0,1 0 1,-1 0-1,1 0 0,0 0 1,-1 0-1,1 0 1,0 0-1,-1 0 0,1 0 1,-1-1-1,1 1 0,0 0 1,-1 0-1,1 0 1,-1-1-1,1 1 0,-1 0 1,1-1-1,-1 1 0,1-1 1,-1 1-1,1 0 1,-1-1-1,0 1 0,1-1 1,-1 1-1,1-1 0,-1 1 1,0-1-1,0 0 1,1 1-1,-1-1 0,0 1 1,0-1-1,0 1 0,0-1 1,0 0-1,1 1 1,-1-1-1,0 0 0,0 1 1,-1-1-1,1 1 0,0-1 1,0 0-1,0 1 1,0-1-1,0 1 0,-1-1 1,1 0-1,-1 0 0,0-1 110,0 0 0,0 1 0,-1-1 0,1 0-1,0 1 1,-1-1 0,0 1 0,1-1-1,-1 1 1,0 0 0,0-1 0,0 1 0,0 0-1,-2-1 1,-2 1-69,1-1 1,-1 1-1,0 0 0,1 0 0,-1 1 0,0 0 1,0 0-1,-8 1 0,13-1-103,-1 1 1,0-1-1,1 0 0,-1 1 0,1 0 1,-1-1-1,1 1 0,0 0 0,-1-1 1,1 1-1,0 0 0,-1 0 1,1 0-1,0 0 0,0 0 0,0 1 1,0-1-1,0 0 0,0 0 0,0 1 1,0-1-1,1 0 0,-1 1 0,0-1 1,1 1-1,-1-1 0,1 1 0,0 0 1,-1-1-1,1 1 0,0-1 0,0 1 1,0 1-1,0-2-18,1-1 1,-1 1-1,0 0 1,1-1-1,-1 1 0,1-1 1,-1 1-1,1-1 1,-1 1-1,1-1 1,-1 1-1,1-1 0,0 0 1,-1 1-1,1-1 1,0 0-1,-1 1 0,1-1 1,0 0-1,-1 0 1,1 0-1,0 1 0,-1-1 1,1 0-1,0 0 1,0 0-1,-1 0 1,1 0-1,1-1 0,28 1 46,-25-1-40,4 0-59,0 0 0,0-1 0,0-1 0,0 0 0,0 0 0,-1 0 0,1-1 0,15-10 0,-10 4-802,0 0-1,0 0 0,24-25 0,-36 33 588,-1 1 224,-1 1 1,1 0 0,0-1 0,-1 1 0,1-1 0,-1 1 0,0-1 0,1 1 0,-1-1-1,1 1 1,-1-1 0,0 0 0,1 1 0,-1-1 0,0 1 0,0-1 0,1 0-1,-1 1 1,0-1 0,0 0 0,0 1 0,0-1 0,0 0 0,0-1 0,-21 29 2225,21-26-2105,-1 1-1,0 0 0,0 0 1,1-1-1,-1 1 0,1 0 1,-1 0-1,1 0 0,0 0 1,-1 0-1,1-1 0,0 1 1,1 0-1,-1 0 0,0 0 1,0 0-1,2 3 0,-2-5-37,1 1-1,0 0 0,-1-1 1,1 1-1,0 0 0,-1-1 0,1 1 1,0-1-1,0 1 0,0-1 1,-1 0-1,1 1 0,0-1 1,0 0-1,0 1 0,0-1 0,0 0 1,0 0-1,0 0 0,0 0 1,-1 0-1,1 0 0,0 0 1,2-1-1,4 0 57,-1-1 1,1 0-1,0 0 0,-1-1 1,0 1-1,1-2 0,-1 1 1,6-5-1,5-3-224,-2-1 1,1-1-1,-2 0 0,1-1 0,-2-1 1,0 0-1,-1-1 0,12-20 0,-20 24-817,-12 18 827,-12 19 349,12-8-112,0 0-1,1 0 0,0 0 0,2 1 0,0 0 1,1 1-1,1-1 0,0 0 0,1 1 0,2 0 1,0-1-1,3 28 0,-3-44-117,1 0 0,-1 0 0,1 0 0,-1 0 0,1 0 0,0 0-1,0 0 1,0-1 0,0 1 0,0 0 0,0 0 0,0-1 0,1 1 0,-1-1 0,0 1 0,1-1 0,0 1 0,-1-1 0,4 2 0,-4-3 0,-1 0 0,1 1 0,-1-1 0,1 0 0,-1 0 0,1 0 0,0 0 0,-1 1 0,1-1 0,-1 0 1,1 0-1,0 0 0,-1 0 0,1-1 0,-1 1 0,1 0 0,0 0 0,-1 0 0,1 0 0,-1-1 0,1 1 1,-1 0-1,1 0 0,-1-1 0,1 1 0,0-1 4,0-1 1,0 1-1,0 0 0,-1 0 1,1 0-1,0-1 1,-1 1-1,1 0 0,-1-1 1,0 1-1,1 0 0,-1-1 1,0 1-1,0 0 1,0-3-1,0-5-57,-1 0 0,0 0 1,-1 0-1,0 0 0,0 1 0,-1-1 1,0 1-1,0 0 0,-1 0 0,0 0 0,-1 0 1,0 0-1,0 1 0,0 0 0,-11-10 1,-27-44-316,43 61 387,0-1 0,0 1 0,0 0 0,0 0 0,0-1 1,0 1-1,0 0 0,0 0 0,0-1 0,0 1 0,0 0 1,0 0-1,0-1 0,0 1 0,0 0 0,0 0 0,0 0 1,0-1-1,0 1 0,0 0 0,0 0 0,0-1 0,0 1 1,0 0-1,1 0 0,-1 0 0,0-1 0,0 1 0,0 0 1,0 0-1,1 0 0,-1 0 0,0-1 0,0 1 0,0 0 0,1 0 1,-1 0-1,0 0 0,0 0 0,0 0 0,1 0 0,-1 0 1,0 0-1,0 0 0,1 0 0,-1-1 0,0 1 0,1 1 1,21-3 444,32 7-369,-49-4-32,108 7-1138,-39-15-5656,-27-9-4181</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25.471"/>
    </inkml:context>
    <inkml:brush xml:id="br0">
      <inkml:brushProperty name="width" value="0.025" units="cm"/>
      <inkml:brushProperty name="height" value="0.025" units="cm"/>
    </inkml:brush>
  </inkml:definitions>
  <inkml:trace contextRef="#ctx0" brushRef="#br0">18 87 13389,'-2'-10'10252,"-4"22"-8387,-2 24-2302,7-29 512,1 0 4,-1 1 0,1-1 1,1 1-1,-1-1 0,1 1 1,3 11-1,-3-17-57,0 0-1,0 1 1,0-1-1,1 0 1,-1 0-1,1-1 1,-1 1-1,1 0 1,-1 0 0,1-1-1,0 1 1,0-1-1,0 0 1,0 1-1,0-1 1,0 0 0,0 0-1,0 0 1,1 0-1,-1-1 1,0 1-1,1-1 1,-1 1-1,0-1 1,3 0 0,9 1 46,0 0 0,0-1 1,0-1-1,0-1 1,0 0-1,0 0 0,-1-1 1,1-1-1,-1-1 0,0 0 1,0 0-1,-1-1 1,1-1-1,-1 0 0,15-13 1,-26 20-99,-1 0 0,0 0 0,0 0 0,0 0-1,0 0 1,0 0 0,1 0 0,-1-1 0,0 1 0,0 0 0,0 0 0,0 0 0,1 0 0,-1 0 0,0 0 0,0 0-1,0 0 1,1 0 0,-1 0 0,0 0 0,0 0 0,0 0 0,1 0 0,-1 0 0,0 0 0,0 0 0,0 0-1,0 0 1,1 0 0,-1 1 0,0-1 0,0 0 0,0 0 0,0 0 0,1 0 0,-1 0 0,0 0 0,0 1 0,0-1-1,0 0 1,0 0 0,0 0 0,0 0 0,1 0 0,-1 1 0,0-1 0,0 0 0,0 0 0,0 0 0,0 1 0,0-1-1,0 0 1,0 0 0,0 0 0,0 0 0,0 1 0,0-1 0,0 0 0,0 0 0,0 0 0,0 1 0,-1 22-391,0 11-192,1-33 490,0 0 0,0 0-1,0 0 1,0 0-1,0 0 1,0 0-1,0 0 1,1 0-1,-1 0 1,0 0-1,1 0 1,-1-1-1,1 1 1,-1 0-1,1 0 1,-1 0 0,1-1-1,-1 1 1,1 0-1,0 0 1,0-1-1,-1 1 1,2 0-1,5 1-557,1-1-1,-1 0 0,0 0 1,0 0-1,1-1 1,-1 0-1,0-1 0,1 0 1,-1 0-1,0 0 1,0-1-1,0 0 0,0 0 1,0-1-1,0 0 1,9-5-1,-5 1-91,1 1-1,-1-2 1,14-12-1,-18 14 1134,0-1 0,0 1 0,-1-2 0,9-12 0,-12 8 6906,-16 18-4694,-16 17-447,5 19 1050,23-41-3152,1 0 1,0 0-1,-1-1 0,1 1 0,-1 0 0,1 0 1,0 0-1,-1 0 0,1-1 0,0 1 0,0 0 1,0 0-1,0 0 0,0 0 0,0 0 0,0 0 1,0 0-1,0-1 0,0 1 0,0 0 0,0 0 1,1 0-1,-1 0 0,0 0 0,1-1 0,-1 1 1,1 0-1,-1 0 0,1-1 0,-1 1 0,1 0 1,-1-1-1,1 1 0,0 0 0,-1-1 0,1 1 1,0-1-1,-1 1 0,1-1 0,0 1 0,0-1 1,0 0-1,-1 1 0,1-1 0,0 0 0,2 1 1,9-1 31,1-1 1,-1 0 0,1 0 0,-1-1 0,1-1-1,-1 0 1,0 0 0,0-1 0,0-1 0,-1 0 0,0-1-1,20-12 1,-3-1-136,-1-2 0,-1 0 0,37-38 0,-59 54 22,-1 3-21,0-1 0,0 0 0,0-1 0,0 1 0,0 0 0,-1-1 0,1 0 0,-1 1 0,0-1 0,0 0 0,-1 0 0,1 0 0,1-6 0,-5 10 69,1 1 0,0-1-1,-1 1 1,1 0 0,0-1-1,0 1 1,-1 0 0,1 0-1,0 0 1,0 0 0,0 0-1,0 0 1,0 0 0,0 0-1,-1 2 1,-7 9 155,1 0-1,0 1 1,0 0 0,1 0 0,-6 18-1,10-25-115,1 0-1,0 1 0,0-1 0,1 1 1,0 0-1,0-1 0,0 1 0,1 0 0,0 0 1,0-1-1,1 1 0,0 0 0,0 0 1,3 7-1,-3-12-196,0 0 0,0 0 1,0 0-1,0 0 0,0 0 1,1 0-1,-1-1 0,1 1 0,-1 0 1,1-1-1,-1 1 0,1-1 1,0 0-1,4 3 0,18 2-6637,-4-5-3156</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26.515"/>
    </inkml:context>
    <inkml:brush xml:id="br0">
      <inkml:brushProperty name="width" value="0.025" units="cm"/>
      <inkml:brushProperty name="height" value="0.025" units="cm"/>
    </inkml:brush>
  </inkml:definitions>
  <inkml:trace contextRef="#ctx0" brushRef="#br0">198 120 6150,'0'0'16832,"-9"-6"-15791,5 4-980,2 0-29,-1 0 1,1 1-1,-1-1 0,0 1 0,1-1 1,-1 1-1,0 0 0,0 0 1,0 0-1,0 0 0,0 1 0,0-1 1,0 1-1,0 0 0,-1 0 1,1 0-1,0 0 0,0 0 1,0 1-1,0-1 0,0 1 0,0 0 1,0 0-1,0 0 0,0 1 1,1-1-1,-1 0 0,0 1 0,1 0 1,-4 2-1,-2 2 117,0 1 0,0 0 0,0 0 0,1 0 1,0 1-1,1 0 0,0 1 0,0 0 0,0 0 0,1 0 0,1 0 0,-1 1 0,-3 14 0,8-23-145,0-1-1,0 1 1,0 0 0,1-1-1,-1 1 1,0 0-1,0-1 1,0 1-1,1 0 1,-1-1-1,1 1 1,-1-1-1,0 1 1,1 0-1,-1-1 1,1 1 0,-1-1-1,1 1 1,-1-1-1,1 0 1,-1 1-1,1-1 1,0 0-1,-1 1 1,1-1-1,0 0 1,-1 0 0,1 1-1,0-1 1,-1 0-1,1 0 1,0 0-1,-1 0 1,1 0-1,0 0 1,-1 0-1,1 0 1,0 0-1,-1 0 1,1 0 0,0-1-1,-1 1 1,1 0-1,0-1 1,37-8 157,-15-4-145,0 0 0,0-2 0,-2 0 0,0-1 0,0-1 0,-2-1 0,0-1 0,-1-1 0,28-40 0,-31 30-491,-12 20-45,-10 22 15,0 0 427,-8 16 119,-19 44-1,30-62 22,1 1 0,0 0 0,1 0 0,0 0 0,0 0 0,1 0-1,1 0 1,0 13 0,1-22-57,0 0 0,-1 1-1,1-1 1,0 0-1,0 0 1,0 0 0,0 0-1,1 0 1,-1 0-1,0 0 1,1 0 0,-1 0-1,1-1 1,0 1 0,0-1-1,0 1 1,0-1-1,0 1 1,0-1 0,0 0-1,0 0 1,0 0-1,0 0 1,1-1 0,-1 1-1,0-1 1,0 1 0,1-1-1,-1 0 1,1 0-1,3 0 1,1 1 12,0-1 0,1 0 1,-1-1-1,1 1 0,-1-1 1,0-1-1,1 1 0,-1-1 0,9-4 1,-9 2 0,-1 0 0,1 0 0,-1 0 0,1-1 0,-1 0 0,-1 0 0,1-1 0,7-9 0,-10 11-28,0 1 1,-1-1-1,0 0 1,0 0-1,0 0 1,0 0-1,-1 0 0,0 0 1,0 0-1,0-1 1,0 1-1,0 0 1,-1 0-1,0-1 1,0 1-1,-1-8 1,1 11 5,-1 0 0,1 0 0,-1 0 0,1 1 1,-1-1-1,1 0 0,-1 0 0,0 0 0,1 1 1,-1-1-1,0 0 0,0 0 0,0 1 0,1-1 1,-1 1-1,0-1 0,0 1 0,0-1 0,0 1 1,0 0-1,0-1 0,0 1 0,0 0 0,0 0 1,0 0-1,0 0 0,0 0 0,0 0 0,0 0 1,0 0-1,0 0 0,-2 0 0,0 1-7,0-1-1,0 0 1,0 1 0,1 0-1,-1-1 1,0 1-1,0 0 1,1 1 0,-1-1-1,-4 3 1,5-2 7,-1 0 1,1 1-1,0-1 0,0 0 1,0 1-1,1 0 1,-1-1-1,1 1 1,-1 0-1,1 0 0,0 0 1,0 0-1,0 0 1,0 0-1,1 0 1,-1 0-1,1 0 0,0 0 1,0 5-1,0-6 5,1 0-1,-1 1 0,1-1 0,-1 0 1,1 0-1,0 0 0,0 0 0,0 0 1,0 0-1,1 0 0,-1 0 0,0 0 1,1-1-1,-1 1 0,1-1 1,0 1-1,-1-1 0,1 1 0,0-1 1,0 0-1,0 0 0,0 0 0,0 0 1,0 0-1,0 0 0,0 0 0,3 0 1,242 43-87,-247-44 129,0 0 0,1 0 0,-1 0 0,0 0 0,0 0 0,0 0-1,1 0 1,-1 0 0,0 0 0,0 0 0,1 0 0,-1 0 0,0 0 0,0 0 0,0-1-1,1 1 1,-1 0 0,0 0 0,0 0 0,0 0 0,1 0 0,-1 0 0,0-1-1,0 1 1,0 0 0,0 0 0,1 0 0,-1 0 0,0-1 0,0 1 0,0 0 0,0 0-1,0 0 1,0-1 0,0 1 0,0 0 0,0 0 0,1 0 0,-1-1 0,0 1 0,0 0-1,0 0 1,0-1 0,0 1 0,0 0 0,-1 0 0,-1-19 610,-11-14-380,-32-48-642,45 81 296,0-1 0,0 0 0,-1 1-1,1-1 1,0 1 0,0-1 0,0 1-1,0-1 1,0 1 0,0-1 0,0 0-1,0 1 1,1-1 0,-1 1-1,0-1 1,0 1 0,0-1 0,0 1-1,1-1 1,-1 1 0,0-1 0,1 1-1,-1-1 1,0 1 0,1-1 0,-1 1-1,1 0 1,-1-1 0,0 1 0,1 0-1,-1-1 1,1 1 0,-1 0 0,1 0-1,-1-1 1,1 1 0,-1 0 0,1 0-1,0 0 1,-1 0 0,1 0 0,-1-1-1,1 1 1,-1 0 0,1 0 0,-1 1-1,1-1 1,0 0 0,0 0 0,40 1-2334,-31-1 1195,27 3-2685,5-1-1319</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27.695"/>
    </inkml:context>
    <inkml:brush xml:id="br0">
      <inkml:brushProperty name="width" value="0.025" units="cm"/>
      <inkml:brushProperty name="height" value="0.025" units="cm"/>
    </inkml:brush>
  </inkml:definitions>
  <inkml:trace contextRef="#ctx0" brushRef="#br0">10 224 6951,'-10'3'10757,"19"-4"-6976,20-7-1963,-9-4-1314,-1 0 0,0-2 0,-1 0-1,0-1 1,-1-1 0,-1 0 0,0-2-1,-2 1 1,0-2 0,17-29 0,-24 39-690,-12 30 125,-15 33 67,-7 19 367,25-68-347,1 1-1,0-1 0,0 0 0,0 0 0,1 1 0,-1-1 0,1 1 0,1-1 0,-1 0 0,1 1 1,0-1-1,2 7 0,-2-11-18,-1 0 0,1 0 1,0 1-1,0-1 1,-1 0-1,1 0 0,0 0 1,0 0-1,0 0 0,0-1 1,1 1-1,-1 0 0,0 0 1,0-1-1,0 1 1,1-1-1,-1 1 0,0-1 1,0 1-1,1-1 0,-1 0 1,1 1-1,-1-1 0,0 0 1,1 0-1,-1 0 1,0 0-1,1 0 0,-1-1 1,0 1-1,1 0 0,-1-1 1,0 1-1,1-1 0,-1 1 1,0-1-1,0 1 1,3-3-1,4-1 31,0-1-1,0 0 1,-1 0-1,10-8 1,59-42-18,-58 44-45,-1-1 0,-1-1 1,1 0-1,-2-1 0,18-20 1,-30 30-8,0 0 1,0 0-1,-1 0 1,0-1-1,0 1 0,0-1 1,0 1-1,-1-1 1,0 0-1,1-5 1,-2 10 24,0-1-1,0 1 1,-1 0 0,1-1 0,0 1 0,-1 0-1,1 0 1,0-1 0,-1 1 0,1 0 0,0 0-1,-1 0 1,1-1 0,-1 1 0,1 0 0,0 0 0,-1 0-1,1 0 1,-1 0 0,1 0 0,0 0 0,-1 0-1,1 0 1,-1 0 0,1 0 0,0 0 0,-1 0-1,1 0 1,-1 0 0,1 0 0,0 0 0,-1 1 0,1-1-1,-1 0 1,1 0 0,0 0 0,-1 1 0,1-1-1,0 0 1,-1 1 0,1-1 0,0 0 0,-18 11-122,13-5 131,-1 0 1,2 1-1,-1 0 0,1 0 1,0 0-1,0 1 0,1-1 1,0 1-1,0 0 1,1-1-1,0 1 0,1 1 1,-1-1-1,2 0 0,-1 12 1,1-16 7,0 0 0,0 0 0,1 0 0,-1 0 0,1 0 0,0-1 0,0 1 0,0 0 0,1 0 0,-1 0 0,1-1 0,0 1 0,0-1 0,0 0 0,1 1 0,-1-1 0,1 0 0,0 0 0,0 0 0,0-1 0,0 1 0,0-1 0,0 0 0,1 0 0,-1 0 0,1 0 0,-1 0 0,1-1 0,0 1 0,0-1 0,0 0 0,6 0 0,-4 1-6,0-2-1,0 1 0,-1-1 0,1 0 0,0 0 0,0 0 1,0-1-1,-1 0 0,9-2 0,-12 2-259,1 0-1,-1-1 1,0 1-1,0 0 1,0-1-1,1 0 1,-1 0-1,-1 1 1,1-1-1,0 0 1,0 0 0,-1-1-1,1 1 1,-1 0-1,0-1 1,0 1-1,0 0 1,0-1-1,0 1 1,0-1-1,-1 0 1,1-3-1,4-22-7003</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28.060"/>
    </inkml:context>
    <inkml:brush xml:id="br0">
      <inkml:brushProperty name="width" value="0.025" units="cm"/>
      <inkml:brushProperty name="height" value="0.025" units="cm"/>
    </inkml:brush>
  </inkml:definitions>
  <inkml:trace contextRef="#ctx0" brushRef="#br0">1 0 16624,'0'0'7527</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28.894"/>
    </inkml:context>
    <inkml:brush xml:id="br0">
      <inkml:brushProperty name="width" value="0.025" units="cm"/>
      <inkml:brushProperty name="height" value="0.025" units="cm"/>
    </inkml:brush>
  </inkml:definitions>
  <inkml:trace contextRef="#ctx0" brushRef="#br0">122 90 9705,'0'0'6214,"3"-9"-4570,2 2-1137,-4 4-307,1 1 0,-1-1 0,1 1-1,-1-1 1,0 0 0,0 0 0,0 0-1,0 0 1,-1 1 0,1-1 0,0-6-1,-2 8-85,1 1 0,-1-1 0,0 1 0,1-1 0,-1 0 0,0 1-1,1-1 1,-1 1 0,0-1 0,1 1 0,-1 0 0,0-1 0,0 1-1,0 0 1,1-1 0,-1 1 0,0 0 0,0 0 0,0 0 0,0 0 0,0 0-1,1 0 1,-1 0 0,0 0 0,0 0 0,0 0 0,0 0 0,0 1-1,-29 4 408,23 0-480,0 0 1,1 0-1,-1 0 0,1 1 1,1 0-1,-1 0 1,1 1-1,0-1 1,0 1-1,1 0 0,0 1 1,0-1-1,1 1 1,-1 0-1,2-1 1,-1 1-1,1 0 1,1 1-1,-1-1 0,1 10 1,1-17-39,0 0 0,0 0 0,1 0 0,-1 0 0,0 0 0,1 0 0,-1 0 0,1 0 0,-1 0 0,1-1 0,0 1 0,-1 0 0,1 0 0,0-1 0,0 1 0,-1 0 0,1-1 0,0 1 0,0-1 0,0 1 0,0-1 0,-1 1 0,1-1 0,0 0 0,0 1 0,0-1 0,0 0 1,0 0-1,0 0 0,0 1 0,0-1 0,0 0 0,0-1 0,0 1 0,0 0 0,2 0 0,41-9 125,-26 1-114,0-2 0,0 0 1,-1-1-1,-1-1 0,0 0 0,0-1 1,-1-1-1,-1 0 0,-1-1 0,0-1 1,19-30-1,-23 31-208,-11 16-81,-16 28 109,13-18 244,0 0 0,0 0 0,2 1 1,-1 0-1,1 0 0,1 0 1,0 0-1,0 15 0,2-26-73,0 0 0,0-1 0,0 1 0,0 0 0,0-1 0,0 1 0,1-1 0,-1 1 0,0 0-1,0-1 1,1 1 0,-1-1 0,0 1 0,1-1 0,-1 1 0,1-1 0,-1 1 0,1-1 0,-1 1 0,1-1 0,-1 0 0,1 1-1,-1-1 1,1 0 0,-1 1 0,1-1 0,-1 0 0,1 0 0,1 1 0,25 0 182,23-13 92,-16-8-203,-28 15-145,0 1 0,1 0 0,-1 0 0,1 0 0,0 1 0,0 0 0,0 1 0,0-1 0,13-1 0,-18 7 37,-1 1 0,-1-1-1,1 1 1,0-1 0,-1 1 0,0-1-1,0 1 1,0 0 0,-1 6 0,1-4 18,0-3 29,0-1 0,-1 1 1,1-1-1,1 1 0,-1-1 0,0 1 0,1-1 1,-1 1-1,1-1 0,-1 0 0,1 1 0,0-1 1,0 0-1,1 1 0,-1-1 0,0 0 0,3 3 1,-2-4 1,1 0 0,-1 0 1,0 0-1,1 0 0,-1 0 1,1-1-1,-1 1 0,1-1 1,0 0-1,-1 0 0,1 0 1,-1 0-1,1 0 0,-1-1 1,1 1-1,0-1 0,-1 1 1,4-2-1,0-1 15,1 1-1,-1-1 1,0 0-1,0-1 0,9-7 1,-11 8-182,1 0 1,-1 0-1,1 0 0,-1 1 1,1-1-1,0 1 0,0 0 1,0 0-1,0 1 0,10-3 1,-16 6 81,1 0 0,-1 0 0,1 0 0,-1 0 0,0 0 0,0 0 0,0 0 0,0 0 0,0 0 0,-2 2 0,3-3-98,-17 27-426,15-14-7677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1.149"/>
    </inkml:context>
    <inkml:brush xml:id="br0">
      <inkml:brushProperty name="width" value="0.025" units="cm"/>
      <inkml:brushProperty name="height" value="0.025" units="cm"/>
    </inkml:brush>
  </inkml:definitions>
  <inkml:trace contextRef="#ctx0" brushRef="#br0">81 82 8552,'0'0'1890,"-9"4"149,-2 1-1248,-26 10 948,13 0 2415,72-16-273,191-38-1196,-19 2-5141,-195 34 1244,40-8-2593,-28-6-2821,-26 5-1771</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29.760"/>
    </inkml:context>
    <inkml:brush xml:id="br0">
      <inkml:brushProperty name="width" value="0.025" units="cm"/>
      <inkml:brushProperty name="height" value="0.025" units="cm"/>
    </inkml:brush>
  </inkml:definitions>
  <inkml:trace contextRef="#ctx0" brushRef="#br0">104 128 10666,'0'0'8889,"-8"5"-7774,7-4-1089,-13 8 393,1 1-1,-21 19 1,31-27-319,1 1-1,-1-1 1,0 1-1,0 0 1,1 0 0,0 1-1,0-1 1,0 0 0,0 1-1,0-1 1,1 1-1,-1-1 1,1 1 0,0 0-1,0 0 1,0 0 0,1-1-1,-1 1 1,1 0-1,0 7 1,1-10-67,0-1 0,0 1 0,0 0 0,0 0 0,0-1-1,0 1 1,0-1 0,0 1 0,0-1 0,0 1 0,0-1 0,0 1 0,0-1 0,0 0 0,0 0-1,1 1 1,-1-1 0,0 0 0,0 0 0,0 0 0,0 0 0,1-1 0,-1 1 0,0 0 0,0 0-1,0-1 1,2 0 0,35-10 840,-19 1-806,-1-1 1,1-1 0,-2-1-1,0 0 1,0-1 0,-1-1-1,-1 0 1,0-2-1,-2 1 1,1-2 0,16-30-1,-27 44-91,-1 0 0,0 0-1,0-1 1,-1 1 0,1 0 0,-1-1-1,0 1 1,0-1 0,0 1 0,0-6-1,-13 11-156,6 3 158,1-1-1,-1 1 1,1 1 0,0-1 0,0 1 0,0 0 0,0 0-1,-6 10 1,-33 54 273,31-48 2,-16 34 414,28-51-642,0-1-1,-1 0 1,1 1-1,0-1 0,0 1 1,1-1-1,-1 1 1,1 0-1,0-1 1,0 1-1,0-1 1,0 1-1,1 0 0,-1-1 1,2 5-1,-1-7-16,0-1-1,0 1 0,0 0 0,0 0 1,0 0-1,1-1 0,-1 1 0,0 0 0,0-1 1,1 1-1,-1-1 0,0 0 0,0 1 1,1-1-1,-1 0 0,1 0 0,-1 0 1,0 0-1,1 0 0,-1 0 0,0 0 0,1 0 1,-1 0-1,0-1 0,1 1 0,1-2 1,36-12 145,-20-1-186,-13 10-9,1 0 0,-1 1 1,1-1-1,0 1 0,0 0 1,0 1-1,9-3 0,-14 5 35,0 1 0,1 0 0,-1 0 0,0 0 0,1 0 0,-1 0-1,0 0 1,1 1 0,-1-1 0,0 1 0,0 0 0,1-1 0,-1 1 0,0 0-1,0 0 1,0 0 0,0 1 0,0-1 0,0 0 0,0 1 0,-1 0 0,1-1-1,0 1 1,-1 0 0,1 0 0,-1-1 0,0 1 0,0 0 0,2 5-1,-1-3 11,0 1 0,-1-1-1,0 1 1,0 0-1,0 0 1,0-1-1,-1 1 1,0 0-1,0 0 1,0 0 0,-2 4-1,2-5 1,0-1 0,0 0 0,-1 1 0,0-1 0,1 0 0,-1 0 0,0 0 0,-1 1 0,1-1 1,-1 0-1,1-1 0,-1 1 0,0 0 0,0 0 0,0-1 0,-3 4 0,6-18 459,6-7-442,5-1 46,-6 11-233,0 0-1,0-1 0,-1 1 0,0-1 0,-1-1 1,0 1-1,-1 0 0,0-1 0,2-12 0,-15 41 394</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30.564"/>
    </inkml:context>
    <inkml:brush xml:id="br0">
      <inkml:brushProperty name="width" value="0.025" units="cm"/>
      <inkml:brushProperty name="height" value="0.025" units="cm"/>
    </inkml:brush>
  </inkml:definitions>
  <inkml:trace contextRef="#ctx0" brushRef="#br0">0 167 10122,'0'0'15203,"10"2"-13921,-4 0-1132,1 0 1,-1-1-1,0 0 1,1 0 0,-1-1-1,0 1 1,1-1 0,-1-1-1,1 1 1,-1-1 0,0 0-1,1-1 1,-1 1 0,0-1-1,0-1 1,0 1 0,8-5-1,-3-1-12,-1 0 0,1-1-1,14-15 1,-22 21-132,0 0 1,-1-1-1,1 1 0,-1-1 1,1 0-1,-1 0 0,0 0 1,-1 0-1,1 0 1,-1 0-1,1 0 0,-1-1 1,0 1-1,0-7 0,-1 11-19,0-1-1,-1 0 1,1 0-1,0 1 0,0-1 1,-1 0-1,1 0 1,-1 1-1,1-1 1,0 0-1,-1 1 0,1-1 1,-1 1-1,1-1 1,-1 1-1,0-1 1,1 1-1,-1-1 0,0 1 1,1-1-1,-1 1 1,0 0-1,1-1 1,-1 1-1,0 0 0,0 0 1,1 0-1,-1-1 1,0 1-1,0 0 1,1 0-1,-1 0 0,0 0 1,0 0-1,0 0 1,1 1-1,-1-1 1,0 0-1,0 0 0,1 0 1,-1 1-1,0-1 1,1 0-1,-2 1 1,-34 15-247,26-7 242,1 0 0,-1 1 0,1 0 0,-9 13-1,15-18 23,-1 0 0,1 1 0,0-1 0,1 0 0,-1 1 0,1 0 0,0 0 0,1 0 0,-1 0 0,1 0 0,-1 9 0,3-14 0,-1 0 0,1 1-1,0-1 1,0 0-1,-1 1 1,1-1-1,0 0 1,0 0-1,0 0 1,0 0 0,0 0-1,0 0 1,1 0-1,-1 0 1,0 0-1,0-1 1,1 1-1,-1 0 1,0-1-1,1 1 1,-1-1 0,1 1-1,-1-1 1,1 0-1,-1 0 1,1 1-1,-1-1 1,1 0-1,-1 0 1,1-1-1,1 1 1,53-3 96,8-13-93,-53 12-40,1 1-1,-1 0 1,1 1 0,0 0 0,12-1 0,-20 15 105,-3-1 49,13-20-58,4-17-868,-15 21 596,0 1 1,0-1 0,0 1 0,0-1-1,1 1 1,0 0 0,0 1-1,6-6 1,-6 8 272,-1 1-1,1-1 1,0 1-1,-1 0 1,1 0-1,0 1 1,-1-1-1,1 1 1,0-1-1,-1 1 1,7 2-1,16 3 366,-19-6-325,-1 0 0,1-1 0,-1 1 0,1-1 0,-1-1 1,0 1-1,1-1 0,-1 0 0,0-1 0,0 1 0,0-1 1,8-6-1,-10 7-91,-1-1-1,0 0 1,0 1 0,0-1 0,0-1 0,-1 1-1,1 0 1,-1-1 0,0 1 0,0-1 0,0 0-1,0 1 1,-1-1 0,1 0 0,-1 0 0,0 0-1,0 0 1,-1-1 0,1 1 0,-1-6 0,0 9-19,0 0 1,0 1-1,0-1 1,0 0 0,0 1-1,0-1 1,0 0-1,0 0 1,0 1 0,-1-1-1,1 0 1,0 1-1,-1-1 1,1 0 0,0 1-1,-1-1 1,1 0-1,-1 1 1,1-1 0,-1 1-1,1-1 1,-1 1 0,1-1-1,-1 1 1,1 0-1,-1-1 1,0 1 0,1-1-1,-1 1 1,0 0-1,1 0 1,-1-1 0,0 1-1,0 0 1,1 0-1,-1 0 1,0 0 0,0 0-1,1 0 1,-1 0-1,0 0 1,1 0 0,-1 0-1,0 1 1,0-1-1,1 0 1,-1 0 0,0 1-1,1-1 1,-1 0 0,-1 1-1,-1 1-6,-1-1 0,0 1 0,1 0 0,-1 0-1,1 0 1,0 1 0,-1-1 0,-2 4 0,1 1 40,0 0-1,0 0 1,1 0 0,0 1-1,0-1 1,1 1 0,0 0-1,0 0 1,1 0 0,-2 17-1,3-21-37,1-1 0,-1 0-1,1 0 1,0 1 0,0-1-1,1 0 1,-1 0 0,1 0-1,0 1 1,-1-1 0,1 0-1,1 0 1,-1 0 0,0 0-1,1 0 1,-1 0 0,1-1-1,0 1 1,0-1 0,0 1-1,0-1 1,1 1 0,-1-1-1,1 0 1,-1 0 0,1 0-1,0-1 1,-1 1 0,1-1-1,5 3 1,0-2-684,-1 0 0,1 0 0,0-1 0,14 1 0,16-2-5664,-7-4-2301</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31.402"/>
    </inkml:context>
    <inkml:brush xml:id="br0">
      <inkml:brushProperty name="width" value="0.025" units="cm"/>
      <inkml:brushProperty name="height" value="0.025" units="cm"/>
    </inkml:brush>
  </inkml:definitions>
  <inkml:trace contextRef="#ctx0" brushRef="#br0">35 0 11307,'-1'0'330,"0"1"1,0-1-1,0 0 0,0 0 1,1 0-1,-1 1 1,0-1-1,0 0 1,1 1-1,-1-1 0,0 1 1,0-1-1,1 1 1,-1-1-1,0 1 1,1-1-1,-1 1 0,1 0 1,-1-1-1,1 1 1,-1 0-1,0 0 1,-8 25 2537,2 33-1763,7-51-224,-1-5-772,1 0-1,0 0 1,0 1 0,0-1-1,0 0 1,0 0 0,1 0-1,0 0 1,-1 0-1,1 1 1,1-1 0,-1 0-1,0-1 1,1 1 0,-1 0-1,1 0 1,0-1-1,0 1 1,0-1 0,3 4-1,-3-5-15,1 1-1,-1-1 0,1 0 0,0 1 1,0-1-1,-1-1 0,1 1 0,0 0 0,0-1 1,0 1-1,0-1 0,0 0 0,0 0 1,0 0-1,0 0 0,0-1 0,0 1 1,0-1-1,-1 0 0,1 1 0,0-1 1,0-1-1,2 0 0,3-2-18,-1 0 0,0-1 0,0 1 0,0-1 0,0-1 0,-1 1 0,0-1 0,10-12 0,36-57-1183,-49 76 87,-1 11 640,-1 13 275,-1-11 103,0 0 0,1 0 0,1 0-1,0-1 1,6 22 0,-7-32 48,0 0-1,0 0 1,1 0-1,-1 0 1,1 0 0,-1 0-1,1 0 1,0 0-1,0-1 1,0 1-1,1-1 1,-1 1 0,1-1-1,-1 0 1,1 0-1,0 0 1,-1-1-1,1 1 1,0 0 0,0-1-1,1 0 1,-1 0-1,0 0 1,0 0-1,0 0 1,1-1 0,-1 1-1,6-1 1,-4 0 17,0-1 0,-1 1 0,1-1 1,-1 0-1,1 0 0,-1 0 0,1-1 1,-1 1-1,0-1 0,1 0 0,-1 0 1,0-1-1,0 1 0,-1-1 0,1 0 1,0 0-1,-1 0 0,0-1 0,0 1 1,0-1-1,0 0 0,0 1 0,-1-1 1,0 0-1,0-1 0,0 1 0,0 0 1,-1-1-1,1 1 0,-1-1 0,0 1 1,0-1-1,-1 1 0,0-1 0,0-7 0,0 9-145,0 0-1,0 1 0,-1-1 0,1 0 0,-1 1 0,0-1 1,0 1-1,0-1 0,0 1 0,0-1 0,0 1 0,-1 0 0,1 0 1,-1 0-1,1-1 0,-1 1 0,0 1 0,0-1 0,0 0 0,0 0 1,0 1-1,0-1 0,-1 1 0,1 0 0,0 0 0,-1 0 0,1 0 1,-1 0-1,1 0 0,-1 0 0,0 1 0,1 0 0,-1-1 0,0 1 1,1 0-1,-1 0 0,-5 1 0,8-1-77,-1 1-1,0-1 0,1 1 1,-1-1-1,1 1 1,-1 0-1,0-1 1,1 1-1,-1 0 0,1-1 1,0 1-1,-1 0 1,1-1-1,0 1 0,-1 0 1,1 0-1,0-1 1,0 1-1,-1 0 1,1 0-1,0 0 0,0-1 1,0 1-1,0 0 1,0 0-1,0 0 1,0-1-1,1 1 0,-1 0 1,0 0-1,0 0 1,1 0-1,-1 1-419,1 0 0,-1 0-1,1 0 1,-1 0 0,1 0 0,0 0-1,0-1 1,0 1 0,0 0-1,0-1 1,0 1 0,0 0 0,2 1-1,15 4-7040</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31.734"/>
    </inkml:context>
    <inkml:brush xml:id="br0">
      <inkml:brushProperty name="width" value="0.025" units="cm"/>
      <inkml:brushProperty name="height" value="0.025" units="cm"/>
    </inkml:brush>
  </inkml:definitions>
  <inkml:trace contextRef="#ctx0" brushRef="#br0">139 11 9385,'0'0'10597,"-11"-2"-9092,-33-7-774,41 9-681,0 0 1,0 0-1,0 1 0,1-1 0,-1 1 0,0-1 0,0 1 0,1 0 0,-1 0 0,0 0 0,1 0 0,-1 1 0,1-1 1,-1 1-1,1 0 0,0-1 0,0 1 0,0 0 0,0 0 0,0 0 0,0 1 0,0-1 0,1 0 0,-1 1 0,1-1 1,-2 5-1,0-1 96,0 1 0,0 0 1,0 1-1,1-1 0,1 0 1,-1 0-1,1 1 0,-1 8 1,2-15-131,0 0 1,0 0-1,0 0 1,1 0-1,-1 0 1,0 0 0,0 0-1,0 0 1,1 0-1,-1 0 1,1 0-1,-1 0 1,1 0 0,-1 0-1,1 0 1,-1 0-1,1 0 1,0-1 0,-1 1-1,1 0 1,0 0-1,0-1 1,0 1-1,0 0 1,-1-1 0,1 1-1,2 0 1,-1-1 22,1 1 0,0 0 0,0-1 1,0 1-1,0-1 0,0 0 0,0 0 0,0 0 1,0-1-1,3 0 0,1 0 9,1-1 1,0 0-1,-1 0 0,1-1 0,-1 0 0,0 0 1,7-5-1,-7 2-78,-1 1-1,1-1 1,-1 0 0,-1-1-1,1 0 1,-1 0 0,5-8 0,-8 11-590,0 0-1,0 0 1,0 0 0,-1 0 0,1 0 0,-1 0 0,0-1 0,-1 1-1,1-7 1,-5 10-1893,-11 9 2138,12-5 383,0 1 0,1 0-1,0-1 1,0 1-1,0 0 1,0 0 0,1 0-1,0 1 1,-1-1 0,1 6-1,3 11-2642,1-18-1305</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32.109"/>
    </inkml:context>
    <inkml:brush xml:id="br0">
      <inkml:brushProperty name="width" value="0.025" units="cm"/>
      <inkml:brushProperty name="height" value="0.025" units="cm"/>
    </inkml:brush>
  </inkml:definitions>
  <inkml:trace contextRef="#ctx0" brushRef="#br0">79 0 10762,'0'0'5365,"-6"9"-3512,-6 14-1088,1 0 0,2 0 1,0 1-1,1 0 0,1 0 1,2 1-1,0 0 0,2 0 1,1 0-1,0 34 0,2-58-760,1-1 0,-1 1 0,0 0-1,0-1 1,0 1 0,0 0 0,0-1 0,1 1-1,-1-1 1,0 1 0,0-1 0,1 1 0,-1-1-1,0 1 1,1 0 0,-1-1 0,1 0 0,-1 1-1,1-1 1,-1 1 0,1-1 0,-1 0 0,1 1-1,-1-1 1,1 0 0,-1 1 0,1-1 0,0 0-1,-1 0 1,2 1 0,24-4 136,22-18 7,52-51-660,-100 72 500,1-1 1,-1 1-1,0 0 1,1-1 0,-1 1-1,1-1 1,-1 1 0,0 0-1,1-1 1,-1 1-1,1 0 1,-1-1 0,1 1-1,0 0 1,-1 0-1,1 0 1,-1 0 0,1-1-1,-1 1 1,1 0 0,0 0-1,-1 0 1,1 0-1,-1 0 1,1 0 0,-1 0-1,1 0 1,0 1-1,-1-1 1,1 0 0,-1 0-1,1 0 1,-1 1 0,1-1-1,0 1 1,0 22-13,-21 39 557,18-56-424,-1 1 3,1 0 0,0 0 0,0 0 0,0 0 0,0 13 0,18-29-3469,24-36-6712,-18 13 1448</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32.457"/>
    </inkml:context>
    <inkml:brush xml:id="br0">
      <inkml:brushProperty name="width" value="0.025" units="cm"/>
      <inkml:brushProperty name="height" value="0.025" units="cm"/>
    </inkml:brush>
  </inkml:definitions>
  <inkml:trace contextRef="#ctx0" brushRef="#br0">103 0 6054,'0'0'13511,"-3"11"-10911,-36 96 1918,28-84-4117,1 1 1,1 0 0,1 1 0,1-1-1,2 2 1,-6 49 0,12-73-408,-1-1 0,0 1 0,1 0 0,-1-1 0,1 1 0,-1-1 0,1 1 0,0-1 0,0 1 0,0-1 0,0 1 0,0-1 0,0 0 0,0 0 0,0 1 0,1-1 0,-1 0 0,0 0 0,1 0 0,-1 0 0,1 0 0,-1-1 0,1 1 0,-1 0 0,1-1 0,-1 1 0,1-1 0,0 0 0,-1 1 0,1-1 0,0 0 0,-1 0 0,1 0 0,0 0 0,-1 0 0,3-1-1,3 1-378,0 0-1,0-1 0,0 0 0,0 0 1,-1-1-1,1 0 0,0 0 0,7-4 0,-3 0-2132,0-1 0,0-1-1,13-12 1,1-6-7476</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32.805"/>
    </inkml:context>
    <inkml:brush xml:id="br0">
      <inkml:brushProperty name="width" value="0.025" units="cm"/>
      <inkml:brushProperty name="height" value="0.025" units="cm"/>
    </inkml:brush>
  </inkml:definitions>
  <inkml:trace contextRef="#ctx0" brushRef="#br0">155 0 12268,'0'0'2573,"-4"10"59,-4 11-1252,1 1 1,1 0-1,0 1 1,-4 39-1,3 118 1182,7-180-2639,0 1 0,0-1-1,0 0 1,0 0 0,0 0-1,1 0 1,-1 0-1,0 0 1,0 1 0,0-1-1,0 0 1,0 0 0,0 0-1,0 0 1,0 0-1,0 1 1,0-1 0,0 0-1,0 0 1,0 0-1,0 0 1,0 0 0,0 1-1,0-1 1,0 0 0,0 0-1,0 0 1,-1 0-1,1 0 1,0 0 0,0 1-1,0-1 1,0 0-1,0 0 1,0 0 0,0 0-1,0 0 1,-1 0 0,1 0-1,0 0 1,0 1-1,0-1 1,0 0 0,0 0-1,0 0 1,-1 0 0,1 0-1,0 0 1,0 0-1,0 0 1,0 0 0,0 0-1,-1 0 1,1 0-1,0 0 1,0 0 0,0 0-1,0 0 1,-1 0 0,-7-11-2708,-6-16-96,-16-24 421,-5-7 2570,33 53 471,-1-1-1,1 1 0,0-1 0,0 1 0,1-1 1,0 0-1,0 0 0,-1-7 0,3 12-470,-1 0 1,1 1-1,-1-1 0,1 0 0,-1 1 1,1-1-1,-1 0 0,1 1 0,0-1 1,-1 1-1,1-1 0,0 1 0,0-1 1,-1 1-1,1-1 0,0 1 0,0 0 0,0-1 1,-1 1-1,1 0 0,0 0 0,0 0 1,0-1-1,0 1 0,0 0 0,0 0 1,-1 0-1,1 1 0,0-1 0,0 0 1,0 0-1,0 0 0,1 1 0,33 6-84,8 4 155,3 0-824,-18 0-7441</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33.137"/>
    </inkml:context>
    <inkml:brush xml:id="br0">
      <inkml:brushProperty name="width" value="0.025" units="cm"/>
      <inkml:brushProperty name="height" value="0.025" units="cm"/>
    </inkml:brush>
  </inkml:definitions>
  <inkml:trace contextRef="#ctx0" brushRef="#br0">1 1 12684,'0'0'6822,"59"1"-6213,-31 2-481,4 3-416,2 6-1442,-3 2-1889,5 1-3268</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33.985"/>
    </inkml:context>
    <inkml:brush xml:id="br0">
      <inkml:brushProperty name="width" value="0.025" units="cm"/>
      <inkml:brushProperty name="height" value="0.025" units="cm"/>
    </inkml:brush>
  </inkml:definitions>
  <inkml:trace contextRef="#ctx0" brushRef="#br0">173 125 10314,'0'0'3235,"-9"0"21,1 0-2553,-10-1 727,0 2-1,-32 4 1,47-5-1263,-1 1-1,1 0 1,-1-1 0,0 1-1,1 0 1,0 1 0,-1-1-1,1 0 1,0 1-1,-1 0 1,1 0 0,0 0-1,0 0 1,1 0 0,-1 1-1,0 0 1,1-1-1,0 1 1,-1 0 0,1 0-1,0 0 1,-2 4 0,4-6-134,0-1 1,0 1 0,0 0 0,1-1 0,-1 1 0,0-1 0,0 1 0,0 0 0,1-1 0,-1 1 0,0-1 0,0 1-1,1-1 1,-1 1 0,1-1 0,-1 1 0,0-1 0,1 1 0,-1-1 0,1 0 0,-1 1 0,1-1 0,-1 0 0,1 1-1,0-1 1,-1 0 0,1 0 0,-1 1 0,1-1 0,-1 0 0,1 0 0,0 0 0,-1 0 0,1 0 0,0 0 0,-1 0-1,1 0 1,-1 0 0,1 0 0,0 0 0,-1 0 0,1 0 0,-1-1 0,2 1 0,33-4 452,-23-1-470,-1 1 0,1-1 1,-1-1-1,0 0 0,0 0 0,-1-1 0,1-1 0,13-13 1,-11 10-772,1 0 1,0 1-1,18-10 1,-30 19 156,-3 16 662,0 0 0,-1-1 0,-5 19 0,3-19 615,1 0 1,1 1-1,-1 18 1,4-32-641,-1 0 0,0 0 0,1 0 1,-1 0-1,0 0 0,1 0 0,-1 0 1,1 0-1,0 0 0,-1-1 0,1 1 1,0 0-1,0 0 0,-1 0 0,1-1 1,0 1-1,0 0 0,0-1 0,0 1 0,0-1 1,0 1-1,0-1 0,0 1 0,0-1 1,0 0-1,0 0 0,0 1 0,0-1 1,0 0-1,0 0 0,0 0 0,0 0 1,0 0-1,0 0 0,1 0 0,-1-1 1,0 1-1,0 0 0,1-1 0,4 0 50,0 0 1,0 0-1,-1-1 0,1 1 0,-1-2 1,9-3-1,3-4-29,-1-1 0,0 0 0,19-19 1,-31 27-157,0-1 1,0-1-1,0 1 1,-1 0-1,0-1 1,0 0-1,0 0 1,0 0-1,-1 0 1,1 0-1,-1 0 1,-1-1-1,1 1 1,-1-1-1,0 1 1,0-8-1,0 13 75,-1-1 0,0 1-1,0 0 1,0-1 0,0 1-1,0 0 1,0-1 0,0 1-1,0 0 1,0-1 0,0 1-1,0 0 1,0-1 0,0 1 0,0 0-1,0-1 1,0 1 0,0-1-1,-1 1 1,1 0 0,0 0-1,0-1 1,0 1 0,-1 0-1,1-1 1,0 1 0,0 0 0,-1 0-1,1-1 1,0 1 0,0 0-1,-1 0 1,1 0 0,0-1-1,-1 1 1,1 0 0,0 0-1,-1 0 1,1 0 0,-1 0 0,-14 10-201,-10 22 442,21-25-87,-1 1 101,1 1 1,0-1 0,0 0-1,0 1 1,-1 9 0,4-17-218,1 0 0,0 1 0,0-1 0,0 0 1,0 0-1,0 0 0,0 1 0,0-1 1,0 0-1,0 0 0,0 0 0,1 1 0,-1-1 1,0 0-1,1 0 0,-1 0 0,1 0 0,0 0 1,-1 0-1,1 0 0,0 0 0,-1 0 1,1 0-1,0 0 0,0 0 0,0 0 0,0-1 1,0 1-1,0 0 0,0-1 0,0 1 0,0 0 1,0-1-1,0 0 0,0 1 0,1-1 1,-1 0-1,0 1 0,0-1 0,0 0 0,1 0 1,-1 0-1,0 0 0,0 0 0,2-1 0,4 1 31,1-1 0,-1 0 0,0 0 1,0-1-1,0 1 0,-1-2 0,1 1 0,0-1 0,-1 0 0,0 0 0,1-1 0,-1 0 0,-1 0 0,8-6 0,-7 5-159,0-1 0,0 0 0,0 0 0,-1 0 0,0 0 1,0-1-1,0 0 0,-1 0 0,0 0 0,-1-1 0,1 1 1,2-10-1,-8 8-653,-8 16 555,-9 18 338,13-17 7,1 0 0,1 0 0,-1 1-1,1-1 1,1 1 0,0 0 0,0 0-1,1 1 1,0-1 0,0 0 0,1 1-1,0-1 1,2 16 0,-1-24-167,1 1 0,0-1 0,0 0 0,0 0 0,0 1 0,0-1 0,0 0 0,0 0 1,0 0-1,1 0 0,-1 0 0,0 0 0,1 0 0,-1-1 0,1 1 0,-1 0 0,1-1 0,-1 1 0,1-1 0,-1 0 1,1 1-1,-1-1 0,1 0 0,-1 0 0,1 0 0,0 0 0,-1 0 0,4-1 0,47-7-3199,-39 2 1939,0 0 0,0 0 0,-1-1 0,0-1 0,0 0 0,-1-1 0,0 0 0,0-1 0,-1 0 0,0-1 0,11-15-1,12-30 1534,-15-2 7648,-18 58-7748,0-1 0,0 1 0,1 0 0,-1 0 0,0 0 1,0 0-1,0-1 0,0 1 0,0 0 0,0 0 0,0-1 0,0 1 1,0 0-1,0 0 0,0 0 0,0-1 0,0 1 0,0 0 0,0 0 1,0-1-1,0 1 0,0 0 0,0 0 0,0 0 0,0-1 0,0 1 1,0 0-1,0 0 0,-1 0 0,1-1 0,0 1 0,0 0 0,0 0 1,0 0-1,0 0 0,-1 0 0,1-1 0,0 1 0,0 0 1,0 0-1,-1 0 0,1 0 0,0 0 0,0 0 0,0 0 0,-1 0 1,1-1-1,0 1 0,0 0 0,-13 8 1788,-10 17-1171,21-23-746,1 0 1,-1 0 0,1 0-1,-1 0 1,1 1 0,0-1-1,-1 0 1,1 0 0,0 1 0,1-1-1,-1 1 1,0-1 0,1 1-1,-1-1 1,1 1 0,0-1-1,0 1 1,0 0 0,0-1 0,1 5-1,1-4-49,-1-1-1,1 0 1,-1 0-1,1 0 1,0 0-1,0 0 0,0 0 1,0-1-1,0 1 1,0-1-1,0 1 1,1-1-1,-1 0 1,0 0-1,1 0 1,-1 0-1,1 0 1,0 0-1,4 0 0,69 13-1386,-48-10-137,52 14 0,-70-10 1851,-19-1 853,-20 0 566,7-4-901,-76 5 1643,35-14-4464,48-1-1245,9-3-1867,3-3-4993</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35.361"/>
    </inkml:context>
    <inkml:brush xml:id="br0">
      <inkml:brushProperty name="width" value="0.025" units="cm"/>
      <inkml:brushProperty name="height" value="0.025" units="cm"/>
    </inkml:brush>
  </inkml:definitions>
  <inkml:trace contextRef="#ctx0" brushRef="#br0">0 10295 4965,'1'7'354,"0"-1"0,0 0 1,0 1-1,1-1 1,0 0-1,0 0 0,0 0 1,1 0-1,0-1 1,0 1-1,1-1 0,-1 0 1,1 1-1,0-2 0,1 1 1,-1 0-1,1-1 1,0 0-1,0 0 0,7 4 1,-5-3-111,0-1 1,0 0-1,0 0 1,1-1-1,0 0 1,-1 0 0,1-1-1,0 0 1,0 0-1,1-1 1,-1 0-1,0 0 1,0-1-1,1 0 1,11-2-1,-16 0-167,0 1 1,0-1-1,0 0 0,0-1 0,0 1 0,0 0 0,-1-1 0,1 0 0,-1 0 0,0 0 0,0 0 0,0-1 0,0 1 0,-1-1 0,1 0 0,-1 0 0,0 0 0,0 0 0,0 0 0,1-5 0,5-14-18,-1 0-1,6-33 0,-12 50-46,56-386 65,13-61-31,-25 253 715,107-493-281,-34-7-285,-19-262-51,-82 640-157,-25-323-1,-84-76-78,-54 6-379,107 531 458,-63-274 287,-65-317-2467,57-10 839,94 544 2235,19-331 0,5 484-442,4 0 1,3 0-1,5 1 1,36-103 0,-35 133-217,3 0 1,2 1 0,2 2 0,3 1-1,2 1 1,2 2 0,42-46 0,-46 65-224,2 1 0,1 1 0,1 2 0,1 2 0,1 1 1,1 2-1,1 1 0,1 2 0,1 2 0,1 2 0,68-16 1,34 3-129,2 5 0,166-3 0,-134 13-238,-154 11-75,47-5-488,-67 6 528,0 1 1,0-1-1,0 0 1,0-1-1,0 1 1,0-1-1,-1 1 1,1-1-1,0 0 1,-1-1-1,1 1 1,4-5-1,0-11-5199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1.495"/>
    </inkml:context>
    <inkml:brush xml:id="br0">
      <inkml:brushProperty name="width" value="0.025" units="cm"/>
      <inkml:brushProperty name="height" value="0.025" units="cm"/>
    </inkml:brush>
  </inkml:definitions>
  <inkml:trace contextRef="#ctx0" brushRef="#br0">403 0 11915,'0'0'7154,"-9"10"-7133,-31 41-9,6-6 722,-39 39-1,-41 10 297,76-66-843,-49 48 0,87-75-189,-1-1 0,1 0 0,-1 1 0,1-1 0,-1 1 0,1-1 0,-1 1 0,1-1 0,-1 1 0,1 0 0,-1-1 0,1 1 0,0-1 0,-1 1 0,1 0 0,0-1 0,0 1 0,0 0 0,-1-1 0,1 1 0,0 0 0,0 0 0,0-1 0,0 1 0,0 0 0,0-1 0,0 1 0,0 0 0,1-1 0,-1 1 0,0 0 0,0-1 1,1 1-1,-1 0 0,0-1 0,1 1 0,-1 0 0,0-1 0,1 1 0,-1-1 0,1 1 0,-1-1 0,1 1 0,-1-1 0,1 1 0,-1-1 0,1 0 0,0 1 0,-1-1 0,1 0 0,0 1 0,-1-1 0,1 0 0,0 0 0,-1 0 0,1 1 0,0-1 0,1 0 0,53 8 220,-41-6-159,46 2-372,74-3 0,-87-2-2777,-4-2-3268,-5-8-5028</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35.726"/>
    </inkml:context>
    <inkml:brush xml:id="br0">
      <inkml:brushProperty name="width" value="0.025" units="cm"/>
      <inkml:brushProperty name="height" value="0.025" units="cm"/>
    </inkml:brush>
  </inkml:definitions>
  <inkml:trace contextRef="#ctx0" brushRef="#br0">1 1 15150,'9'0'1548,"52"-1"-106,95 13-1,-136-9-1426,0 1-1,0 1 0,-1 0 1,1 2-1,-1 0 1,0 1-1,-1 1 1,0 1-1,19 13 0,-32-19-22,1 1-1,-1 0 0,0 0 0,0 0 1,0 1-1,-1 0 0,1 0 0,-1 0 1,-1 0-1,1 1 0,-1-1 0,-1 1 1,1 0-1,-1 0 0,0 0 0,-1 0 1,1 0-1,-1 0 0,-1 1 0,1-1 1,-2 0-1,1 1 0,0-1 1,-1 0-1,-1 0 0,-2 9 0,-4 11 16,-1-1-1,-1 0 1,-1 0-1,-1-2 0,-25 38 1,-189 253-340,121-188-5505,51-65-5181</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37.114"/>
    </inkml:context>
    <inkml:brush xml:id="br0">
      <inkml:brushProperty name="width" value="0.025" units="cm"/>
      <inkml:brushProperty name="height" value="0.025" units="cm"/>
    </inkml:brush>
  </inkml:definitions>
  <inkml:trace contextRef="#ctx0" brushRef="#br0">54 135 7431,'0'0'4228,"-8"-7"-2098,-25-26-5,32 32-1990,0 0 1,-1-1-1,1 1 0,0 0 1,0-1-1,1 1 1,-1-1-1,0 1 0,0-1 1,1 1-1,-1-1 1,1 0-1,-1 1 0,1-1 1,0 0-1,-1 1 1,1-1-1,0 0 0,0 0 1,0 1-1,1-1 1,-1 0-1,0 1 0,1-1 1,-1 0-1,1 1 1,-1-1-1,1 1 0,0-1 1,0 1-1,0-1 1,-1 1-1,1-1 0,1 1 1,-1 0-1,0-1 1,2-1-1,2 0-19,-1-1 0,1 1-1,0-1 1,0 2 0,0-1 0,0 0-1,1 1 1,9-3 0,-8 3-46,-1 1 0,1 0 1,0 0-1,-1 1 0,1 0 1,0 0-1,-1 1 0,1-1 0,0 1 1,-1 1-1,1-1 0,-1 1 0,1 0 1,-1 1-1,0 0 0,10 5 0,-13-6-69,1 1-1,-1 0 0,1 0 0,-1 0 1,0 0-1,0 1 0,0-1 0,0 1 1,-1 0-1,0 0 0,0 0 1,0 0-1,0 0 0,0 0 0,-1 1 1,0-1-1,0 0 0,0 1 0,0-1 1,-1 1-1,1-1 0,-1 1 0,-1 0 1,1-1-1,-2 8 0,0-6 14,0 0-1,-1 0 1,1 0 0,-1 0 0,-1-1-1,1 1 1,-1-1 0,0 0-1,0 0 1,-1 0 0,1 0 0,-1-1-1,0 0 1,0 0 0,-1 0-1,-7 3 1,-7 5 127,-1-1-1,0-1 1,-27 9-1,158-24 2364,-84 4-2561,36-3 161,-59 4-392,1-1 1,-1 1 0,0-1-1,1 0 1,-1 0-1,0 0 1,0-1 0,0 1-1,1-1 1,-1 0-1,-1 0 1,1 0 0,4-3-1,-1-8-3518,-5-2-2712</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37.494"/>
    </inkml:context>
    <inkml:brush xml:id="br0">
      <inkml:brushProperty name="width" value="0.025" units="cm"/>
      <inkml:brushProperty name="height" value="0.025" units="cm"/>
    </inkml:brush>
  </inkml:definitions>
  <inkml:trace contextRef="#ctx0" brushRef="#br0">0 0 9161,'0'0'3331,"81"55"-3139,-46-44-416,6-4-3396</inkml:trace>
  <inkml:trace contextRef="#ctx0" brushRef="#br0" timeOffset="1">490 114 15759,'0'0'8328,"-23"52"-8232,23-52-769,11 0-1665,4-3-2531,0-12-2946</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37.842"/>
    </inkml:context>
    <inkml:brush xml:id="br0">
      <inkml:brushProperty name="width" value="0.025" units="cm"/>
      <inkml:brushProperty name="height" value="0.025" units="cm"/>
    </inkml:brush>
  </inkml:definitions>
  <inkml:trace contextRef="#ctx0" brushRef="#br0">72 0 13677,'0'0'288,"-11"50"1602,-4-16 256,0 2-737,4 0-191,-1-2-226,5 1-479,7-3-353,0-2-32,0-3-288,0-3-1057,0-6-609,0-5-640,0-6-609</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38.169"/>
    </inkml:context>
    <inkml:brush xml:id="br0">
      <inkml:brushProperty name="width" value="0.025" units="cm"/>
      <inkml:brushProperty name="height" value="0.025" units="cm"/>
    </inkml:brush>
  </inkml:definitions>
  <inkml:trace contextRef="#ctx0" brushRef="#br0">1 66 9833,'0'0'2290,"5"-9"-26,-3 5-2004,0 0 1,1 1-1,-1-1 0,1 0 0,0 1 1,0 0-1,1 0 0,-1-1 1,0 2-1,1-1 0,0 0 1,0 1-1,0 0 0,0 0 0,0 0 1,0 0-1,0 1 0,1-1 1,-1 1-1,0 0 0,1 1 1,-1-1-1,1 1 0,7 0 0,-3 1-160,0 0 0,-1 0 0,1 1 0,-1 0-1,0 1 1,1 0 0,-1 0 0,0 0-1,13 9 1,-19-11-71,0 0-1,0 0 1,0 1-1,0-1 0,0 0 1,0 1-1,0-1 1,-1 1-1,1 0 1,0-1-1,-1 1 0,0 0 1,1 0-1,-1 0 1,0 0-1,0 0 1,0 0-1,0 0 1,0 1-1,-1-1 0,1 0 1,0 1-1,-1-1 1,0 0-1,0 1 1,0-1-1,0 0 1,0 1-1,0-1 0,0 0 1,-1 1-1,1-1 1,-1 0-1,0 0 1,0 1-1,1-1 0,-1 0 1,-1 0-1,-1 4 1,1-4 118,0 0 1,0 1-1,0-1 0,0 0 1,0 0-1,-1 0 1,1 0-1,-1-1 0,1 1 1,-1-1-1,1 1 1,-1-1-1,0 0 0,0 0 1,0 0-1,0 0 1,-3 0-1,36 11-4857,17 22 2641,-43-30 1796,0-1 204,1 1-1,-1 0 1,-1 0-1,1 0 1,0 0 0,-1 1-1,0 0 1,5 9 0,-8-13 136,1 1 1,0 0 0,-1-1 0,1 1 0,-1 0 0,0-1-1,0 1 1,1 0 0,-1-1 0,0 1 0,0 0-1,-1 0 1,1-1 0,0 1 0,0 0 0,-1-1 0,1 1-1,-1 0 1,0-1 0,1 1 0,-1-1 0,0 1 0,0-1-1,0 1 1,0-1 0,0 0 0,0 1 0,-1-1-1,1 0 1,0 0 0,-1 0 0,1 0 0,-2 1 0,-10 5 634,-1 0 1,1-1-1,-1-1 1,0 0 0,0-1-1,-1 0 1,1-2-1,-1 1 1,0-2 0,0 0-1,1 0 1,-21-3 0,32 1-748,1 1 0,-1-1 1,0 0-1,1 0 1,-1 0-1,0 0 0,1 0 1,-1 0-1,1-1 1,-3-1-1,-4-11-2698,14-1-3819,7 7-405</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38.514"/>
    </inkml:context>
    <inkml:brush xml:id="br0">
      <inkml:brushProperty name="width" value="0.025" units="cm"/>
      <inkml:brushProperty name="height" value="0.025" units="cm"/>
    </inkml:brush>
  </inkml:definitions>
  <inkml:trace contextRef="#ctx0" brushRef="#br0">1 0 18610,'0'0'9064</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39.663"/>
    </inkml:context>
    <inkml:brush xml:id="br0">
      <inkml:brushProperty name="width" value="0.025" units="cm"/>
      <inkml:brushProperty name="height" value="0.025" units="cm"/>
    </inkml:brush>
  </inkml:definitions>
  <inkml:trace contextRef="#ctx0" brushRef="#br0">54 73 5990,'0'0'5231,"0"-9"-1622,1 0-2548,-1 5-703,1 1 0,-1 0 0,1 0 0,-1 0 1,0 0-1,0-1 0,-1 1 0,1 0 1,-1 0-1,1 0 0,-1 0 0,-2-5 0,3 8-328,0-1 0,0 1 0,0 0 0,0-1 0,-1 1 0,1-1 0,0 1 0,0 0 0,0-1 0,-1 1-1,1-1 1,0 1 0,0 0 0,-1 0 0,1-1 0,0 1 0,-1 0 0,1-1 0,0 1 0,-1 0 0,1 0-1,0 0 1,-1-1 0,1 1 0,-1 0 0,1 0 0,0 0 0,-1 0 0,1 0 0,-1 0 0,1 0 0,0 0 0,-2 0-1,-8 11 923,-6 29 221,15-36-1128,-2 6-47,0 0 0,1 0-1,0 0 1,0 0 0,2 0-1,-1 1 1,1-1-1,2 14 1,-2-22 20,1-1 0,-1 0 1,1 1-1,0-1 0,0 0 0,-1 0 0,1 0 1,0 1-1,0-1 0,0 0 0,0 0 0,0-1 0,1 1 1,-1 0-1,0 0 0,0 0 0,0-1 0,1 1 0,-1-1 1,0 1-1,1-1 0,-1 1 0,1-1 0,-1 0 0,0 0 1,1 1-1,-1-1 0,1 0 0,-1 0 0,1-1 1,-1 1-1,0 0 0,1 0 0,-1-1 0,0 1 0,3-1 1,3-1 203,0 0 0,1 0-1,-1 0 1,0-1 0,0 0 0,6-3 0,16-17 388,-23 17-497,1 1-1,0-1 1,0 2 0,0-1 0,9-4 0,-15 10-135,-1-1 1,1 0-1,0 1 1,0-1-1,-1 1 1,1-1-1,0 1 1,-1-1-1,1 1 1,-1 0 0,1-1-1,-1 1 1,1 0-1,-1-1 1,1 1-1,-1 0 1,1-1-1,-1 1 1,0 0-1,1 0 1,-1 0-1,0-1 1,0 1-1,0 0 1,0 0-1,0 0 1,1 0-1,-1-1 1,-1 1-1,1 2 1,5 42-351,-4-28 145,-1-15 239,0-1 1,0 1-1,0-1 1,0 1-1,0 0 1,1-1-1,-1 1 1,0-1-1,1 1 1,0-1-1,-1 1 1,1-1-1,0 1 1,-1-1-1,1 0 1,0 1-1,0-1 1,0 0-1,0 0 1,0 0-1,1 1 1,-1-1-1,0 0 1,1-1-1,-1 1 1,0 0-1,1 0 1,-1-1-1,1 1 1,-1 0-1,1-1 1,-1 0-1,1 1 1,-1-1-1,1 0 1,0 0-1,-1 0 1,1 0-1,-1 0 1,1 0-1,0 0 1,-1 0-1,2-1 1,7-2 126,-1-1 1,1 0 0,-1-1 0,0 1 0,12-11 0,-7 7-83,-14 7-65,1 1 0,-1 0 1,1-1-1,-1 1 0,1 0 0,-1 0 0,1 0 0,-1-1 0,1 1 0,-1 0 0,1 0 0,-1 0 1,1 0-1,-1 0 0,1 0 0,0 0 0,-1 0 0,1 0 0,-1 0 0,1 0 0,-1 0 1,1 0-1,-1 1 0,1-1 0,-1 0 0,1 0 0,-1 1 0,1-1 0,-1 0 0,1 1 0,-1-1 1,0 0-1,1 1 0,-1-1 0,1 0 0,-1 1 0,12 24-617,-11-23 587,-1 1 0,1-1 0,0 0 0,-1 0 0,1 0 0,0 0 0,0 0 0,1 0 0,-1 0 1,0 0-1,1 0 0,-1 0 0,1 0 0,-1-1 0,1 1 0,0-1 0,0 1 0,0-1 0,3 2 0,-1-2 101,0-1-1,0 1 1,0-1 0,0 0-1,0-1 1,0 1-1,0-1 1,0 0 0,0 1-1,0-2 1,0 1 0,0 0-1,-1-1 1,5-2 0,43-35 760,-41 30-835,-10 8-35,0 1 0,0 0-1,0 0 1,1 0 0,-1-1 0,0 1-1,0 0 1,0 0 0,0 0 0,1-1 0,-1 1-1,0 0 1,0 0 0,1 0 0,-1 0 0,0-1-1,0 1 1,0 0 0,1 0 0,-1 0-1,0 0 1,0 0 0,1 0 0,-1 0 0,0 0-1,1 0 1,-1 0 0,0 0 0,0 0 0,1 0-1,-1 0 1,0 0 0,0 0 0,1 0-1,-1 0 1,0 0 0,0 1 0,1-1 0,-1 0-1,0 0 1,0 0 0,0 0 0,1 0 0,-1 1-1,0-1 1,0 0 0,0 0 0,1 0-1,-1 1 1,0-1 0,0 0 0,0 1 0,3 18-834,-1-2-1959,4-8-4320,-1-8 300</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41.223"/>
    </inkml:context>
    <inkml:brush xml:id="br0">
      <inkml:brushProperty name="width" value="0.025" units="cm"/>
      <inkml:brushProperty name="height" value="0.025" units="cm"/>
    </inkml:brush>
  </inkml:definitions>
  <inkml:trace contextRef="#ctx0" brushRef="#br0">39 1 10858,'-4'49'10184,"-4"20"-7113,-8 89-3505,14-95 3116,17-129-728,-18 33-2275,3 32 259,0 1 1,0-1-1,0 0 0,0 0 0,-1 0 1,1 0-1,0 0 0,-1 0 1,1 0-1,0 0 0,-1 0 0,1 1 1,-1-1-1,1 0 0,-1 0 0,0 0 1,1 1-1,-1-1 0,0 0 0,1 1 1,-1-1-1,0 1 0,0-1 0,0 1 1,0-1-1,1 1 0,-1 0 1,0-1-1,-1 1 0,1 7-279,0 0 1,0 0-1,1 0 0,0 0 0,1 9 0,0-13 335,-1-1 0,1 0-1,-1 0 1,1 0 0,0 0-1,0 0 1,0 0 0,0 0-1,0 0 1,0 0-1,0-1 1,1 1 0,-1 0-1,1-1 1,0 1 0,-1-1-1,1 1 1,0-1-1,0 0 1,2 2 0,1-1 120,0 0 1,0-1 0,0 1-1,0-1 1,0 0-1,1 0 1,-1 0 0,9-1-1,-6 0 134,1 0-1,0-1 1,0 0-1,-1-1 0,1 0 1,-1 0-1,1-1 1,-1 0-1,0 0 0,11-6 1,-14 5-197,1 0 1,-1 0 0,0-1-1,0 0 1,0 0 0,-1 0-1,0 0 1,6-9-1,-10 13-286,1 5 77,0 0 0,-1-1-1,0 1 1,0 0 0,0 0-1,0 0 1,-1 0-1,1 0 1,-1 0 0,-2 4-1,1 3 65,1-4 99,0 0 0,1 1 1,0-1-1,0 0 0,1 9 0,-1-16 15,0 1-1,1 0 1,-1 0 0,0-1-1,0 1 1,0 0 0,1 0-1,-1-1 1,0 1 0,1 0-1,-1-1 1,1 1 0,-1-1-1,1 1 1,-1 0 0,1-1-1,-1 1 1,1-1 0,-1 1-1,1-1 1,0 0-1,0 1 1,1-1 31,-1 0 0,0 0 0,0 0-1,1 0 1,-1 0 0,0 0 0,0-1 0,0 1 0,1-1 0,-1 1-1,0-1 1,0 1 0,0-1 0,0 1 0,0-1 0,0 0 0,0 0-1,0 0 1,1-1 0,1 0-10,-1-1 0,1 0-1,-1 0 1,0 0 0,0 0 0,0 0-1,0 0 1,0-1 0,0 1 0,-1-1-1,0 1 1,0-1 0,0 1-1,0-1 1,0-4 0,-1-58 201,-1 33-90,49 29 19,-20 3-329,71-3-777,-34-10-5638,-27 0-3954</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41.996"/>
    </inkml:context>
    <inkml:brush xml:id="br0">
      <inkml:brushProperty name="width" value="0.025" units="cm"/>
      <inkml:brushProperty name="height" value="0.025" units="cm"/>
    </inkml:brush>
  </inkml:definitions>
  <inkml:trace contextRef="#ctx0" brushRef="#br0">140 201 9513,'1'-3'915,"-1"0"0,0-1 0,-1 1 0,1 0 0,0 0 0,-1-1 0,0 1-1,0 0 1,0 0 0,0 0 0,-3-5 0,3 7-827,0 0 0,0 0-1,0 0 1,-1 1 0,1-1 0,0 0-1,0 1 1,0-1 0,-1 0 0,1 1-1,0 0 1,-1-1 0,1 1-1,-1 0 1,1 0 0,0 0 0,-1 0-1,1 0 1,-1 0 0,1 0 0,0 0-1,-1 0 1,1 1 0,0-1 0,-1 1-1,1-1 1,0 1 0,-1-1 0,1 1-1,0 0 1,0-1 0,-2 2-1,-4 4-57,0 0 0,0 0 0,0 1-1,1-1 1,0 1 0,0 1-1,1-1 1,0 1 0,0 0-1,0 0 1,1 1 0,1-1-1,-1 1 1,2 0 0,-5 18 0,7-27-22,0 1 0,0 0 0,0-1 0,0 1 0,0 0 0,0-1 0,0 1 0,0 0 0,0 0 0,0-1 0,0 1 0,0 0 1,0-1-1,0 1 0,1 0 0,-1-1 0,0 1 0,1 0 0,-1-1 0,0 1 0,1-1 0,-1 1 0,1 0 0,-1-1 0,1 1 1,-1-1-1,1 1 0,-1-1 0,1 0 0,-1 1 0,1-1 0,0 0 0,0 1 0,29-1 333,-20-2-114,0-1 0,0 0 0,0-1 0,10-5 1,2-4 0,0-1 0,-1 0 1,0-2-1,-1-1 0,-1 0 0,-1-2 1,0 0-1,-1-1 0,-2 0 1,0-1-1,-1-1 0,20-42 1,-30 47-176,-23 43-688,-46 119 514,60-131 172,0 1 0,1 0 0,1 1-1,0-1 1,1 0 0,0 1 0,2 0-1,0 16 1,0-31-70,1 1-1,-1-1 0,0 0 1,1 1-1,-1-1 1,1 0-1,0 0 1,-1 1-1,1-1 0,0 0 1,0 0-1,0 0 1,0 0-1,0 0 1,0 0-1,0 0 0,0 0 1,0-1-1,0 1 1,0 0-1,0-1 0,1 1 1,-1-1-1,0 1 1,1-1-1,-1 1 1,0-1-1,1 0 0,-1 0 1,0 0-1,1 0 1,-1 0-1,0 0 1,1 0-1,-1 0 0,1 0 1,-1 0-1,0-1 1,0 1-1,1-1 1,1 0-1,2 0-637,0-1 0,-1 1 0,1-1-1,0 0 1,0 0 0,-1-1 0,0 1 0,1-1 0,6-6-1,3-13-5742</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42.547"/>
    </inkml:context>
    <inkml:brush xml:id="br0">
      <inkml:brushProperty name="width" value="0.025" units="cm"/>
      <inkml:brushProperty name="height" value="0.025" units="cm"/>
    </inkml:brush>
  </inkml:definitions>
  <inkml:trace contextRef="#ctx0" brushRef="#br0">1 80 3940,'0'0'22560,"10"2"-21183,-3-2-1276,0 1 0,1-1 0,-1-1 0,0 1 0,0-1 0,0 0 0,0-1 0,9-3 0,-12 4-79,0 0 1,0-1 0,0 0-1,0 0 1,-1 0-1,1 0 1,-1 0 0,0-1-1,1 0 1,-1 1 0,-1-1-1,1 0 1,0-1 0,-1 1-1,1 0 1,-1-1-1,0 1 1,0-1 0,2-6-1,-3 10-29,-1-1-1,0 1 1,0 0-1,0-1 0,0 1 1,1 0-1,-1-1 0,0 1 1,0 0-1,0-1 1,0 1-1,0-1 0,0 1 1,0 0-1,0-1 1,0 1-1,0-1 0,0 1 1,0 0-1,0-1 1,0 1-1,-1 0 0,1-1 1,0 1-1,0 0 1,0-1-1,0 1 0,-1 0 1,1-1-1,0 1 1,0 0-1,-1-1 0,1 1 1,0 0-1,-1 0 0,1-1 1,-1 1-1,-16 2-572,-17 16-211,28-13 771,1 0-1,-1 1 1,1 0 0,1-1-1,-1 1 1,1 1 0,0-1-1,1 1 1,-1-1 0,1 1-1,0 0 1,1 0 0,0 1-1,0-1 1,0 8-1,2-14 25,0 0 0,1 0-1,0 0 1,-1-1 0,1 1-1,0 0 1,-1 0-1,1-1 1,0 1 0,0 0-1,-1-1 1,1 1 0,0-1-1,0 1 1,0-1-1,0 1 1,0-1 0,0 1-1,0-1 1,0 0-1,0 0 1,0 0 0,0 0-1,0 1 1,0-1 0,0 0-1,0-1 1,2 1-1,42 0 357,-32-1-237,141-12 26,-152 13-151,-1 0-1,0 0 1,0 1-1,1-1 1,-1 0 0,0 1-1,1-1 1,-1 1-1,0-1 1,0 1-1,0 0 1,0-1 0,1 1-1,-1 0 1,0 0-1,0 0 1,0-1-1,-1 1 1,1 0 0,0 1-1,0-1 1,0 0-1,-1 0 1,1 0-1,-1 0 1,1 1-1,-1-1 1,1 0 0,-1 0-1,0 1 1,1-1-1,-1 0 1,0 2-1,0-1 35,0-1-1,0 0 1,1 0-1,-1 1 0,0-1 1,1 0-1,-1 0 1,1 0-1,-1 0 0,1 0 1,0 0-1,-1 1 1,1-1-1,0-1 0,0 1 1,0 0-1,0 0 1,0 0-1,0 0 0,1 1 1,0-2 67,-1 0-1,0-1 1,0 1 0,1 0 0,-1 0 0,0 0 0,0-1 0,0 1-1,1-1 1,-1 1 0,0-1 0,0 1 0,0-1 0,0 0 0,0 0-1,0 1 1,0-1 0,0 0 0,0 0 0,-1 0 0,1 0 0,0 0-1,-1 0 1,1 0 0,0 0 0,-1 0 0,1-1 0,-1 1 0,1 0-1,-1 0 1,0 0 0,0-1 0,0 1 0,1 0 0,-1-2 0,7-46-156,-7-2-1241,36 50-9159,-11 1 3981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2.506"/>
    </inkml:context>
    <inkml:brush xml:id="br0">
      <inkml:brushProperty name="width" value="0.025" units="cm"/>
      <inkml:brushProperty name="height" value="0.025" units="cm"/>
    </inkml:brush>
  </inkml:definitions>
  <inkml:trace contextRef="#ctx0" brushRef="#br0">66 93 1698,'0'0'10383,"2"-11"-5573,2-8-3357,2-8 404,-5 14 3395,-1 55-5326,2 4 113,-3 1-1,-2-1 1,-17 89-1,17-120-129,-4 17 168,5-27-1063,1-17-1398,-3-98-3301,-19-51 3747,21 145 1978,2 13 98,0 0 0,0 0 0,-1 0-1,1 0 1,-1 0 0,0 0-1,1 0 1,-1 0 0,0 0 0,-1 0-1,1 1 1,-3-5 0,2 63 497,2-37-618,1-1 0,1 0 0,1 0 0,1 0 0,9 28 0,-10-36 110,1 0 1,0-1-1,1 0 0,0 0 0,0 0 0,1 0 0,0-1 1,1 0-1,-1 0 0,2 0 0,10 8 0,-17-15 47,0 0-1,1 0 1,-1 0 0,0 0-1,1 0 1,-1 0-1,0-1 1,1 1-1,-1 0 1,1-1 0,0 1-1,-1-1 1,1 0-1,-1 1 1,1-1-1,-1 0 1,1 0 0,0 0-1,-1 0 1,1 0-1,0-1 1,-1 1-1,1 0 1,-1-1 0,3 0-1,-2-1 13,1 0 1,-1 0-1,0 0 1,0 0-1,0 0 0,0 0 1,0 0-1,-1-1 0,1 1 1,-1-1-1,1 1 1,-1-1-1,1-2 0,3-9 364,-1 1 0,0-1-1,-2 1 1,3-26 0,-3 14-3,-1-1 1,-5-45-1,2 62-785,1-1 1,-1 0-1,-1 1 1,0 0-1,0-1 0,-1 1 1,0 0-1,-1 1 1,1-1-1,-9-10 0,8 16-817,4 14-13718</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43.405"/>
    </inkml:context>
    <inkml:brush xml:id="br0">
      <inkml:brushProperty name="width" value="0.025" units="cm"/>
      <inkml:brushProperty name="height" value="0.025" units="cm"/>
    </inkml:brush>
  </inkml:definitions>
  <inkml:trace contextRef="#ctx0" brushRef="#br0">140 84 12300,'0'0'3672,"5"-8"503,-1 2-3393,0 2-131,-1-1 0,0 0 0,0 0 0,-1-1 0,1 1 0,-1 0 0,0-1 0,-1 1 0,1-1 0,0-7 1,-3 13-617,1-1 0,-1 1 1,1 0-1,-1-1 1,1 1-1,-1 0 1,0-1-1,1 1 1,-1 0-1,1 0 0,-1-1 1,0 1-1,1 0 1,-1 0-1,0 0 1,1 0-1,-1 0 1,0 0-1,1 0 1,-1 0-1,0 0 0,1 0 1,-1 1-1,0-1 1,1 0-1,-1 0 1,0 0-1,0 1 1,-21 6-280,8 2 233,1 1 0,1 0 0,0 1 0,0 0 0,1 0-1,0 2 1,1-1 0,1 1 0,0 1 0,-10 20 0,18-33 12,1-1 0,0 0 0,0 1 0,0-1 0,-1 0 0,1 1 0,0-1 0,0 1 0,0-1 1,0 0-1,0 1 0,0-1 0,0 1 0,0-1 0,0 0 0,0 1 0,0-1 0,0 0 0,0 1 1,0-1-1,0 1 0,0-1 0,1 0 0,-1 1 0,0-1 0,0 0 0,0 1 0,0-1 0,1 0 1,-1 1-1,0-1 0,1 0 0,-1 0 0,0 1 0,0-1 0,1 0 0,-1 0 0,0 1 0,1-1 1,-1 0-1,0 0 0,1 0 0,0 0 0,23-1 109,25-19 89,-31 9-203,0-1 1,0-1-1,-1-1 0,-1-1 0,0 0 0,25-33 1,-40 47-232,-2 12-726,-20 49 546,17-51 416,0-1 0,1 1 0,0 0 1,0 0-1,1 0 0,0 0 0,-1 19 0,3-27 17,0-1 0,0 1 0,1 0 1,-1 0-1,1 0 0,-1 0 0,1 0 0,-1-1 0,1 1 1,-1 0-1,1-1 0,0 1 0,-1 0 0,1-1 0,0 1 1,-1-1-1,1 1 0,0-1 0,0 1 0,0-1 0,0 1 1,-1-1-1,1 0 0,0 0 0,0 1 0,0-1 0,0 0 1,0 0-1,0 0 0,0 0 0,0 0 0,0 0 0,0 0 1,-1 0-1,1 0 0,0-1 0,0 1 0,1-1 0,41-10 811,-32 5-773,0 0 0,0-1 0,-1-1 0,0 0-1,18-17 1,25-19 47,-58 83-1016,5-38 920,-1 0-1,0 0 1,0 1-1,1-1 1,-1 0 0,1 1-1,-1-1 1,1 0-1,0 1 1,0-1-1,-1 1 1,1-1-1,0 0 1,0 1-1,0-1 1,0 1-1,1-1 1,-1 1 0,0-1-1,1 0 1,-1 1-1,1-1 1,-1 0-1,1 1 1,-1-1-1,1 0 1,0 0-1,0 1 1,0-1 0,1 1-1,0-1 26,1-1 0,0 1 0,0-1 0,0 0 0,-1 0 0,1 0 0,0 0 0,0 0 0,0-1 0,-1 1 0,1-1 1,0 0-1,0 1 0,-1-1 0,5-3 0,52-26 32,7-2-801,-66 32 724,0 0 1,0 0-1,1 0 1,-1 0-1,0 0 0,0 0 1,1 0-1,-1 0 1,0 0-1,0 0 0,1 0 1,-1 0-1,0 1 1,0-1-1,0 0 0,1 0 1,-1 0-1,0 0 1,0 0-1,0 0 1,0 1-1,1-1 0,-1 0 1,0 0-1,0 0 1,0 1-1,0-1 0,0 0 1,1 0-1,-1 0 1,0 1-1,0-1 0,0 0 1,0 0-1,0 0 1,0 1-1,0-1 0,0 0 1,0 0-1,0 1 1,0-1-1,0 0 0,0 1 1,-1 18-132,-7 16 484,8-34-407,-1 0-1,1 0 1,-1 0-1,1 0 1,-1 0-1,1 0 1,0 0-1,-1 0 1,1 0-1,0 0 1,0 0-1,0 0 1,0 0-1,0 0 1,0 0-1,0 0 1,1 2-1,-1-3-255,1 1-1,0-1 0,-1 0 1,1 0-1,0 0 1,-1 0-1,1 0 0,0 0 1,-1 0-1,1 0 1,0 0-1,-1-1 0,1 1 1,0 0-1,-1 0 0,1 0 1,0-1-1,-1 1 1,1 0-1,-1-1 0,1 1 1,-1-1-1,1 1 0,0-1 1,-1 1-1,0-1 1,2 0-1,11-13-11287</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44.270"/>
    </inkml:context>
    <inkml:brush xml:id="br0">
      <inkml:brushProperty name="width" value="0.025" units="cm"/>
      <inkml:brushProperty name="height" value="0.025" units="cm"/>
    </inkml:brush>
  </inkml:definitions>
  <inkml:trace contextRef="#ctx0" brushRef="#br0">326 31 7623,'0'0'16480,"-2"9"-15968,-3 8-269,-1-1 0,-1-1-1,0 1 1,-1-1 0,-1 0-1,0-1 1,-1 0 0,-1 0 0,-20 21-1,-126 109 1287,150-138-1582,4-3-77,0-1-1,1 1 1,-1-1 0,0 1-1,0-1 1,-1 0-1,1 0 1,0-1-1,-1 1 1,1-1-1,-1 0 1,1 1-1,-6 0 1,9-3 11,-1 1 1,1-1-1,-1 1 1,1-1-1,-1 1 0,1-1 1,-1 1-1,1-1 1,0 1-1,-1-1 0,1 0 1,0 1-1,0-1 1,0 0-1,-1 1 0,1-1 1,0 0-1,0 1 1,0-1-1,0 0 0,0 1 1,0-1-1,0 0 1,0 1-1,0-1 0,0 0 1,1 1-1,-1-1 1,0 1-1,0-1 1,1 0-1,-1 1 0,1-2 1,8-25-1861,12-6 1054,1 0 1,1 2-1,2 0 1,46-43-1,-27 28 791,-37 38 175,15-16 1278,42-35 1,-59 60 567,-5 10-1509,-5 14-278,-37 106 1604,20-69 1176,-22 109-1,43-167-2757,-2 15-685,3-24-1948,0-44-1023,-19-15 1922,4 20 1856,9 2 3836,48 46-3199,69 20-1229,-35-18-5742,-31-6-3946</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44.885"/>
    </inkml:context>
    <inkml:brush xml:id="br0">
      <inkml:brushProperty name="width" value="0.025" units="cm"/>
      <inkml:brushProperty name="height" value="0.025" units="cm"/>
    </inkml:brush>
  </inkml:definitions>
  <inkml:trace contextRef="#ctx0" brushRef="#br0">16 0 10218,'0'0'12593,"-2"9"-12294,-4 43 1228,-1 59-1,7-111-1485,0 1-1,0 0 0,1-1 0,-1 1 0,0 0 0,0 0 0,1-1 0,-1 1 0,0 0 0,1-1 1,-1 1-1,1-1 0,-1 1 0,1-1 0,-1 1 0,1-1 0,0 1 0,-1-1 0,1 1 0,-1-1 1,1 1-1,0-1 0,0 0 0,-1 0 0,1 1 0,0-1 0,-1 0 0,1 0 0,0 0 0,0 0 1,-1 0-1,1 0 0,0 0 0,0 0 0,-1 0 0,1 0 0,0 0 0,0 0 0,-1-1 1,1 1-1,1-1 0,34-11 1452,-15-1-1325,-1-1 1,32-29-1,-20 15-648,-32 28 447,0 0-1,0-1 1,0 1-1,0 0 1,1 0-1,-1 0 1,0 0-1,0 0 1,0 0 0,1 0-1,-1 0 1,0 0-1,0 0 1,0 0-1,0 0 1,1 0-1,-1 0 1,0 0-1,0 0 1,0 0 0,1 0-1,-1 0 1,0 0-1,0 0 1,0 0-1,1 0 1,-1 0-1,0 0 1,0 0-1,0 0 1,0 0 0,1 1-1,-1-1 1,0 0-1,0 0 1,0 0-1,0 0 1,0 0-1,1 1 1,-1-1-1,0 0 1,0 0-1,0 0 1,0 0 0,0 1-1,0-1 1,0 0-1,0 0 1,0 0-1,0 1 1,0-1-1,0 0 1,0 0-1,0 0 1,0 1 0,0-1-1,0 0 1,1 23-395,-7 23 587,-12 12-398,18-58 135,0 1 1,0-1-1,0 0 0,0 1 1,1-1-1,-1 0 1,0 1-1,0-1 0,0 0 1,0 0-1,1 1 0,-1-1 1,0 0-1,0 0 0,1 1 1,-1-1-1,0 0 0,0 0 1,1 0-1,-1 1 0,0-1 1,0 0-1,1 0 1,-1 0-1,0 0 0,1 0 1,-1 0-1,0 0 0,1 0 1,-1 0-1,0 0 0,1 0 1,-1 0-1,0 0 0,1 0 1,-1 0-1,0 0 0,1 0 1,-1 0-1,0 0 1,0 0-1,1 0 0,-1 0 1,0-1-1,1 1 0,-1 0 1,0 0-1,0 0 0,1-1 1,-1 1-1,0 0 0,0 0 1,0-1-1,1 1 0,18-12-4960,2-4-1421</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45.278"/>
    </inkml:context>
    <inkml:brush xml:id="br0">
      <inkml:brushProperty name="width" value="0.025" units="cm"/>
      <inkml:brushProperty name="height" value="0.025" units="cm"/>
    </inkml:brush>
  </inkml:definitions>
  <inkml:trace contextRef="#ctx0" brushRef="#br0">168 1 8616,'0'0'8200,"-11"5"-5851,11-5-2332,-83 44 3207,77-41-3071,0 1 0,0 0 0,0 0-1,1 0 1,0 1 0,0-1 0,0 1 0,1 1 0,-1-1 0,1 1-1,1-1 1,-1 1 0,-4 10 0,8-16-138,0 1 0,-1 0-1,1-1 1,0 1 0,0-1 0,0 1 0,0 0 0,0-1 0,0 1-1,0 0 1,0-1 0,0 1 0,0 0 0,0-1 0,0 1 0,0-1-1,0 1 1,1 0 0,-1-1 0,0 1 0,0-1 0,1 1 0,-1-1-1,0 1 1,1-1 0,-1 1 0,1-1 0,-1 1 0,0-1-1,1 1 1,-1-1 0,1 1 0,-1-1 0,2 1 0,26-1 1137,-19-2-800,-1-1 0,1 0 0,0 0 0,10-7 0,-4 1-414,0 0 0,0-2 0,-1 0-1,-1 0 1,0-1 0,-1-1 0,0 0-1,11-16 1,-22 27-248,-21 40-1628,15-27 1692,0-1-1,1 1 0,0 1 0,-4 18 1,3 21-3373,5-50 3394,0 0 0,0 0 0,0 0 1,0 0-1,0 0 0,1 0 0,-1 0 0,0 0 1,0 0-1,1 0 0,-1 0 0,1 0 0,-1-1 0,1 1 1,-1 0-1,1 0 0,0 0 0,-1 0 0,1-1 1,0 1-1,-1 0 0,1-1 0,0 1 0,0-1 0,0 1 1,0-1-1,0 1 0,0-1 0,-1 1 0,1-1 1,0 0-1,0 1 0,0-1 0,0 0 0,0 0 0,0 0 1,1 0-1,-1 0 0,0 0 0,0 0 0,0 0 0,0 0 1,1-1-1,18 1-6806</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46.020"/>
    </inkml:context>
    <inkml:brush xml:id="br0">
      <inkml:brushProperty name="width" value="0.025" units="cm"/>
      <inkml:brushProperty name="height" value="0.025" units="cm"/>
    </inkml:brush>
  </inkml:definitions>
  <inkml:trace contextRef="#ctx0" brushRef="#br0">157 0 11435,'0'0'6555,"-6"11"-5701,-30 58 2467,4 3-1,-45 144 1,76-214-3298,0-1 1,0 1-1,1-1 1,-1 1-1,1 0 0,-1 0 1,1-1-1,0 1 1,0 0-1,0 0 1,0 0-1,0-1 0,0 1 1,0 0-1,0 0 1,1-1-1,-1 1 1,1 0-1,-1 0 1,1-1-1,0 1 0,0-1 1,0 1-1,0-1 1,0 1-1,0-1 1,0 1-1,0-1 0,0 0 1,1 1-1,-1-1 1,1 0-1,-1 0 1,3 1-1,0-1 17,1 0 0,0 0 0,-1-1 0,1 1 0,0-1 0,-1 0 0,1 0 0,0-1 0,0 0 0,-1 0 0,1 0 0,6-2 0,4-4-10,0 0 1,0-1-1,0-1 1,-1 0-1,0-1 1,-1 0-1,0-1 1,-1-1-1,21-25 1,1 3-309,-33 61-737,-6-3 1003,3-20 12,1 0 0,0 0 0,0 0-1,0 0 1,1 0 0,-1 0 0,1 7 0,1-10 7,-1 0-1,0 0 1,1 0 0,-1 0-1,1 0 1,0 0 0,-1 0-1,1 0 1,-1 0 0,1-1-1,0 1 1,0 0 0,0 0-1,-1-1 1,1 1 0,0 0-1,0-1 1,0 1 0,0-1-1,0 1 1,0-1 0,0 0-1,0 1 1,0-1 0,1 0-1,-1 0 1,0 1 0,0-1-1,0 0 1,0 0 0,0 0-1,0-1 1,2 1 0,12-1 30,-1-1 1,1 0 0,-1-1-1,0-1 1,21-7-1,-22 6-299,1 1-1,0 0 0,0 1 1,0 0-1,21-1 0,-34 5 246,0 0-1,0 0 1,-1-1 0,1 1-1,0 0 1,-1 0-1,1 0 1,-1 0 0,1 0-1,-1 0 1,1 0-1,-1 0 1,0 0 0,1 0-1,-1 0 1,0 0 0,0 0-1,0 0 1,0 0-1,0 0 1,0 1 0,0-1-1,0 0 1,0 0-1,0 0 1,-1 0 0,1 0-1,0 0 1,-1 0-1,0 1 1,-10 38 337,11-39-286,0-1 0,-1 1 0,1 0 0,-1-1-1,1 1 1,0 0 0,-1-1 0,1 1 0,0 0-1,0-1 1,0 1 0,-1 0 0,1 0 0,0-1 0,0 1-1,0 0 1,0-1 0,0 1 0,0 0 0,0 0-1,1-1 1,-1 1 0,0 0 0,0-1 0,0 1-1,1 0 1,-1-1 0,0 1 0,1 0 0,-1-1 0,1 1-1,0 0 1,1 0 25,0-1 0,0 1-1,0-1 1,0 0 0,0 0-1,0 0 1,0 0 0,1 0 0,-1-1-1,0 1 1,3-2 0,11-2-58,0-1 0,-1-1 1,0-1-1,0 0 0,19-13 1,25-12-2594,-59 32 2568,0 0 1,0 1-1,0-1 0,0 0 0,0 0 1,-1 0-1,1 0 0,0 0 1,0 1-1,0-1 0,0 0 1,0 0-1,0 0 0,0 0 0,0 1 1,0-1-1,0 0 0,0 0 1,0 0-1,0 0 0,0 0 1,0 1-1,1-1 0,-1 0 0,0 0 1,0 0-1,0 0 0,0 0 1,0 1-1,0-1 0,0 0 1,0 0-1,0 0 0,1 0 0,-1 0 1,0 0-1,0 0 0,0 0 1,0 0-1,0 1 0,0-1 0,1 0 1,-1 0-1,0 0 0,0 0 1,0 0-1,0 0 0,0 0 1,1 0-1,-1 0 0,0 0 0,0 0 1,0 0-1,0 0 0,1 0 1,-15 23-1,-5 10 1647,23-32-1492,0-1-1,0 1 1,1-1-1,-1 1 1,0-1-1,0 0 1,0 0-1,5-2 1,3 0-154,0-1 0,0-1 0,0 0 0,16-9 0,-18 8-366,1 0 0,-1 1-1,1 1 1,0-1 0,15-1-1,-25 5 198,-2 25-123,-4-7 239,-2 7-186,5-7-4012,3-16 219,6-2 452,-6 0 2490,11-3-6612</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46.351"/>
    </inkml:context>
    <inkml:brush xml:id="br0">
      <inkml:brushProperty name="width" value="0.025" units="cm"/>
      <inkml:brushProperty name="height" value="0.025" units="cm"/>
    </inkml:brush>
  </inkml:definitions>
  <inkml:trace contextRef="#ctx0" brushRef="#br0">68 35 10794,'0'0'11328,"7"9"-9977,-2-2-1013,1 1 0,0-1-1,0 0 1,15 11 0,-18-16-219,0 0 0,0 0 0,0 0 0,0 0 0,1-1 0,-1 0 0,1 1 0,-1-1-1,1-1 1,-1 1 0,1 0 0,-1-1 0,1 0 0,-1 1 0,1-1 0,0-1 0,-1 1 0,1-1 0,5-1 0,-8 2-103,1 0 0,-1-1 0,1 0 0,-1 1 0,0-1 1,1 0-1,-1 1 0,0-1 0,1 0 0,-1 0 0,0 0 0,0 0 1,0-1-1,0 1 0,0 0 0,0 0 0,0 0 0,-1-1 1,1 1-1,0-1 0,-1 1 0,1 0 0,-1-1 0,1 1 0,-1-1 1,0 1-1,1-1 0,-1 1 0,0-1 0,0 1 0,0-1 0,0 1 1,-1-1-1,1 0 0,0 1 0,-1 0 0,1-1 0,-1 1 0,0-3 1,0 0-154,-1 1 0,1 0 1,-1 0-1,1-1 1,-1 1-1,0 0 0,0 0 1,-1 1-1,1-1 1,-1 0-1,1 1 0,-1-1 1,0 1-1,0 0 1,0 0-1,-4-2 0,1 2 69,1 1 0,-1 0 0,0 0 0,0 1 0,0 0 0,0 0 0,0 0 0,0 1 0,0-1 0,0 2 0,1-1 0,-1 0-1,0 1 1,1 0 0,-1 1 0,1-1 0,0 1 0,-1 0 0,1 0 0,1 1 0,-1-1 0,-5 6 0,7-6 105,-1 0 0,1 0 1,0 0-1,0 1 1,0-1-1,0 1 1,1 0-1,-1 0 0,1 0 1,0 0-1,0 0 1,0 1-1,1-1 1,0 0-1,0 1 0,0-1 1,0 1-1,1 0 1,-1-1-1,1 1 1,0-1-1,1 1 0,-1 0 1,1-1-1,0 1 1,0-1-1,0 1 1,1-1-1,1 5 0,1-4 8,0 0-1,0 0 1,0-1-1,0 1 1,0-1-1,1 0 1,0 0-1,0-1 1,0 1-1,0-1 1,1 0-1,-1-1 1,11 4-1,1 0-141,0 0 0,1-2 0,24 4 0,21-3-2107,5-4-4016</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47.552"/>
    </inkml:context>
    <inkml:brush xml:id="br0">
      <inkml:brushProperty name="width" value="0.025" units="cm"/>
      <inkml:brushProperty name="height" value="0.025" units="cm"/>
    </inkml:brush>
  </inkml:definitions>
  <inkml:trace contextRef="#ctx0" brushRef="#br0">0 0 12075,'0'0'8894,"0"11"-8178,1 43 1264,16 99 1,-17-152-1932,0 1 1,1 0 0,-1 0 0,1 0-1,-1 0 1,1 0 0,-1-1 0,1 1-1,0 0 1,0-1 0,0 1-1,0 0 1,0-1 0,1 1 0,-1-1-1,0 0 1,1 1 0,1 1 0,-1-3 20,-1 1 1,0-1 0,1 0 0,-1 1-1,1-1 1,-1 0 0,0 0-1,1 0 1,-1 0 0,1 0 0,-1 0-1,1 0 1,-1 0 0,1 0-1,-1-1 1,0 1 0,1-1-1,1 0 1,3-2 40,-1 0-1,0 0 0,0-1 0,-1 1 1,1-1-1,-1 0 0,0-1 1,0 1-1,0-1 0,3-5 1,29-64-640,-36 152 129,0-77 408,0-1 0,0 1 0,0-1 0,0 1 0,1 0 0,-1-1 0,0 1 0,1-1 1,-1 1-1,0-1 0,1 1 0,-1-1 0,1 1 0,-1-1 0,0 1 0,1-1 0,-1 0 0,1 1 0,0-1 1,-1 0-1,1 1 0,-1-1 0,1 0 0,-1 0 0,1 0 0,0 1 0,-1-1 0,1 0 0,-1 0 0,1 0 1,0 0-1,-1 0 0,1 0 0,0 0 0,-1 0 0,1 0 0,-1-1 0,1 1 0,0 0 0,-1 0 0,1 0 1,-1-1-1,1 1 0,0 0 0,0-1 0,30-14 543,-14 1-484,0-1 1,-2-1-1,15-19 0,0 2-47,-30 32-34,0 1 1,1-1 0,-1 1 0,0 0 0,0-1 0,0 1 0,1 0 0,-1-1-1,0 1 1,1 0 0,-1 0 0,0-1 0,1 1 0,-1 0 0,0 0 0,1 0-1,-1-1 1,1 1 0,-1 0 0,0 0 0,1 0 0,-1 0 0,1 0 0,-1 0 0,1 0-1,-1 0 1,0 0 0,1 0 0,-1 0 0,1 0 0,-1 0 0,1 0 0,-1 0-1,0 0 1,1 0 0,-1 1 0,1-1 0,-1 0 0,0 0 0,1 1 0,7 20-196,-6 36 229,-2-52-20,5 37 809,5-28-1459,-9-14 490,0 0-1,0 0 1,0 0 0,-1 0-1,1 0 1,0-1 0,0 1 0,-1 0-1,1 0 1,0 0 0,0-1-1,-1 1 1,1 0 0,0-1 0,0 1-1,-1-1 1,1 1 0,-1-1-1,1 1 1,0-1 0,-1 1-1,1-1 1,-1 1 0,1-2 0,7-11-5136,0-4-3214</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47.896"/>
    </inkml:context>
    <inkml:brush xml:id="br0">
      <inkml:brushProperty name="width" value="0.025" units="cm"/>
      <inkml:brushProperty name="height" value="0.025" units="cm"/>
    </inkml:brush>
  </inkml:definitions>
  <inkml:trace contextRef="#ctx0" brushRef="#br0">1 131 6342,'0'0'14600,"4"8"-12571,-3-5-1877,1 0 0,0 0 1,0-1-1,-1 1 0,2 0 0,-1-1 0,0 0 0,0 1 0,1-1 1,0 0-1,-1 0 0,1 0 0,0-1 0,0 1 0,0 0 0,0-1 1,0 0-1,0 0 0,0 0 0,0 0 0,1-1 0,-1 1 0,0-1 1,1 0-1,-1 0 0,0 0 0,1 0 0,-1 0 0,0-1 0,0 1 1,1-1-1,-1 0 0,5-2 0,1 0-20,-1 0 0,1 0 0,-1-1 0,0 0 0,0 0 0,-1-1 0,1 0 0,-1-1 0,0 1 0,6-8 0,-9 9-87,0-1 0,0 1 1,0-1-1,-1 0 1,0 0-1,0-1 0,0 1 1,-1 0-1,0-1 1,0 0-1,0 1 0,0-1 1,-1 0-1,0 0 1,0-10-1,-1 15-74,0 0 1,0 0-1,0 0 0,0 0 0,0 0 1,-1 0-1,1 0 0,0 0 0,-1 0 1,1 0-1,-1 0 0,1 0 0,-1 0 1,1 0-1,-1 0 0,1 0 0,-1 1 1,0-1-1,0 0 0,1 0 0,-1 1 1,0-1-1,0 0 0,0 1 0,0-1 1,0 1-1,0-1 0,1 1 0,-1 0 1,0-1-1,-1 1 0,1 0 0,0 0 1,0-1-1,0 1 0,0 0 0,0 0 1,0 0-1,0 0 0,0 1 0,0-1 1,0 0-1,0 0 0,0 1 0,0-1 1,0 0-1,-1 2 0,-2-1-53,0 0-1,0 0 1,0 1-1,0 0 0,0 0 1,0 0-1,1 0 1,-1 1-1,1-1 1,0 1-1,-4 4 1,2-1 78,1 1 0,0 0 1,0 0-1,1 0 0,0 1 1,0-1-1,1 1 0,0 0 1,0-1-1,-1 15 0,3-19-50,0-1 0,0 1 1,0-1-1,0 1 0,0-1 0,1 1 0,-1-1 0,1 0 0,-1 1 1,1-1-1,0 0 0,0 1 0,0-1 0,0 0 0,1 0 0,-1 0 1,1 0-1,-1 0 0,1 0 0,-1 0 0,1 0 0,0-1 0,0 1 1,0-1-1,0 1 0,0-1 0,0 0 0,1 0 0,-1 0 0,0 0 0,0 0 1,1 0-1,-1-1 0,1 1 0,-1-1 0,1 0 0,3 1 0,1-1-577,-1 0-1,0 0 0,0 0 1,1-1-1,-1 0 0,0 0 1,0-1-1,0 1 0,0-1 0,0-1 1,0 1-1,0-1 0,-1 0 1,10-7-1,21-18-5347</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48.286"/>
    </inkml:context>
    <inkml:brush xml:id="br0">
      <inkml:brushProperty name="width" value="0.025" units="cm"/>
      <inkml:brushProperty name="height" value="0.025" units="cm"/>
    </inkml:brush>
  </inkml:definitions>
  <inkml:trace contextRef="#ctx0" brushRef="#br0">94 1 12043,'0'0'3817,"-11"8"-2567,4-2-924,0 0 1,1 0 0,-1 1 0,1-1 0,1 2 0,-1-1 0,1 0 0,0 1 0,1 0 0,0 0-1,0 0 1,1 1 0,0-1 0,0 1 0,1 0 0,-2 13 0,3-15-35,1 0 0,-1 0 1,1 0-1,0 1 0,1-1 1,0 0-1,1 8 0,-1-13-214,0-1-1,0 1 1,0 0-1,0 0 1,0-1-1,1 1 1,-1-1-1,0 1 1,1-1-1,-1 1 1,1-1-1,0 0 1,-1 0-1,1 0 1,0 0-1,0 0 1,0 0-1,0 0 1,-1 0-1,1-1 1,0 1-1,0-1 1,0 0-1,0 1 0,1-1 1,-1 0-1,0 0 1,3-1-1,11 1-51,1-1 0,-1-1 0,0 0 0,0-1-1,17-6 1,-32 8-65,0 1 0,0-1-1,0 1 1,1-1-1,-1 1 1,0 0 0,0 0-1,0-1 1,1 1 0,-1 0-1,0 0 1,0 0 0,0 0-1,1 0 1,-1 1-1,0-1 1,0 0 0,0 1-1,0-1 1,1 0 0,-1 1-1,0-1 1,0 1 0,0 0-1,0-1 1,0 1-1,0 0 1,0 0 0,0-1-1,0 1 1,-1 0 0,2 2-1,-1 1 113,1 0-1,-1 0 0,-1 0 0,1 0 1,-1 0-1,1 0 0,-2 9 1,1-12-15,0 0 257,15-16 1564,-9 3-2013,-1 0 0,-1 0 0,0 0 0,-1-1 0,0 1 0,-1-1-1,1-13 1,-3 26 49,1-1-1,-1 1 1,0-1-1,1 1 0,-1-1 1,0 1-1,1-1 1,-1 1-1,1-1 1,-1 1-1,1-1 0,-1 1 1,1 0-1,-1-1 1,1 1-1,-1 0 0,1-1 1,0 1-1,-1 0 1,1 0-1,-1 0 1,1-1-1,0 1 0,-1 0 1,1 0-1,0 0 1,-1 0-1,1 0 1,0 0-1,-1 0 0,1 0 1,-1 1-1,1-1 1,0 0-1,-1 0 0,1 0 1,-1 1-1,2 0 1,27 8-2925,31 11-3556,-23-12 2183</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48.633"/>
    </inkml:context>
    <inkml:brush xml:id="br0">
      <inkml:brushProperty name="width" value="0.025" units="cm"/>
      <inkml:brushProperty name="height" value="0.025" units="cm"/>
    </inkml:brush>
  </inkml:definitions>
  <inkml:trace contextRef="#ctx0" brushRef="#br0">30 0 7239,'0'0'3491,"-20"49"-832,16-18 287,-2 4-319,6 1-193,0-3-352,0 0-256,0-6-929,0-4-321,6-9-416,-2-4-63,7-9-706,-2-1-960,-3-14-1090,1-13-2946,-1-7-4389</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2.901"/>
    </inkml:context>
    <inkml:brush xml:id="br0">
      <inkml:brushProperty name="width" value="0.025" units="cm"/>
      <inkml:brushProperty name="height" value="0.025" units="cm"/>
    </inkml:brush>
  </inkml:definitions>
  <inkml:trace contextRef="#ctx0" brushRef="#br0">13 17 16111,'0'0'3604,"-2"9"-3022,1-5-463,-2 7-138,1-1 0,0 1 0,1 0 0,0 14 0,1-24 62,0 1-1,0-1 0,-1 0 1,2 0-1,-1 1 0,0-1 1,0 0-1,0 1 0,0-1 1,1 0-1,-1 1 0,1-1 1,-1 0-1,1 0 0,-1 0 1,1 1-1,0-1 0,0 0 1,-1 0-1,1 0 0,0 0 0,0 0 1,0 0-1,0-1 0,0 1 1,0 0-1,0 0 0,1-1 1,-1 1-1,0-1 0,0 1 1,0-1-1,1 1 0,-1-1 1,0 0-1,1 1 0,-1-1 1,0 0-1,1 0 0,-1 0 1,0 0-1,1 0 0,-1-1 1,0 1-1,0 0 0,1-1 1,-1 1-1,0 0 0,0-1 1,2 0-1,2-2 88,-1 1 0,0-1 0,0 1 1,0-1-1,0 0 0,-1-1 0,1 1 0,-1-1 0,0 1 1,0-1-1,0 0 0,-1 0 0,1-1 0,-1 1 0,2-5 1,20-55 29,-22 58-657,-3 19 239,1 0 314,0 1 0,0-1 0,2 0 0,4 24 0,-6-35-200,1 0 1,0 0 0,0 1 0,0-1-1,0 0 1,0 0 0,0 0 0,1 0-1,-1 0 1,1 0 0,-1-1-1,1 1 1,0 0 0,2 1 0,-2-2-169,0 0 1,0 0 0,0-1-1,0 1 1,0 0-1,0-1 1,0 0 0,0 0-1,0 1 1,0-1-1,1-1 1,-1 1 0,0 0-1,0 0 1,0-1 0,0 1-1,0-1 1,0 0-1,2-1 1,10-5-5535</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48.979"/>
    </inkml:context>
    <inkml:brush xml:id="br0">
      <inkml:brushProperty name="width" value="0.025" units="cm"/>
      <inkml:brushProperty name="height" value="0.025" units="cm"/>
    </inkml:brush>
  </inkml:definitions>
  <inkml:trace contextRef="#ctx0" brushRef="#br0">1 0 14221,'0'0'6054,"15"51"-5830,2-36-320,1 2-2050,5-4-1825,3-3-3236</inkml:trace>
  <inkml:trace contextRef="#ctx0" brushRef="#br0" timeOffset="0.99">287 134 14862,'0'0'8840,"-12"0"-8268,5 0-531,-4-1 39,-1 2-1,1-1 1,-1 1-1,-15 4 1,24-4-90,1-1 0,-1 1 0,1 0 1,0-1-1,0 1 0,-1 0 0,1 0 0,0 1 0,0-1 0,0 0 0,0 1 1,0-1-1,0 1 0,1 0 0,-1-1 0,0 1 0,1 0 0,-1 0 1,1 0-1,0 0 0,0 0 0,0 1 0,0-1 0,0 0 0,0 1 0,0-1 1,1 0-1,-1 1 0,1-1 0,0 4 0,0-5-26,0 0 0,1 1 0,-1-1 0,0 0-1,1 0 1,-1 1 0,1-1 0,0 0 0,-1 0 0,1 0 0,0 0 0,0 0 0,0 0-1,0 0 1,0 0 0,0 0 0,0 0 0,0-1 0,0 1 0,0 0 0,0-1-1,1 1 1,-1-1 0,0 1 0,2 0 0,39 10-795,-29-8 610,20 4-103,-25-7 304,0 1 1,0 1-1,-1-1 0,1 1 0,-1 0 0,0 1 0,1 0 0,-1 0 0,0 1 1,-1-1-1,1 2 0,9 6 0,-15-10 42,0 0 1,-1 0-1,1 0 0,0 0 0,-1 0 1,1 0-1,-1 0 0,1 1 1,-1-1-1,1 0 0,-1 0 1,0 0-1,0 0 0,1 1 0,-1-1 1,0 0-1,0 0 0,0 1 1,0-1-1,0 0 0,-1 0 0,1 0 1,0 1-1,-1-1 0,1 0 1,-1 1-1,-1 1 66,1-1-1,-1 1 1,0-1 0,0 0-1,0 0 1,0 0 0,-1 0 0,1 0-1,-1 0 1,-3 2 0,-1 0 59,-1 0 1,1 0-1,-1-1 1,0 0 0,0-1-1,-16 3 1,21-4-151,-30-3-569,15-11-2569,7-8-2491</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49.321"/>
    </inkml:context>
    <inkml:brush xml:id="br0">
      <inkml:brushProperty name="width" value="0.025" units="cm"/>
      <inkml:brushProperty name="height" value="0.025" units="cm"/>
    </inkml:brush>
  </inkml:definitions>
  <inkml:trace contextRef="#ctx0" brushRef="#br0">121 1 15150,'0'0'4677,"12"55"-2916,-9-24-736,3 2-480,-2 4-289,1-1-128,1 0-96,0-1 32,-5-2-64,3-6-160,-2-4-256,-2-6-449,0-8-576,-13-16-9225</inkml:trace>
  <inkml:trace contextRef="#ctx0" brushRef="#br0" timeOffset="1">36 235 7655,'0'0'9577,"-36"-53"-7078,36 47-706,11 4-1120,8-1-481,13 3-96,5-3-32,6 2-288,4-4-1986,3-4-4260</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50.149"/>
    </inkml:context>
    <inkml:brush xml:id="br0">
      <inkml:brushProperty name="width" value="0.025" units="cm"/>
      <inkml:brushProperty name="height" value="0.025" units="cm"/>
    </inkml:brush>
  </inkml:definitions>
  <inkml:trace contextRef="#ctx0" brushRef="#br0">38 0 15310,'0'0'855,"-4"10"762,4-10-1610,-8 19 968,2 1 1,0-1-1,1 1 1,-3 22-1,8-38-748,-1 1 0,1 0 0,0 0 0,0 0 0,1 0 0,0 0 0,-1 0 0,1-1 0,1 1-1,-1 0 1,4 6 0,-4-9-126,1 0 0,-1 0-1,1 0 1,0 0 0,0 0 0,0 0-1,0 0 1,0-1 0,0 1 0,0-1-1,0 1 1,1-1 0,-1 0 0,1 0-1,-1 0 1,1 0 0,-1 0-1,1-1 1,-1 1 0,1-1 0,0 0-1,5 0 1,0 0 79,1-1 0,-1 0-1,1 0 1,-1-1-1,0 0 1,1 0 0,-1-1-1,0 0 1,-1-1 0,1 0-1,-1 0 1,1-1 0,11-9-1,-6 3-207,0 0 0,-1-1-1,-1 0 1,1-1 0,-2-1-1,9-14 1,-27 129-2166,8-100 2221,0 0-1,0 0 1,0 0 0,0 0-1,1 0 1,-1 0 0,0 0-1,0 0 1,1 0 0,-1 0-1,1 0 1,-1 0 0,0-1-1,1 1 1,0 0 0,-1 0 0,1-1-1,-1 1 1,1 0 0,0-1-1,-1 1 1,1 0 0,0-1-1,0 1 1,0-1 0,0 1-1,1 0 1,1 0 59,0-1-1,1 1 1,-1 0 0,0-1 0,0 0-1,0 0 1,1 0 0,5-1 0,2-1 57,-1 0 1,1-1-1,0 0 1,13-6 0,9-9-58,61-42 0,-47 27-488,-47 33 376,1-1-1,-1 1 1,0 0-1,0 0 1,1 0-1,-1 0 1,0-1 0,0 1-1,1 0 1,-1 0-1,0 0 1,1 0-1,-1 0 1,0 0-1,0 0 1,1 0-1,-1 0 1,0 0 0,1-1-1,-1 2 1,0-1-1,0 0 1,1 0-1,-1 0 1,0 0-1,1 0 1,-1 0-1,0 0 1,1 0-1,-1 0 1,0 0 0,0 1-1,1-1 1,-1 0-1,0 0 1,0 0-1,0 1 1,1-1-1,2 17-388,-7 33 499,2-28-77,3-22 11,0 1 0,0 0 0,-1 0 0,1-1 0,0 1 0,0-1 0,0 1 0,0-1 0,0 1 0,0-1-1,0 0 1,1 1 0,-1-1 0,0 0 0,0 0 0,0 0 0,0 0 0,0 0 0,0 0 0,0 0 0,1 0 0,-1 0 0,0 0 0,0-1-1,0 1 1,1-1 0,33-6 139,-25 2-233,0-1 1,0 1 0,16-15-1,-18 14-615,0 0 0,0 1-1,0-1 1,17-6 0,-23 50-4205,-4-17-1590,2-18 1121</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50.629"/>
    </inkml:context>
    <inkml:brush xml:id="br0">
      <inkml:brushProperty name="width" value="0.025" units="cm"/>
      <inkml:brushProperty name="height" value="0.025" units="cm"/>
    </inkml:brush>
  </inkml:definitions>
  <inkml:trace contextRef="#ctx0" brushRef="#br0">17 0 12396,'0'0'7009,"-3"10"-6192,-1 8-126,0 1-1,2-1 1,0 1 0,0 27 0,2-45-677,0 0 0,0-1 0,1 1 0,-1 0 0,0-1 0,0 1 0,0-1 0,1 1 0,-1 0 0,0-1 0,1 1 0,-1-1 0,0 1 0,1-1 0,-1 1 0,1-1 0,-1 1 0,1-1 0,-1 1 0,1-1 0,-1 0 0,1 1 0,-1-1 0,1 0 0,0 1 0,-1-1 0,1 0 0,-1 0 0,2 1 0,25-3 379,21-16-16,-17-5-354,-24 17-39,0 0 0,0 1-1,0 0 1,0 1 0,1-1 0,0 1 0,0 1 0,0 0 0,9-3-1,-16 38-362,-7-10 482,1 2 437,6-24-521,-1 1 0,1 0 1,0 0-1,0-1 0,-1 1 1,1-1-1,0 1 1,0-1-1,0 1 0,0-1 1,-1 1-1,1-1 1,0 0-1,0 0 0,0 1 1,0-1-1,0 0 1,0 0-1,0 0 0,0 0 1,0 0-1,0 0 1,0 0-1,0 0 0,0 0 1,0-1-1,1 0 0,12-1-67,-1-1 0,0-1 0,1-1 0,-2 0 0,1 0 0,0-2 0,14-8 0,35-17-1377,-61 37 1357,-1-1 0,0 1 0,0 0 0,0 0-1,-1-1 1,0 1 0,-2 6 0,3-10 156,-1 4-268,0-1 1,0 1-1,0-1 0,1 1 1,-1 0-1,1 0 1,1 8-1,0-11-103,-1-1-1,1 0 1,0 0 0,-1 0 0,1 0-1,0 0 1,0 0 0,0-1-1,0 1 1,0 0 0,0 0 0,0-1-1,0 1 1,0 0 0,0-1 0,0 1-1,0-1 1,0 1 0,0-1-1,1 0 1,-1 0 0,0 1 0,0-1-1,1 0 1,-1 0 0,0 0-1,0 0 1,0 0 0,1-1 0,-1 1-1,0 0 1,0 0 0,0-1 0,2 0-1,17-4-5289</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51.053"/>
    </inkml:context>
    <inkml:brush xml:id="br0">
      <inkml:brushProperty name="width" value="0.025" units="cm"/>
      <inkml:brushProperty name="height" value="0.025" units="cm"/>
    </inkml:brush>
  </inkml:definitions>
  <inkml:trace contextRef="#ctx0" brushRef="#br0">18 79 8520,'0'0'15642,"-18"24"-15023,20-21-625,-1-1 1,1 1 0,0-1-1,0 0 1,0 1-1,0-1 1,0 0 0,0 0-1,1-1 1,-1 1-1,1 0 1,-1-1-1,1 1 1,0-1 0,-1 0-1,1 0 1,5 1-1,52 13 77,-54-14-27,3 1-68,-1-1 0,1 0 0,0 0 0,13-1 0,-21 0 103,1 0-1,-1-1 1,0 1-1,1 0 1,-1 0-1,0-1 0,1 1 1,-1-1-1,0 1 1,0-1-1,1 1 1,-1-1-1,0 0 1,0 1-1,0-1 1,0 0-1,0 0 1,0 0-1,0 0 1,0 0-1,0 0 1,0 0-1,0-1 1,-1 1-1,1 0 1,-1 0-1,1 0 1,-1-1-1,1 1 0,-1 0 1,1-1-1,-1 1 1,0 0-1,0-1 1,0-1-1,-5-122 2784,47 129-3471,-27 0 326,5 0-1582,1 0 0,30 2 1,-10-5-4398</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51.620"/>
    </inkml:context>
    <inkml:brush xml:id="br0">
      <inkml:brushProperty name="width" value="0.025" units="cm"/>
      <inkml:brushProperty name="height" value="0.025" units="cm"/>
    </inkml:brush>
  </inkml:definitions>
  <inkml:trace contextRef="#ctx0" brushRef="#br0">44 1 13741,'0'0'1746,"-1"11"966,-13 168 5792,14-178-8485,0 0 0,0 0 1,1 0-1,-1 0 0,0 0 1,0 0-1,1 0 0,-1 0 1,1 0-1,-1 0 0,1 0 1,-1 0-1,1-1 0,-1 1 1,1 0-1,0 0 0,-1 0 1,1-1-1,0 1 0,0 0 1,0-1-1,-1 1 0,1-1 1,0 1-1,1 0 0,33 7 329,39-12-38,-73 4-307,80-11-1770,-81 12 1761,0-1 0,0 0 0,1 0 0,-1 1 0,0-1 0,0 0-1,0 0 1,0 1 0,0-1 0,0 0 0,0 0 0,0 1 0,1-1 0,-1 0-1,0 0 1,0 1 0,0-1 0,0 0 0,0 1 0,-1-1 0,1 0 0,0 0-1,0 1 1,0-1 0,0 0 0,0 0 0,0 1 0,0-1 0,0 0 0,-1 0-1,1 1 1,0-1 0,0 0 0,0 0 0,0 0 0,-1 1 0,1-1 0,0 0-1,0 0 1,-1 0 0,1 0 0,0 0 0,0 1 0,-1-1 0,1 0 0,0 0 0,-10 10 309,-3-3-35,1-1 0,-1 0 0,-1-2-1,1 1 1,0-1 0,-1-1 0,0-1-1,0 0 1,0 0 0,0-1 0,0-1-1,-21-3 1,33 3-405,1 0 1,-1 0-1,1-1 0,0 1 1,-1-1-1,1 1 0,0-1 1,-1 1-1,1-1 0,0 0 0,0 0 1,0 0-1,0 1 0,0-1 1,0 0-1,-2-2 0,3 3-103,0-1 0,-1 1 0,1-1 0,0 1-1,0-1 1,0 1 0,-1-1 0,1 0 0,0 1-1,0-1 1,0 1 0,0-1 0,0 1 0,0-1-1,0 1 1,0-1 0,0 0 0,0 1 0,0-1-1,1 1 1,-1-1 0,0 1 0,0-1 0,0 1-1,1-1 1,-1 1 0,0-1 0,1 1 0,-1-1 0,0 1-1,1-1 1,-1 1 0,1 0 0,-1-1 0,1 1-1,-1 0 1,1-1 0,-1 1 0,1 0 0,-1 0-1,1-1 1,-1 1 0,1 0 0,0 0 0,17-6-6199</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51.964"/>
    </inkml:context>
    <inkml:brush xml:id="br0">
      <inkml:brushProperty name="width" value="0.025" units="cm"/>
      <inkml:brushProperty name="height" value="0.025" units="cm"/>
    </inkml:brush>
  </inkml:definitions>
  <inkml:trace contextRef="#ctx0" brushRef="#br0">3 72 10858,'0'0'4170,"8"0"-49,-4 0-3729,9 1 959,0 0 0,-1-2 1,1 0-1,17-3 0,-27 4-1273,-1 0 1,1-1-1,0 0 1,-1 1-1,1-1 0,-1 0 1,1 0-1,-1 0 1,0-1-1,1 1 0,-1 0 1,0-1-1,0 0 1,0 1-1,0-1 0,0 0 1,0 0-1,-1 0 1,1 0-1,-1-1 0,1 1 1,-1 0-1,0 0 1,0-1-1,0 1 0,0-1 1,0 1-1,0-1 1,-1 0-1,1 1 0,-1-5 1,-1 6-95,0 1 0,0-1 0,1 0 0,-1 0 1,-1 1-1,1-1 0,0 1 0,0-1 0,0 1 0,0-1 0,0 1 0,0-1 1,-1 1-1,1 0 0,0 0 0,0 0 0,0 0 0,-1 0 0,1 0 0,0 0 1,0 0-1,-2 0 0,-32 2-84,30 0 114,0-1-1,0 1 0,0 0 0,0 0 0,0 0 0,1 1 0,-1 0 0,1 0 0,-1 0 0,1 1 0,0-1 0,1 1 0,-1 0 0,0 0 0,1 0 0,0 0 0,-3 7 0,4-9-32,1-1-1,0 1 1,0 0 0,0 0-1,0 0 1,1-1-1,-1 1 1,0 0-1,1 0 1,0 0 0,-1 0-1,1 0 1,0 0-1,0 0 1,0 0 0,0 0-1,0 1 1,1-1-1,-1 0 1,0 0-1,1-1 1,0 1 0,-1 0-1,1 0 1,0 0-1,0 0 1,0 0-1,0-1 1,0 1 0,1-1-1,-1 1 1,0 0-1,1-1 1,-1 0 0,1 1-1,0-1 1,-1 0-1,1 0 1,0 0-1,0 0 1,0 0 0,-1-1-1,1 1 1,0 0-1,0-1 1,3 1 0,4 1-1007,0 0 1,1-1 0,-1 0 0,16 0 0,19-3-6320,1-5-4357</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52.341"/>
    </inkml:context>
    <inkml:brush xml:id="br0">
      <inkml:brushProperty name="width" value="0.025" units="cm"/>
      <inkml:brushProperty name="height" value="0.025" units="cm"/>
    </inkml:brush>
  </inkml:definitions>
  <inkml:trace contextRef="#ctx0" brushRef="#br0">187 5 18481,'0'0'3059,"-9"-1"-795,1 0-2050,-1 0 0,1 0 0,-1 1 0,1 0 0,-1 0 0,0 1-1,1 0 1,0 0 0,-1 1 0,1 0 0,0 1 0,-14 6 0,14-5-127,6-3-90,-1 0-1,0 0 1,0 1-1,1-1 0,-1 1 1,1 0-1,-1-1 0,1 1 1,0 0-1,0 0 0,0 0 1,0 1-1,0-1 1,0 0-1,0 1 0,1-1 1,0 1-1,-1 0 0,1 0 1,0-1-1,0 1 0,0 0 1,0 4-1,1-6-4,1 0 0,-1 0 0,1 0 0,0 0 0,-1 0 0,1 0 0,0 0 0,-1-1 0,1 1 0,0 0 0,0-1 0,0 1 0,0-1 0,0 1 0,0-1 0,0 1 0,0-1 0,0 1 0,0-1 0,0 0 0,0 0 0,1 1 0,34 7-149,-27-6 82,53 10-791,-29-5 84,59 18 1,-102-22 1982,-1 0 0,-1-1 0,-21 1 0,1-1-694,20 0-779,1-2 0,-1 1 0,1-1-1,-1-1 1,-18-3 0,30 4 108,0 0 0,-1-1-1,1 1 1,0 0 0,0 0 0,0-1 0,0 1 0,0 0 0,0 0-1,-1-1 1,1 1 0,0 0 0,0-1 0,0 1 0,0 0-1,0 0 1,0-1 0,0 1 0,0 0 0,0-1 0,0 1-1,0 0 1,0 0 0,1-1 0,-1 1 0,0 0 0,0-1 0,0 1-1,0 0 1,0 0 0,1-1 0,-1 1 0,0 0 0,0 0-1,0 0 1,1-1 0,-1 1 0,0 0 0,0 0 0,0 0 0,1 0-1,-1-1 1,0 1 0,1 0 0,-1 0 0,0 0 0,0 0-1,1 0 1,-1 0 0,0 0 0,1 0 0,-1 0 0,17-10-4653,8 1 578,9-1-1195</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52.673"/>
    </inkml:context>
    <inkml:brush xml:id="br0">
      <inkml:brushProperty name="width" value="0.025" units="cm"/>
      <inkml:brushProperty name="height" value="0.025" units="cm"/>
    </inkml:brush>
  </inkml:definitions>
  <inkml:trace contextRef="#ctx0" brushRef="#br0">129 17 13164,'0'0'11142,"-8"-3"-10875,5 1-271,0 0 1,-1 0 0,1 1 0,-1 0 0,1 0 0,-1 0-1,0 0 1,0 0 0,1 1 0,-1-1 0,0 1 0,0 0-1,1 0 1,-1 0 0,0 1 0,0 0 0,1-1 0,-1 1-1,0 0 1,1 1 0,-1-1 0,1 1 0,0-1 0,-1 1-1,1 0 1,0 1 0,0-1 0,0 0 0,0 1-1,1-1 1,-5 6 0,6-7 4,1 0-1,-1 0 1,0 0-1,1 0 0,-1 0 1,1 0-1,-1 0 1,1 0-1,-1 0 1,1 0-1,0 0 1,-1 1-1,1-1 0,0 0 1,0 0-1,0 0 1,0 0-1,0 1 1,0-1-1,0 0 1,1 0-1,-1 0 1,0 0-1,1 1 0,-1-1 1,1 0-1,-1 0 1,1 0-1,-1 0 1,1 0-1,0 0 1,-1 0-1,1 0 0,0-1 1,0 1-1,0 0 1,0 0-1,0 0 1,-1-1-1,2 1 1,-1-1-1,1 2 1,8 3 23,-1 0 0,0-1 0,20 6 1,-20-7-19,7 2 11,36 15 53,-51-19-69,1 0 1,-1 0-1,1 0 0,-1 0 1,1 0-1,-1 0 0,1 0 1,-1 0-1,0 0 0,0 1 0,0-1 1,0 1-1,0-1 0,0 1 1,0-1-1,0 1 0,0-1 1,-1 1-1,1 0 0,-1-1 1,1 1-1,-1 0 0,0-1 1,0 1-1,1 0 0,-1 2 1,-1-3 77,0 1 0,0-1 0,-1 1 0,1-1 0,0 1 1,0-1-1,-1 0 0,1 1 0,-1-1 0,1 0 0,-1 0 0,1 0 1,-1 0-1,0 0 0,0-1 0,1 1 0,-1 0 0,0-1 0,0 0 1,0 1-1,1-1 0,-1 0 0,0 0 0,0 0 0,-2 0 0,-51 0 1115,53-1-1316,0 1 1,1-1 0,-1 1-1,1-1 1,-1 0 0,1 1-1,0-1 1,-1 0-1,1 0 1,0 0 0,-1 0-1,1 0 1,0 0 0,0-1-1,0 1 1,0 0 0,0-1-1,-1-1 1,-4-18-6873,5 7-367</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53.192"/>
    </inkml:context>
    <inkml:brush xml:id="br0">
      <inkml:brushProperty name="width" value="0.025" units="cm"/>
      <inkml:brushProperty name="height" value="0.025" units="cm"/>
    </inkml:brush>
  </inkml:definitions>
  <inkml:trace contextRef="#ctx0" brushRef="#br0">1 112 15150,'0'0'10666,"9"-2"-9934,-5 2-712,49-11 1032,-52 10-1032,1 1 0,-1 0 0,0-1 0,1 1 0,-1-1 0,1 0 0,-1 1 0,0-1 0,1 0 0,-1 0 0,0 0 0,0 0 0,0 0 0,1 0 0,-1 0 1,0 0-1,-1 0 0,1 0 0,0-1 0,0 1 0,0 0 0,-1-1 0,1 1 0,-1 0 0,1-1 0,-1 1 0,1-1 0,-1 1 0,0-1 0,0 1 0,0-1 0,0 1 0,0-1 0,0 1 0,0-3 0,-1 3-88,0 0-1,1 1 0,-1-1 0,0 0 0,0 1 1,1-1-1,-1 1 0,0-1 0,0 1 0,0 0 0,0-1 1,0 1-1,0 0 0,0-1 0,1 1 0,-1 0 0,0 0 1,0 0-1,0 0 0,0 0 0,0 0 0,0 0 0,0 0 1,0 0-1,0 1 0,0-1 0,-1 1 0,-26 9-427,26-8 480,-1 1 0,0 0 0,1 0 0,0 0 0,-1 0 0,1 0 0,0 0 0,1 1 0,-1-1 0,1 1 0,-1-1 0,1 1 0,-1 5 0,2-7 38,0-1-1,0 1 1,0-1-1,0 0 1,0 1-1,0-1 1,0 1-1,0-1 0,1 1 1,-1-1-1,0 1 1,1-1-1,0 0 1,-1 1-1,1-1 1,0 0-1,-1 0 1,1 1-1,0-1 1,0 0-1,0 0 1,0 0-1,0 0 1,0 0-1,1 0 1,-1 0-1,0-1 1,0 1-1,1 0 1,-1-1-1,0 1 1,1-1-1,-1 1 1,1-1-1,-1 0 1,3 1-1,14 2 73,0-1 0,0 0 0,1-1 0,-1-1 0,0-1 0,1-1 0,-1 0 0,0-1 0,23-8 0,-40 11-83,0 0 0,0 0 0,0 0 0,0 0 0,-1-1 0,1 1 0,0 0 0,0 0 0,0-1 0,-1 1 1,1-1-1,0 1 0,0-1 0,-1 1 0,1-1 0,0 0 0,-1 1 0,1-1 0,-1 0 0,1 1 0,-1-1 1,1 0-1,-1 1 0,1-1 0,-1 0 0,0 0 0,1 0 0,-1 0 0,0 1 0,0-1 0,0 0 0,0 0 1,1 0-1,-1 0 0,0 0 0,-1 0 0,1 1 0,0-1 0,0 0 0,0 0 0,0 0 0,-1-1 0,-29-37 662,27 36-471,0 0 0,0 0 0,0 0 0,0-1 0,0 0 1,1 1-1,0-1 0,-3-6 0,4 9-177,1 0 1,0 0-1,-1 0 0,1 0 1,0-1-1,0 1 0,0 0 1,0 0-1,0 0 0,0 0 1,0 0-1,0 0 1,0 0-1,0 0 0,1 0 1,-1 0-1,0 0 0,1 0 1,-1 0-1,1 0 1,-1 0-1,1 0 0,0 0 1,-1 0-1,1 0 0,0 1 1,-1-1-1,1 0 1,0 0-1,0 1 0,0-1 1,0 1-1,1-2 0,2 1-61,1 1 0,-1-1-1,1 1 1,-1 0 0,0 0-1,1 0 1,5 1 0,1 0 19,70 12-572,-59-8-1064,0-1 1,30 2-1,1-6-5431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3.281"/>
    </inkml:context>
    <inkml:brush xml:id="br0">
      <inkml:brushProperty name="width" value="0.025" units="cm"/>
      <inkml:brushProperty name="height" value="0.025" units="cm"/>
    </inkml:brush>
  </inkml:definitions>
  <inkml:trace contextRef="#ctx0" brushRef="#br0">16 0 16912,'0'0'443,"-3"11"235,-1 6-362,1 1 1,0 0-1,2-1 1,0 1-1,1 0 1,0 0-1,2 0 0,0 0 1,1-1-1,5 18 1,-3-23-279,0 0 1,0-1-1,1 1 0,11 14 1,-16-24-23,1 0 1,0 0-1,-1-1 1,1 1-1,0 0 1,0-1-1,0 1 0,0-1 1,0 1-1,0-1 1,0 0-1,0 0 1,4 1-1,-4-2 7,-1 0 0,0 0 0,1 0 0,-1 0 0,1 0 0,-1 0 0,1 0 0,-1-1 0,1 1 0,-1-1 0,0 1 0,1-1 0,-1 0 0,0 1 0,0-1 0,1 0 0,-1 0 0,0 0 0,0 0 0,0 0-1,0 0 1,0 0 0,0 0 0,0 0 0,0-2 0,10-13-16,-2 0-1,0-1 0,-1 0 0,-1 0 0,-1-1 1,0 0-1,-1 0 0,-1-1 0,-1 0 1,-1 1-1,1-38 0,-6 50-338,-3 14 129,-4 13 103,6 0 141,1-1 1,0 0 0,2 0-1,1 37 1,0-51-119,1 0 0,-1 0 0,1 0 0,0 0 0,1-1 0,-1 1 0,1 0 0,0-1 0,0 1 0,1-1 0,0 1 0,0-1 0,0 0 0,0 0 0,1 0 0,0-1 0,0 0 0,0 1 0,1-1-1,6 5 1,-7-8-628,-1 1 0,0-1 0,0 0 0,0 0 0,1-1 0,-1 1-1,0-1 1,1 1 0,-1-1 0,4 0 0,11 0-6465</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59.724"/>
    </inkml:context>
    <inkml:brush xml:id="br0">
      <inkml:brushProperty name="width" value="0.025" units="cm"/>
      <inkml:brushProperty name="height" value="0.025" units="cm"/>
    </inkml:brush>
  </inkml:definitions>
  <inkml:trace contextRef="#ctx0" brushRef="#br0">42 1 13004,'0'0'4719,"-5"10"-4051,4-6-606,-6 12 240,0 1 0,2 0 0,0 0 0,1 1 0,-3 31 0,7-49-301,0 0 1,0 1-1,0-1 1,0 0-1,0 1 0,0-1 1,0 0-1,0 1 1,0-1-1,0 0 1,1 1-1,-1-1 1,0 0-1,0 1 1,0-1-1,1 0 1,-1 0-1,0 1 1,0-1-1,1 0 1,-1 0-1,0 1 1,0-1-1,1 0 1,-1 0-1,0 0 1,1 0-1,-1 0 1,0 1-1,1-1 1,-1 0-1,0 0 1,1 0-1,-1 0 1,0 0-1,1 0 1,19-3 109,16-13-11,-22 5-425,-1-1-1,0 0 1,-1-1-1,18-24 0,10-12-128,-39 52 621,0 10 9,2 1 0,-1 0 0,9 20 0,-11-33-186,1 0 1,0 0 0,0 0-1,0 0 1,0 0 0,0 0 0,0 0-1,1 0 1,-1 0 0,0-1-1,0 1 1,1 0 0,-1-1 0,0 1-1,1-1 1,-1 1 0,0-1-1,3 0 1,18 0-3391,2-4-3823</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00.590"/>
    </inkml:context>
    <inkml:brush xml:id="br0">
      <inkml:brushProperty name="width" value="0.025" units="cm"/>
      <inkml:brushProperty name="height" value="0.025" units="cm"/>
    </inkml:brush>
  </inkml:definitions>
  <inkml:trace contextRef="#ctx0" brushRef="#br0">64 1 12844,'0'0'1767,"-6"10"-1372,1-2-331,-2 3 119,0 0 0,1 0 0,0 1 0,1 0 0,0 0 1,1 0-1,0 0 0,1 1 0,-2 13 0,5-25-168,0 0 0,1 0 0,-1 0-1,0-1 1,1 1 0,-1 0 0,1 0-1,-1 0 1,1-1 0,-1 1 0,1 0 0,0 0-1,-1-1 1,1 1 0,0-1 0,0 1-1,-1 0 1,1-1 0,0 1 0,0-1-1,0 0 1,0 1 0,0-1 0,0 0-1,0 0 1,-1 1 0,1-1 0,0 0 0,0 0-1,0 0 1,0 0 0,0 0 0,0 0-1,0 0 1,0-1 0,0 1 0,0 0-1,0 0 1,0-1 0,0 1 0,1-1-1,42-16 834,-30 6-408,0 1-1,-1-2 1,0 0-1,-1-1 1,13-16 0,-10 74-2616,1-2-4676,-12-27-1091</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02.556"/>
    </inkml:context>
    <inkml:brush xml:id="br0">
      <inkml:brushProperty name="width" value="0.025" units="cm"/>
      <inkml:brushProperty name="height" value="0.025" units="cm"/>
    </inkml:brush>
  </inkml:definitions>
  <inkml:trace contextRef="#ctx0" brushRef="#br0">16 120 9513,'0'0'13004,"-4"-9"-11851,3 7-1117,0 0 14,-1 0 1,1 0-1,0 0 1,0 0 0,0 0-1,1 0 1,-1 0 0,0-1-1,1 1 1,-1 0-1,1 0 1,0-1 0,0 1-1,0 0 1,0-1 0,0 1-1,0 0 1,1-1 0,-1 1-1,1 0 1,0 0-1,-1 0 1,1-1 0,0 1-1,0 0 1,1 0 0,-1 0-1,0 0 1,1 1-1,-1-1 1,1 0 0,-1 0-1,1 1 1,0-1 0,2-1-1,-1 0 59,0 0-1,0 0 1,0 1-1,1-1 1,-1 1-1,1-1 1,0 1 0,-1 0-1,1 1 1,0-1-1,0 1 1,0-1-1,1 1 1,-1 0-1,0 1 1,0-1-1,5 1 1,-8 1-119,0 1 1,-1-1-1,1 1 0,0 0 0,-1 0 1,1-1-1,-1 1 0,1 0 1,-1 0-1,0 0 0,0-1 0,1 1 1,-2 0-1,1 0 0,0 0 1,0-1-1,-1 3 0,1 2-2,-1 6-153,-1-1 0,0 1 0,0 0 0,-2-1 0,1 1 0,-1-1 0,-7 13 0,6-14 68,1 0 0,0 0 0,0 1 0,1-1 0,0 1 0,1-1 0,0 1 0,1 0 0,0 12 0,2-22 85,-1 0-1,1 0 1,0 0-1,-1-1 1,1 1-1,0 0 1,0 0 0,-1 0-1,1-1 1,0 1-1,0 0 1,0-1-1,0 1 1,0-1-1,0 1 1,0-1 0,0 1-1,0-1 1,1 0-1,-1 1 1,0-1-1,0 0 1,0 0 0,0 0-1,0 0 1,1 0-1,-1 0 1,0 0-1,0 0 1,0-1 0,2 0-1,41-7-48,-24-1 178,0-1-1,-1-1 1,0 0-1,-1-1 1,0-2 0,-1 1-1,-1-2 1,0 0-1,-1-1 1,0-1 0,-1 0-1,20-35 1,-32 49-529,-6 11 157,-5 12 202,0 0-1,2 1 1,-7 28-1,13-45 48,1 0-1,-1 0 1,1 0-1,0 0 1,0 0 0,0 0-1,1 1 1,0-1-1,-1 0 1,4 7-1,-3-9 34,0-1 0,1 0 0,-1 1 0,1-1 0,-1 0 0,1 0 0,-1 0 0,1 0 0,0 0 0,-1 0 0,1 0 0,0-1 0,0 1 0,0 0 0,0-1 0,-1 0 0,1 1-1,0-1 1,0 0 0,0 0 0,0 0 0,0 0 0,0 0 0,0-1 0,2 0 0,1 0 88,0 0 0,0-1 0,0 0 0,0 0 0,0 0 0,0 0 0,-1-1 0,1 0 0,-1 0 0,0 0 0,1-1 0,-2 1 1,1-1-1,0 0 0,-1 0 0,1 0 0,-1 0 0,-1-1 0,4-5 0,3-6-20,-1 1 0,-1-1 0,0-1 0,7-27 0,-15 45-133,0 1-1,1-1 1,0 1-1,-1-1 1,1 1 0,0-1-1,0 1 1,0-1 0,0 1-1,0-1 1,0 1-1,0-1 1,0 1 0,0-1-1,1 1 1,-1-1-1,1 0 1,-1 1 0,1-1-1,0 1 1,-1-1-1,1 0 1,0 0 0,0 1-1,0-1 1,0 0-1,0 0 1,0 0 0,0 0-1,0 0 1,1 0 0,-1 0-1,0-1 1,1 1-1,-1 0 1,0-1 0,1 1-1,-1-1 1,1 1-1,-1-1 1,1 0 0,-1 1-1,1-1 1,-1 0-1,1 0 1,1 0 0,1-1 45,0 0 1,0 0 0,0 0-1,0 0 1,0-1-1,0 1 1,-1-1 0,1 0-1,-1 0 1,1 0 0,-1-1-1,0 1 1,0-1-1,0 0 1,0 0 0,0 0-1,0 0 1,-1 0 0,0 0-1,4-8 1,-5 11-339,-4 39-1036,2-34 1359,0-1-1,1 1 1,-1 0-1,1 0 0,0 0 1,0-1-1,0 1 1,0 0-1,3 8 1,-2-11 3,0 0 0,0-1 0,1 1 1,-1-1-1,1 1 0,-1-1 0,1 0 1,-1 0-1,1 0 0,-1 0 0,1 0 1,0 0-1,0 0 0,-1 0 0,1-1 1,0 1-1,0-1 0,0 1 1,0-1-1,0 0 0,0 1 0,0-1 1,0 0-1,0-1 0,0 1 0,2 0 1,64-10 317,-57 7-310,0 1 0,0 0 0,0 0 0,0 2 0,15-1 0,-25 2-3,0-1 1,0 1 0,0 0-1,0-1 1,0 1 0,0 0-1,0-1 1,0 1 0,0 0-1,0 0 1,-1 0-1,1 0 1,0 0 0,-1-1-1,1 1 1,-1 1 0,1-1-1,-1 0 1,1 0 0,-1 0-1,0 0 1,0 0 0,1 0-1,-1 0 1,0 0 0,0 1-1,0-1 1,0 0 0,0 0-1,-1 0 1,1 0-1,0 0 1,0 1 0,-1 0-1,1-1 29,-1 0 0,1 0-1,0 0 1,0 0-1,0 0 1,0 0 0,0 0-1,0 0 1,0 0-1,0 0 1,1 0-1,-1 0 1,0 0 0,1 0-1,-1 0 1,0 0-1,1 0 1,0 1 0,2-13 2830,3-36-2638,-6 8-337,0 30-69,0 1-1,0-1 1,0 1 0,1 0-1,4-16 1,-1 22-56,1 1 0,0 0-1,-1 1 1,1-1 0,0 1 0,0 0-1,-1 0 1,1 0 0,0 1 0,6 1 0,-10-2 177,15 2-817,44 4-1476,-57-6 1630,-1-1 0,1 1 0,-1 0 0,1-1 0,-1 1-1,1-1 1,-1 1 0,0-1 0,1 0 0,-1 0 0,4-3-1,4-7-8112</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02.901"/>
    </inkml:context>
    <inkml:brush xml:id="br0">
      <inkml:brushProperty name="width" value="0.025" units="cm"/>
      <inkml:brushProperty name="height" value="0.025" units="cm"/>
    </inkml:brush>
  </inkml:definitions>
  <inkml:trace contextRef="#ctx0" brushRef="#br0">21 0 3203,'-13'0'8712,"5"4"-7751,8 8-192,0 0-545,0-3-192,15-3-2594</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05.136"/>
    </inkml:context>
    <inkml:brush xml:id="br0">
      <inkml:brushProperty name="width" value="0.025" units="cm"/>
      <inkml:brushProperty name="height" value="0.025" units="cm"/>
    </inkml:brush>
  </inkml:definitions>
  <inkml:trace contextRef="#ctx0" brushRef="#br0">1 231 4004,'28'-10'4064,"-10"5"-2076,0-2 0,28-14 1,-43 20-1541,-1 0 1,1-1-1,0 1 1,-1-1-1,1 0 1,-1 0-1,1 0 1,-1 0-1,0-1 1,0 1-1,0 0 1,0-1-1,-1 0 1,1 1-1,-1-1 1,1 0-1,-1 0 1,0 0-1,0 0 1,0 0-1,0 0 1,0-4-1,-2 6-408,1 0-1,0 1 1,-1-1-1,1 0 1,0 1 0,-1-1-1,1 1 1,-1-1-1,1 1 1,-1-1-1,1 1 1,-1-1-1,0 1 1,1-1-1,-1 1 1,1 0-1,-1-1 1,0 1-1,1 0 1,-1-1-1,0 1 1,0 0-1,1 0 1,-1 0-1,0 0 1,1 0 0,-1 0-1,0 0 1,0 0-1,1 0 1,-1 0-1,0 0 1,0 0-1,1 0 1,-1 1-1,0-1 1,1 0-1,-1 1 1,0-1-1,1 0 1,-1 1-1,0 0 1,-32 15-485,26-9 349,0 0 0,0 0 1,1 1-1,0 0 0,1 1 0,-1-1 1,2 1-1,-1 0 0,1 0 1,1 1-1,-1-1 0,2 1 0,-1 0 1,-1 14-1,4-23 90,0-1 0,0 1 1,0-1-1,0 1 0,0 0 0,0-1 0,0 1 1,0 0-1,0-1 0,0 1 0,0-1 0,1 1 1,-1 0-1,0-1 0,0 1 0,1-1 1,-1 1-1,0-1 0,1 1 0,-1-1 0,0 1 1,1-1-1,-1 1 0,1-1 0,-1 1 1,0-1-1,1 0 0,0 1 0,-1-1 0,1 0 1,-1 1-1,1-1 0,-1 0 0,1 0 1,0 1-1,27-7-18,26-23 192,-27 9 49,0-1 1,-2-1 0,0-1 0,-2-2-1,0 0 1,-2-2 0,0 0-1,26-49 1,-44 76-543,-2 11 41,-3 14 39,-18 41 178,13-48 67,1 1-1,1-1 1,1 1-1,1 1 1,-2 25-1,5-43-15,0-1 0,0 0 0,0 1 0,0-1 0,1 1 0,-1-1-1,0 0 1,1 1 0,-1-1 0,1 0 0,0 0 0,-1 1-1,1-1 1,0 0 0,0 0 0,-1 0 0,1 0 0,0 0 0,0 0-1,0 0 1,0 0 0,1 0 0,-1-1 0,0 1 0,0 0-1,0-1 1,1 1 0,-1 0 0,0-1 0,1 0 0,-1 1 0,2-1-1,1 1-426,0-1 0,0 1 0,0-1 0,0-1 0,0 1-1,0 0 1,0-1 0,0 0 0,-1 0 0,8-2 0,14-12-4810</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05.516"/>
    </inkml:context>
    <inkml:brush xml:id="br0">
      <inkml:brushProperty name="width" value="0.025" units="cm"/>
      <inkml:brushProperty name="height" value="0.025" units="cm"/>
    </inkml:brush>
  </inkml:definitions>
  <inkml:trace contextRef="#ctx0" brushRef="#br0">51 100 8872,'0'0'7778,"9"3"-5567,-1 1-1534,-6-2-420,1-1 1,0 1-1,0-1 0,-1 0 0,1 0 0,0 0 0,0 0 0,0 0 1,0-1-1,1 1 0,4-1 0,-6-1-3,1 0-1,-1 0 0,0 0 1,1 0-1,-1 0 1,0-1-1,0 1 1,0-1-1,0 0 1,0 1-1,0-1 1,-1 0-1,1 0 1,-1 0-1,1 0 1,-1-1-1,0 1 1,1 0-1,-1 0 0,-1-1 1,3-4-1,-1 3-138,-1-1 0,1 1 0,-1-1 0,0 1 0,0-1 0,0 0 0,0 0 0,-1 1 0,0-1 0,0 0 0,-1-8 0,0 13-121,1-1 1,-1 0-1,0 0 1,1 0-1,-1 1 0,0-1 1,1 0-1,-1 1 0,0-1 1,0 0-1,0 1 1,1-1-1,-1 1 0,0-1 1,0 1-1,0 0 1,0-1-1,0 1 0,0 0 1,0 0-1,0 0 0,0 0 1,0 0-1,0 0 1,0 0-1,0 0 0,0 0 1,0 0-1,0 0 1,0 1-1,0-1 0,0 0 1,0 1-1,0-1 1,-1 1-1,-31 17-363,21-7 338,1 0 1,1 1-1,0 0 0,-12 20 1,19-28-25,0 1 0,0 0-1,0-1 1,1 1 0,0 1 0,0-1 0,0 0 0,1 0 0,-1 1 0,1-1 0,1 1 0,-1-1 0,1 1 0,0-1 0,0 1 0,1 5 0,0-9-100,1 0 1,-1 0 0,0-1-1,1 1 1,-1-1-1,1 0 1,0 1-1,-1-1 1,1 0 0,0 0-1,0 0 1,0 0-1,0 0 1,0-1-1,0 1 1,0 0 0,0-1-1,0 1 1,0-1-1,0 0 1,0 0 0,0 0-1,0 0 1,3 0-1,54-5-3458,-16-10-433,2-6-1143</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05.892"/>
    </inkml:context>
    <inkml:brush xml:id="br0">
      <inkml:brushProperty name="width" value="0.025" units="cm"/>
      <inkml:brushProperty name="height" value="0.025" units="cm"/>
    </inkml:brush>
  </inkml:definitions>
  <inkml:trace contextRef="#ctx0" brushRef="#br0">145 2 5573,'0'0'12375,"-9"-1"-9765,1 1-2332,0 0-1,0 0 1,1 1-1,-1 0 1,0 1-1,0 0 1,1 0-1,-12 5 1,16-6-256,0 0 0,0 1 0,0-1 0,0 1 1,0 0-1,0-1 0,0 1 0,0 1 1,1-1-1,-1 0 0,1 1 0,0-1 0,0 1 1,0 0-1,0 0 0,0 0 0,0 0 0,1 0 1,0 0-1,-1 0 0,1 0 0,0 1 0,0-1 1,1 0-1,-1 6 0,1-8-20,1 0 0,0 0 1,-1 0-1,1 0 0,0 0 0,-1-1 0,1 1 1,0 0-1,0 0 0,0-1 0,0 1 1,0 0-1,0-1 0,0 1 0,0-1 0,0 1 1,0-1-1,0 1 0,0-1 0,1 0 0,-1 0 1,1 0-1,34 8 19,-29-7-34,87 22 29,-94-23 7,0 0 0,1 0 1,-1 0-1,0 0 1,1 0-1,-1 0 0,0 0 1,1 0-1,-1 0 0,0 0 1,0 1-1,1-1 0,-1 0 1,0 0-1,1 0 1,-1 0-1,0 1 0,0-1 1,0 0-1,1 0 0,-1 1 1,0-1-1,0 0 0,0 0 1,1 1-1,-1-1 1,0 0-1,0 0 0,0 1 1,0-1-1,0 0 0,0 1 1,0-1-1,0 0 0,0 1 1,0-1-1,0 1 1,-10 9 987,-20 5 389,28-14-1363,-20 9-772,-40 16 2869,44-21-7023,2-2-6034,30-3 951</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06.755"/>
    </inkml:context>
    <inkml:brush xml:id="br0">
      <inkml:brushProperty name="width" value="0.025" units="cm"/>
      <inkml:brushProperty name="height" value="0.025" units="cm"/>
    </inkml:brush>
  </inkml:definitions>
  <inkml:trace contextRef="#ctx0" brushRef="#br0">100 89 4260,'0'0'12273,"1"-8"-9011,-1 6-3149,6-44 3831,-5 44-3774,-1 1 0,1-1 1,-1 0-1,1 1 0,-1-1 0,1 1 1,0-1-1,0 1 0,0-1 1,0 1-1,0-1 0,0 1 0,0 0 1,0 0-1,1-1 0,-1 1 1,1 0-1,-1 0 0,0 0 0,1 1 1,-1-1-1,1 0 0,0 0 1,-1 1-1,1-1 0,0 1 0,-1 0 1,4-1-1,-4 2-177,-1-1 0,1 0 0,-1 1 1,1 0-1,-1-1 0,1 1 0,-1-1 0,0 1 1,1-1-1,-1 1 0,0 0 0,1-1 0,-1 1 1,0 0-1,0-1 0,0 1 0,1 0 0,-1 0 1,0-1-1,0 1 0,0 0 0,0-1 0,0 1 1,0 0-1,-1 0 0,1-1 0,0 1 0,0 0 1,0-1-1,-1 2 0,-6 26-156,0-16 149,0-1 0,-1-1 0,0 1 0,0-1 0,-1 0-1,-14 11 1,13-13 32,1 1-1,0 1 0,0-1 0,1 1 0,0 1 0,-10 18 1,18-29-18,0 0 1,0 1-1,0-1 0,0 0 1,0 0-1,0 1 1,-1-1-1,1 0 1,0 1-1,0-1 1,0 0-1,0 0 1,0 1-1,0-1 1,0 0-1,0 1 1,0-1-1,0 0 1,0 1-1,1-1 1,-1 0-1,0 0 0,0 1 1,0-1-1,0 0 1,0 1-1,0-1 1,1 0-1,-1 0 1,0 1-1,0-1 1,0 0-1,1 0 1,-1 0-1,0 1 1,0-1-1,1 0 1,-1 0-1,0 0 0,1 0 1,-1 0-1,0 0 1,0 1-1,1-1 1,-1 0-1,0 0 1,1 0-1,-1 0 1,0 0-1,1 0 1,-1 0-1,21-1 61,-17 0-45,9-1 12,0-1 1,0 0-1,-1-1 1,1-1-1,-1 0 1,16-9-1,69-45 21,-86 52-41,144-104-792,-154 110 575,-4 3 106,1 0-1,-1 0 0,0 0 0,1 0 1,0 1-1,0-1 0,-1 1 0,1-1 1,-2 6-1,0-3 47,-3 4 53,0-2-4,1 0-1,1 0 1,-1 1 0,1 0-1,1 0 1,-1 0 0,1 0 0,1 1-1,-1-1 1,2 1 0,-1 0-1,-1 12 1,4-21 10,0 1 0,0-1 0,0 1-1,0-1 1,0 0 0,0 1 0,0-1 0,1 1 0,-1-1 0,0 0 0,0 1 0,0-1 0,1 1 0,-1-1-1,0 0 1,0 1 0,1-1 0,-1 0 0,0 1 0,1-1 0,-1 0 0,0 0 0,1 1 0,-1-1 0,0 0-1,1 0 1,-1 0 0,1 0 0,-1 1 0,0-1 0,1 0 0,-1 0 0,1 0 0,-1 0 0,1 0 0,23-3 156,20-16 223,-18 0-318,-1-2 0,0-1 0,32-38-1,-88 91-1280,28-27 1236,0-1-1,0 0 1,0 1 0,0 0-1,1-1 1,-1 1-1,1 0 1,0 1 0,0-1-1,1 0 1,-1 0 0,1 1-1,-1 6 1,4-10-4,0 0-1,0 0 1,0-1 0,1 1 0,-1 0 0,0-1-1,1 0 1,-1 1 0,0-1 0,1 0 0,-1 0 0,1-1-1,-1 1 1,4-1 0,-4 1 3,21-3 39,0-1-1,32-9 1,-37 7-64,1 2 0,0 0 1,0 1-1,22 0 0,-40 2 4,0 1 1,0 0-1,1 0 0,-1 0 0,0 0 1,0 0-1,0 0 0,1 1 1,-1-1-1,0 0 0,0 1 0,0-1 1,0 1-1,0-1 0,0 1 1,0-1-1,0 1 0,0 0 0,0-1 1,0 1-1,0 0 0,0 0 0,0 0 1,0 0-1,-1 0 0,1 0 1,0 1-1,1 30-86,-3-30 141,1 1-1,0-1 0,0 1 0,-1-1 0,2 1 1,-1-1-1,0 1 0,0 0 0,1-1 1,-1 1-1,1-1 0,2 4 0,-3-5 8,1-1 0,-1 1 0,1-1 0,-1 1 0,1-1 1,-1 0-1,1 1 0,0-1 0,-1 0 0,1 1 0,0-1 0,-1 0 0,1 0 0,0 0 0,-1 0 0,1 0 0,0 1 0,0-1 0,-1 0 0,1-1 1,0 1-1,-1 0 0,1 0 0,0 0 0,0 0 0,-1 0 0,1-1 0,0 1 0,-1 0 0,1-1 0,-1 1 0,1 0 0,0-1 0,-1 1 0,1-1 1,-1 1-1,1-1 0,-1 1 0,1-1 0,-1 1 0,0-1 0,1 0 0,21-26 522,-22 27-587,8-11 43,-1 0 0,-1 0 0,0-1 0,0 0 0,-2 0 0,1 0 0,4-22 0,-8 33-54,-1 1 1,0-1-1,1 0 1,-1 1-1,1-1 0,0 1 1,-1-1-1,1 1 1,-1-1-1,1 1 0,0-1 1,-1 1-1,1 0 1,0-1-1,-1 1 0,1 0 1,0 0-1,0-1 1,-1 1-1,1 0 0,0 0 1,0 0-1,-1 0 1,1 0-1,1 0 0,28 1-455,-21-1 310,37 0-941,11 0-1821,0 0-3317,-5-1-4462</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07.926"/>
    </inkml:context>
    <inkml:brush xml:id="br0">
      <inkml:brushProperty name="width" value="0.025" units="cm"/>
      <inkml:brushProperty name="height" value="0.025" units="cm"/>
    </inkml:brush>
  </inkml:definitions>
  <inkml:trace contextRef="#ctx0" brushRef="#br0">367 76 9673,'0'0'2883,"1"-8"-54,7-30 182,-8 37-2875,0 0 1,0 0-1,0 0 1,0 0-1,0 0 0,0 0 1,0 0-1,-1 0 1,1 0-1,0 0 0,0 0 1,-1 0-1,1 1 1,-1-1-1,1 0 0,-1 0 1,1 0-1,-1 0 1,1 0-1,-1 1 0,0-1 1,1 0-1,-1 0 1,0 1-1,0-1 0,0 1 1,0-1-1,1 1 1,-1-1-1,0 1 0,0-1 1,0 1-1,0 0 1,0 0-1,-2-1 0,-36-2 899,32 3-814,-5 1-166,1 1 1,-1 0-1,1 1 1,-1 0-1,1 1 1,0 0-1,1 1 1,-1 0-1,1 0 1,0 1 0,0 1-1,0 0 1,1 0-1,-15 16 1,8-8 68,1 1 1,1 1 0,0 0 0,1 1 0,1 1-1,1 0 1,-10 23 0,18-34-103,-1 1 0,1-1 0,1 1 0,0 0 0,0 0 0,1 0 0,0 0 0,0 16-1,1-22-18,1 0-1,-1 0 0,1 0 1,0 0-1,-1 0 0,1-1 1,0 1-1,1 0 0,-1 0 1,0-1-1,1 1 0,0-1 1,-1 1-1,1-1 0,0 0 0,0 0 1,0 0-1,1 0 0,-1 0 1,0 0-1,1 0 0,-1-1 1,1 1-1,0-1 0,-1 0 1,1 0-1,0 0 0,0 0 1,5 1-1,4-1 5,0 1 0,-1-1-1,1-1 1,0 0 0,0-1 0,-1 0 0,1-1-1,16-4 1,-25 6-5,0-1-1,0 0 0,0 0 0,0 0 1,0 0-1,0 0 0,0 0 0,0-1 1,0 0-1,-1 1 0,1-1 0,-1 0 1,1 0-1,-1-1 0,0 1 0,0 0 1,0-1-1,0 1 0,0-1 0,-1 0 1,1 1-1,-1-1 0,1 0 1,-1 0-1,0 0 0,0 0 0,-1 0 1,1 0-1,0-1 0,-1 1 0,0 0 1,0 0-1,0 0 0,0 0 0,-2-7 1,1 8-32,0 1 1,0-1 0,0 0 0,0 0 0,-1 1-1,1-1 1,-1 1 0,1-1 0,-1 1-1,1 0 1,-1 0 0,0 0 0,0-1 0,0 2-1,0-1 1,0 0 0,1 0 0,-1 1-1,-1-1 1,1 1 0,0-1 0,0 1 0,0 0-1,0 0 1,0 0 0,-4 0 0,-1 0-83,-1 0 1,0 0-1,0 1 1,0 0 0,-15 4-1,-7 19-117,21-9 139,10-14 88,-1-1 0,0 1 0,0-1 0,0 1-1,0-1 1,1 1 0,-1-1 0,0 0 0,0 1 0,1-1 0,-1 1 0,0-1 0,1 0 0,-1 1 0,0-1 0,1 0 0,-1 0 0,1 1 0,-1-1 0,0 0-1,1 0 1,-1 0 0,1 1 0,-1-1 0,1 0 0,-1 0 0,1 0 0,-1 0 0,1 0 0,-1 0 0,0 0 0,1 0 0,0 0 0,13 1 7,0-1-1,0-1 1,0 0 0,-1 0 0,1-2 0,0 1 0,-1-2 0,21-7 0,9-7 20,48-29 1,-78 40-25,-11 6-1,-1 0 0,1 0 1,-1 1-1,0-1 1,1 0-1,-1 1 0,1-1 1,0 1-1,-1-1 0,1 1 1,-1 0-1,1 0 0,0-1 1,-1 1-1,1 0 1,0 1-1,-1-1 0,4 1 1,-4-1 0,0 1 0,-1 0 0,1-1 1,0 1-1,-1 0 0,1-1 1,0 1-1,-1 0 0,1 0 0,-1 0 1,1 0-1,-1 0 0,1 0 0,-1 0 1,0 0-1,0 0 0,1 0 0,-1 0 1,0 0-1,0 0 0,0 0 0,0 1 1,-1 8 32,0 0 1,0 0-1,-1 0 0,-5 16 1,-45 103 1662,52-129-1731,-1 1 0,1-1 0,0 0 0,0 0-1,0 0 1,0 0 0,0 0 0,-1 0-1,1 1 1,0-1 0,0 0 0,0 0 0,0 0-1,0 0 1,0 0 0,0 1 0,0-1-1,0 0 1,0 0 0,0 0 0,0 0 0,0 1-1,0-1 1,0 0 0,0 0 0,0 0-1,0 1 1,0-1 0,0 0 0,0 0-1,0 0 1,0 0 0,0 1 0,0-1 0,0 0-1,0 0 1,0 0 0,0 0 0,1 0-1,-1 1 1,0-1 0,0 0 0,0 0 0,0 0-1,0 0 1,0 0 0,1 0 0,-1 0-1,0 0 1,0 1 0,0-1 0,0 0 0,1 0-1,-1 0 1,0 0 0,12-8-1947,12-15-2786,-3-7-1735</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08.282"/>
    </inkml:context>
    <inkml:brush xml:id="br0">
      <inkml:brushProperty name="width" value="0.025" units="cm"/>
      <inkml:brushProperty name="height" value="0.025" units="cm"/>
    </inkml:brush>
  </inkml:definitions>
  <inkml:trace contextRef="#ctx0" brushRef="#br0">92 1 7143,'0'0'11659,"-5"55"-9033,-3-23-672,-5 6-480,-2 5-353,0 1-321,4 2-319,-4-3-257,8-5-128,5-6-64,2-9-576,0-9-1314,5-9-673,5-5-1568,10-4-1571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3.784"/>
    </inkml:context>
    <inkml:brush xml:id="br0">
      <inkml:brushProperty name="width" value="0.025" units="cm"/>
      <inkml:brushProperty name="height" value="0.025" units="cm"/>
    </inkml:brush>
  </inkml:definitions>
  <inkml:trace contextRef="#ctx0" brushRef="#br0">44 0 13645,'-3'10'2205,"-2"10"-1716,0-1 1,1 1-1,2 1 1,0-1-1,0 0 1,2 1-1,1-1 1,0 0-1,2 0 1,0 1-1,1-2 1,9 25-1,-4-14-404,-1 1-1,-2 0 1,0 1 0,-3-1-1,0 1 1,-3 38 0,-11-85 3278,1-39-3221,2-1 1,3 0 0,2-101-1,3 131-483,-2-16-486,1 30 563,0 0 1,0 0-1,1 0 0,0 0 0,1 0 1,1 0-1,0 0 0,0 0 0,4-12 1,-4 22 239,-1-1 1,0 0-1,1 1 1,-1-1 0,1 1-1,-1 0 1,1-1-1,-1 1 1,1 0-1,0 0 1,0 0 0,0 0-1,0 0 1,0 0-1,0 1 1,0-1-1,0 1 1,0-1 0,0 1-1,0 0 1,0 0-1,0 0 1,0 0-1,0 0 1,0 0 0,0 1-1,0-1 1,0 0-1,0 1 1,0 0-1,0 0 1,0-1 0,3 3-1,2 0 5,0 1 0,-1-1 1,1 1-1,-1 0 0,0 1 0,0-1 0,-1 1 0,6 6 0,-8-8 85,0 0 0,0 0 0,-1 1-1,0-1 1,1 0 0,-1 1-1,0-1 1,-1 1 0,1 0-1,-1 0 1,0 0 0,1 0-1,-2-1 1,1 1 0,0 0 0,-1 1-1,0-1 1,0 0 0,0 0-1,0 0 1,-1 0 0,0 0-1,1 0 1,-1 0 0,-1-1-1,1 1 1,-1 0 0,1 0 0,-1-1-1,0 1 1,0-1 0,-5 6-1,1-3 69,0-1 0,0 1 1,0-2-1,0 1 0,-1-1 0,0 1 0,0-2 0,0 1 0,0-1 0,-1 0 0,0-1 0,1 0 1,-1 0-1,0 0 0,-14 0 0,19-2-349,-1 0-1,1 0 1,0 0-1,0 0 1,0 0 0,0-1-1,0 1 1,0-1 0,0 0-1,0 0 1,0 0 0,0 0-1,0-1 1,-5-3 0,7 4-120,0 0 0,0 0 0,1-1 1,-1 1-1,0 0 0,1-1 0,-1 1 1,0-1-1,1 1 0,0-1 0,-1 1 1,1-1-1,0 1 0,0-1 1,0 1-1,0-1 0,0 1 0,0-1 1,0 1-1,1-1 0,-1 1 0,0-1 1,1 1-1,-1-1 0,1 1 1,0 0-1,-1-1 0,1 1 0,0 0 1,0-1-1,0 1 0,0 0 0,1-2 1,15-15-6531</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08.674"/>
    </inkml:context>
    <inkml:brush xml:id="br0">
      <inkml:brushProperty name="width" value="0.025" units="cm"/>
      <inkml:brushProperty name="height" value="0.025" units="cm"/>
    </inkml:brush>
  </inkml:definitions>
  <inkml:trace contextRef="#ctx0" brushRef="#br0">1 53 11723,'0'0'6844,"1"10"-5563,6 33-400,-6-42-804,0 1-1,0-1 1,0 1 0,0 0-1,0-1 1,0 0-1,0 1 1,0-1 0,1 0-1,-1 1 1,0-1 0,1 0-1,-1 0 1,1 0 0,0 0-1,-1-1 1,1 1-1,0 0 1,-1-1 0,1 1-1,0-1 1,0 1 0,-1-1-1,1 0 1,0 0 0,0 0-1,0 0 1,0 0-1,2-1 1,3 1 166,0-1 0,-1 0-1,1 0 1,0-1 0,-1 0 0,8-3-1,-7 1-69,0 0 0,-1 0-1,1-1 1,-1 0 0,0 0-1,11-12 1,-15 15-155,0 0 1,0 0-1,-1-1 0,1 1 1,0 0-1,-1-1 1,1 1-1,-1-1 0,0 1 1,0-1-1,0 1 0,0-1 1,0 0-1,-1 0 1,1 1-1,-1-1 0,0 0 1,0 0-1,0 0 0,0 1 1,0-1-1,-1 0 1,0-4-1,0 6-45,1 0 0,-1 1 0,1-1 0,-1 1 1,1-1-1,-1 1 0,1 0 0,-1-1 0,0 1 0,1 0 0,-1-1 0,0 1 1,1 0-1,-1 0 0,0-1 0,1 1 0,-1 0 0,0 0 0,0 0 0,1 0 1,-1 0-1,0 0 0,1 0 0,-1 0 0,0 0 0,1 0 0,-1 1 0,0-1 0,0 0 1,1 0-1,-1 1 0,1-1 0,-1 0 0,0 1 0,1-1 0,-1 1 0,1-1 1,-1 1-1,1-1 0,-1 1 0,1-1 0,-1 1 0,0 0 0,-22 24-723,17-16 762,0-1 0,1 1 0,0 0-1,0 0 1,1 1 0,0-1 0,1 1-1,0 0 1,1 0 0,0 0 0,0 0-1,1 0 1,0 0 0,2 17 0,-1-25-4,1-1 1,0 0 0,0 0 0,0 0 0,0 0-1,0 0 1,0 0 0,0 0 0,0 0-1,0 0 1,1 0 0,-1 0 0,0-1 0,0 1-1,1-1 1,-1 1 0,0-1 0,1 1-1,-1-1 1,1 0 0,-1 1 0,1-1 0,-1 0-1,0 0 1,1 0 0,-1 0 0,2-1-1,43-4 361,-33 0-310,0 0 0,-1-1 1,0-1-1,0 0 1,-1-1-1,0 0 1,11-10-1,1-2-46,-2-1-1,21-26 0,-25 23 4,-4 7-525,-18 38 73,-3 5 342,2-12 293,1 1-1,0 0 1,1 0 0,1 1-1,0-1 1,2 1-1,-1 28 1,2-42-210,0-1 1,1 1-1,-1-1 1,1 0-1,0 1 1,-1-1-1,1 0 1,0 1-1,0-1 1,-1 0-1,1 0 1,0 0-1,0 0 1,0 0-1,1 0 0,-1 0 1,0 0-1,0 0 1,0 0-1,1-1 1,-1 1-1,0 0 1,1-1-1,-1 1 1,1-1-1,-1 0 1,0 1-1,1-1 1,-1 0-1,1 0 1,-1 0-1,1 0 0,-1 0 1,1 0-1,-1 0 1,3-1-1,27-8-3101,-9-7-4832,-7-10-3528</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09.021"/>
    </inkml:context>
    <inkml:brush xml:id="br0">
      <inkml:brushProperty name="width" value="0.025" units="cm"/>
      <inkml:brushProperty name="height" value="0.025" units="cm"/>
    </inkml:brush>
  </inkml:definitions>
  <inkml:trace contextRef="#ctx0" brushRef="#br0">17 1 12748,'0'0'4580,"-17"61"-4548,32-42-1793,4-3-1282,3-1-4228</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09.355"/>
    </inkml:context>
    <inkml:brush xml:id="br0">
      <inkml:brushProperty name="width" value="0.025" units="cm"/>
      <inkml:brushProperty name="height" value="0.025" units="cm"/>
    </inkml:brush>
  </inkml:definitions>
  <inkml:trace contextRef="#ctx0" brushRef="#br0">92 295 7303,'0'0'9561,"-9"9"-9150,5-4-424,-5 3 558,1 1-1,0 0 1,0 0 0,1 1 0,0 1-1,1-1 1,0 1 0,1 0 0,0 0-1,-4 14 1,9-25-523,0 1 0,0-1 1,0 1-1,0 0 0,0-1 0,0 1 0,0 0 1,1-1-1,-1 1 0,0-1 0,0 1 0,1-1 1,-1 1-1,0-1 0,1 1 0,-1-1 0,1 1 0,-1-1 1,0 1-1,1-1 0,-1 1 0,1-1 0,-1 0 1,1 1-1,0-1 0,-1 0 0,1 0 0,-1 1 1,1-1-1,-1 0 0,1 0 0,0 0 0,-1 0 1,1 0-1,0 0 0,-1 0 0,1 0 0,-1 0 1,1 0-1,0 0 0,-1 0 0,1 0 0,0-1 1,33-7 858,-20-1-756,0-1 0,0 0 0,-1-1 0,0-1 1,-1 0-1,0 0 0,-1-1 0,0-1 0,9-16 1,-4 4-148,-1 0 0,-1-2 0,-1 0 0,11-38 0,-20 54-412,-1-1 0,0 0 0,1-24 0,-3 35 334,-1 0 0,0 0 0,0 0 0,1 0-1,-1 0 1,0 0 0,-1 0 0,1 0 0,0 0 0,-1 0-1,1 0 1,-1 0 0,1 1 0,-1-1 0,0 0-1,0 0 1,0 0 0,0 1 0,0-1 0,0 1-1,0-1 1,-1 1 0,1-1 0,0 1 0,-1-1 0,0 1-1,1 0 1,-1 0 0,1 0 0,-1 0 0,0 0-1,0 0 1,0 1 0,-2-2 0,-2 2 100,0 1 0,-1-1 0,1 1-1,0 0 1,0 1 0,0-1 0,0 1 0,0 0 0,0 1 0,0-1 0,1 1 0,-1 0 0,1 1 0,0-1-1,0 1 1,0 0 0,0 0 0,1 1 0,-5 6 0,5-7 52,0 0 0,0 0 0,1 1 0,0-1 0,0 1 0,0 0 0,1 0 1,-1 0-1,1 0 0,0 0 0,1 1 0,-1-1 0,1 1 0,0-1 0,1 1 0,-1-1 0,1 1 0,0 0 0,0-1 0,1 1 1,0-1-1,2 9 0,1-7-85,0 1-1,1-1 1,-1 0 0,2-1 0,-1 1 0,1-1 0,0 0 0,11 8 0,25 29-315,-37-36 253,0 0 0,-1 1 0,0 0 0,0-1 0,0 2 0,-1-1 0,0 0 0,-1 0 0,0 1 0,0 0 0,-1-1 0,0 1 0,0 0 0,-1 0 0,0-1 0,-1 1 0,0 0 0,-4 16 0,4-19-4287</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09.918"/>
    </inkml:context>
    <inkml:brush xml:id="br0">
      <inkml:brushProperty name="width" value="0.025" units="cm"/>
      <inkml:brushProperty name="height" value="0.025" units="cm"/>
    </inkml:brush>
  </inkml:definitions>
  <inkml:trace contextRef="#ctx0" brushRef="#br0">23 121 8264,'0'0'16143,"-5"11"-15684,1-1-243,1 0 0,0 1 0,1-1 0,0 1 0,0 0 0,0 18 0,2-26-154,0 0 0,0-1 0,1 1 0,-1 0 0,0-1 0,1 1 0,0 0 0,0-1 0,0 1 0,0-1 0,0 1 0,0-1 0,0 0 0,1 1 0,-1-1 0,1 0 0,0 0 0,0 0 0,-1 0 0,1 0 0,1-1 0,-1 1 0,0 0-1,0-1 1,1 0 0,-1 1 0,0-1 0,1 0 0,-1 0 0,1-1 0,0 1 0,-1 0 0,1-1 0,0 1 0,-1-1 0,1 0 0,0 0 0,3-1 0,-1 1-25,0 0-1,-1-1 1,1 0-1,0 0 1,-1 0-1,1-1 1,-1 1-1,1-1 1,-1 0-1,0 0 1,0-1 0,0 1-1,0-1 1,0 0-1,0 0 1,-1 0-1,1-1 1,-1 1-1,5-8 1,-4 5-116,0 0 0,0-1 0,-1 0 1,0 1-1,0-1 0,0 0 0,-1 0 1,0 0-1,0-1 0,-1 1 0,0 0 0,0-9 1,-1 15 49,0 1 1,0-1 0,0 1 0,0-1 0,0 1 0,-1-1 0,1 1-1,0-1 1,0 1 0,0-1 0,0 1 0,-1-1 0,1 1 0,0-1-1,0 1 1,-1 0 0,1-1 0,0 1 0,-1-1 0,1 1 0,0 0-1,-1-1 1,1 1 0,-1 0 0,1-1 0,-1 1 0,1 0 0,-1 0-1,1 0 1,-1-1 0,1 1 0,-1 0 0,1 0 0,-1 0 0,1 0-1,-1 0 1,1 0 0,-1 0 0,1 0 0,-1 0 0,1 0 0,-1 0-1,1 0 1,-1 0 0,1 1 0,-1-1 0,1 0 0,-1 0 0,-1 1 3,1-1-1,0 1 1,0-1 0,0 1 0,0-1 0,0 1 0,0 0 0,-1-1 0,1 1 0,1 0 0,-1 0 0,0 0-1,0 0 1,0 0 0,0 0 0,1 0 0,-1 0 0,0 0 0,1 0 0,-2 2 0,2-1 26,0 0 0,-1 1 0,1-1 0,0 0 0,0 0 0,0 0 0,0 0 0,1 0 0,-1 0 0,1 0 0,-1 0 0,1 0 0,0 0 0,-1 0 0,1 0 0,0 0 0,0-1 0,0 1 0,1 0 0,-1-1 0,0 1 0,1 0 0,-1-1 0,1 0 0,-1 1 0,1-1 0,0 0 0,-1 0 0,1 0 0,0 0 0,0 0 0,0 0 0,0 0 0,0-1 0,0 1 0,0-1 0,0 0 0,0 1 0,0-1 0,0 0 0,0 0 0,3 0 0,5 0 94,0 0 1,0-1-1,0 1 0,0-2 1,0 0-1,0 0 1,16-6-1,-15 4-109,0-1-1,-1 0 1,1-1 0,-1 0 0,0 0 0,-1-1-1,0-1 1,0 1 0,0-1 0,-1-1-1,10-12 1,-18 20-14,1 1 0,-1-1-1,0 1 1,1-1 0,-1 1-1,1-1 1,-1 1 0,0-1 0,1 1-1,-1-1 1,0 1 0,0-1-1,0 0 1,1 1 0,-1-1 0,0 1-1,0-1 1,0 0 0,0 1-1,0-1 1,0 0 0,0 1 0,0-1-1,0 1 1,0-1 0,-1 0-1,1 1 1,0-1 0,0 1 0,-1-2-1,-17 3-842,-22 17 105,34-13 765,1 0 0,0 0 0,0 1 0,1-1 0,-1 1 0,1 0 0,1 1 0,-6 9 0,9-15 7,-1 1 1,0-1-1,1 1 1,-1-1 0,1 1-1,-1-1 1,1 1-1,0 0 1,0-1-1,0 1 1,0-1 0,0 1-1,0 0 1,0-1-1,1 1 1,-1-1-1,0 1 1,1-1 0,-1 1-1,1-1 1,0 1-1,-1-1 1,1 1-1,0-1 1,0 0 0,0 1-1,0-1 1,0 0-1,0 0 1,0 0-1,1 0 1,-1 0-1,0 0 1,1 0 0,-1 0-1,1 0 1,-1-1-1,0 1 1,1 0-1,0-1 1,2 1 0,25 6 308,1-1 0,0-1 0,0-1 0,53-2-1,-82-2-201,1-1 0,-1 1 0,0 0 0,0-1 0,0 0 0,0 1 0,0-1 0,0 0 0,0 1 0,0-1 0,0 0-1,0 0 1,0 0 0,0 0 0,0 0 0,-1 0 0,1 0 0,0 0 0,-1 0 0,1 0 0,-1 0 0,1 0-1,-1-1 1,1 1 0,-1-1 0,10-38 64,-9 32 47,5-26-483,2-45 0,-8 78 99,0-1-1,1 1 0,-1-1 1,0 1-1,1-1 0,-1 1 1,1-1-1,-1 1 1,1-1-1,-1 1 0,1-1 1,0 1-1,0 0 1,0-1-1,0 1 0,2-2 1,0 1-893,0 0 1,1 0 0,0 0 0,-1 0 0,1 1 0,0-1-1,0 1 1,5-1 0,8-3-2000,8-4-2233</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10.618"/>
    </inkml:context>
    <inkml:brush xml:id="br0">
      <inkml:brushProperty name="width" value="0.025" units="cm"/>
      <inkml:brushProperty name="height" value="0.025" units="cm"/>
    </inkml:brush>
  </inkml:definitions>
  <inkml:trace contextRef="#ctx0" brushRef="#br0">100 1 8904,'0'0'9545,"-8"13"-7884,-4 8-1053,2 0 1,0 1-1,1 0 1,1 0 0,-6 30-1,5 23 678,2 0 0,4 91 0,3-163-1268,3 11 162,4-19 69,5-21 21,-9 8-239,0 0-1,-2 0 0,0-20 1,-1 33-40,0 0 0,0 0 0,-1 0 0,1 0 0,-1 0 0,-1 0 0,1 0 0,-1 0 0,1 0 0,-1 0 1,-1 1-1,1-1 0,-1 1 0,1-1 0,-6-4 0,8 9 3,0-1 1,0 1 0,0 0-1,0 0 1,0-1 0,0 1-1,-1 0 1,1 0-1,0-1 1,0 1 0,0 0-1,0 0 1,-1 0 0,1-1-1,0 1 1,0 0 0,-1 0-1,1 0 1,0 0-1,0 0 1,-1 0 0,1 0-1,0-1 1,0 1 0,-1 0-1,1 0 1,0 0-1,0 0 1,-1 0 0,1 0-1,0 0 1,-1 0 0,1 0-1,0 0 1,0 0 0,-1 1-1,1-1 1,0 0-1,0 0 1,-1 0 0,1 0-1,0 0 1,0 0 0,0 1-1,-1-1 1,1 0-1,0 0 1,0 0 0,0 1-1,-1-1 1,1 0 0,0 0-1,0 0 1,0 1-1,0-1 1,0 0 0,0 0-1,-1 1 1,1-1 0,0 0-1,0 0 1,0 1 0,0-1-1,0 0 1,0 1-1,4 17-56,-1-14 85,0-2 1,0 1-1,0 0 0,0-1 0,1 1 0,-1-1 0,1 0 0,0 0 0,0-1 0,-1 1 0,1-1 0,0 0 0,0 1 0,1-2 0,-1 1 1,0-1-1,0 1 0,6-1 0,5 0 70,1 0 0,-1-1 1,28-4-1,-33 2-54,-1 0 1,1 0 0,-1-1-1,1-1 1,-1 1 0,12-10-1,-17 12-33,-1 0-1,1 0 0,-1-1 1,0 1-1,0-1 0,0 0 1,-1 0-1,1 0 0,-1 0 1,1 0-1,-1-1 0,0 1 1,0-1-1,-1 1 0,1-1 1,-1 0-1,0 0 1,0 0-1,1-4 0,-2 8-14,0-1 0,-1 1 1,1 0-1,0-1 0,0 1 0,-1 0 0,1-1 0,0 1 0,0 0 1,-1-1-1,1 1 0,0 0 0,-1 0 0,1 0 0,-1-1 0,1 1 1,0 0-1,-1 0 0,1 0 0,-1 0 0,1 0 0,0-1 0,-1 1 1,1 0-1,-1 0 0,1 0 0,0 0 0,-1 0 0,1 0 0,-1 1 1,1-1-1,0 0 0,-1 0 0,1 0 0,-1 0 0,1 0 0,0 1 0,-1-1 1,0 0-1,-17 8-133,11-2 147,0 0 0,0 0 0,1 1-1,0 0 1,1 0 0,-1 0 0,2 1 0,-1 0 0,-5 11 0,7-12 70,0-1-1,1 1 1,-1-1 0,1 1-1,1 0 1,-1 0 0,1 0-1,0 0 1,1 0-1,0 0 1,0 0 0,2 13-1,-1-18-58,0 0-1,0 0 1,0-1-1,1 1 1,-1 0-1,1-1 1,-1 1-1,1-1 1,0 1-1,0-1 1,-1 0-1,1 1 1,0-1-1,0 0 1,0 0-1,0-1 1,1 1-1,-1 0 1,0-1-1,0 1 1,0-1-1,0 0 1,1 1-1,-1-1 1,0 0-1,0-1 1,1 1-1,2-1 1,5 1 12,-1-1 1,0-1 0,0 0 0,0 0 0,0 0 0,9-5 0,-3-1-188,1 0 1,-2-1 0,1-1-1,-1-1 1,-1 0-1,0-1 1,0 0 0,-2-1-1,1 0 1,-1-1 0,13-23-1,-16 20-1255,-16 25 655,-16 28 791,19-26 223,1-1-1,1 1 1,0 0 0,0 0-1,1 0 1,0 1-1,0 12 1,2-21-224,-1 0 0,1 0 0,0 1 0,0-1 0,1 0 0,-1 0 0,0 1 0,1-1 0,-1 0 0,1 0 0,0 0 0,0 0 0,0 0 0,0 0 0,0 0 0,0 0 0,1 0 0,-1 0 0,0-1 0,1 1 0,0 0 0,-1-1 0,1 1 0,0-1 0,0 0 0,0 0 0,-1 0 0,1 1 0,1-2 0,-1 1 0,0 0 0,0 0 0,0-1 0,0 1 0,0-1 0,1 0 0,-1 1 0,3-1 0,1 0-99,-1 0 0,1 0 0,0 0 0,-1-1 0,1 0 0,0 0 0,-1 0 0,7-2 0,-10 1-329,1 1 1,-1 0-1,1-1 0,-1 0 0,0 0 0,1 1 0,-1-1 0,0 0 0,0-1 0,-1 1 0,1 0 0,0 0 0,-1-1 0,1 1 0,-1-1 0,0 0 0,2-4 1,5-20-8253</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10.952"/>
    </inkml:context>
    <inkml:brush xml:id="br0">
      <inkml:brushProperty name="width" value="0.025" units="cm"/>
      <inkml:brushProperty name="height" value="0.025" units="cm"/>
    </inkml:brush>
  </inkml:definitions>
  <inkml:trace contextRef="#ctx0" brushRef="#br0">1 10 21524,'0'0'7143,"56"0"-14222,-47-9-7783</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11.843"/>
    </inkml:context>
    <inkml:brush xml:id="br0">
      <inkml:brushProperty name="width" value="0.025" units="cm"/>
      <inkml:brushProperty name="height" value="0.025" units="cm"/>
    </inkml:brush>
  </inkml:definitions>
  <inkml:trace contextRef="#ctx0" brushRef="#br0">189 0 14958,'0'0'4388,"-8"10"-2498,-16 24-1215,1 1 0,2 1 0,1 1 0,2 0 0,1 2 0,2 0 0,2 0 0,-13 71 0,25-108-645,0 1 0,1 0 0,-1-1 0,1 1 0,0 0 0,0-1 0,0 1 0,0 0 0,1-1 0,-1 1 0,1 0 1,-1-1-1,1 1 0,0 0 0,0-1 0,0 0 0,0 1 0,1-1 0,-1 1 0,1-1 0,-1 0 0,1 0 0,2 2 0,0-2-18,-1-1 0,1 1 1,0-1-1,-1 0 0,1 0 0,0-1 1,0 1-1,0-1 0,0 0 0,-1 0 1,1 0-1,0-1 0,0 1 0,0-1 1,0 0-1,4-1 0,3-2-35,1 1 1,-1-2-1,0 1 1,0-1-1,0-1 0,-1 0 1,12-9-1,64-58-880,-10 6-607,-76 67 1485,0 0 1,0 0-1,1 0 1,-1 0-1,0 0 1,0 0-1,0 0 1,0 0-1,1 0 1,-1 0-1,0 0 1,0 0-1,0 0 1,0 0-1,1 0 1,-1 0-1,0 0 1,0 0-1,0 0 1,0 0-1,0 0 1,1 1-1,-1-1 1,0 0-1,0 0 1,0 0-1,0 0 1,0 0-1,0 0 1,0 0-1,1 1 1,-1-1 0,0 0-1,0 0 1,0 0-1,0 0 1,0 0-1,0 1 1,0-1-1,0 0 1,0 0-1,0 0 1,0 0-1,0 1 1,0-1-1,0 0 1,0 0-1,0 0 1,0 0-1,0 1 1,0-1-1,0 0 1,0 0-1,0 20-273,-3 17 370,2-31-101,-2 53 677,3-58-606,0 1 0,0 0 0,1 0 0,-1 0 1,0-1-1,1 1 0,-1 0 0,1-1 0,0 1 1,0 0-1,-1-1 0,1 1 0,0-1 0,0 1 1,0-1-1,0 0 0,1 1 0,-1-1 0,0 0 1,1 0-1,-1 0 0,1 0 0,-1 0 0,1 0 0,-1 0 1,1 0-1,-1-1 0,4 2 0,5-1 67,0 0-1,1 0 1,-1-1-1,0 0 1,1-1 0,-1 0-1,0-1 1,0 0-1,0 0 1,0-1-1,0-1 1,-1 0-1,1 0 1,-1 0 0,11-8-1,7-6-350,-1-2 0,-1 0 0,34-36 0,-58 55 92,-12 32-421,8-24 610,0 0-1,1 1 0,0-1 0,1 1 1,-1-1-1,1 1 0,1 0 1,-1-1-1,1 1 0,1 0 1,0-1-1,0 1 0,0-1 0,1 1 1,0-1-1,0 1 0,1-1 1,0 0-1,0 0 0,1 0 1,0-1-1,5 8 0,12 16-5,-13-21-109,0 0 0,-1 1 0,-1 0 0,1 0 0,-2 1 0,1 0 0,-2 0 0,1 0 0,-1 0 0,-1 1 0,0-1 0,1 16 0,-4-16 68,0 0 0,-1 0 1,-1 0-1,0-1 1,-6 21-1,6-26 89,0-1 1,0 1-1,0-1 0,0 1 0,-1-1 1,0 0-1,0 0 0,0 0 0,0 0 1,-1-1-1,0 1 0,1-1 0,-1 0 1,0 0-1,-5 3 0,7-5-22,1 0 0,-1-1 0,1 1 0,-1 0 0,1-1 0,-1 1 0,1-1 0,-1 1 0,1-1 0,-1 0 0,0 0 0,1 1-1,-1-1 1,0 0 0,1-1 0,-1 1 0,1 0 0,-1 0 0,0-1 0,1 1 0,-1-1 0,1 1 0,-1-1 0,1 0 0,-2 0 0,1-1 14,-1-1 1,1 1 0,0 0-1,0-1 1,1 1-1,-1-1 1,0 1 0,1-1-1,0 0 1,-1 0-1,1 0 1,-1-4 0,-1-8 28,0 0 0,1-1 0,0 1 0,1-19 0,1 32-128,0-32-77,1 0 0,1 0 1,11-51-1,-10 74-217,0 1 0,0 0 0,1 0 0,1 1 0,-1-1 0,12-15 0,-12 20-229,0-1 1,1 2-1,-1-1 0,1 0 0,0 1 1,1 0-1,-1 0 0,1 0 0,-1 1 1,1 0-1,13-5 0,10-1-4069,-3 0-1195</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12.331"/>
    </inkml:context>
    <inkml:brush xml:id="br0">
      <inkml:brushProperty name="width" value="0.025" units="cm"/>
      <inkml:brushProperty name="height" value="0.025" units="cm"/>
    </inkml:brush>
  </inkml:definitions>
  <inkml:trace contextRef="#ctx0" brushRef="#br0">45 1 12876,'0'0'6470,"-2"11"-4751,-16 103 2432,-7 186-1,25-299-4118,0 0-1,0 0 0,0 0 1,0 0-1,0 0 0,0-1 1,0 1-1,1 0 0,-1 0 1,0 0-1,0 0 0,1-1 1,-1 1-1,1 0 0,-1 0 1,1-1-1,-1 1 0,1 0 1,-1 0-1,1-1 0,-1 1 1,1-1-1,0 1 0,-1-1 1,1 1-1,0-1 0,0 1 0,-1-1 1,1 1-1,0-1 0,1 1 1,1-1 41,-1 0 0,1 0 0,0 0 1,0 0-1,0 0 0,-1 0 0,1-1 1,0 1-1,0-1 0,2-1 0,7-2 140,-1-1 0,0 0-1,21-14 1,-3-2-77,-1-2 0,-1 0 0,-1-2 0,25-32 0,-35 37-454,-2 0 0,20-35 0,-27 42-546,-1-1-1,0 0 1,-1-1-1,0 0 0,2-15 1,-6 15-5528,-1 12 836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12.672"/>
    </inkml:context>
    <inkml:brush xml:id="br0">
      <inkml:brushProperty name="width" value="0.025" units="cm"/>
      <inkml:brushProperty name="height" value="0.025" units="cm"/>
    </inkml:brush>
  </inkml:definitions>
  <inkml:trace contextRef="#ctx0" brushRef="#br0">0 1 12876,'0'0'7495,"10"50"-5317,-3-34-928,6-2-834,2-2-288,4-5-288,3-3-929,-1-4-993,-3 0-2018,9-11-2819</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13.127"/>
    </inkml:context>
    <inkml:brush xml:id="br0">
      <inkml:brushProperty name="width" value="0.025" units="cm"/>
      <inkml:brushProperty name="height" value="0.025" units="cm"/>
    </inkml:brush>
  </inkml:definitions>
  <inkml:trace contextRef="#ctx0" brushRef="#br0">194 0 13901,'0'0'1655,"-12"1"213,-3 1-1483,0 1-1,0 1 0,1 0 1,-1 1-1,-13 7 0,23-10-222,0 0 0,0 0 0,0 0 0,1 1-1,-1 0 1,1 0 0,0 0 0,0 0 0,0 1 0,0-1 0,0 1 0,1 0-1,0 0 1,0 1 0,0-1 0,0 1 0,1-1 0,-1 1 0,1 0 0,0 0 0,-1 7-1,3-12-116,0 1 0,1 0-1,-1-1 1,0 1 0,1 0 0,-1-1-1,0 1 1,1 0 0,-1-1-1,1 1 1,-1-1 0,1 1-1,-1-1 1,1 1 0,0-1 0,-1 1-1,1-1 1,-1 0 0,1 1-1,0-1 1,0 0 0,-1 1-1,1-1 1,0 0 0,-1 0 0,1 0-1,0 0 1,0 1 0,-1-1-1,1 0 1,0 0 0,0-1-1,-1 1 1,2 0 0,33-2 942,-33 2-875,16-3 17,0-2 0,0 0 0,-1 0 0,27-13 0,-30 11-192,0 1 1,0 1-1,0 0 1,1 1-1,-1 0 0,1 1 1,16 0-1,-30 5 20,0 1-1,-1-1 1,1 1-1,0 0 1,-1-1-1,0 1 1,1 0-1,-1 0 1,0-1-1,-1 1 1,1 0-1,-1 3 0,-3 11 81,3-15-34,1 0 0,-1-1 0,1 1 0,-1 0 0,1 0 0,0 0 0,0 0 1,0 0-1,0 0 0,0 0 0,0 0 0,1 2 0,-1-4 12,1 1 0,0 0 0,0-1 1,0 1-1,0 0 0,0-1 0,0 1 0,0-1 0,0 0 1,0 1-1,0-1 0,0 0 0,1 0 0,-1 1 0,0-1 1,0 0-1,0 0 0,0 0 0,0 0 0,1-1 0,-1 1 0,0 0 1,0 0-1,0-1 0,0 1 0,2-1 0,7-2 22,0-1 0,0 0 0,-1 0-1,1-1 1,12-9 0,-15 10-320,0-1-1,0 1 0,0 0 1,1 1-1,-1-1 1,1 2-1,0-1 0,0 1 1,0 0-1,9-1 1,-17 6 284,0 0 1,0 0 0,0 0 0,0 0 0,0 0 0,-1-1 0,1 1 0,-1 0 0,0 0 0,-2 5 0,1-4-91,-9 22 2193,17-20-581,13-10-806,-4-2-599,-1-1 1,1 0 0,-1-1 0,13-10 0,37-20-329,-64 37 195,0 1-1,1 0 1,-1 0 0,1 0-1,-1-1 1,0 1 0,1 0-1,-1 0 1,1 0 0,-1 0 0,1 0-1,-1 0 1,1 0 0,-1 0-1,0 0 1,1 0 0,-1 0-1,1 0 1,-1 0 0,1 0-1,-1 0 1,1 0 0,-1 1 0,0-1-1,1 0 1,-1 0 0,1 0-1,-1 1 1,0-1 0,1 0-1,-1 1 1,0-1 0,1 1-1,3 18-189,-11 34 524,5-40-3,1-12-341,1 0 0,0 0-1,0 0 1,0 0 0,0 0 0,0 0 0,0 0-1,0 0 1,0 0 0,0 0 0,1-1-1,-1 1 1,0 0 0,0 0 0,1 0-1,-1 0 1,1 0 0,-1 0 0,1-1-1,-1 1 1,1 0 0,-1-1 0,1 1-1,0 0 1,-1-1 0,1 1 0,0 0 0,0-1-1,-1 1 1,1-1 0,0 1 0,0-1-1,0 0 1,0 1 0,0-1 0,0 0-1,-1 0 1,1 0 0,0 0 0,0 1-1,0-1 1,0 0 0,0 0 0,0-1-1,0 1 1,0 0 0,0 0 0,0 0-1,0-1 1,-1 1 0,1 0 0,0-1 0,1 0-1,6-1-1183,-1-1 1,1 0-1,-1 0 0,0-1 0,9-5 0,10-10-5245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0.695"/>
    </inkml:context>
    <inkml:brush xml:id="br0">
      <inkml:brushProperty name="width" value="0.025" units="cm"/>
      <inkml:brushProperty name="height" value="0.025" units="cm"/>
    </inkml:brush>
  </inkml:definitions>
  <inkml:trace contextRef="#ctx0" brushRef="#br0">289 72 9513,'2'-8'1911,"1"-2"-1187,-1 5-259,-1 0 1,1 0-1,-1 0 1,0 0-1,-1-1 1,1-8 0,-1 14-396,0-1 0,0 1 0,0 0 0,0-1 0,0 1 0,-1 0 0,1-1 1,0 1-1,0-1 0,0 1 0,0 0 0,0 0 0,-1-1 0,1 1 0,0 0 1,0-1-1,-1 1 0,1 0 0,0 0 0,0-1 0,-1 1 0,1 0 0,0 0 1,-1-1-1,1 1 0,0 0 0,-1 0 0,1 0 0,0 0 0,-1 0 0,1 0 1,0 0-1,-1-1 0,1 1 0,0 0 0,-1 0 0,1 0 0,0 0 0,-1 1 1,1-1-1,-1 0 0,1 0 0,0 0 0,-1 0 0,1 0 0,0 0 0,-1 0 0,1 1 1,0-1-1,-1 0 0,1 0 0,0 1 0,0-1 0,-1 0 0,1 0 0,0 1 1,0-1-1,-1 0 0,1 0 0,0 1 0,0-1 0,-1 1 0,-18 17-206,2 5 213,1 0 1,2 2-1,0-1 0,-13 34 0,-32 109 1122,26-43-864,21-75 222,-1-1 1,-31 71 0,29-95 981,14-48 308,1 6-1801,1 2-63,1 0-1,0 0 1,1 0-1,0 0 0,2 1 1,0 0-1,0 0 1,2 0-1,-1 1 0,2 0 1,0 0-1,1 0 1,0 1-1,1 1 0,0 0 1,14-13-1,-20 23-7,-1 0 0,0 0-1,1 0 1,-1 0-1,1 0 1,0 1 0,-1 0-1,1 0 1,0 0-1,0 0 1,0 0 0,0 1-1,0-1 1,0 1-1,0 0 1,0 1-1,5 0 1,-7-1-4,0 1 0,0 0-1,0-1 1,0 1 0,0 0 0,0 0-1,0 0 1,0 0 0,0 1 0,-1-1-1,1 0 1,0 1 0,-1-1 0,1 1-1,-1 0 1,0-1 0,1 1 0,-1 0-1,0 0 1,0 0 0,0 0 0,0 0-1,-1 0 1,1 0 0,0 0 0,-1 0-1,0 0 1,1 0 0,-1 0 0,0 1-1,0 1 1,0-2 41,-1-1 1,1 0-1,0 0 1,-1 0-1,1 0 0,-1 0 1,1 0-1,-1 0 1,0 0-1,1 0 0,-1 0 1,0 0-1,0 0 1,1 0-1,-1-1 0,0 1 1,0 0-1,0 0 1,0-1-1,0 1 0,0-1 1,0 1-1,0-1 1,0 0-1,-1 1 0,1-1 1,0 0-1,0 1 1,0-1-1,-2 0 0,6-23 26,2 8-62,0 0 0,1 1 0,1 0 0,0 0 0,15-20 0,-21 33 3,0 1 1,0-1 0,-1 1 0,1-1 0,0 1 0,0-1 0,0 1-1,-1 0 1,1 0 0,0-1 0,0 1 0,0 0 0,0 0 0,0 0-1,0 0 1,-1 0 0,1 0 0,0 0 0,0 0 0,0 0 0,0 0-1,0 0 1,0 1 0,-1-1 0,1 0 0,0 1 0,1 0 0,31 15-184,-10-4 235,-14-10 32,-1-1-1,1 0 1,-1 0 0,1-1 0,0 0 0,0-1-1,-1 0 1,1 0 0,-1 0 0,1-2 0,-1 1-1,0-1 1,0 0 0,0 0 0,0-1 0,9-6-1,-11 7 23,0-1-1,-1 0 1,1 0-1,-1 0 1,0-1-1,0 1 1,-1-1-1,0-1 0,1 1 1,-2-1-1,1 1 1,0-1-1,-1 0 1,0 0-1,-1-1 1,0 1-1,0 0 1,0-1-1,0 0 0,-1 1 1,1-11-1,-3 16-88,1 1 0,0-1 0,0 1 0,0-1 0,0 1 0,0-1 0,-1 1 0,1-1 0,0 1 0,-1-1 0,1 1 0,0 0 0,-1-1 0,1 1 0,0-1 0,-1 1 0,1 0 0,-1-1 0,1 1 0,0 0 0,-1 0 0,1-1 0,-1 1 0,1 0 0,-1 0 0,1 0 0,-1 0 0,0-1 0,1 1 0,-1 0 0,1 0 0,-1 0 0,1 0 0,-1 0 0,1 0 0,-1 0 0,1 1 0,-1-1 0,1 0 0,-1 0 0,1 0 0,-1 0 0,1 1 0,-1-1 0,1 0 0,-2 1 0,-24 14-256,18-8 243,1 0 1,0 1-1,1 0 0,0 1 1,0-1-1,0 1 0,1 0 0,1 1 1,0-1-1,0 1 0,1 0 1,0 0-1,0 0 0,1 0 1,-1 19-1,3-27-94,1 0 0,-1 0-1,0 0 1,1 0 0,-1 0 0,1 0-1,0 0 1,0 0 0,-1 0 0,1 0-1,0-1 1,1 1 0,-1 0 0,0-1 0,0 1-1,1-1 1,-1 1 0,1-1 0,-1 1-1,1-1 1,0 0 0,0 0 0,-1 0 0,1 0-1,0 0 1,0 0 0,0-1 0,0 1-1,0-1 1,3 1 0,6 2-2392,1-2 1,0 1-1,22-1 1,-31-1 1856,27 0-8467</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4.148"/>
    </inkml:context>
    <inkml:brush xml:id="br0">
      <inkml:brushProperty name="width" value="0.025" units="cm"/>
      <inkml:brushProperty name="height" value="0.025" units="cm"/>
    </inkml:brush>
  </inkml:definitions>
  <inkml:trace contextRef="#ctx0" brushRef="#br0">14 1 14253,'0'0'7325,"-2"9"-6839,1-6-435,-8 40 414,9-42-446,0 1 1,-1-1-1,1 0 1,0 0-1,0 0 1,0 1-1,0-1 1,0 0-1,0 0 0,0 0 1,0 1-1,1-1 1,-1 0-1,0 0 1,1 0-1,-1 0 1,1 0-1,-1 1 1,1-1-1,0 0 1,-1 0-1,1 0 1,0-1-1,0 1 1,0 0-1,-1 0 0,1 0 1,0 0-1,0-1 1,0 1-1,0 0 1,1-1-1,-1 1 1,0-1-1,2 1 1,5-1 85,0-1 1,1 0 0,-1 0 0,0 0 0,0-1 0,0-1-1,0 1 1,0-1 0,-1 0 0,1-1 0,-1 0-1,7-5 1,-6 4-211,-1 1 0,1-1 0,0 2 0,0-1-1,0 1 1,1 0 0,-1 1 0,1 0 0,-1 1 0,17-2 0,-22 3 76,-1 1 0,0-1 1,0 1-1,0 0 1,0 0-1,0-1 1,0 1-1,0 1 1,0-1-1,0 0 0,0 0 1,2 3-1,-2-2 13,0 0 0,0-1 0,0 1 0,0-1-1,0 0 1,0 0 0,0 1 0,1-1 0,-1-1-1,0 1 1,1 0 0,-1-1 0,4 1 0,-4 0-374,0-1 0,0 0 1,0 0-1,0 0 0,1 0 0,-1-1 1,0 1-1,0-1 0,0 1 1,0-1-1,0 0 0,0 1 1,0-1-1,0 0 0,0 0 0,0-1 1,0 1-1,-1 0 0,1 0 1,2-3-1,11-15-7217</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13.614"/>
    </inkml:context>
    <inkml:brush xml:id="br0">
      <inkml:brushProperty name="width" value="0.025" units="cm"/>
      <inkml:brushProperty name="height" value="0.025" units="cm"/>
    </inkml:brush>
  </inkml:definitions>
  <inkml:trace contextRef="#ctx0" brushRef="#br0">62 1 7847,'0'0'13293,"-6"11"-10485,-1 0-2398,0-2 7,1 0 0,1 0 0,0 0 0,0 1 0,1 0 0,0 0 0,0 0 0,1 1 0,-3 20 0,7-30-411,0 0 0,0 0 0,0-1 0,-1 1 0,1 0 0,0-1 0,0 1 0,0-1 0,0 1 0,0-1 0,0 1 0,0-1 0,0 0 0,0 1 1,0-1-1,0 0 0,0 0 0,1 0 0,-1 0 0,0 0 0,0 0 0,0 0 0,0 0 0,0 0 0,0 0 0,0-1 0,2 0 0,34-6 108,-25 1-239,0 0-1,0-1 0,-1 0 1,0-1-1,12-11 0,-11 9-273,0 1 1,1 0-1,14-8 0,-26 17 383,-1 0 0,1 0 0,-1 1 0,0-1-1,1 0 1,-1 1 0,0-1 0,0 0 0,1 1-1,-1-1 1,0 0 0,0 1 0,1-1 0,-1 1-1,0-1 1,0 0 0,0 1 0,0-1 0,1 1-1,-1-1 1,0 1 0,0-1 0,0 1 0,0-1-1,0 0 1,0 1 0,0-1 0,-1 1 0,1-1-1,0 1 1,0-1 0,0 0 0,0 1 0,0-1-1,-1 1 1,1-1 0,0 0 0,-1 1 0,-5 23 268,-4-3 198,7-15-183,-1 0 0,1 1 0,0-1-1,1 1 1,0 0 0,0 0 0,0 0-1,0 8 1,3-14-248,0-1 0,-1 1-1,1 0 1,0 0 0,0-1 0,0 1-1,0-1 1,0 1 0,0 0 0,0-1 0,0 0-1,0 1 1,0-1 0,0 0 0,1 0-1,-1 1 1,0-1 0,0 0 0,0 0 0,0 0-1,0 0 1,1 0 0,-1-1 0,1 1-1,35-4 308,-20-2-325,0 0 0,0-1-1,-1-1 1,1-1 0,-2 0-1,17-12 1,-11 7-225,0 0 0,25-10 0,-43 26-128,-6 8 211,-8 8 159,4-9 127,0 0 0,1 0 1,0 0-1,1 1 0,0 0 0,0 0 0,1 1 1,0-1-1,-2 14 0,6-23-244,0 0 0,1-1-1,-1 1 1,1 0 0,-1-1 0,1 1-1,-1-1 1,1 1 0,0 0 0,-1-1-1,1 0 1,0 1 0,-1-1 0,1 1-1,0-1 1,0 0 0,-1 1 0,1-1-1,0 0 1,0 0 0,-1 0-1,1 0 1,0 0 0,0 1 0,0-1-1,0-1 1,-1 1 0,1 0 0,0 0-1,0 0 1,-1 0 0,1 0 0,0-1-1,0 1 1,-1 0 0,1-1 0,1 0-1,33-11-6596,-6-4-479</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14.221"/>
    </inkml:context>
    <inkml:brush xml:id="br0">
      <inkml:brushProperty name="width" value="0.025" units="cm"/>
      <inkml:brushProperty name="height" value="0.025" units="cm"/>
    </inkml:brush>
  </inkml:definitions>
  <inkml:trace contextRef="#ctx0" brushRef="#br0">112 87 12492,'0'0'17547,"8"-2"-17355,-3 1-157,1 0 1,0-1-1,-1 0 0,0 0 0,1-1 1,7-4-1,-12 6-27,1 0 0,-1 0 1,0 0-1,1 0 0,-1 0 1,0 0-1,0 0 0,0 0 0,0-1 1,0 1-1,0-1 0,0 1 1,0 0-1,-1-1 0,1 0 1,0 1-1,-1-1 0,1 1 0,-1-1 1,0 0-1,1 1 0,-1-1 1,0 0-1,0 1 0,0-1 0,0 0 1,-1 1-1,1-1 0,0 0 1,-1 1-1,1-1 0,-1 1 0,-1-4 1,1 4-30,0 0 1,0 0-1,0 0 1,0-1-1,0 2 1,0-1-1,0 0 1,0 0-1,-1 0 1,1 0-1,0 1 0,-1-1 1,1 1-1,0-1 1,-1 1-1,1-1 1,-1 1-1,1 0 1,-1 0-1,1 0 1,-1 0-1,1 0 1,-1 0-1,1 0 1,-1 0-1,1 0 1,0 1-1,-1-1 1,1 1-1,-1-1 0,1 1 1,-2 1-1,-4 0-30,1 1-1,-1 0 0,1 0 1,0 0-1,-9 8 0,4-1 30,0 0 1,0 0-1,1 2 0,-10 15 0,16-23 41,1 1-1,0 0 0,1 0 0,-1 0 1,1 0-1,0 0 0,1 1 1,-1-1-1,1 1 0,0-1 0,0 1 1,1-1-1,-1 1 0,2 9 1,0-13-6,-1 0 0,1 1-1,1-1 1,-1 0 0,0 0 0,0 0 0,1 0 0,-1-1 0,1 1 0,0 0 0,-1-1 0,1 1 0,0-1 0,0 1 0,0-1-1,0 0 1,0 0 0,0 0 0,1 0 0,-1 0 0,0 0 0,0-1 0,1 1 0,-1-1 0,1 0 0,-1 1 0,0-1 0,1 0-1,1-1 1,13 2 73,-1-1 1,30-4-1,-20-1-251,-1-2 1,1-1-1,-1 0 1,0-2-1,-1-1 1,-1-1 0,1-1-1,-2-1 1,34-28-1,-112 95-472,53-50 731,-1 1 0,1 0 1,0 0-1,1 0 0,-1 0 1,1 0-1,0 0 0,0 1 1,0-1-1,0 1 1,1 0-1,0-1 0,-1 10 1,3-13-65,0 0 1,0 0-1,0 0 1,0 0 0,1-1-1,-1 1 1,0 0-1,0-1 1,1 1 0,-1-1-1,0 0 1,1 1-1,-1-1 1,1 0 0,-1 0-1,1 0 1,-1 0-1,0 0 1,1 0 0,-1 0-1,3-1 1,36-1 289,-24-2-445,0-1 1,0 0-1,0-1 1,0-1-1,-1 0 1,-1-1-1,28-20 1,10-4-2035,-52 32 2137,0 0 0,0 0 0,0 0 0,0 0 0,0-1-1,1 1 1,-1 0 0,0 0 0,0 0 0,0 0 0,1-1 0,-1 1 0,0 0 0,0 0 0,1 0 0,-1 0 0,0 0 0,0 0 0,0 0 0,1 0 0,-1 0 0,0 0 0,0 0 0,1 0 0,-1 0 0,0 0 0,0 0 0,1 0 0,-1 0 0,0 0 0,0 0 0,1 0 0,-1 0 0,0 0 0,0 1 0,0-1 0,1 0 0,-1 0 0,0 0 0,0 0-1,0 1 1,1-1 0,-1 0 0,-3 15-146,-19 28 1114,14-28-397,3-4-281,0 0 1,0 1-1,1-1 0,1 1 0,0 0 0,0 0 0,1 0 0,0 14 0,2-25-295,0 0-1,0-1 1,0 1-1,0-1 1,1 1-1,-1-1 1,0 0-1,0 1 0,0-1 1,1 1-1,-1-1 1,0 1-1,0-1 1,1 1-1,-1-1 1,0 0-1,1 1 1,-1-1-1,1 0 1,-1 1-1,0-1 1,1 0-1,-1 1 0,1-1 1,-1 0-1,1 0 1,-1 0-1,1 0 1,-1 1-1,1-1 1,-1 0-1,1 0 1,-1 0-1,1 0 1,-1 0-1,1 0 1,-1 0-1,1 0 1,-1 0-1,1 0 0,-1-1 1,1 1-1,-1 0 1,1 0-1,-1 0 1,0 0-1,1-1 1,-1 1-1,1 0 1,-1-1-1,1 0 1,26-15-3741,-6-10-2766,1-6-4181</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14.554"/>
    </inkml:context>
    <inkml:brush xml:id="br0">
      <inkml:brushProperty name="width" value="0.025" units="cm"/>
      <inkml:brushProperty name="height" value="0.025" units="cm"/>
    </inkml:brush>
  </inkml:definitions>
  <inkml:trace contextRef="#ctx0" brushRef="#br0">42 0 17104,'0'0'8776,"0"64"-6918,0-40-1121,4 5-545,-4 3-128,5 4-352,-3 4-1634,-2 0-1665,0 0-3972</inkml:trace>
  <inkml:trace contextRef="#ctx0" brushRef="#br0" timeOffset="1">1 623 13389,'0'0'15150,"0"22"-17264,9-36-3395,-3-8-14638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17.394"/>
    </inkml:context>
    <inkml:brush xml:id="br0">
      <inkml:brushProperty name="width" value="0.025" units="cm"/>
      <inkml:brushProperty name="height" value="0.025" units="cm"/>
    </inkml:brush>
  </inkml:definitions>
  <inkml:trace contextRef="#ctx0" brushRef="#br0">5284 761 6790,'-16'-6'-368,"-43"-14"576,-1 3 0,-107-15 1,-191-9 3070,-190-24-2192,-56-28-1347,-225-28-152,649 104-257,-303 11 0,354 15 805,1 5-1,0 6 1,-140 41-1,127-19-107,1 7-1,-148 73 0,205-80 46,2 3 1,2 4-1,2 3 0,-108 96 1,156-121 152,2 1 0,1 1 0,1 1 1,-34 56-1,46-63-170,1 0-1,0 0 1,2 1 0,2 0 0,0 1 0,1 0 0,1 0 0,-2 27-1,6-8-164,1-1 0,3 1 0,1-1 0,3 0 1,1 0-1,2 0 0,2-1 0,1 0 0,3-1 0,30 61 0,-6-29-119,2-2 0,4-2 0,2-2 0,97 104 0,-53-79 399,4-4 0,3-5-1,4-3 1,4-6 0,190 102-1,-111-84 71,5-9-1,357 107 1,401 13-334,16-99-780,-458-91 619,-364-19 580,218-37 0,-265 24 60,-1-4 1,-1-4-1,104-45 1,-127 40 98,-2-2 1,-1-4 0,-2-2-1,97-79 1,-99 63-330,-2-3 1,-2-3 0,-4-2 0,-2-3-1,-4-1 1,-2-3 0,72-149-1,-78 129-308,-5-1 0,-4-1-1,-4-2 1,-4-1-1,-4-1 1,10-153 0,-23 126-931,-6 1 0,-5-1 1,-29-176-1,21 234 451,-2 0 1,-4 0-1,-3 2 0,-2 0 0,-3 2 0,-3 1 0,-69-110 1,74 138 644,-2 1 0,-1 2-1,-1 0 1,-1 2 0,-2 1 0,-1 1 0,-51-31 0,35 29 122,-1 3 1,-1 1-1,-1 3 0,-104-27 0,47 25-117,-2 6 0,0 4 0,-1 5-1,0 4 1,-111 12 0,-5 15-1230</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4:31.088"/>
    </inkml:context>
    <inkml:brush xml:id="br0">
      <inkml:brushProperty name="width" value="0.025" units="cm"/>
      <inkml:brushProperty name="height" value="0.025" units="cm"/>
    </inkml:brush>
  </inkml:definitions>
  <inkml:trace contextRef="#ctx0" brushRef="#br0">13 151 3491,'0'0'5093,"-13"0"-4623,83-15 998,3 13-1258,-1 3 1,87 12-1,57 2 520,537 11 55,315-46-292,-1064 20-495,924-27 65,237-16 2,-823 12-43,774-37 79,-119 90-86,-395-6-9,93 7 252,104 1 340,0-37-226,509-9-139,-418 17-236,-615-4 4,272-3 35,-503 14-52,22 0-938,-27-9-2800,-23-4-1547</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5:28.040"/>
    </inkml:context>
    <inkml:brush xml:id="br0">
      <inkml:brushProperty name="width" value="0.025" units="cm"/>
      <inkml:brushProperty name="height" value="0.025" units="cm"/>
    </inkml:brush>
  </inkml:definitions>
  <inkml:trace contextRef="#ctx0" brushRef="#br0">68 18 641,'0'0'7238,"-9"0"-5753,-27 0-287,16 0 63,17 0-386,8 0 195,80 3-789,-1 4 0,154 32 0,-119-21-277,-81-13 4,1 1-1,70 20 1,-19 3-10,2-5-1,0-4 1,181 17 0,-107-29-7,227-19 0,551-8-4,-421 18 26,418-31 238,-366-2-235,640-50 32,436 25-1014,-1146 73 973,89 1 29,459 27-1948,-979-37-565,-8-4-1307</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5:45.398"/>
    </inkml:context>
    <inkml:brush xml:id="br0">
      <inkml:brushProperty name="width" value="0.025" units="cm"/>
      <inkml:brushProperty name="height" value="0.025" units="cm"/>
    </inkml:brush>
  </inkml:definitions>
  <inkml:trace contextRef="#ctx0" brushRef="#br0">255 383 2146,'-10'-3'4634,"-11"-5"-3751,0-1 0,1 0 0,1-1 0,-33-24 0,35 22-313,4 2 240,0 0 1,-1 0 0,0 2-1,-25-12 1,38 20-763,202 17-337,459-22 862,-193-3-35,741-11-271,-109 1 59,-255 10-53,-3-40-242,173-31 289,-976 76-336,17 1-54,0-3-1,-1-2 0,66-18 0,-120 25 45,1 0 0,-1 0 1,0 0-1,1 0 0,-1 0 0,1 0 0,-1 0 1,1 0-1,-1 0 0,1 0 0,-1 0 1,1-1-1,-1 1 0,0 0 0,1 0 0,-1 0 1,1-1-1,-1 1 0,0 0 0,1-1 0,-1 1 1,0 0-1,1-1 0,-1 1 0,0 0 0,1-1 1,-1 1-1,0-1 0,0 1 0,0 0 0,1-1 1,-1 1-1,0-2 0,-16-4-556,-34-1-63,48 7 592,-91-6-459,-1 4 0,-97 11 0,-187 36-2134,207-22 1773,-594 84 973,-729 73-275,-49-84 1200,693-84-843,487-51 887,1 3-1311,551 47 363,-29-1-76,1321-16-888,-682-7 890,843 11 67,408-4 317,-1924 5-423,591-32 74,-715 33-81,43-7 5,-24-1-8,-21 8 1,0-1 1,1 1 0,-1 0 0,0 0-1,0 0 1,1-1 0,-1 1 0,0 0-1,1 0 1,-1-1 0,0 1-1,0 0 1,1 0 0,-1-1 0,0 1-1,0 0 1,0-1 0,0 1-1,1 0 1,-1-1 0,0 1 0,0-1-1,0 1 1,0 0 0,0-1 0,0 1-1,0 0 1,0-1 0,0 1-1,0 0 1,0-1 0,0 1 0,0-1-1,0 1 1,-2-2-18,0 0-1,1 0 1,-1 1-1,0-1 1,0 1-1,0-1 1,0 1-1,0 0 1,-1 0-1,1-1 1,0 2-1,0-1 1,-1 0-1,1 0 1,-1 1-1,1 0 1,0-1-1,-1 1 1,-2 0-1,-7-2-107,-66-11-1360,-87-3 0,144 14 1057,-108-7-2806</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6:00.643"/>
    </inkml:context>
    <inkml:brush xml:id="br0">
      <inkml:brushProperty name="width" value="0.025" units="cm"/>
      <inkml:brushProperty name="height" value="0.025" units="cm"/>
    </inkml:brush>
  </inkml:definitions>
  <inkml:trace contextRef="#ctx0" brushRef="#br0">14 17 4901,'-12'-1'5779,"10"-2"-3374,17 0-2859,56-3 781,1 2 0,82 8 1,15 17 185,-68-7-450,6 2-16,-49-7 42,99 4 0,455-1 487,-361 6-423,2-1 9,730-76 324,-284 40-220,-370 20-52,-190-2-96,185 24-1,612 72 33,-291-83-34,-500-13-104,-67-8 23,-38 3 53,-57 2 3189,3 2-4871,6 1-4782,3-3-233</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6:12.796"/>
    </inkml:context>
    <inkml:brush xml:id="br0">
      <inkml:brushProperty name="width" value="0.025" units="cm"/>
      <inkml:brushProperty name="height" value="0.025" units="cm"/>
    </inkml:brush>
  </inkml:definitions>
  <inkml:trace contextRef="#ctx0" brushRef="#br0">3665 264 7079,'-144'-19'160,"-772"-97"3299,520 60-2965,-179-13 363,494 65-820,0 4 1,-1 4-1,1 3 0,1 3 1,-92 25-1,78-9-127,1 5 0,2 4 0,-96 50-1,128-53-1,1 3 0,2 2 0,1 2 0,2 3 0,-66 68 0,98-87 109,2 0 0,0 2 1,2 0-1,1 1 0,0 0 0,3 1 0,0 1 0,1 0 0,2 1 0,1 0 1,1 1-1,2 0 0,1 0 0,1 0 0,1 1 0,2-1 0,1 1 1,6 40-1,-2-48-19,0-1 1,2-1-1,1 1 0,0-1 1,1 0-1,2-1 1,0 0-1,1 0 1,1-1-1,17 21 0,8 4-11,1-1-1,81 69 0,-44-52-56,2-2 0,152 83 0,-96-72-78,155 55-1,-172-84 31,1-5 0,2-6 0,0-4 0,127 8 0,-26-17 87,299-17 1,-285-17 78,-2-10 0,-1-10 0,288-85 0,66-78-16,-486 158-6,-2-5 1,-2-3 0,150-109 0,-201 126 56,0-3 1,-3-1 0,-1-2-1,41-53 1,-68 78-12,-1-2 0,-1 0 1,0 0-1,-2-1 0,0 0 1,-1 0-1,0-1 0,-2-1 0,0 1 1,-1-1-1,-1 0 0,-1 0 1,-1 0-1,-1 0 0,-1-21 0,-2 27 8,-1-1 0,0 1 0,-2 0 0,1 0 0,-2 0 0,0 1 0,-1 0 0,0 0 0,0 0-1,-18-20 1,-8-6 84,-68-61 0,44 49-50,-3 3 1,-2 3 0,-2 2-1,-133-65 1,98 65 61,-1 4 0,-205-51-1,134 56-115,-191-15-1,-166 21-712,-205 26-1748,355 5-2224,281-3 1860</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6:47.956"/>
    </inkml:context>
    <inkml:brush xml:id="br0">
      <inkml:brushProperty name="width" value="0.025" units="cm"/>
      <inkml:brushProperty name="height" value="0.025" units="cm"/>
    </inkml:brush>
  </inkml:definitions>
  <inkml:trace contextRef="#ctx0" brushRef="#br0">111 200 3876,'0'0'-219,"-8"0"5,-82 1 1031,89-1-702,1 0-1,-1 0 1,0 0-1,1-1 1,-1 1-1,1 0 1,-1-1-1,0 1 1,1 0-1,-1-1 1,1 1 0,-1-1-1,1 1 1,-1-1-1,1 1 1,-1-1-1,1 0 1,0 1-1,-1-1 1,1 1-1,0-1 1,-1 0-1,1 1 1,0-1 0,0 0-1,0 1 1,0-1-1,-1 0 1,1 1-1,0-1 1,0 0-1,0 0 1,1 1-1,-1-1 1,0 0 0,0 1-1,0-1 1,0 0-1,1 1 1,-1-1-1,0 0 1,1 1-1,-1-1 1,0 1-1,1-1 1,-1 1-1,1-1 1,-1 0 0,1 1-1,-1 0 1,1-1-1,-1 1 1,1-1-1,-1 1 1,1 0-1,1-1 1,43-21 714,-32 14-688,-1 2 0,1 0-1,0 0 1,0 2 0,1-1 0,0 2-1,-1 0 1,1 0 0,26-1 0,61 4 181,462 12 2068,161-12-1891,-257-10-150,229 27 452,104-33-537,-530 3-202,10 7-34,151-9-19,242-12 444,3 33-412,-117 0 4,114-26 212,-502 16 74,-187-3 1529,7 0-6774,9-10 45</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4.809"/>
    </inkml:context>
    <inkml:brush xml:id="br0">
      <inkml:brushProperty name="width" value="0.025" units="cm"/>
      <inkml:brushProperty name="height" value="0.025" units="cm"/>
    </inkml:brush>
  </inkml:definitions>
  <inkml:trace contextRef="#ctx0" brushRef="#br0">41 60 17040,'0'0'1794,"-6"10"-1057,1 0-533,1 0 0,0 0 0,0 0 0,1 0 0,0 1 0,1 0 0,0 0 0,-1 14 0,1 26 445,0-11-494,1 0 1,9 72 0,-7-107-140,0 0 0,1-1 0,-1 1 0,1 0 1,0-1-1,1 1 0,-1-1 0,1 0 0,0 1 1,4 4-1,-6-8 4,0 0 0,0 0 0,0 0 0,0 0 0,0 0 0,0 0 1,0-1-1,0 1 0,0 0 0,1-1 0,-1 1 0,0 0 0,1-1 0,-1 0 0,0 1 0,1-1 1,-1 0-1,0 1 0,1-1 0,-1 0 0,1 0 0,-1 0 0,0 0 0,1-1 0,-1 1 0,1 0 1,-1-1-1,0 1 0,1 0 0,-1-1 0,0 0 0,0 1 0,1-1 0,-1 0 0,0 0 0,0 1 1,0-1-1,0 0 0,2-2 0,10-12 85,-1 0 0,0-1-1,-1 0 1,-1-1 0,-1 0 0,15-36 0,30-114 325,-8 6-404,-48 258-1025,2-8 1603,-2-64-506,2-1-1,1 1 0,1 0 0,0-1 1,2 1-1,1-1 0,2 0 1,12 34-1,-90-129-2457,22 22 1631,34 35 1037,1 0 1,0 0-1,1-1 1,1-1-1,-17-28 0,29 44-253,0-1 0,1 1-1,-1-1 1,0 1 0,1-1 0,-1 0-1,1 1 1,-1 0 0,1-1 0,-1 1-1,1-1 1,-1 1 0,1-1-1,-1 1 1,1 0 0,-1 0 0,1-1-1,0 1 1,-1 0 0,1 0-1,0 0 1,-1-1 0,1 1 0,0 0-1,-1 0 1,1 0 0,0 0-1,-1 0 1,1 0 0,0 0 0,-1 1-1,1-1 1,-1 0 0,2 0-1,30 1-207,27 7 203,11 1-1106,-25-12-3442,-28-3-867</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6:49.906"/>
    </inkml:context>
    <inkml:brush xml:id="br0">
      <inkml:brushProperty name="width" value="0.025" units="cm"/>
      <inkml:brushProperty name="height" value="0.025" units="cm"/>
    </inkml:brush>
  </inkml:definitions>
  <inkml:trace contextRef="#ctx0" brushRef="#br0">3183 42 7847,'-115'-18'-71,"-176"-5"-1,-120 23 425,179 2-178,33 2-170,-334 47 1,400-28-152,2 7 1,2 5-1,-184 75 1,-12 47 926,286-135-540,1 2-1,2 2 1,1 1 0,1 1-1,1 2 1,-31 37 0,54-54-165,-1 1 0,2 1 1,0 0-1,1 0 0,0 0 1,1 1-1,1 0 0,0 0 1,2 1-1,0 0 0,0 0 0,2 0 1,0 0-1,1 27 0,2-20-18,2 1-1,0-1 1,2 0-1,0-1 1,2 1-1,1-1 1,0 0-1,2-1 0,22 38 1,3-4-36,3-1 0,2-3 0,2-1 0,87 81 0,-65-76-28,4-3 1,1-2 0,92 48 0,-27-30 114,3-6-1,3-7 1,289 77-1,-243-91 10,1-8 0,2-8 0,1-8 0,0-9 0,1-8 0,367-46 0,-365 14-173,-2-9 0,-1-8 1,-3-9-1,-3-7 0,-3-8 1,295-164-1,-378 178-87,119-93 0,-181 123 110,-1-3 0,-1 0 0,-2-3 1,-1 0-1,-2-2 0,28-44 0,-50 69 42,-1 1 0,1-2 0,-2 1 0,0-1 0,0 1 0,-1-1 0,-1 0 0,0-1 0,0 1 0,-1-1 0,-1 1 0,0-1 0,-1 1 0,0-1 0,-1 0 0,-1 1 0,0-1 0,0 1 0,-1 0 0,-1-1 0,0 1 0,0 1 0,-2-1 0,1 1 0,-1 0 0,-1 0 0,0 0 0,0 1 0,-1 0 0,-1 1 0,-12-12 0,-9-6 58,-2 2 0,0 1 0,-1 1 0,-2 2-1,0 1 1,-55-22 0,5 10 122,-158-40-1,-646-69 762,168 36-3962,623 83 619,18 0-1446</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4:58.257"/>
    </inkml:context>
    <inkml:brush xml:id="br0">
      <inkml:brushProperty name="width" value="0.025" units="cm"/>
      <inkml:brushProperty name="height" value="0.025" units="cm"/>
    </inkml:brush>
  </inkml:definitions>
  <inkml:trace contextRef="#ctx0" brushRef="#br0">1 1 2402,'0'0'6470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4:59.523"/>
    </inkml:context>
    <inkml:brush xml:id="br0">
      <inkml:brushProperty name="width" value="0.025" units="cm"/>
      <inkml:brushProperty name="height" value="0.025" units="cm"/>
    </inkml:brush>
  </inkml:definitions>
  <inkml:trace contextRef="#ctx0" brushRef="#br0">1 57 9513,'0'0'1847,"9"-2"-1697,33-8-119,-1 2 1,1 1-1,47 0 1,144 4-47,-69 2 10,1543 6 1502,-1351 1-1408,385 2 66,398 8 15,-1 42-57,512 23 480,2-68-471,-230-55-145,-1154 30 41,344-16 347,1006-34 652,-1470 59-1141,497-31-1423,-584 24-481,4-4-1965</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7:05.568"/>
    </inkml:context>
    <inkml:brush xml:id="br0">
      <inkml:brushProperty name="width" value="0.025" units="cm"/>
      <inkml:brushProperty name="height" value="0.025" units="cm"/>
    </inkml:brush>
  </inkml:definitions>
  <inkml:trace contextRef="#ctx0" brushRef="#br0">2332 244 7783,'-39'-15'778,"2"-2"-1,0-1 0,1-1 0,-64-48 1,78 53-788,-1 0-1,0 1 1,-1 2 0,-1 0 0,1 2 0,-2 0 0,1 2 0,-1 1 0,0 0-1,0 2 1,0 2 0,-1 0 0,-30 2 0,-36 7-69,0 4 1,-129 31-1,67-11 361,8-7 250,-152 33 1157,258-46-1574,0 2 0,1 1-1,1 3 1,0 1-1,-43 28 1,35-15-111,2 2 0,1 2 0,-41 43 1,62-54-34,0 1-1,2 1 1,1 1 0,1 0 0,1 2 0,-20 45 0,32-58-4,0 1 1,2 0-1,0 0 0,0 0 0,2 0 1,0 1-1,2-1 0,-1 1 0,2-1 1,5 32-1,6 9 58,35 105 0,-25-94-67,7 30 23,4-1 0,76 152 1,-93-220-6,1 0 1,2-2 0,1 0 0,1-1 0,1-1-1,1-2 1,2 0 0,0-1 0,2-2 0,0 0 0,1-2-1,33 17 1,0-8-5,1-2-1,1-3 1,1-3-1,121 21 1,-34-19 75,156 1 0,-106-17-449,0-9 0,350-51 0,-206-7 316,346-108 1,-618 145 60,-1-2 0,-1-4 0,127-74 1,-156 77 105,-1-2 0,0-1 0,-3-3 1,-1-1-1,-1-1 0,61-80 1,-88 102-30,0-1 1,-1 0 0,0 0 0,-2-1 0,1 0 0,-2 0-1,0-1 1,0 1 0,-2-1 0,0 0 0,-1 0 0,0 0-1,-1-1 1,-2-21 0,-2 14 12,-1-1 0,-1 1 0,-1 1 0,-2-1 0,0 1 0,-1 1 0,-1-1 0,-25-38 0,13 26 4,-2 1-1,-2 1 1,-1 2-1,-1 1 1,-1 1 0,-37-28-1,18 22 7,-1 1 0,-2 3-1,-87-40 1,36 29-10,-116-33 0,-107-13-89,240 67-7,33 7-157,-209-48-718,195 49-1403,-132-7 0,107 20-2101</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7:12.825"/>
    </inkml:context>
    <inkml:brush xml:id="br0">
      <inkml:brushProperty name="width" value="0.025" units="cm"/>
      <inkml:brushProperty name="height" value="0.025" units="cm"/>
    </inkml:brush>
  </inkml:definitions>
  <inkml:trace contextRef="#ctx0" brushRef="#br0">0 97 8968,'0'0'150,"10"-5"15,-8 4-166,11-6 171,0 0 1,1 1-1,-1 1 1,1 0-1,1 1 0,-1 0 1,0 1-1,23-1 1,-9 5 201,0 2 1,39 9 0,-35-6-321,47 4 0,365-30 587,-144 0-483,108 3-103,231-3 12,-57 29 12,-2 47 209,-287-14-219,301 2-1,-145-25 159,513-2 1227,-485-76-530,-176 16-67,-272 41-581,-29 2-396,1 0 0,0-1 0,0 1 0,-1 0 0,1 0 1,0 0-1,0 0 0,0 0 0,-1 0 0,1 1 0,0-1 1,0 0-1,-1 0 0,1 1 0,0-1 0,0 0 0,-1 1 1,1-1-1,0 0 0,-1 1 0,1-1 0,0 1 0,-1-1 1,1 1-1,-1 0 0,1 0 0</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8:34.051"/>
    </inkml:context>
    <inkml:brush xml:id="br0">
      <inkml:brushProperty name="width" value="0.025" units="cm"/>
      <inkml:brushProperty name="height" value="0.025" units="cm"/>
    </inkml:brush>
  </inkml:definitions>
  <inkml:trace contextRef="#ctx0" brushRef="#br0">23 45 8072,'-22'5'2631,"54"-10"-1402,-4 1-1235,43-2 72,1 4-1,-1 2 1,78 11 0,43 1-14,473-7 165,316 9 1130,794 9-1134,-1381-23-196,768-13 148,883-57 1768,-1998 67-1940,124-9-435,240 16-1,-267 17-4468,-105-15 571</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8:45.735"/>
    </inkml:context>
    <inkml:brush xml:id="br0">
      <inkml:brushProperty name="width" value="0.025" units="cm"/>
      <inkml:brushProperty name="height" value="0.025" units="cm"/>
    </inkml:brush>
  </inkml:definitions>
  <inkml:trace contextRef="#ctx0" brushRef="#br0">181 253 2883,'-13'-9'1865,"-1"0"1,0 1 0,-26-12-1,34 18-1664,1 0 0,-1 1 0,0-1 0,0 1 0,0 0 0,0 0 0,0 1 0,0-1 0,0 2 0,0-1 0,0 0 0,1 1 0,-12 3 0,17-4-210,0 0 0,-1 0 0,1 0 0,0 0 0,0 0 0,-1 0 0,1 0 0,0 0 1,0 0-1,-1 0 0,1 1 0,0-1 0,0 0 0,-1 0 0,1 0 0,0 0 0,0 0 0,-1 1 0,1-1 0,0 0 0,0 0 0,0 0 0,-1 1 0,1-1 0,0 0 0,0 0 0,0 1 0,0-1 0,0 0 1,0 1-1,0-1 0,-1 0 0,1 0 0,0 1 0,0-1 0,0 0 0,0 0 0,0 1 0,10 7-205,18 1 366,-7-8 195,1-1 0,0-1 1,0-1-1,0 0 0,41-12 0,10-1-279,884-77 897,-813 82-680,366-19-111,83-6-23,-486 23-1799,59-2-4167,-172 14-25</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8:46.555"/>
    </inkml:context>
    <inkml:brush xml:id="br0">
      <inkml:brushProperty name="width" value="0.025" units="cm"/>
      <inkml:brushProperty name="height" value="0.025" units="cm"/>
    </inkml:brush>
  </inkml:definitions>
  <inkml:trace contextRef="#ctx0" brushRef="#br0">104 10 5830,'-10'-1'309,"-83"-7"2291,120 25-2771,2-8 602,0-2-1,1-1 1,49 3 0,97-4 444,-133-5-740,1168-18 2296,-757 6-2224,-398 12-194,-8 0 44,72-10 1,-180 6 502,-123 2-522,-182 4 253,275 2-653,-176 33 0,248-33-37,3-2-546,0 2 0,0-1 0,1 2-1,-1 0 1,-21 11 0,27-7-2509</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8:48.530"/>
    </inkml:context>
    <inkml:brush xml:id="br0">
      <inkml:brushProperty name="width" value="0.025" units="cm"/>
      <inkml:brushProperty name="height" value="0.025" units="cm"/>
    </inkml:brush>
  </inkml:definitions>
  <inkml:trace contextRef="#ctx0" brushRef="#br0">76 190 3203,'-7'0'556,"-1"-1"-1,0 1 1,1-2 0,-1 1 0,-8-4-1,15 5-446,0 0-1,0 0 1,0 0-1,0-1 1,0 1-1,0 0 0,0-1 1,0 1-1,1-1 1,-1 1-1,0-1 1,0 1-1,0-1 1,0 0-1,1 1 1,-1-1-1,0 0 0,1 0 1,-1 1-1,0-1 1,1 0-1,-1 0 1,1 0-1,-1 0 1,1 0-1,0 0 1,-1 0-1,1 0 0,0 0 1,0 0-1,0 0 1,-1 0-1,1 0 1,0 0-1,0 0 1,1 0-1,-1 0 1,0 0-1,0 0 0,0 0 1,1 0-1,-1 0 1,0 0-1,1 0 1,-1 0-1,1 1 1,-1-1-1,1 0 0,0 0 1,-1 0-1,2-1 1,2-2-43,0 0 1,1 1-1,-1-1 0,1 1 1,0 0-1,-1 0 0,1 1 1,1 0-1,-1-1 1,0 2-1,0-1 0,1 0 1,-1 1-1,11-1 0,11 0-124,49 0-1,-42 2 115,1068-39 1631,-951 29-1659,994-38 45,218 104-73,1172 25 732,-2347-87-473,186-31 0,-352 36-1201,-2 4-3369,-9-1-51</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9:30.734"/>
    </inkml:context>
    <inkml:brush xml:id="br0">
      <inkml:brushProperty name="width" value="0.025" units="cm"/>
      <inkml:brushProperty name="height" value="0.025" units="cm"/>
    </inkml:brush>
  </inkml:definitions>
  <inkml:trace contextRef="#ctx0" brushRef="#br0">23 84 4228,'-18'-4'5580,"18"4"-5514,0 0 1,-1-1-1,1 1 0,0 0 0,-1 0 0,1 0 1,0-1-1,0 1 0,-1 0 0,1-1 1,0 1-1,0 0 0,0 0 0,-1-1 1,1 1-1,0 0 0,0-1 0,0 1 0,0 0 1,0-1-1,0 1 0,0-1 0,-1 1 1,1 0-1,0-1 0,0 1 0,0 0 1,1-1-1,-1 1 0,0 0 0,0-1 0,0 1 1,0 0-1,0-1 0,0 1 0,0 0 1,1-1-1,-1 1 0,0 0 0,0-1 1,0 1-1,1 0 0,-1-1 0,0 1 0,0 0 1,1 0-1,-1 0 0,0-1 0,1 1 1,-1 0-1,6-2-50,-1 0 1,1 1-1,-1-1 0,1 1 1,0 1-1,-1-1 0,1 1 1,0 0-1,-1 0 1,1 1-1,6 1 0,8-1-4,1194-4 1610,1114 5-938,-1322 49-486,-252-5 181,861-61 112,-490-12-434,121-6-34,-630-34 126,-537 63-1175,-11 1-4129,-39-4 873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5.827"/>
    </inkml:context>
    <inkml:brush xml:id="br0">
      <inkml:brushProperty name="width" value="0.025" units="cm"/>
      <inkml:brushProperty name="height" value="0.025" units="cm"/>
    </inkml:brush>
  </inkml:definitions>
  <inkml:trace contextRef="#ctx0" brushRef="#br0">0 592 12332,'3'0'469,"1"0"0,-1 0 1,0 0-1,0 0 1,0-1-1,1 1 0,-1-1 1,0 0-1,0 0 1,0 0-1,0 0 0,0-1 1,-1 1-1,1-1 1,0 1-1,-1-1 0,1 0 1,3-4-1,44-49 1562,-36 38-1295,138-178 1736,-139 174-2295,0 0-1,-1 0 1,-1-1 0,-2-1 0,0 0 0,-1 0-1,-1-1 1,3-24 0,-8-27-321,-2 75 133,0 0 1,0 0-1,0 0 0,0 0 1,0 0-1,0 0 1,0 0-1,-1 0 1,1 1-1,0-1 0,0 0 1,0 0-1,0 0 1,0 0-1,0 0 1,0 0-1,0 0 0,0 0 1,0 0-1,-1 0 1,1 0-1,0 0 1,0 0-1,0 0 0,0 0 1,0 0-1,0 0 1,0 0-1,0 0 1,0 0-1,-1 0 0,1 0 1,0 0-1,0 0 1,0 0-1,0 0 1,0 0-1,0 0 0,0 0 1,0 0-1,0 0 1,0-1-1,-1 1 1,1 0-1,0 0 0,0 0 1,0 0-1,0 0 1,0 0-1,0 0 1,0 0-1,0 0 0,0 0 1,0 0-1,0-1 1,0 1-1,0 0 1,0 0-1,0 0 0,0 0 1,0 0-1,0 0 1,0 0-1,0 0 1,0-1-1,0 1 0,0 0 1,0 0-1,-9 11-262,-6 14 192,-4 24 68,3 1-1,2 0 0,3 1 1,-7 65-1,3 212 290,14-328-316,1 1-1,0-1 0,0 1 1,0 0-1,0-1 0,0 1 1,0-1-1,-1 1 0,1 0 1,1-1-1,-1 1 0,0-1 1,0 1-1,0 0 0,0-1 0,0 1 1,0-1-1,1 1 0,-1-1 1,0 1-1,1-1 0,-1 1 1,0-1-1,1 1 0,-1-1 1,0 1-1,1-1 0,-1 1 1,1-1-1,-1 0 0,1 1 1,0-1-1,13-13-3175,12-32-4670,-13 4 925</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9:59.772"/>
    </inkml:context>
    <inkml:brush xml:id="br0">
      <inkml:brushProperty name="width" value="0.025" units="cm"/>
      <inkml:brushProperty name="height" value="0.025" units="cm"/>
    </inkml:brush>
  </inkml:definitions>
  <inkml:trace contextRef="#ctx0" brushRef="#br0">1 42 2018,'0'0'10986,"-1"-22"-10350,75 12-597,-1 4 1,2 3-1,-1 3 1,105 14-1,41 40 399,-188-45-427,135 25 924,-2 0 83,-105-19-968,-1-3 1,102 8-1,124-12-8,97-6-5,733-19 22,221-17 250,-1248 34-303,1496 0 383,-1239-15-334,-43 0-46,548 5 29,406-14-17,-677 21-144,-315 4 187,-181 3-78,130 23-1,-131-14 46,130 5-1,893-52 8,24-11-12,-608 19-1,-275 10-23,317 9-56,-552 7 49,26 2-409,54 10 0,29 2-4763,-73-14-1918</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0:35.771"/>
    </inkml:context>
    <inkml:brush xml:id="br0">
      <inkml:brushProperty name="width" value="0.025" units="cm"/>
      <inkml:brushProperty name="height" value="0.025" units="cm"/>
    </inkml:brush>
  </inkml:definitions>
  <inkml:trace contextRef="#ctx0" brushRef="#br0">1 86 3651,'0'0'3791,"11"-9"511,34 0-3847,0 2 0,0 3-1,1 1 1,0 2 0,57 7-1,145 2 1085,-117-7-1503,105 12 247,-76-16-188,185 7-56,-140 8 316,259-18 0,-302-4-296,238-9-33,-47 8 236,-316 9-56,0-2 0,62-14 1,-65 10-359,0 2 0,0 1-1,54 0 1,-25 12-8613,-45-7 3170</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0:41.175"/>
    </inkml:context>
    <inkml:brush xml:id="br0">
      <inkml:brushProperty name="width" value="0.025" units="cm"/>
      <inkml:brushProperty name="height" value="0.025" units="cm"/>
    </inkml:brush>
  </inkml:definitions>
  <inkml:trace contextRef="#ctx0" brushRef="#br0">0 32 4837,'5'2'818,"0"0"0,0 0 0,1-1 0,-1 0 0,0 0 0,8 1 0,67-4 2565,-37 0-2472,215-3 2139,202 6-2064,-212 15-699,259 13 237,498-23 201,-558-9-404,167-10-262,-467 12 173,265-36 0,-381 33-205,0 1 0,43 1 0,-73 2-129,-5-7-9069,0-8 37</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1:18.673"/>
    </inkml:context>
    <inkml:brush xml:id="br0">
      <inkml:brushProperty name="width" value="0.025" units="cm"/>
      <inkml:brushProperty name="height" value="0.025" units="cm"/>
    </inkml:brush>
  </inkml:definitions>
  <inkml:trace contextRef="#ctx0" brushRef="#br0">1 189 5573,'0'0'6860,"4"-7"-6801,-3 5-57,0 0 0,0-1 0,0 1 0,1 0 0,-1 1 1,1-1-1,-1 0 0,1 0 0,0 1 0,0-1 0,0 1 0,-1-1 1,2 1-1,-1 0 0,0 0 0,0 0 0,4-1 0,4 0-9,-1 0-1,1 1 0,0 1 0,11 0 1,351-27 435,-167 7-248,709-32 52,-597 37-175,1411-18 231,-1238 63-14,-220-9-196,1388 57 512,-1583-75-443,908 50 224,-663-34-331,398-7-95,-527-12 78,-275-1-699,-252 7-5390,241 0 3818,-12-2-448</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1:31.195"/>
    </inkml:context>
    <inkml:brush xml:id="br0">
      <inkml:brushProperty name="width" value="0.025" units="cm"/>
      <inkml:brushProperty name="height" value="0.025" units="cm"/>
    </inkml:brush>
  </inkml:definitions>
  <inkml:trace contextRef="#ctx0" brushRef="#br0">0 114 6470,'0'0'3390,"9"-3"-2947,47-12 657,0 1-1,112-10 1,131 7-603,-87 8-412,774-1 192,-154 9 49,724-19-121,-1205 20-180,224 21-23,-32 0 39,-441-21 19,282 8 381,-367-5-361,15-3-3848,-23-3-129</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1:32.811"/>
    </inkml:context>
    <inkml:brush xml:id="br0">
      <inkml:brushProperty name="width" value="0.025" units="cm"/>
      <inkml:brushProperty name="height" value="0.025" units="cm"/>
    </inkml:brush>
  </inkml:definitions>
  <inkml:trace contextRef="#ctx0" brushRef="#br0">0 313 4548,'9'0'310,"305"-15"2754,8 0-379,138 17-1768,475-13 980,162-30-618,337-21-989,-595-22 211,-69 5 402,-711 74-1533,1 3 0,108 9 0,-144-5-3106,0-2-4309</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1:48.315"/>
    </inkml:context>
    <inkml:brush xml:id="br0">
      <inkml:brushProperty name="width" value="0.025" units="cm"/>
      <inkml:brushProperty name="height" value="0.025" units="cm"/>
    </inkml:brush>
  </inkml:definitions>
  <inkml:trace contextRef="#ctx0" brushRef="#br0">1 0 2915,'17'0'352,"-4"0"-320,6 0-128,3 0-1281</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1:50.416"/>
    </inkml:context>
    <inkml:brush xml:id="br0">
      <inkml:brushProperty name="width" value="0.025" units="cm"/>
      <inkml:brushProperty name="height" value="0.025" units="cm"/>
    </inkml:brush>
  </inkml:definitions>
  <inkml:trace contextRef="#ctx0" brushRef="#br0">38 40 2242,'-2'0'402,"1"0"1,-1 0-1,0-1 1,1 1-1,-1 0 0,0-1 1,1 1-1,-1-1 0,1 1 1,-1-1-1,1 0 0,-1 0 1,1 0-1,-1 0 0,1 0 1,0 0-1,-1 0 1,1 0-1,0-1 0,0 1 1,0 0-1,0-1 0,0 1 1,0-1-1,0 1 0,0-3 1,1 4-318,21 27-256,-12-24 264,1 0 0,-1-1-1,1 0 1,-1-1-1,1 1 1,-1-2 0,1 1-1,0-2 1,-1 1-1,12-3 1,16 1-60,172-15 497,-24-1-110,443 27-249,-281 1 16,1453 6 443,801-41 85,-1570 3-1516,-1019 22-2044,-2-1-2835</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2:41.588"/>
    </inkml:context>
    <inkml:brush xml:id="br0">
      <inkml:brushProperty name="width" value="0.025" units="cm"/>
      <inkml:brushProperty name="height" value="0.025" units="cm"/>
    </inkml:brush>
  </inkml:definitions>
  <inkml:trace contextRef="#ctx0" brushRef="#br0">1 9 5221,'0'0'1153,"9"-2"-769,-8 2-400,5-2 198,1 1 0,0-1 1,-1 1-1,1 1 0,0-1 0,0 1 1,0 0-1,0 1 0,-1 0 1,1 0-1,0 0 0,-1 1 1,12 4-1,2 2-117,0 0 0,1-1 0,0-1 1,0-2-1,0 0 0,0-1 0,35 1 0,154-13 199,228-18-25,-311 27-185,186 23 0,-108-5 189,215-8 1,-216-10-95,220 28 0,-182 6-130,364 45 68,5-41-33,84-59 37,-38 0 15,726 5-143,-237 47 80,136 51 21,-654-77 158,764 23 122,146 72-249,-932-57 194,-310-23-153,730 42 585,0-65-2411,-708-21-1929</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00.074"/>
    </inkml:context>
    <inkml:brush xml:id="br0">
      <inkml:brushProperty name="width" value="0.025" units="cm"/>
      <inkml:brushProperty name="height" value="0.025" units="cm"/>
    </inkml:brush>
  </inkml:definitions>
  <inkml:trace contextRef="#ctx0" brushRef="#br0">168 67 10730,'0'0'3630,"-1"-10"-2535,-3-46 1819,-15 105-2369,-16 94-385,-25 219 0,46-261-26,-6 91-30,6 339 0,49-173 12,1 15-40,-35-232 159,-28 238 0,12-211-183,14-96-3046,1-72 2787,0 1 0,0 0-1,0-1 1,0 1-1,0 0 1,0-1-1,0 1 1,0-1 0,0 1-1,0 0 1,0-1-1,0 1 1,0 0 0,1-1-1,-1 1 1,0-1-1,0 1 1,1-1 0,-1 1-1,1-1 1,-1 1-1,0-1 1,1 1-1,-1-1 1,1 1 0,-1-1-1,1 0 1,-1 1-1,1-1 1,-1 1 0,1-1-1,-1 0 1,2 1-1,9 0-6545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6.345"/>
    </inkml:context>
    <inkml:brush xml:id="br0">
      <inkml:brushProperty name="width" value="0.025" units="cm"/>
      <inkml:brushProperty name="height" value="0.025" units="cm"/>
    </inkml:brush>
  </inkml:definitions>
  <inkml:trace contextRef="#ctx0" brushRef="#br0">14 96 12011,'0'0'7367,"-2"8"-7078,-3 17 176,2 0 0,1-1 1,1 1-1,1 0 0,4 32 1,-4-55-456,0 1 1,1-1-1,-1 0 1,1 0-1,0 0 1,0 0 0,-1 0-1,1 0 1,0 0-1,1 0 1,-1 0-1,0 0 1,0-1 0,1 1-1,-1 0 1,1-1-1,2 2 1,-3-2 30,0-1 0,1 1 0,-1-1 0,0 1 0,1-1 1,-1 0-1,1 0 0,-1 0 0,0 0 0,1 0 0,-1 0 0,1 0 0,-1 0 1,0 0-1,1-1 0,-1 1 0,0 0 0,1-1 0,-1 1 0,2-2 0,3-2 84,0 0 0,0 0 0,0-1 0,0 1 0,0-1 0,-1-1 0,0 1 0,5-8 0,-3 2-1,-1 1 1,0-1 0,-1 0 0,5-13 0,7-16 41,-17 40-173,1 0 0,-1-1 0,0 1 0,0 0 0,1 0 0,-1 0 0,0 0 1,1 0-1,-1 0 0,0 0 0,1 0 0,-1 0 0,0 0 0,1 0 0,-1 0 0,0 0 1,0 0-1,1 0 0,-1 0 0,0 0 0,1 0 0,-1 0 0,0 0 0,1 0 0,-1 1 1,0-1-1,0 0 0,1 0 0,-1 0 0,0 0 0,0 1 0,1-1 0,-1 0 0,0 0 0,0 1 1,0-1-1,0 0 0,1 0 0,-1 1 0,0-1 0,0 0 0,0 1 0,0-1 0,0 0 1,0 1-1,0-1 0,0 0 0,0 0 0,0 1 0,14 24-537,-9-16 413,3 5 144,-7-11-4,0 1 1,1-1-1,-1 0 1,1 0-1,0-1 1,0 1-1,0 0 1,0 0-1,0-1 1,1 0-1,-1 1 1,1-1-1,-1 0 1,1 0-1,0 0 1,0 0-1,0-1 1,0 1-1,4 0 1,-6-2 9,0-1-1,0 0 1,0 0 0,0 0 0,0 1-1,0-1 1,0 0 0,0 0 0,0 0-1,0 0 1,-1 0 0,1-1 0,0 1-1,-1 0 1,1 0 0,-1 0 0,0-1-1,1 1 1,-1-2 0,9-27 86,-5-11 1250,-2-78 0,-2 75-765,0 43-611,1 0 0,0 0 0,-1 1 0,1-1 0,0 0 0,0 1 0,-1-1 0,1 1 0,0-1 0,0 1 0,0-1 1,0 1-1,0 0 0,0-1 0,-1 1 0,1 0 0,0 0 0,0 0 0,0 0 0,0 0 0,0 0 0,0 0 1,0 0-1,0 0 0,0 0 0,0 0 0,0 1 0,0-1 0,0 0 0,1 1 0,33 6-1407,-34-6 1300,32 4-6364,-18-5 444</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00.829"/>
    </inkml:context>
    <inkml:brush xml:id="br0">
      <inkml:brushProperty name="width" value="0.025" units="cm"/>
      <inkml:brushProperty name="height" value="0.025" units="cm"/>
    </inkml:brush>
  </inkml:definitions>
  <inkml:trace contextRef="#ctx0" brushRef="#br0">0 83 7815,'0'0'2750,"1"-10"-1389,-1 9-1331,0-2 2,0 1 1,0-1 0,0 1-1,0-1 1,0 1-1,0-1 1,1 1-1,-1-1 1,1 1-1,0-1 1,0 1-1,0 0 1,0-1-1,0 1 1,0 0-1,1 0 1,-1 0-1,1 0 1,-1 0-1,1 0 1,0 0-1,0 0 1,0 1-1,0-1 1,0 1-1,0 0 1,0-1-1,0 1 1,1 0-1,-1 0 1,0 0 0,1 1-1,-1-1 1,1 0-1,-1 1 1,5-1-1,69-3 1,80 5-1,-18 1 47,-55-3 89,867 4 684,1111 74 1027,-1357-66-745,33 0-31,-681-10-1011,-14-1-60,1 1-1,-1 2 1,0 2 0,0 2 0,53 16 0,-81-15-622,-17-2-2012,-23-1-2556,13-5 1544</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01.316"/>
    </inkml:context>
    <inkml:brush xml:id="br0">
      <inkml:brushProperty name="width" value="0.025" units="cm"/>
      <inkml:brushProperty name="height" value="0.025" units="cm"/>
    </inkml:brush>
  </inkml:definitions>
  <inkml:trace contextRef="#ctx0" brushRef="#br0">31 18 8456,'0'0'5488,"-7"-4"-5109,2 1-466,-13-8 1202,39 14 873,503 151-552,-517-153-1431,-1 2 0,0-1 0,0 1 0,0 0 0,0 0 0,-1 0 1,1 1-1,7 7 0,-11-10 6,-1 0 0,0 0 1,0 1-1,0-1 1,0 0-1,-1 1 0,1-1 1,0 1-1,0-1 1,-1 1-1,1-1 1,-1 1-1,0 0 0,1-1 1,-1 1-1,0-1 1,0 1-1,0 0 0,0-1 1,0 1-1,0 0 1,-1-1-1,1 1 0,0 0 1,-1-1-1,1 1 1,-1-1-1,0 1 0,1-1 1,-1 1-1,0-1 1,0 0-1,0 1 0,0-1 1,0 0-1,0 0 1,-1 0-1,1 0 1,-2 2-1,-20 15 226,0-2 1,-1 0-1,-1-1 0,0-1 1,-1-2-1,-40 14 1,13-4-58,18-6-227,-20 9-355,20-17-3420,22-7-406</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02.484"/>
    </inkml:context>
    <inkml:brush xml:id="br0">
      <inkml:brushProperty name="width" value="0.025" units="cm"/>
      <inkml:brushProperty name="height" value="0.025" units="cm"/>
    </inkml:brush>
  </inkml:definitions>
  <inkml:trace contextRef="#ctx0" brushRef="#br0">0 71 7944,'0'0'5413,"11"-7"-4847,-4 2-444,0 0 0,1 1 0,0 0 1,0 0-1,0 0 0,1 1 1,-1 0-1,1 1 0,0 0 0,17-2 1,505 1 479,-150 3-462,781 14 858,-1074-11-987,1064 1 1003,-739-23-520,-28 0-193,-101 15-114,-283 4-582,-13 4-4842,4-4 1079</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03.316"/>
    </inkml:context>
    <inkml:brush xml:id="br0">
      <inkml:brushProperty name="width" value="0.025" units="cm"/>
      <inkml:brushProperty name="height" value="0.025" units="cm"/>
    </inkml:brush>
  </inkml:definitions>
  <inkml:trace contextRef="#ctx0" brushRef="#br0">42 0 9321,'0'0'4222,"-7"9"-4035,1-3-159,4-3-18,-1 0-1,0 0 0,1 1 1,-1-1-1,1 0 0,0 1 1,0 0-1,0-1 0,1 1 1,-1 0-1,1 0 0,0 0 1,0 0-1,1 0 0,-1 0 1,1 4-1,3 62 390,3-1 0,3 0 0,23 88 0,17 91-185,-12 1-1,-10 3 1,-7 304-1,-21-422-150,31 735 873,-10-688-557,-7 332 0,-14-450-246,2-63-220,0 0 0,0 0-1,0 0 1,0 0 0,0-1 0,0 1-1,0 0 1,0 0 0,0-1-1,0 1 1,0 0 0,-1-1 0,1 1-1,0-1 1,0 1 0,0-1-1,0 1 1,-1-1 0,2-1 0,10-16-2663,2-7-2044</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04.689"/>
    </inkml:context>
    <inkml:brush xml:id="br0">
      <inkml:brushProperty name="width" value="0.025" units="cm"/>
      <inkml:brushProperty name="height" value="0.025" units="cm"/>
    </inkml:brush>
  </inkml:definitions>
  <inkml:trace contextRef="#ctx0" brushRef="#br0">23 415 2146,'-1'0'433,"0"0"0,1 0 0,-1 1 0,0-1 0,0 0 0,1 0 1,-1 0-1,0 0 0,0 0 0,0 0 0,1 0 0,-1 0 0,0 0 0,0 0 0,0-1 0,1 1 0,-1 0 0,0 0 1,0-1-1,1 1 0,-1-1 0,0 1 0,1 0 0,-1-1 0,0 1 0,1-1 0,-2 0 0,2-1-248,0 1 0,0 0 0,0 0 0,0 0 0,0 0 0,0-1 1,0 1-1,0 0 0,0 0 0,0 0 0,0 0 0,1 0 0,-1 0 0,1-1 0,-1 1 0,1-1 0,30-44 649,4 7-208,1 2 0,3 1 0,59-43 0,-46 38-388,63-63-1,-115 103-245,1 1 1,-1-1-1,0 1 1,0 0-1,1-1 1,-1 1-1,0 0 1,1-1-1,-1 1 1,0 0-1,1 0 1,-1-1-1,0 1 1,1 0 0,-1 0-1,1 0 1,-1-1-1,0 1 1,1 0-1,-1 0 1,1 0-1,-1 0 1,1 0-1,-1 0 1,1 0-1,-1 0 1,0 0-1,1 0 1,-1 0-1,1 0 1,-1 0-1,1 0 1,-1 1-1,0-1 1,1 0-1,-1 0 1,1 0-1,-1 1 1,0-1-1,1 0 1,-1 0-1,0 1 1,1-1 0,-1 0-1,0 1 1,1-1-1,-1 0 1,1 2-1,8 23-234,-6-15 333,45 118-13,25 65-2095,-16-71-6870,-37-86-1000</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12.689"/>
    </inkml:context>
    <inkml:brush xml:id="br0">
      <inkml:brushProperty name="width" value="0.025" units="cm"/>
      <inkml:brushProperty name="height" value="0.025" units="cm"/>
    </inkml:brush>
  </inkml:definitions>
  <inkml:trace contextRef="#ctx0" brushRef="#br0">0 93 10282,'0'0'8173,"0"11"-7442,1 0-527,-1 0-1,1-1 0,1 1 1,0-1-1,0 1 1,1-1-1,0 0 0,1 0 1,5 11-1,2-1-61,1 0 0,0-1 0,1-1 0,1 0 0,1-1 0,0-1 0,1 0 0,1-1 0,21 15 0,-36-28-115,1-1 0,-1 1 0,1-1 1,-1 0-1,1 0 0,0 0 0,-1 0 0,1 0 0,0 0 0,0-1 0,0 1 1,0-1-1,-1 0 0,1 0 0,0 0 0,0 0 0,0-1 0,0 1 0,5-2 1,-4 0 38,0 0 1,-1 0 0,1-1-1,0 1 1,-1-1 0,0 0-1,0 1 1,0-2 0,0 1 0,0 0-1,-1 0 1,4-5 0,4-12 118,0 0 0,-1 0 0,-1-1 1,7-26-1,-11 33-305,5-16 57,21-57-755,-2 31-2941,-8 25-2577,0-1-5110</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13.276"/>
    </inkml:context>
    <inkml:brush xml:id="br0">
      <inkml:brushProperty name="width" value="0.025" units="cm"/>
      <inkml:brushProperty name="height" value="0.025" units="cm"/>
    </inkml:brush>
  </inkml:definitions>
  <inkml:trace contextRef="#ctx0" brushRef="#br0">23 0 17232,'0'0'2659,"-16"54"-2467,12-27-128,2 0 0,2 2-32,0-4-32,0-3-224,6-2-289,-5-6-704,3-7-480,-9-7-5959</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13.688"/>
    </inkml:context>
    <inkml:brush xml:id="br0">
      <inkml:brushProperty name="width" value="0.025" units="cm"/>
      <inkml:brushProperty name="height" value="0.025" units="cm"/>
    </inkml:brush>
  </inkml:definitions>
  <inkml:trace contextRef="#ctx0" brushRef="#br0">72 13 14414,'0'0'512,"11"-1"695,30-5-114,1 2 0,0 2 1,0 2-1,44 6 0,-83-6-1100,0 1 0,1 0 1,-1 0-1,0 0 0,1 0 0,-1 1 0,0-1 1,0 1-1,0 0 0,0 0 0,-1 0 0,4 3 1,-5-4-37,1 1 0,-1-1 0,0 1 0,0-1 0,0 1 0,0 0 0,-1 0 0,1-1 0,0 1 0,-1 0 0,1 0 0,-1 0 0,0 0 0,1 0 1,-1-1-1,0 5 0,-1-1 18,-1 0 0,1 1 1,-1-1-1,1 0 0,-1 0 1,-1 0-1,1-1 0,-1 1 1,0 0-1,0-1 0,0 0 1,-1 1-1,-6 5 0,-2 1 163,10-9-147,-1 0 0,1 0-1,0 0 1,-1 0 0,1 1-1,0-1 1,0 0 0,1 1-1,-1-1 1,0 1-1,1 0 1,0 0 0,0-1-1,-1 1 1,2 0 0,-1 0-1,0 0 1,1 0-1,-1 0 1,1 0 0,0 0-1,0 0 1,0 0 0,1 4-1,-1-3 83,0 0 0,1 0 0,-1 0 0,-1 0-1,1 0 1,0 0 0,-1 0 0,0 0 0,0 0 0,0 0-1,-1-1 1,1 1 0,-1 0 0,0-1 0,0 0 0,-2 5-1,0-5 114,0 0 1,1 1-1,-1-1 0,-1-1 0,1 1 0,0 0 0,-1-1 0,1 0 0,-1 0 0,0 0 0,1-1 0,-9 2 0,-9 1 198,1-1 0,-1 0 0,-38-2 0,-23-6-7477,64 3 1050</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14.349"/>
    </inkml:context>
    <inkml:brush xml:id="br0">
      <inkml:brushProperty name="width" value="0.025" units="cm"/>
      <inkml:brushProperty name="height" value="0.025" units="cm"/>
    </inkml:brush>
  </inkml:definitions>
  <inkml:trace contextRef="#ctx0" brushRef="#br0">189 1 16496,'0'0'3811,"-52"77"-3426,28-41-257,-6 3-64,5-3 0,-1-6-32,11-6-32,4-9-192,6-9 96,5-14-1282,18-16-1280,5-6-257,8-7-1313,5-4-3555</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14.733"/>
    </inkml:context>
    <inkml:brush xml:id="br0">
      <inkml:brushProperty name="width" value="0.025" units="cm"/>
      <inkml:brushProperty name="height" value="0.025" units="cm"/>
    </inkml:brush>
  </inkml:definitions>
  <inkml:trace contextRef="#ctx0" brushRef="#br0">181 0 7175,'2'5'5525,"-5"9"-4279,-8 19-1682,11-32 640,-5 17-141,0-1 0,2 2 0,0-1 0,1 0 0,0 28 0,10 93 1784,-7-128-1701,-1-9-320,0 1 0,1-1 0,-1 0 0,0 0 1,1 0-1,-1 1 0,1-1 0,0 0 0,-1 0 1,1 0-1,0 0 0,0 0 0,1 0 0,-1 0 1,0-1-1,1 1 0,2 3 0,-3-18-4161,-7-14 2088,-15-11 3088,-1 0 1,-33-40-1,41 58-375,-25-27 3361,21 31 2238,74 25-5986,1-3 1,84-2-1,-113-6-1327,52-10-1,-8-8-2808</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6.692"/>
    </inkml:context>
    <inkml:brush xml:id="br0">
      <inkml:brushProperty name="width" value="0.025" units="cm"/>
      <inkml:brushProperty name="height" value="0.025" units="cm"/>
    </inkml:brush>
  </inkml:definitions>
  <inkml:trace contextRef="#ctx0" brushRef="#br0">0 0 17905,'0'0'4837,"60"16"-7880,-43-12-1217,-10-3-2883</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15.754"/>
    </inkml:context>
    <inkml:brush xml:id="br0">
      <inkml:brushProperty name="width" value="0.025" units="cm"/>
      <inkml:brushProperty name="height" value="0.025" units="cm"/>
    </inkml:brush>
  </inkml:definitions>
  <inkml:trace contextRef="#ctx0" brushRef="#br0">1 1 5733,'0'0'10474</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16.680"/>
    </inkml:context>
    <inkml:brush xml:id="br0">
      <inkml:brushProperty name="width" value="0.025" units="cm"/>
      <inkml:brushProperty name="height" value="0.025" units="cm"/>
    </inkml:brush>
  </inkml:definitions>
  <inkml:trace contextRef="#ctx0" brushRef="#br0">61 122 7399,'0'0'4052,"-9"-4"-1751,-19-13-460,8 4 2345,19 12-2654,0 5-1466,0 0 0,1 0 0,0-1 0,-1 1-1,1 0 1,1 0 0,-1 0 0,1 5 0,0 0 3,0-4-151,-1 0 0,1 0 0,0 0 0,0 0-1,0 0 1,1-1 0,0 1 0,0 0 0,0-1 0,0 0 0,1 1 0,-1-1 0,1 0 0,0 0 0,1-1 0,-1 1 0,1-1 0,-1 1 0,1-1 0,0 0-1,0 0 1,1-1 0,-1 1 0,0-1 0,8 2 0,-6-2-169,-1 0 0,1 0-1,0-1 1,0 0 0,0 0 0,0-1-1,0 1 1,0-1 0,0-1 0,0 1 0,0-1-1,0 0 1,0-1 0,0 1 0,0-1-1,-1 0 1,1 0 0,0-1 0,-1 0-1,10-7 1,-1-2-702,0 0 0,0-1 0,-2-1 1,0 0-1,0 0 0,15-28 0,-19 29 1504,-2 1 0,0-1 0,0-1 1,-2 1-1,5-19 0,-9 29 2879,-4 6-1429,-10 16-941,-15 30-1300,16-24 279,-10 24 104,-20 56 0,38-90-148,0 0 0,1 1-1,1-1 1,1 1 0,0 0 0,1 0-1,1-1 1,2 25 0,7-13-1522,6-8-1543</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17.970"/>
    </inkml:context>
    <inkml:brush xml:id="br0">
      <inkml:brushProperty name="width" value="0.025" units="cm"/>
      <inkml:brushProperty name="height" value="0.025" units="cm"/>
    </inkml:brush>
  </inkml:definitions>
  <inkml:trace contextRef="#ctx0" brushRef="#br0">269 0 5061,'0'0'13517,"-14"9"-13058,-34 27-406,1 1 0,2 3 1,-63 73-1,101-103-1440,9-13-4662,5-13 97</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18.345"/>
    </inkml:context>
    <inkml:brush xml:id="br0">
      <inkml:brushProperty name="width" value="0.025" units="cm"/>
      <inkml:brushProperty name="height" value="0.025" units="cm"/>
    </inkml:brush>
  </inkml:definitions>
  <inkml:trace contextRef="#ctx0" brushRef="#br0">1 0 8296,'0'0'6438,"46"62"-5701,-10-39-193,9-3-256,-2-2-224,5-1-1281,-7-6-2498</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19.181"/>
    </inkml:context>
    <inkml:brush xml:id="br0">
      <inkml:brushProperty name="width" value="0.025" units="cm"/>
      <inkml:brushProperty name="height" value="0.025" units="cm"/>
    </inkml:brush>
  </inkml:definitions>
  <inkml:trace contextRef="#ctx0" brushRef="#br0">349 0 1185,'0'0'16245,"-8"1"-15957,-3 2-257,0 0 0,0 1 0,0 0 0,0 0 0,1 1-1,0 0 1,0 1 0,-14 10 0,-83 69 494,87-67-442,17-16-72,-60 57 155,59-54-160,-1 0-1,2 0 0,-1 0 0,1 1 1,-1-1-1,1 1 0,1 0 0,-1 0 1,1 0-1,0 0 0,-1 8 0,3-13-13,0 1-1,0-1 0,0 1 0,0 0 0,0-1 0,0 1 0,0-1 0,1 1 0,-1-1 0,1 1 0,-1-1 0,1 0 0,-1 1 0,1-1 1,0 1-1,0-1 0,0 0 0,0 0 0,0 0 0,0 1 0,0-1 0,2 1 0,1 1-34,0 0 0,0-1 1,0 0-1,0 0 0,0 0 0,1 0 0,7 1 0,9 1-368,0 0 0,33 0 0,-48-4 276,80 2-2075,11-2-1169</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20.915"/>
    </inkml:context>
    <inkml:brush xml:id="br0">
      <inkml:brushProperty name="width" value="0.025" units="cm"/>
      <inkml:brushProperty name="height" value="0.025" units="cm"/>
    </inkml:brush>
  </inkml:definitions>
  <inkml:trace contextRef="#ctx0" brushRef="#br0">2 1 11531,'0'0'448,"-2"47"-255,4-24 31,15 2 0,2 2-32,9 0-64,2 0 0,-4-1-96,4 2 64,-2-2-63,-4 0-226,-7-4-1120,-6-3-673,-5-5-352,-6-5-256,0-5-1410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21.260"/>
    </inkml:context>
    <inkml:brush xml:id="br0">
      <inkml:brushProperty name="width" value="0.025" units="cm"/>
      <inkml:brushProperty name="height" value="0.025" units="cm"/>
    </inkml:brush>
  </inkml:definitions>
  <inkml:trace contextRef="#ctx0" brushRef="#br0">17 219 11179,'0'0'6053,"-16"-55"-5508,32 39-289,12-1-96,4-2-96,9-1-32,8-1-160,1 0-1217,2-2-1250,-9-3-2177</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23.288"/>
    </inkml:context>
    <inkml:brush xml:id="br0">
      <inkml:brushProperty name="width" value="0.025" units="cm"/>
      <inkml:brushProperty name="height" value="0.025" units="cm"/>
    </inkml:brush>
  </inkml:definitions>
  <inkml:trace contextRef="#ctx0" brushRef="#br0">0 0 14638,'0'0'3427,"24"51"-3107,-3-34-159,5-2-97,4-2-32,0-1-385,2-6-512,-3-3-1249,3-3-480,-8 0-737,-3-13-2499</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23.647"/>
    </inkml:context>
    <inkml:brush xml:id="br0">
      <inkml:brushProperty name="width" value="0.025" units="cm"/>
      <inkml:brushProperty name="height" value="0.025" units="cm"/>
    </inkml:brush>
  </inkml:definitions>
  <inkml:trace contextRef="#ctx0" brushRef="#br0">116 1 8456,'0'0'5381,"-51"72"-4100,38-43-608,0 3-161,2 0-287,0 1-97,3-3-224,3 0-1602,1-11-2306</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25.810"/>
    </inkml:context>
    <inkml:brush xml:id="br0">
      <inkml:brushProperty name="width" value="0.025" units="cm"/>
      <inkml:brushProperty name="height" value="0.025" units="cm"/>
    </inkml:brush>
  </inkml:definitions>
  <inkml:trace contextRef="#ctx0" brushRef="#br0">1 2348 2723,'0'0'9134,"3"-11"-8515,38-81 2434,-29 61 271,6-11-2927,14-25-320,-26 51-68,30-38-25,59-74 203,-12 18-118,-46 60 142,85-86 1,-17 21 32,-78 86-247,1 0 0,2 3 1,0 0-1,2 2 0,1 1 0,0 2 0,2 1 0,0 1 1,72-25-1,-2 10 0,1 4 0,146-20 0,-63 32-50,-123 14 64,85-15-1,377-83-32,-351 60 6,222-83-1,-272 81 13,249-98-140,-322 117 115,-1-2 0,-1-3 0,-2-1 1,80-67-1,-114 83 73,-1-1 0,18-25 0,-19 22-2,0 2-1,18-17 0,-15 20-28,-1-1-1,0 0 1,-2-1 0,1-1-1,-2 0 1,0-1 0,13-26-1,-19 7 352,-7 35-455,-1 0 0,1-1 0,1 1 0,-1 0-1,0 0 1,0-1 0,1 1 0,-1 0 0,1 0-1,0-1 1,0 1 0,0 0 0,0 0 0,0 0-1,0 0 1,0 0 0,1 1 0,-1-1 0,1 0-1,-1 0 1,1 1 0,0-1 0,0 1 0,0 0-1,2-2 1,22-16-5386,-20 11 528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7.027"/>
    </inkml:context>
    <inkml:brush xml:id="br0">
      <inkml:brushProperty name="width" value="0.025" units="cm"/>
      <inkml:brushProperty name="height" value="0.025" units="cm"/>
    </inkml:brush>
  </inkml:definitions>
  <inkml:trace contextRef="#ctx0" brushRef="#br0">3 0 16432,'0'0'8263,"-2"3"-11914,9-3-1538,1 0-2114</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30.944"/>
    </inkml:context>
    <inkml:brush xml:id="br0">
      <inkml:brushProperty name="width" value="0.025" units="cm"/>
      <inkml:brushProperty name="height" value="0.025" units="cm"/>
    </inkml:brush>
  </inkml:definitions>
  <inkml:trace contextRef="#ctx0" brushRef="#br0">71 63 14221,'0'0'8216,"4"0"-7933,0 1-389,-3-1 190,-1 1-1,1-1 0,-1 0 0,1 1 0,0-1 0,-1 0 0,1 0 0,0 1 0,0-1 0,-1 0 0,1 0 1,0 0-1,-1 0 0,1 0 0,0 0 0,0 0 0,-1 0 0,1-1 0,0 1 0,-1 0 0,1 0 1,0-1-1,-1 1 0,1 0 0,0-1 0,-1 1 0,1 0 0,-1-1 0,1 1 0,-1-1 0,1 1 0,-1-1 1,1 1-1,-1-1 0,1 1 0,-1-1 0,1 0 0,-1 1 0,0-1 0,0 0 0,1 1 0,-1-1 1,0 0-1,0 1 0,0-1 0,0 0 0,1 1 0,-1-1 0,0 0 0,0 0 0,0 1 0,-1-1 0,1 0 1,0 1-1,0-1 0,0 0 0,-1 0 0,1 0-73,0 1 0,-1-1 1,1 1-1,0-1 0,-1 1 0,1-1 0,0 1 1,-1-1-1,1 1 0,-1 0 0,1-1 0,-1 1 1,1 0-1,-1-1 0,1 1 0,-1 0 0,1 0 0,-1 0 1,1-1-1,-1 1 0,1 0 0,-1 0 0,1 0 1,-1 0-1,1 0 0,-1 0 0,0 0 0,1 0 1,-1 0-1,1 0 0,-1 0 0,1 0 0,-1 1 1,1-1-1,-1 0 0,1 0 0,-1 1 0,1-1 1,-2 1-1,-21 9-269,4 14 151,19-24 330,10-13 81,-8 9-246,1 0-1,0-1 1,-1 1 0,0-1 0,0 1 0,0-1-1,0 0 1,-1 1 0,0-1 0,1-9-1,-15 27-237,7-4 118,4-6 45,0 1 0,-1 0 0,1 0 0,1 0 1,-1 0-1,1 0 0,-1 1 0,1-1 0,0 0 0,1 1 0,-1 4 0,27-47 381,-15 6-278,-12 25-136,-9 21-111,8-10 159,-1 1 1,1 0-1,0 0 0,0 0 0,0 0 1,1 1-1,0-1 0,-1 6 1,2-11 4,0 0 1,1 0 0,-1 0-1,0 0 1,0 0 0,0 0 0,0 0-1,0 0 1,0 0 0,0 0-1,0 0 1,1 0 0,-1 0 0,0 0-1,0 0 1,0 0 0,0 0-1,0 0 1,0 0 0,0 0 0,0 0-1,1 0 1,-1 0 0,0 0-1,0 0 1,0 0 0,0 0 0,0 0-1,0 0 1,0 0 0,0 0-1,0 0 1,0 0 0,1 1 0,-1-1-1,0 0 1,0 0 0,0 0-1,0 0 1,0 0 0,0 0 0,0 0-1,0 0 1,0 0 0,0 1-1,0-1 1,0 0 0,0 0 0,0 0-1,0 0 1,0 0 0,10-27 115,-8 7-164,-12 24-410,-14 28-457,19-21 834,1 0 0,0 0-1,0 0 1,1 1-1,1-1 1,0 1 0,-1 14-1,5-26 108,-1 0 0,0-1-1,1 1 1,-1 0 0,0-1 0,0 1-1,0-1 1,1 1 0,-1-1 0,0 0 0,0 1-1,0-1 1,0 0 0,1-1 0,2-2 14,0 0 0,0 0 0,-1-1 0,1 1 0,-1-1 0,0 0 0,0 0 0,-1 0 0,0 0-1,0-1 1,0 1 0,0-1 0,-1 1 0,1-7 0,-2 12-50,0 0 0,0-1-1,0 1 1,0 0 0,-1-1-1,1 1 1,0 0 0,0-1-1,0 1 1,-1 0 0,1-1-1,0 1 1,0 0 0,-1 0-1,1-1 1,0 1 0,-1 0-1,1 0 1,0 0 0,-1 0-1,1-1 1,0 1 0,-1 0-1,1 0 1,0 0 0,-1 0-1,1 0 1,-1 0 0,1 0-1,0 0 1,-1 0 0,1 0-1,0 0 1,-1 0 0,1 0-1,-1 0 1,1 0 0,0 0-1,-1 1 1,1-1 0,0 0-1,-1 0 1,1 0 0,0 0-1,-1 1 1,1-1 0,0 0-1,0 0 1,-1 1 0,1-1-1,0 1 1,-17 10-434,8 12 240,10-23 195,-1 0 0,0 0 0,0 1 0,0-1 0,0 0 0,0 0 0,0 0 0,1 1 0,-1-1 0,0 0 0,0 0 0,0 0 0,0 0 1,1 0-1,-1 1 0,0-1 0,0 0 0,0 0 0,1 0 0,-1 0 0,0 0 0,0 0 0,1 0 0,-1 0 0,0 0 0,0 0 0,1 0 0,-1 0 0,0 0 0,0 0 0,1 0 0,-1 0 0,0 0 0,0 0 0,0 0 0,1 0 0,-1 0 0,0 0 0,0 0 0,1 0 0,-1 0 0,0-1 0,1 1 0,1-1-1,0-1-1,0 1 1,0 0 0,0-1-1,0 0 1,-1 1-1,1-1 1,0 0 0,-1 0-1,1 0 1,-1 0 0,0 0-1,1-1 1,-1 1-1,0 0 1,1-4 0,-3 7 2,1 0 1,-1-1-1,1 1 1,-1 0 0,0 0-1,1-1 1,-1 1-1,0 0 1,0-1-1,0 1 1,1 0 0,-1-1-1,0 0 1,0 1-1,0-1 1,0 1 0,0-1-1,0 0 1,0 0-1,0 1 1,0-1-1,0 0 1,0 0 0,0 0-1,0 0 1,0 0-1,0 0 1,0 0 0,0-1-1,0 1 1,0 0-1,0 0 1,0-1-1,0 1 1,1-1 0,-1 1-1,0-1 1,0 1-1,0-1 1,0 0-1,1 1 1,-1-1 0,0 0-1,1 1 1,-1-1-1,0 0 1,1 0 0,-1 0-1,1 0 1,-1 0-1,1 1 1,0-1-1,-1 0 1,1 0 0,0 0-1,0 0 1,0 0-1,-1 0 1,1 0 0,0 0-1,0 0 1,1 0-1,-1 0 1,0-2-1,-1 5-41,1-1 1,-1 1-1,0-1 0,1 1 0,-1-1 0,1 1 0,-1-1 0,1 1 0,0-1 1,0 1-1,0 0 0,0-1 0,0 1 0,0 1 0,0-2-137,0-1-1,1 0 1,-1 1 0,0-1-1,0 1 1,0-1-1,0 1 1,1-1 0,-1 0-1,0 1 1,0-1-1,1 0 1,-1 1 0,0-1-1,1 0 1,-1 1 0,0-1-1,1 0 1,-1 0-1,0 0 1,1 1 0,-1-1-1,1 0 1,-1 0-1,0 0 1,1 0 0,-1 0-1,1 1 1,-1-1 0,1 0-1,0 0 1,11 0-5576</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31.780"/>
    </inkml:context>
    <inkml:brush xml:id="br0">
      <inkml:brushProperty name="width" value="0.025" units="cm"/>
      <inkml:brushProperty name="height" value="0.025" units="cm"/>
    </inkml:brush>
  </inkml:definitions>
  <inkml:trace contextRef="#ctx0" brushRef="#br0">11 1 8392,'-8'7'6607,"5"11"-4425,5 24-1740,-2-37 214,5 33-119,2 0 0,2 0 0,19 54 1,-4-18-461,150 731-56,-138-429-336,-28-244 171,-7-114 20,2 6 52,-1 0 0,-1 0 0,-1 0 0,-1 0 0,-1 0 0,-1 0 1,-10 36-1,12-55-888,-3-1-5239</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32.393"/>
    </inkml:context>
    <inkml:brush xml:id="br0">
      <inkml:brushProperty name="width" value="0.025" units="cm"/>
      <inkml:brushProperty name="height" value="0.025" units="cm"/>
    </inkml:brush>
  </inkml:definitions>
  <inkml:trace contextRef="#ctx0" brushRef="#br0">45 287 4805,'0'0'12112,"-7"8"-10937,-22 27-70,28-34-1034,0 0 1,0 0-1,1 0 1,-1 0-1,0 1 1,1-1 0,-1 0-1,1 0 1,-1 0-1,1 1 1,-1-1-1,1 0 1,0 1-1,0-1 1,0 0-1,0 1 1,0-1-1,0 0 1,0 1-1,0-1 1,0 0 0,0 1-1,1-1 1,-1 0-1,1 0 1,-1 1-1,1-1 1,-1 0-1,1 0 1,1 2-1,-2-3-14,1 1-1,-1-1 1,1 1-1,0-1 1,-1 0-1,1 1 1,0-1-1,-1 0 1,1 1-1,0-1 1,0 0-1,-1 0 1,1 0 0,0 1-1,0-1 1,-1 0-1,1 0 1,0 0-1,0 0 1,-1 0-1,1-1 1,0 1-1,0 0 1,-1 0-1,1 0 1,0-1-1,-1 1 1,1 0-1,0-1 1,-1 1-1,1 0 1,0-1-1,-1 1 1,1-1-1,-1 1 1,1-1-1,-1 1 1,1-1-1,-1 0 1,1 1-1,0-2 1,6-13 349,-1 0 0,0 0 1,-1-1-1,0 0 0,-2 0 0,0 0 1,0-1-1,-1-18 0,1 9-277,9-142-1,-12 168-140,0 0 0,0-1 0,0 1 1,0-1-1,0 1 0,0 0 0,0-1 0,0 1 1,0 0-1,0-1 0,1 1 0,-1-1 0,0 1 1,0 0-1,0 0 0,0-1 0,1 1 0,-1 0 1,0-1-1,1 1 0,-1 0 0,0 0 0,0-1 1,1 1-1,-1 0 0,0 0 0,1 0 0,-1-1 1,0 1-1,1 0 0,-1 0 0,0 0 0,1 0 1,-1 0-1,1 0 0,-1 0 0,0 0 0,1 0 1,-1 0-1,1 0 0,-1 0 0,0 0 0,1 0 1,-1 0-1,0 0 0,1 0 0,-1 0 0,0 1 1,1-1-1,-1 0 0,0 0 0,1 0 0,-1 1 1,0-1-1,1 0 0,-1 0 0,0 1 0,0-1 1,1 0-1,-1 1 0,0-1 0,0 0 0,1 1 1,17 20-339,1 14 164,-1 0 0,13 42-1,-17-41-383,1-1 0,26 44 0,-39-76 302,0 0 1,0-1-1,0 1 1,0 0-1,1-1 0,-1 1 1,1-1-1,-1 0 1,1 0-1,3 2 0,21 2-6109,-8-6-461</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35.035"/>
    </inkml:context>
    <inkml:brush xml:id="br0">
      <inkml:brushProperty name="width" value="0.025" units="cm"/>
      <inkml:brushProperty name="height" value="0.025" units="cm"/>
    </inkml:brush>
  </inkml:definitions>
  <inkml:trace contextRef="#ctx0" brushRef="#br0">6 5 4965,'0'0'13933,"0"-4"-13778,-3 246-566,6 93 1045,3-119-558,-12-168 291,1-1-4669</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36.140"/>
    </inkml:context>
    <inkml:brush xml:id="br0">
      <inkml:brushProperty name="width" value="0.025" units="cm"/>
      <inkml:brushProperty name="height" value="0.025" units="cm"/>
    </inkml:brush>
  </inkml:definitions>
  <inkml:trace contextRef="#ctx0" brushRef="#br0">32 125 12268,'0'0'2413,"-5"9"-65,1-4-1889,1-1-266,1-1 1,-1 0 0,1 1 0,0-1 0,0 1 0,1 0 0,-1-1 0,1 1 0,0 0 0,0 0 0,0 0-1,0 0 1,1 0 0,0 0 0,0 6 0,0-9-155,1 0 0,0 0 0,-1 0 0,1 0 0,0 0 0,0 0 0,0 0 0,0 0 0,0 0 0,0 0-1,0-1 1,0 1 0,0 0 0,0-1 0,0 1 0,1-1 0,-1 1 0,0-1 0,0 0 0,1 1 0,-1-1 0,0 0 0,0 0 0,1 0 0,-1 0 0,0 0 0,1 0-1,-1 0 1,0 0 0,0-1 0,1 1 0,-1-1 0,0 1 0,0 0 0,2-2 0,4 0 145,-1 0-1,1 0 1,-1 0 0,0-1-1,10-6 1,-10 4-84,1-1 0,-1 0 0,0 0 0,-1-1 0,1 0 0,-2 0 0,1 0 0,-1-1 0,6-11 0,-8 14-72,0 0 0,0 0 0,-1 1 0,0-1 0,0 0 0,0 0 0,0 0 0,-1 0 0,0 0 1,0-1-1,0 1 0,0 0 0,-1 0 0,0 0 0,0 0 0,-1 1 0,-2-9 0,3 12-52,1-1 0,0 1 0,-1 0 0,1 0 0,-1 0 0,1 0 0,-1 0 0,1 0 0,-1 0 0,0 0 0,0 0 0,1 1 0,-1-1 0,0 0 0,0 0 0,0 1 0,0-1 0,0 0 0,0 1 0,0-1 0,0 1 0,0-1 0,0 1 0,0 0 0,-1-1 0,1 1 1,0 0-1,0 0 0,0 0 0,0 0 0,0 0 0,-1 0 0,1 0 0,0 0 0,0 0 0,0 1 0,0-1 0,0 0 0,0 1 0,-1-1 0,1 1 0,0-1 0,0 1 0,0 0 0,0-1 0,1 1 0,-1 0 0,0 0 0,0-1 0,0 1 0,-1 2 0,-3 2-44,0 1 0,1 0-1,-1 1 1,1-1 0,0 1 0,-3 8 0,1-2 63,1 0-1,0 0 1,1 0 0,0 0-1,1 1 1,0-1 0,2 1-1,-1 0 1,2 0 0,0-1-1,3 28 1,-3-39 9,1 0-1,0 0 1,0 0 0,0 0 0,0 0-1,0 0 1,1-1 0,-1 1-1,0 0 1,1-1 0,0 1 0,-1-1-1,1 1 1,0-1 0,0 0-1,-1 1 1,1-1 0,0 0 0,0 0-1,0-1 1,0 1 0,1 0 0,-1-1-1,0 1 1,0-1 0,0 0-1,0 1 1,1-1 0,-1 0 0,0-1-1,0 1 1,0 0 0,1 0-1,2-2 1,2 1 82,0-1 1,-1 1-1,1-2 0,0 1 1,-1-1-1,1 0 0,-1 0 0,0 0 1,10-8-1,-8 3-22,1 0 0,-1-1 0,0 0 0,-1 0 0,0-1 0,0 0 0,-1 0 0,7-17 0,-26 85-923,8-47 858,0 0 1,1 1-1,0-1 0,1 1 1,1 0-1,0 0 0,-1 14 1,3-25 1,1 0 1,-1 0 0,0-1 0,0 1 0,1 0-1,-1 0 1,0-1 0,1 1 0,-1 0-1,1-1 1,-1 1 0,0 0 0,1-1 0,0 1-1,-1-1 1,1 1 0,-1-1 0,1 1 0,0-1-1,-1 1 1,1-1 0,0 0 0,0 1 0,-1-1-1,1 0 1,0 0 0,0 1 0,-1-1 0,1 0-1,0 0 1,0 0 0,0 0 0,-1 0-1,1 0 1,0 0 0,0 0 0,0-1 0,-1 1-1,1 0 1,1-1 0,35-10 261,-22 1-179,0 0 1,0 0-1,16-17 0,-19 16-13,1 0-1,0 1 1,28-16-1,-40 29-75,-1 1 0,1 0 0,0-1 1,0 1-1,0 0 0,1-1 0,-1 1 0,1-1 0,0 0 0,0 0 0,4 6 0,-2-8 10,0-1-1,0 1 0,0 0 0,0-1 0,0 0 0,0 0 1,0 0-1,0-1 0,0 1 0,0-1 0,0 0 0,0 0 0,0 0 1,0-1-1,0 1 0,-1-1 0,1 0 0,0 0 0,-1 0 1,0-1-1,4-2 0,-3 2-1,0 0 0,1 0-1,0 1 1,-1-1 0,1 1 0,0 0 0,0 0 0,0 1 0,0 0-1,9-2 1,-13 4-6,0 0-1,0 0 1,0-1-1,0 1 1,0 0-1,0 0 0,0 0 1,-1 0-1,1 0 1,0 0-1,-1 0 1,1 0-1,-1 0 1,1 0-1,-1 1 1,1-1-1,-1 0 1,0 0-1,1 0 1,-1 1-1,0-1 0,0 0 1,0 0-1,0 0 1,0 1-1,-1 1 1,0 37 2,1-34-164,0-3 25,0 1-1,0 0 0,0 0 1,-1-1-1,1 1 0,-1 0 1,0-1-1,0 1 1,0-1-1,-1 1 0,1-1 1,-1 0-1,0 1 1,-2 3-1,3-9-461,0 1-1,0 0 1,0 0-1,0-1 1,0 1-1,0-1 1,1 1-1,-1-1 1,0 1-1,1-1 1,-1 1 0,1-1-1,0 1 1,-1-3-1,0 1-1240,-6-23-9186</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36.513"/>
    </inkml:context>
    <inkml:brush xml:id="br0">
      <inkml:brushProperty name="width" value="0.025" units="cm"/>
      <inkml:brushProperty name="height" value="0.025" units="cm"/>
    </inkml:brush>
  </inkml:definitions>
  <inkml:trace contextRef="#ctx0" brushRef="#br0">1 0 13261,'0'0'6438</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36.844"/>
    </inkml:context>
    <inkml:brush xml:id="br0">
      <inkml:brushProperty name="width" value="0.025" units="cm"/>
      <inkml:brushProperty name="height" value="0.025" units="cm"/>
    </inkml:brush>
  </inkml:definitions>
  <inkml:trace contextRef="#ctx0" brushRef="#br0">8 149 12940,'0'0'8899,"10"-4"-7559,3-2-1010,1-1-1,0 0 1,-1-1-1,13-10 1,-22 16-276,-1-1 1,1 1-1,-1-1 1,0 0 0,0 0-1,0 0 1,0 0-1,0 0 1,-1 0 0,1-1-1,-1 1 1,0-1-1,0 0 1,-1 0-1,1 0 1,-1 0 0,1 0-1,-1 0 1,0 0-1,-1 0 1,1 0 0,-1-1-1,0-4 1,0 9-52,-1-1-1,0 0 1,1 1 0,-1-1 0,1 0 0,-1 1 0,0-1-1,1 1 1,-1-1 0,0 1 0,0-1 0,1 1-1,-1-1 1,0 1 0,0 0 0,0 0 0,1-1 0,-1 1-1,0 0 1,0 0 0,0 0 0,0 0 0,0 0 0,0 0-1,1 0 1,-1 0 0,0 0 0,0 0 0,0 1-1,0-1 1,0 0 0,1 1 0,-2 0 0,-30 11-174,24-7 129,0 1 0,1 0 0,0 0 0,0 1 0,0 0 0,1 0 0,-7 11 0,10-14 33,0 0 0,1 0 0,-1 0 0,1 0-1,0 1 1,0-1 0,0 1 0,1-1 0,0 1 0,0 0 0,0-1 0,0 1-1,1 0 1,-1 0 0,1 0 0,1 6 0,0-10 9,-1 0 0,1 0 0,0 0 0,-1 0 0,1-1 1,0 1-1,0 0 0,0 0 0,0-1 0,0 1 0,0 0 0,0-1 0,0 1 0,0-1 1,0 1-1,0-1 0,0 0 0,0 1 0,0-1 0,0 0 0,0 0 0,1 0 1,-1 0-1,2 0 0,36 0 99,-28-1-36,62-6 140,-53 3-137,1 2 0,27 0 0,-48 3 0,1-1 0,0 1-1,0-1 1,0 1 0,0 0 0,-1-1 0,1 1 0,0 0 0,-1-1 0,1 1 0,0 0 0,-1 0 0,1 0 0,-1-1 0,1 1-1,-1 0 1,0 0 0,1 0 0,-1 0 0,0 0 0,1 0 0,-1 0 0,0 0 0,0 0 0,0 0 0,0 0 0,0 1-1,-1 3 1270,0-25-592,4-43-139,-3 59-634,1 0 0,-1 0 1,1 0-1,0 0 1,0 0-1,0 0 1,0 0-1,1 0 1,-1 1-1,1-1 0,0 0 1,5-6-1,-2 8-438,0 1 1,1-1-1,-1 1 0,1 0 0,0 0 0,-1 1 0,1 0 1,0 0-1,-1 0 0,1 0 0,6 2 0,8-1-2363,10-1-3244</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38.293"/>
    </inkml:context>
    <inkml:brush xml:id="br0">
      <inkml:brushProperty name="width" value="0.025" units="cm"/>
      <inkml:brushProperty name="height" value="0.025" units="cm"/>
    </inkml:brush>
  </inkml:definitions>
  <inkml:trace contextRef="#ctx0" brushRef="#br0">110 0 7015,'0'0'15449,"-1"11"-15198,-11 61 9,6-43 43,1 0 0,-1 34 0,7-62-296,-1 0 0,1 1 0,0-1 0,0 0 0,-1 0 0,1 0 0,0 0 0,0 0 0,0-1 0,0 1 0,0 0 0,0 0-1,0-1 1,1 1 0,-1 0 0,0-1 0,0 1 0,0-1 0,1 0 0,-1 1 0,0-1 0,0 0 0,1 0 0,-1 0 0,0 0 0,1 0 0,-1 0 0,0 0 0,3 0 0,52-3 118,-45 2-107,-8 1-21,1-1 0,-1 1 0,0 0 0,0 0 0,0 0 0,0 0 0,1 0 0,-1 1 0,0-1 0,0 1-1,0 0 1,0 0 0,0 0 0,0 0 0,0 1 0,0-1 0,-1 1 0,1 0 0,3 2 0,-4 0-3,0 0 1,0 0-1,-1 0 1,1 0-1,-1 1 1,0-1-1,0 0 1,0 1-1,0-1 1,-1 1-1,0-1 1,0 0-1,-1 7 0,1-6 77,-1-1 0,0 1 0,0 0 0,0 0 0,-1-1 0,0 1-1,0 0 1,0-1 0,0 0 0,-1 0 0,0 1 0,0-1-1,0-1 1,0 1 0,0 0 0,-1-1 0,0 0 0,1 0 0,-1 0-1,-1 0 1,1-1 0,0 1 0,-9 2 0,2 1 130,0-2 0,0 0 1,-1 0-1,0-1 1,1 0-1,-1-1 0,0-1 1,-21 1-1,30-3-185,0 1 1,0-1-1,0 0 1,0-1-1,0 1 0,0 0 1,0-1-1,0 1 1,1-1-1,-1 0 0,1 0 1,-1 0-1,1 0 0,0 0 1,-3-4-1,4 5-182,-1-1-1,1 1 1,0-1-1,0 1 1,0-1-1,0 0 1,0 1-1,0-1 1,0 0-1,0 0 1,1 1-1,-1-1 1,1 0-1,-1 0 1,1 0-1,0 0 1,0 0-1,0 0 1,0 0-1,0 0 1,0 0-1,1 0 1,-1 1-1,0-1 1,1 0-1,1-2 1,-1 3-374,0 0 0,1 0 0,-1 1 0,1-1 0,-1 0 0,1 1 0,0-1 0,-1 1-1,1-1 1,0 1 0,-1 0 0,1 0 0,0 0 0,-1 0 0,1 0 0,2 0 0,3 0-1858,12-3-4467</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38.639"/>
    </inkml:context>
    <inkml:brush xml:id="br0">
      <inkml:brushProperty name="width" value="0.025" units="cm"/>
      <inkml:brushProperty name="height" value="0.025" units="cm"/>
    </inkml:brush>
  </inkml:definitions>
  <inkml:trace contextRef="#ctx0" brushRef="#br0">0 164 8968,'0'0'3316,"9"-3"-348,11-1-1588,-1-1 0,0-2 0,0 0 0,19-10 0,-33 15-1242,-1 0 0,1-1 0,-1 1 0,0-1 0,0 0 0,0-1 0,0 1 0,0-1 0,-1 1 0,0-1 0,1 0 0,-1-1 0,-1 1 0,1 0 0,-1-1 0,0 1 0,0-1 0,0 0 0,0 0 0,-1 0 0,0 0 0,0 0 0,0-8 0,-1 12-133,0 0 1,-1 0-1,1 0 0,-1 0 0,1 0 1,-1 0-1,0 0 0,1 0 1,-1 0-1,0 0 0,0 1 0,0-1 1,1 0-1,-1 0 0,0 1 0,0-1 1,0 0-1,0 1 0,0-1 0,-1 1 1,1 0-1,0-1 0,0 1 1,0 0-1,0-1 0,0 1 0,0 0 1,-1 0-1,1 0 0,0 0 0,0 0 1,0 0-1,0 1 0,-1-1 0,1 0 1,0 1-1,-1 0 0,-3-1-18,-1 1 0,1 0 0,0 0 0,0 1 0,0-1 0,1 1 0,-10 5 0,6-1 0,0 2-1,1-1 1,0 1-1,0 0 1,0 0-1,1 1 1,0 0-1,1 0 1,0 1-1,0-1 1,1 1-1,0 0 1,1 0-1,0 0 1,1 1-1,0-1 1,1 1-1,-1 11 1,2-21-18,0 0-1,0-1 1,0 1 0,1-1-1,-1 1 1,0 0-1,0-1 1,0 1 0,1-1-1,-1 1 1,0-1 0,1 1-1,-1-1 1,0 1 0,1-1-1,-1 1 1,1-1 0,-1 0-1,1 1 1,-1-1 0,1 0-1,-1 1 1,1-1 0,-1 0-1,1 0 1,-1 1-1,1-1 1,-1 0 0,2 0-1,25 2-1966,24-11-5649,-18-5-152</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38.988"/>
    </inkml:context>
    <inkml:brush xml:id="br0">
      <inkml:brushProperty name="width" value="0.025" units="cm"/>
      <inkml:brushProperty name="height" value="0.025" units="cm"/>
    </inkml:brush>
  </inkml:definitions>
  <inkml:trace contextRef="#ctx0" brushRef="#br0">149 5 12684,'0'0'2594,"-10"-1"-4,-1 0-2058,0 0-120,1 0 0,0 0-1,-1 1 1,-20 3 0,29-3-384,0 0 1,0 0-1,0 1 1,0 0-1,0-1 1,0 1-1,0 0 1,0 0-1,0 0 1,1 0 0,-1 0-1,0 0 1,1 1-1,-1-1 1,0 0-1,1 1 1,0 0-1,-1-1 1,1 1-1,0 0 1,0-1-1,0 1 1,0 0-1,0 0 1,0 0-1,0 0 1,1 0-1,-1 0 1,1 0-1,-1 0 1,1 0-1,0 1 1,0 1-1,1-3-26,-1 1-1,1-1 1,-1 0-1,1 0 1,0 0-1,0 1 1,0-1-1,-1 0 1,1 0-1,0 0 1,0 0-1,1 0 1,-1-1-1,0 1 1,0 0-1,0 0 1,1-1-1,-1 1 1,0-1-1,0 1 1,3 0-1,36 11 34,-33-10-39,-5-1 5,17 4-160,-1 0 0,1 2 0,-1 0-1,31 18 1,-48-25 157,0 1 0,0-1 0,0 1 0,0-1 0,-1 1 1,1-1-1,0 1 0,0 0 0,-1-1 0,1 1 0,-1 0 0,1 0 0,0-1 1,-1 1-1,0 0 0,1 0 0,-1 0 0,1 0 0,-1 0 0,0 0 0,0-1 0,1 1 1,-1 0-1,0 0 0,0 0 0,0 0 0,0 0 0,0 0 0,0 0 0,-1 2 1,0-1 37,0 0 1,0-1-1,-1 1 1,1 0 0,-1 0-1,1-1 1,-1 1 0,0 0-1,1-1 1,-1 0 0,0 1-1,-3 0 1,-59 25 1244,63-26-1272,-15 4 167,-1-1 1,1-1-1,-1 0 0,-1-1 0,-17 0 0,34-2-292,0 0 0,1 0 0,-1-1 0,0 1 0,1 0 0,-1-1 0,1 1 0,-1 0 0,1-1 0,-1 1 0,1-1 0,-1 1 0,1-1 0,-1 1 0,1-1 0,-1 1 0,1-1 0,0 1 0,-1-1 0,1 0 0,0 1 0,0-1 0,-1 1 0,1-1 0,0 0 0,0 1 0,0-1 0,0 0 0,0 0 0,0 1 0,0-1 0,0 0 0,0 0 0,3-26-4759,10 6-31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7.402"/>
    </inkml:context>
    <inkml:brush xml:id="br0">
      <inkml:brushProperty name="width" value="0.025" units="cm"/>
      <inkml:brushProperty name="height" value="0.025" units="cm"/>
    </inkml:brush>
  </inkml:definitions>
  <inkml:trace contextRef="#ctx0" brushRef="#br0">1 1 13229,'0'0'6374,"9"52"-5702,-1-16 97,-3 4-321,4 1-255,-5 3-97,6-2-32,-3-1 0,2-5-32,-3-3-1025,-4-7-1858,0-7-512,-2-7-1089</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39.920"/>
    </inkml:context>
    <inkml:brush xml:id="br0">
      <inkml:brushProperty name="width" value="0.025" units="cm"/>
      <inkml:brushProperty name="height" value="0.025" units="cm"/>
    </inkml:brush>
  </inkml:definitions>
  <inkml:trace contextRef="#ctx0" brushRef="#br0">99 0 12492,'0'0'6758,"-8"11"-6347,-1 0-291,6-7-71,-1 0 0,1 0 0,0 1 0,0-1 0,0 1 0,0-1 0,1 1 0,0 0 0,0 0 0,0 0 0,1 0 0,0 1 0,-2 9 0,-5 64 1591,1-23-840,3 0 1,5 96 0,1-146-513,0-15-67,1-18 177,-3 13-299,-1 0 0,-1-1-1,0 1 1,0 0 0,-2 0 0,0 0-1,-10-26 1,9 36-401,3 14 166,2-9 133,0 1 0,1 0 0,-1 0 1,0-1-1,1 1 0,-1 0 0,1-1 0,-1 1 1,1 0-1,0-1 0,0 1 0,0-1 1,0 1-1,0-1 0,0 0 0,1 2 0,4 1 6,-1-1 0,0 0 0,1 0-1,-1-1 1,1 0 0,0 0 0,0 0-1,-1-1 1,1 1 0,0-2 0,1 1-1,-1 0 1,0-1 0,0 0 0,0-1-1,0 0 1,0 0 0,11-2 0,-8 0 6,0 0 0,0 0 0,-1-1 0,1 0 0,-1-1 0,0 1 0,0-2 0,0 1 0,0-1 0,-1 0-1,8-9 1,-12 13 1,-1-1 0,0 1 1,0-1-1,0 1 0,-1-1 0,1 0 0,0 0 0,-1 1 0,0-1 0,0 0 0,0 0 0,0 0 0,0-1 0,0 1 0,0-5 0,-3 8-20,1 0 1,0 0-1,0 0 0,0 0 1,0 0-1,0 0 1,0 0-1,0 1 1,0-1-1,0 1 1,0-1-1,0 1 0,0-1 1,0 1-1,0-1 1,0 1-1,0 0 1,-1 0-1,-2 4-4,1 0-1,-1 0 1,1 1 0,0-1-1,0 1 1,-2 6 0,4-9 15,0-1 1,0 1-1,0 0 1,0-1-1,1 1 1,-1 0-1,1 0 1,-1 0-1,1-1 1,0 1-1,0 0 1,1 0-1,-1 0 1,1 0-1,-1-1 1,2 4-1,-1-5 15,1 1-1,0-1 1,0 0-1,-1 0 1,1 0-1,0 0 0,0-1 1,0 1-1,0 0 1,0-1-1,0 1 1,0-1-1,0 0 0,0 0 1,0 0-1,1 0 1,-1 0-1,0 0 1,0 0-1,2-1 0,45-9 201,-22-3-184,-21 10-61,-1 1 0,1-1 0,-1 1 0,1 0 0,0 0-1,0 0 1,-1 1 0,10-1 0,-15 3 9,1-1-1,-1 0 1,1 1-1,-1-1 1,1 1-1,-1-1 1,1 1-1,-1 0 1,0-1-1,1 1 1,-1-1 0,0 1-1,1 0 1,-1-1-1,0 1 1,0 0-1,0-1 1,0 1-1,1 0 1,-1 0-1,0-1 1,0 1 0,0 0-1,-1-1 1,1 2-1,0 31 21,0-11 94,1-21-78,0-1 0,-1 1 0,1-1 0,0 1 0,-1-1 0,1 1 0,0-1 0,0 0 1,-1 1-1,1-1 0,0 0 0,0 0 0,0 1 0,0-1 0,0 0 0,-1 0 0,1 0 0,0 0 0,0 0 0,0 0 0,0 0 0,0-1 0,-1 1 0,2 0 0,23-6 245,16-17-119,-34 18-330,1 0-1,0 1 1,0-1-1,14-4 0,-21 9 175,-1 0-1,0 1 1,1-1-1,-1 0 0,0 0 1,1 0-1,-1 1 0,0-1 1,1 0-1,-1 0 0,0 1 1,1-1-1,-1 0 1,0 1-1,0-1 0,1 0 1,-1 1-1,0-1 0,0 0 1,0 1-1,0-1 0,1 0 1,-1 1-1,0-1 0,0 1 1,0-1-1,0 0 1,0 1-1,0-1 0,0 1 1,0-1-1,0 0 0,0 1 1,0-1-1,0 1 0,-1-1 1,1 1-1,0 0 20,0 0 1,0 0-1,0 0 0,-1 0 0,1-1 0,1 1 1,-1 0-1,0 0 0,0 0 0,0 0 1,0 0-1,1 0 0,-1 0 0,0 0 0,1 0 1,-1-1-1,1 1 0,-1 0 0,1 0 1,-1 0-1,1-1 0,0 1 0,-1 0 0,1-1 1,0 1-1,-1 0 0,1-1 0,0 1 1,0-1-1,0 1 0,-1-1 0,1 0 0,0 1 1,0-1-1,2 0 0,2 0 24,0-1 0,0 0-1,0 0 1,0-1 0,0 1 0,0-1 0,-1 0-1,1-1 1,0 1 0,-1-1 0,7-5-1,-7 4-70,1 1 0,-1 1 0,1-1 0,-1 0 0,1 1 0,0 0 0,0 0-1,0 0 1,0 1 0,0 0 0,9-1 0,-13 2 27,0 1-1,0-1 1,0 1 0,0-1 0,0 1-1,0 0 1,0 0 0,0-1 0,0 1-1,0 0 1,-1 0 0,1 0 0,0 0-1,-1 0 1,1 0 0,-1 0-1,1 0 1,-1 0 0,1 0 0,-1 1-1,0-1 1,1 0 0,-1 0 0,0 0-1,0 0 1,0 1 0,0-1-1,0 0 1,0 2 0,-1-1 18,1-1-1,0 1 1,0-1-1,0 1 1,0-1-1,0 1 1,1-1-1,-1 1 1,0-1 0,1 0-1,-1 1 1,1-1-1,-1 1 1,1-1-1,0 0 1,-1 0-1,1 1 1,0-1-1,0 0 1,0 0 0,0 0-1,0 0 1,0 0-1,0 0 1,1 0-1,-1 0 1,0 0-1,0-1 1,1 1 0,-1 0-1,0-1 1,3 1-1,-3-1-287,0-1 0,0 1 0,-1 0 0,1-1 0,0 0-1,0 1 1,0-1 0,-1 1 0,1-1 0,0 0 0,-1 1 0,1-1-1,-1 0 1,1 0 0,-1 0 0,1 0 0,-1 1 0,1-1 0,-1 0-1,0 0 1,0 0 0,1 0 0,-1 0 0,0-2 0,1 1-893,3-16-8981</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40.299"/>
    </inkml:context>
    <inkml:brush xml:id="br0">
      <inkml:brushProperty name="width" value="0.025" units="cm"/>
      <inkml:brushProperty name="height" value="0.025" units="cm"/>
    </inkml:brush>
  </inkml:definitions>
  <inkml:trace contextRef="#ctx0" brushRef="#br0">1 0 15471,'0'0'6470,"15"50"-9833,-2-42-1058,0-2-2017</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41.308"/>
    </inkml:context>
    <inkml:brush xml:id="br0">
      <inkml:brushProperty name="width" value="0.025" units="cm"/>
      <inkml:brushProperty name="height" value="0.025" units="cm"/>
    </inkml:brush>
  </inkml:definitions>
  <inkml:trace contextRef="#ctx0" brushRef="#br0">6 277 12332,'0'0'4532,"-1"10"-2765,-4 50 523,5-60-2273,0 1 0,0-1-1,0 1 1,0-1 0,1 0-1,-1 1 1,0-1 0,0 0-1,0 1 1,0-1 0,0 1-1,1-1 1,-1 0 0,0 1-1,0-1 1,1 0 0,-1 0-1,0 1 1,1-1 0,-1 0 0,0 0-1,1 1 1,-1-1 0,0 0-1,1 0 1,-1 0 0,0 0-1,1 1 1,-1-1 0,1 0-1,-1 0 1,0 0 0,1 0-1,0 0 1,21-2 160,18-12-249,26-29-1567,-66 43 1329,-9 30 801,9-29-447,-1 0-1,1-1 0,-1 1 1,1 0-1,-1 0 0,1-1 1,0 1-1,-1 0 0,1 0 1,0 0-1,0-1 0,-1 1 1,1 0-1,0 0 0,0 0 1,0 0-1,0 0 0,0 0 1,0-1-1,0 1 0,1 0 1,-1 0-1,0 0 0,0 0 1,1-1-1,-1 1 0,0 0 1,1 0-1,0 0 0,0 0-21,1-1-1,-1 1 1,0-1-1,0 0 1,1 0-1,-1 0 0,0 0 1,1 0-1,-1 0 1,0 0-1,1 0 1,-1 0-1,0-1 0,1 1 1,-1-1-1,2 0 1,50-25-512,-35 13-135,-15 10 195,0 0 0,0 1 0,0-1 0,0 1 0,0 0 0,1 0 0,-1 0 0,1 1 0,-1-1 0,6-1 0,-22 35 1172,11-30-464,1 1 0,0 0-1,0 0 1,0 0-1,0 0 1,0 0-1,0 0 1,1 1-1,-1-1 1,1 3 0,0-5-240,0 0 1,0-1-1,1 1 1,-1 0 0,0 0-1,0-1 1,1 1-1,-1 0 1,0-1 0,1 1-1,-1-1 1,1 1-1,-1-1 1,1 1 0,-1 0-1,1-1 1,-1 0-1,1 1 1,-1-1 0,1 1-1,0-1 1,-1 0-1,1 1 1,-1-1 0,1 0-1,0 0 1,0 1-1,-1-1 1,1 0 0,0 0-1,-1 0 1,1 0-1,0 0 1,0 0 0,-1 0-1,1 0 1,0 0-1,-1 0 1,1 0 0,0-1-1,0 1 1,-1 0-1,1-1 1,0 1 0,-1 0-1,1-1 1,0 0-1,9-3-131,-1 0-1,1-1 0,-1 0 1,-1-1-1,1 0 0,-1-1 1,14-12-1,-10 6-1404,0 0 0,-1 0-1,19-28 1,-21 23 205,6-3 4743,-10 15-3501,1 1 1,-2-2 0,1 1-1,-1 0 1,0-1 0,0 0-1,-1 0 1,1 0-1,-2 0 1,1-1 0,1-8-1,0-1 711,-1-1 0,0 0-1,-1-30 1,-20 99 1817,10-17-1977,3 1 1,0-1 0,2 1 0,4 70-1,12-64-423,-12-40-89,-1 1 0,1 0 0,0-1 1,-1 1-1,1-1 0,0 1 0,0-1 1,0 1-1,1-1 0,-1 1 0,0-1 1,0 0-1,1 0 0,-1 0 0,1 0 0,-1 0 1,1 0-1,-1 0 0,1 0 0,1 0 1,-16-32 181,-5-2-98,5 10-295,0 0 0,-25-31 0,37 53 361,3 4-117,0-1 1,-1 1-1,1-1 0,0 1 0,0-1 0,1 0 1,-1 0-1,0 0 0,1 0 0,-1-1 0,1 1 0,0-1 1,-1 1-1,5 0 0,-3 0-2,6 3-7,1 0 0,0-1 1,0-1-1,0 0 0,1-1 0,-1 0 1,1 0-1,-1-1 0,1-1 1,0 0-1,-1-1 0,13-1 0,-18 1 4,-1 0-1,1 0 1,0 0-1,0-1 0,0 1 1,-1-1-1,1-1 1,-1 1-1,0-1 0,0 0 1,0 0-1,0-1 0,0 1 1,-1-1-1,1 0 1,-1 0-1,0-1 0,0 1 1,-1-1-1,1 0 1,-1 0-1,0 0 0,0 0 1,3-12-1,-5 17-13,-1 0-1,0-1 1,0 1 0,0 0-1,0 0 1,0-1 0,0 1-1,0 0 1,0 0-1,0-1 1,0 1 0,0 0-1,0 0 1,0-1 0,0 1-1,0 0 1,0-1-1,0 1 1,0 0 0,0 0-1,0-1 1,-1 1 0,1 0-1,0 0 1,0 0 0,0-1-1,0 1 1,-1 0-1,1 0 1,0 0 0,0-1-1,0 1 1,-1 0 0,1 0-1,0 0 1,0 0-1,-1 0 1,1-1 0,0 1-1,0 0 1,-1 0 0,1 0-1,0 0 1,0 0-1,-1 0 1,-18 3-14,-15 13-19,30-12 82,0-1-1,0 1 1,1 0-1,-1 0 1,1 0 0,0 1-1,1-1 1,-1 1-1,1 0 1,0-1-1,0 1 1,0 0-1,1 0 1,-1 0 0,1 1-1,0 9 1,1-14-44,1 1 1,-1-1-1,1 0 1,0 0-1,-1 0 1,1 0 0,0 0-1,0 0 1,0 0-1,0 0 1,0 0-1,0 0 1,0-1 0,0 1-1,0 0 1,0-1-1,1 1 1,-1 0-1,0-1 1,0 0-1,0 1 1,1-1 0,-1 0-1,0 1 1,1-1-1,-1 0 1,0 0-1,1 0 1,-1 0 0,0-1-1,1 1 1,0 0-1,50-7-32,-28-5-217,-20 9 163,0 1 0,0 0-1,0-1 1,1 2 0,-1-1-1,1 0 1,-1 1 0,8-1-1,-12 6 48,0 0-1,0 0 0,0 0 1,-1 0-1,1 0 0,-1 0 0,-2 6 1,1-7 79,1 1 0,0-1 1,0 0-1,0 0 0,0 1 0,1-1 1,-1 0-1,1 1 0,0-1 0,0 0 1,0 1-1,0-1 0,0 1 0,2 3 1,-1-6-32,1 1 0,-1-1 0,1 1 1,-1-1-1,1 0 0,0 1 1,-1-1-1,1 0 0,0 0 0,0 0 1,0-1-1,0 1 0,0 0 1,0-1-1,0 1 0,0-1 0,0 0 1,0 1-1,0-1 0,0 0 1,0 0-1,0-1 0,4 1 0,-1-1-301,1 0 0,0 0-1,0 0 1,0 0 0,0-1-1,-1 0 1,1 0-1,8-5 1,19-19-9574,-30 20 4088</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41.699"/>
    </inkml:context>
    <inkml:brush xml:id="br0">
      <inkml:brushProperty name="width" value="0.025" units="cm"/>
      <inkml:brushProperty name="height" value="0.025" units="cm"/>
    </inkml:brush>
  </inkml:definitions>
  <inkml:trace contextRef="#ctx0" brushRef="#br0">0 0 16015,'0'0'1890,"0"1"-1666,6 1-192,-2 1-2050</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43.431"/>
    </inkml:context>
    <inkml:brush xml:id="br0">
      <inkml:brushProperty name="width" value="0.025" units="cm"/>
      <inkml:brushProperty name="height" value="0.025" units="cm"/>
    </inkml:brush>
  </inkml:definitions>
  <inkml:trace contextRef="#ctx0" brushRef="#br0">90 0 9929,'0'0'3177,"-3"9"-1282,-25 105 1134,-19 173-2166,38-244 1151,6-37 73,7-27-1411,5-13-645,2 0-1,2 0 0,23-45 0,-2 7-22,-19 34-8,-11 24 0,2 0 0,-1 0 0,2 0 0,0 1 0,1 0 0,0 0 0,14-16 0,-21 27-4,1 1 0,-1 0 1,1-1-1,-1 1 0,1 0 1,-1 0-1,1 0 0,0 0 1,0 0-1,-1 1 1,1-1-1,0 0 0,0 1 1,0 0-1,0-1 0,0 1 1,0 0-1,0 0 1,0 0-1,0 0 0,-1 0 1,1 0-1,0 1 0,0-1 1,0 0-1,0 1 0,0 0 1,0-1-1,-1 1 1,1 0-1,0 0 0,-1 0 1,1 0-1,-1 1 0,1-1 1,-1 0-1,1 0 1,-1 1-1,0-1 0,0 1 1,1 0-1,0 2 0,0-1-1,0-1-1,-1 1 0,1 0 1,-1 0-1,1 0 0,-1 0 0,0 0 1,0 1-1,0-1 0,-1 0 1,1 0-1,-1 1 0,0-1 1,0 0-1,0 1 0,0-1 1,-1 0-1,1 0 0,-1 1 0,0-1 1,0 0-1,0 0 0,0 0 1,-1 0-1,-1 3 0,-4 3 45,-2-1-1,1 0 0,-1 0 0,0-1 1,-1 0-1,1 0 0,-1-1 1,-1-1-1,1 1 0,-1-2 1,0 0-1,-14 4 0,17-6-378,1 0 1,0-1-1,0 0 0,-1-1 0,1 0 0,0 0 0,-10-1 0,24-1-8281,11 2 3913</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44.507"/>
    </inkml:context>
    <inkml:brush xml:id="br0">
      <inkml:brushProperty name="width" value="0.025" units="cm"/>
      <inkml:brushProperty name="height" value="0.025" units="cm"/>
    </inkml:brush>
  </inkml:definitions>
  <inkml:trace contextRef="#ctx0" brushRef="#br0">172 200 6150,'0'0'4036,"1"-9"-753,0 5-3213,1-2 848,-1-1 0,0 1 1,0 0-1,-1-1 0,0 1 1,0-7-1,-1 12-758,1 0 0,0 0 1,0 0-1,0 0 0,-1 0 0,1 0 1,-1 0-1,1 0 0,-1 0 1,1 0-1,-1 0 0,1 1 0,-1-1 1,0 0-1,1 0 0,-1 1 1,0-1-1,0 0 0,1 1 0,-2-2 1,0 2-135,0 0 1,1-1 0,-1 1 0,0 0-1,0 0 1,1 0 0,-1 0 0,0 0 0,1 0-1,-1 0 1,0 1 0,0-1 0,1 0-1,-1 1 1,1 0 0,-4 1 0,-8 6 22,1 1 0,-1 0 0,2 0 0,-1 2 0,1-1 0,1 2 0,0-1 0,1 1 0,0 1 0,-11 20 0,19-33-42,1 1-1,0-1 1,-1 1 0,1-1 0,0 0-1,-1 1 1,1-1 0,0 1-1,-1-1 1,1 1 0,0-1-1,0 1 1,0-1 0,0 0 0,0 1-1,-1-1 1,1 1 0,0 0-1,0-1 1,0 1 0,0-1-1,0 1 1,0-1 0,0 1-1,1-1 1,-1 1 0,0-1 0,0 1-1,0-1 1,0 0 0,1 1-1,-1-1 1,1 1 0,16-2 111,30-19-30,-43 18-74,18-9-41,-13 6-39,1 0-1,-1 0 1,1 0-1,0 2 1,0-1 0,1 1-1,-1 1 1,1-1-1,0 2 1,14-1-1,-23 2 32,-1 0 0,0 1-1,0-1 1,0 1-1,0-1 1,0 1-1,0-1 1,0 1 0,0-1-1,0 1 1,0 0-1,0 0 1,-1-1-1,1 1 1,0 0 0,0 0-1,-1 0 1,1 0-1,-1 0 1,1 0 0,-1 0-1,1 0 1,-1 0-1,1 0 1,-1 2-1,5 35-616,-8-9 795,1-27 390,1-13 396,10-60-913,-8 72-46,-1 1 0,1 0 0,0-1 0,-1 1 0,1-1 0,0 1 0,0-1 0,0 1 0,0-1-1,0 0 1,0 1 0,0-1 0,1 0 0,-1 0 0,0 0 0,1 0 0,-1 0 0,1 0 0,-1 0-1,1 0 1,-1-1 0,1 1 0,0-1 0,-1 1 0,1-1 0,0 0 0,3 1 0,47 5 61,-39-6-32,-1-1 1,1 0-1,-1 0 0,0-2 1,14-3-1,-22 5 13,0-1 1,1 1-1,-1-1 1,0 0-1,0 0 0,0-1 1,0 1-1,-1-1 1,1 0-1,-1 0 0,1 0 1,-1 0-1,0-1 0,0 1 1,-1-1-1,1 0 1,2-5-1,-4 8-5,0 0 0,-1 0 0,1 0 0,-1 0 0,0 0 0,1 0 0,-1 0 0,0-1 0,0 1 0,1 0 0,-1 0 0,0 0 0,0 0 0,0 0 0,0 0 0,-1 0 0,1 0 0,0-2 0,-1 2-7,1 1 0,-1 0 0,1-1-1,0 1 1,-1 0 0,1-1 0,-1 1-1,1 0 1,-1 0 0,1-1 0,-1 1 0,1 0-1,-1 0 1,1 0 0,-1 0 0,0 0-1,1 0 1,-1 0 0,1 0 0,-1 0-1,1 0 1,-1 0 0,1 0 0,-1 0 0,0 1-1,-3 0-13,1 0 0,-1 0-1,1 0 1,0 1 0,0 0-1,-1 0 1,1 0 0,0 0-1,-4 4 1,-34 49-72,39-52 83,0 0 1,0 0-1,1 0 0,-1 0 0,1 0 0,0 0 0,0 1 0,0-1 0,1 0 0,-1 1 0,1-1 0,-1 0 0,1 1 0,0-1 0,1 0 0,-1 1 0,2 5 0,-2-8 4,1-1 0,0 1 0,0 0-1,0 0 1,0-1 0,0 1 0,0-1 0,0 1-1,0-1 1,0 1 0,0-1 0,0 1 0,0-1-1,0 0 1,0 0 0,0 0 0,1 0 0,-1 0 0,0 0-1,0 0 1,0 0 0,2 0 0,28-5 33,-19 1-43,0-1 0,0-1 0,0 0 0,0-1 0,-1 0-1,0-1 1,10-9 0,69-67-297,-65 59 287,0-2-1,38-55 1,-55 64-511,-19 24-20,-20 25 199,10-3 363,0 1-1,2 2 1,-15 32 0,26-47 70,1 0 1,1 1 0,0-1-1,2 2 1,-1-1-1,2 0 1,1 1 0,-1 18-1,3-37-76,0 1-1,0 0 0,0 0 1,1-1-1,-1 1 1,0 0-1,0 0 0,1 0 1,-1 0-1,0-1 1,0 1-1,1 0 1,-1 0-1,0 0 0,0 0 1,1 0-1,-1 0 1,0 0-1,1 0 1,-1 0-1,0 0 0,0 0 1,1 0-1,-1 0 1,0 0-1,1 0 0,-1 0 1,0 0-1,0 0 1,1 0-1,-1 0 1,0 0-1,0 1 0,1-1 1,-1 0-1,0 0 1,0 0-1,1 0 1,-1 1-1,0-1 0,0 0 1,0 0-1,1 0 1,-1 1-1,0-1 0,0 0 1,0 0-1,0 1 1,0-1-1,0 0 1,0 0-1,1 1 0,-1-1 1,0 0-1,0 1 1,0-1-1,0 0 1,0 0-1,0 1 0,0-1 1,0 0-1,0 1 1,0-1-1,-1 0 0,1 0 1,0 1-1,0-1 1,0 1-1,13-20 128,-10 8-123,0 0 0,-1 0 0,-1-1 0,0 1 0,0-1-1,-1 1 1,-1-1 0,0 1 0,0-1 0,-1 1 0,-1-1-1,-7-19 1,11 31-7,-1-1 1,0 1-1,0 0 0,0 0 0,0-1 0,0 1 0,1 0 0,-1 0 0,0 0 0,0-1 0,0 1 0,0 0 0,1 0 0,-1 0 1,0-1-1,0 1 0,1 0 0,-1 0 0,0 0 0,0 0 0,1 0 0,-1 0 0,0 0 0,0 0 0,1-1 0,-1 1 0,0 0 1,1 0-1,-1 0 0,0 0 0,0 0 0,1 1 0,-1-1 0,0 0 0,1 0 0,-1 0 0,0 0 0,0 0 0,1 0 0,-1 0 1,0 0-1,0 1 0,0-1 0,1 0 0,-1 0 0,0 0 0,0 1 0,1-1 0,26 9-236,-9-3-384,3-2-1940,-1-2 0,29 1 0,-13-3-2744</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44.884"/>
    </inkml:context>
    <inkml:brush xml:id="br0">
      <inkml:brushProperty name="width" value="0.025" units="cm"/>
      <inkml:brushProperty name="height" value="0.025" units="cm"/>
    </inkml:brush>
  </inkml:definitions>
  <inkml:trace contextRef="#ctx0" brushRef="#br0">176 4 12300,'0'0'2941,"-9"-1"75,7 1-2923,-10-1 652,0 0 0,0 0-1,0 1 1,-19 3 0,27-2-635,-1 0-1,1 0 1,0 0 0,0 1 0,0-1-1,0 1 1,0 0 0,0 0-1,1 1 1,-1-1 0,1 1 0,-1 0-1,1-1 1,0 2 0,0-1-1,0 0 1,1 0 0,-1 1 0,-2 4-1,4-7-92,0 1-1,-1 0 1,1 1-1,0-1 1,0 0-1,0 0 0,0 1 1,0-1-1,0 0 1,1 1-1,-1-1 1,1 0-1,0 1 1,0-1-1,0 1 1,0-1-1,0 1 0,0-1 1,2 5-1,-1-5-2,1 0-1,0-1 0,0 0 1,0 1-1,0-1 0,0 0 1,0 0-1,0 0 0,0 0 0,0 0 1,0 0-1,1-1 0,-1 1 1,0-1-1,0 1 0,1-1 1,-1 0-1,0 0 0,1 0 1,4-1-1,-4 1 1,1 0 0,0-1 1,-1 0-1,1 1 0,0-1 0,-1 0 1,1-1-1,-1 1 0,0-1 0,1 1 0,-1-1 1,0 0-1,0 0 0,0 0 0,0-1 1,0 1-1,-1-1 0,1 0 0,-1 1 1,0-1-1,1 0 0,-1-1 0,-1 1 1,1 0-1,0 0 0,-1-1 0,0 1 0,1-1 1,-1 1-1,-1-1 0,1 0 0,0 1 1,-1-1-1,0 0 0,0-5 0,-1 8-248,1 0 0,-1 0 0,0-1 0,0 1 1,1 0-1,-1 0 0,0 0 0,0 0 0,0 0 0,0 0 0,0 0 0,-1 0 0,1 0 0,0 1 0,0-1 0,-1 0 0,1 1 0,0-1 0,-1 1 0,1-1 0,0 1 0,-1 0 0,1 0 0,0-1 0,-1 1 0,-2 0 0,-6-2-4200,-1-2-4342</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45.355"/>
    </inkml:context>
    <inkml:brush xml:id="br0">
      <inkml:brushProperty name="width" value="0.025" units="cm"/>
      <inkml:brushProperty name="height" value="0.025" units="cm"/>
    </inkml:brush>
  </inkml:definitions>
  <inkml:trace contextRef="#ctx0" brushRef="#br0">0 18 6342,'0'0'19474,"64"-5"-19345,-33 5-194,5 0-1216,-1 0-1185,1-3-2339,-1-7-3170</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45.985"/>
    </inkml:context>
    <inkml:brush xml:id="br0">
      <inkml:brushProperty name="width" value="0.025" units="cm"/>
      <inkml:brushProperty name="height" value="0.025" units="cm"/>
    </inkml:brush>
  </inkml:definitions>
  <inkml:trace contextRef="#ctx0" brushRef="#br0">1 294 9449,'0'0'10207,"11"7"-8590,-4-2-1289,-5-3-247,0 0 0,0 0 0,0 0 0,0-1 0,0 1 0,1-1 0,-1 1 0,1-1 0,-1 0 0,1 0 0,0 0 0,-1 0-1,1-1 1,0 1 0,0-1 0,-1 1 0,1-1 0,0 0 0,0 0 0,-1 0 0,1-1 0,0 1 0,0-1 0,-1 1 0,1-1 0,0 0 0,3-2 0,10-6 121,-1 0-1,0-1 1,-1-1 0,0-1-1,-1 0 1,-1 0 0,1-1-1,16-25 1,-28 38-237,-1-1 0,1 0 0,-1 0 0,1 1 0,-1-1 0,1 0-1,-1 0 1,0 0 0,1 1 0,-1-1 0,0 0 0,0 0 0,1 0 0,-1 0 0,0 0 0,0 1 0,0-1 0,0 0 0,0 0-1,0 0 1,0 0 0,-1 0 0,1 0 0,-1-1 0,1 2-30,-1 0 0,0-1 0,0 1 0,1 0 0,-1 0-1,0 0 1,0 0 0,0 0 0,1 0 0,-1 0 0,0 0 0,0 0 0,0 0 0,1 0 0,-1 0-1,0 0 1,0 1 0,0-1 0,1 0 0,-2 1 0,-39 23-1684,30-14 1752,0 1-1,0 1 1,1 0 0,1 0-1,0 1 1,1 0 0,0 0-1,1 1 1,1 0 0,0 1-1,-5 18 1,11-32 6,0 0 0,0-1 0,0 1 0,-1 0 0,1 0 0,0 0 0,0 0 0,0 0 0,0 0 0,0 0 0,1 0 0,-1 0 0,0 0 0,0 0 0,1 0 0,-1 0 0,0 0 0,1-1 0,-1 1 0,1 0 0,-1 0 0,1 0 0,0-1 0,-1 1 0,1 0 0,0 0 0,-1-1 0,1 1 0,0-1 0,0 1 0,0-1 0,1 2 0,1-2 22,0 1 1,0-1-1,0 0 1,0 0-1,0 0 1,0 0-1,0 0 1,0-1-1,0 1 1,5-3-1,6-2 82,-1 0 0,0 0 0,24-15-1,5-11-187,-2-1-1,-1-2 1,-1-2-1,-2-2 1,-2-1-1,50-72 1,-68 78-1342,-16 33 1400,0 0 0,0-1 0,0 1 0,0 0 0,0 0 0,0 0 0,0 0 0,0 0 0,0 0 0,0-1 0,0 1 0,0 0 0,0 0 0,0 0 1,0 0-1,0 0 0,0-1 0,0 1 0,0 0 0,0 0 0,0 0 0,0 0 0,0 0 0,0 0 0,0-1 0,0 1 0,0 0 0,0 0 0,-1 0 0,1 0 0,0 0 0,0 0 0,0 0 0,0 0 0,0 0 0,0-1 0,0 1 0,0 0 0,-1 0 0,1 0 0,0 0 0,0 0 0,0 0 0,0 0 0,0 0 0,0 0 0,-1 0 0,1 0 0,0 0 0,0 0 0,0 0 0,0 0 0,0 0 0,-1 0 0,1 0 0,0 0 0,-17 12-145,-7 13 443,0 1 0,2 2 0,1 0-1,1 0 1,-18 37 0,-73 165 1767,74-148-2289,15-30 176,16-36-2668,16-36-6539,1-4 4515</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46.727"/>
    </inkml:context>
    <inkml:brush xml:id="br0">
      <inkml:brushProperty name="width" value="0.025" units="cm"/>
      <inkml:brushProperty name="height" value="0.025" units="cm"/>
    </inkml:brush>
  </inkml:definitions>
  <inkml:trace contextRef="#ctx0" brushRef="#br0">0 290 4356,'0'0'15247,"12"-5"-13539,35-21-1087,-2-1 1,-1-3-1,-1-1 1,-2-2 0,-1-2-1,55-62 1,-91 92-2044,-8 7 435,-18 19-28,-31 37 429,-13 27 1353,-81 135-1,138-193-848,9-27 71,0 0 1,0 0 0,0 1-1,0-1 1,0 0-1,0 1 1,0-1-1,0 0 1,1 1 0,-1-1-1,0 0 1,0 0-1,0 1 1,0-1 0,1 0-1,-1 0 1,0 1-1,0-1 1,0 0-1,1 0 1,-1 0 0,0 1-1,1-1 1,-1 0-1,0 0 1,0 0 0,1 0-1,-1 0 1,0 0-1,1 0 1,-1 0-1,0 1 1,0-1 0,1 0-1,-1 0 1,0 0-1,1 0 1,-1 0 0,1-1-1,2 0-11,0 0 0,0 0 0,0 0 0,0 0 0,0-1 0,0 0 0,-1 1 0,1-1 0,0 0 0,-1-1 0,0 1 0,4-4 0,56-68-224,49-51 348,-111 139-141,-7 17 57,5-23-24,2-7 11,-1 0 0,1 0 0,-1 0 0,1 0 0,-1 1 0,1-1 1,0 0-1,0 0 0,-1 0 0,1 1 0,0-1 0,0 0 0,0 0 0,1 0 0,-1 1 0,0-1 0,0 0 0,1 0 0,-1 0 1,0 0-1,1 0 0,-1 1 0,1-1 0,0 0 0,-1 0 0,1 0 0,0 0 0,-1 0 0,1-1 0,0 1 0,0 0 0,0 0 1,0 0-1,0-1 0,0 1 0,2 0 0,0-1 26,1 0-1,-1 0 1,0 0 0,1 0-1,-1-1 1,1 0 0,-1 1 0,1-1-1,-1 0 1,0-1 0,0 1 0,4-3-1,19-9 9,-18 8-105,0 0 1,0 1 0,1 0-1,-1 1 1,1 0 0,-1 0-1,1 1 1,15-2-1,-22 17 1119,-2-13-1027,0 1 1,-1 0-1,1-1 1,0 1-1,0 0 1,0-1 0,0 1-1,-1 0 1,1-1-1,0 1 1,0 0-1,0 0 1,0-1-1,1 1 1,-1 0-1,0 0 1,0-1-1,0 1 1,1 0-1,-1-1 1,0 1-1,0 0 1,1-1-1,-1 1 1,1-1 0,-1 1-1,1 0 1,-1-1-1,1 1 1,-1-1-1,1 1 1,-1-1-1,1 0 1,-1 1-1,1-1 1,1 1-1,2-1-205,10 0-864,-7-4-6063,-1-2-2492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7.782"/>
    </inkml:context>
    <inkml:brush xml:id="br0">
      <inkml:brushProperty name="width" value="0.025" units="cm"/>
      <inkml:brushProperty name="height" value="0.025" units="cm"/>
    </inkml:brush>
  </inkml:definitions>
  <inkml:trace contextRef="#ctx0" brushRef="#br0">0 116 16303,'0'0'4159,"3"-9"-2285,-2 5-1796,0 0 1,1 0-1,0 0 0,0 0 1,0 0-1,0 0 0,1 1 1,-1-1-1,1 1 0,0-1 1,0 1-1,0 0 1,1 0-1,-1 1 0,1-1 1,-1 1-1,1-1 0,0 1 1,0 0-1,0 1 1,0-1-1,0 1 0,1 0 1,4-1-1,33-9 107,0 3 1,1 1-1,-1 3 0,1 1 1,0 2-1,62 6 0,-94-3-189,0 0 0,-1 0 0,1 1 0,0 0-1,-1 1 1,17 8 0,-25-11-4,0 0 1,0 0-1,-1 0 0,1 1 0,0-1 1,-1 0-1,1 1 0,-1-1 0,1 1 0,-1-1 1,0 1-1,0 0 0,0-1 0,0 1 1,0 0-1,0 0 0,1 3 0,-2-3 7,0-1 1,-1 1-1,1 0 0,0 0 1,-1 0-1,1-1 0,-1 1 0,1 0 1,-1 0-1,0-1 0,0 1 0,0 0 1,0-1-1,0 1 0,0-1 0,0 0 1,-1 1-1,1-1 0,0 0 0,-1 1 1,1-1-1,-1 0 0,-2 1 0,-13 9 111,0-1-1,-1 0 1,-26 9-1,24-11-38,1 1 0,-34 21 1,53-30-102,-1 0 0,1 1 1,-1-1-1,1 0 0,-1 0 1,1 1-1,-1-1 0,1 0 1,-1 1-1,1-1 0,-1 1 0,1-1 1,0 1-1,-1-1 0,1 1 1,0-1-1,-1 1 0,1-1 1,0 1-1,0-1 0,-1 1 1,1-1-1,0 1 0,0-1 1,0 1-1,0 0 0,0-1 1,0 1-1,0-1 0,0 1 0,0 0 1,0-1-1,0 1 0,0-1 1,0 1-1,1 0 0,-1-1 1,0 1-1,0-1 0,1 1 1,-1-1-1,0 1 0,1-1 1,-1 1-1,0-1 0,1 1 1,-1-1-1,1 0 0,-1 1 1,0-1-1,1 0 0,-1 1 0,1-1 1,0 0-1,-1 1 0,1-1 1,-1 0-1,1 0 0,-1 0 1,1 0-1,0 0 0,-1 1 1,1-1-1,-1 0 0,2 0 1,48 11-586,-42-10 509,7 1 67,0 1 1,0 0-1,-1 1 1,0 1 0,1 0-1,-2 1 1,1 0-1,-1 1 1,19 14-1,-30-20 36,0 0 0,-1 0-1,1 1 1,-1-1-1,1 0 1,-1 1 0,0 0-1,0-1 1,0 1-1,0 0 1,0-1 0,0 1-1,0 0 1,0 0 0,-1 0-1,1 0 1,-1 0-1,1 0 1,-1 0 0,0 0-1,0 0 1,0 0-1,0 0 1,0 2 0,-1-1 78,-1-1 0,1 1 1,0 0-1,-1-1 0,1 0 1,-1 1-1,0-1 0,0 0 1,0 0-1,0 0 1,0 0-1,-1 0 0,1 0 1,-4 2-1,-10 4 374,0 0-1,0-1 1,-1 0-1,-18 3 1,-13 2 363,-1-2 0,0-2 0,-94 2 0,80-8-4925,0-2-4653</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47.060"/>
    </inkml:context>
    <inkml:brush xml:id="br0">
      <inkml:brushProperty name="width" value="0.025" units="cm"/>
      <inkml:brushProperty name="height" value="0.025" units="cm"/>
    </inkml:brush>
  </inkml:definitions>
  <inkml:trace contextRef="#ctx0" brushRef="#br0">0 21 13645,'0'0'7917,"11"-4"-6908,-1 0-1116,1 1 1,-1 0 0,0 1-1,1 0 1,-1 1-1,1 0 1,0 0 0,-1 2-1,1-1 1,0 1-1,-1 1 1,1-1 0,13 6-1,-19-6-371,0 1-1,0 0 1,-1 1-1,1-1 1,0 1-1,-1 0 0,0 0 1,0 0-1,0 1 1,0-1-1,4 6 1,-7-7 428,0-1 1,0 1 0,0 0-1,0-1 1,0 1 0,0 0-1,-1-1 1,1 1 0,-1 0-1,0 0 1,1 0 0,-1-1-1,0 1 1,0 3 0,-1-3 249,1 1 0,-1-1 1,1 0-1,-1 0 0,0 1 1,0-1-1,0 0 0,0 0 1,-1 0-1,1 0 0,0 0 1,-1 0-1,-3 3 0,-6 6 293,-1 1 191,0 0 1,0 1 0,1 1 0,1-1 0,-16 28 0,26-40-653,-1-1 1,1 1-1,-1 0 1,1 0-1,0 0 1,-1-1-1,1 1 1,0 0-1,-1 0 1,1 0-1,0 0 1,0 0-1,0 0 1,0 0-1,0 0 1,0-1-1,0 1 1,0 0-1,0 0 1,0 0-1,1 0 1,-1 0-1,0 0 1,1 0-1,-1-1 1,1 1-1,-1 0 1,0 0-1,1 0 1,0-1-1,-1 1 1,1 0-1,-1-1 1,1 1-1,0 0 1,0-1-1,-1 1 1,1-1-1,0 1 1,0-1-1,0 0 1,-1 1-1,2-1 0,42 5-1800,-37-6 447,-2 0-3516,-4-4-3592</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47.420"/>
    </inkml:context>
    <inkml:brush xml:id="br0">
      <inkml:brushProperty name="width" value="0.025" units="cm"/>
      <inkml:brushProperty name="height" value="0.025" units="cm"/>
    </inkml:brush>
  </inkml:definitions>
  <inkml:trace contextRef="#ctx0" brushRef="#br0">0 126 5285,'0'0'9865,"8"0"-7457,71 3 1434,-56-3-5405,0-2-1,-1 0 1,30-7-1,-40 6 955,-1 0 0,0-1 0,1 0 0,-2-1 0,1 0 0,-1-1 1,1 0-1,9-8 0,-12 7 1354,0 0 0,-1-1 1,0 1-1,0-2 1,-1 1-1,7-11 0,-21 25 3769,-9 9-4223,7-2 64,1 0 0,1 0-1,0 1 1,1 0 0,1 1 0,0 0 0,1-1-1,0 2 1,1-1 0,1 1 0,0-1 0,0 19-1,3-34-412,0 1-1,0-1 0,0 0 1,0 0-1,0 0 1,0 0-1,0 0 0,0 1 1,0-1-1,0 0 0,0 0 1,0 0-1,0 0 0,0 0 1,0 1-1,0-1 1,0 0-1,0 0 0,0 0 1,0 0-1,0 0 0,0 1 1,0-1-1,0 0 1,0 0-1,0 0 0,0 0 1,0 0-1,1 0 0,-1 1 1,0-1-1,0 0 1,0 0-1,0 0 0,0 0 1,0 0-1,1 0 0,-1 0 1,0 0-1,0 0 0,0 0 1,0 0-1,0 1 1,0-1-1,1 0 0,-1 0 1,0 0-1,0 0 0,0 0 1,0 0-1,1 0 1,-1 0-1,0 0 0,0 0 1,0-1-1,0 1 0,1 0 1,5-1-5339</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47.974"/>
    </inkml:context>
    <inkml:brush xml:id="br0">
      <inkml:brushProperty name="width" value="0.025" units="cm"/>
      <inkml:brushProperty name="height" value="0.025" units="cm"/>
    </inkml:brush>
  </inkml:definitions>
  <inkml:trace contextRef="#ctx0" brushRef="#br0">0 134 13581,'0'0'11451,"8"3"-11286,-3 0-141,1-1-1,0-1 1,0 1 0,0-1-1,0 0 1,0 0 0,7 0-1,-11-1-32,0-1-1,-1 1 1,1 0 0,0 0-1,0-1 1,-1 1-1,1-1 1,0 1 0,-1-1-1,1 0 1,-1 0-1,1 0 1,-1 0 0,1 0-1,-1 0 1,0 0-1,1 0 1,-1 0 0,0-1-1,0 1 1,0 0-1,0-1 1,0 1 0,0-1-1,0 1 1,-1-1-1,1 0 1,0 1 0,-1-1-1,1 0 1,-1 1-1,0-1 1,0 0 0,1 0-1,-2-2 1,2 2-53,-1 1 1,0 0 0,0-1 0,0 1 0,0-1-1,0 1 1,0 0 0,0-1 0,0 1-1,0-1 1,-1 1 0,1 0 0,-1-1 0,1 1-1,-1 0 1,1 0 0,-1-1 0,0 1-1,0 0 1,-1-2 0,1 3 1,0 0-1,1-1 1,-1 1-1,0 0 1,0 0 0,0-1-1,0 1 1,0 0-1,0 0 1,0 0 0,0 0-1,0 0 1,0 0 0,1 1-1,-1-1 1,0 0-1,0 0 1,0 1 0,0-1-1,0 0 1,0 1-1,-1 0 1,-2 2 3,-1 0 0,1 0 0,0 0 0,0 1 0,0-1-1,1 1 1,-1 0 0,1 0 0,-5 8 0,7-11 117,0 1 1,0 0-1,0-1 1,0 1-1,0 0 1,1 0-1,-1 0 1,1-1 0,0 1-1,-1 0 1,1 0-1,0 0 1,0 0-1,0 0 1,0 2-1,1-3-17,-1 0 0,1 0 0,-1 0-1,1-1 1,-1 1 0,1 0 0,-1 0 0,1-1 0,-1 1 0,1 0-1,0-1 1,0 1 0,-1-1 0,1 1 0,0-1 0,0 1 0,0-1-1,-1 0 1,1 1 0,0-1 0,0 0 0,1 1 0,6 0 92,1 0 1,-1-1 0,0 0-1,1-1 1,13-1-1,-19 1-174,28-5 73,-26 4-80,1 0-1,0 1 1,0 0-1,0 0 1,0 0-1,0 1 1,0 0 0,-1 0-1,1 0 1,0 1-1,10 2 1,-15-2 20,0 0 1,0 0 0,0 0 0,0 0-1,0 0 1,-1 0 0,1 0-1,0 0 1,0 1 0,-1-1-1,1 0 1,-1 0 0,1 1 0,-1-1-1,0 1 1,1-1 0,-1 0-1,0 1 1,0-1 0,0 1 0,0-1-1,0 0 1,0 2 0,4 20-339,-3-22 337,0-1-1,0 1 1,0 0-1,0-1 0,0 0 1,0 1-1,0-1 1,0 0-1,1 1 1,-1-1-1,0 0 1,0 0-1,0 0 0,0 0 1,0 0-1,0 0 1,1 0-1,-1-1 1,0 1-1,0 0 1,0-1-1,0 1 0,0 0 1,0-1-1,1 0 1,6-3-395,-1 0 0,1 0 1,-1-1-1,0 0 0,-1 0 0,1 0 1,7-10-1,41-47-3806,-3-4-630,-24 33-454</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48.474"/>
    </inkml:context>
    <inkml:brush xml:id="br0">
      <inkml:brushProperty name="width" value="0.025" units="cm"/>
      <inkml:brushProperty name="height" value="0.025" units="cm"/>
    </inkml:brush>
  </inkml:definitions>
  <inkml:trace contextRef="#ctx0" brushRef="#br0">92 0 9513,'0'0'2557,"-7"11"-865,-7 13-688,0 0 0,2 1-1,1 0 1,-13 44-1,14-10-645,11-59-348,-1 0 0,0 1 0,0-1 0,0 0 0,0 0 0,0 1 0,1-1 0,-1 0 0,0 0 0,0 0 0,0 1 0,1-1 0,-1 0 0,0 0 0,0 0 0,0 0 0,1 0 0,-1 1 0,0-1 0,0 0 0,1 0 0,-1 0 0,0 0 0,0 0 0,1 0 1,-1 0-1,0 0 0,1 0 0,-1 0 0,0 0 0,0 0 0,1 0 0,-1 0 0,0 0 0,0 0 0,1 0 0,-1 0 0,0-1 0,0 1 0,1 0 0,-1 0 0,0 0 0,0 0 0,1-1 0,-1 1 0,0 0 0,0 0 0,0 0 0,0-1 0,1 1 0,-1 0 0,14-10 19,-9 4-89,0 0-1,0 0 1,0 0 0,-1-1-1,0 0 1,0 1-1,-1-2 1,0 1 0,0 0-1,-1 0 1,0-1 0,2-10-1,-13 57 648,9-37-508,-1 0-1,1 0 0,0 0 0,1 0 0,-1 0 0,0 0 1,0 0-1,1 0 0,0 0 0,-1-1 0,1 1 0,0 0 1,0 0-1,-1 0 0,1-1 0,1 1 0,-1-1 0,0 1 1,0-1-1,1 1 0,2 2 0,0-3 143,-1 1 1,1-1-1,0 1 0,-1-1 0,1 0 1,0-1-1,0 1 0,0-1 0,0 0 0,6 0 1,-3 0-185,0-1 1,0 0 0,0 0 0,-1-1-1,1 1 1,-1-2 0,1 1 0,-1-1-1,0 0 1,0 0 0,0 0 0,0-1-1,8-6 1,-17 12-572,-34 34-144,36-35 734,0 1 0,0-1 0,0 0 0,0 0 0,0 1 0,0-1 0,0 1 0,0-1 0,0 1 0,1-1 0,-1 1 0,0-1 0,1 1 0,0 0 0,-1-1 0,1 1-1,0 0 1,0-1 0,0 1 0,0 0 0,0-1 0,0 1 0,0 0 0,1-1 0,-1 1 0,0-1 0,1 1 0,0 2 0,5-3 88,-1 1 1,0-1-1,0 0 0,1-1 0,-1 1 0,1-1 0,-1 0 0,0 0 0,1-1 1,-1 1-1,6-2 0,14-4-666,0-1 0,-1-1 0,34-15 1,-58 22 331,0 1 0,0 0 0,1 0 0,-1 0 0,0-1 0,0 1 0,0 0 0,1 0 0,-1-1 0,0 1 1,0 0-1,0 0 0,0-1 0,0 1 0,0 0 0,0 0 0,0-1 0,0 1 0,0 0 0,0-1 0,0 1 1,0 0-1,0 0 0,0-1 0,0 1 0,0 0 0,0-1 0,0 1 0,0 0 0,0 0 0,0-1 0,0 1 0,0 0 1,-1 0-1,1-1 0,0 1 0,0 0 0,0 0 0,-1-1 0,-10-6-5997</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48.855"/>
    </inkml:context>
    <inkml:brush xml:id="br0">
      <inkml:brushProperty name="width" value="0.025" units="cm"/>
      <inkml:brushProperty name="height" value="0.025" units="cm"/>
    </inkml:brush>
  </inkml:definitions>
  <inkml:trace contextRef="#ctx0" brushRef="#br0">0 1 16464,'0'0'2658</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49.562"/>
    </inkml:context>
    <inkml:brush xml:id="br0">
      <inkml:brushProperty name="width" value="0.025" units="cm"/>
      <inkml:brushProperty name="height" value="0.025" units="cm"/>
    </inkml:brush>
  </inkml:definitions>
  <inkml:trace contextRef="#ctx0" brushRef="#br0">196 0 6758,'0'0'12215,"-3"13"-11431,-2 5-674,-1 0 0,0-1 0,-2 0 0,0 0-1,-1-1 1,-20 28 0,14-24-70,-3 4 66,0-1 0,-2 0 0,-30 27 1,76-73-2149,-2-1 0,0 0 0,38-53 0,16-38 1294,-70 108 2372,-6 19-437,-6 19-202,-14 31 528,9-36-563,2 1 0,0-1-1,2 1 1,-4 48 0,11-63-1167,1-20-1839,-2 4 1807,-1 1 1,1 0-1,-1 0 0,0-1 1,0 1-1,0 0 0,0-1 1,-2-5-1,-9-14 280,0 0 0,-15-21 1,15 25 760,12 15 2297,10 7-2464,12 8-666,-15-7-47,0 0 0,1 0 0,-1-1 0,1-1 0,0 1 0,0-1 0,0-1 0,0 0 0,0 0 0,0 0 0,13-2 0,-16 0-821,1 1 1,0-1-1,-1 0 0,1-1 1,-1 0-1,1 0 0,-1 0 0,0-1 1,11-6-1,7-9-6260</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49.907"/>
    </inkml:context>
    <inkml:brush xml:id="br0">
      <inkml:brushProperty name="width" value="0.025" units="cm"/>
      <inkml:brushProperty name="height" value="0.025" units="cm"/>
    </inkml:brush>
  </inkml:definitions>
  <inkml:trace contextRef="#ctx0" brushRef="#br0">55 0 6470,'-4'10'2584,"-7"19"-807,1 1-1,2 1 1,1-1 0,1 1 0,-2 56 0,8-86-1765,0-1 0,0 1 0,0-1-1,0 1 1,0 0 0,0-1 0,0 1 0,0-1 0,0 1 0,0 0 0,0-1 0,0 1 0,1-1 0,-1 1 0,0-1 0,1 1 0,-1-1 0,0 1 0,1-1 0,-1 1 0,0-1 0,1 1 0,-1-1-1,1 0 1,-1 1 0,1-1 0,-1 0 0,1 1 0,-1-1 0,1 0 0,0 1 0,20-5 691,17-23 347,-13 0-894,30-42 0,-47 57-325,0 0 0,-1-1 0,0 0 0,-1 0 1,0 0-1,5-22 0,-17 57-215,-1 0 0,-16 32 0,16-40 412,0 0-1,2 1 1,-1 0 0,2 1 0,0-1 0,1 1 0,-3 27 0,6-42-112,0 0 0,0 0 1,0-1-1,0 1 0,0 0 1,0 0-1,0 0 0,0 0 0,1 0 1,-1 0-1,0 0 0,1 0 0,-1 0 1,0-1-1,1 1 0,-1 0 0,1 0 1,0-1-1,-1 1 0,1 0 0,-1 0 1,1-1-1,0 1 0,0-1 0,-1 1 1,2 0-1,25 0-4093,-9-4 301</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50.240"/>
    </inkml:context>
    <inkml:brush xml:id="br0">
      <inkml:brushProperty name="width" value="0.025" units="cm"/>
      <inkml:brushProperty name="height" value="0.025" units="cm"/>
    </inkml:brush>
  </inkml:definitions>
  <inkml:trace contextRef="#ctx0" brushRef="#br0">135 1 673,'0'0'12497,"-11"7"-10773,-5 3-986,1 1 1,0 0-1,-14 16 1,24-23-503,1 1 0,-1 0 0,1 0 0,0 0 0,1 0 0,0 0 1,-1 1-1,1-1 0,1 1 0,-1 0 0,1 0 0,0 0 0,1 0 1,-1 0-1,0 10 0,2-16-217,0 1-1,0-1 1,1 1 0,-1-1 0,0 0-1,0 1 1,0-1 0,0 1 0,0-1 0,1 0-1,-1 1 1,0-1 0,0 1 0,0-1 0,1 0-1,-1 1 1,0-1 0,1 0 0,-1 0-1,0 1 1,1-1 0,-1 0 0,0 0 0,1 1-1,-1-1 1,1 0 0,-1 0 0,0 0 0,1 0-1,-1 1 1,1-1 0,-1 0 0,0 0-1,1 0 1,22-2 928,17-13 241,-31 8-1106,0 0 0,-1 0 0,0-1 0,10-11 0,-15 16-136,-1-1 1,1 1-1,-1 0 0,0-1 1,0 1-1,0-1 0,-1 0 1,1 0-1,-1 1 0,0-1 1,0 0-1,0 0 0,0 0 1,-1 0-1,0-5 0,0 7-141,-1 1 1,0 0-1,0-1 0,0 1 0,0 0 0,0 0 0,0 0 0,0 0 0,-1 0 0,1 0 0,0 0 0,-1 0 1,1 0-1,0 0 0,-1 1 0,1-1 0,-1 1 0,1-1 0,-1 1 0,0-1 0,1 1 0,-1 0 1,1 0-1,-1 0 0,1 0 0,-1 0 0,0 0 0,1 0 0,-4 1 0,1-1-668,-1 1-1,0-1 0,0 1 1,0 0-1,0 0 1,1 0-1,-1 1 0,1-1 1,-6 4-1,3 1-3817</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50.618"/>
    </inkml:context>
    <inkml:brush xml:id="br0">
      <inkml:brushProperty name="width" value="0.025" units="cm"/>
      <inkml:brushProperty name="height" value="0.025" units="cm"/>
    </inkml:brush>
  </inkml:definitions>
  <inkml:trace contextRef="#ctx0" brushRef="#br0">128 0 12684,'0'0'7153,"-6"10"-6261,-15 25-297,2 1 0,1 1 1,2 0-1,1 2 0,-17 72 0,32-110-589,0-1 0,0 1 0,0-1 0,0 1 0,0-1 0,0 1 0,0-1 0,0 1 0,0-1 0,0 1 0,0-1 0,0 1-1,0-1 1,0 1 0,1-1 0,-1 1 0,0-1 0,0 1 0,0-1 0,1 1 0,-1-1 0,0 0 0,1 1 0,-1-1 0,0 1 0,1-1 0,-1 0 0,0 1-1,1-1 1,-1 0 0,1 0 0,0 1 0,19-1 548,23-17 325,-27 8-968,19-9 811,34-24 0,-23 3-1618,-41 33 191,0 1-1,-1-1 0,0 0 1,0 0-1,6-11 0,-5 0-5000,-4 1-2478</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50.960"/>
    </inkml:context>
    <inkml:brush xml:id="br0">
      <inkml:brushProperty name="width" value="0.025" units="cm"/>
      <inkml:brushProperty name="height" value="0.025" units="cm"/>
    </inkml:brush>
  </inkml:definitions>
  <inkml:trace contextRef="#ctx0" brushRef="#br0">17 1 11627,'0'0'6694,"-16"54"-4452,16-38-864,0 0-577,0-3-481,7 0-288,6-4-96,2-5-1025,2-4-865,2 0-1249,-1-7-1089,1-9-3748</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3.056"/>
    </inkml:context>
    <inkml:brush xml:id="br0">
      <inkml:brushProperty name="width" value="0.025" units="cm"/>
      <inkml:brushProperty name="height" value="0.025" units="cm"/>
    </inkml:brush>
  </inkml:definitions>
  <inkml:trace contextRef="#ctx0" brushRef="#br0">0 2072 5285,'0'0'11915,"7"-10"-11616,29-38-184,3 2-1,70-65 1,-22 25-80,115-128-178,387-392-849,52 52 878,-471 428 141,254-144-1,-421 270-785,-15 10 164,-24 14-3506,1-6-4083</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51.478"/>
    </inkml:context>
    <inkml:brush xml:id="br0">
      <inkml:brushProperty name="width" value="0.025" units="cm"/>
      <inkml:brushProperty name="height" value="0.025" units="cm"/>
    </inkml:brush>
  </inkml:definitions>
  <inkml:trace contextRef="#ctx0" brushRef="#br0">107 172 8456,'0'0'2344,"-7"4"-401,-5 4-1271,2-1 0,-1 2 0,-17 17 1,24-22-395,0 0 1,1 0 0,-1 0 0,1 1-1,0-1 1,1 1 0,-1 0 0,1 0 0,0 0-1,0 0 1,0 0 0,1 0 0,0 1-1,-1 8 1,2-13-246,1-1-1,-1 1 1,1 0-1,-1-1 1,1 1-1,-1-1 1,1 1-1,-1-1 1,1 0 0,0 1-1,-1-1 1,1 0-1,0 1 1,-1-1-1,1 0 1,0 0-1,-1 0 1,1 0-1,0 1 1,0-1-1,-1 0 1,1 0-1,0 0 1,0 0-1,-1-1 1,1 1-1,0 0 1,-1 0 0,1 0-1,0-1 1,1 1-1,26-8 950,-15-1-924,0 0-1,-1 0 0,0-1 0,17-20 0,9-7-4170,-43 51 761,-6 16 3949,8-23-336,0 1 0,0 0 0,0-1 0,1 1 0,1 0 0,-1 1 0,0 9 0,2-17-250,1-1 1,-1 1-1,0-1 1,0 1 0,0-1-1,1 1 1,-1-1 0,0 1-1,1-1 1,-1 0 0,0 1-1,1-1 1,-1 1-1,0-1 1,1 0 0,-1 1-1,1-1 1,-1 0 0,1 0-1,-1 1 1,1-1 0,-1 0-1,1 0 1,-1 0 0,1 0-1,-1 0 1,1 1-1,-1-1 1,1 0 0,-1 0-1,1 0 1,0 0 0,-1 0-1,1-1 1,-1 1 0,1 0-1,-1 0 1,1 0-1,-1 0 1,1-1 0,-1 1-1,1 0 1,26-11 150,-9-1-447,-2-1 1,0-1 0,0-1-1,-1 0 1,-1 0 0,-1-2 0,0 1-1,-1-2 1,-1 0 0,0 0 0,-1-1-1,-2 0 1,0-1 0,-1 0-1,9-37 1,-16 57 292,0 0 0,0 0 0,0 0 1,0 0-1,0-1 0,0 1 0,1 0 0,-1 0 0,0 0 0,0 0 0,0 0 0,0 0 0,0-1 0,0 1 0,0 0 0,0 0 0,0 0 1,0 0-1,0-1 0,0 1 0,1 0 0,-1 0 0,0 0 0,0 0 0,0-1 0,0 1 0,-1 0 0,1 0 0,0 0 0,0-1 1,0 1-1,0 0 0,0 0 0,0 0 0,0 0 0,0 0 0,0-1 0,0 1 0,0 0 0,0 0 0,-1 0 0,1 0 0,0 0 0,0 0 1,0-1-1,0 1 0,0 0 0,-1 0 0,1 0 0,0 0 0,0 0 0,0 0 0,0 0 0,-1 0 0,1 0 0,0 0 0,0 0 0,0 0 1,0 0-1,-1 0 0,1 0 0,0 0 0,-11 12 310,-11 23 270,10-11 170,1 0 0,1 0 0,1 1 0,1 0 0,2 1 0,0 0 0,2 0 0,-2 28 0,6-54-753,0 0 0,0 1 0,0-1-1,0 0 1,0 0 0,0 0 0,-1 1 0,1-1-1,0 0 1,0 0 0,0 1 0,0-1 0,0 0-1,0 0 1,0 1 0,0-1 0,0 0-1,1 0 1,-1 0 0,0 1 0,0-1 0,0 0-1,0 0 1,0 0 0,0 1 0,0-1 0,0 0-1,1 0 1,-1 0 0,0 1 0,0-1-1,0 0 1,0 0 0,1 0 0,-1 0 0,0 0-1,0 1 1,0-1 0,1 0 0,-1 0 0,0 0-1,0 0 1,0 0 0,1 0 0,-1 0-1,0 0 1,10-10 110,6-20-38,-3-75-19,-13 103-148,6 35-321,-5-31 420,0 0 0,1 1 1,-1-1-1,1 0 0,0 0 1,-1 0-1,1 0 0,0 0 1,0 0-1,0 0 1,1-1-1,-1 1 0,0-1 1,1 1-1,-1-1 0,0 0 1,1 0-1,0 0 0,2 0 1,1 0 43,-1 0 0,1 0 1,-1-1-1,1 0 1,0 0-1,-1-1 0,1 0 1,10-2-1,-4-1 0,1 0-1,-1-1 1,0-1 0,0 1 0,0-2-1,-1 0 1,13-10 0,-15 9-47,3-3-3,-15 17-407,-1 0 392,-4 3 152,1 0-1,0 1 1,0-1 0,1 2-1,1-1 1,0 1 0,0-1 0,1 1-1,0 1 1,1-1 0,1 0-1,-3 16 1,6-27-127,-1 1 0,0-1-1,0 0 1,1 1 0,-1-1 0,0 0 0,1 1-1,-1-1 1,0 0 0,1 0 0,-1 0-1,0 1 1,1-1 0,-1 0 0,0 0 0,1 0-1,-1 0 1,1 1 0,-1-1 0,0 0 0,1 0-1,-1 0 1,1 0 0,-1 0 0,1 0-1,-1 0 1,0 0 0,1 0 0,-1-1 0,1 1-1,-1 0 1,0 0 0,1 0 0,-1 0 0,1-1-1,-1 1 1,0 0 0,1 0 0,-1-1-1,0 1 1,1 0 0,-1 0 0,0-1 0,0 1-1,1 0 1,-1-1 0,0 1 0,19-14-269,13-32-6524,-17 19-801</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51.826"/>
    </inkml:context>
    <inkml:brush xml:id="br0">
      <inkml:brushProperty name="width" value="0.025" units="cm"/>
      <inkml:brushProperty name="height" value="0.025" units="cm"/>
    </inkml:brush>
  </inkml:definitions>
  <inkml:trace contextRef="#ctx0" brushRef="#br0">13 0 12236,'0'0'5765,"-13"55"-5765,13-44-2146,6-2-1570,1-5-3747</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52.156"/>
    </inkml:context>
    <inkml:brush xml:id="br0">
      <inkml:brushProperty name="width" value="0.025" units="cm"/>
      <inkml:brushProperty name="height" value="0.025" units="cm"/>
    </inkml:brush>
  </inkml:definitions>
  <inkml:trace contextRef="#ctx0" brushRef="#br0">65 0 8296,'0'0'8792,"-6"10"-7084,-2 2-1413,-28 44 2621,34-52-2726,0 0-1,0 0 0,0 0 1,1 0-1,-1 0 0,1 1 1,0-1-1,0 1 0,1-1 1,-1 1-1,1-1 0,0 1 1,1 4-1,0-8-182,0 0 1,0-1-1,0 1 1,0 0-1,0 0 1,0 0-1,1-1 1,-1 1-1,0-1 1,0 1-1,1-1 1,-1 1-1,0-1 1,1 0-1,-1 0 1,1 1-1,-1-1 1,0 0-1,1 0 1,-1-1-1,0 1 1,3 0-1,33-4 72,25-17-252,-52 17-175,0 0 0,1 0-1,-1 1 1,1 0 0,0 1 0,20-2-1,-31 6 461,0 0 1,-1 0-1,0 0 0,1 0 0,-1 0 0,0-1 0,0 1 0,0 0 0,0-1 0,0 1 0,0-1 0,-3 4 11,4-5-118,0 0-1,0 0 1,0 0-1,0 0 0,0 0 1,1 0-1,-1 0 1,0 0-1,0 0 0,0 0 1,0 0-1,0 0 1,0 0-1,1 0 0,-1 0 1,0 0-1,0 0 1,0 0-1,0 0 0,0 1 1,0-1-1,0 0 1,0 0-1,1 0 0,-1 0 1,0 0-1,0 0 1,0 0-1,0 1 0,0-1 1,0 0-1,0 0 1,0 0-1,0 0 0,0 0 1,0 0-1,0 1 1,0-1-1,0 0 0,0 0 1,0 0-1,0 0 1,0 0-1,0 0 0,0 1 1,0-1-1,0 0 1,0 0-1,0 0 0,0 0 1,0 0-1,0 0 0,-1 1 1,1-1-1,0 0 1,0 0-1,0 0 0,0 0 1,0 0-1,0 0 1,0 0-1,0 0 0,-1 0 1,1 0-1,0 1 1,0-1-1,0 0 0,17-4 383,21-11 91,-26 8-547,-7 4-26,1-1 0,-1 1 0,1 1-1,0-1 1,0 1 0,0 0 0,0 0 0,0 0 0,0 1 0,10-1 0,-15 5 73,0 0 0,0 0 0,0 1 0,0-1 1,-1 0-1,0 0 0,0 0 0,1 1 1,-2-1-1,1 0 0,0 0 0,-2 6 1,-19 40-5974</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54.801"/>
    </inkml:context>
    <inkml:brush xml:id="br0">
      <inkml:brushProperty name="width" value="0.025" units="cm"/>
      <inkml:brushProperty name="height" value="0.025" units="cm"/>
    </inkml:brush>
  </inkml:definitions>
  <inkml:trace contextRef="#ctx0" brushRef="#br0">48 1 7623,'0'0'7335,"0"3"-4260,-8 11-897,-1 5-512,1 5-801,1 1-449,1 2-160,1-1-160,1-6-96,4-4 0,0-4-416,0-6-193,9-6-352,-3 0-96,0-9-961,-1-7-2081,-1-4-2724</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55.144"/>
    </inkml:context>
    <inkml:brush xml:id="br0">
      <inkml:brushProperty name="width" value="0.025" units="cm"/>
      <inkml:brushProperty name="height" value="0.025" units="cm"/>
    </inkml:brush>
  </inkml:definitions>
  <inkml:trace contextRef="#ctx0" brushRef="#br0">8 0 8840,'0'0'14894,"-8"20"-16431,19-8-1570,4-1-448,11-2-225,-1 1-1569</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55.475"/>
    </inkml:context>
    <inkml:brush xml:id="br0">
      <inkml:brushProperty name="width" value="0.025" units="cm"/>
      <inkml:brushProperty name="height" value="0.025" units="cm"/>
    </inkml:brush>
  </inkml:definitions>
  <inkml:trace contextRef="#ctx0" brushRef="#br0">187 1 3716,'0'0'19308,"-11"0"-18427,6-1-782,-44 3 601,45-2-668,1 0 0,0 1 0,0 0-1,0 0 1,0 0 0,0 0 0,0 0 0,0 0-1,0 1 1,0-1 0,0 1 0,1 0 0,-1 0 0,1 0-1,-5 5 1,7-7-66,0 1 0,0 0 0,-1-1 0,1 1-1,0 0 1,0 0 0,0-1 0,0 1 0,0 0-1,0-1 1,1 1 0,-1 0 0,0 0 0,0-1 0,0 1-1,1 0 1,-1-1 0,0 1 0,1 0 0,-1-1 0,1 1-1,-1-1 1,1 1 0,-1 0 0,1-1 0,-1 1 0,1-1-1,-1 0 1,1 1 0,-1-1 0,1 1 0,0-1 0,1 1-1,33 19-301,-17-9 206,-15-9 131,3 2 1,0 0-1,-1 0 1,0 1 0,0 0 0,0 0-1,5 7 1,-10-11 19,1 0-1,-1 0 1,1 0 0,-1 0 0,1 0-1,-1 0 1,0 0 0,0 1-1,1-1 1,-1 0 0,0 0-1,0 0 1,0 1 0,0-1-1,-1 0 1,1 0 0,0 0 0,0 1-1,-1-1 1,1 0 0,0 0-1,-1 0 1,1 0 0,-1 0-1,0 0 1,1 0 0,-1 0-1,0 0 1,0 0 0,1 0 0,-1 0-1,0-1 1,0 1 0,0 0-1,0 0 1,0-1 0,0 1-1,0-1 1,0 1 0,-1-1-1,1 1 1,0-1 0,-2 0 0,-7 5 153,0-2 0,0 1 0,0-1 0,-1-1 1,1 0-1,-1-1 0,1 0 0,-1 0 1,0-1-1,-20-2 0,29 1-277,1 1 0,0-1 1,0 1-1,-1-1 0,1 0 0,0 1 1,0-1-1,0 0 0,0 0 0,0 0 1,0 0-1,0 0 0,0 0 0,0 0 1,0 0-1,1 0 0,-1 0 0,0-1 1,1 1-1,-1 0 0,1 0 0,-1-1 1,1 1-1,0 0 0,-1-2 0,1 0-764,-1-1-1,1 1 0,0 0 0,0 0 1,0 0-1,0 0 0,1 0 0,-1-1 0,2-4 1,9-10-5080</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55.866"/>
    </inkml:context>
    <inkml:brush xml:id="br0">
      <inkml:brushProperty name="width" value="0.025" units="cm"/>
      <inkml:brushProperty name="height" value="0.025" units="cm"/>
    </inkml:brush>
  </inkml:definitions>
  <inkml:trace contextRef="#ctx0" brushRef="#br0">126 0 5701,'0'0'17233,"-1"13"-17052,-10 65-65,4-38 363,2-1 0,1 1-1,2 0 1,5 60-1,9-63-135,-12-35-475,1-1 0,-1 1 1,1 0-1,0-1 0,-1 1 0,1-1 0,0 0 0,0 1 0,0-1 0,0 0 0,0 1 0,0-1 0,0 0 0,1 0 0,-1 0 0,0 0 1,1 0-1,-1 0 0,2 1 0,-1-7-3789,-4-15 1201,-2 9 1700,0 0 1,-1 0-1,-1 1 0,0-1 1,0 1-1,-13-16 1,-5-8 1157,5 8 1152,-11-19 2418,22 16 3781,44 28-4831,47 9-2129,-61-4-1539,0-2-1,1 0 1,25-2 0,-2-6-5322</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32.545"/>
    </inkml:context>
    <inkml:brush xml:id="br0">
      <inkml:brushProperty name="width" value="0.025" units="cm"/>
      <inkml:brushProperty name="height" value="0.025" units="cm"/>
    </inkml:brush>
  </inkml:definitions>
  <inkml:trace contextRef="#ctx0" brushRef="#br0">1 31 929,'105'-3'9017,"171"-25"-8612,-398 35 209,-111 22 956,417-37-1304,-13-16-196,-217 26-42,-48 9 0,8-1 39,48-8-53,-44 7 169,109-6-1582,10-7-1745</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49.462"/>
    </inkml:context>
    <inkml:brush xml:id="br0">
      <inkml:brushProperty name="width" value="0.025" units="cm"/>
      <inkml:brushProperty name="height" value="0.025" units="cm"/>
    </inkml:brush>
  </inkml:definitions>
  <inkml:trace contextRef="#ctx0" brushRef="#br0">4336 248 6662,'0'0'3844,"0"-8"-3492,0 3-331,0 2 36,0 0 0,1 0 1,-1 0-1,0 0 0,-1 0 0,1 0 0,0 0 1,-1 0-1,0 1 0,0-1 0,0 0 1,0 0-1,0 0 0,0 1 0,-1-1 0,1 0 1,-1 1-1,0 0 0,0-1 0,0 1 1,0 0-1,0 0 0,0 0 0,-1 0 0,1 0 1,0 1-1,-5-3 0,-14-6 83,-1 1 0,1 2 0,-2 0 1,1 1-1,-1 1 0,-37-3 0,-146 1-140,161 8 87,34-1-91,-587-26 136,138-10 17,103 12-106,119 7 117,-415 23 0,361 4-143,161-9-1,0 6 0,-190 34-1,250-25-21,-136 48-1,181-54 4,0 2 0,0 1-1,2 1 1,0 1 0,0 2 0,1 0-1,1 1 1,-22 24 0,19-15-56,1 1 0,-32 48 0,51-67 73,-1 0 0,1 0-1,1 0 1,0 1 0,0-1 0,1 1 0,0 0 0,1 0 0,0 0 0,1 0 0,0 1 0,0-1 0,1 0 0,2 14 0,0-16-9,0 1 0,1-1 0,1 0 0,-1 0 0,1-1 0,1 1 0,-1-1 0,1 0 0,0 0 0,1 0 0,0-1 0,0 0 0,0 0 0,1-1 0,0 1 0,7 3 0,11 8 9,1-2-1,1-1 0,35 13 1,34 9-6,127 29 0,107 6 8,328 17 69,7-51 119,-383-25-109,875 3-63,-942-26-17,-1-10-1,0-8 1,407-113 0,-588 133 12,1-2 1,-2-1-1,1-2 0,-2-1 1,41-25-1,-64 35 51,-1-1 0,1 0 1,-1 0-1,0-1 0,0 1 0,-1-2 0,0 1 1,0-1-1,-1 0 0,0 0 0,0 0 0,-1-1 1,0 1-1,0-1 0,-1 0 0,-1 0 0,1-1 1,-1 1-1,-1 0 0,0-1 0,0 1 0,-1-1 1,0 0-1,-2-11 0,0 10-63,-1 0-1,0 0 0,0 0 1,-2 1-1,1-1 1,-1 1-1,-1 0 0,1 0 1,-2 1-1,1 0 1,-1 0-1,-1 1 0,0-1 1,0 2-1,0-1 1,-13-8-1,-4-1-31,-1 0 0,0 2 0,-1 1 0,-57-21 0,6 9-318,-152-28-1,-90 9-1585,24 4-4124,156 16-1493</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0:19.758"/>
    </inkml:context>
    <inkml:brush xml:id="br0">
      <inkml:brushProperty name="width" value="0.025" units="cm"/>
      <inkml:brushProperty name="height" value="0.025" units="cm"/>
    </inkml:brush>
  </inkml:definitions>
  <inkml:trace contextRef="#ctx0" brushRef="#br0">0 123 7655,'0'0'6545,"11"0"-6465,153 4-49,199 0 74,-280-8-84,0-3-1,113-25 1,-60-7 61,28-6 87,-156 44-140,0 0 0,0 0 0,1 0 1,-1 1-1,0 1 0,0-1 1,11 3-1,-17-3-22,0 1 1,0 0-1,0-1 0,0 1 1,1 0-1,-1 0 0,-1 0 1,1 0-1,0 0 0,0 0 1,0 1-1,-1-1 1,1 1-1,0-1 0,-1 1 1,1-1-1,-1 1 0,0 0 1,0 0-1,0 0 0,0 0 1,0 0-1,0 0 1,0 0-1,0 0 0,-1 0 1,1 0-1,-1 0 0,0 1 1,0-1-1,1 3 0,-43-4 533,-295-14-384,52 0-131,120 11-38,-211 25-1,323-17 114,43-8 113,34-6-157,28-2-121,0 2 0,1 3 0,-1 2 0,79 6 0,-57-2-37,292 27-729,-74-2 653,17-20 166,53 4 8,-353-9-24,-13 0-45,-31 1-141,-57-1-37,-137-23 1034,-33-1-285,-307 39-455,585-20-4213,14-11 332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3.592"/>
    </inkml:context>
    <inkml:brush xml:id="br0">
      <inkml:brushProperty name="width" value="0.025" units="cm"/>
      <inkml:brushProperty name="height" value="0.025" units="cm"/>
    </inkml:brush>
  </inkml:definitions>
  <inkml:trace contextRef="#ctx0" brushRef="#br0">232 1 10282,'0'0'6214,"-1"10"-6102,-5 19-42,0-1 1,-2-1 0,-1 1 0,-14 26-1,-61 116 137,0-3-25,83-163-141,-1-1 0,1 1 1,-1-1-1,1 1 0,0 0 0,0-1 1,1 1-1,-1 7 0,1-10-38,0 0 0,1 0-1,-1 0 1,1 0 0,-1-1 0,1 1-1,-1 0 1,1 0 0,0-1 0,-1 1-1,1 0 1,0-1 0,0 1-1,0 0 1,-1-1 0,1 1 0,0-1-1,0 0 1,0 1 0,0-1 0,0 0-1,0 1 1,0-1 0,0 0 0,0 0-1,0 0 1,0 0 0,0 0-1,0 0 1,0 0 0,0 0 0,-1 0-1,1 0 1,0-1 0,2 0 0,23-3 209,0-1 1,0-2 0,-1-1 0,31-13 0,21-6 383,147-26 452,-74 33-3100,-97 12-1738,-7-3-1960</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0:21.967"/>
    </inkml:context>
    <inkml:brush xml:id="br0">
      <inkml:brushProperty name="width" value="0.025" units="cm"/>
      <inkml:brushProperty name="height" value="0.025" units="cm"/>
    </inkml:brush>
  </inkml:definitions>
  <inkml:trace contextRef="#ctx0" brushRef="#br0">1 424 5830,'0'2'149,"-1"1"1,1-1 0,0 0-1,0 1 1,1-1 0,-1 1 0,0-1-1,1 1 1,0-1 0,-1 0 0,1 1-1,0-1 1,0 0 0,0 0 0,1 1-1,-1-1 1,3 2 0,-1-2-25,0 0 1,0 0-1,1-1 1,-1 1-1,1-1 1,-1 0-1,1 0 1,-1 0-1,1-1 1,0 1-1,5-1 1,64 5 633,0-3 0,129-13 1,146-41-744,-129 16 12,1817-108 68,-1631 138-9,1088-28-135,-3-74 1397,-881 27-1061,-534 76-1894,-67 1-1384,-7-3-1927</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57.531"/>
    </inkml:context>
    <inkml:brush xml:id="br0">
      <inkml:brushProperty name="width" value="0.025" units="cm"/>
      <inkml:brushProperty name="height" value="0.025" units="cm"/>
    </inkml:brush>
  </inkml:definitions>
  <inkml:trace contextRef="#ctx0" brushRef="#br0">1 185 10890,'0'0'9449,"12"4"-8515,-3 0-685,-7-2-197,1-1 1,-1 1-1,1-1 0,0 0 0,0 0 0,-1 0 0,1-1 1,0 1-1,0-1 0,0 1 0,0-1 0,0 0 1,0 0-1,0 0 0,0-1 0,0 1 0,-1-1 1,1 1-1,0-1 0,0 0 0,0 0 0,-1 0 1,1-1-1,2-1 0,10-7 131,-1 0-1,0-2 1,-1 0 0,17-18 0,-26 24-183,1 1-1,-1-1 1,1 0 0,-2 0 0,1 0 0,-1-1 0,0 1 0,0-1 0,0 0 0,-1 0 0,0 0 0,-1 0 0,2-13 0,-3 20-25,0-1 0,0 0 1,0 1-1,0-1 0,0 1 0,0-1 1,0 0-1,0 1 0,-1-1 0,1 0 1,0 1-1,0-1 0,-1 1 0,1-1 1,0 1-1,0-1 0,-1 1 0,1-1 1,-1 1-1,1-1 0,0 1 0,-1-1 1,1 1-1,-1 0 0,1-1 0,-1 1 1,1 0-1,-1-1 0,0 1 0,1 0 1,-1-1-1,0 1 0,-24 4-859,18-2 645,0 1 0,0 1 0,1-1 1,-1 1-1,-6 5 0,-1 5 79,1 0 1,0 0-1,1 1 0,-21 33 1,27-39 224,1 1 1,0 1-1,1-1 0,0 1 1,0-1-1,1 1 1,0 0-1,1 0 1,-1 21-1,2-31-48,1 0 0,0 0 0,0 0 1,1 0-1,-1 0 0,0 0 0,0 0 0,0-1 0,1 1 0,-1 0 0,0 0 1,1 0-1,-1 0 0,1 0 0,-1-1 0,1 1 0,-1 0 0,1 0 1,0-1-1,-1 1 0,1 0 0,0-1 0,0 1 0,-1 0 0,1-1 0,0 0 1,2 2-1,-1-2 13,1 1 1,0 0-1,-1-1 0,1 0 1,0 0-1,-1 0 0,1 0 1,0 0-1,0 0 1,2-1-1,5-2 53,0 1-1,0-2 1,0 1 0,14-8 0,-3-2-45,0 0 0,-1-1 0,-1-1-1,0-1 1,-1-1 0,-1 0 0,-1-1 0,0-1 0,13-21 0,-28 38-257,-4 6 50,-12 20-54,-21 36-10,33-51 230,-19 45-47,22-53 53,-1 0-1,1-1 1,0 1-1,-1 0 1,1 0-1,-1 0 1,1 0-1,0 1 1,0-1-1,0 0 1,0 0 0,0 0-1,0 0 1,0 0-1,0 0 1,0 0-1,0 0 1,0 0-1,1 0 1,-1 0-1,0 0 1,1 0 0,-1 0-1,1 0 1,-1 0-1,1 0 1,0 0-1,-1-1 1,1 1-1,0 0 1,-1 0-1,1-1 1,0 1-1,0 0 1,0-1 0,0 1-1,0-1 1,0 1-1,0-1 1,0 1-1,1-1 1,8 0 38,0 0 1,0-1-1,0-1 0,0 0 1,-1 0-1,1-1 1,0 0-1,-1 0 0,0-1 1,0-1-1,0 1 0,-1-2 1,10-6-1,-5 4-111,0 0 0,0 2 1,0-1-1,0 2 0,16-5 0,-28 9 60,0 1-1,-1 0 1,1 0-1,-1 0 1,1 0-1,0 0 1,-1 0 0,1 0-1,-1 0 1,1 0-1,0 0 1,-1 0 0,1 0-1,-1 0 1,1 0-1,0 0 1,-1 1 0,1-1-1,-1 0 1,1 0-1,-1 1 1,1-1 0,-1 0-1,1 1 1,-1-1-1,1 1 1,-1-1-1,0 1 1,1 0 0,3 21-75,-17 39 254,7-35-80,6-25-57,-1-1 1,1 0-1,0 1 0,0-1 0,0 1 0,0-1 1,0 1-1,0-1 0,0 1 0,0-1 0,0 0 1,1 1-1,-1-1 0,0 1 0,0-1 0,0 0 1,0 1-1,1-1 0,-1 1 0,0-1 0,0 0 1,1 1-1,-1-1 0,0 0 0,1 1 0,-1-1 1,0 0-1,1 1 0,-1-1 0,0 0 0,1 0 1,-1 0-1,1 1 0,-1-1 0,0 0 0,1 0 1,-1 0-1,1 0 0,-1 0 0,1 0 0,0 0 1,24-7 824,22-23-264,-30 15-567,-11 9-43,0 1 0,0-1-1,1 1 1,-1 0 0,1 1-1,0-1 1,0 1 0,1 1-1,-1-1 1,1 1 0,10-2-1,-17 8-154,0 0-1,-1 0 0,1 0 1,-1 0-1,1 1 1,-1-1-1,0 0 0,-1 0 1,1 1-1,0-1 1,-3 6-1,-11 20-3223,0-15-2689,3-9-2665</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57.876"/>
    </inkml:context>
    <inkml:brush xml:id="br0">
      <inkml:brushProperty name="width" value="0.025" units="cm"/>
      <inkml:brushProperty name="height" value="0.025" units="cm"/>
    </inkml:brush>
  </inkml:definitions>
  <inkml:trace contextRef="#ctx0" brushRef="#br0">1 0 13933,'0'0'6759</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58.255"/>
    </inkml:context>
    <inkml:brush xml:id="br0">
      <inkml:brushProperty name="width" value="0.025" units="cm"/>
      <inkml:brushProperty name="height" value="0.025" units="cm"/>
    </inkml:brush>
  </inkml:definitions>
  <inkml:trace contextRef="#ctx0" brushRef="#br0">35 151 5029,'0'0'8894,"9"5"-6797,29 15-9,-36-20-1901,1 1 1,-1-1 0,0 0-1,1 1 1,-1-1-1,1-1 1,-1 1 0,1 0-1,-1 0 1,1-1 0,-1 0-1,0 1 1,1-1-1,-1 0 1,0 0 0,0 0-1,1 0 1,-1-1-1,0 1 1,0 0 0,3-4-1,35-37 1578,-37 39-1603,4-6 54,26-36 641,-31 43-812,-1 0 0,0 0-1,0 0 1,0-1 0,0 1 0,0 0 0,0-1 0,-1 1 0,1-1 0,-1 1 0,1-1 0,-1 1 0,0-1 0,0 1 0,0-1 0,0 1 0,-1-1 0,0-3 0,-1 4-45,1 1 0,0 0 1,0 0-1,-1 0 0,1 0 0,0 1 1,-1-1-1,1 0 0,-1 0 1,1 1-1,-1-1 0,0 1 1,1 0-1,-1-1 0,1 1 0,-1 0 1,0 0-1,1 0 0,-1 0 1,0 0-1,1 0 0,-4 1 0,-38 8-476,32-3 402,1 1 1,-1 0-1,1 1 0,1 0 1,-1 1-1,2 0 0,-1 0 1,1 1-1,0 0 0,1 0 1,0 1-1,1 0 0,0 0 1,1 1-1,0-1 0,1 1 1,0 0-1,1 1 0,-3 19 1,6-30 73,0 0 0,0-1 1,1 1-1,-1 0 1,0 0-1,0-1 0,1 1 1,-1 0-1,1-1 1,0 1-1,-1 0 0,1-1 1,0 1-1,0-1 1,0 1-1,0-1 0,0 0 1,0 1-1,1-1 1,-1 0-1,0 0 0,1 0 1,-1 0-1,1 0 1,-1 0-1,1 0 0,-1 0 1,1-1-1,-1 1 1,1-1-1,0 1 0,-1-1 1,1 1-1,0-1 1,0 0-1,-1 0 0,3 0 1,10 1-21,0-1 0,-1 0 0,23-3-1,-33 3-4,15-3-1223,0 0 0,0-1 0,21-9 0,4-5-5643</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58.871"/>
    </inkml:context>
    <inkml:brush xml:id="br0">
      <inkml:brushProperty name="width" value="0.025" units="cm"/>
      <inkml:brushProperty name="height" value="0.025" units="cm"/>
    </inkml:brush>
  </inkml:definitions>
  <inkml:trace contextRef="#ctx0" brushRef="#br0">101 40 14286,'0'0'6891,"-3"10"-5316,-33 78 118,23-61-1494,1 2 1,1 0 0,2 0-1,-7 36 1,55-200-10525,-13 48 8169,0 13 3044,-17 53 1962,-19 54-1335,-11 56 769,20-81-1939,0 1 0,0 0-1,1 0 1,0-1 0,0 1-1,1 0 1,0-1-1,4 14 1,-4-20-300,0 0-1,0 0 1,0 1 0,1-1-1,-1 0 1,1 0 0,0 0-1,0 0 1,0 0-1,-1-1 1,2 1 0,-1-1-1,0 1 1,0-1 0,0 0-1,1 1 1,-1-1 0,0-1-1,1 1 1,-1 0 0,1 0-1,-1-1 1,1 1 0,0-1-1,-1 0 1,1 0-1,5-1 1,-4 1 16,0 0-1,0 0 0,0-1 1,0 0-1,0 0 1,-1 0-1,1 0 1,0-1-1,0 1 1,-1-1-1,1 0 1,-1 0-1,1-1 0,-1 1 1,0 0-1,0-1 1,4-4-1,1-4-132,-1 0 0,0-1 1,0 0-1,-1-1 0,-1 1 0,0-1 0,-1 0 0,0 0 0,-1-1 1,0 1-1,-1-1 0,0-14 0,-3 28-100,0 0 0,0 0-1,0 1 1,0-1 0,0 1 0,1-1-1,-1 1 1,0-1 0,0 1 0,0-1 0,1 1-1,-1 0 1,0-1 0,1 1 0,-1 0-1,0 0 1,1 0 0,-1-1 0,1 1 0,-1 0-1,1 0 1,-1 2 0,-2 29-7345,3-16 941</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59.263"/>
    </inkml:context>
    <inkml:brush xml:id="br0">
      <inkml:brushProperty name="width" value="0.025" units="cm"/>
      <inkml:brushProperty name="height" value="0.025" units="cm"/>
    </inkml:brush>
  </inkml:definitions>
  <inkml:trace contextRef="#ctx0" brushRef="#br0">24 1 9673,'0'0'4201,"-2"10"-2167,-1 1-1487,-12 47 1749,14-53-2050,0-1 0,0 1-1,1-1 1,-1 1 0,1 0 0,0-1 0,1 1 0,-1 0-1,1-1 1,2 8 0,-3-11-198,1 0-1,0-1 1,-1 1 0,1-1-1,-1 1 1,1-1 0,0 1-1,-1-1 1,1 0 0,0 1-1,0-1 1,-1 0 0,1 1-1,0-1 1,0 0 0,0 0 0,-1 0-1,1 0 1,0 0 0,0 0-1,0 0 1,-1 0 0,1 0-1,0 0 1,0 0 0,0 0-1,-1 0 1,1-1 0,0 1-1,0 0 1,1-1 0,23-13 860,-11 4-791,-1-1 0,21-22 0,-30 29-187,0 0 0,-1 0 0,0 0 0,0 0 0,0-1 0,-1 1 0,0-1 0,1 1 0,-1-1 0,-1 0-1,1 0 1,-1 0 0,1-9 0,-2 13 62,0 1-1,0 0 1,0 0-1,0 0 1,-1-1-1,1 1 1,0 0-1,0 0 0,0 0 1,-1 0-1,1 0 1,0 0-1,0 0 1,0 0-1,-1-1 1,1 1-1,0 0 1,0 0-1,-1 0 0,1 0 1,0 0-1,0 0 1,-1 0-1,1 0 1,0 0-1,0 1 1,0-1-1,-1 0 1,1 0-1,0 0 0,0 0 1,-1 0-1,1 0 1,0 0-1,0 0 1,0 1-1,0-1 1,-1 0-1,1 0 1,0 0-1,0 0 0,0 1 1,0-1-1,-1 0 1,1 0-1,0 0 1,0 1-1,0-1 1,0 0-1,0 0 1,0 1-1,0-1 0,0 0 1,0 0-1,0 1 1,-12 14-58,9-8 136,1 0 1,-1 1-1,1-1 0,1 1 1,-1-1-1,1 1 0,1 0 1,-1 0-1,1 0 0,1 7 1,0-13-148,-1 0-1,1 0 1,-1 0 0,1 0 0,0 0 0,-1 0 0,1 0 0,0-1 0,0 1 0,0 0-1,0-1 1,1 1 0,-1 0 0,0-1 0,1 0 0,-1 1 0,4 1 0,-3-2-409,1 0 1,0 0-1,-1 0 1,1 0-1,0-1 1,0 1-1,0-1 1,-1 0-1,1 0 1,0 0 0,0 0-1,0 0 1,0 0-1,-1-1 1,1 0-1,3 0 1,16-9-7533</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59.640"/>
    </inkml:context>
    <inkml:brush xml:id="br0">
      <inkml:brushProperty name="width" value="0.025" units="cm"/>
      <inkml:brushProperty name="height" value="0.025" units="cm"/>
    </inkml:brush>
  </inkml:definitions>
  <inkml:trace contextRef="#ctx0" brushRef="#br0">88 1 12908,'0'0'3817,"-6"8"-1927,-4 4-1429,0 1 0,2 1 0,0 0-1,0 0 1,1 0 0,1 1 0,1 0 0,0 0 0,1 1 0,0-1 0,-2 33 0,6-47-454,1 0 1,-1 0 0,1-1 0,-1 1-1,1 0 1,0 0 0,-1 0 0,1 0-1,0 0 1,0-1 0,-1 1 0,1 0-1,0-1 1,0 1 0,0 0 0,0-1-1,0 1 1,0-1 0,0 0 0,0 1 0,0-1-1,0 0 1,1 0 0,-1 0 0,0 1-1,0-1 1,0 0 0,0 0 0,2-1-1,47 1-197,-35-1-130,-13 1 286,0 0-1,1 0 1,-1 0-1,0 0 1,1 0 0,-1 1-1,0-1 1,0 1-1,0-1 1,0 1 0,1 0-1,-1 0 1,0 0-1,0 0 1,-1 0 0,1 1-1,0-1 1,3 4-1,-4-4 32,-1 1 0,1-1 0,-1 1 0,1-1 0,-1 1 0,0 0 0,0-1 0,1 1 0,-1 0 0,0-1 0,-1 1 0,1 0 0,0-1 0,0 1 0,-1 0 0,1-1-1,-1 1 1,1-1 0,-1 1 0,0-1 0,0 1 0,1-1 0,-1 1 0,0-1 0,0 0 0,0 0 0,-1 1 0,0 0 0,-12 12 89,11-11-11,0-1-1,0 1 1,0 0 0,0 0-1,1 0 1,-1 1 0,1-1-1,0 1 1,0-1 0,0 1-1,-2 5 1,47-8 1980,-40-1-2102,6 0 74,0 0-1,0-1 1,0 0-1,15-3 1,-1-10-1906,-21 13 1496,-1-1 0,0 1 0,0-1-1,0 1 1,0-1 0,0 0 0,0 1-1,-1-1 1,1 0 0,0 0-1,-1 0 1,1 1 0,-1-4 0,1-14-5393</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00.019"/>
    </inkml:context>
    <inkml:brush xml:id="br0">
      <inkml:brushProperty name="width" value="0.025" units="cm"/>
      <inkml:brushProperty name="height" value="0.025" units="cm"/>
    </inkml:brush>
  </inkml:definitions>
  <inkml:trace contextRef="#ctx0" brushRef="#br0">1 12 6342,'0'0'14702,"63"-10"-13837,-29 9-321,1 1-384,1 0-96,5 0-960,-2 0-1987,-4 0-3203</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00.381"/>
    </inkml:context>
    <inkml:brush xml:id="br0">
      <inkml:brushProperty name="width" value="0.025" units="cm"/>
      <inkml:brushProperty name="height" value="0.025" units="cm"/>
    </inkml:brush>
  </inkml:definitions>
  <inkml:trace contextRef="#ctx0" brushRef="#br0">0 82 12620,'0'0'8894,"10"4"-7827,-5-2-977,0-1-1,1 1 0,-1-1 0,0 0 0,1 0 0,-1-1 1,1 0-1,-1 0 0,1 0 0,-1 0 0,0-1 0,1 0 1,-1 0-1,0-1 0,0 1 0,1-1 0,-1 0 0,0-1 1,-1 1-1,1-1 0,0 0 0,-1 0 0,0 0 0,1-1 1,-1 0-1,4-5 0,11-23 492,-19 32-583,0-1-1,0 0 1,1 1 0,-2-1-1,1 0 1,0 1 0,0-1-1,0 0 1,0 1 0,0-1-1,0 1 1,-1-1 0,1 0-1,0 1 1,-1-1 0,1 1-1,0-1 1,-1 1 0,1-1-1,-1 1 1,1-1 0,-1 1-1,1-1 1,-1 1 0,1 0-1,-1-1 1,1 1 0,-1 0-1,1-1 1,-1 1 0,0 0-1,1 0 1,-1-1 0,1 1-1,-1 0 1,0 0 0,1 0-1,-1 0 1,0 0 0,1 0-1,-1 0 1,0 0 0,1 0-1,-1 0 1,1 1 0,-1-1-1,0 0 1,1 0 0,-2 1-1,-3 0-65,-1 1 0,1-1 0,0 1-1,0 0 1,0 1 0,0-1 0,0 1-1,0 0 1,1 0 0,-1 0-1,1 1 1,0 0 0,-5 4 0,4-3 76,1 1 1,-1-1 0,1 1 0,0-1-1,0 1 1,0 0 0,1 1 0,0-1-1,0 0 1,-2 9 0,5-15-5,0 1 0,0-1 0,0 1-1,0 0 1,0-1 0,0 1 0,0-1 0,0 1 0,0 0 0,0-1 0,0 1-1,0-1 1,0 1 0,1-1 0,-1 1 0,0-1 0,0 1 0,1-1-1,-1 1 1,0-1 0,1 1 0,-1-1 0,0 1 0,1-1 0,-1 1 0,1-1-1,-1 0 1,1 1 0,-1-1 0,1 1 0,23 3 58,25-10 34,30-23-342,-65 22-1,0 1 0,1 1 0,-1 0 0,1 1-1,0 1 1,30-3 0,-45 6 257,1 1 0,0-1 1,0 1-1,0-1 0,-1 1 0,1 0 0,0-1 0,-1 1 0,1 0 0,0 0 0,-1-1 0,1 1 0,-1 0 0,0 0 0,1 0 0,-1 0 0,0 0 0,1 0 1,-1 0-1,0 0 0,0 0 0,0-1 0,0 1 0,1 0 0,-2 0 0,1 0 0,0 0 0,0 0 0,0 0 0,0 0 0,-1 0 0,1 0 0,0 0 1,-1 1-1,0-1 35,1 0 0,0 0 0,-1 0 0,1 0 1,0 0-1,0 0 0,0 0 0,0 0 0,-1 1 1,2-1-1,-1 0 0,0 0 0,0 0 1,0 0-1,0 0 0,1 0 0,-1 0 0,0 0 1,1 0-1,-1 0 0,1 0 0,-1 0 0,1 0 1,0 0-1,-1 0 0,1 0 0,0 0 1,0-1-1,0 1 0,-1 0 0,3 0 0,5-1 32,1 0-1,0-1 1,0 0-1,-1 0 1,1-1-1,0 0 1,-1-1 0,14-5-1,-13 4-300,0 1 0,1 0-1,-1 0 1,1 1 0,0 0 0,12 0 0,-22 2 132,1 1 1,0-1 0,-1 1 0,1 0 0,-1-1 0,1 1 0,-1 0 0,0-1 0,1 1 0,-1 0 0,0 0 0,1-1 0,-1 1 0,0 0 0,0 0 0,0 0 0,0-1 0,0 1 0,0 0 0,0 0 0,0 0 0,0-1 0,0 1 0,0 0 0,0 0-1,-1 1 1,-3 24-3664,-2-16-810</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00.710"/>
    </inkml:context>
    <inkml:brush xml:id="br0">
      <inkml:brushProperty name="width" value="0.025" units="cm"/>
      <inkml:brushProperty name="height" value="0.025" units="cm"/>
    </inkml:brush>
  </inkml:definitions>
  <inkml:trace contextRef="#ctx0" brushRef="#br0">1 1 15150,'0'0'9481,"52"0"-7527,-18 0-929,7 0-801,0 0-224,5 2-704,-6-1-2339,-1-1-4452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1.089"/>
    </inkml:context>
    <inkml:brush xml:id="br0">
      <inkml:brushProperty name="width" value="0.025" units="cm"/>
      <inkml:brushProperty name="height" value="0.025" units="cm"/>
    </inkml:brush>
  </inkml:definitions>
  <inkml:trace contextRef="#ctx0" brushRef="#br0">153 226 13325,'0'0'8963,"-11"-1"-8654,6 0-299,1 1 0,-1-1 0,1 1 0,-1 0-1,1 1 1,-1-1 0,0 1 0,1 0 0,0 0 0,-1 0-1,1 0 1,0 1 0,0 0 0,-1 0 0,2 0 0,-1 0-1,0 1 1,0 0 0,1-1 0,-1 1 0,1 1-1,0-1 1,0 0 0,-4 7 0,2-5-13,1 1 1,1 0-1,-1 0 1,1 0-1,0 1 1,0-1 0,0 1-1,1-1 1,0 1-1,1 0 1,0 0-1,0 0 1,0 0-1,1 8 1,0-14-1,1 0 0,-1-1 1,1 1-1,-1-1 0,1 1 1,0-1-1,-1 1 0,1-1 1,0 0-1,-1 1 0,1-1 1,0 0-1,-1 0 0,1 1 1,0-1-1,0 0 0,-1 0 1,1 0-1,0 0 0,0 0 1,-1 0-1,1 0 0,0 0 1,0 0-1,0 0 0,-1 0 1,1-1-1,1 1 0,24-6 187,-5-6-57,-1 0 0,-1-1 0,0-1-1,-1-1 1,-1 0 0,25-28 0,-27 28-75,46-48 180,83-107 0,-144 170-218,-1 0 0,1 0 0,0 0 0,0 0-1,0 0 1,0 0 0,0 0 0,0-1 0,0 1-1,0 0 1,0 0 0,0 0 0,0 0 0,0 0-1,0 0 1,0 0 0,-1 0 0,1 0 0,0-1 0,0 1-1,0 0 1,0 0 0,0 0 0,0 0 0,0 0-1,-17 16 103,-26 28-84,38-38-39,-21 26 251,-38 58-1,58-79-222,0 0 0,1 0 0,0 0 0,1 1 0,0 0 0,0 0 0,1 0 0,1 0 0,0 0 0,0 15-1,2-25-161,0 0-1,0-1 0,0 1 0,0 0 0,0 0 0,1 0 0,-1-1 0,0 1 0,1 0 0,0 0 0,-1-1 0,1 1 0,0 0 0,0-1 0,0 1 0,0 0 0,0-1 0,0 0 0,0 1 0,0-1 0,1 0 0,-1 1 0,0-1 0,3 1 0,-2-1-667,1 1-1,0-1 1,0-1 0,0 1-1,0 0 1,0-1-1,0 1 1,0-1 0,4 0-1,19 0-8307</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4.611"/>
    </inkml:context>
    <inkml:brush xml:id="br0">
      <inkml:brushProperty name="width" value="0.025" units="cm"/>
      <inkml:brushProperty name="height" value="0.025" units="cm"/>
    </inkml:brush>
  </inkml:definitions>
  <inkml:trace contextRef="#ctx0" brushRef="#br0">14 0 14157,'0'0'4549,"0"12"-4362,3 95 899,-19 164 0,23-351 3119,-1-129-3942,-6 211-286,1 0-1,0 1 0,0-1 0,0 1 0,1-1 0,-1 0 0,0 0 0,1 0 0,0 0 0,-1 0 0,1 0 0,0 0 0,3 2 0,28 23-285,-32-26 308,5 3 8,1 0 1,-1 0 0,1-1-1,0 0 1,0 0 0,0-1 0,0 0-1,0 0 1,1-1 0,-1 0 0,1 0-1,-1 0 1,0-1 0,1-1-1,-1 1 1,1-1 0,-1 0 0,1-1-1,-1 1 1,0-2 0,0 1 0,0-1-1,7-3 1,-8 3 1,1-1 1,-1 1-1,0-1 1,0 0-1,0-1 0,0 1 1,-1-1-1,0 0 1,0 0-1,0-1 0,-1 0 1,0 0-1,0 0 1,0 0-1,-1 0 0,1-1 1,-2 1-1,1-1 1,-1 0-1,0 0 0,0 0 1,-1 0-1,1-13 1,-2 19-14,0 0-1,0 0 1,-1 0 0,1 0 0,0 0 0,0-1 0,-1 1 0,1 0 0,-1 0 0,1 0 0,-1 0 0,1 1 0,-1-1 0,0 0-1,0 0 1,1 0 0,-1 0 0,0 1 0,0-1 0,0 0 0,0 1 0,0-1 0,0 0 0,0 1 0,0-1 0,0 1-1,0 0 1,0-1 0,0 1 0,0 0 0,0 0 0,0 0 0,0-1 0,0 1 0,-1 0 0,1 0 0,0 1 0,0-1 0,0 0-1,0 0 1,0 1 0,0-1 0,-1 1 0,-3-1-22,1 1 1,-1 1-1,1-1 0,0 0 0,0 1 0,0 0 0,0 0 1,0 0-1,-7 6 0,3 0 18,1 0 0,0 0-1,1 1 1,0 0 0,0 0 0,1 1 0,0-1 0,1 1-1,0 0 1,0 1 0,1-1 0,0 1 0,1-1 0,0 1-1,1 0 1,0 17 0,1-25-64,0-1-1,0 0 0,1 0 1,-1 0-1,0 0 1,1 0-1,0 0 1,-1 0-1,1 0 0,0 0 1,0 0-1,0 0 1,0 0-1,0 0 1,0-1-1,1 1 1,-1 0-1,1-1 0,-1 1 1,1-1-1,0 0 1,-1 1-1,1-1 1,0 0-1,0 0 1,0 0-1,0 0 0,3 0 1,3 2-1028,0-1 1,1-1-1,-1 0 1,1 0-1,16-1 0,9 0-4158</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01.446"/>
    </inkml:context>
    <inkml:brush xml:id="br0">
      <inkml:brushProperty name="width" value="0.025" units="cm"/>
      <inkml:brushProperty name="height" value="0.025" units="cm"/>
    </inkml:brush>
  </inkml:definitions>
  <inkml:trace contextRef="#ctx0" brushRef="#br0">32 96 8552,'0'0'14472,"-3"9"-14386,-5 20 44,1-1 0,2 1 0,1 1-1,1-1 1,2 31 0,1-59-110,0 0-1,0-1 0,0 1 1,0-1-1,0 1 1,0 0-1,1-1 0,-1 1 1,0-1-1,0 1 0,1-1 1,-1 1-1,0-1 0,1 1 1,-1-1-1,1 1 1,-1-1-1,1 1 0,-1-1 1,1 0-1,-1 1 0,1-1 1,-1 0-1,1 1 1,-1-1-1,1 0 0,-1 0 1,1 0-1,0 1 0,-1-1 1,1 0-1,-1 0 1,1 0-1,0 0 0,-1 0 1,1 0-1,-1 0 0,1 0 1,0 0-1,-1-1 1,1 1-1,-1 0 0,1 0 1,0 0-1,-1-1 0,1 1 1,30-15 1130,2-12-1004,-2-1-1,-1-1 1,-1-2 0,-2-1-1,-1-1 1,42-70 0,-59 84-1608,-9 14-5127,-5 5 258</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01.775"/>
    </inkml:context>
    <inkml:brush xml:id="br0">
      <inkml:brushProperty name="width" value="0.025" units="cm"/>
      <inkml:brushProperty name="height" value="0.025" units="cm"/>
    </inkml:brush>
  </inkml:definitions>
  <inkml:trace contextRef="#ctx0" brushRef="#br0">0 0 9257,'0'0'8103,"30"58"-6085,-11-49-480,3-3-737,3-1-641,-1-1-352,2-2-1506,-2-2-3235,-3 0-4227</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02.121"/>
    </inkml:context>
    <inkml:brush xml:id="br0">
      <inkml:brushProperty name="width" value="0.025" units="cm"/>
      <inkml:brushProperty name="height" value="0.025" units="cm"/>
    </inkml:brush>
  </inkml:definitions>
  <inkml:trace contextRef="#ctx0" brushRef="#br0">96 0 10090,'0'0'1665,"-8"4"417,5-2-1872,-46 29 2034,46-29-2017,0-1 0,1 2-1,-1-1 1,1 0 0,-1 0-1,1 1 1,0-1 0,0 1-1,0 0 1,0 0 0,0 0-1,1 0 1,0 0 0,-1 0-1,1 0 1,0 0 0,-1 6-1,31-9 1728,51-9-1607,-65 6-315,0 1-1,1 0 0,-1 1 0,0 1 0,30 2 0,-43-1-25,0 1 0,1-1 0,-1 0 1,0 1-1,0-1 0,0 1 0,0 0 0,0-1 0,0 1 1,-1 0-1,1 0 0,-1 0 0,1 1 0,-1-1 0,0 0 1,1 0-1,-1 1 0,0-1 0,-1 1 0,1-1 0,0 1 0,-1-1 1,0 1-1,1 0 0,-1 4 0,0-6 0,1-1 1,-1 1-1,1 0 0,0-1 1,-1 1-1,1-1 0,0 1 1,-1-1-1,1 1 0,0-1 1,-1 1-1,1-1 0,0 0 1,0 1-1,0-1 0,-1 0 0,1 0 1,0 0-1,0 1 0,0-1 1,0 0-1,0 0 0,-1 0 1,1 0-1,0-1 0,0 1 1,0 0-1,0 0 0,0 0 1,-1-1-1,1 1 0,0 0 1,0-1-1,31-9 163,-23 5-209,1 0-1,0 1 1,0 0-1,0 0 0,0 1 1,1 1-1,-1 0 0,1 0 1,-1 1-1,1 0 0,0 1 1,14 2-1,-24-2 37,1 1 0,-1-1 0,0 1 0,0 0 1,1 0-1,-1 0 0,0 0 0,0 0 0,0 0 0,0 0 0,0 0 0,0 0 0,0 0 1,0 1-1,-1-1 0,1 0 0,0 1 0,-1-1 0,1 0 0,-1 1 0,1-1 0,-1 1 1,0-1-1,0 1 0,1-1 0,-1 1 0,0-1 0,0 1 0,-1-1 0,1 0 0,0 3 1,-1-3 12,1 0 1,0 0 0,0 0 0,0 0 0,0 0-1,0 0 1,0 1 0,0-1 0,0 0 0,1 0 0,-1 0-1,0 0 1,1 0 0,-1 0 0,1 0 0,-1 0-1,1 0 1,-1 0 0,1 0 0,0 0 0,-1 0 0,2 1-1,0-2 20,0 0-1,-1 0 0,1 0 1,-1 0-1,1 0 0,-1 0 0,1 0 1,-1 0-1,1-1 0,-1 1 1,1 0-1,-1-1 0,1 0 0,-1 1 1,0-1-1,1 0 0,-1 1 1,0-1-1,3-2 0,26-24-185,-19 17-385,-8 8 152,24-19-3918,-9 17-4489,-17 15 5642,-1 0 1991</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02.543"/>
    </inkml:context>
    <inkml:brush xml:id="br0">
      <inkml:brushProperty name="width" value="0.025" units="cm"/>
      <inkml:brushProperty name="height" value="0.025" units="cm"/>
    </inkml:brush>
  </inkml:definitions>
  <inkml:trace contextRef="#ctx0" brushRef="#br0">124 0 13901,'0'0'5798,"-8"8"-5035,-4 5-421,1 1 0,0 0 0,0 1 1,1 0-1,1 0 0,1 1 0,0 0 0,1 1 0,1-1 0,-4 20 1,10-36-342,0 1 1,0 0-1,0 0 1,0 0-1,0-1 1,0 1 0,1 0-1,-1 0 1,0-1-1,1 1 1,-1 0-1,0 0 1,1-1 0,-1 1-1,1 0 1,-1-1-1,1 1 1,-1-1-1,1 1 1,0-1 0,-1 1-1,1-1 1,0 1-1,-1-1 1,1 0-1,0 1 1,-1-1 0,1 0-1,0 1 1,0-1-1,0 0 1,-1 0-1,1 0 1,0 0-1,0 0 1,0 0 0,1 0-1,39 0-327,-29-1 80,23 0-635,-23 0 665,-1 0 1,1 1-1,0 1 0,0 0 0,0 0 0,11 4 1,-22-5 215,0 0 0,0 0 0,-1 0 1,1 1-1,0-1 0,0 0 1,0 1-1,-1-1 0,1 0 1,0 1-1,-1-1 0,1 1 1,0-1-1,-1 1 0,1 0 1,-1-1-1,1 1 0,-1 0 1,1-1-1,-1 1 0,1 0 1,-1 0-1,0-1 0,1 1 1,-1 0-1,0 0 0,0-1 1,1 1-1,-1 0 0,0 0 1,0 0-1,0 0 0,0-1 1,0 1-1,0 0 0,0 0 1,-1 0-1,1 0 0,0-1 1,0 1-1,-1 0 0,1 0 1,0 0-1,-1-1 0,1 1 1,-1 0-1,1-1 0,-1 1 0,1 0 1,-1-1-1,0 1 0,-32 29 987,22-23-512,0-1-1,0 0 1,-1 0 0,0-1-1,0-1 1,0 0 0,0-1-1,-1 0 1,1-1 0,-1-1 0,-17 1-1,28-2-511,1 0 1,0 0-1,0 0 0,-1 0 0,1 0 0,0-1 0,0 1 1,-1 0-1,1-1 0,0 1 0,0-1 0,0 1 0,0-1 1,0 0-1,-1 1 0,1-1 0,0 0 0,1 0 1,-1 0-1,0 1 0,0-1 0,0 0 0,0 0 0,1-1 1,-1 1-1,1 0 0,-1 0 0,0 0 0,1 0 0,0 0 1,-1-1-1,1 1 0,0 0 0,0 0 0,-1-1 0,1 1 1,0 0-1,1-2 0,-1 0-468,0 1 0,0 0 0,1 0 0,-1 0 0,1 0 0,0 0 0,0 0 0,-1 0 0,1 0-1,1 0 1,-1 0 0,0 0 0,0 1 0,1-1 0,-1 0 0,1 1 0,-1-1 0,1 1 0,-1 0 0,1 0 0,0-1 0,4-1 0,15-4-5399</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03.168"/>
    </inkml:context>
    <inkml:brush xml:id="br0">
      <inkml:brushProperty name="width" value="0.025" units="cm"/>
      <inkml:brushProperty name="height" value="0.025" units="cm"/>
    </inkml:brush>
  </inkml:definitions>
  <inkml:trace contextRef="#ctx0" brushRef="#br0">0 0 5381,'0'0'16175,"3"8"-15214,-1-2-765,-1 0 0,0 0 0,0 1 1,-1-1-1,0 0 0,0 0 0,0 1 0,-1-1 0,1 0 0,-4 11 0,2 16 770,2-33-964,0 1 0,1-1-1,-1 0 1,0 1 0,0-1 0,0 1-1,1-1 1,-1 1 0,0-1 0,1 0-1,-1 1 1,0-1 0,1 0 0,-1 1-1,1-1 1,-1 0 0,0 0 0,1 1-1,-1-1 1,1 0 0,-1 0 0,1 0-1,-1 1 1,1-1 0,-1 0 0,1 0-1,-1 0 1,1 0 0,-1 0 0,1 0-1,-1 0 1,1 0 0,-1 0 0,1 0-1,-1 0 1,1-1 0,-1 1 0,0 0-1,1 0 1,-1 0 0,1-1 0,-1 1-1,1 0 1,-1 0 0,0-1 0,1 1-1,-1 0 1,1-1 0,-1 1 0,0-1-1,0 1 1,1 0 0,-1-1 0,1 0-1,21-18-1457,-1-1 0,-1 0 0,29-37 1548,-55 79 1585,0-9-1251,0 1 0,1 0 1,1 0-1,0 0 1,1 0-1,1 1 0,-2 28 1,4-42-421,1-1 0,-1 1 0,0-1 0,0 1 0,0 0 0,0-1 0,1 1 0,-1-1 0,0 1 0,1-1 1,-1 1-1,0-1 0,1 1 0,-1-1 0,1 1 0,-1-1 0,1 1 0,-1-1 0,1 0 0,-1 1 0,1-1 0,-1 0 0,1 1 0,-1-1 0,1 0 1,-1 0-1,1 0 0,0 0 0,-1 1 0,1-1 0,-1 0 0,1 0 0,0 0 0,-1 0 0,1 0 0,0 0 0,-1 0 0,1-1 0,-1 1 1,1 0-1,0 0 0,-1 0 0,1-1 0,-1 1 0,1 0 0,-1-1 0,1 1 0,-1 0 0,1-1 0,30-16 70,3-13-84,2 1 0,0 2 0,68-38 0,-104 65 8,1 0-1,-1-1 1,0 1 0,0 0 0,0 0 0,0 0-1,0 0 1,1 0 0,-1 0 0,0 0 0,0 0-1,0 0 1,0 0 0,1 0 0,-1 0-1,0 0 1,0 0 0,0 0 0,0 0 0,1 0-1,-1 0 1,0 0 0,0 0 0,0 0 0,0 0-1,1 0 1,-1 0 0,0 0 0,0 0 0,0 0-1,0 0 1,0 1 0,1-1 0,-1 0 0,0 0-1,0 0 1,0 0 0,0 0 0,0 0-1,0 1 1,0-1 0,1 0 0,-1 0 0,0 0-1,0 0 1,0 0 0,0 1 0,0-1 0,0 0-1,0 0 1,0 0 0,0 1 0,0-1 0,0 0-1,-2 16-22,-11 16 4,4-17 43,7-12-12,-1 0 0,1 0 0,0 0-1,1 0 1,-1 0 0,0 1 0,1-1 0,0 1-1,0 0 1,0-1 0,-1 6 0,2-8-258,0-21-7478,0 2 346</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03.531"/>
    </inkml:context>
    <inkml:brush xml:id="br0">
      <inkml:brushProperty name="width" value="0.025" units="cm"/>
      <inkml:brushProperty name="height" value="0.025" units="cm"/>
    </inkml:brush>
  </inkml:definitions>
  <inkml:trace contextRef="#ctx0" brushRef="#br0">0 1 14606,'0'0'6342,"36"57"-20019</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04.128"/>
    </inkml:context>
    <inkml:brush xml:id="br0">
      <inkml:brushProperty name="width" value="0.025" units="cm"/>
      <inkml:brushProperty name="height" value="0.025" units="cm"/>
    </inkml:brush>
  </inkml:definitions>
  <inkml:trace contextRef="#ctx0" brushRef="#br0">110 147 12684,'0'0'8120,"-10"4"-6796,0 1-1122,-1 0 0,1 0 0,1 1 0,-12 9 0,17-12-135,1-1 1,0 1 0,0 0-1,1 0 1,-1 0 0,1 0-1,-1 0 1,1 1 0,0-1-1,0 1 1,0-1 0,1 1-1,-1 0 1,1 0 0,0 0-1,0 0 1,0-1-1,0 8 1,1-11-61,0 1 1,0-1-1,0 1 0,0-1 1,0 0-1,1 1 0,-1-1 1,0 0-1,0 1 0,0-1 1,0 0-1,0 1 1,1-1-1,-1 0 0,0 1 1,0-1-1,1 0 0,-1 0 1,0 1-1,0-1 0,1 0 1,-1 0-1,0 0 0,1 1 1,-1-1-1,0 0 0,1 0 1,-1 0-1,0 0 0,1 0 1,-1 1-1,1-1 0,-1 0 1,0 0-1,1 0 0,-1 0 1,1 0-1,21-4 246,18-14-16,-18 2-494,0 0 1,25-27 0,-10 7-4372,-36 35 4350,-7 9 0,0 0-1,1 0 1,0 1-1,-7 17 1,1-4 613,9-18-62,-1 0 1,1 0-1,0 0 0,0 0 1,0 1-1,1-1 0,-1 1 1,1-1-1,0 1 0,1-1 1,-1 1-1,1 0 0,0-1 1,0 8-1,1-12-234,0 1 0,0-1 0,-1 1 0,1-1 0,0 1 0,0-1 0,-1 0 0,1 0 0,0 1 0,0-1 0,0 0 0,0 0 0,-1 0 0,1 0 0,0 1 0,0-1 0,0-1 0,0 1 0,0 0 0,-1 0 1,1 0-1,0 0 0,0-1 0,0 1 0,0 0 0,-1-1 0,1 1 0,1-1 0,24-12 511,3-7-381,-1-1 1,-1-2-1,27-28 1,-43 39-390,0 0 1,-1 0-1,0 0 1,-1-2 0,-1 1-1,0-1 1,-1 0-1,0 0 1,5-20 0,-11 33 199,-1 1 1,0 0 0,0 0 0,0 0 0,0-1 0,0 1 0,0 0 0,0 0 0,0 0 0,0-1 0,0 1 0,0 0-1,0 0 1,0-1 0,0 1 0,0 0 0,0 0 0,0-1 0,0 1 0,0 0 0,0 0 0,-1 0 0,1-1 0,0 1 0,0 0-1,0 0 1,0 0 0,0 0 0,0-1 0,-1 1 0,1 0 0,0 0 0,0 0 0,0 0 0,-1 0 0,1-1 0,0 1-1,0 0 1,0 0 0,-1 0 0,1 0 0,0 0 0,0 0 0,0 0 0,-1 0 0,1 0 0,0 0 0,0 0 0,-1 0 0,1 0-1,0 0 1,0 0 0,0 0 0,-1 0 0,1 0 0,0 0 0,0 0 0,-1 1 0,1-1 0,0 0 0,-15 7-72,2 7 331,0 0-1,0 0 1,2 2-1,0-1 1,1 2-1,0-1 1,-14 36-1,18-38 89,2-5-60,-1 1-1,1 0 0,0 0 1,1 0-1,1 0 0,-1 1 0,0 14 1,3-24-259,0 0 0,1 0 0,-1 0 0,0 0 1,0-1-1,1 1 0,-1 0 0,1 0 0,-1 0 1,1-1-1,-1 1 0,1 0 0,0-1 0,-1 1 0,1 0 1,0-1-1,-1 1 0,1-1 0,0 1 0,0-1 0,-1 1 1,1-1-1,0 0 0,0 1 0,0-1 0,0 0 1,0 0-1,-1 1 0,1-1 0,0 0 0,0 0 0,0 0 1,0 0-1,0 0 0,0-1 0,0 1 0,0 0 0,-1 0 1,1 0-1,0-1 0,0 1 0,0 0 0,0-1 1,0 0-1,42-18 16,-32 9-50,0 0 1,-1-1 0,0 0-1,-1-1 1,0 0 0,-1-1-1,-1 1 1,10-23 0,-16 34-19,-1 20-224,0-9 259,0-5 44,-1-1 0,1 0 0,1 1 0,-1-1 0,1 1 0,0-1 0,2 7 0,-3-9-25,1-1 0,0 0 0,0 0 0,0 1 0,0-1 0,0 0 0,1 0 0,-1 0 0,0 0 0,0 0 0,1 0 0,-1 0 0,0-1 0,1 1 0,-1 0 0,1-1 0,-1 1 0,1-1 0,-1 1 0,1-1 0,0 0 0,-1 0 0,1 0 0,-1 0 0,4 0 0,7-1 8,-1-1 1,1 0-1,0 0 0,-1-1 1,1-1-1,-1 0 0,0-1 1,0 0-1,0 0 0,-1-1 1,0-1-1,0 1 0,-1-2 1,1 1-1,13-17 1,-23 24-22,-47 57-128,44-53 142,1 0 0,-1 0 1,0 0-1,1 0 0,0 1 0,0-1 1,0 1-1,0-1 0,1 1 0,0 0 0,0-1 1,0 1-1,1 0 0,-1 0 0,1 5 1,1-9-77,-1-1 1,1 0 0,-1 0 0,1 1-1,-1-1 1,1 0 0,-1 0 0,1 1-1,-1-1 1,1 0 0,-1 0 0,1 0-1,0 0 1,-1 0 0,1 0 0,-1 0-1,1 0 1,-1 0 0,1 0 0,-1 0-1,1-1 1,0 1 0,-1 0 0,1 0-1,-1 0 1,1-1 0,-1 1-1,1 0 1,-1-1 0,0 1 0,2-1-1,16-9-2022,29-39-8884,-20 17 565</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04.476"/>
    </inkml:context>
    <inkml:brush xml:id="br0">
      <inkml:brushProperty name="width" value="0.025" units="cm"/>
      <inkml:brushProperty name="height" value="0.025" units="cm"/>
    </inkml:brush>
  </inkml:definitions>
  <inkml:trace contextRef="#ctx0" brushRef="#br0">31 0 9801,'0'0'3139,"-30"52"-3043,30-39-1217,0-2-2658</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04.809"/>
    </inkml:context>
    <inkml:brush xml:id="br0">
      <inkml:brushProperty name="width" value="0.025" units="cm"/>
      <inkml:brushProperty name="height" value="0.025" units="cm"/>
    </inkml:brush>
  </inkml:definitions>
  <inkml:trace contextRef="#ctx0" brushRef="#br0">77 1 11723,'0'0'12460,"-8"9"-11483,1-1-859,-31 35 1263,35-40-1238,1 1 0,-1 0-1,1 0 1,0 0 0,0 0 0,0 0 0,0 0 0,1 1 0,-1-1 0,1 1 0,-1 6 0,3-10-139,-1 0 0,1 0 0,-1-1 0,1 1 0,0-1 0,-1 1 0,1 0 0,-1-1 0,1 1 1,0-1-1,0 0 0,-1 1 0,1-1 0,0 1 0,0-1 0,-1 0 0,1 0 0,0 1 1,0-1-1,0 0 0,0 0 0,0 0 0,-1 0 0,1 0 0,0 0 0,0 0 0,0 0 0,1-1 1,31-3-71,28-24-944,-52 23 694,-1 0 0,1 0 0,0 1 0,1 0 0,-1 1 0,1 0 0,-1 1 0,16-3 0,-24 6 314,-1-1 1,0 1 0,1-1 0,-1 1-1,0-1 1,0 0 0,1 1-1,-1-1 1,0 1 0,0-1 0,0 1-1,0 0 1,0-1 0,0 1 0,0-1-1,0 1 1,0-1 0,0 1 0,0-1-1,0 1 1,0-1 0,0 1 0,0-1-1,0 1 1,-1-1 0,1 1-1,0-1 1,0 1 0,-1-1 0,1 1-1,0-1 1,-1 0 0,0 1 0,-7 16 124,7-15-65,0-1 1,-1 1-1,1-1 1,0 1-1,0-1 1,0 1-1,1 0 1,-1 0-1,0-1 1,1 1-1,-1 0 1,1 0-1,-1 0 1,1 0 0,0-1-1,0 4 1,0-5-29,1 1-1,-1 0 1,1-1 0,-1 1 0,0-1 0,1 1 0,-1-1 0,1 0 0,0 1 0,-1-1 0,1 1 0,-1-1 0,1 0 0,0 1 0,-1-1 0,1 0 0,0 0 0,-1 0-1,1 0 1,0 1 0,-1-1 0,1 0 0,0 0 0,-1 0 0,1 0 0,0-1 0,0 1 0,0 0 0,12-2 99,-1-1 1,0 0-1,18-8 1,-21 8-323,1-1 102,-3 1-487,0 0 0,1 0 0,-1 1 0,1 0 0,0 1 0,0 0 0,0 0-1,0 0 1,12 1 0,-19 4 610,-1-1 0,1 0 0,-1 0 0,0 1 0,0-1 0,0 0 0,0 1 0,-1-1 0,1 0 0,-1 1 1,0-1-1,0 0 0,-1 4 0,-2-3-96,-1 3 193,3-1-3510</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11.555"/>
    </inkml:context>
    <inkml:brush xml:id="br0">
      <inkml:brushProperty name="width" value="0.025" units="cm"/>
      <inkml:brushProperty name="height" value="0.025" units="cm"/>
    </inkml:brush>
  </inkml:definitions>
  <inkml:trace contextRef="#ctx0" brushRef="#br0">66 1 12844,'0'0'9252,"-7"11"-9050,-1 4-129,0 0-1,1 0 1,1 1-1,0 0 1,1 0-1,-5 27 1,8-26-33,-1 4 110,1 0 0,1 0 0,2 32 0,-1-52-136,0 1-1,0-1 0,0 1 1,1-1-1,-1 0 0,0 1 1,1-1-1,-1 0 0,1 1 1,0-1-1,-1 0 0,1 0 1,0 0-1,0 1 0,0-1 1,-1 0-1,1 0 0,0 0 1,1 0-1,-1-1 0,0 1 1,0 0-1,0 0 0,0-1 1,1 1-1,-1 0 0,0-1 1,1 1-1,-1-1 0,0 0 1,1 1-1,-1-1 0,1 0 1,-1 0-1,0 0 0,1 0 1,-1 0-1,1 0 0,-1-1 1,0 1-1,1 0 0,-1-1 1,0 1-1,1-1 0,-1 1 1,1-1-1,5-2 37,-1 0 0,0 1 0,1-2 1,-2 1-1,1-1 0,0 0 0,-1 0 0,6-6 1,8-10-26,-1-2 0,-1 0 1,-1-1-1,-1 0 0,-1-1 1,-2-1-1,16-40 0,-41 176-526,5-74 563,2 2 0,-1 55 0,7-93-103,0 0-1,0 1 1,0-1-1,0 0 1,0 0-1,0 0 1,0 0-1,1 0 1,-1 0-1,0 0 0,1 0 1,-1 1-1,1-1 1,-1-1-1,1 1 1,0 0-1,-1 0 1,1 0-1,0 0 1,0 0-1,-1 0 0,1-1 1,0 1-1,1 0 1,27 5-5727,-10-6 622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5.133"/>
    </inkml:context>
    <inkml:brush xml:id="br0">
      <inkml:brushProperty name="width" value="0.025" units="cm"/>
      <inkml:brushProperty name="height" value="0.025" units="cm"/>
    </inkml:brush>
  </inkml:definitions>
  <inkml:trace contextRef="#ctx0" brushRef="#br0">92 1 5285,'0'0'11077,"-8"9"-8648,0 2-2195,1 1 0,0 0 0,0 0 0,1 0 0,1 1 1,0 0-1,1 0 0,0 0 0,1 0 0,0 1 0,1-1 0,0 22 0,4-1-154,9 53 1,-5-53-55,1 56 1,-7-76-12,-4 77 47,4-85-52,-1 0-1,-1 0 1,1 0-1,-1 1 1,0-1-1,0-1 1,-1 1 0,1 0-1,-1 0 1,-1-1-1,-5 8 1,9-12-1,-1-1 0,1 0 0,0 0 0,0 0 0,0 0-1,0 0 1,0 0 0,0 1 0,0-1 0,0 0 0,-1 0 0,1 0 0,0 0 0,0 0 0,0 0 0,0 0 0,0 0 0,-1 0 0,1 0 0,0 1 0,0-1 0,0 0 0,0 0 0,0 0 0,-1 0 0,1 0 0,0 0 0,0 0 0,0 0-1,0 0 1,-1 0 0,1-1 0,0 1 0,0 0 0,0 0 0,0 0 0,0 0 0,-1 0 0,1 0 0,0 0 0,0 0 0,0 0 0,0 0 0,0 0 0,0-1 0,-1 1 0,1 0 0,0 0 0,0 0 0,0 0 0,0 0 0,0-1 0,-3-12 391,1-22 57,2 32-439,2-74 358,11-83 0,-7 120-440,1 0 0,2 1 1,27-71-1,-33 105 51,-1-1 1,1 1 0,0 1-1,0-1 1,1 0 0,-1 1-1,1 0 1,0 0 0,0 0-1,0 0 1,1 0 0,0 1-1,-1 0 1,1 0 0,10-4-1,-12 5-4,1 1-1,-1 0 0,1 0 1,-1 0-1,1 1 0,-1-1 1,1 1-1,-1 0 0,1 0 1,0 0-1,-1 0 0,1 1 1,-1 0-1,1-1 0,0 1 1,-1 0-1,0 1 0,1-1 1,-1 1-1,0-1 1,0 1-1,0 0 0,0 0 1,0 0-1,5 5 0,-6-4 20,0-1 0,0 1 0,0-1 0,0 1 0,0 0 0,-1 0 0,1 0 0,-1 0 0,0 0 0,0 0 0,0 0 0,0 1 0,-1-1 0,1 0 0,-1 0 0,0 1 0,0-1 0,0 0 0,0 1 0,0-1 0,-1 0 0,1 0 0,-1 1 0,0-1 0,0 0 0,-1 0 0,1 0 0,-2 4 0,-3 2 144,1 0-1,-1 0 1,0 0 0,-1 0-1,0-1 1,-1 0-1,-10 8 1,9-7-27,-1-1 0,1-1 1,-2 1-1,1-2 1,-1 0-1,0 0 0,0-1 1,0 0-1,-1 0 1,-14 2-1,26-7-186,-1 0 0,0 0 1,1 0-1,-1 0 0,1 0 1,-1 0-1,1 0 0,-1 0 0,0-1 1,1 1-1,-1 0 0,1 0 1,-1-1-1,1 1 0,-1 0 0,1-1 1,-1 1-1,1 0 0,0-1 0,-1 1 1,1-1-1,-1 1 0,1-1 1,0 1-1,-1-1 0,1 1 0,0-1 1,0 1-1,-1-1 0,1 1 1,0-1-1,0 0 0,0 1 0,0-1 1,0 1-1,0-1 0,0 1 1,0-1-1,0 0 0,0 1 0,0-1 1,0 1-1,0-1 0,0 0 0,0 1 1,1-1-1,-1 1 0,0-1 1,0 1-1,1-1 0,12-32-4410,39-39-4192,-22 32 2775</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11.932"/>
    </inkml:context>
    <inkml:brush xml:id="br0">
      <inkml:brushProperty name="width" value="0.025" units="cm"/>
      <inkml:brushProperty name="height" value="0.025" units="cm"/>
    </inkml:brush>
  </inkml:definitions>
  <inkml:trace contextRef="#ctx0" brushRef="#br0">158 0 12556,'0'0'6534,"-15"59"-5221,-2-32-480,0 4-320,0 1-161,-1-2-128,-1 2 0,0-6-31,4-3-65,4-7-32,4-7-32,5-7-609,2-9-4580,5-11 1058,10-7-994</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12.277"/>
    </inkml:context>
    <inkml:brush xml:id="br0">
      <inkml:brushProperty name="width" value="0.025" units="cm"/>
      <inkml:brushProperty name="height" value="0.025" units="cm"/>
    </inkml:brush>
  </inkml:definitions>
  <inkml:trace contextRef="#ctx0" brushRef="#br0">126 1 8072,'0'0'9518,"1"9"-9032,-1 12-239,0 1-1,-2 0 1,-6 31 0,3-26 196,2 1 0,0 48 1,3-75-452,0 1 0,0-1 1,0 0-1,0 1 1,0-1-1,1 0 1,-1 1-1,0-1 0,1 0 1,-1 1-1,1-1 1,0 0-1,-1 0 1,1 0-1,0 0 0,0 1 1,0-1-1,2 1 1,15 3-7387</inkml:trace>
  <inkml:trace contextRef="#ctx0" brushRef="#br0" timeOffset="1">1 161 9993,'0'0'10474,"52"6"-9801,-26-3-385,6-3-160,-2 0-96,5 0-864,-5-10-2500,6-4-3522</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13.286"/>
    </inkml:context>
    <inkml:brush xml:id="br0">
      <inkml:brushProperty name="width" value="0.025" units="cm"/>
      <inkml:brushProperty name="height" value="0.025" units="cm"/>
    </inkml:brush>
  </inkml:definitions>
  <inkml:trace contextRef="#ctx0" brushRef="#br0">1 12 10154,'0'-12'10986,"0"28"-10922,0 5 224,0 3 33,0 2-161,0 2-64,0-2-32,0 0 0,0-5 0,0-1-192,0-3-993,0-6-1089,0-6-1025</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13.790"/>
    </inkml:context>
    <inkml:brush xml:id="br0">
      <inkml:brushProperty name="width" value="0.025" units="cm"/>
      <inkml:brushProperty name="height" value="0.025" units="cm"/>
    </inkml:brush>
  </inkml:definitions>
  <inkml:trace contextRef="#ctx0" brushRef="#br0">57 0 11211,'0'0'5658,"-2"9"-4056,-13 38-285,3 2 0,2-1 1,-7 93-1,17-141-1313,0 1 1,0-1 0,0 1-1,0 0 1,0-1-1,0 1 1,0-1 0,0 1-1,0-1 1,0 1-1,0-1 1,1 1-1,-1-1 1,0 1 0,0-1-1,0 1 1,1-1-1,-1 1 1,0-1 0,1 1-1,-1-1 1,0 1-1,1-1 1,-1 0 0,1 1-1,-1-1 1,1 0-1,-1 1 1,0-1 0,1 0-1,-1 0 1,1 1-1,0-1 1,0 0 0,20-6 358,19-23 261,-23 11-578,-1 1 0,-1-2 0,-1 0 0,0-1 0,-2 0 0,0-1 0,-1 0 0,-1-1 0,-1 0 1,6-25-1,-20 68-70,-2 10-113,1 0 0,1 1 0,-1 48 0,6-78 138,0-1-1,0 1 1,0-1-1,0 1 1,1-1-1,-1 1 1,0-1-1,1 1 0,-1-1 1,1 1-1,0-1 1,-1 1-1,1-1 1,0 0-1,0 1 1,0-1-1,0 0 0,0 0 1,0 1-1,0-1 1,0 0-1,1 0 1,-1-1-1,2 3 0,0-3 1,-1 1 0,1 0-1,0-1 1,-1 1 0,1-1-1,0 0 1,0 0 0,-1 0-1,1 0 1,0 0 0,-1 0-1,1-1 1,3-1 0,1 1-14,0-2 1,-1 1 0,1-1 0,-1 0 0,1 0 0,-1-1 0,0 0 0,-1 0 0,1-1 0,7-7 0,-8 7-462,10-17-340,-11 6-5366</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14.108"/>
    </inkml:context>
    <inkml:brush xml:id="br0">
      <inkml:brushProperty name="width" value="0.025" units="cm"/>
      <inkml:brushProperty name="height" value="0.025" units="cm"/>
    </inkml:brush>
  </inkml:definitions>
  <inkml:trace contextRef="#ctx0" brushRef="#br0">45 0 12588,'0'0'7975,"-4"63"-6693,-7-24-514,2 1-287,-2 0-321,5-2-64,2-3-64,4-8 0,0-4 0,0-7-96,0-3-705,0-7-1313,0-3-1217</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14.564"/>
    </inkml:context>
    <inkml:brush xml:id="br0">
      <inkml:brushProperty name="width" value="0.025" units="cm"/>
      <inkml:brushProperty name="height" value="0.025" units="cm"/>
    </inkml:brush>
  </inkml:definitions>
  <inkml:trace contextRef="#ctx0" brushRef="#br0">18 56 8456,'0'0'7335,"7"-8"-4420,-6 6-2844,2-1 129,-1-1 0,1 1-1,-1 0 1,1 0 0,0 0-1,0 0 1,0 1 0,1-1 0,-1 1-1,1 0 1,-1 0 0,1 0-1,0 0 1,0 1 0,0-1 0,0 1-1,0 0 1,0 0 0,0 0-1,8 0 1,-8 1-184,0 0-1,0 0 1,0 0-1,0 0 1,0 1-1,-1-1 1,1 1-1,0 0 1,0 0-1,0 0 1,-1 1-1,1-1 1,0 1-1,-1 0 1,0 0-1,1 0 1,-1 1-1,0-1 1,0 1-1,0 0 1,-1-1-1,1 1 1,-1 0-1,1 1 1,-1-1-1,0 0 1,0 1-1,0-1 1,-1 1-1,1 0 1,-1-1-1,0 1 1,0 0-1,0 0 1,-1 0-1,1 0 1,-1 0-1,0 0 1,0 0-1,0 0 1,-2 4-1,1 0 17,-1 0-1,0 0 0,-1 0 1,0 0-1,0 0 0,0-1 1,-1 0-1,0 0 0,-1 0 1,0 0-1,0 0 0,0-1 0,-1 0 1,-10 9-1,19-16-203,-1 0 0,1 1 0,-1-1 1,1 1-1,-1 0 0,1 0 0,-1 0 0,1 0 0,0 0 0,-1 0 0,1 1 1,-1-1-1,1 1 0,-1-1 0,1 1 0,2 2 0,44 20-269,-46-21 421,0 0 1,0 0-1,0 0 1,-1 1-1,1-1 1,0 1-1,-1 0 1,0-1-1,1 1 1,-1 0-1,0 0 1,-1 1-1,1-1 1,-1 0-1,1 1 0,-1-1 1,0 1-1,0-1 1,0 1-1,-1-1 1,1 6-1,-2-4 260,1 0 0,-1 0-1,-1 0 1,1 0 0,-1 0 0,0-1-1,0 1 1,0-1 0,-1 1-1,0-1 1,1 0 0,-1 0 0,-1 0-1,1 0 1,-5 4 0,1-2-76,0 0 0,0 0 0,-1 0-1,0-1 1,0 0 0,0-1 0,0 0 0,-1 0 0,1-1 0,-1 0 0,0 0-1,0-1 1,0 0 0,-1-1 0,1 0 0,0 0 0,0-1 0,-1 0 0,-15-3 0,22 2-203,0 1 0,1-1 0,-1-1 0,1 1 1,0 0-1,-1 0 0,1-1 0,0 0 0,0 1 1,0-1-1,0 0 0,0 0 0,0 0 0,0 0 0,1 0 1,-1 0-1,1-1 0,0 1 0,0-1 0,-1 1 1,1-1-1,1 1 0,-2-5 0,-3-29-3491,7 1-4543,4 8-3282</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15.354"/>
    </inkml:context>
    <inkml:brush xml:id="br0">
      <inkml:brushProperty name="width" value="0.025" units="cm"/>
      <inkml:brushProperty name="height" value="0.025" units="cm"/>
    </inkml:brush>
  </inkml:definitions>
  <inkml:trace contextRef="#ctx0" brushRef="#br0">0 63 10025,'0'0'6118,"8"-8"-3262,0 1-2226,0 0-1,0 0 0,1 1 1,-1 1-1,18-9 0,-25 13-574,1 0 0,0 0-1,0 0 1,0 0 0,0 0 0,0 1-1,0-1 1,0 0 0,0 1 0,0 0-1,0-1 1,0 1 0,1 0 0,-1 0-1,0 0 1,0 1 0,0-1 0,0 0-1,0 1 1,0 0 0,0-1 0,0 1-1,0 0 1,0 0 0,0 0 0,0 0-1,0 0 1,-1 0 0,1 1 0,0-1-1,-1 1 1,1-1 0,-1 1-1,0-1 1,1 1 0,-1 0 0,0 0-1,0 0 1,0-1 0,0 1 0,1 4-1,0 1-42,-1 1-1,1-1 1,-1 0-1,0 0 0,-1 1 1,0-1-1,0 0 1,-1 1-1,0-1 1,0 0-1,0 1 0,-1-1 1,-5 12-1,-3 5-78,-1-1 0,-22 33 0,25-42-41,48-42 23,75-105-1314,-115 133 1386,0 0 1,0 0-1,0-1 1,0 1-1,0 0 0,0 0 1,1 0-1,-1 0 1,0 0-1,0 0 0,0 0 1,0 0-1,1-1 1,-1 1-1,0 0 1,0 0-1,0 0 0,0 0 1,1 0-1,-1 0 1,0 0-1,0 0 0,0 0 1,0 0-1,1 0 1,-1 0-1,0 0 1,0 0-1,0 0 0,0 0 1,1 0-1,-1 1 1,0-1-1,0 0 0,0 0 1,0 0-1,1 0 1,-1 0-1,0 0 1,0 0-1,0 0 0,0 1 1,0-1-1,0 0 1,0 0-1,1 0 1,-1 0-1,0 1 0,0-1 1,0 0-1,0 0 1,0 0-1,0 0 0,0 1 1,0-1-1,0 0 1,0 0-1,0 0 1,0 0-1,0 1 0,0-1 1,4 23-214,-3 37 347,-2-51-165,1-6 66,0 0-1,0 0 1,0 1 0,1-1 0,-1 0 0,1 1-1,0-1 1,0 0 0,0 0 0,0 0-1,0 0 1,3 5 0,-3-7 36,1 0 1,-1 0-1,0 0 0,0-1 1,1 1-1,-1 0 0,1-1 1,-1 1-1,1-1 1,-1 1-1,1-1 0,-1 1 1,1-1-1,-1 0 0,1 0 1,-1 0-1,1 0 0,-1 0 1,1 0-1,0 0 1,-1-1-1,1 1 0,-1-1 1,1 1-1,-1-1 0,1 1 1,-1-1-1,0 0 1,3-1-1,3-2 54,0 0-1,0-1 1,-1 1 0,0-1 0,1 0 0,-2-1-1,1 0 1,-1 0 0,7-9 0,35-63-210,-47 77 7,-9 30-358,7-21 464,0 0 0,0 1-1,1-1 1,0 1 0,1 15 0,0-22-166,0 0 0,0 0 0,1 0 0,-1-1 0,1 1 0,-1 0 0,1-1 0,0 1 0,-1 0 0,1-1 0,0 1 1,0-1-1,3 4 0,-3-4-241,0 0-1,1 0 1,-1-1 0,1 1 0,-1 0 0,0 0 0,1-1-1,0 1 1,-1-1 0,1 0 0,-1 1 0,1-1 0,-1 0-1,1 0 1,0 0 0,-1 0 0,1 0 0,2 0 0,14-3-7151</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16.112"/>
    </inkml:context>
    <inkml:brush xml:id="br0">
      <inkml:brushProperty name="width" value="0.025" units="cm"/>
      <inkml:brushProperty name="height" value="0.025" units="cm"/>
    </inkml:brush>
  </inkml:definitions>
  <inkml:trace contextRef="#ctx0" brushRef="#br0">90 58 7303,'0'0'8152,"2"-9"-4939,4-39 796,-8 49-3859,0-1-1,1 1 1,-1 0-1,1 1 1,-1-1-1,1 0 1,-1 0-1,1 1 1,0-1-1,-1 1 1,-1 2-1,-2 7-152,0 1-1,1 0 0,0 0 1,1 0-1,1 0 1,-1 0-1,2 1 1,-1 19-1,3-32 6,-1 1-1,0-1 1,0 1 0,1-1-1,-1 0 1,0 1 0,1-1-1,-1 0 1,0 1 0,1-1-1,-1 0 1,1 0 0,-1 1 0,1-1-1,-1 0 1,0 0 0,1 0-1,-1 1 1,1-1 0,-1 0-1,1 0 1,-1 0 0,1 0-1,-1 0 1,1 0 0,-1 0-1,1 0 1,-1 0 0,1 0-1,-1 0 1,0-1 0,1 1-1,-1 0 1,1 0 0,-1 0-1,1-1 1,-1 1 0,0 0-1,1 0 1,-1-1 0,1 1-1,0-1 1,20-11 54,5-16-10,-23 23-71,1 1 1,0-1-1,0 1 0,0 0 1,1 0-1,-1 0 0,1 0 1,6-3-1,-9 33-947,-1 36 800,1-11 522,-10 86-1,6-122-258,-1-1 0,0 0 0,-1 1 0,0-1 0,-1-1 0,-1 1 0,0-1 0,-1 0-1,0 0 1,-14 18 0,20-29-80,-1 0 0,1 0 0,0-1-1,-1 1 1,1 0 0,-1-1 0,0 1 0,0-1-1,1 0 1,-1 1 0,0-1 0,0 0-1,0 0 1,0 0 0,0 0 0,0-1 0,-1 1-1,1-1 1,0 1 0,0-1 0,0 0 0,-1 1-1,1-1 1,0 0 0,0-1 0,0 1-1,-5-1 1,5 0-3,0-1 0,0 1 0,0-1-1,0 1 1,0-1 0,1 0 0,-1 0-1,0 0 1,1 0 0,-1 0 0,1 0 0,0 0-1,0-1 1,0 1 0,0 0 0,0-1-1,0 1 1,0 0 0,1-1 0,-1 1 0,1-1-1,0 1 1,0-1 0,0-3 0,0-3-138,-1 0 0,1 0 0,1 0 0,0 0 0,0 0 0,1 1 0,0-1 1,1 0-1,-1 1 0,2-1 0,-1 1 0,1 0 0,1 0 0,-1 0 0,1 0 0,1 1 0,-1 0 1,1 0-1,0 1 0,15-12 0,66-47-3775,-31 25-1735,-20 12-355</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16.713"/>
    </inkml:context>
    <inkml:brush xml:id="br0">
      <inkml:brushProperty name="width" value="0.025" units="cm"/>
      <inkml:brushProperty name="height" value="0.025" units="cm"/>
    </inkml:brush>
  </inkml:definitions>
  <inkml:trace contextRef="#ctx0" brushRef="#br0">18 150 6470,'0'0'7634,"-3"9"-5573,-11 25-316,14-34-1686,0 1 0,0-1 0,0 1 0,0 0 0,-1-1 0,1 1 0,0 0 0,0-1 0,0 1 0,0-1 0,1 1 0,-1 0 0,0-1-1,0 1 1,0 0 0,0-1 0,1 1 0,-1-1 0,0 1 0,1-1 0,-1 1 0,0-1 0,1 1 0,-1-1 0,1 1 0,-1-1 0,0 1 0,1-1 0,-1 0 0,1 1-1,0-1 1,-1 0 0,1 1 0,-1-1 0,1 0 0,-1 0 0,1 1 0,0-1 0,-1 0 0,1 0 0,0 0 0,-1 0 0,1 0 0,-1 0 0,1 0 0,0 0 0,-1 0-1,2 0 1,30-3 1014,-24-1-870,0 1-1,0-1 1,0-1-1,0 1 1,-1-2-1,0 1 1,0-1-1,0 1 1,10-13-1,0-2 310,30-44 0,-46 62-495,1-1 0,-1 1 1,1 0-1,-1 0 0,0-1 1,0 1-1,0 0 0,-1-1 0,1 1 1,0-1-1,-1 0 0,0 1 1,1-1-1,-1 1 0,0-1 1,0 1-1,-1-1 0,1 0 1,-1-4-1,0 7-31,1-1-1,-1 0 1,1 0-1,-1 1 0,1-1 1,-1 0-1,1 1 1,-1-1-1,0 1 1,1-1-1,-1 1 1,0-1-1,0 1 1,1-1-1,-1 1 1,0-1-1,0 1 1,0 0-1,0 0 1,1-1-1,-1 1 1,-1 0-1,-1 0-45,1 0-1,-1 0 1,0 1 0,1-1-1,-1 1 1,1-1 0,-1 1-1,1 0 1,-1 0 0,-3 2-1,-5 4 6,0 0-1,1 0 0,0 1 0,0 1 1,1 0-1,0 0 0,0 1 0,-11 16 1,14-17 113,0-1 0,1 1 0,0 0 1,0 0-1,1 1 0,0-1 1,1 1-1,0 0 0,1 0 0,0 0 1,-1 12-1,3-20-53,1-1 0,-1 0 0,1 0 0,0 0 1,-1 0-1,1 1 0,0-1 0,0 0 0,0 0 0,0-1 1,0 1-1,0 0 0,0 0 0,0 0 0,0-1 0,1 1 1,-1-1-1,0 1 0,0-1 0,1 1 0,-1-1 0,0 1 1,0-1-1,1 0 0,-1 0 0,0 0 0,1 0 0,-1 0 1,0 0-1,1 0 0,-1 0 0,2-1 0,50-5-576,10-16-3510,-22 2-2765,-8 1-1872</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17.566"/>
    </inkml:context>
    <inkml:brush xml:id="br0">
      <inkml:brushProperty name="width" value="0.025" units="cm"/>
      <inkml:brushProperty name="height" value="0.025" units="cm"/>
    </inkml:brush>
  </inkml:definitions>
  <inkml:trace contextRef="#ctx0" brushRef="#br0">150 32 8264,'0'0'13874,"-8"-4"-13639,6 2-220,0 1 0,0 0 0,-1 0 0,1 0 0,0 0 0,-1 0 0,1 0 1,-1 1-1,1-1 0,-1 1 0,1 0 0,-1-1 0,1 1 0,-1 0 0,1 1 0,-1-1 0,0 0 0,1 1 0,-1-1 0,1 1 0,0 0 0,-1 0 0,1 0 0,0 0 0,-1 0 0,1 1 0,0-1 0,0 1 0,0-1 1,0 1-1,0 0 0,-2 3 0,-31 34 529,34-38-512,29-42 870,-25 41-908,-1-1-1,0 1 0,0-1 0,1 1 0,-1-1 1,0 0-1,0 0 0,0 0 0,0 0 1,0 0-1,0 0 0,0-1 0,0 1 1,-1-1-1,1 1 0,0-1 0,-1 0 0,1 1 1,-1-1-1,0 0 0,1 0 0,-1 0 1,0 0-1,0 0 0,1-5 0,-27 25-105,18-9 137,0-1 73,0 1-1,0 0 1,1 0-1,0 0 1,0 1-1,1 0 0,0 0 1,1 0-1,0 0 1,1 1-1,0-1 1,-3 21-1,6-30-92,0-1 0,0 1 1,0-1-1,0 1 0,0-1 0,0 0 0,0 1 0,0-1 1,0 1-1,0-1 0,0 0 0,1 1 0,-1-1 0,0 1 1,0-1-1,0 0 0,1 1 0,-1-1 0,0 0 0,0 1 1,1-1-1,-1 0 0,0 1 0,1-1 0,-1 0 1,0 0-1,1 1 0,-1-1 0,0 0 0,1 0 0,-1 0 1,1 0-1,-1 1 0,0-1 0,1 0 0,-1 0 0,1 0 1,0 0-1,21-6 297,17-19 182,-11-2-370,-24 22-178,0 0-1,0 0 1,0 1 0,0 0 0,1 0 0,-1 0-1,1 0 1,0 1 0,1 0 0,-1 0 0,0 0-1,1 1 1,0 0 0,11-4 0,-17 7 44,1 0 1,0 0-1,0 0 1,-1 0-1,1-1 1,0 1-1,-1 0 0,1 0 1,-1 0-1,0 0 1,1 0-1,-1 0 1,0 0-1,1 0 1,-1 1-1,0-1 0,0 0 1,0 0-1,0 0 1,0 0-1,0 0 1,0 1-1,0 36-414,-1-31 394,9-62 355,-7 51-296,0 0-1,0 0 1,0 1-1,0-1 1,0 0-1,1 0 1,0 1-1,0-1 1,0 1-1,0 0 1,0-1 0,1 1-1,-1 0 1,1 0-1,0 1 1,4-4-1,-4 6-27,-1 0 1,1 0-1,0 0 0,0 1 0,-1-1 0,1 1 1,-1 0-1,1 0 0,0 0 0,-1 0 0,0 0 1,1 1-1,-1-1 0,3 3 0,26 9-83,-21-11-240,1-1-1,-1 0 1,1-1-1,0 0 1,13-2-1,-18 1-584,0-1 0,-1 1 0,1-1 0,0 0 1,0 0-1,7-5 0,8-6-3984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5.480"/>
    </inkml:context>
    <inkml:brush xml:id="br0">
      <inkml:brushProperty name="width" value="0.025" units="cm"/>
      <inkml:brushProperty name="height" value="0.025" units="cm"/>
    </inkml:brush>
  </inkml:definitions>
  <inkml:trace contextRef="#ctx0" brushRef="#br0">0 1 2402,'0'0'14985,"4"12"-13602,-2-7-1213,0 3 71,0 0 0,0 0 0,0 0 0,-1 0-1,0 1 1,0-1 0,-1 0 0,-1 0-1,-1 16 1,-4 19 405,1 1 0,2 49 0,6-88 1081,2-13-884,3-17 30,-3-12-559,-3 0 0,0 0-1,-5-44 1,-3 61-455,6 20 108,0 0 0,0 0 0,-1 0 1,1 0-1,0 0 0,0 0 0,0 0 0,0-1 1,0 1-1,0 0 0,0 0 0,0 0 1,-1 0-1,1 0 0,0 0 0,0 0 0,0 0 1,0 0-1,0 0 0,0 0 0,-1 0 1,1 0-1,0 0 0,0-1 0,0 1 0,0 0 1,0 0-1,0 0 0,-1 1 0,1-1 1,0 0-1,0 0 0,0 0 0,0 0 0,0 0 1,-1 0-1,1 0 0,0 0 0,0 0 1,0 0-1,0 0 0,0 0 0,0 0 0,0 0 1,-1 0-1,1 1 0,0-1 0,0 0 1,0 0-1,0 0 0,0 0 0,0 0 0,0 1 1,-1 0-214,1 0 1,0 1 0,0-1-1,0 0 1,0 1 0,0-1-1,0 0 1,0 1 0,1-1-1,-1 0 1,0 1 0,1-1-1,-1 0 1,1 1 0,-1-1-1,1 0 1,-1 0 0,1 0-1,0 0 1,0 1-1,0-1 1,0 0 0,1 1-1,14 11-4120,1-3-850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18.330"/>
    </inkml:context>
    <inkml:brush xml:id="br0">
      <inkml:brushProperty name="width" value="0.025" units="cm"/>
      <inkml:brushProperty name="height" value="0.025" units="cm"/>
    </inkml:brush>
  </inkml:definitions>
  <inkml:trace contextRef="#ctx0" brushRef="#br0">172 115 7303,'0'0'6171,"-9"1"-5285,0 0-368,1 0-1,0 1 1,0 1-1,-1-1 1,2 1-1,-1 0 1,0 1-1,1 0 1,-1 0 0,1 1-1,0 0 1,1 0-1,-1 0 1,1 1-1,0 0 1,0 0-1,-9 14 1,12-14-455,-1 1 0,2-1 0,-1 0 1,0 1-1,1 0 0,1-1 0,-1 1 1,1 0-1,0 0 0,0 0 0,1 0 1,1 12-1,-1-18-62,0 0 0,0 0-1,0 0 1,0 0 0,0 0 0,0 0 0,0 0 0,1-1 0,-1 1-1,0 0 1,1 0 0,-1 0 0,0 0 0,1-1 0,-1 1 0,1 0 0,-1 0-1,1-1 1,0 1 0,-1 0 0,1-1 0,0 1 0,-1-1 0,1 1-1,0-1 1,0 1 0,0-1 0,-1 0 0,1 1 0,1-1 0,0 1 10,1-1 0,-1 0 1,1 0-1,-1 0 0,1-1 1,-1 1-1,0-1 1,1 1-1,-1-1 0,0 0 1,3-1-1,4-2 76,0 0 0,-1-1 0,0 0 0,14-12 0,3-7-5,-2-2 0,-1-1 1,-1-1-1,-1-1 1,-1 0-1,19-42 0,-36 67-82,-1 0 0,1 0 0,-1 0 0,1 0 0,-1 0 0,0-1 0,-1 1 0,1 0 0,-1-7 0,-15 18-368,1 8 353,1 1 1,0 0-1,1 1 0,1 0 1,1 1-1,1 0 0,-8 20 0,12-29 50,1 1 0,1-1 0,-1 1-1,2 0 1,-1 0 0,1 0-1,-1 17 1,4-26-29,-1 0 0,0-1 0,1 1 1,-1-1-1,0 1 0,1-1 0,-1 1 0,1-1 0,-1 1 0,1-1 1,-1 0-1,1 1 0,-1-1 0,1 1 0,-1-1 0,1 0 0,-1 0 0,1 1 1,0-1-1,-1 0 0,1 0 0,-1 0 0,1 0 0,0 0 0,-1 0 0,1 0 1,0 0-1,-1 0 0,1 0 0,0 0 0,-1 0 0,1 0 0,-1 0 0,2-1 1,26-6 125,4-13-167,-28 16-17,0 1-1,1 0 0,-1 0 1,1 0-1,0 0 0,0 1 0,0 0 1,0 0-1,0 0 0,0 1 1,7-2-1,-12 28-358,-1-7 391,1 20 112,10-31 107,10-15 160,-1-7-327,-14 11-289,-1 0 1,0 1-1,1-1 0,-1 1 0,1 0 1,0 0-1,0 1 0,0 0 0,1 0 0,6-2 1,-12 5 208,0 1 1,0 0 0,0 0-1,-1-1 1,1 1-1,0 0 1,-1-1 0,1 1-1,-1 0 1,1-1 0,-1 1-1,0-1 1,1 1-1,-1-1 1,-2 3 0,-37 60 2145,39-63-2008,13-10-1291,20-22-6924,-16 9 337</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19.001"/>
    </inkml:context>
    <inkml:brush xml:id="br0">
      <inkml:brushProperty name="width" value="0.025" units="cm"/>
      <inkml:brushProperty name="height" value="0.025" units="cm"/>
    </inkml:brush>
  </inkml:definitions>
  <inkml:trace contextRef="#ctx0" brushRef="#br0">33 269 8840,'0'0'12770,"11"1"-11729,-10-1-1034,48-3 971,-47 3-922,0 0 0,0 0 0,-1-1 0,1 1 0,0-1 0,0 1 0,-1-1 0,1 0 0,0 0 0,-1 0 0,1 0 0,0 0 0,-1 0 0,0 0 0,1 0-1,-1 0 1,0-1 0,1 1 0,-1-1 0,0 1 0,0-1 0,0 1 0,0-1 0,0 0 0,-1 1 0,1-1 0,-1 0 0,1 0 0,-1 0 0,1 1 0,-1-4 0,-1 4-68,1 1 1,-1-1 0,0 1 0,0-1-1,0 1 1,0 0 0,0-1-1,0 1 1,0 0 0,0 0 0,0 0-1,0-1 1,0 1 0,0 0 0,0 0-1,0 1 1,0-1 0,0 0-1,0 0 1,1 0 0,-1 1 0,0-1-1,-2 1 1,-25 7-492,21-3 457,0 0 1,0 1 0,1-1 0,0 2-1,0-1 1,0 0 0,-6 11-1,9-13 77,0 0-1,0 1 1,1-1-1,0 1 1,-1 0-1,1 0 1,1 0-1,-1 0 0,1 0 1,0 0-1,0 0 1,1 0-1,-1 6 1,2-10-19,0 0-1,0 0 1,-1 0 0,1-1 0,0 1 0,0 0 0,0-1 0,0 1 0,0-1-1,1 1 1,-1-1 0,0 1 0,0-1 0,0 0 0,0 0 0,0 1 0,1-1-1,-1 0 1,0 0 0,0 0 0,0 0 0,0 0 0,1-1 0,-1 1-1,0 0 1,0 0 0,0-1 0,2 0 0,37-10 268,-5-9-242,-2-2-1,0-1 0,-1-2 1,-2-1-1,52-57 1,-71 72-35,47-55 37,-54 61-32,0-1-1,-1 0 1,1 0 0,-1 0-1,0 0 1,0-1 0,-1 1 0,0-1-1,0 1 1,1-9 0,-3 15-9,0 0-1,0 0 1,0-1 0,0 1 0,0 0 0,0 0 0,0-1 0,0 1 0,-1 0 0,1-1 0,0 1 0,0 0 0,0 0 0,0-1 0,0 1 0,0 0-1,-1 0 1,1 0 0,0-1 0,0 1 0,0 0 0,0 0 0,-1 0 0,1-1 0,0 1 0,0 0 0,-1 0 0,1 0 0,0 0 0,0 0 0,-1 0-1,1-1 1,0 1 0,0 0 0,-1 0 0,1 0 0,0 0 0,0 0 0,-1 0 0,1 0 0,0 0 0,-1 0 0,1 0 0,0 0 0,0 0-1,-1 1 1,1-1 0,0 0 0,0 0 0,-1 0 0,1 0 0,0 0 0,0 0 0,-1 1 0,1-1 0,-16 9-142,5 2 140,0-1 0,1 2 0,0-1 0,1 1 0,1 1 0,0 0 0,1 0 0,0 0 1,1 1-1,-6 18 0,3-4 322,1 0 0,1 0 0,1 1 1,-2 41-1,10-12 279,-3-56-610,1 0 0,0-1-1,1 1 1,-1 0 0,0 0 0,0-1-1,1 1 1,-1-1 0,1 1 0,-1 0-1,1-1 1,0 1 0,0-1 0,-1 1 0,1-1-1,0 1 1,0-1 0,0 0 0,1 0-1,-1 1 1,0-1 0,0 0 0,1 0-1,-1 0 1,1 0 0,-1-1 0,1 1 0,-1 0-1,1 0 1,2 0 0,-2-5-126,-1 0 0,0 0 1,-1 0-1,1 0 0,-1-1 0,0 1 1,0 0-1,0 0 0,-1-4 0,1 1 53,-1-33 272,-1-1 0,-3 1 0,-1 0-1,-20-68 1,74 122 1641,9 5-1969,-37-15-349,0-1-1,37 2 1,9-7-3884,-8-4-4088</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16.046"/>
    </inkml:context>
    <inkml:brush xml:id="br0">
      <inkml:brushProperty name="width" value="0.025" units="cm"/>
      <inkml:brushProperty name="height" value="0.025" units="cm"/>
    </inkml:brush>
  </inkml:definitions>
  <inkml:trace contextRef="#ctx0" brushRef="#br0">62 17 3043,'-13'-3'480,"0"2"161,-2-2-417,4 2-192,7-2-160,-1 1-545,5-2-736</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16.393"/>
    </inkml:context>
    <inkml:brush xml:id="br0">
      <inkml:brushProperty name="width" value="0.025" units="cm"/>
      <inkml:brushProperty name="height" value="0.025" units="cm"/>
    </inkml:brush>
  </inkml:definitions>
  <inkml:trace contextRef="#ctx0" brushRef="#br0">56 26 64,'-56'-26'320,"58"26"129,4 0-289,-1 0-641</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16.755"/>
    </inkml:context>
    <inkml:brush xml:id="br0">
      <inkml:brushProperty name="width" value="0.025" units="cm"/>
      <inkml:brushProperty name="height" value="0.025" units="cm"/>
    </inkml:brush>
  </inkml:definitions>
  <inkml:trace contextRef="#ctx0" brushRef="#br0">229 102 1569,'0'0'8932,"0"-9"-7155,1 3-1595,0-42 2743,-1 45-2370,0 0 0,-1 0-1,1 1 1,-1-1 0,0 0-1,1 1 1,-1-1 0,0 1 0,-1-1-1,0-2 1,0 4-423,1 0 0,-1 1 0,1-1 1,0 0-1,-1 0 0,0 1 0,1-1 0,-1 1 0,1 0 0,-1-1 0,0 1 1,1 0-1,-1 0 0,0 0 0,1 0 0,-1 0 0,1 1 0,-1-1 0,0 0 1,1 1-1,-1-1 0,-1 1 0,-36 13-192,-40 27 185,73-37-122,0-1 0,0 1 1,1 1-1,0-1 0,-1 1 0,1 0 0,1 0 0,-1 0 1,1 1-1,-6 9 0,9-14-6,1 0 0,0 0 0,-1-1 0,1 1-1,0 0 1,-1 0 0,1 0 0,0 0 0,0 0 0,0 0 0,0 0 0,0 0-1,0-1 1,0 1 0,0 0 0,0 0 0,0 0 0,1 0 0,-1 0 0,0 0 0,1 0-1,-1-1 1,0 1 0,1 0 0,-1 0 0,1 0 0,-1-1 0,1 1 0,0 0 0,-1-1-1,1 1 1,0 0 0,-1-1 0,1 1 0,0-1 0,0 1 0,0-1 0,-1 0 0,1 1-1,0-1 1,0 0 0,0 1 0,0-1 0,0 0 0,0 0 0,-1 0 0,1 0 0,0 0-1,1 0 1,60 1 10,-43-2-13,-14 0 0,-1 1 0,1 1-1,0-1 1,-1 1 0,1 0-1,-1 0 1,1 0 0,-1 0-1,1 1 1,-1 0 0,0 0 0,0 0-1,0 0 1,0 1 0,5 3-1,-7-3 5,0-1-1,0 0 0,-1 1 1,1-1-1,-1 1 0,1 0 0,-1-1 1,0 1-1,0 0 0,-1 0 1,1 0-1,0 0 0,-1 0 1,0 0-1,1 0 0,-1 0 1,0 0-1,-1 0 0,1 0 0,-1 0 1,1 0-1,-1-1 0,0 1 1,0 0-1,-2 5 0,-1 0 39,-1 1 0,0-1 0,-1 1 0,0-1 0,0-1 0,0 1 0,-1-1 0,0 0 0,-1-1-1,1 0 1,-1 0 0,0 0 0,-1-1 0,1-1 0,-1 1 0,0-1 0,0-1 0,-1 0 0,1 0 0,-1 0 0,-15 1-1,39-20-7079,-7 6 5013,10-8-1663,5-3-1484</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17.239"/>
    </inkml:context>
    <inkml:brush xml:id="br0">
      <inkml:brushProperty name="width" value="0.025" units="cm"/>
      <inkml:brushProperty name="height" value="0.025" units="cm"/>
    </inkml:brush>
  </inkml:definitions>
  <inkml:trace contextRef="#ctx0" brushRef="#br0">0 14 2819,'0'0'17034,"4"10"-16484,21 101 1393,-24-109-1911,-1-1-1,0 0 1,0 1-1,1-1 1,-1 1-1,1-1 1,-1 0-1,1 1 0,0-1 1,-1 0-1,1 0 1,0 1-1,0-1 1,0 0-1,0 0 1,0 0-1,0 0 1,0 0-1,0 0 0,1 0 1,-1-1-1,0 1 1,0 0-1,3 0 1,-2 0 16,1-1 1,-1 0 0,1 0 0,-1 0 0,1 0 0,-1 0 0,1-1-1,-1 1 1,0-1 0,1 0 0,-1 1 0,0-1 0,3-1 0,7-5 101,0 1 0,-1-2 0,0 1 0,10-11 0,28-31-25,-38 36-85,1 1-1,0 0 1,20-14-1,-25 28-124,-4 11 50,-1 25 35,-2-24-8,0-13 8,0 1 1,0 0-1,0-1 1,0 1-1,1 0 0,-1-1 1,1 1-1,-1 0 0,1-1 1,-1 1-1,1-1 1,0 1-1,0-1 0,0 1 1,0-1-1,0 0 0,0 1 1,0-1-1,0 0 1,1 0-1,-1 0 0,0 0 1,1 0-1,1 1 1,-1-1 2,1-1 1,-1 0 0,0 1-1,1-1 1,-1 0 0,1 0-1,-1 0 1,1 0 0,-1-1-1,1 1 1,-1-1 0,0 1-1,1-1 1,2-2-1,8-2 9,-1-2 0,0 0 0,-1 0-1,17-14 1,-19 13-40,-5 5-73,0-1 1,0 0-1,0 1 1,1-1-1,-1 1 1,1 1-1,0-1 1,0 1-1,0-1 1,0 1-1,1 1 1,4-2-1,-9 4 73,0-1-1,0 1 0,0 0 1,-1 0-1,1-1 1,-1 1-1,1 0 1,0 0-1,-1 0 0,1 0 1,-1 0-1,0 0 1,1 0-1,-1 0 0,0 0 1,0 0-1,1 0 1,-1 0-1,0 0 1,0 0-1,0 0 0,0 0 1,-1 2-1,1 37 104,0-30-110,0-3 664,0-4-2029,0-11-10251</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17.614"/>
    </inkml:context>
    <inkml:brush xml:id="br0">
      <inkml:brushProperty name="width" value="0.025" units="cm"/>
      <inkml:brushProperty name="height" value="0.025" units="cm"/>
    </inkml:brush>
  </inkml:definitions>
  <inkml:trace contextRef="#ctx0" brushRef="#br0">0 0 13036,'0'0'3171</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18.742"/>
    </inkml:context>
    <inkml:brush xml:id="br0">
      <inkml:brushProperty name="width" value="0.025" units="cm"/>
      <inkml:brushProperty name="height" value="0.025" units="cm"/>
    </inkml:brush>
  </inkml:definitions>
  <inkml:trace contextRef="#ctx0" brushRef="#br0">6 47 5733,'-2'-16'1301,"-2"-15"11222,4 51-11917,0 30-32,3 0 1,2 0-1,2 0 1,16 59-1,-23-107-602,1 1 0,0 0 1,0 0-1,0 0 0,0-1 0,1 1 0,-1-1 0,1 1 1,3 3-1,1-8-1502,-3-18-965,-4 8 1042,0 0 0,-1 0 0,-1 0 0,1 0 0,-7-15 0,4 12-185,-8-29-2990</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19.074"/>
    </inkml:context>
    <inkml:brush xml:id="br0">
      <inkml:brushProperty name="width" value="0.025" units="cm"/>
      <inkml:brushProperty name="height" value="0.025" units="cm"/>
    </inkml:brush>
  </inkml:definitions>
  <inkml:trace contextRef="#ctx0" brushRef="#br0">38 114 1826,'-2'0'278,"0"0"0,0 0 0,0-1 0,0 1 1,0-1-1,0 1 0,1-1 0,-1 0 0,0 0 0,0 0 1,1 0-1,-1 0 0,0 0 0,1 0 0,-1 0 0,1-1 1,-2-2-1,2 3 129,0 0 0,1-1 1,-1 1-1,1-1 0,0 1 1,-1-1-1,1 1 0,0-1 1,0 1-1,0-1 0,0 1 0,0-1 1,0 0-1,0 1 0,1-1 1,0-2-1,-1 3-198,1 0 0,0 0 0,-1 0 0,1 1 0,0-1-1,0 0 1,-1 0 0,1 1 0,0-1 0,0 0 0,0 1 0,0-1 0,0 1 0,0-1 0,0 1 0,0 0-1,0-1 1,0 1 0,0 0 0,1 0 0,1-1 0,30-1 1350,-27 2-1046,26-2 362,119-11 1467,-133 10-3498,0-1-1,0 0 0,24-11 0,-33 9-2911,-8-1-1590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19.409"/>
    </inkml:context>
    <inkml:brush xml:id="br0">
      <inkml:brushProperty name="width" value="0.025" units="cm"/>
      <inkml:brushProperty name="height" value="0.025" units="cm"/>
    </inkml:brush>
  </inkml:definitions>
  <inkml:trace contextRef="#ctx0" brushRef="#br0">36 34 10762,'0'0'11787,"51"19"-10473,-22-29-546,3-4-511,2 2-193,-6 3-32,-4 3-193,-11 4-1056,-5 2-1505</inkml:trace>
  <inkml:trace contextRef="#ctx0" brushRef="#br0" timeOffset="1">1 257 12172,'0'0'12075,"63"26"-11499,-27-35-383,5-3-129,5-1-32,-5-4-641,1 3-1281,-7-3-1825,-9-2-1346,-3-1-1441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5.812"/>
    </inkml:context>
    <inkml:brush xml:id="br0">
      <inkml:brushProperty name="width" value="0.025" units="cm"/>
      <inkml:brushProperty name="height" value="0.025" units="cm"/>
    </inkml:brush>
  </inkml:definitions>
  <inkml:trace contextRef="#ctx0" brushRef="#br0">148 1 13645,'0'0'6652,"-11"3"-5462,4-1-1086,-1 1 0,1 0 0,0 0 0,0 1 0,0-1 0,0 1 0,1 1 0,-1-1 0,1 1 0,0 1 0,1-1-1,-1 1 1,1 0 0,0 0 0,0 0 0,1 1 0,0-1 0,-5 13 0,5-11-73,1 0-1,0 1 1,1 0-1,0 0 1,0 0 0,1 0-1,0 0 1,0 0-1,1 0 1,2 17 0,-2-25-28,1 1 1,0-1-1,-1 1 1,1-1-1,0 0 1,-1 1-1,1-1 1,0 0-1,0 0 1,0 1-1,0-1 1,0 0-1,1 0 1,-1 0-1,0 0 1,0 0-1,1-1 1,-1 1-1,0 0 1,1-1-1,-1 1 1,1 0-1,-1-1 1,1 0-1,-1 1 1,1-1-1,-1 0 1,1 0-1,-1 0 1,1 0-1,0 0 1,-1 0-1,1 0 1,-1-1-1,1 1 1,-1 0-1,2-2 1,4 1 21,-1-1-1,0 0 1,0 0 0,0 0-1,0-1 1,0 0 0,8-5-1,3-7 16,0 0 0,0-1 0,-2-1-1,0-1 1,-1 0 0,0-1 0,-2 0-1,19-38 1,-31 56-21,1 0 0,0 0 0,-1 1 0,1-1 0,-1 0 0,1 0 0,-1 0 0,0 0-1,1 0 1,-1 0 0,0 0 0,0 1 0,0-1 0,1 0 0,-1 0 0,0 0 0,0 0 0,0 0 0,-1 0 0,1 0-1,0 0 1,0 0 0,0 0 0,-1 0 0,1 0 0,-1-1 0,-1 2-2,1 0 0,0 1-1,0-1 1,0 0 0,0 1 0,0 0 0,0-1 0,0 1-1,0-1 1,0 1 0,0 0 0,0 0 0,0 0-1,0 0 1,0 0 0,1 0 0,-1 0 0,0 0 0,1 0-1,-1 0 1,0 1 0,-5 7 7,-1 1 0,2-1 0,-1 1-1,2 0 1,-1 0 0,1 0 0,1 1 0,0 0 0,0-1-1,1 1 1,1 0 0,-1 0 0,2 0 0,1 21 0,-1-29-93,1-1 0,-1 1 0,1-1 0,0 0 0,0 0 0,0 0 0,0 1 0,0-1 0,1 0 0,-1 0 1,1 0-1,-1-1 0,1 1 0,0 0 0,-1-1 0,1 1 0,0-1 0,0 1 0,4 1 0,28 6-6015,-16-9-3018</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19.784"/>
    </inkml:context>
    <inkml:brush xml:id="br0">
      <inkml:brushProperty name="width" value="0.025" units="cm"/>
      <inkml:brushProperty name="height" value="0.025" units="cm"/>
    </inkml:brush>
  </inkml:definitions>
  <inkml:trace contextRef="#ctx0" brushRef="#br0">6 7 10314,'0'0'6753,"-1"11"-5349,-3 35-112,4-45-1211,0 1 1,0-1 0,0 1 0,0-1-1,0 1 1,0-1 0,0 0 0,0 1-1,1-1 1,-1 1 0,1-1 0,-1 0-1,1 1 1,0-1 0,-1 0 0,1 0-1,0 1 1,0-1 0,0 0 0,0 0-1,0 0 1,0 0 0,0 0 0,2 1-1,0 0-14,0-1-1,0 0 0,0 0 1,0 0-1,0 0 0,0-1 1,0 1-1,0-1 0,0 0 1,0 0-1,4 0 0,2-1 24,0 0-1,0 0 0,0-1 1,0-1-1,-1 1 0,15-7 0,31-31 146,-45 32-216,0 1 0,1 0-1,-1 0 1,1 1 0,11-5-1,-20 11-19,-1 0-1,1 0 0,0 0 0,-1 1 1,1-1-1,0 0 0,-1 0 1,1 0-1,0 1 0,-1-1 1,1 0-1,-1 1 0,1-1 0,-1 0 1,1 1-1,-1-1 0,1 1 1,-1-1-1,1 1 0,-1-1 0,1 1 1,-1-1-1,0 1 0,1 0 1,-1-1-1,0 1 0,1-1 0,-1 1 1,0 0-1,0-1 0,0 1 1,0 0-1,0-1 0,0 1 0,0 0 1,0-1-1,0 1 0,0 0 1,0-1-1,0 2 0,2 45 64,-2-27 112,0-18-161,1 0 1,-1-1 0,0 1-1,0-1 1,0 1-1,1-1 1,-1 1-1,1-1 1,-1 1 0,1-1-1,0 0 1,-1 1-1,1-1 1,0 0-1,0 1 1,0-1 0,0 0-1,0 0 1,0 0-1,1 0 1,-1 0-1,0 0 1,2 1 0,11-5-2350,0-17-3875,-7 0-1877</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0.128"/>
    </inkml:context>
    <inkml:brush xml:id="br0">
      <inkml:brushProperty name="width" value="0.025" units="cm"/>
      <inkml:brushProperty name="height" value="0.025" units="cm"/>
    </inkml:brush>
  </inkml:definitions>
  <inkml:trace contextRef="#ctx0" brushRef="#br0">1 1 13004,'0'0'1100,"0"10"752,0 42 641,3 1 0,18 98 1,-13-116-2298,-6-20-126,1 0 0,0-1 1,1 1-1,1-1 0,1 0 1,10 20-1,-16-33-50,1 0 1,0 0-1,0 0 0,0 0 0,0 0 0,0 0 1,0-1-1,0 1 0,0 0 0,0-1 1,0 1-1,1-1 0,-1 1 0,0-1 0,0 1 1,0-1-1,1 0 0,-1 0 0,0 1 1,1-1-1,-1 0 0,0 0 0,0 0 0,1 0 1,-1-1-1,0 1 0,0 0 0,1-1 1,-1 1-1,0 0 0,0-1 0,0 1 0,1-1 1,-1 0-1,0 1 0,0-1 0,2-2 1,36-34 323,-38 36-341,15-18 62,-10 11-95,1-1 1,0 1-1,1 0 1,0 1-1,0-1 1,0 1-1,15-8 1,-22 15 21,0 1 0,-1-1 0,1 1 0,-1 0 0,1-1-1,-1 1 1,1 0 0,-1 0 0,0-1 0,1 1 0,-1 0 0,0 0 0,1-1 0,-1 1 0,0 0-1,0 0 1,0 0 0,0 0 0,0-1 0,0 1 0,0 0 0,0 0 0,0 0 0,-1 0-1,2 34-181,-1-30 177,-1-4 30,1 1 0,0-1 0,0 1 0,0 0-1,0-1 1,0 1 0,0 0 0,0-1-1,0 1 1,1-1 0,-1 1 0,1-1 0,-1 1-1,1 0 1,0-1 0,-1 0 0,1 1 0,0-1-1,0 1 1,0-1 0,0 0 0,0 0 0,2 2-1,-1-3 14,1 1 1,0-1-1,-1 0 0,1 0 0,-1-1 0,1 1 0,-1 0 0,1-1 0,-1 0 0,1 1 0,-1-1 0,1 0 0,-1 0 0,4-3 0,29-9 32,-26 10-125,-1 1 0,0-1 0,1-1 0,-1 1 0,-1-1 1,1-1-1,0 1 0,-1-1 0,0-1 0,12-10 1,-19 14-282,1 0 1,0 1-1,-1-1 1,1 0-1,-1 0 1,0 0 0,1 0-1,-1 1 1,0-1-1,0 0 1,0 0-1,-1 0 1,1 0-1,0 1 1,-1-1 0,1 0-1,-1 0 1,1 1-1,-1-1 1,0 0-1,0 0 1,0 1 0,0-1-1,0 1 1,0-1-1,0 1 1,0 0-1,-1-1 1,1 1-1,0 0 1,-1 0 0,1 0-1,-1 0 1,1 0-1,-3-1 1,-28-17-8369</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0.460"/>
    </inkml:context>
    <inkml:brush xml:id="br0">
      <inkml:brushProperty name="width" value="0.025" units="cm"/>
      <inkml:brushProperty name="height" value="0.025" units="cm"/>
    </inkml:brush>
  </inkml:definitions>
  <inkml:trace contextRef="#ctx0" brushRef="#br0">1 17 10570,'0'0'9961,"54"-14"-9929,-22 14-256,1 0-1569,8 0-2179,8-2-2819</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1.068"/>
    </inkml:context>
    <inkml:brush xml:id="br0">
      <inkml:brushProperty name="width" value="0.025" units="cm"/>
      <inkml:brushProperty name="height" value="0.025" units="cm"/>
    </inkml:brush>
  </inkml:definitions>
  <inkml:trace contextRef="#ctx0" brushRef="#br0">40 59 12172,'0'0'3822,"-5"10"-1890,4-9-1883,-24 55 1868,23-51-1793,1 0 0,-1 0 0,1 0 0,0-1 0,0 1 0,1 0 0,0 0-1,-1 1 1,2-1 0,-1 0 0,0 0 0,3 6 0,-3-10-95,0 0 0,1 0 1,-1 0-1,1 0 0,-1-1 0,1 1 0,0 0 1,-1 0-1,1 0 0,0-1 0,-1 1 1,1 0-1,0-1 0,0 1 0,0-1 0,-1 1 1,1-1-1,0 1 0,0-1 0,0 1 0,0-1 1,0 0-1,0 0 0,0 1 0,0-1 0,0 0 1,0 0-1,0 0 0,0 0 0,0 0 1,0 0-1,0-1 0,0 1 0,0 0 0,0 0 1,0-1-1,0 1 0,0 0 0,0-1 0,0 1 1,0-1-1,0 0 0,-1 1 0,1-1 0,0 0 1,0 1-1,-1-1 0,2-1 0,2-1 45,0 0-1,0-1 0,0 0 1,0 1-1,-1-2 0,1 1 1,4-8-1,-1-9 155,-9 43-205,2-21-27,1 1 0,0-1 1,-1 0-1,1 0 0,0 0 1,0-1-1,0 1 0,0 0 1,0 0-1,0 0 0,0-1 0,0 1 1,0 0-1,1-1 0,-1 1 1,0-1-1,0 0 0,0 1 1,1-1-1,-1 0 0,0 0 0,1 0 1,-1 0-1,0 0 0,0 0 1,1 0-1,-1 0 0,0 0 1,0 0-1,3-1 0,44-8-1157,-35 4 105,-1-1 0,0-1 0,0 0 0,-1-1 0,0 0 0,0-1 0,0 0 0,-2-1 1,1 0-1,-1 0 0,0-1 0,-1 0 0,-1-1 0,11-19 0,-32 67 8532,4 7-4035,9-38-3337,0-1 1,1 0-1,0 1 1,0-1-1,0 0 1,0 1 0,1-1-1,-1 0 1,1 1-1,0-1 1,0 0-1,1 0 1,0 0-1,-1 0 1,1 0-1,0 0 1,1 0-1,3 4 1,-3-4-64,13 13 7,-1 0 0,0 1 0,-2 1 0,18 32 1,-28-47-33,-1 0 0,-1 0 1,1 0-1,0 0 0,-1 0 1,0 0-1,0 0 1,0 1-1,-1-1 0,1 0 1,-1 1-1,0-1 1,0 0-1,-1 1 0,1-1 1,-1 0-1,0 1 0,0-1 1,-1 0-1,1 0 1,-1 0-1,0 0 0,0 0 1,0 0-1,0-1 1,-1 1-1,1-1 0,-1 1 1,0-1-1,0 0 1,-4 3-1,5-4 66,0 0 0,0 0 1,0 0-1,0 0 0,-1-1 0,1 1 1,-1-1-1,1 1 0,-1-1 0,0 0 0,1 0 1,-1 0-1,0 0 0,0-1 0,0 1 1,0-1-1,0 0 0,1 0 0,-1 0 1,-4 0-1,5-1-57,0 0 0,0-1 0,0 1 0,1-1 0,-1 1 0,0-1-1,1 0 1,-1 1 0,1-1 0,-1 0 0,1 0 0,0 0 0,0 0 0,0 0 0,0 0 0,0-1 0,1 1 0,-1 0 0,1 0 0,-1 0 0,1-1 0,0 1 0,0 0 0,0-1 0,0-2 0,0-3-25,0 0 0,1 1 0,0-1 0,0 0 0,1 1 0,0-1 0,0 0 0,1 1 0,0 0 0,0 0 0,1 0 0,0 0 0,0 0 0,0 1 0,10-11 0,10-8-13,0 1 0,40-30 1,19-19-335,-80 70 334,0 0 1,-1 0-1,1 0 0,-1 0 1,1-1-1,-1 1 0,0-1 0,0 1 1,-1-1-1,1 0 0,-1 0 1,0 1-1,0-1 0,0 0 0,0 0 1,-1 0-1,1 0 0,-1 0 1,0 0-1,-1-6 0,0 9 29,0-1 0,1 1 0,-1 0 0,0 0 0,0-1 0,0 1 1,0 0-1,-1 0 0,1 0 0,0 0 0,0 0 0,-1 0 0,1 1 0,0-1 0,-1 0 0,1 1 0,-1-1 0,1 1 0,-1-1 0,1 1 0,-1 0 0,1-1 0,-1 1 0,0 0 0,1 0 0,-1 0 0,1 0 0,-1 1 0,1-1 0,-1 0 0,1 1 1,-4 0-1,1 0 4,-1 0 1,0 0 0,1 0 0,-1 1 0,1-1-1,0 1 1,-1 0 0,1 1 0,0-1-1,-4 3 1,6-2-29,0-1-1,0 1 0,1 0 1,-1-1-1,0 1 0,1 0 1,0 0-1,0 0 0,0 0 1,0 0-1,0 0 0,1 0 1,-1 0-1,1 0 0,0 1 0,0-1 1,0 0-1,0 0 0,0 0 1,1 0-1,-1 0 0,1 0 1,0 1-1,0-1 0,0-1 1,1 1-1,-1 0 0,1 0 1,-1 0-1,1-1 0,0 1 1,0-1-1,0 1 0,0-1 1,1 0-1,-1 0 0,0 0 1,1 0-1,0 0 0,-1-1 1,1 1-1,0-1 0,0 0 1,0 1-1,0-1 0,0-1 1,4 2-1,3 0-1096,0-1 0,1 0 0,-1-1 0,0 0 0,12-2 0,23-5-8611</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1.602"/>
    </inkml:context>
    <inkml:brush xml:id="br0">
      <inkml:brushProperty name="width" value="0.025" units="cm"/>
      <inkml:brushProperty name="height" value="0.025" units="cm"/>
    </inkml:brush>
  </inkml:definitions>
  <inkml:trace contextRef="#ctx0" brushRef="#br0">1 1 12524,'0'0'10298,"2"9"-9738,2 2-431,-2-2 75,1 0 0,1 1 0,-1-1 0,10 15 1,-11-22-181,-1 1 1,1-1 0,0 1 0,0-1 0,0 0 0,1 1 0,-1-1 0,1-1 0,-1 1 0,1 0 0,-1 0 0,1-1-1,0 0 1,0 1 0,0-1 0,0 0 0,0-1 0,0 1 0,0 0 0,0-1 0,4 1 0,6-2 68,0 0 0,0-1 0,-1 0 0,1-1 0,-1 0 0,18-8 0,45-10-2,-71 21-93,0-1 1,-1 1 0,1 0-1,-1 0 1,1 0 0,-1 1-1,1-1 1,0 1 0,-1 0-1,0 0 1,1 0 0,-1 0-1,0 1 1,1-1 0,-1 1-1,0 0 1,0 0 0,0 0-1,0 0 1,-1 1-1,1-1 1,-1 1 0,1-1-1,-1 1 1,2 4 0,30 25-12,-33-31-54,0-1 0,0 1 0,-1 0 1,1-1-1,1 1 0,-1-1 0,0 1 0,0-1 0,0 1 1,0-1-1,0 0 0,0 0 0,0 1 0,1-1 1,-1 0-1,0 0 0,1 0 0,-1-1-55,0 1 0,-1 0 0,1 0-1,-1-1 1,1 1 0,-1-1 0,1 1-1,-1 0 1,1-1 0,-1 1 0,1-1 0,-1 1-1,0-1 1,1 1 0,-1-1 0,0 0-1,1 1 1,-1-1 0,0 1 0,0-1 0,1 0-1,-1 1 1,0-1 0,0 1 0,0-1-1,0 0 1,0 1 0,0-1 0,0 0 0,0 0-1,0-21-6406</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1.965"/>
    </inkml:context>
    <inkml:brush xml:id="br0">
      <inkml:brushProperty name="width" value="0.025" units="cm"/>
      <inkml:brushProperty name="height" value="0.025" units="cm"/>
    </inkml:brush>
  </inkml:definitions>
  <inkml:trace contextRef="#ctx0" brushRef="#br0">1 0 10762,'0'0'6502</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2.481"/>
    </inkml:context>
    <inkml:brush xml:id="br0">
      <inkml:brushProperty name="width" value="0.025" units="cm"/>
      <inkml:brushProperty name="height" value="0.025" units="cm"/>
    </inkml:brush>
  </inkml:definitions>
  <inkml:trace contextRef="#ctx0" brushRef="#br0">131 201 10442,'0'0'3150,"-8"-1"-134,4 1-2775,-1 0 1,0 0 0,0 0-1,0 0 1,0 1-1,1 0 1,-1 0 0,0 0-1,0 0 1,1 1-1,-1 0 1,1 0 0,0 0-1,-1 0 1,1 1-1,0 0 1,0-1 0,1 1-1,-1 1 1,1-1-1,-1 1 1,1-1 0,0 1-1,0 0 1,1 0-1,-1 0 1,1 1 0,0-1-1,0 1 1,-1 4-1,2-8-205,0 1 0,1-1 0,0 0 0,-1 1 0,1-1-1,0 1 1,0-1 0,-1 1 0,1-1 0,1 1 0,-1 0-1,0-1 1,0 1 0,0-1 0,1 0 0,-1 1 0,1-1-1,-1 1 1,1-1 0,0 1 0,-1-1 0,1 0 0,0 0-1,0 1 1,2 1 0,-1-2 22,0 0-1,0 0 1,0-1-1,0 1 1,0 0-1,0-1 1,0 0-1,1 1 1,-1-1-1,0 0 1,0 0-1,0 0 1,1 0-1,-1-1 1,3 0-1,7-2 152,-1 0 1,0-1-1,0 0 0,0-1 0,16-10 0,-2-2-109,0-1 0,-2-1-1,38-40 1,-49 46-146,0-2 0,-1 1 0,0-1 1,-1-1-1,-1 0 0,-1 0 0,10-25 0,-15 18-558,-4 22 588,1 1-1,0 0 1,0-1 0,0 1 0,0 0-1,-1 0 1,1-1 0,0 1-1,0 0 1,-1 0 0,1-1-1,0 1 1,0 0 0,-1 0-1,1 0 1,0-1 0,-1 1-1,1 0 1,0 0 0,-1 0-1,1 0 1,0 0 0,-1 0-1,1 0 1,0 0 0,-1 0-1,1 0 1,0 0 0,-1 0 0,1 0-1,0 0 1,-1 0 0,1 0-1,-1 0 1,-2 1-19,1 1 0,-1-1 0,1 0 0,-1 1 0,1-1 0,-1 1 0,1 0-1,0 0 1,0 0 0,0 0 0,-4 5 0,-1 3 46,0 0 0,0 0-1,1 1 1,0 0 0,1 0-1,0 0 1,1 1 0,0 0-1,1 0 1,1 0 0,-1 0-1,2 0 1,0 0 0,0 1-1,1-1 1,2 16 0,-1-25-1,0-1 0,0 1 0,0-1 0,0 1 1,0-1-1,1 0 0,-1 0 0,1 1 0,-1-1 0,1 0 1,0 0-1,0-1 0,0 1 0,0 0 0,0-1 0,0 1 1,0-1-1,1 1 0,-1-1 0,0 0 0,1 0 0,-1 0 1,1-1-1,-1 1 0,1 0 0,0-1 0,-1 0 0,1 1 1,-1-1-1,1 0 0,3-1 0,1 1 24,1 0-1,-1-1 1,0 0-1,0 0 1,0-1-1,0 1 1,0-2-1,0 1 1,0-1-1,8-4 1,-9 3-16,-1 1 0,0-1-1,0 0 1,-1 0 0,1-1 0,-1 1 0,0-1 0,0 0 0,0 0 0,-1-1-1,0 1 1,0-1 0,0 1 0,-1-1 0,0 0 0,0 0 0,0 0 0,-1 0 0,2-13-1,-3 19-17,0 0-1,0-1 0,0 1 0,0 0 0,0 0 0,0 0 0,0 0 1,0-1-1,0 1 0,0 0 0,0 0 0,0 0 0,0-1 0,0 1 0,0 0 1,0 0-1,0 0 0,-1 0 0,1-1 0,0 1 0,0 0 0,0 0 1,0 0-1,0 0 0,0 0 0,0-1 0,-1 1 0,1 0 0,0 0 1,0 0-1,0 0 0,0 0 0,-1 0 0,1 0 0,0 0 0,0 0 0,0-1 1,0 1-1,-1 0 0,1 0 0,0 0 0,0 0 0,0 0 0,-1 0 1,1 0-1,-11 6-89,-6 12-63,15-15 145,1 0 0,-1 1 0,1-1 0,0 1 0,0 0 0,0-1 0,1 1 0,-1 0 0,1-1 0,0 1 1,0 0-1,0 0 0,0-1 0,1 1 0,-1 0 0,1 0 0,2 5 0,-2-7 10,1 1 0,-1-1 0,1 0-1,-1 1 1,1-1 0,0 0 0,0 0-1,0 0 1,0-1 0,1 1 0,-1 0-1,0-1 1,1 1 0,-1-1 0,1 0 0,-1 0-1,1 0 1,0 0 0,-1 0 0,1-1-1,0 1 1,5-1 0,4 1 6,0-1 1,0 0-1,0-1 0,0 0 1,0-1-1,0-1 0,21-6 1,-30 8 19,0 0-1,-1 0 1,1 0 0,-1 0 0,1 0 0,-1 0-1,1 0 1,-1-1 0,0 0 0,0 1 0,0-1-1,0 0 1,0 0 0,0 0 0,0 0 0,0 0-1,-1 0 1,1-1 0,-1 1 0,0-1 0,0 1-1,0-1 1,0 1 0,0-1 0,0 1 0,-1-1-1,1 0 1,-1 0 0,0 1 0,0-1 0,0 0-1,0 1 1,0-1 0,0 0 0,-1 0 0,0 1-1,1-1 1,-1 0 0,0 1 0,-2-5 0,0 2 11,-1 0 1,1-1 0,-1 2 0,0-1 0,0 0 0,-7-5-1,-19-26 457,33 35-540,0 0 0,0 0 0,0 1 1,1-1-1,-1 1 0,0-1 0,1 1 0,-1 0 1,6 1-1,110 9-7398,-76-10-304</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3.332"/>
    </inkml:context>
    <inkml:brush xml:id="br0">
      <inkml:brushProperty name="width" value="0.025" units="cm"/>
      <inkml:brushProperty name="height" value="0.025" units="cm"/>
    </inkml:brush>
  </inkml:definitions>
  <inkml:trace contextRef="#ctx0" brushRef="#br0">41 28 12204,'0'0'11450,"-6"11"-11321,1-3-86,0 1 0,1-1 0,0 1 0,1 0 1,0 0-1,0 0 0,1 0 0,1 1 1,-2 14-1,3-8 75,-2 1 6,2 0 0,1 0 1,0 0-1,1 0 0,7 28 0,-8-42-82,0 0-1,0 0 0,0 1 1,1-1-1,-1 0 0,1-1 0,0 1 1,0 0-1,0 0 0,0-1 0,1 1 1,-1-1-1,1 0 0,-1 0 0,1 0 1,0 0-1,0 0 0,0-1 0,0 1 1,0-1-1,0 1 0,0-1 0,0 0 1,1-1-1,-1 1 0,0 0 0,1-1 1,-1 0-1,0 0 0,1 0 0,-1 0 1,0 0-1,1-1 0,-1 0 1,5-1-1,-1 0 31,0-1 0,0 1 0,-1-2 0,1 1 1,-1-1-1,0 0 0,0 0 0,0 0 0,0-1 0,-1 0 1,0 0-1,0-1 0,0 1 0,6-11 0,3-5-16,-1-1-1,20-41 1,-18 20-94,-6 19-1318,-5 59 604,-4-29 747,-1 8-14,1 0 0,1-1 0,0 1 0,1 0 0,5 18 0,-5-28 25,-1-1 0,0 1 0,1-1 0,0 0 0,0 0 0,0 1 0,0-1 0,0-1 0,1 1 0,-1 0 0,1 0 0,0-1 0,-1 0 0,1 1 0,0-1 0,1 0 0,-1-1 0,0 1 0,1 0 0,-1-1 0,0 0 0,1 0 0,0 0 0,-1 0 0,7 0 0,-5 0 73,0-1 0,1 1 0,-1-1 0,0 0 0,1-1 0,-1 1 0,0-1 0,0 0 0,0 0 0,0-1 0,0 1-1,0-1 1,0 0 0,0-1 0,0 1 0,-1-1 0,1 0 0,-1 0 0,0 0 0,0-1 0,6-7 0,-4 4 34,0-2 0,-1 1 1,0-1-1,-1 1 0,0-1 1,0 0-1,-1-1 0,0 1 1,-1-1-1,0 1 0,1-11 1,-3 18-172,2-13 139,0 0-1,-2-1 1,0-22 0,-1 35-258,1-1-1,-1 0 0,0 1 1,0-1-1,0 1 0,0 0 1,-1-1-1,1 1 1,-3-4-1,3 5-129,-1 1 0,1 0 0,0 0 1,0 0-1,0-1 0,-1 1 0,1 0 0,0 0 0,-1 1 1,1-1-1,-1 0 0,1 0 0,-1 1 0,1-1 0,-1 1 1,0-1-1,1 1 0,-1 0 0,0 0 0,-2 0 0,-5 1-4284,6 4-646</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3.680"/>
    </inkml:context>
    <inkml:brush xml:id="br0">
      <inkml:brushProperty name="width" value="0.025" units="cm"/>
      <inkml:brushProperty name="height" value="0.025" units="cm"/>
    </inkml:brush>
  </inkml:definitions>
  <inkml:trace contextRef="#ctx0" brushRef="#br0">124 165 12043,'0'0'2680,"1"-8"374,1-27-903,-2 33-2089,0 1 0,0-1 0,0 1 0,0 0 0,0-1 0,-1 1 0,1-1 0,0 1-1,-1-1 1,1 1 0,-1 0 0,0-1 0,1 1 0,-1 0 0,0 0 0,0-1 0,0 1 0,0 0 0,0 0 0,0 0 0,0 0-1,0 0 1,0 0 0,0 0 0,0 1 0,-1-1 0,1 0 0,0 1 0,-1-1 0,1 1 0,-1-1 0,1 1 0,0-1-1,-1 1 1,1 0 0,-1 0 0,1 0 0,-1 0 0,-2 0 0,1 0-55,0 1 0,-1-1 0,1 1 0,0-1 0,0 1 0,0 0-1,0 0 1,0 1 0,0-1 0,0 0 0,1 1 0,-1 0 0,0 0 0,1-1 0,0 2 0,-4 2 0,1 2-17,0 2 1,0-1 0,1 1-1,-6 16 1,9-21 24,0 0 1,-1 0-1,2 0 1,-1 0 0,0 0-1,1 0 1,0 1-1,0-1 1,0 0-1,0 0 1,1 1-1,0-1 1,1 6-1,-1-8 33,1 0 0,-1-1-1,1 1 1,-1 0-1,1-1 1,0 1-1,-1-1 1,1 0-1,0 1 1,0-1-1,0 0 1,0 0-1,0 0 1,0-1-1,0 1 1,1 0 0,-1-1-1,0 1 1,0-1-1,0 0 1,1 0-1,-1 0 1,0 0-1,0 0 1,1 0-1,-1 0 1,0-1-1,0 1 1,0-1-1,3-1 1,2 1 228,0-1 1,0 0-1,0-1 1,0 1-1,0-2 0,0 1 1,-1-1-1,7-4 1,-4 0-61,0-1 0,-1 0 0,0-1 1,0 0-1,-1 0 0,8-16 1,-13 23-292,1-1 1,-1 0-1,-1 0 1,1 0 0,-1 0-1,1 0 1,-1-1-1,0 1 1,-1 0 0,1-1-1,-1 1 1,0 0-1,0-1 1,0 1 0,0 0-1,-1-1 1,0 1-1,0 0 1,0-1 0,0 1-1,-4-6 1,3 7-333,0 0-1,-1 0 1,1 1 0,-1-1 0,1 1 0,-1-1-1,0 1 1,0 0 0,-5-2 0,-17-7-8381,13 8 433</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4.010"/>
    </inkml:context>
    <inkml:brush xml:id="br0">
      <inkml:brushProperty name="width" value="0.025" units="cm"/>
      <inkml:brushProperty name="height" value="0.025" units="cm"/>
    </inkml:brush>
  </inkml:definitions>
  <inkml:trace contextRef="#ctx0" brushRef="#br0">4 1 10218,'0'0'9667,"0"9"-9197,-1 31 796,-1-18-680,1 0 0,2 1 0,0-1 0,1 0 0,6 27 0,-7-45-560,0 0 1,1 0-1,-1 0 1,1 0 0,0 0-1,0 0 1,0 0-1,0-1 1,1 1 0,-1-1-1,1 0 1,0 1-1,0-1 1,0-1 0,0 1-1,1 0 1,-1-1-1,1 1 1,0-1-1,-1 0 1,1 0 0,0-1-1,0 1 1,0-1-1,1 0 1,-1 0 0,0 0-1,0-1 1,0 1-1,1-1 1,-1 0-1,0 0 1,9-2 0,-7 1-36,1 0 1,-1-1 0,1 0 0,-1 0 0,0 0-1,0-1 1,1 0 0,-2 0 0,1 0-1,6-6 1,51-47-1026,-53 46 792,-20 42-14,4-18 276,1 0 1,1 0-1,1 0 1,0 0-1,-2 24 1,5-38-39,1-1 1,-1 1 0,0 0 0,0 0 0,0 0 0,0 0 0,1 0 0,-1-1 0,0 1 0,0 0 0,0 0 0,1 0-1,-1 0 1,0 0 0,0 0 0,0 0 0,1 0 0,-1 0 0,0 0 0,0 0 0,0-1 0,1 1 0,-1 0 0,0 1-1,0-1 1,1 0 0,-1 0 0,0 0 0,0 0 0,0 0 0,1 0 0,-1 0 0,0 0 0,0 0 0,0 0-1,1 0 1,-1 1 0,0-1 0,0 0 0,0 0 0,0 0 0,1 0 0,-1 1 0,0-1 0,0 0 0,0 0 0,0 0-1,0 0 1,0 1 0,1-1 0,-1 0 0,0 0 0,0 1 0,0-1 0,0 0 0,0 0 0,0 0 0,0 1 0,0-1-1,0 0 1,0 0 0,0 1 0,0-1 0,0 0 0,-1 0 0,11-12-2042,1-12-2949,0-7-2946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6.379"/>
    </inkml:context>
    <inkml:brush xml:id="br0">
      <inkml:brushProperty name="width" value="0.025" units="cm"/>
      <inkml:brushProperty name="height" value="0.025" units="cm"/>
    </inkml:brush>
  </inkml:definitions>
  <inkml:trace contextRef="#ctx0" brushRef="#br0">107 62 8456,'0'0'10719,"0"-9"-7857,0-27-871,0 36-1913,1-1-1,-1 1 1,0-1-1,0 0 1,0 1 0,0-1-1,0 0 1,0 1-1,0-1 1,0 0 0,0 1-1,-1-1 1,1 0-1,0 1 1,0-1 0,0 1-1,-1-1 1,1 1-1,0-1 1,-1 0 0,1 1-1,0-1 1,-1 1-1,1-1 1,-1 1 0,1 0-1,-1-1 1,0 0-1,-13 9 170,-7 19-507,18-22 219,0 0 0,1 1 0,-1-1 1,1 0-1,1 1 0,-1 0 0,-1 7 0,3-11-23,0-1-1,0 1 0,0 0 0,0-1 0,1 1 1,-1 0-1,0 0 0,1-1 0,-1 1 0,1 0 1,0-1-1,-1 1 0,1-1 0,0 1 0,0-1 1,0 1-1,0-1 0,0 0 0,0 1 0,1-1 1,-1 0-1,0 0 0,1 0 0,-1 0 1,1 0-1,-1 0 0,3 1 0,34 14-565,-27-12 504,0 0 1,0 1-1,-1 0 0,0 1 0,0 0 0,11 9 0,-20-14 105,0-1 0,0 1 0,0 0 0,0 0 0,-1 0 0,1 0 0,0 0 0,-1 0 0,1 0 0,-1 0 0,1 0 0,-1 0 0,1 0 0,-1 0 0,0 0 0,1 0 0,-1 0 0,0 1 0,0-1 0,0 0 0,0 0 0,0 0 0,0 0 0,0 0 0,0 1 0,-1-1 0,1 0 0,0 0 0,-1 1 0,-1 1 94,0 0 0,0-1 1,0 1-1,0-1 0,0 0 0,-1 0 0,1 0 0,-1 0 0,1 0 0,-6 2 0,-4 3 389,-1-2 0,1 1-1,-1-2 1,-14 4 0,21-6-367,-1-1 0,1 0 0,0 0 0,0-1 1,-1 1-1,1-1 0,0-1 0,-1 1 0,-6-2 0,12 1-222,-1 1 0,1-1 0,-1 1 0,1-1 0,0 0 0,-1 0 0,1 0 0,0 1 0,0-1 0,0 0 0,0 0 0,0-1 0,0 1 0,0 0 0,0 0 0,-1-3 0,1 2-341,0-1-1,0 1 1,0 0-1,1-1 1,0 1-1,-1-1 0,1 0 1,0 1-1,0-1 1,0 1-1,1-1 1,-1 1-1,1-3 0,5-14-5809</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4.326"/>
    </inkml:context>
    <inkml:brush xml:id="br0">
      <inkml:brushProperty name="width" value="0.025" units="cm"/>
      <inkml:brushProperty name="height" value="0.025" units="cm"/>
    </inkml:brush>
  </inkml:definitions>
  <inkml:trace contextRef="#ctx0" brushRef="#br0">6 1 4612,'0'0'13677,"-4"71"-11435,2-38-448,2 7-417,0 2-320,0 0-224,6-1-224,5-1-193,-3-6-192,-1-6-192,4-8 0,4-7 33,-5-8-1155,-1-5-1152,2-12-3235,0-15-7879</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4.858"/>
    </inkml:context>
    <inkml:brush xml:id="br0">
      <inkml:brushProperty name="width" value="0.025" units="cm"/>
      <inkml:brushProperty name="height" value="0.025" units="cm"/>
    </inkml:brush>
  </inkml:definitions>
  <inkml:trace contextRef="#ctx0" brushRef="#br0">99 168 3331,'0'-10'822,"0"-60"2289,0-12 3830,0 82-6834,-1 1-1,1-1 1,0 1-1,0-1 0,-1 1 1,1-1-1,0 1 0,-1-1 1,1 1-1,-1-1 0,1 0 1,0 1-1,-1-1 1,1 0-1,-1 1 0,1-1 1,-1 0-1,1 1 0,-1-1 1,1 0-1,-1 0 0,1 0 1,-1 0-1,0 1 1,1-1-1,-1 0 0,1 0 1,-1 0-1,1 0 0,-1 0 1,0 0-1,1 0 0,-1-1 1,1 1-1,-1 0 1,1 0-1,-1 0 0,1-1 1,-1 1-1,1 0 0,-1 0 1,1-1-1,-1 1 0,1 0 1,-1-1-1,1 1 1,-1-1-1,1 1 0,0 0 1,-1-1-1,1 1 0,0-1 1,0 1-1,-1-1 0,1 1 1,0-1-1,0 0 1,0 1-1,-1-1 0,1 1 1,0-1-1,0 1 0,0-1 1,0 1-1,0-2 0,-4 19 323,0 0 0,0 0 0,2 0 0,0 1 0,1-1 0,1 0 0,3 21 0,-3 5 474,0-12-223,5 112 1221,-4-127-1816,2 1 0,0-1 0,0 0 0,2 0 0,0-1 0,11 24 1,-16-39-85,0 0 1,1 0 0,-1 0 0,0 0 0,0 0 0,0 0 0,0 0 0,0 0 0,0 0 0,0-1 0,0 1 0,1 0 0,-1 0 0,0 0 0,0 0 0,0 0 0,0 0 0,0 0 0,0 0 0,1 0 0,-1 0 0,0 0 0,0 0 0,0 0-1,0 0 1,0 0 0,1 0 0,-1 0 0,0 0 0,0 0 0,0 0 0,0 0 0,0 0 0,0 0 0,1 1 0,-1-1 0,0 0 0,0 0 0,0 0 0,0 0 0,0 0 0,0 0 0,0 0 0,0 0 0,0 1 0,1-1 0,-1 0 0,0 0-1,0 0 1,0 0 0,0 0 0,0 0 0,0 1 0,0-1 0,0 0 0,0 0 0,0 0 0,0 0 0,0 0 0,0 0 0,0 1 0,0-1 0,0 0 0,0 0 0,0 0 0,0 0 0,0-16-122,-6-24-217,-3 17 9,-1-1 0,-19-33-1,18 38 10,0-1-1,2-1 0,-11-34 0,24 50-141,9 7 286,21 12 172,-22-9-84,1-1-702,1 0 0,-1-1 0,25 2 0,-19-3-1497,-1-2 1,1 0-1,-1-1 0,31-6 1,-6-6-4516</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5.193"/>
    </inkml:context>
    <inkml:brush xml:id="br0">
      <inkml:brushProperty name="width" value="0.025" units="cm"/>
      <inkml:brushProperty name="height" value="0.025" units="cm"/>
    </inkml:brush>
  </inkml:definitions>
  <inkml:trace contextRef="#ctx0" brushRef="#br0">134 1 6694,'0'0'3257,"-8"0"-519,2 0-2438,1 1 0,-1-1 0,1 1-1,-1 1 1,1-1 0,-1 1 0,1 0 0,0 0-1,0 1 1,0-1 0,0 1 0,0 0-1,1 0 1,-1 1 0,1 0 0,0-1-1,0 1 1,0 1 0,0-1 0,1 0 0,0 1-1,0 0 1,0 0 0,0 0 0,-2 8-1,3-10-149,1 0 1,0 0-1,0 0 0,1 0 0,-1 0 0,0 0 0,1 0 0,0 1 0,0-1 0,0 6 0,0-8-119,0 0-1,1 0 0,-1 0 0,1 1 1,-1-1-1,1 0 0,-1 0 0,1 0 1,-1 0-1,1 0 0,0 0 0,0 0 1,-1 0-1,1 0 0,0 0 0,0 0 1,0-1-1,0 1 0,2 1 0,0-1-17,0 0 0,1-1-1,-1 1 1,0-1 0,1 1-1,-1-1 1,0 0 0,0 0-1,1 0 1,-1-1 0,0 1-1,1-1 1,-1 0 0,0 0-1,0 0 1,0 0-1,0-1 1,0 1 0,4-3-1,5-4-82,0 0-1,-1 0 1,0-1-1,0-1 0,-1 1 1,0-2-1,10-14 0,10-22-8241,-39 98 7361,8-45 1044,0 0-1,0 1 0,1-1 1,0 0-1,0 1 0,0-1 0,1 0 1,2 10-1,-3-15-135,0 0 1,1 0 0,-1 0 0,0 0-1,1 0 1,-1 0 0,1 0-1,0 0 1,-1 0 0,1 0-1,0 0 1,-1 0 0,1-1-1,0 1 1,0 0 0,0-1-1,-1 1 1,1 0 0,0-1-1,0 1 1,2 0 0,-1-1-167,0 0 1,0 0-1,0 0 1,-1 0-1,1-1 1,0 1-1,0-1 1,0 1-1,-1-1 1,1 0-1,0 1 1,-1-1-1,1 0 1,-1 0-1,1 0 0,-1 0 1,1 0-1,1-2 1,19-18-4794</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5.525"/>
    </inkml:context>
    <inkml:brush xml:id="br0">
      <inkml:brushProperty name="width" value="0.025" units="cm"/>
      <inkml:brushProperty name="height" value="0.025" units="cm"/>
    </inkml:brush>
  </inkml:definitions>
  <inkml:trace contextRef="#ctx0" brushRef="#br0">110 0 3940,'0'0'4788,"-9"5"-2439,1 1-1983,1-1-1,0 1 1,1 1-1,-1-1 1,1 1-1,0 0 1,1 1-1,0-1 1,0 1-1,0 0 1,1 0-1,0 0 1,1 1-1,0 0 1,0-1 0,-2 18-1,4-20 63,-2 8 260,0 0 0,1-1 0,0 24 0,2-35-658,0 0 0,-1 0 1,1 0-1,1 0 0,-1 0 0,0 0 0,0-1 0,1 1 0,-1 0 1,1 0-1,-1 0 0,1-1 0,0 1 0,0 0 0,0-1 0,0 1 1,0-1-1,0 1 0,0-1 0,1 1 0,-1-1 0,0 0 0,1 1 1,-1-1-1,1 0 0,-1 0 0,1 0 0,0-1 0,-1 1 0,1 0 1,0 0-1,0-1 0,0 1 0,-1-1 0,3 1 0,6-1 2,0-1 0,0 0 0,0 0 0,0-1 0,0 0 0,0-1-1,-1 0 1,10-4 0,-9 3-115,0 0 0,0 1 0,0 0 0,0 1 1,0 0-1,14 0 0,-23 4 86,0 0 0,-1 0 0,1-1 0,0 1-1,0 0 1,-1 0 0,1 0 0,-1 0 0,0 0 0,0 0 0,1 0 0,-1 0 0,-1 1 0,1-1 0,-1 3 0,2 9 46,-1-13-51,0-1 0,0 1 0,0 0 0,0-1 0,1 1 0,-1 0 0,0-1 0,1 1 0,-1 0-1,0-1 1,1 1 0,-1 0 0,1-1 0,-1 1 0,1-1 0,-1 1 0,1-1 0,-1 1 0,1-1 0,-1 0 0,1 1 0,0-1 0,-1 1 0,1-1 0,0 0 0,-1 0 0,1 1 0,0-1 0,-1 0 0,1 0 0,0 0 0,0 0 0,-1 0 0,1 0 0,0 0-1,0 0 1,-1 0 0,1 0 0,0 0 0,-1-1 0,1 1 0,0 0 0,-1 0 0,1-1 0,0 1 0,-1-1 0,1 1 0,0 0 0,-1-1 0,1 1 0,-1-1 0,1 0 0,27-28-365,-16 12-1747,-1-1 0,16-36 0,-12 11-2531</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5.887"/>
    </inkml:context>
    <inkml:brush xml:id="br0">
      <inkml:brushProperty name="width" value="0.025" units="cm"/>
      <inkml:brushProperty name="height" value="0.025" units="cm"/>
    </inkml:brush>
  </inkml:definitions>
  <inkml:trace contextRef="#ctx0" brushRef="#br0">62 1 1569,'0'0'6369,"0"12"-3609,0 4-2270,-2 31 642,3 0 0,2 0 0,2 0 0,2-1 0,13 50 0,-17-87-969,8 22 497,-11-30-574,0 0 0,1 0 1,-1 0-1,1 0 0,-1 0 1,1 0-1,0 0 0,-1-1 0,1 1 1,0 0-1,-1 0 0,1 0 1,0-1-1,0 1 0,0 0 1,0-1-1,0 1 0,-1-1 0,1 1 1,0-1-1,0 0 0,2 1 1,-6-25 1082,-8 5-1023,0 1 1,-1 1-1,-15-19 0,13 20 111,2 0 0,0-2-1,-13-24 1,25 42-245,0-1 1,0 1-1,0 0 0,0 0 1,0 0-1,0-1 0,0 1 1,0 0-1,0 0 1,0 0-1,0-1 0,0 1 1,0 0-1,0 0 0,0-1 1,0 1-1,0 0 0,0 0 1,0 0-1,1 0 0,-1-1 1,0 1-1,0 0 0,0 0 1,0 0-1,0 0 1,1 0-1,-1-1 0,0 1 1,0 0-1,0 0 0,1 0 1,-1 0-1,0 0 0,0 0 1,0 0-1,1 0 0,-1 0 1,0 0-1,0 0 1,0 0-1,1 0 0,-1 0 1,0 0-1,1 0 0,18-1 58,17 5-505,40 4-3901,0-6-5171,-40-2 2301</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6.263"/>
    </inkml:context>
    <inkml:brush xml:id="br0">
      <inkml:brushProperty name="width" value="0.025" units="cm"/>
      <inkml:brushProperty name="height" value="0.025" units="cm"/>
    </inkml:brush>
  </inkml:definitions>
  <inkml:trace contextRef="#ctx0" brushRef="#br0">136 11 3523,'0'0'14809,"-10"-3"-12925,6 1-1748,0 1 0,0 0-1,0 0 1,1 0-1,-1 1 1,0-1 0,0 1-1,0 0 1,0 0-1,0 0 1,0 1 0,0-1-1,0 1 1,0 0-1,0 0 1,1 0 0,-1 1-1,0-1 1,1 1-1,-1 0 1,1 0 0,0 0-1,0 1 1,-1-1-1,1 1 1,1-1 0,-1 1-1,0 0 1,1 0-1,-1 1 1,1-1 0,0 0-1,0 1 1,-2 6-1,3-9-129,0 1 0,1-1 0,-1 0-1,1 1 1,0-1 0,-1 0-1,1 1 1,0-1 0,0 0 0,0 1-1,0-1 1,0 0 0,0 1 0,0-1-1,0 0 1,0 1 0,1-1 0,-1 0-1,0 1 1,1-1 0,0 0 0,-1 0-1,1 1 1,0-1 0,-1 0 0,1 0-1,0 0 1,0 0 0,0 0-1,0 0 1,0 0 0,0 0 0,0 0-1,0-1 1,0 1 0,1 0 0,-1-1-1,0 1 1,0-1 0,1 1 0,-1-1-1,0 0 1,3 1 0,7 1-4,0-1 0,1-1 0,-1 0 0,18-2 0,-5 1-94,21 7-449,-26 3 214,-19-8 330,0-1-1,1 1 1,-1-1-1,0 1 1,0-1-1,0 1 1,0-1-1,0 1 1,0-1 0,0 1-1,0-1 1,0 1-1,0-1 1,0 1-1,-1-1 1,1 1-1,0-1 1,0 1-1,0-1 1,-1 0-1,1 1 1,0-1 0,-1 1-1,1-1 1,0 0-1,-1 1 1,1-1-1,0 1 1,-1-1-1,1 0 1,-1 0-1,1 1 1,0-1-1,-1 0 1,1 0 0,-2 1-1,-12 8 263,0 0 1,-1-1-1,0-1 0,0 0 1,-31 9-1,38-14-1012,1-1 1,-1 0-1,1 0 0,-1 0 1,-9-1-1,7-2-5830</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6.982"/>
    </inkml:context>
    <inkml:brush xml:id="br0">
      <inkml:brushProperty name="width" value="0.025" units="cm"/>
      <inkml:brushProperty name="height" value="0.025" units="cm"/>
    </inkml:brush>
  </inkml:definitions>
  <inkml:trace contextRef="#ctx0" brushRef="#br0">7 111 5862,'0'0'3058,"0"-11"28,0 7-2460,2-47 1733,-2 49-1956,0 0-1,0-1 1,0 1-1,-1-1 1,1 1-1,-1 0 1,1 0-1,-1-1 1,0 1-1,0 0 1,-2-3-1,3 13 2193,-1 14-2584,22 107 1685,6 49-72,-24-135-1173,-1-15-179,1 0-1,1 0 1,11 41-1,-24-147 504,4 59-851,-1 4-131,1-1 1,1 1-1,0-1 0,1 0 0,1-1 0,1 1 1,0-19-1,4 33 167,0 1-1,1 1 1,-1-1-1,1 0 1,-1 1 0,1-1-1,-1 1 1,0 0-1,1 1 1,5 0 0,-4-1 35,4 0 7,0 1-1,0-2 0,0 1 1,-1-1-1,1-1 0,0 1 1,-1-1-1,1-1 0,-1 0 1,0 0-1,1-1 0,-2 1 1,1-2-1,0 1 0,-1-1 1,0 0-1,0-1 0,0 0 1,10-12-1,-7 6 10,0-1 0,-1 0 0,-1-1 0,0 0 0,7-16 0,-13 25-21,0 0-1,0-1 1,0 1 0,-1 0 0,1-1 0,-1 1-1,-1-1 1,1 0 0,-1 1 0,0-1 0,0 1-1,0-1 1,-1 0 0,0 1 0,0-1 0,-1 1-1,1 0 1,-4-7 0,4 10-31,0 1-1,0-1 1,0 1 0,0-1-1,0 1 1,-1-1 0,1 1 0,0 0-1,-1 0 1,1-1 0,-1 1-1,1 0 1,-1 0 0,0 1-1,0-1 1,1 0 0,-1 1-1,0-1 1,0 1 0,0-1-1,1 1 1,-1 0 0,0-1-1,0 1 1,0 0 0,0 1 0,0-1-1,0 0 1,1 0 0,-1 1-1,0-1 1,0 1 0,0 0-1,1-1 1,-1 1 0,0 0-1,1 0 1,-3 2 0,-3 1-46,-1 1 0,1 0 0,1 0-1,-1 1 1,1-1 0,-11 14 0,10-10 123,0 0-1,1 0 1,0 1 0,0 0-1,1 0 1,1 0-1,-1 1 1,2-1 0,-1 1-1,2 0 1,-3 17-1,5-27-31,0-1 0,0 1 0,0 0-1,0 0 1,0-1 0,0 1 0,0 0-1,0 0 1,0-1 0,1 1 0,-1 0-1,0-1 1,0 1 0,1 0-1,-1-1 1,1 1 0,-1 0 0,1-1-1,-1 1 1,0-1 0,1 1 0,0-1-1,-1 1 1,1-1 0,-1 1 0,1-1-1,0 0 1,-1 1 0,2-1 0,26 2 81,28-18 32,-55 15-116,9-4-1,1 1 0,-1 0 0,1 0 0,0 1 0,14-3 0,-23 6-7,0 0 1,0 0-1,0-1 1,0 1-1,0 1 1,0-1-1,0 0 1,0 0-1,0 1 1,0-1-1,0 1 1,0 0-1,0-1 1,-1 1-1,1 0 1,0 0-1,0 0 1,-1 0-1,1 1 1,0-1-1,-1 0 1,1 1-1,-1-1 1,0 1-1,1-1 1,-1 1-1,0 0 1,0 0-1,0-1 1,0 1-1,0 0 1,-1 0-1,1 0 1,-1 0-1,1 0 1,0 3-1,1 9-6,-1 1 0,0 0 0,-2 21 0,1-9-15,10-35-7061,-3-7 1473</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7.347"/>
    </inkml:context>
    <inkml:brush xml:id="br0">
      <inkml:brushProperty name="width" value="0.025" units="cm"/>
      <inkml:brushProperty name="height" value="0.025" units="cm"/>
    </inkml:brush>
  </inkml:definitions>
  <inkml:trace contextRef="#ctx0" brushRef="#br0">76 0 1345,'0'0'16208,"-12"74"-15119,10-36-64,2 2 224,0 2-192,10 1-288,5-2-481,-4-5-192,2-5-32,-2-6 0,-3-6-448,-5-12-866,-3-24-12779</inkml:trace>
  <inkml:trace contextRef="#ctx0" brushRef="#br0" timeOffset="1">16 158 8072,'0'0'5893,"-15"-49"-3042,24 43-481,8 3-993,7 3-960,6 0-321,0 0-96,5 4-705,-3-2-2626,-4-2-3011</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8.323"/>
    </inkml:context>
    <inkml:brush xml:id="br0">
      <inkml:brushProperty name="width" value="0.025" units="cm"/>
      <inkml:brushProperty name="height" value="0.025" units="cm"/>
    </inkml:brush>
  </inkml:definitions>
  <inkml:trace contextRef="#ctx0" brushRef="#br0">61 246 8904,'0'0'2969,"1"-10"244,6-27-649,-8 10-172,1 27-2292,0-1-1,0 1 1,0 0 0,0-1-1,0 1 1,0-1 0,0 1 0,-1-1-1,1 1 1,0 0 0,0-1-1,0 1 1,-1-1 0,1 1-1,0 0 1,0-1 0,-1 1 0,1 0-1,0 0 1,-1-1 0,1 1-1,0 0 1,-1 0 0,1-1-1,-1 1 1,1 0 0,0 0 0,-1 0-1,1 0 1,-1-1 0,1 1-1,-1 0 1,1 0 0,0 0-1,-1 0 1,1 0 0,-1 0 0,-2 2-86,0-1 0,0 1 0,1-1 1,-1 1-1,1 0 0,-1 0 0,1 0 1,0 0-1,0 0 0,0 1 0,0-1 1,0 1-1,1-1 0,-1 1 0,1 0 1,-1-1-1,1 1 0,0 0 1,0 0-1,-1 5 0,-11 63 108,12-70-113,1 1 0,0-1 1,0 1-1,0 0 0,0-1 0,0 1 0,0-1 0,0 1 0,0-1 0,1 1 0,-1-1 0,0 1 0,1-1 0,-1 1 0,1-1 0,0 0 1,0 1-1,-1-1 0,1 0 0,0 0 0,0 1 0,0-1 0,0 0 0,2 1 0,-1-1 24,-1-1-1,1 1 1,0-1 0,0 0-1,0 0 1,0 0 0,0 0-1,0 0 1,-1 0 0,1 0 0,0-1-1,0 1 1,0-1 0,0 1-1,-1-1 1,1 0 0,0 0-1,0 0 1,-1 0 0,3-2-1,9-6 57,0 0-1,-1-1 1,0-1 0,-1 0-1,0-1 1,0 0-1,-2 0 1,1-1 0,8-17-1,-8 13-13,-1 0 0,-1-1 0,-1 0-1,0 0 1,-1-1 0,-1 0-1,3-22 1,-7 23-122,-6 45-58,-6 48-63,11-73 153,-2 11 29,2 1-1,-1 0 1,2 0 0,0 0 0,3 15-1,-3-26-87,0 0 0,0 0 0,0 0 0,0 0 0,0-1 0,1 1 0,-1 0-1,1-1 1,-1 1 0,1-1 0,0 1 0,0-1 0,1 0 0,-1 0 0,0 0-1,1 0 1,-1 0 0,1 0 0,-1-1 0,1 1 0,0-1 0,0 0 0,0 0 0,0 0-1,0 0 1,0 0 0,0-1 0,5 1 0,28-1-3299,-13-7-1998,5-13-5392</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31.028"/>
    </inkml:context>
    <inkml:brush xml:id="br0">
      <inkml:brushProperty name="width" value="0.025" units="cm"/>
      <inkml:brushProperty name="height" value="0.025" units="cm"/>
    </inkml:brush>
  </inkml:definitions>
  <inkml:trace contextRef="#ctx0" brushRef="#br0">56 440 5509,'0'0'11851,"-4"-10"-9603,-1 0-1853,1 0 1,0 0-1,0 0 0,1-1 1,1 1-1,0-1 1,0 0-1,1 0 0,1 0 1,0 0-1,0 0 1,1 1-1,0-1 0,4-14 1,0 9-402,-3 9 1,0 0 0,0 0-1,1 0 1,0 0 0,0 1-1,1 0 1,7-11 0,-11 66-839,-1-15 611,0-24 96,0 0 0,1 0 0,0 1 0,0-1 0,1 0 0,1 0 0,4 16 0,-6-26 139,0 0-1,0 1 1,0-1 0,0 0-1,0 0 1,0 1 0,0-1-1,0 0 1,0 0 0,0 1-1,0-1 1,0 0-1,0 0 1,0 1 0,0-1-1,0 0 1,1 0 0,-1 0-1,0 1 1,0-1 0,0 0-1,0 0 1,1 0 0,-1 1-1,0-1 1,0 0 0,0 0-1,1 0 1,-1 0 0,0 0-1,0 1 1,1-1-1,-1 0 1,0 0 0,0 0-1,1 0 1,-1 0 0,0 0-1,0 0 1,1 0 0,-1 0-1,0 0 1,1 0 0,-1 0-1,0 0 1,1 0 0,3-15 133,-1-18 26,-2-13-104,1 30-19,-2-1 1,0 1-1,0 0 0,-2 0 1,0-1-1,-8-28 0,6 210 448,6-122-285,3-1 0,14 66 0,-11-74-122,-2 0 0,-1 0 0,-2 1 0,-1 63 0,-3-92 52,0-1 0,-1 1 0,1-1 0,-1 1 0,0-1 0,-1 0 0,1 1 0,-1-1 0,-6 9-1,7-12-92,0 1 0,0-1-1,0 1 1,0-1-1,-1 0 1,1 0 0,-1 0-1,1 0 1,-1 0-1,0-1 1,1 1 0,-1-1-1,0 1 1,0-1-1,0 0 1,0 0 0,0-1-1,-6 2 1,7-3-33,1 1 0,0-1 1,-1 1-1,1-1 0,0 1 0,0-1 1,-1 0-1,1 0 0,0 1 1,0-1-1,0 0 0,0 0 0,0 0 1,0 0-1,0 0 0,1 0 1,-1-1-1,0 1 0,1 0 0,-1 0 1,0 0-1,1-1 0,-1 1 1,1 0-1,-1-3 0,-8-38-460,8 37 399,-1-9-66,0 0 1,1 0-1,0 0 0,1-1 0,1 1 1,0 0-1,1-1 0,0 1 1,2 0-1,-1 1 0,2-1 0,0 0 1,0 1-1,1 0 0,1 1 1,0-1-1,1 1 0,0 0 0,19-20 1,22-20-496,-20 22 206,43-56 0,-66 78 417,0-1 1,0 0-1,-1 0 1,-1 0-1,0-1 1,0 1-1,0-1 1,-1 0-1,-1 0 1,0 0-1,2-21 0,-4 31 0,0-1 0,0 1 0,0-1-1,0 0 1,0 1 0,0-1-1,0 0 1,0 1 0,0-1-1,0 0 1,0 1 0,0-1-1,0 1 1,0-1 0,-1 0-1,1 1 1,0-1 0,0 1 0,-1-1-1,1 1 1,0-1 0,-1 1-1,1-1 1,-1 1 0,1-1-1,-1 1 1,1-1 0,-1 1-1,1 0 1,-1-1 0,1 1 0,-1-1-1,-18 11-63,-12 31-130,19-16 170,1 0 1,-11 42 0,19-55 25,0 0 0,1 1 0,0-1 0,1 0 1,0 1-1,1-1 0,1 0 0,1 15 0,-1-26 9,-1 0-1,1 0 1,0 0-1,-1 0 1,1-1-1,0 1 1,0 0-1,-1 0 1,1-1-1,0 1 1,0-1-1,0 1 1,0 0-1,0-1 1,0 0-1,0 1 1,0-1-1,0 0 1,0 1-1,0-1 1,0 0-1,0 0 1,0 0-1,0 0 1,0 0-1,0 0 1,0 0-1,0 0 1,0 0-1,0-1 1,0 1-1,0 0 1,0-1-1,0 1 1,0 0-1,0-1 1,0 1-1,1-2 1,39-20 551,-22 3-562,-1-1-1,0-1 1,-2-1 0,0 0-1,-1-1 1,-2-1 0,0 0-1,-2 0 1,0-2 0,-2 1-1,-1-1 1,-1-1 0,-1 1-1,-1-1 1,0-28 0,-15 172-123,0 5 228,10-115-74,0 23 110,1-1 0,5 35 1,-4-55-133,0 0-1,0 0 1,1 0 0,0 0 0,1-1 0,0 1 0,0-1 0,1 0-1,0 0 1,0-1 0,7 9 0,-12-16-8,0 0 0,0 0 0,1 1 0,-1-1 0,0 0 0,0 0 0,0 1 1,0-1-1,0 0 0,0 0 0,0 0 0,1 1 0,-1-1 0,0 0 0,0 0 0,0 0 0,0 1 0,1-1 0,-1 0 0,0 0 0,0 0 1,0 0-1,1 0 0,-1 0 0,0 0 0,0 1 0,1-1 0,-1 0 0,0 0 0,0 0 0,1 0 0,-1 0 0,0 0 0,0 0 1,1 0-1,-1 0 0,0 0 0,0 0 0,1 0 0,-1-1 0,0 1 0,0 0 0,1 0 0,-1 0 0,0 0 0,0 0 0,0 0 0,1 0 1,-1-1-1,0 1 0,0 0 0,0 0 0,0 0 0,1-1 0,-1 1 0,0 0 0,0 0 0,1-22 95,-12-27-523,-3 14-953,-1 1 0,-35-56 0,35 69 1790,0 1 1,-31-32 0,46 52-404,0 0 1,-1 0 0,1-1 0,0 1 0,0 0 0,0 0-1,0-1 1,0 1 0,-1 0 0,1 0 0,0-1 0,0 1 0,0 0-1,0-1 1,0 1 0,0 0 0,0-1 0,0 1 0,0 0-1,0 0 1,0-1 0,0 1 0,0 0 0,1-1 0,-1 1-1,0 0 1,0 0 0,0-1 0,0 1 0,0 0 0,0 0-1,1-1 1,-1 1 0,0 0 0,0 0 0,0 0 0,1-1 0,-1 1-1,0 0 1,0 0 0,1 0 0,-1 0 0,0-1 0,1 1-1,-1 0 1,0 0 0,0 0 0,1 0 0,-1 0 0,0 0-1,1 0 1,-1 0 0,0 0 0,0 0 0,1 0 0,-1 0-1,0 0 1,1 0 0,-1 0 0,0 0 0,0 0 0,1 1 0,27-3 812,-23 2-768,14 0-307,44-3-1952,-59 2 1972,-1 1 0,1 0 0,-1-1 0,0 0 1,1 0-1,-1 0 0,0 0 0,0-1 1,1 1-1,-1-1 0,0 0 0,-1 0 0,6-4 1,-2-6-4342,-5-5-1510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6.837"/>
    </inkml:context>
    <inkml:brush xml:id="br0">
      <inkml:brushProperty name="width" value="0.025" units="cm"/>
      <inkml:brushProperty name="height" value="0.025" units="cm"/>
    </inkml:brush>
  </inkml:definitions>
  <inkml:trace contextRef="#ctx0" brushRef="#br0">9 143 13229,'0'0'4521,"8"-1"-2177,3-1-1967,0-1 0,-1 0 0,1-1 0,-1 0 1,0-1-1,15-9 0,-21 12-286,-1 0 1,0 1-1,0-2 0,0 1 0,0 0 0,0-1 1,-1 1-1,1-1 0,-1 0 0,1 1 1,-1-1-1,0-1 0,0 1 0,0 0 0,-1 0 1,1-1-1,-1 1 0,0-1 0,0 1 1,0-1-1,0 0 0,0 1 0,-1-1 0,0 0 1,0 1-1,0-7 0,-1 9-81,1 0 0,-1-1 0,0 1 0,1 0-1,-1 0 1,0 0 0,0 0 0,1 0 0,-1 0 0,0 0 0,0 0 0,0 0-1,0 1 1,0-1 0,-1 0 0,1 1 0,0-1 0,0 0 0,0 1-1,-1 0 1,1-1 0,0 1 0,0 0 0,-1-1 0,1 1 0,0 0-1,-1 0 1,1 0 0,0 0 0,-1 0 0,1 1 0,0-1 0,0 0-1,-1 1 1,-1 0 0,-2 0 3,1 0 0,-1 0-1,0 1 1,1 0 0,-1-1 0,1 2-1,0-1 1,-6 4 0,3 1-7,0 0 1,1 0-1,0 0 0,0 1 0,0 0 1,-8 16-1,12-19-4,0 0 1,0 0-1,0 0 1,0 0-1,1 0 0,0 1 1,0-1-1,0 0 1,1 1-1,0-1 0,0 0 1,0 1-1,0-1 1,2 6-1,-1-9-3,0 0 0,1 0 0,-1 0 0,0 0 0,1-1 0,-1 1 0,1 0 0,0-1 0,0 1 0,0-1 0,-1 1 0,1-1 0,0 0 1,1 0-1,-1 0 0,0 0 0,0 0 0,0-1 0,1 1 0,-1-1 0,0 1 0,1-1 0,-1 0 0,0 0 0,1 0 0,2 0 0,4 0 22,0 0 0,1 0 1,-1-1-1,0-1 0,13-3 0,-10 0-2,0 0 0,-1-1-1,0 0 1,0-1-1,-1 0 1,16-14-1,28-19 39,-54 40-57,0 0-1,0 0 1,0 0-1,0 0 1,1 0 0,-1 0-1,0 0 1,0 0-1,0 0 1,0 0-1,0 0 1,1 0-1,-1 0 1,0 0-1,0 0 1,0 0-1,0 0 1,0 0 0,1 0-1,-1 0 1,0 0-1,0 0 1,0 0-1,0 0 1,0 0-1,1 0 1,-1 0-1,0 0 1,0 0-1,0 1 1,0-1-1,0 0 1,0 0 0,0 0-1,0 0 1,1 0-1,-1 0 1,0 0-1,0 1 1,0-1-1,0 0 1,0 0-1,0 0 1,0 0-1,0 0 1,0 1 0,0-1-1,0 0 1,0 0-1,0 0 1,0 0-1,0 0 1,0 1-1,0-1 1,0 0-1,-1 17-67,-7 19-54,8-34 119,-1-1 7,0 1-1,1-1 1,-1 1-1,1-1 0,-1 1 1,1-1-1,0 1 1,0-1-1,0 1 0,0 0 1,0-1-1,0 1 1,0-1-1,0 1 0,0-1 1,1 1-1,-1 0 1,1-1-1,-1 1 0,1-1 1,0 0-1,-1 1 1,1-1-1,0 1 0,0-1 1,0 0-1,0 0 0,0 1 1,0-1-1,1 0 1,-1 0-1,0 0 0,0 0 1,2 0-1,0 0-17,0-1-1,0 0 1,0 0 0,0 0-1,0 0 1,0 0-1,0-1 1,0 1 0,0-1-1,0 0 1,0 0-1,0 0 1,0 0 0,-1 0-1,1-1 1,0 1-1,-1-1 1,5-3 0,8-7-1872,0 0 1,-1-1-1,0-1 1,15-19-1,4-9-4162</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31.360"/>
    </inkml:context>
    <inkml:brush xml:id="br0">
      <inkml:brushProperty name="width" value="0.025" units="cm"/>
      <inkml:brushProperty name="height" value="0.025" units="cm"/>
    </inkml:brush>
  </inkml:definitions>
  <inkml:trace contextRef="#ctx0" brushRef="#br0">8 0 4516,'-7'1'6599,"7"4"-4710,0 0 97,0 1-993,7 0-769,5-1-160,4 0-1793,1-1-5318</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31.751"/>
    </inkml:context>
    <inkml:brush xml:id="br0">
      <inkml:brushProperty name="width" value="0.025" units="cm"/>
      <inkml:brushProperty name="height" value="0.025" units="cm"/>
    </inkml:brush>
  </inkml:definitions>
  <inkml:trace contextRef="#ctx0" brushRef="#br0">23 59 7847,'0'0'7047,"2"-9"-4431,-1 6-2431,11-30 1739,-11 32-1863,0 0 0,0 0 0,-1 0 0,1 0 0,0 0 0,0 0 0,0 0 0,0 1 0,0-1 0,0 0 0,0 1 0,1-1 0,-1 0 1,0 1-1,0 0 0,0-1 0,1 1 0,-1 0 0,0-1 0,0 1 0,1 0 0,-1 0 0,0 0 0,1 0 0,-1 0 0,0 0 0,0 1 0,1-1 0,-1 0 0,0 1 0,3 0 0,-3 0-54,1 0 0,0 1 0,-1-1 0,1 0-1,-1 1 1,0-1 0,1 1 0,-1 0 0,0-1 0,0 1-1,0 0 1,0 0 0,0 0 0,-1 0 0,1 0-1,0-1 1,-1 1 0,1 0 0,-1 0 0,0 1 0,0-1-1,0 0 1,0 0 0,0 0 0,0 0 0,0 0-1,-1 0 1,1 0 0,-2 2 0,0 6 15,0-1 0,0 0 0,-1 1 0,-8 16 0,-15 13 59,20-32 106,1 1-1,-1-1 0,1 1 1,1 0-1,0 0 0,0 0 0,0 0 1,1 1-1,1 0 0,-3 12 0,5-20-158,0 0-1,1 0 1,-1 1-1,1-1 1,-1 0-1,1 0 1,-1 0-1,1 0 1,0 0-1,0 0 1,-1 0-1,1 0 1,0 0-1,0-1 1,0 1-1,0 0 1,0 0-1,0-1 1,0 1-1,0-1 1,0 1-1,0-1 1,0 1-1,1-1 1,-1 0-1,0 1 1,0-1-1,0 0 1,1 0-1,1 0 0,44 2 256,-41-2-216,11 0-93,-1-1 0,1 0 0,-1-1 0,0-1 0,0-1 1,0 0-1,-1-1 0,17-8 0,-22 8-563,-1 0 0,0 0 0,0-1 0,0-1 0,12-11 0,-15 11-722,1 0-1,-1 0 1,0-1 0,-1 0 0,0 0-1,8-17 1,0-10-5613</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32.097"/>
    </inkml:context>
    <inkml:brush xml:id="br0">
      <inkml:brushProperty name="width" value="0.025" units="cm"/>
      <inkml:brushProperty name="height" value="0.025" units="cm"/>
    </inkml:brush>
  </inkml:definitions>
  <inkml:trace contextRef="#ctx0" brushRef="#br0">143 1 6566,'0'0'5728,"-7"12"-4932,1 0-366,0 0 1,1 0 0,0 0-1,1 1 1,0 0-1,1-1 1,1 1 0,-2 20-1,4-27-153,-1 24 696,1 0 0,7 45 0,-6-68-956,0 1 1,0-1-1,1 1 1,1-1-1,-1 0 1,1 0-1,0 0 1,1 0-1,0 0 1,0-1-1,0 0 1,1 0-1,0 0 1,0 0-1,9 7 1,-13-12-3,0 0 0,0 0 0,1 0 0,-1 0 1,0 0-1,1-1 0,-1 1 0,1 0 0,-1-1 1,1 1-1,-1-1 0,1 0 0,-1 1 0,1-1 1,-1 0-1,3 0 0,-3 0-36,-1 0 1,1 0-1,-1-1 1,1 1-1,-1 0 1,1-1-1,-1 1 1,1 0-1,-1-1 1,0 1-1,1-1 1,-1 1-1,1 0 1,-1-1-1,0 1 0,1-1 1,-1 1-1,0-1 1,0 0-1,1 1 1,-1-1-1,0 1 1,0-1-1,0 1 1,0-1-1,0 0 1,0 1-1,0-1 0,0-2-189,0 0 0,0 0-1,-1 0 1,1 0-1,-1 0 1,0 0-1,0 0 1,0 0-1,0 0 1,0 1-1,0-1 1,-1 0-1,0 1 1,1-1-1,-5-3 1,-34-34-2103,-29-28 1842,5-2 5262,64 70-4699,-1 0 0,1-1-1,-1 1 1,1 0 0,0 0 0,-1-1-1,1 1 1,0 0 0,-1-1 0,1 1-1,0 0 1,-1-1 0,1 1 0,0-1 0,0 1-1,-1 0 1,1-1 0,0 1 0,0-1-1,0 1 1,0-1 0,-1 1 0,1-1-1,0 1 1,0 0 0,0-1 0,0 1 0,0-1-1,0 1 1,0-1 0,1 1 0,-1-1-1,0 1 1,0-1 0,0 1 0,0-1-1,0 1 1,1 0 0,-1-1 0,0 1-1,0-1 1,1 1 0,-1 0 0,0-1 0,1 1-1,-1 0 1,0-1 0,1 1 0,-1 0-1,1 0 1,-1-1 0,0 1 0,1 0-1,0 0 1,30-3 1939,-22 3-2089,6 0-103,16-1 1172,62-10 0,-34-9-2783,-53 17 676,0 0 0,0 0 1,-1-1-1,1 0 1,-1-1-1,10-9 1,5-11-10810</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34.013"/>
    </inkml:context>
    <inkml:brush xml:id="br0">
      <inkml:brushProperty name="width" value="0.025" units="cm"/>
      <inkml:brushProperty name="height" value="0.025" units="cm"/>
    </inkml:brush>
  </inkml:definitions>
  <inkml:trace contextRef="#ctx0" brushRef="#br0">99 196 8072,'0'0'4964,"4"-10"-2508,1-1-1958,15-41 2687,-17 43-1738,0 1 0,-1-1-1,-1 0 1,2-18 0,-3 27-1421,0-1 0,0 1 0,0-1 0,0 1 0,0-1 0,0 1 0,0-1 0,0 1 0,0-1 0,0 1 0,0-1 0,0 1 0,-1-1 0,1 1 1,0-1-1,0 1 0,-1 0 0,1-1 0,0 1 0,-1-1 0,1 1 0,0 0 0,-1-1 0,1 1 0,0 0 0,-1-1 0,1 1 0,-1 0 0,1 0 0,-1-1 0,1 1 0,-1 0 0,-19 3 875,-15 20 99,27-14-1003,0 1-1,1 0 1,0 0 0,0 1-1,1 0 1,0 0 0,1 1-1,1-1 1,-1 1 0,2 0-1,0 0 1,0 1 0,1-1-1,1 0 1,0 25 0,1-36 3,0 0 1,1 0 0,-1-1 0,0 1 0,1 0 0,-1 0 0,1-1-1,-1 1 1,1-1 0,-1 1 0,1 0 0,-1-1 0,1 1 0,-1-1 0,1 1-1,0-1 1,0 1 0,-1-1 0,1 0 0,0 1 0,-1-1 0,1 0-1,0 0 1,0 1 0,0-1 0,-1 0 0,1 0 0,0 0 0,0 0-1,0 0 1,-1 0 0,1 0 0,0 0 0,0-1 0,0 1 0,1 0 0,30-12 63,-19 1-50,0-1 0,-1 0 0,-1 0 1,1-1-1,-2-1 0,0 0 0,12-23 1,-9 12 3,-1 0 0,-1 0 0,13-51 0,-24 76-18,0 0-1,0 0 0,0 0 0,0 0 0,0 0 1,0 0-1,0 0 0,0 0 0,0 0 0,-1 0 1,1 0-1,0 0 0,0 0 0,0 0 0,0 0 1,0 0-1,0 0 0,0 0 0,0 0 0,-1 0 1,1 0-1,0 0 0,0 0 0,0 0 0,0 0 1,0 0-1,0 0 0,0 0 0,0 0 0,0 0 1,0 0-1,0 0 0,-1 0 0,1-1 0,0 1 1,0 0-1,0 0 0,0 0 0,0 0 0,0 0 1,0 0-1,0 0 0,0 0 0,0 0 0,0-1 1,0 1-1,0 0 0,0 0 0,0 0 0,0 0 1,0 0-1,0 0 0,0 0 0,0 0 0,0-1 1,0 1-1,0 0 0,0 0 0,0 0 0,0 0 1,0 0-1,0 0 0,1 0 0,-1 0 0,0 0 1,0 0-1,0 0 0,0-1 0,-9 9-91,-9 15-27,9-4 106,2 1 1,0 0-1,1 0 1,1 0-1,0 1 1,2 0-1,1 0 1,0 23-1,2-42 14,0-1-1,0 0 0,0 0 0,0 0 1,0 0-1,0 0 0,0 0 0,1 0 0,-1 0 1,0 0-1,1 0 0,-1 0 0,1 0 0,-1 0 1,1 0-1,0 0 0,-1-1 0,1 1 1,0 0-1,-1 0 0,1-1 0,0 1 0,0 0 1,0-1-1,0 1 0,0-1 0,0 1 0,1 0 1,1 0 5,1-1 1,-1 1-1,0-1 1,0 1-1,1-1 1,-1 0-1,0-1 1,0 1-1,6-2 1,1 0 13,0-1 0,-1 0 0,0 0 0,1-1 0,14-9 1,-15 6-18,0 0-1,-1 0 1,0-1 0,0 0 0,-1-1 0,0 1 0,0-1 0,-1 0 0,-1-1-1,1 0 1,-2 0 0,7-17 0,-19 63-160,6-27 144,-1 0-1,1 0 0,1 0 1,-1 1-1,1-1 0,1 0 0,0 1 1,0-1-1,3 14 0,-2-21 14,0 0 0,0 0 0,0 0 0,1 0 0,-1 0 0,1 0 0,-1 0 0,1 0 0,-1-1 0,1 1 0,0-1 0,0 1 0,0-1 0,0 0 0,0 0 0,0 0 0,0 0 0,0 0 0,0 0 0,1 0 0,-1-1 0,0 1 0,1-1 0,-1 0 0,0 0 0,1 1 0,-1-2 0,0 1 0,1 0 0,-1 0 0,0-1 0,0 1 0,3-2 0,2 1 9,-1 0-1,1-1 0,-1 0 0,1 0 1,-1-1-1,0 0 0,0 0 0,0-1 1,0 1-1,6-6 0,-7 4 5,0 0 0,0 0 0,-1 0 0,0-1 0,0 1-1,0-1 1,-1 0 0,0 0 0,0-1 0,0 1 0,-1-1 0,0 1 0,0-1-1,-1 0 1,1 0 0,-1-11 0,-1 18-14,0 0 1,-1-1-1,1 1 0,0 0 1,0 0-1,-1 0 0,1-1 0,0 1 1,-1 0-1,1 0 0,-1 0 1,1 0-1,0 0 0,-1-1 1,1 1-1,0 0 0,-1 0 0,1 0 1,-1 0-1,1 0 0,0 0 1,-1 0-1,1 0 0,0 1 0,-1-1 1,1 0-1,-1 0 0,1 0 1,0 0-1,-1 0 0,1 1 1,0-1-1,-1 0 0,1 0 0,0 1 1,0-1-1,-1 0 0,1 0 1,0 1-1,0-1 0,-1 0 1,1 1-1,0-1 0,0 0 0,0 1 1,-1-1-1,-15 15-51,12-10 45,0 1 0,0 1 0,1-1 0,0 0 0,0 1 0,1-1 1,0 1-1,0 0 0,0 0 0,1 0 0,0 0 0,0 0 0,1 11 1,1-16 11,-1-1 1,1 0 0,0 0 0,0 0 0,0 0-1,-1 0 1,1 0 0,0 0 0,0 0 0,1 0-1,-1 0 1,0 0 0,0 0 0,0-1-1,1 1 1,-1-1 0,0 1 0,0-1 0,1 1-1,-1-1 1,0 0 0,1 1 0,-1-1 0,1 0-1,-1 0 1,0 0 0,1 0 0,2-1 0,44-1 178,-42 0-214,1 1 1,-1-1-1,0 0 1,0 0-1,0 0 1,9-6-1,7-10-1906,-11-6-3630,-10 5-1171</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34.357"/>
    </inkml:context>
    <inkml:brush xml:id="br0">
      <inkml:brushProperty name="width" value="0.025" units="cm"/>
      <inkml:brushProperty name="height" value="0.025" units="cm"/>
    </inkml:brush>
  </inkml:definitions>
  <inkml:trace contextRef="#ctx0" brushRef="#br0">1 0 15439,'0'0'8392</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34.732"/>
    </inkml:context>
    <inkml:brush xml:id="br0">
      <inkml:brushProperty name="width" value="0.025" units="cm"/>
      <inkml:brushProperty name="height" value="0.025" units="cm"/>
    </inkml:brush>
  </inkml:definitions>
  <inkml:trace contextRef="#ctx0" brushRef="#br0">0 1 13389,'0'0'11210,"17"2"-16110</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35.360"/>
    </inkml:context>
    <inkml:brush xml:id="br0">
      <inkml:brushProperty name="width" value="0.025" units="cm"/>
      <inkml:brushProperty name="height" value="0.025" units="cm"/>
    </inkml:brush>
  </inkml:definitions>
  <inkml:trace contextRef="#ctx0" brushRef="#br0">25 42 11531,'0'0'10666,"1"11"-9913,5 43 631,-3 90 1,-1 8-780,-3-225-3397,2 31-287,-2 1 1,-11-70-1,10 101 2573,1 3 241,-1 0-1,1 1 1,-1-1 0,-1 0-1,-5-12 1,3 43 1691,6-5-793,0-1 0,1 0 0,1 0 0,0 0 0,2-1 0,0 1 0,1-1 1,12 26-1,-16-37-408,1-1 1,0 1 0,1-1-1,-1 1 1,1-1 0,0 0-1,0 0 1,1-1 0,-1 1-1,1-1 1,0 0 0,0 0-1,0-1 1,1 0 0,-1 1-1,1-2 1,0 1 0,0-1-1,0 0 1,0 0 0,0 0-1,1-1 1,-1 0 0,0 0-1,1-1 1,-1 0 0,11-1-1,-12 0-91,1-1 0,-1 0 1,1 0-1,-1 0 0,0-1 0,0 1 0,0-1 0,0-1 0,-1 1 0,1-1 0,-1 1 0,0-1 0,0-1 1,0 1-1,0 0 0,-1-1 0,0 0 0,0 0 0,0 0 0,-1 0 0,1 0 0,2-11 0,1-1-91,-1-1 0,-1 1 0,0-1 0,-1 0 0,-1 0 0,0-19 0,-3 27-30,1 0-1,-1 0 1,0-1 0,-1 1 0,-5-16-1,5 22-85,1 1-1,0-1 0,-1 1 0,1 0 1,-1 0-1,0 0 0,0 0 0,0 0 1,0 0-1,-1 0 0,1 1 0,-1-1 1,0 1-1,0 0 0,0 0 0,0 0 0,0 0 1,0 0-1,-5-1 0,8 2-55,-1 1-1,1 0 1,-1-1-1,1 1 1,-1 0 0,0 0-1,1 0 1,-1 0-1,1 0 1,-1 0 0,1-1-1,-1 1 1,1 0-1,-1 1 1,1-1-1,-1 0 1,0 0 0,1 0-1,-1 0 1,1 0-1,-1 0 1,1 1-1,-1-1 1,1 0 0,-1 0-1,1 1 1,-1-1-1,1 0 1,0 1 0,-1-1-1,1 1 1,-1-1-1,1 0 1,0 1-1,-1-1 1,1 1 0,0-1-1,-1 1 1,0 22-6341,1-15 4609,0 9-3611</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35.722"/>
    </inkml:context>
    <inkml:brush xml:id="br0">
      <inkml:brushProperty name="width" value="0.025" units="cm"/>
      <inkml:brushProperty name="height" value="0.025" units="cm"/>
    </inkml:brush>
  </inkml:definitions>
  <inkml:trace contextRef="#ctx0" brushRef="#br0">38 27 7399,'0'0'12364,"-5"10"-11510,-1 1-548,1-1 0,1 1-1,0 1 1,0-1 0,-3 20 0,7-29-254,-1 0-1,1 1 1,-1-1 0,1 0-1,0 0 1,0 0-1,0 1 1,0-1 0,0 0-1,1 0 1,-1 0 0,1 0-1,-1 0 1,1 1 0,0-1-1,0 0 1,0 0-1,0-1 1,0 1 0,0 0-1,1 0 1,-1 0 0,1-1-1,-1 1 1,1-1-1,-1 1 1,1-1 0,0 0-1,0 1 1,0-1 0,0 0-1,-1 0 1,2 0 0,-1-1-1,0 1 1,0 0-1,0-1 1,0 1 0,0-1-1,0 0 1,1 0 0,-1 0-1,0 0 1,3 0-1,0-1 63,1 1-1,-1-1 0,0 0 1,0 0-1,1-1 0,-1 0 1,0 0-1,0 0 1,-1 0-1,1-1 0,0 0 1,-1 0-1,0 0 0,1 0 1,-1-1-1,0 1 0,-1-1 1,1 0-1,-1-1 0,0 1 1,3-5-1,6-11-323,-1-1 0,0 0-1,10-32 1,-18 43-39,-4 23-86,-1 0 0,2 0-1,0 0 1,2 18-1,0 10 300,-2-36-52,1 0 0,-1-1 1,1 1-1,0 0 0,0-1 1,0 1-1,1 0 0,0-1 0,0 0 1,0 1-1,0-1 0,0 0 1,1 0-1,0 0 0,6 6 0,-7-8-190,0 0-1,0 0 0,1-1 0,-1 1 0,0-1 0,1 1 0,-1-1 1,1 0-1,-1 0 0,1 0 0,-1-1 0,6 2 0,-5-2-253,-1 0 0,1 0 0,0 0 0,0-1 0,0 1 1,0-1-1,0 1 0,0-1 0,0 0 0,0 0 0,-1 0 0,1-1 0,4-1 0,12-15-8543</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36.318"/>
    </inkml:context>
    <inkml:brush xml:id="br0">
      <inkml:brushProperty name="width" value="0.025" units="cm"/>
      <inkml:brushProperty name="height" value="0.025" units="cm"/>
    </inkml:brush>
  </inkml:definitions>
  <inkml:trace contextRef="#ctx0" brushRef="#br0">21 0 12876,'0'0'9524,"-2"11"-9092,-6 42 236,2 0-1,2 0 0,4 73 0,0-123-599,1 0 0,-1-1-1,0 1 1,1-1 0,-1 1-1,1-1 1,0 1-1,0-1 1,0 1 0,0-1-1,1 0 1,-1 1 0,0-1-1,1 0 1,0 0-1,-1 0 1,1 0 0,0 0-1,0-1 1,0 1-1,0-1 1,1 1 0,-1-1-1,0 0 1,0 1 0,1-1-1,-1 0 1,1-1-1,4 2 1,-3-2-2,-1 0 1,1 0-1,-1 0 0,1 0 0,-1-1 1,0 1-1,1-1 0,-1 0 0,0 0 0,1 0 1,-1-1-1,0 1 0,0-1 0,0 0 1,0 1-1,0-1 0,0-1 0,-1 1 1,1 0-1,-1-1 0,5-4 0,-1-1-71,1 2 0,0-1-1,0 1 1,1 0 0,0 0-1,0 1 1,0 0 0,1 1-1,-1 0 1,1 0 0,0 1-1,0 0 1,1 0 0,-1 1-1,1 0 1,-1 1 0,1 0-1,-1 1 1,1 0 0,14 2-1,-22-2 2,0 0-1,0 0 1,-1 0-1,1 1 1,0-1-1,0 1 1,-1 0-1,1-1 1,0 1-1,-1 0 1,1 0-1,-1 0 1,1 0-1,-1 0 1,0 0-1,1 1 1,-1-1-1,0 0 0,0 1 1,0-1-1,0 1 1,0-1-1,0 1 1,0-1-1,0 1 1,-1 0-1,1-1 1,-1 1-1,1 0 1,-1 0-1,0-1 1,1 1-1,-1 0 1,0 0-1,0 0 1,0-1-1,-1 1 1,1 0-1,0 0 1,-2 2-1,0 11-31,-2-1-1,1 0 1,-12 25-1,11-29 32,-2 6 5,3-10 0,1-1 0,0 1 0,0 0 0,0 0 0,1 0 0,-1 12 0,2-18 1,0 0 0,0 1-1,0-1 1,0 0 0,0 1 0,0-1 0,0 0 0,0 0-1,0 1 1,1-1 0,-1 0 0,0 0 0,0 1-1,0-1 1,1 0 0,-1 0 0,0 1 0,0-1 0,1 0-1,-1 0 1,0 0 0,0 0 0,1 0 0,-1 1-1,0-1 1,1 0 0,-1 0 0,0 0 0,0 0-1,1 0 1,-1 0 0,0 0 0,1 0 0,-1 0 0,0 0-1,1 0 1,-1 0 0,0 0 0,1 0 0,-1 0-1,0 0 1,0 0 0,1-1 0,-1 1 0,0 0 0,0 0-1,1 0 1,-1-1 0,13-5 55,35-20-326,10-6-4852,-57 31 4614,0 0 0,1 0 0,-1 0 0,0 0 0,0-1 0,0 1 0,0 0 0,0-1 0,0 1-1,0 0 1,0-1 0,0 1 0,-1-1 0,1 1 0,-1-1 0,1-1 0,0-12-6315</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36.645"/>
    </inkml:context>
    <inkml:brush xml:id="br0">
      <inkml:brushProperty name="width" value="0.025" units="cm"/>
      <inkml:brushProperty name="height" value="0.025" units="cm"/>
    </inkml:brush>
  </inkml:definitions>
  <inkml:trace contextRef="#ctx0" brushRef="#br0">0 28 9257,'0'0'10858,"51"-27"-10217,-16 27-513,6 0-64,4 5 0,11 0-256,4-2-1346,-1-3-1985,5 0-2403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7.573"/>
    </inkml:context>
    <inkml:brush xml:id="br0">
      <inkml:brushProperty name="width" value="0.025" units="cm"/>
      <inkml:brushProperty name="height" value="0.025" units="cm"/>
    </inkml:brush>
  </inkml:definitions>
  <inkml:trace contextRef="#ctx0" brushRef="#br0">86 1 3107,'0'0'16613,"-5"8"-15273,-5 12-876,0 0-1,2 1 1,0-1 0,2 2-1,0-1 1,-5 42 0,-10 162 1100,35-319-659,-9 71-833,-1 0 0,2-41 0,-6 64-146,1 6 19,-1-1 1,1 1-1,1-1 0,-1 0 1,1 1-1,-1-1 0,2 0 0,-1 0 1,0 0-1,1 0 0,0 0 1,6 7-1,-4-8 61,0 0 0,0 0 0,0-1 0,0 0 0,1 0 0,0 0 0,-1 0 0,1-1 0,0 0 0,0 0 0,0 0 0,1-1 0,-1 0 0,0 0 0,0-1 0,1 0 0,-1 0 0,0 0 0,1-1 0,6-1 0,-8 1 18,-1 0 1,1-1-1,0 1 0,0-1 1,0 0-1,-1-1 0,1 1 1,-1-1-1,0 1 0,0-1 0,0-1 1,0 1-1,0 0 0,-1-1 1,1 0-1,-1 0 0,0 0 1,0 0-1,-1-1 0,1 1 1,-1-1-1,0 1 0,0-1 1,0 0-1,1-5 0,-3 9-26,0 1-1,0 0 0,0 0 1,0 0-1,0 0 0,0 0 1,0-1-1,0 1 1,0 0-1,0 0 0,0 0 1,0 0-1,0-1 0,0 1 1,0 0-1,0 0 1,0 0-1,0 0 0,0-1 1,0 1-1,0 0 0,0 0 1,0 0-1,0 0 1,0-1-1,0 1 0,0 0 1,0 0-1,-1 0 0,1 0 1,0 0-1,0 0 1,0-1-1,0 1 0,0 0 1,0 0-1,-1 0 0,1 0 1,0 0-1,0 0 0,0 0 1,0 0-1,0 0 1,-1 0-1,1 0 0,0 0 1,0 0-1,0 0 0,0 0 1,-1 0-1,1 0 1,0 0-1,0 0 0,0 0 1,0 0-1,-1 0 0,1 0 1,0 0-1,0 0 1,0 0-1,0 0 0,-1 0 1,1 0-1,0 0 0,0 0 1,0 0-1,0 1 1,0-1-1,-10 6-75,10-6 70,-2 3-6,-1 0 0,1 0 0,0 0 0,1 1 0,-1-1 0,0 0 0,1 1 0,0-1 0,0 1 0,0 0-1,0-1 1,1 1 0,-1 0 0,1-1 0,0 1 0,0 6 0,1-8 11,-1 0 1,1 0-1,-1 0 0,1 0 1,0 0-1,0-1 0,0 1 0,0 0 1,0-1-1,0 1 0,0 0 1,0-1-1,1 1 0,-1-1 1,1 0-1,-1 1 0,1-1 0,-1 0 1,1 0-1,0 0 0,-1 0 1,1 0-1,0 0 0,0-1 1,0 1-1,0-1 0,0 1 0,0-1 1,0 0-1,0 1 0,3-1 1,4 0 22,0-1 1,1 0-1,-1 0 1,0 0-1,1-1 1,-1-1-1,0 0 1,0 0-1,-1-1 1,1 1-1,13-10 1,42-17-961,-63 30 925,-1 1 0,1-1 0,0 1 0,-1-1 0,1 1 0,-1-1 0,1 1 0,-1-1 0,1 1 0,-1-1 0,0 1 0,1-1 0,-1 1 0,0 0 0,1-1 1,-1 1-1,0 0 0,0-1 0,1 1 0,-1 0 0,0-1 0,0 1 0,0 0 0,0 0 0,0-1 0,0 1 0,0 0 0,0-1 0,0 1 0,0 0 0,-1 1 0,1-1 49,0 1-1,-1 0 0,1 0 0,1 0 1,-1-1-1,0 1 0,0 0 0,1 0 0,-1 0 1,1-1-1,-1 1 0,1 0 0,0-1 1,-1 1-1,1 0 0,0-1 0,0 1 0,0-1 1,1 0-1,-1 1 0,0-1 0,0 0 1,1 0-1,1 2 0,18-1 42,0 0-1,1-2 1,-1 0-1,0-1 1,0-1 0,28-7-1,-1 2-922,-35 3-1050,-13 4 1683,0-1-1,1 1 0,-1 0 1,0 0-1,0-1 0,0 1 1,1 0-1,-1-1 0,0 1 1,0 0-1,0-1 0,0 1 1,0 0-1,0-1 0,0 1 1,0 0-1,0-1 0,0 1 0,0 0 1,0-1-1,0 1 0,0 0 1,0-1-1,0 1 0,0 0 1,0-1-1,0 1 0,0 0 1,-1 0-1,1-1 0,0 1 1,0 0-1,0-1 0,-1 1 1,1 0-1,0 0 0,0-1 1,-1 1-1,1 0 0,0 0 0,-12-10-9110</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37.081"/>
    </inkml:context>
    <inkml:brush xml:id="br0">
      <inkml:brushProperty name="width" value="0.025" units="cm"/>
      <inkml:brushProperty name="height" value="0.025" units="cm"/>
    </inkml:brush>
  </inkml:definitions>
  <inkml:trace contextRef="#ctx0" brushRef="#br0">1 182 8168,'0'0'16837,"11"-5"-15711,-4 1-1036,1 1-1,0-2 1,-1 1-1,0-1 1,0 0-1,0 0 1,-1-1-1,1 0 1,-2 0-1,1-1 1,0 0-1,-1 0 1,-1 0-1,1 0 1,-1-1-1,0 0 1,-1 0-1,0 0 1,0 0-1,2-11 0,-5 17-96,1 0 0,-1 0-1,0 0 1,1 0 0,-1 0-1,0 0 1,0 0 0,-1 0-1,1 0 1,0 1 0,-1-1-1,1 0 1,-1 0 0,-1-3-1,2 5-9,-1 0 1,1-1-1,-1 1 0,1 0 0,0 0 0,-1 0 1,1 0-1,-1 0 0,1 0 0,-1 0 1,0-1-1,1 2 0,-1-1 0,1 0 0,-1 0 1,1 0-1,-1 0 0,1 0 0,0 0 1,-1 0-1,1 1 0,-1-1 0,1 0 0,-1 0 1,1 1-1,-1-1 0,1 0 0,0 1 1,-1-1-1,1 0 0,0 1 0,-1-1 0,1 1 1,-5 4-50,0 0 1,0 1 0,1 0 0,0 0 0,0 0 0,-4 9-1,4-4 62,0-1 0,0 1 0,1 0 0,1 0 0,0 0 0,0 0 0,0 16 0,2-27 5,0 1 0,0 0 0,0 0-1,1 0 1,-1-1 0,0 1-1,0 0 1,1 0 0,-1 0 0,0-1-1,1 1 1,-1 0 0,0 0 0,1-1-1,-1 1 1,1 0 0,0-1-1,-1 1 1,1-1 0,-1 1 0,1-1-1,0 1 1,-1-1 0,1 1 0,0-1-1,0 0 1,1 1 0,28 3 41,-21-5-35,0 0-1,-1-1 0,1 1 1,-1-2-1,10-3 1,8-8-717,0-1 0,33-26 0,-19 12-1164,-23 22-189,-8 12 894,-7 28 929,-1 3 1626,-1-35-1317,1 0 1,-1 0-1,0 0 1,0 0-1,0-1 0,1 1 1,-1 0-1,1 0 0,-1 0 1,0 0-1,1-1 0,-1 1 1,1 0-1,0 0 0,-1-1 1,1 1-1,0 0 0,-1-1 1,1 1-1,0-1 1,0 1-1,-1-1 0,1 1 1,0-1-1,0 0 0,0 1 1,0-1-1,1 1 0,6-1 19,-1 0 0,0-1 0,1 1-1,-1-1 1,0-1 0,0 1 0,0-1-1,0 0 1,0-1 0,0 0 0,0 0-1,-1 0 1,8-6 0,27-12-1114,-41 21 1001,0 0 1,1 0-1,-1-1 0,0 1 0,1 0 0,-1 0 1,0-1-1,1 1 0,-1 0 0,0 0 0,1 0 1,-1-1-1,1 1 0,-1 0 0,0 0 0,1 0 1,-1 0-1,1 0 0,-1 0 0,0 0 0,1 0 1,-1 0-1,1 0 0,-1 0 0,0 0 0,1 0 1,-1 1-1,1-1 0,-1 0 0,0 0 0,1 0 1,-1 0-1,0 1 0,1-1 0,-1 0 0,0 0 1,1 1-1,-1-1 0,0 0 0,0 1 0,1 0 1,-4 15-1124,1-5-6336</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38.674"/>
    </inkml:context>
    <inkml:brush xml:id="br0">
      <inkml:brushProperty name="width" value="0.025" units="cm"/>
      <inkml:brushProperty name="height" value="0.025" units="cm"/>
    </inkml:brush>
  </inkml:definitions>
  <inkml:trace contextRef="#ctx0" brushRef="#br0">44 503 10378,'0'0'9459,"-7"12"-7814,1-3-1427,1 1-1,1-1 1,0 1 0,0 0 0,1 0 0,0 0 0,1 0 0,0 0 0,0 1 0,1 11 0,1-19-180,-1-1 0,1 1 1,1 0-1,-1-1 1,0 1-1,1 0 0,-1-1 1,1 1-1,0 0 1,0-1-1,0 1 1,0-1-1,0 1 0,1-1 1,-1 0-1,1 1 1,-1-1-1,1 0 0,0 0 1,0 0-1,0 0 1,4 2-1,-3-2 29,0-1-1,0 0 0,1 0 1,-1 0-1,0-1 1,0 1-1,1-1 1,-1 0-1,1 0 1,-1 0-1,0 0 0,1 0 1,-1-1-1,0 0 1,0 0-1,1 0 1,-1 0-1,5-2 1,4-4-10,0 0 1,-1-1-1,0 0 0,-1-1 1,0 0-1,0-1 1,-1 0-1,0 0 1,-1-1-1,0 0 1,-1 0-1,0-1 1,0 0-1,-2 0 1,1-1-1,5-22 1,-15 50-1157,-1 0 1051,1 0-1,-4 31 1,8-34 82,-1 0-48,0 1-1,1-1 1,0 0 0,1 0 0,4 18 0,-4-27 44,-1-1 0,1 0 0,0 0 0,0 1 0,0-1 0,0 0 1,0 0-1,1 0 0,-1 0 0,0 0 0,1-1 0,0 1 0,-1 0 1,1-1-1,0 1 0,0-1 0,0 1 0,0-1 0,0 0 0,0 0 0,0 0 1,0 0-1,1 0 0,-1-1 0,0 1 0,1 0 0,-1-1 0,0 0 1,1 0-1,-1 0 0,0 0 0,1 0 0,-1 0 0,5-1 0,-2-1 28,1 0 0,0 0-1,-1 0 1,0-1-1,1 1 1,-1-2 0,0 1-1,0 0 1,-1-1-1,1 0 1,-1 0 0,0 0-1,0-1 1,0 1 0,-1-1-1,1 0 1,-1 0-1,0 0 1,2-7 0,-1 5-97,0 0 0,-1 0 0,0-1 0,-1 1 0,1-1 1,-2 0-1,1 1 0,-1-1 0,0 0 0,0 0 0,-1 0 1,0 0-1,-3-16 0,3 24 32,0 0 0,0 0 1,0-1-1,0 1 0,0 0 0,0 0 1,0-1-1,0 1 0,-1 0 0,1 0 1,0 0-1,0-1 0,0 1 0,0 0 1,0 0-1,0 0 0,-1 0 0,1-1 1,0 1-1,0 0 0,0 0 0,-1 0 1,1 0-1,0 0 0,0 0 0,0-1 1,-1 1-1,1 0 0,0 0 0,0 0 1,0 0-1,-1 0 0,1 0 0,0 0 1,0 0-1,-1 0 0,1 0 0,0 0 1,0 0-1,0 0 0,-1 0 0,1 0 1,0 0-1,0 0 0,-1 1 0,1-1 1,0 0-1,0 0 0,0 0 0,-1 0 1,1 0-1,0 0 0,0 1 1,0-1-1,0 0 0,-1 0 0,1 0 1,0 1-1,0-1 0,-7 12-143,6-9 143,1-1 1,-1 0 0,1 0 0,0 1 0,0-1-1,0 0 1,1 1 0,-1-1 0,0 0-1,1 0 1,0 1 0,-1-1 0,1 0-1,0 0 1,0 0 0,0 0 0,1 0 0,-1 0-1,0 0 1,1 0 0,-1 0 0,2 1-1,1-1 27,-1 0 0,0 0-1,0 0 1,0-1-1,1 1 1,-1-1-1,1 0 1,0 0 0,-1 0-1,1-1 1,-1 1-1,7-1 1,1 0 41,-1 0 1,0-1-1,0 0 1,1-1-1,-1 0 1,0-1-1,-1 0 1,1 0-1,12-7 1,-11 4-45,-1-1 1,0 0-1,0 0 1,0-1-1,-1-1 1,12-13-1,-18 18-18,1 0 0,-1-1 0,0 0-1,0 0 1,-1 1 0,1-2 0,-1 1-1,0 0 1,0 0 0,-1-1 0,0 1-1,0-1 1,0 1 0,-1-1 0,1 0-1,-2-7 1,1 12-6,0-1 0,-1 1 1,1-1-1,-1 1 0,1-1 0,-1 1 0,0-1 0,0 1 0,1 0 0,-1-1 1,0 1-1,0 0 0,-1 0 0,1-1 0,0 1 0,0 0 0,0 0 0,-1 0 1,1 1-1,-1-1 0,1 0 0,0 0 0,-1 1 0,1-1 0,-1 1 1,0-1-1,1 1 0,-1 0 0,1 0 0,-1-1 0,0 1 0,1 0 0,-1 0 1,1 1-1,-1-1 0,0 0 0,1 0 0,-3 2 0,-1-2-23,0 1 1,0 0-1,1 1 0,-1-1 1,0 1-1,1 0 0,-1 0 0,1 1 1,0-1-1,-1 1 0,-6 6 1,7-5 42,-1 2 1,1-1 0,0 0-1,0 1 1,1-1 0,-1 1 0,1 0-1,1 0 1,-1 1 0,1-1 0,0 0-1,0 1 1,0 7 0,2-13-10,0 1 0,0-1 0,0 0 0,0 0-1,1 0 1,-1 0 0,0 1 0,1-1 0,-1 0 0,1 0 0,-1 0 0,1 0 0,-1 0 0,1 0 0,0 0 0,0 0 0,-1 0 0,1 0 0,0-1 0,0 1 0,0 0-1,0 0 1,0-1 0,0 1 0,0-1 0,0 1 0,0-1 0,0 1 0,0-1 0,1 1 0,-1-1 0,0 0 0,0 0 0,0 0 0,2 0 0,50 3 101,-42-3-85,26-1 9,-15 0-96,1 1 1,23 3-1,-45-3 69,0 0 1,0 0-1,-1 0 0,1 0 1,0 0-1,0 0 1,0 1-1,-1-1 1,1 0-1,0 1 0,0-1 1,-1 1-1,1-1 1,0 0-1,-1 1 0,1 0 1,-1-1-1,1 1 1,0-1-1,-1 1 0,1 0 1,-1-1-1,0 1 1,1 0-1,-1-1 0,1 1 1,-1 1-1,4 1 113,11-14-57,30-34-1986,-35 33 325,-1 0 0,0 0 1,-1 0-1,0-1 0,-1-1 0,0 1 1,-1-1-1,7-28 0,0-34-1828,-9-127 2741,-5 124 5795,-1 84-839,-5 15-3551,1 56 2098,7 145 0,1-197-2379,2 0-1,0 0 1,2 0-1,9 24 1,-15-47-369,0 0 1,0 1 0,1-1 0,-1 0 0,1 1 0,-1-1 0,1 0 0,0 1-1,0-1 1,-1 0 0,1 0 0,0 0 0,0 0 0,0 0 0,0 0 0,0 0-1,1 1 1,-1-2-33,0 0 0,-1 0 0,1 0 0,-1-1-1,1 1 1,-1 0 0,1 0 0,-1 0 0,1 0-1,-1-1 1,1 1 0,-1 0 0,1 0-1,-1-1 1,0 1 0,1 0 0,-1-1 0,1 1-1,-1 0 1,0-1 0,1 1 0,-1-1 0,0 1-1,0-1 1,1 1 0,-1-1 0,0 1 0,1-1-1,1-5 37,0 0-1,0 0 1,0 0-1,0 0 1,-1 0-1,0-6 0,0 7-67,0-54 40,-1 55-51,0 0 0,-1 0-1,1 0 1,-1 0 0,0 0 0,0 0 0,0 0 0,-1 1-1,1-1 1,-1 0 0,0 1 0,-3-4 0,4 6-113,14 9-331,0 1 464,-1-2 0,2 0 1,-1 0-1,1-2 0,0 1 0,0-2 0,0 0 0,1 0 0,0-2 0,-1 0 1,23 1-1,-28-3 39,0 0-1,0 0 1,0-1 0,0 0 0,-1 0 0,1-1 0,0 0 0,-1-1-1,1 0 1,-1 0 0,0-1 0,0 0 0,0 0 0,0-1 0,-1 0 0,1 0-1,-2-1 1,1 0 0,0 0 0,6-10 0,-11 14-32,0 0 0,-1 0 0,0 0 0,1-1 0,-1 1 0,0 0 1,0-1-1,0 1 0,0-1 0,-1 1 0,1-1 0,-1 0 0,0 1 0,1-1 0,-1 1 0,0-1 1,-1-4-1,0 6-22,1 0 0,-1-1 0,0 1 1,0-1-1,1 1 0,-1 0 0,0 0 1,0-1-1,-1 1 0,1 0 0,0 0 1,0 0-1,0 0 0,-1 1 0,1-1 1,0 0-1,-1 0 0,1 1 1,-1-1-1,1 1 0,-1-1 0,1 1 1,-1 0-1,1-1 0,-1 1 0,0 0 1,1 0-1,-1 0 0,-2 1 0,-1-1-1,0 0 0,0 1-1,0-1 1,0 1 0,0 0 0,1 1-1,-1-1 1,0 1 0,1 0-1,-1 0 1,1 0 0,-1 1 0,1-1-1,0 1 1,0 0 0,0 1-1,1-1 1,-1 1 0,1-1-1,0 1 1,0 0 0,0 0 0,0 0-1,1 1 1,-1-1 0,1 1-1,1-1 1,-1 1 0,0 0-1,1 0 1,0-1 0,0 1 0,1 0-1,-1 0 1,1 0 0,0 0-1,0 0 1,2 10 0,-1-12-19,-1 0 0,1 0 0,0-1 0,0 1 0,0 0 0,0 0 0,0-1 0,0 1 0,1-1-1,-1 1 1,1-1 0,0 1 0,0-1 0,0 0 0,0 0 0,0 0 0,0 0 0,1 0 0,-1-1 0,1 1 0,-1-1 0,6 3 0,0-1-573,-1-1 0,1 1 0,0-2 0,0 1 0,0-1 0,0 0 0,9 0 0,19-1-5322</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39.998"/>
    </inkml:context>
    <inkml:brush xml:id="br0">
      <inkml:brushProperty name="width" value="0.025" units="cm"/>
      <inkml:brushProperty name="height" value="0.025" units="cm"/>
    </inkml:brush>
  </inkml:definitions>
  <inkml:trace contextRef="#ctx0" brushRef="#br0">153 188 4516,'2'-4'1099,"-1"0"1,0 0-1,0 0 0,-1 0 0,1 0 0,-1 0 0,0 0 0,0 0 1,0 0-1,-1 0 0,1 0 0,-3-7 0,3 11-965,-1-1 0,1 0 0,0 0 0,-1 1 0,1-1 0,-1 0 0,1 1 0,-1-1 0,0 0 0,1 1 0,-1-1 0,1 1 0,-1-1 0,0 1 0,0-1 0,1 1 0,-1 0 0,0-1 0,0 1 0,1 0 0,-1 0 0,0-1 0,-2 1 0,1 0-135,0 1-1,-1-1 0,1 0 1,-1 1-1,1 0 0,0-1 1,0 1-1,-1 0 0,1 0 1,0 0-1,0 1 0,-3 1 0,-6 5 11,1 0 0,0 0 0,0 1 0,1 0 0,-11 14 0,16-18 38,0 1-1,0-1 1,1 1 0,0-1 0,0 1 0,0 0-1,1 0 1,-1 0 0,2 1 0,-1-1 0,1 0 0,-2 10-1,3-15-42,0 0 0,0-1 0,0 1-1,1 0 1,-1-1 0,0 1-1,0-1 1,0 1 0,1-1 0,-1 1-1,0 0 1,0-1 0,1 1 0,-1-1-1,0 1 1,1-1 0,-1 1-1,1-1 1,-1 0 0,1 1 0,-1-1-1,1 0 1,-1 1 0,1-1-1,-1 0 1,1 1 0,-1-1 0,1 0-1,-1 0 1,1 0 0,0 1 0,-1-1-1,1 0 1,-1 0 0,1 0-1,0 0 1,-1 0 0,1 0 0,0 0-1,-1 0 1,1-1 0,-1 1 0,1 0-1,-1 0 1,1 0 0,0-1-1,-1 1 1,1 0 0,0-1 0,32-16 349,-12 0-226,0-1 0,-1-2 0,-2 0 0,0-1 0,-1 0 0,-1-2 0,0 0 0,-2 0 0,21-50 0,-31 58-126,-9 16-229,-12 26-116,9-12 350,1 1 1,0 0-1,1 0 0,1 1 0,0 0 1,1 0-1,1 0 0,1 0 1,0 1-1,1 26 0,1-43 13,0 0 0,0 0 0,1 0 0,-1 0 0,0 0 0,0 0 0,1 0 0,-1 0 0,0 0 0,1 0 0,-1 0 0,1 0 0,-1 0 0,1 0 0,0 0 0,-1 0 0,1-1 0,0 1 0,0 0 0,-1 0 0,1-1 0,0 1 0,0-1 0,0 1 0,0-1 0,0 1 0,0-1 0,1 1 0,1-1 43,-1 0 0,0 0 0,1 0 1,-1 0-1,1 0 0,-1-1 0,0 1 0,1-1 0,-1 0 0,0 1 0,1-1 0,1-2 1,4-1 113,0-1 1,0 0 0,0 0-1,-1-1 1,10-8 0,-12 8-186,0 1 1,0-1-1,-1-1 0,1 1 1,-1 0-1,-1-1 1,1 0-1,-1 0 1,0 0-1,-1 0 1,0-1-1,0 1 1,0 0-1,0-13 1,-3 20-63,0 0 1,0 0 0,0 1 0,0-1 0,0 1-1,0-1 1,0 1 0,0-1 0,0 1 0,0 0-1,0-1 1,1 1 0,-1 0 0,0 0 0,0-1-1,1 1 1,-1 0 0,0 0 0,0 2 0,-4 4 40,1 1 0,0 0 1,1 0-1,0 0 1,0 0-1,0 0 1,1 1-1,0-1 0,1 1 1,0 0-1,0-1 1,2 14-1,-1-20 31,1-1-1,-1 1 1,1 0-1,0 0 1,0-1-1,0 1 1,0-1-1,0 1 1,0-1-1,1 1 1,-1-1-1,0 0 1,1 0-1,-1 0 1,1 1-1,-1-1 1,1-1-1,0 1 1,-1 0-1,1 0 1,0 0-1,0-1 1,-1 1 0,1-1-1,0 0 1,0 1-1,0-1 1,3 0-1,58-1 131,-60 1-122,9-2 11,-1 0 0,0-1 0,0 0 0,16-7-1,-22 9-11,-1-1 0,0 0-1,0 0 1,0 0-1,0 0 1,0-1 0,0 0-1,-1 0 1,1 0-1,-1 0 1,0 0 0,0-1-1,0 1 1,3-5-1,-5 5 45,0-1-1,0 1 0,0 0 0,-1-1 0,1 1 1,-1 0-1,1-1 0,-1 1 0,0-1 0,-1 1 0,1-1 1,0 1-1,-1 0 0,0-1 0,-2-4 0,-26-48 514,24 49-406,1-1 0,0 1 1,0-1-1,0 0 0,1 0 1,-3-11-1,8 18-191,1 0 0,-1 1 0,0-1 0,0 0 0,1 1 0,-1-1-1,1 1 1,-1 0 0,0 0 0,1 0 0,-1 0 0,4 1 0,-4-1-122,100 1-7160,-63-1 577</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40.757"/>
    </inkml:context>
    <inkml:brush xml:id="br0">
      <inkml:brushProperty name="width" value="0.025" units="cm"/>
      <inkml:brushProperty name="height" value="0.025" units="cm"/>
    </inkml:brush>
  </inkml:definitions>
  <inkml:trace contextRef="#ctx0" brushRef="#br0">1 22 10282,'7'-22'7055,"1"34"-2958,6 37-2293,5 72-385,-12-68-1197,19 73 0,-23-113-1570,-3-9-1542,0 0-3639</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41.090"/>
    </inkml:context>
    <inkml:brush xml:id="br0">
      <inkml:brushProperty name="width" value="0.025" units="cm"/>
      <inkml:brushProperty name="height" value="0.025" units="cm"/>
    </inkml:brush>
  </inkml:definitions>
  <inkml:trace contextRef="#ctx0" brushRef="#br0">0 142 9065,'0'0'11498,"51"14"-10280,-20-17-1,3-9-64,2 0-256,-5-1-449,1-3-384,-8 1-256,-11-1-1153,-1-2-1826,-12-5-2947,0-4-2754</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41.484"/>
    </inkml:context>
    <inkml:brush xml:id="br0">
      <inkml:brushProperty name="width" value="0.025" units="cm"/>
      <inkml:brushProperty name="height" value="0.025" units="cm"/>
    </inkml:brush>
  </inkml:definitions>
  <inkml:trace contextRef="#ctx0" brushRef="#br0">1 31 7623,'0'0'13645,"56"-11"-12204,-24 5-319,7 2-610,2 0-448,0 2-32,-2 2-224,2 0-1570,-7-2-2177,-6 0-3525</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41.830"/>
    </inkml:context>
    <inkml:brush xml:id="br0">
      <inkml:brushProperty name="width" value="0.025" units="cm"/>
      <inkml:brushProperty name="height" value="0.025" units="cm"/>
    </inkml:brush>
  </inkml:definitions>
  <inkml:trace contextRef="#ctx0" brushRef="#br0">3 0 9577,'0'10'2819,"-1"6"-1691,0-7-108,1 0-1,-1 0 0,2 0 0,2 17 0,-3-24-927,0 0-1,1 0 1,-1-1 0,1 1 0,0 0 0,-1 0-1,1-1 1,0 1 0,0 0 0,0-1-1,0 1 1,0-1 0,1 0 0,-1 1-1,0-1 1,1 0 0,-1 0 0,1 1-1,-1-1 1,1 0 0,-1-1 0,1 1 0,0 0-1,-1 0 1,1-1 0,0 1 0,0-1-1,0 1 1,-1-1 0,1 0 0,3 0-1,0 0 97,1 0 0,-1 0-1,0 0 1,1-1-1,-1 0 1,0 0 0,0-1-1,0 0 1,0 1-1,0-2 1,0 1 0,0 0-1,7-7 1,-2 1-75,0-1 1,-1-1 0,0 1-1,8-13 1,12-14-47,-28 36-68,-1-1 0,0 1 0,1 0 1,-1 0-1,0-1 0,1 1 0,-1 0 0,0 0 0,1-1 0,-1 1 0,0 0 0,1 0 0,-1 0 1,1 0-1,-1-1 0,1 1 0,-1 0 0,0 0 0,1 0 0,-1 0 0,1 0 0,-1 0 0,1 0 0,-1 0 1,0 1-1,1-1 0,-1 0 0,1 0 0,-1 0 0,1 0 0,-1 1 0,0-1 0,1 0 0,-1 0 1,0 0-1,1 1 0,-1-1 0,0 0 0,1 1 0,-1-1 0,0 0 0,0 1 0,1-1 0,-1 0 1,0 1-1,0-1 0,0 1 0,1-1 0,-1 0 0,0 1 0,0-1 0,0 1 0,0-1 0,0 1 1,0-1-1,0 0 0,0 1 0,0 0 0,10 41-3,-4-16 34,-6-25-45,0 0 0,1-1 0,-1 1-1,0-1 1,1 1 0,-1-1 0,0 0-1,1 1 1,-1-1 0,1 1 0,-1-1-1,1 0 1,-1 1 0,1-1 0,-1 0-1,1 1 1,-1-1 0,1 0-1,-1 0 1,1 1 0,0-1 0,-1 0-1,1 0 1,-1 0 0,1 0 0,0 0-1,-1 0 1,1 0 0,-1 0 0,1 0-1,-1 0 1,1 0 0,0-1 0,-1 1-1,1 0 1,0-1 0,10-10-4892,-6-4-2786</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42.181"/>
    </inkml:context>
    <inkml:brush xml:id="br0">
      <inkml:brushProperty name="width" value="0.025" units="cm"/>
      <inkml:brushProperty name="height" value="0.025" units="cm"/>
    </inkml:brush>
  </inkml:definitions>
  <inkml:trace contextRef="#ctx0" brushRef="#br0">95 180 12300,'0'0'7068,"-10"5"-6972,4-2 41,0 0 0,1 1 0,-1 0 0,1 0-1,0 0 1,0 0 0,1 1 0,-1 0 0,1 0 0,0 0 0,1 1 0,-1-1 0,1 1 0,0 0 0,0 0 0,1 0 0,0 0 0,0 1 0,0-1 0,1 1 0,0-1-1,0 9 1,0-12-48,1-1-1,-1 0 1,1 1-1,0-1 1,0 1-1,0-1 1,0 0-1,0 1 1,1-1-1,-1 1 1,1-1-1,-1 0 1,1 0-1,0 1 1,0-1-1,0 0 1,0 0-1,1 0 1,-1 0-1,3 3 1,-2-4-64,0-1 1,0 1-1,-1-1 1,1 0-1,0 0 1,0 0 0,0 0-1,0 0 1,-1 0-1,1 0 1,0 0-1,0-1 1,0 1 0,-1-1-1,1 0 1,0 1-1,-1-1 1,1 0-1,0 0 1,-1 0 0,1 0-1,-1 0 1,1 0-1,-1-1 1,0 1-1,0 0 1,1-1 0,0-1-1,13-14-30,-1 0 0,0 0 0,-1-1 0,-2-1 0,1 0 0,-2-1 0,-1 0 0,0 0 0,-2-1 0,0 0 0,-1-1 0,-1 1 0,-2-1 0,3-39 0,-9 49-531,-4 18 296,-7 16 114,5 6 211,0 0 0,2 0 0,1 1-1,1 0 1,1 0 0,2 0 0,1 31-1,1-57-47,-1 0-1,1 0 0,0 0 1,1 0-1,-1 0 0,0 0 1,1 0-1,0 0 1,-1 0-1,1 0 0,1 0 1,-1 0-1,0-1 0,1 1 1,-1 0-1,1-1 0,0 0 1,-1 1-1,1-1 0,1 0 1,-1 0-1,0 0 1,0 0-1,1 0 0,-1 0 1,1-1-1,0 1 0,-1-1 1,1 1-1,0-1 0,0 0 1,0-1-1,0 1 1,0 0-1,0-1 0,0 1 1,0-1-1,0 0 0,0 0 1,0 0-1,0-1 0,0 1 1,0-1-1,0 1 1,0-1-1,0 0 0,0 0 1,-1-1-1,1 1 0,0 0 1,-1-1-1,4-2 0,3-2 24,-1-1 0,1 0 0,-1-1 0,0 0 0,-1 0 0,0-1 0,0 0 0,-1 0 0,0 0 0,6-14 0,-5 9-73,-1 0-1,0-1 1,-2 1 0,1-1-1,-2 0 1,4-30-1,-9 41-295,-3 9 207,-4 10 27,2 5 75,2 0-1,0 0 0,1 1 0,1 0 1,1-1-1,1 29 0,1-48-98,0 0-1,0 0 1,0 0-1,0 0 1,1 0-1,-1 0 1,0-1-1,0 1 1,1 0 0,-1 0-1,1 0 1,-1 0-1,1-1 1,-1 1-1,1 0 1,-1 0-1,1-1 1,0 1-1,-1 0 1,1-1 0,0 1-1,0-1 1,-1 1-1,1-1 1,0 1-1,0-1 1,0 1-1,0-1 1,-1 0-1,1 1 1,0-1-1,0 0 1,0 0 0,0 0-1,0 0 1,0 0-1,0 0 1,0 0-1,0 0 1,0 0-1,0 0 1,0-1-1,-1 1 1,1 0 0,0-1-1,0 1 1,0 0-1,0-1 1,0 1-1,-1-1 1,1 1-1,0-1 1,-1 0-1,1 1 1,0-1-1,-1 0 1,1 0 0,-1 1-1,1-1 1,-1 0-1,1 0 1,-1 0-1,1 1 1,-1-3-1,10-20-6098</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42.529"/>
    </inkml:context>
    <inkml:brush xml:id="br0">
      <inkml:brushProperty name="width" value="0.025" units="cm"/>
      <inkml:brushProperty name="height" value="0.025" units="cm"/>
    </inkml:brush>
  </inkml:definitions>
  <inkml:trace contextRef="#ctx0" brushRef="#br0">0 1 13805,'0'0'8264</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42.873"/>
    </inkml:context>
    <inkml:brush xml:id="br0">
      <inkml:brushProperty name="width" value="0.025" units="cm"/>
      <inkml:brushProperty name="height" value="0.025" units="cm"/>
    </inkml:brush>
  </inkml:definitions>
  <inkml:trace contextRef="#ctx0" brushRef="#br0">1 253 12268,'0'0'5578,"0"-10"-3603,0 5-1830,0-1-1,0 1 1,1 0 0,0-1-1,0 1 1,1 0-1,-1 0 1,1 0-1,0 0 1,1 0-1,-1 0 1,1 0-1,0 1 1,0-1-1,0 1 1,1 0-1,-1 0 1,1 0 0,0 0-1,0 1 1,1 0-1,-1 0 1,1 0-1,-1 0 1,1 1-1,9-4 1,-11 5-110,0 0 0,0 0 0,0 0 0,0 1 0,0-1 0,0 1 0,0 0 0,0 0 0,0 0 0,0 0 1,0 1-1,0-1 0,0 1 0,4 1 0,-5-1-25,0 0 0,-1 0 0,1 0 0,-1 0 0,1 0 0,-1 0 0,0 0 0,1 1 0,-1-1 0,0 1 0,0-1 0,0 1 0,0-1-1,0 1 1,0 0 0,0-1 0,-1 1 0,2 2 0,-1 1 9,-1 1 0,1-1 0,-1 1 0,0-1 0,0 1 0,0-1 0,-1 0 0,0 1 0,0-1 0,0 1 0,-1-1 0,1 0 0,-2 0 0,1 0 0,-3 5 0,-2 9 161,19-23 502,20-27-209,-19 13-435,-1 2-57,0 0 0,0 0 0,-2-2 0,0 1-1,-1-1 1,6-19 0,-14 30 19,-3 31-118,2-22 164,0 0 1,-1 0-1,1 0 1,0 1-1,0-1 0,0 0 1,0 0-1,0 0 1,1 0-1,-1 0 1,1 0-1,1 4 0,-1-5 9,1 0 0,-1 1 0,1-1 0,-1 0 0,1 0 0,-1 0 0,1-1 0,0 1 0,0 0 0,-1-1 0,1 1 0,0-1 0,0 0 0,0 1 0,0-1 0,-1 0 0,1 0 0,0 0 0,4-1 0,0 0 60,0 0-1,0 0 1,0-1-1,0 0 1,-1 0-1,1 0 1,-1-1-1,1 0 1,-1 0-1,0 0 0,0-1 1,0 0-1,0 0 1,-1 0-1,7-7 1,-1-1-132,0 1-1,-1-1 1,0-1 0,9-16 0,-24 41-44,-5 6 22,1 1 0,1 0 1,1 1-1,1 0 0,0 0 1,2 0-1,0 1 0,1 0 0,-1 26 1,5-47 12,0 0 0,0 1 0,0-1 0,0 0 0,0 0 0,0 1 0,0-1 0,0 0 0,0 1 0,0-1 0,0 0 0,0 0 0,0 1 0,0-1 0,0 0 0,0 1 0,1-1 0,-1 0 0,0 0 0,0 1 0,0-1 0,0 0 0,0 0 0,1 1 0,-1-1 0,0 0 0,0 0 0,1 0 0,-1 1 0,0-1 0,0 0 0,1 0 0,-1 0 0,0 0 0,0 0 0,1 1 0,-1-1 0,0 0 0,1 0 0,12-7-1061,8-16-1137,-14 12 263,-1 1-1,-1-1 1,0 0 0,4-12-1,5-16-5794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7.950"/>
    </inkml:context>
    <inkml:brush xml:id="br0">
      <inkml:brushProperty name="width" value="0.025" units="cm"/>
      <inkml:brushProperty name="height" value="0.025" units="cm"/>
    </inkml:brush>
  </inkml:definitions>
  <inkml:trace contextRef="#ctx0" brushRef="#br0">0 0 18449,'0'0'11531</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43.222"/>
    </inkml:context>
    <inkml:brush xml:id="br0">
      <inkml:brushProperty name="width" value="0.025" units="cm"/>
      <inkml:brushProperty name="height" value="0.025" units="cm"/>
    </inkml:brush>
  </inkml:definitions>
  <inkml:trace contextRef="#ctx0" brushRef="#br0">11 0 9385,'0'0'8392,"-11"48"-8264,21-30-64,1-1-961,4-3-1601,1-3-1282,3-6-3811</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43.693"/>
    </inkml:context>
    <inkml:brush xml:id="br0">
      <inkml:brushProperty name="width" value="0.025" units="cm"/>
      <inkml:brushProperty name="height" value="0.025" units="cm"/>
    </inkml:brush>
  </inkml:definitions>
  <inkml:trace contextRef="#ctx0" brushRef="#br0">147 175 13036,'0'0'8691,"-9"6"-8050,-4 5-322,1 0 0,1 1 0,0 0 0,0 1 0,1 0 0,1 0 0,0 1 0,1 1 0,1-1 0,0 1-1,1 0 1,0 1 0,1 0 0,1-1 0,-3 27 0,7-42-308,-1 1 1,1 0-1,0 0 0,0 0 0,0 0 0,0 0 0,0 0 1,0 0-1,0 0 0,0 0 0,1 0 0,-1 0 0,0 0 1,1 0-1,-1 0 0,0 0 0,1 0 0,-1 0 0,1-1 1,-1 1-1,1 0 0,0 0 0,-1 0 0,1-1 0,0 1 0,0 0 1,-1-1-1,1 1 0,0-1 0,0 1 0,0-1 0,0 1 1,0-1-1,-1 0 0,1 1 0,0-1 0,0 0 0,0 0 1,0 0-1,0 0 0,0 0 0,0 0 0,0 0 0,0 0 1,0 0-1,0 0 0,0 0 0,0-1 0,2 1 0,1-2 90,1 1 1,0-1-1,0 1 0,-1-1 0,1-1 0,-1 1 0,0-1 0,8-5 0,15-18-8,-1-2-1,-1 0 0,-1-2 1,25-41-1,-38 53-105,0 0-1,-1-2 1,-1 1 0,-1-1-1,-1 0 1,-1-1 0,0 0-1,5-39 1,-11 58 6,0 1 0,0 0 1,1 0-1,-1 0 0,0-1 0,0 1 1,0 0-1,0 0 0,0 0 0,0-1 0,-1 1 1,1 0-1,0 0 0,0 0 0,-1-1 1,1 1-1,-1 0 0,1 0 0,-1 0 0,0 0 1,1 0-1,-1 0 0,0 0 0,0 0 1,-1 0-1,1 0-2,0 1 1,0 1 0,-1-1-1,1 0 1,0 0 0,0 0-1,0 1 1,-1-1 0,1 0-1,0 1 1,0-1 0,0 1-1,0-1 1,0 1 0,0 0-1,0 0 1,0-1 0,0 1-1,-1 1 1,-7 7-34,0 0-1,1 0 1,-11 15 0,7-7 34,1 1 1,1 0 0,0 0-1,1 1 1,2 0 0,-1 0 0,2 1-1,1 0 1,0 0 0,-3 41-1,8-59 16,0-1 0,-1 1-1,1 0 1,0 0 0,1 0-1,-1 0 1,0 0 0,1 0-1,-1 0 1,1 0 0,-1 0-1,1-1 1,0 1 0,0 0-1,-1 0 1,1-1-1,1 1 1,-1-1 0,0 1-1,0-1 1,1 1 0,-1-1-1,0 0 1,1 1 0,0-1-1,-1 0 1,1 0 0,0 0-1,-1 0 1,1-1 0,0 1-1,0 0 1,0-1-1,-1 1 1,1-1 0,0 0-1,0 1 1,0-1 0,0 0-1,0 0 1,0 0 0,0-1-1,0 1 1,0 0 0,0-1-1,0 1 1,2-2 0,5-1 8,0 0 1,0 0 0,0-1 0,-1 0-1,1 0 1,-1-1 0,-1 0 0,14-11-1,-11 7-31,0-2 0,0 1-1,-1-1 1,-1-1 0,0 0-1,0 0 1,10-24 0,-19 30-5,-8 11-29,-10 15-59,10-5 121,0-1 1,1 2-1,1-1 0,1 1 0,0 0 0,1 1 0,1-1 0,0 1 0,1 0 0,-1 31 0,4-47 3,0 0-1,0 0 1,0 0-1,1 1 0,-1-1 1,0 0-1,0 0 0,1 0 1,-1 0-1,1 0 0,-1 1 1,1-1-1,-1 0 1,1 0-1,0 0 0,-1 0 1,1 0-1,0-1 0,0 1 1,0 0-1,0 0 0,0 0 1,0-1-1,0 1 1,0 0-1,0-1 0,0 1 1,0-1-1,0 0 0,0 1 1,1-1-1,-1 0 0,0 1 1,0-1-1,0 0 1,1 0-1,-1 0 0,0 0 1,0 0-1,0 0 0,1-1 1,1 0-1,2 1 74,0-1 0,0-1-1,0 1 1,-1-1 0,1 1 0,0-2-1,-1 1 1,1 0 0,4-5 0,8-6-97,-1-1 0,-1-1 0,0 0 0,-1-1 0,-1-1 0,0 0 0,-1-1 0,-1 0 0,16-37 0,-26 49-284,-3 7 106,-8 18 38,-13 32 85,21-41-57,0 1 0,1 0 1,0-1-1,0 1 0,1 0 0,1 11 1,-1-22 5,0 1 0,0-1 0,1 1 1,-1-1-1,0 1 0,0-1 0,0 1 0,1-1 1,-1 1-1,0-1 0,0 0 0,1 1 0,-1-1 1,0 0-1,1 1 0,-1-1 0,0 0 0,1 1 1,-1-1-1,1 0 0,-1 0 0,0 1 0,1-1 1,-1 0-1,1 0 0,-1 0 0,1 0 0,-1 1 1,1-1-1,-1 0 0,1 0 0,-1 0 0,1 0 1,-1 0-1,0 0 0,1 0 0,13-3-5466,2-8-4461</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45.287"/>
    </inkml:context>
    <inkml:brush xml:id="br0">
      <inkml:brushProperty name="width" value="0.025" units="cm"/>
      <inkml:brushProperty name="height" value="0.025" units="cm"/>
    </inkml:brush>
  </inkml:definitions>
  <inkml:trace contextRef="#ctx0" brushRef="#br0">3 151 8520,'-1'2'364,"1"-1"-1,-1 0 0,1 1 1,0-1-1,0 1 1,0-1-1,0 0 1,0 1-1,0-1 1,0 0-1,0 1 1,0-1-1,1 1 0,-1-1 1,0 0-1,1 1 1,0-1-1,-1 0 1,1 0-1,-1 0 1,1 1-1,0-1 1,0 0-1,0 0 0,1 1 1,0-1-137,0 0 0,0 0 1,0 0-1,0 0 0,1-1 1,-1 1-1,0-1 0,0 1 0,0-1 1,1 0-1,-1 0 0,0 0 1,0 0-1,4-1 0,2 0 35,0-1 0,1 0-1,-1-1 1,0 0 0,0 0-1,-1 0 1,13-8 0,-5 0 109,-1 0 1,-1-1-1,17-19 0,-27 28-324,0 0 0,0 0 0,0 0-1,-1 0 1,1-1 0,-1 1-1,0-1 1,0 0 0,-1 0-1,1 0 1,-1 0 0,0 0 0,0 0-1,0 0 1,0 0 0,-1 0-1,0 0 1,1 0 0,-2-1 0,0-5-1,1 9-54,-1 0 0,0 0 1,0 0-1,0 0 0,0 0 0,0 1 0,0-1 0,0 0 0,0 0 0,0 1 0,0-1 1,0 1-1,0-1 0,-1 1 0,1-1 0,0 1 0,0-1 0,-1 1 0,1 0 0,0 0 1,0 0-1,-1 0 0,1 0 0,0 0 0,-1 0 0,-1 1 0,-1-1-71,-1 0 1,1 1-1,0 0 0,0 0 0,0 0 0,-1 0 1,-5 4-1,1 1 18,0 0 0,1 1 0,0 0 0,0 0 0,1 1 0,0 0 0,-10 15 0,12-17 72,2-1 0,-1 2 0,1-1 1,0 0-1,0 1 0,1-1 0,-1 1 1,2 0-1,-1 0 0,1-1 1,0 1-1,0 13 0,1-19-4,0-1 1,1 1-1,-1 0 0,0-1 0,1 1 1,-1 0-1,1-1 0,-1 1 1,1-1-1,-1 1 0,1 0 0,-1-1 1,1 1-1,0-1 0,-1 0 1,1 1-1,0-1 0,-1 1 0,1-1 1,0 0-1,0 0 0,-1 1 0,1-1 1,0 0-1,0 0 0,0 0 1,-1 0-1,1 0 0,0 0 0,1 0 1,29-1 177,-26 0-131,10-1 13,-1-1 1,0-1 0,0-1 0,0 0 0,-1 0-1,1-2 1,-1 1 0,24-18 0,-22 14-45,0 1-1,1 1 1,0 0 0,0 1 0,19-6 0,-35 13-28,1 0 1,-1 0-1,0 0 1,1 0-1,-1 0 1,1 0-1,-1 0 1,0 0-1,1 0 1,-1 0-1,1 0 1,-1 0-1,0 0 1,1 1-1,-1-1 1,1 0-1,-1 0 1,0 0-1,1 1 1,-1-1-1,0 0 1,1 0-1,-1 1 1,0-1-1,0 0 1,1 0-1,-1 1 1,0-1-1,0 0 1,1 1-1,-1-1 1,0 1-1,0-1 1,0 0-1,0 1 1,0-1-1,1 0 1,-1 1-1,0 0 1,2 25-25,-3-24 42,1 0 0,0 1 0,0-1 0,0 1 0,0-1 0,0 1 0,1-1 0,-1 0 0,1 1 0,0-1 0,0 0 0,0 0 0,1 4 0,1-5 59,0 1 0,0-1 0,1 0 1,-1 0-1,0 0 0,0 0 0,1 0 0,-1-1 0,1 0 0,-1 0 0,0 0 0,7 0 0,42-7 699,-32 0-723,0 0 0,0-2 0,-1 0 0,23-15 0,11-5-1179,-51 28 768,-3 4 289,0 0 0,0-1 0,0 1-1,0 0 1,-1-1 0,1 0 0,-1 1 0,-2 3 0,-9 14-836,0-2-2073,4-7-3641</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46.553"/>
    </inkml:context>
    <inkml:brush xml:id="br0">
      <inkml:brushProperty name="width" value="0.025" units="cm"/>
      <inkml:brushProperty name="height" value="0.025" units="cm"/>
    </inkml:brush>
  </inkml:definitions>
  <inkml:trace contextRef="#ctx0" brushRef="#br0">2 21 17585,'-2'3'11466,"10"-3"-11433,1-2-386,4-5-2690,-3-7-5445</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47.879"/>
    </inkml:context>
    <inkml:brush xml:id="br0">
      <inkml:brushProperty name="width" value="0.025" units="cm"/>
      <inkml:brushProperty name="height" value="0.025" units="cm"/>
    </inkml:brush>
  </inkml:definitions>
  <inkml:trace contextRef="#ctx0" brushRef="#br0">1 35 11050,'0'0'10800,"4"11"-10453,4 20-133,0 1-1,3 45 1,10 43 143,-21-118-340,1 0 0,-1 1-1,1-1 1,0 0 0,0 0-1,0 0 1,0-1 0,0 1-1,0 0 1,0 0 0,0 0-1,1-1 1,-1 1-1,2 1 1,-2-2-7,0-1 1,0 1-1,0-1 0,0 0 0,0 1 0,0-1 1,0 0-1,0 0 0,0 1 0,0-1 0,0 0 1,0 0-1,0 0 0,0 0 0,0 0 1,0 0-1,-1-1 0,1 1 0,0 0 0,0 0 1,2-1-1,0-1-151,1-1 0,-1 1 0,1-1 1,-1 1-1,0-1 0,0 0 0,0 0 0,0 0 1,-1 0-1,1-1 0,-1 1 0,3-7 0,1-4-1311,0-1 0,-1 0 0,-1 0 0,0-1 0,-1 1 0,2-30 0,-2-24-2504,-5 10 3606,2 29 3551,6 175 304,-4-127-3600,1 0 0,1 0 0,1 0 1,0 0-1,15 32 0,-17-41-2804,-3-2-2327</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48.461"/>
    </inkml:context>
    <inkml:brush xml:id="br0">
      <inkml:brushProperty name="width" value="0.025" units="cm"/>
      <inkml:brushProperty name="height" value="0.025" units="cm"/>
    </inkml:brush>
  </inkml:definitions>
  <inkml:trace contextRef="#ctx0" brushRef="#br0">30 168 6790,'0'0'6775,"-6"-8"-3695,-16-25-416,21 33-2639,1 0 0,0-1 1,0 1-1,0 0 0,0 0 0,0 0 0,0-1 1,0 1-1,-1 0 0,1 0 0,0 0 1,0-1-1,0 1 0,0 0 0,0 0 0,0-1 1,0 1-1,0 0 0,0 0 0,0 0 0,0-1 1,1 1-1,-1 0 0,0 0 0,0 0 1,0-1-1,0 1 0,0 0 0,0 0 0,0 0 1,0-1-1,1 1 0,-1 0 0,0 0 0,0 0 1,0 0-1,0-1 0,1 1 0,-1 0 1,0 0-1,0 0 0,1 0 0,14-4 1019,21 4 312,-32 0-1279,14 0-324,5 1-1895,-1-2 0,41-6 1,-58 7 1863,0-1 1,-1 0-1,1-1 1,0 1 0,-1-1-1,1 0 1,-1 0 0,0 0-1,1 0 1,-1-1-1,0 0 1,0 0 0,-1 0-1,1 0 1,-1-1 0,0 1-1,1-1 1,-2 0-1,4-4 1,0-20 1046,-6 26 1901,0 17-1224,-1 23 548,0-24-1246,0 1 0,1-1-1,1 1 1,3 17 0,-4-31-702,0 1 0,1-1 1,-1 1-1,1-1 0,-1 0 0,1 1 0,0-1 1,0 0-1,0 1 0,-1-1 0,1 0 0,0 0 1,0 0-1,0 0 0,1 0 0,-1 0 0,0 0 1,0 0-1,1-1 0,-1 1 0,0 0 0,3 0 0,0 0 45,-1 0 0,1-1 0,-1 1 0,1-1 1,-1 0-1,1 0 0,-1 0 0,0-1 0,7-1 0,-1 0 62,1-1-1,-1-1 1,1 1 0,-1-1 0,-1-1 0,12-7 0,-7 3-135,1-1 0,-1-1-1,-1-1 1,0 0 0,0 0 0,-1-1 0,-1 0-1,11-18 1,-16 26-297,-2 14 167,-3-8 121,0 0-1,0 1 0,1-1 0,-1 1 0,0-1 0,1 0 0,-1 1 0,1-1 1,-1 0-1,1 1 0,-1-1 0,1 0 0,0 0 0,0 1 0,0-1 0,0 0 1,0 0-1,0 0 0,0 0 0,0 0 0,0 0 0,0-1 0,0 1 0,1 0 1,-1 0-1,0-1 0,1 1 0,-1-1 0,0 1 0,2-1 0,3-1 54,0 0 0,0 0 0,0-1 0,-1 1 0,1-1 1,-1-1-1,1 1 0,-1-1 0,0 0 0,0 0 0,0-1 0,9-7 0,-10 7-208,0 0 1,0 1 0,1 0 0,-1 0 0,1 0-1,0 0 1,0 1 0,0 0 0,0 0-1,0 0 1,0 0 0,1 1 0,-1 0 0,11-1-1,-14 3 111,-1 0-1,1-1 0,0 1 0,0 0 0,-1 0 0,1 0 0,0 0 0,-1 0 0,1 0 1,-1 1-1,1-1 0,-1 0 0,0 1 0,0-1 0,1 1 0,-1-1 0,0 1 0,0 0 1,-1 0-1,2 3 0,16 45-528,-12-34-750,-6-15 967,1 3-68,-11-3-11241</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48.821"/>
    </inkml:context>
    <inkml:brush xml:id="br0">
      <inkml:brushProperty name="width" value="0.025" units="cm"/>
      <inkml:brushProperty name="height" value="0.025" units="cm"/>
    </inkml:brush>
  </inkml:definitions>
  <inkml:trace contextRef="#ctx0" brushRef="#br0">1 0 9161,'0'0'1761</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0.145"/>
    </inkml:context>
    <inkml:brush xml:id="br0">
      <inkml:brushProperty name="width" value="0.025" units="cm"/>
      <inkml:brushProperty name="height" value="0.025" units="cm"/>
    </inkml:brush>
  </inkml:definitions>
  <inkml:trace contextRef="#ctx0" brushRef="#br0">1 1 9353,'0'0'11328,"5"8"-10709,15 38 404,-1 0 1,-2 2-1,-3 0 0,-1 1 0,10 85 0,-23-134-980,0 0 0,0 0 0,0 0-1,0 0 1,0 0 0,0 0 0,0 0-1,1 0 1,-1 0 0,0 0 0,0 0-1,0 0 1,0 0 0,0 1 0,0-1 0,0 0-1,0 0 1,0 0 0,0 0 0,1 0-1,-1 0 1,0 0 0,0 0 0,0 0-1,0 0 1,0 0 0,0 0 0,0 0 0,0 1-1,2-21 291,-2 13-344,0 1 0,0-1-1,-1 1 1,0-1 0,-3-11-1,-27-40-867,29 53 744,-1 1 1,0 0-1,0 0 1,0 0-1,-1 0 1,1 0-1,-1 1 0,0 0 1,0 0-1,-7-5 1,11 9 115,-1-1 1,1 0-1,0 0 0,0 1 1,0-1-1,0 0 1,0 1-1,-1-1 0,1 0 1,0 1-1,0-1 0,0 1 1,0-1-1,0 0 1,0 1-1,0-1 0,0 0 1,0 1-1,0-1 0,1 0 1,-1 1-1,0-1 1,0 0-1,0 1 0,0-1 1,0 0-1,1 1 0,-1-1 1,0 0-1,0 1 1,1-1-1,-1 0 0,0 0 1,0 1-1,1-1 0,-1 0 1,0 0-1,1 1 1,16 17-9,-11-15 30,0-2 0,1 1 0,-1 0 0,0-1 0,1 0 0,0-1-1,-1 0 1,1 0 0,-1 0 0,1 0 0,-1-1 0,1-1 0,-1 1 0,0-1 0,1 0-1,-1 0 1,0 0 0,0-1 0,6-4 0,-5 3 23,1 0 0,-1 0 0,0-1 0,-1 0 0,1 0 0,-1-1 0,0 1 0,-1-2 0,1 1 0,-1 0 0,0-1 0,-1 0 0,0 0 1,7-15-1,-8-3 63,-3 25-91,0-1 0,-1 1 1,1 0-1,0-1 0,0 1 0,0 0 0,0-1 1,-1 1-1,1 0 0,0-1 0,0 1 1,0 0-1,-1 0 0,1-1 0,0 1 0,-1 0 1,1 0-1,0 0 0,0-1 0,-1 1 0,1 0 1,0 0-1,-1 0 0,1 0 0,-1 0 0,1 0 1,0-1-1,-1 1 0,1 0 0,0 0 0,-1 0 1,1 0-1,-1 1 0,-1-1-16,-1 1 0,1 0-1,0 0 1,-1 0 0,1 1-1,0-1 1,0 1 0,0-1 0,0 1-1,0-1 1,0 1 0,1 0 0,-1 0-1,-2 4 1,-2 2 14,0 2 1,1-1-1,0 0 0,0 1 0,1 0 1,0 0-1,1 0 0,0 1 0,-3 17 1,6-27 7,0-1 1,0 1 0,0 0-1,0-1 1,0 1 0,1 0-1,-1-1 1,0 1 0,0-1-1,0 1 1,0 0 0,1-1-1,-1 1 1,0-1 0,1 1-1,-1-1 1,0 1 0,1-1 0,-1 1-1,1-1 1,-1 1 0,1-1-1,-1 1 1,1-1 0,-1 0-1,1 1 1,-1-1 0,1 0-1,0 1 1,24 1 76,25-13 7,-23 2-77,-3 1 0,-1 1 0,1 1-1,0 1 1,0 0-1,26 0 1,-49 5 7,-1 0 0,0 0 0,1-1 0,-1 1 0,0 0 0,0 0 1,0-1-1,1 1 0,-1 0 0,0-1 0,0 1 0,0 0 0,0-1 0,1 1 0,-1 0 0,0-1 0,0 1 0,0 0 1,0-1-1,0 1 0,0 0 0,0-1 0,0 1 0,0 0 0,0-1 0,0 1 0,0-1 0,-1 1 0,1 0 0,0-1 0,0 1 1,0 0-1,0 0 0,-1-1 0,1 1 0,0 0 0,0-1 0,0 1 0,-1 0 0,1 0 0,0-1 0,-1 1 0,-11-20 1138,10 18-1007,-15-25 283,10 17-393,0 0-1,0-1 1,1 0-1,-7-20 1,13 30-139,0 1 1,1-1 0,-1 0-1,0 1 1,1-1 0,-1 1-1,1-1 1,-1 1 0,1-1 0,-1 1-1,1-1 1,-1 1 0,1-1-1,-1 1 1,1 0 0,0-1 0,-1 1-1,1 0 1,0-1 0,-1 1-1,1 0 1,0 0 0,-1 0-1,1 0 1,0-1 0,-1 1 0,1 0-1,0 0 1,1 1 0,34-5-3390,-23 3 1255,24-5-4007</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0.758"/>
    </inkml:context>
    <inkml:brush xml:id="br0">
      <inkml:brushProperty name="width" value="0.025" units="cm"/>
      <inkml:brushProperty name="height" value="0.025" units="cm"/>
    </inkml:brush>
  </inkml:definitions>
  <inkml:trace contextRef="#ctx0" brushRef="#br0">131 231 5445,'0'0'7677,"0"-9"-4026,0-32-667,-1 40-2849,1-1 0,-1 1 0,1 0 1,-1-1-1,1 1 0,-1 0 0,0 0 0,0-1 0,0 1 0,0 0 0,0 0 0,0 0 0,0 0 0,0 0 0,0 1 0,0-1 0,0 0 0,-1 0 0,1 1 0,0-1 0,-1 0 0,1 1 0,0 0 0,-1-1 0,1 1 0,-1 0 0,1 0 0,0-1 0,-1 1 0,1 0 1,-1 1-1,-1-1 0,-2 0-49,0 0 0,0 0 0,1 1 1,-1 0-1,0 0 0,0 0 0,-7 3 1,9-2-85,0 0 1,0 0-1,0 1 1,0-1 0,1 1-1,-1 0 1,1 0 0,-1 0-1,1 0 1,0 0 0,0 0-1,0 1 1,1-1-1,-1 1 1,1-1 0,-1 7-1,-1-1 47,1 0 0,1 0-1,0 1 1,0-1-1,1 14 1,1-22-42,-1 0 1,0 0-1,1 0 0,-1 0 1,1 0-1,0 0 1,-1 0-1,1 0 0,-1 0 1,1 0-1,0-1 0,0 1 1,0 0-1,-1-1 1,1 1-1,0 0 0,0-1 1,0 1-1,0-1 0,0 1 1,0-1-1,0 0 0,0 1 1,0-1-1,0 0 1,0 0-1,0 0 0,0 0 1,1 0-1,-1 0 0,0 0 1,0 0-1,0 0 1,0 0-1,2-1 0,41-10 251,-31 3-249,1-1 0,-1-1 0,-1 0 1,0 0-1,0-1 0,-1-1 0,-1 0 0,0 0 0,0-1 1,-1 0-1,-1-1 0,0 0 0,-1 0 0,-1-1 0,0 0 0,-1 0 1,0 0-1,-1-1 0,-1 1 0,2-28 0,-22 129-527,15 72 700,2-156-176,0 0 0,0 0-1,0 0 1,0 0 0,0 1 0,1-1 0,-1 0 0,1 0-1,0 0 1,-1 0 0,1 0 0,0 0 0,0-1 0,0 1-1,0 0 1,1 0 0,-1-1 0,0 1 0,1 0 0,-1-1-1,1 1 1,0-1 0,-1 0 0,1 0 0,0 0 0,0 1-1,0-2 1,0 1 0,0 0 0,2 1 0,-2-2-245,1 0-1,-1 1 1,0-1 0,1 0 0,-1 0 0,0 0-1,1-1 1,-1 1 0,0 0 0,1-1 0,3-1-1,-4 1-567,1 0-1,0-1 1,-1 1-1,0-1 0,1 1 1,-1-1-1,0 0 0,0 0 1,0 0-1,3-4 0,9-15-9233</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1.264"/>
    </inkml:context>
    <inkml:brush xml:id="br0">
      <inkml:brushProperty name="width" value="0.025" units="cm"/>
      <inkml:brushProperty name="height" value="0.025" units="cm"/>
    </inkml:brush>
  </inkml:definitions>
  <inkml:trace contextRef="#ctx0" brushRef="#br0">1 126 3075,'0'0'14590,"9"4"-12983,-9-4-1597,2 2 106,1-1-1,0 1 1,-1-1 0,1 0-1,0 0 1,-1 0-1,1 0 1,0 0 0,0-1-1,0 0 1,0 1-1,0-1 1,0 0 0,0 0-1,0 0 1,0-1 0,-1 1-1,1-1 1,0 0-1,0 0 1,0 0 0,-1 0-1,1 0 1,0 0-1,-1-1 1,1 1 0,-1-1-1,1 0 1,-1 0 0,0 0-1,4-3 1,30-44 1541,-34 46-1600,0 0 0,-1 0-1,0 1 1,1-1 0,-1 0 0,-1-1 0,1 1 0,0 0-1,-1 0 1,1 0 0,-1 0 0,0-1 0,0 1-1,0 0 1,-1 0 0,1 0 0,-2-4 0,2 6-59,0 1 1,-1-1 0,1 0 0,0 1-1,-1-1 1,1 1 0,-1-1-1,1 1 1,-1-1 0,1 1 0,-1-1-1,1 1 1,-1 0 0,1-1-1,-1 1 1,0 0 0,1-1 0,-1 1-1,0 0 1,1 0 0,-1-1 0,0 1-1,1 0 1,-1 0 0,0 0-1,1 0 1,-1 0 0,0 0 0,1 0-1,-1 0 1,0 0 0,1 1 0,-1-1-1,0 0 1,1 0 0,-1 1-1,0-1 1,1 0 0,-1 1 0,0 0-1,-24 16-618,19-8 574,0 1-1,0-1 1,1 1-1,0 0 1,1 0 0,0 1-1,0-1 1,1 1-1,1 0 1,0 0 0,0 0-1,0 20 1,2-30 59,0-1 0,0 1-1,0 0 1,1-1 0,-1 1 0,0 0 0,0-1 0,0 1 0,0 0 0,1-1-1,-1 1 1,0 0 0,1-1 0,-1 1 0,0-1 0,1 1 0,-1-1 0,1 1 0,-1-1-1,1 1 1,-1-1 0,1 1 0,-1-1 0,1 1 0,0-1 0,-1 0 0,1 0 0,-1 1-1,1-1 1,1 0 0,27 0 316,-20-2-228,-1 0 0,1-1 0,-1 0 0,13-6 0,37-32 176,-47 31-266,1 1 0,0 1-1,1 0 1,0 0 0,0 1-1,21-7 1,-34 14-14,1 0 0,0 0-1,-1 0 1,1 1 0,-1-1 0,1 0-1,-1 0 1,1 0 0,-1 1-1,1-1 1,-1 0 0,1 1 0,-1-1-1,1 0 1,-1 1 0,1-1-1,-1 1 1,0-1 0,1 1 0,-1-1-1,0 1 1,1-1 0,-1 1-1,0-1 1,0 1 0,1-1 0,-1 1-1,0-1 1,0 1 0,0 0 0,0-1-1,0 1 1,0-1 0,0 1-1,0 0 1,0-1 0,0 1 0,0 0-1,0 38 50,1-15 15,-1-23-30,0 0 1,1-1 0,-1 1-1,1 0 1,-1-1-1,1 1 1,-1-1 0,1 1-1,0-1 1,-1 1-1,1-1 1,-1 1 0,1-1-1,0 0 1,0 1-1,-1-1 1,1 0 0,0 0-1,0 1 1,-1-1-1,1 0 1,0 0-1,0 0 1,-1 0 0,1 0-1,0 0 1,0 0-1,-1 0 1,1 0 0,0-1-1,0 1 1,-1 0-1,1 0 1,0-1 0,0 1-1,-1 0 1,1-1-1,0 1 1,-1-1 0,1 1-1,0-2 1,31-17 547,-17 5-573,25-22 5,-38 34-136,0 0 1,0 0-1,1 1 0,-1-1 0,1 1 0,-1-1 1,1 1-1,-1 0 0,1 0 0,-1 0 0,1 1 1,0-1-1,5 0 0,-7 2 44,0 0 1,0 1-1,0-1 0,-1 0 1,1 0-1,0 1 0,-1-1 1,1 0-1,-1 1 0,1-1 1,-1 0-1,0 1 0,0-1 0,1 1 1,-1-1-1,0 0 0,-1 3 1,4 10-6908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8.278"/>
    </inkml:context>
    <inkml:brush xml:id="br0">
      <inkml:brushProperty name="width" value="0.025" units="cm"/>
      <inkml:brushProperty name="height" value="0.025" units="cm"/>
    </inkml:brush>
  </inkml:definitions>
  <inkml:trace contextRef="#ctx0" brushRef="#br0">100 42 15214,'0'0'9134,"4"-8"-7788,15-25-247,-14 84-1077,-3 9 61,2-1 0,3 1 1,3-1-1,33 111 0,-28-114-142,-2-2-5012,-13-54 4936,0 0 1,-1 0 0,1 0-1,-1 1 1,1-1-1,0 0 1,-1 0-1,1 0 1,-1 0 0,1 0-1,0 0 1,-1 0-1,1 0 1,-1 0-1,1 0 1,0 0-1,-1 0 1,1 0 0,-1-1-1,1 1 1,0 0-1,-1 0 1,1 0-1,-1-1 1,1 1-1,0 0 1,-1 0 0,1-1-1,0 1 1,0 0-1,-1-1 1,1 1-1,0 0 1,-1-1 0,-16-11-857,-83-104 1290,79 89 1592,2-2 1,-22-44 0,39 70-1577,1 0 1,-1-1 0,1 1 0,0 0 0,0-1-1,0 1 1,0-1 0,1 1 0,-1-6 0,1 8-256,1-1-1,-1 1 1,0 0 0,1 0 0,-1 0 0,0 0-1,1 0 1,-1 0 0,1 0 0,0 0-1,-1 0 1,1 0 0,0 0 0,-1 0 0,1 1-1,0-1 1,0 0 0,0 0 0,0 1 0,0-1-1,0 1 1,0-1 0,0 1 0,0-1-1,0 1 1,0-1 0,0 1 0,0 0 0,0 0-1,0 0 1,2-1 0,24-2-93,0 2 1,-1 0-1,30 4 0,11-1-3568,-21-2-3717</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1.749"/>
    </inkml:context>
    <inkml:brush xml:id="br0">
      <inkml:brushProperty name="width" value="0.025" units="cm"/>
      <inkml:brushProperty name="height" value="0.025" units="cm"/>
    </inkml:brush>
  </inkml:definitions>
  <inkml:trace contextRef="#ctx0" brushRef="#br0">13 35 5349,'0'0'18764,"-2"11"-18331,-3 24 71,1 1 1,2 1-1,5 71 1,4-93-295,4-17 115,-9 0-302,0 1 1,-1-1-1,1 0 0,0 0 0,-1 0 0,0 0 0,1 0 0,-1 0 1,0-1-1,1-3 0,12-55-2875,-12 44 976,-1 0 0,0 0 0,-1 0 0,-1 0 1,0 0-1,-7-29 0,-4 7-2897</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2.114"/>
    </inkml:context>
    <inkml:brush xml:id="br0">
      <inkml:brushProperty name="width" value="0.025" units="cm"/>
      <inkml:brushProperty name="height" value="0.025" units="cm"/>
    </inkml:brush>
  </inkml:definitions>
  <inkml:trace contextRef="#ctx0" brushRef="#br0">1 12 5765,'0'0'2515,"-1"12"-65,1 0-1841,1 0 0,0 0 0,0 0 0,1 0 0,1-1 0,0 1 0,1-1 0,0 0 0,0 1 0,1-2 0,1 1 0,12 18 0,-12-22-221,0 0-1,1 0 1,0 0 0,0-1-1,0 0 1,1-1 0,0 0-1,0 0 1,0 0 0,1-1-1,0 0 1,-1-1-1,1 0 1,0 0 0,19 2-1,-23-4-280,1-1 0,-1 0 0,0 0 0,1 0 0,-1 0 0,0-1 0,1 0 0,-1 0 0,0 0 0,0-1 0,0 1 0,0-1 0,0-1 0,0 1 0,0-1 0,-1 0 0,1 0 0,-1 0 0,0 0 0,0-1 0,0 0 0,0 1 0,-1-2 0,0 1 0,0 0 0,0-1 0,0 1 0,0-1 0,2-6 0,-3 4-127,1 1 1,-1-1 0,0 0 0,-1 0-1,0 0 1,0 1 0,0-1 0,-1 0 0,0 0-1,-1 0 1,1 0 0,-1 0 0,0 0 0,-1 0-1,0 0 1,0 0 0,-3-6 0,2 8-21,1 1 1,0 0 0,-1 0-1,0 0 1,0 0 0,0 0-1,-1 1 1,1-1 0,-1 1-1,0 0 1,0 0 0,0 0-1,0 1 1,0-1 0,-1 1-1,1 0 1,-1 0 0,1 1-1,-1-1 1,0 1 0,0 0-1,0 0 1,0 1 0,-9-1-1,10 4-1206,10 3 256,13 4-986,12-7-3789,-18-3 1185</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2.457"/>
    </inkml:context>
    <inkml:brush xml:id="br0">
      <inkml:brushProperty name="width" value="0.025" units="cm"/>
      <inkml:brushProperty name="height" value="0.025" units="cm"/>
    </inkml:brush>
  </inkml:definitions>
  <inkml:trace contextRef="#ctx0" brushRef="#br0">4 48 11339,'-1'9'3277,"-2"83"5911,3-91-9150,1-1 0,-1 1 1,0-1-1,1 1 0,-1-1 1,0 1-1,1-1 0,-1 1 0,1-1 1,-1 1-1,0-1 0,1 1 1,-1-1-1,1 0 0,-1 1 1,1-1-1,0 0 0,-1 0 0,1 1 1,-1-1-1,1 0 0,-1 0 1,1 0-1,0 0 0,-1 0 0,1 0 1,0 0-1,-1 0 0,1 0 1,-1 0-1,1 0 0,0 0 0,-1 0 1,1 0-1,-1-1 0,1 1 1,-1 0-1,2-1 0,23-9 1207,-18 1-1194,-1-1-1,0 0 0,0 0 1,-1-1-1,-1 1 0,1-1 1,-2 0-1,0 0 0,3-14 1,1-3-1115,-8 34 1083,0 1 0,1-1-1,0 1 1,0-1 0,0 0 0,1 1 0,0-1 0,0 0 0,1 0-1,0 1 1,0-1 0,0 0 0,0-1 0,1 1 0,0 0 0,7 9-1,-8-12-4,0-1-1,0 1 0,0 0 1,1-1-1,-1 1 1,0-1-1,1 0 0,0 0 1,-1 0-1,1 0 0,0 0 1,0-1-1,0 1 0,0-1 1,1 0-1,-1 0 0,0 0 1,0 0-1,1 0 0,-1-1 1,1 0-1,-1 1 0,0-1 1,1-1-1,-1 1 0,1 0 1,-1-1-1,0 0 0,0 1 1,1-1-1,-1-1 0,0 1 1,0 0-1,0-1 0,5-3 1,-4 3-405,0-1-1,0 0 1,-1 0 0,1 0 0,-1-1 0,0 1 0,0-1-1,4-6 1,8-21-6354,-3-1-3686</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2.822"/>
    </inkml:context>
    <inkml:brush xml:id="br0">
      <inkml:brushProperty name="width" value="0.025" units="cm"/>
      <inkml:brushProperty name="height" value="0.025" units="cm"/>
    </inkml:brush>
  </inkml:definitions>
  <inkml:trace contextRef="#ctx0" brushRef="#br0">1 1 10282,'0'0'2904,"0"11"352,0 257 8264,0-265-11500,0-1-1,0 1 0,0-1 0,0 1 0,1 0 0,-1-1 1,1 1-1,0-1 0,-1 1 0,1-1 0,0 0 0,0 1 1,1-1-1,-1 0 0,0 0 0,1 0 0,0 0 0,-1 0 0,5 4 1,-5-6-4,1 1 0,0 0 0,0 0 0,0-1 0,0 1 0,0-1 0,0 1 0,-1-1 0,1 0 0,0 0 0,0 0 0,0 0 0,0 0 0,0-1 1,0 1-1,0 0 0,0-1 0,0 1 0,0-1 0,0 0 0,-1 0 0,1 0 0,0 0 0,0 0 0,-1 0 0,4-3 0,40-34 76,-38 30-157,1 0 0,1 1 0,0 0-1,0 0 1,0 1 0,1 0 0,-1 1-1,1 0 1,15-5 0,-25 10 57,0-1 1,1 1-1,-1 0 1,1 0-1,-1 0 1,1 0 0,-1 0-1,1 0 1,-1 0-1,0 0 1,1 0-1,-1 1 1,1-1-1,-1 0 1,1 0 0,-1 0-1,0 0 1,1 1-1,-1-1 1,0 0-1,1 0 1,-1 1-1,0-1 1,1 0 0,-1 1-1,0-1 1,1 0-1,-1 1 1,0-1-1,0 0 1,1 1-1,-1 0 1,2 19-96,-11 30 102,6-36-2,3-13 11,-1 0 0,1 0-1,0 0 1,0 0-1,-1 0 1,1 0 0,0 0-1,0 0 1,0 0 0,0 0-1,0 0 1,0 0-1,1 0 1,-1 0 0,0 0-1,0 0 1,1 0-1,-1 0 1,1 0 0,-1 0-1,1 0 1,-1 0 0,1 0-1,0-1 1,-1 1-1,1 0 1,0 0 0,0-1-1,-1 1 1,1 0-1,0-1 1,0 1 0,1 0-1,3 0 24,-1 0-1,0-1 0,1 0 1,-1 0-1,0 0 0,1 0 1,6-2-1,-9 1-202,0 1 1,0 0-1,0-1 0,0 1 0,-1-1 1,1 0-1,0 0 0,0 0 0,-1 0 1,1 0-1,-1 0 0,3-2 0,-3 2-149,1 0 0,-1-1-1,0 1 1,-1 0 0,1-1-1,0 1 1,0-1 0,-1 1-1,1-1 1,0 1 0,-1-1 0,0 1-1,1-1 1,-1 0 0,0 1-1,0-1 1,0 0 0,0 1-1,0-1 1,0 1 0,0-1-1,-1 0 1,1 1 0,-1-3-1,-9-14-8331</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3.200"/>
    </inkml:context>
    <inkml:brush xml:id="br0">
      <inkml:brushProperty name="width" value="0.025" units="cm"/>
      <inkml:brushProperty name="height" value="0.025" units="cm"/>
    </inkml:brush>
  </inkml:definitions>
  <inkml:trace contextRef="#ctx0" brushRef="#br0">1 1 4100,'0'0'14734,"50"55"-13709,-18-48-545,7-2-320,2-2-128,2-2-864,-2-1-1923,-1 0-1889</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3.546"/>
    </inkml:context>
    <inkml:brush xml:id="br0">
      <inkml:brushProperty name="width" value="0.025" units="cm"/>
      <inkml:brushProperty name="height" value="0.025" units="cm"/>
    </inkml:brush>
  </inkml:definitions>
  <inkml:trace contextRef="#ctx0" brushRef="#br0">1 212 12364,'0'0'8461,"9"2"-6934,-3-1-1350,0-1 0,0 1 1,-1-1-1,1 0 0,0-1 1,0 1-1,0-1 0,-1 0 1,1-1-1,0 1 0,-1-1 1,0 0-1,1-1 0,-1 1 1,0-1-1,0 0 0,0 0 1,0-1-1,-1 1 0,0-1 1,1 0-1,6-9 0,-5 8-152,0-1 0,-1 1 0,0-1 0,0-1 0,0 1 0,-1-1 0,1 0 0,-2 0 0,1 0 0,-1 0 0,0 0 0,0-1 0,-1 0 0,0 1 0,-1-1 0,0 0 0,0 0 0,0-14 0,-1 22-46,0-1-1,0 0 0,0 0 0,-1 0 0,1 1 0,0-1 0,0 0 1,-1 0-1,1 1 0,0-1 0,-1 0 0,1 0 0,-1 1 0,1-1 1,-1 0-1,1 1 0,-1-1 0,1 1 0,-1-1 0,0 1 0,1-1 1,-1 1-1,0-1 0,1 1 0,-1 0 0,0-1 0,0 1 0,1 0 1,-1 0-1,0-1 0,0 1 0,0 0 0,1 0 0,-1 0 0,0 0 1,0 0-1,0 0 0,1 0 0,-1 0 0,0 1 0,0-1 0,0 0 1,1 0-1,-1 1 0,0-1 0,0 0 0,1 1 0,-1-1 0,0 1 1,-3 1-26,0 0 1,0 0 0,0 1 0,1-1-1,-1 1 1,1 0 0,-6 5 0,3 0 98,1-1 0,-1 2 0,1-1 0,0 0 0,1 1-1,0 0 1,1 0 0,-1 0 0,2 1 0,-1-1 0,1 1 0,1-1 0,0 1 0,0 16 0,2-25-36,-1 0-1,1 0 1,-1-1-1,1 1 1,-1 0-1,1 0 1,0-1 0,0 1-1,-1 0 1,1-1-1,0 1 1,0-1-1,0 1 1,-1-1-1,1 1 1,0-1-1,0 0 1,0 1 0,0-1-1,0 0 1,0 0-1,0 1 1,0-1-1,0 0 1,0 0-1,0 0 1,0-1-1,0 1 1,0 0 0,0 0-1,0 0 1,0-1-1,0 1 1,1-1-1,40-12 242,-22 2-234,1-2 1,20-16-1,-25 17-253,0 0 1,1 1-1,34-15 0,-51 25 203,1 1-1,-1 0 1,1 0-1,0-1 0,-1 1 1,1 0-1,-1 0 1,1 0-1,0 0 1,-1 0-1,1-1 1,0 1-1,-1 0 1,1 1-1,0-1 1,-1 0-1,1 0 1,-1 0-1,1 0 0,0 0 1,-1 1-1,1-1 1,-1 0-1,1 0 1,-1 1-1,1-1 1,-1 1-1,1-1 1,-1 0-1,1 1 1,-1-1-1,1 1 1,-1-1-1,1 1 0,-1-1 1,0 1-1,1-1 1,-1 1-1,0 1 1,7 33-149,-8-32 214,1 0 1,0-1 0,0 1 0,0 0 0,1 0-1,-1 0 1,1 0 0,0 0 0,-1-1-1,1 1 1,0 0 0,1 0 0,-1-1 0,0 1-1,1-1 1,0 0 0,-1 1 0,1-1 0,3 3-1,-1-4 40,0 0-1,0-1 0,0 1 1,0-1-1,0 0 1,0 0-1,1 0 0,-1-1 1,0 1-1,0-1 0,0 0 1,0 0-1,0 0 1,0-1-1,0 0 0,-1 1 1,7-5-1,12-11-1982,-9-3-3434</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4.591"/>
    </inkml:context>
    <inkml:brush xml:id="br0">
      <inkml:brushProperty name="width" value="0.025" units="cm"/>
      <inkml:brushProperty name="height" value="0.025" units="cm"/>
    </inkml:brush>
  </inkml:definitions>
  <inkml:trace contextRef="#ctx0" brushRef="#br0">54 211 11851,'0'0'9513,"-8"12"-8424,-24 38-192,31-48-766,-1 1 0,1 0-1,-1-1 1,1 1 0,0 0 0,0 0-1,0 0 1,0 0 0,0 0 0,1 0-1,-1 0 1,1 0 0,0 0 0,0 0-1,0 0 1,0 0 0,1 0 0,-1 0-1,2 5 1,-1-7-47,0 1 0,0-1 0,0 0-1,0 0 1,1 1 0,-1-1 0,0 0 0,1 0 0,-1 0-1,0-1 1,1 1 0,-1 0 0,1 0 0,0-1 0,-1 1-1,1-1 1,-1 1 0,1-1 0,0 0 0,-1 0 0,1 0 0,0 0-1,-1 0 1,1 0 0,0 0 0,-1 0 0,1-1 0,0 1-1,2-2 1,4-1-22,0 0-1,-1 0 0,1-1 1,-1 0-1,0 0 0,0-1 1,0 0-1,-1 0 0,0-1 1,7-7-1,5-7-3,29-41-1,-31 33-2,-7 14-645,-6 40 180,-4-11 441,1-1-45,0-1 1,0 0 0,1 1-1,1-1 1,4 16-1,-5-26 41,-1-1-1,1 0 1,0 0-1,-1 0 1,1 0-1,0-1 1,1 1-1,-1 0 1,0 0-1,0 0 1,1-1-1,-1 1 1,1-1-1,-1 1 1,1-1-1,0 0 1,0 1-1,-1-1 1,1 0-1,0 0 0,0 0 1,0-1-1,0 1 1,0 0-1,1-1 1,-1 1-1,0-1 1,0 0-1,0 0 1,0 0-1,0 0 1,1 0-1,-1 0 1,0 0-1,0-1 1,0 1-1,0-1 1,0 1-1,0-1 1,3-1-1,-1 0 12,1 0 1,-1-1-1,0 1 0,0-1 1,0 0-1,0 0 0,0 0 0,-1 0 1,1-1-1,-1 0 0,0 1 1,0-1-1,0 0 0,-1-1 1,1 1-1,-1 0 0,2-8 0,0 4-221,-1-1 0,0 0 0,-1 0 0,0 0 0,-1 0 0,1-12 0,-2 25 170,0 0-1,0 0 1,0 0 0,1-1 0,-1 1 0,1 0 0,0 0 0,0 0 0,1 0 0,-1 0 0,1-1 0,3 6 0,-3-7 12,0 0 0,0 1-1,0-2 1,1 1 0,-1 0 0,1 0 0,-1-1-1,1 0 1,0 1 0,-1-1 0,1 0 0,0 0-1,0 0 1,0-1 0,0 1 0,0-1 0,0 0 0,5 0-1,-3 1 8,1-1-1,0 1 1,-1-2-1,1 1 1,-1 0-1,1-1 1,-1 0-1,1-1 1,-1 1-1,1-1 1,-1 0-1,0 0 1,0-1-1,0 1 1,0-1-1,0 0 1,-1-1-1,1 1 1,-1-1-1,0 0 1,0 0-1,0 0 0,-1 0 1,0-1-1,1 0 1,-1 1-1,-1-1 1,1 0-1,-1-1 1,0 1-1,0 0 1,0 0-1,-1-1 1,0 1-1,0-1 1,0-7-1,-1 12-23,-1 0 0,1 0-1,-1-1 1,1 1-1,-1 0 1,1 0 0,-1 0-1,0 0 1,0 0 0,1 0-1,-1 0 1,0 0 0,0 0-1,0 1 1,0-1 0,0 0-1,0 0 1,0 1 0,0-1-1,0 1 1,-1-1 0,1 1-1,0-1 1,0 1-1,0 0 1,-1-1 0,1 1-1,0 0 1,0 0 0,-1 0-1,1 0 1,0 0 0,-1 0-1,1 1 1,0-1 0,0 0-1,-2 1 1,-2 0-94,0 0-1,0-1 1,0 2 0,0-1-1,1 0 1,-1 1 0,0 0-1,1 0 1,-6 3 0,6-1 116,0-1 0,0 1-1,1-1 1,-1 1 0,1 0 0,0 1 0,0-1 0,0 0 0,0 1-1,1 0 1,-1-1 0,1 1 0,1 0 0,-1 0 0,1 0 0,0 1-1,-1 5 1,3-10 0,-1 0 0,1 0 0,0 0 0,-1 0 0,1-1 0,0 1 0,0 0 0,0 0-1,0-1 1,0 1 0,0-1 0,0 1 0,0-1 0,0 1 0,0-1 0,0 1 0,0-1 0,0 0 0,0 0 0,0 0-1,0 1 1,0-1 0,0 0 0,1 0 0,-1-1 0,0 1 0,1 0 0,39-1 77,-39 0-80,77-11 18,-55 8-459,0 0-1,35-1 1,-56 4 443,0 1 1,0-1 0,0-1-1,0 1 1,0 0 0,0-1-1,-1 0 1,1 1-1,0-1 1,-1 0 0,1 0-1,-1-1 1,0 1 0,0 0-1,0-1 1,3-4-1,1-2-708,0 1 0,-1-1 0,0 0-1,5-13 1,-6 9-1709,-1 0 0,0 0 0,0-1 0,0-23 0,-2-5-6560</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5.223"/>
    </inkml:context>
    <inkml:brush xml:id="br0">
      <inkml:brushProperty name="width" value="0.025" units="cm"/>
      <inkml:brushProperty name="height" value="0.025" units="cm"/>
    </inkml:brush>
  </inkml:definitions>
  <inkml:trace contextRef="#ctx0" brushRef="#br0">34 0 6951,'0'0'2701,"-2"9"-822,-5 28-531,1 0 0,2 0-1,2 0 1,1 1 0,2-1 0,8 54 0,-5-67-1122,1 0 1,1 0-1,14 33 0,-19-55-206,0 1-1,0-1 0,0 0 0,0 0 0,0 0 0,1 0 1,-1 0-1,1 0 0,0 0 0,-1 0 0,1-1 0,4 4 1,3-8 356,-5-17-67,-5 7-271,0 0 1,-1-1 0,-1 1 0,0 0 0,0 0 0,-2 1 0,1-1 0,-2 1 0,0 0 0,0 0-1,-1 0 1,0 1 0,-14-15 0,21 25-43,0 1-1,0-1 1,0 1 0,-1-1 0,1 1-1,0-1 1,0 1 0,-1-1-1,1 1 1,0-1 0,-1 1-1,1 0 1,-1-1 0,1 1 0,0 0-1,-1-1 1,1 1 0,-1 0-1,1-1 1,-1 1 0,1 0-1,-1 0 1,1 0 0,-1-1 0,1 1-1,-1 0 1,1 0 0,-1 0-1,0 0 1,1 0 0,-1 0-1,1 0 1,-1 0 0,1 0 0,-2 1-1,2 0-2,0 0 0,0 0 0,-1-1 0,1 1 0,0 0 0,0 0 0,0 0 0,0 0 0,1 0 0,-1 0 0,0 0 0,0 0 0,0 0 0,1 0 0,-1-1 0,1 1 0,-1 0 0,0 0 0,1 0 0,0 0 0,0 0-1,3 5 74,0-2-1,1 1 0,0 0 0,0-1 0,0 0 0,0 0 1,0 0-1,1-1 0,0 0 0,-1 0 0,1 0 0,1-1 1,-1 0-1,0 0 0,0 0 0,1-1 0,-1 0 0,1 0 1,-1-1-1,1 0 0,-1 0 0,12-2 0,-5 1 75,0 0 0,0-2 0,-1 0 0,1 0 0,-1-1 0,0-1-1,0 0 1,0 0 0,-1-1 0,17-12 0,-25 16-120,1 0-1,-1 0 1,0-1 0,-1 0 0,1 1-1,0-1 1,-1 0 0,0 0-1,1 0 1,-1-1 0,-1 1 0,4-7-1,-5 10-18,0 0-1,0-1 1,0 1-1,-1 0 1,1-1-1,0 1 1,0 0-1,0-1 1,-1 1-1,1 0 1,0-1-1,0 1 1,-1 0-1,1-1 1,0 1-1,-1 0 1,1 0-1,0 0 1,-1-1-1,1 1 1,0 0-1,-1 0 1,1 0-1,0 0 1,-1 0-1,1 0 1,-1-1-1,1 1 1,0 0-1,-1 0 1,1 0-1,-1 0 1,1 0-1,0 1 1,-1-1-1,1 0 1,-1 0-1,1 0 1,0 0-1,-1 0 1,1 0-1,0 1 1,-1-1-1,1 0 1,0 0-1,-1 1 1,1-1-1,0 0 1,-1 1-1,-21 9-67,18-6 121,0-1 1,0 1 0,1 0-1,-1 0 1,1 0 0,0 0 0,1 1-1,-1-1 1,1 1 0,-1-1-1,1 1 1,1 0 0,-1 0 0,1 0-1,0 0 1,0 0 0,0 0-1,1 1 1,0 7 0,0-12-23,1 1 1,-1-1 0,1 0-1,0 0 1,0 0-1,0 1 1,0-1 0,0 0-1,0 0 1,0 0-1,0-1 1,0 1 0,0 0-1,0 0 1,0-1-1,1 1 1,-1 0-1,0-1 1,1 1 0,-1-1-1,0 0 1,1 1-1,-1-1 1,1 0 0,-1 0-1,0 0 1,3 0-1,43-3 647,-38 1-640,0 0 0,0-1 1,1 0-1,-2 0 0,1-1 1,0-1-1,-1 1 0,15-12 1,-7 4-181,-1-1 1,0 0-1,17-20 1,-33 35 170,0 1 0,1 0 0,0-1 0,0 1 0,0 0 1,0 0-1,0 0 0,0-1 0,1 1 0,-1 0 0,1-1 1,0 1-1,0 0 0,0-1 0,0 1 0,0-1 0,0 1 0,1-1 1,3 5-1,43-4 68,-32-8-6661,-12-2-3148</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6.296"/>
    </inkml:context>
    <inkml:brush xml:id="br0">
      <inkml:brushProperty name="width" value="0.025" units="cm"/>
      <inkml:brushProperty name="height" value="0.025" units="cm"/>
    </inkml:brush>
  </inkml:definitions>
  <inkml:trace contextRef="#ctx0" brushRef="#br0">191 221 12780,'0'0'12145,"-12"-5"-11099,5 1-874,5 2-141,-1 1-1,1-1 0,-1 1 1,1-1-1,-1 1 1,1 0-1,-1 0 0,0 0 1,1 0-1,-1 1 1,0-1-1,0 1 0,1 0 1,-1 0-1,0 0 1,0 0-1,0 0 0,1 0 1,-1 1-1,0-1 1,0 1-1,1 0 1,-1 0-1,0 0 0,1 0 1,-5 3-1,-2 4-23,1 0 0,-1 0-1,2 0 1,-1 1 0,2 1-1,-1-1 1,1 1 0,0 0-1,1 0 1,0 1 0,1 0-1,0-1 1,1 2 0,0-1-1,-3 21 1,7-31-3,-1-1 0,0 0-1,0 1 1,0-1 0,1 1 0,-1-1-1,0 0 1,0 1 0,1-1 0,-1 0 0,0 1-1,1-1 1,-1 0 0,0 1 0,1-1-1,-1 0 1,0 0 0,1 1 0,-1-1 0,1 0-1,-1 0 1,0 0 0,1 0 0,-1 1 0,1-1-1,-1 0 1,1 0 0,-1 0 0,1 0-1,-1 0 1,0 0 0,1 0 0,-1 0 0,1 0-1,-1-1 1,1 1 0,0 0 0,18-5 252,-5-5-96,0-1 0,-1 0 0,-1 0 0,0-1-1,0-1 1,13-19 0,-2 4-115,-17 21-44,23-26 117,-1-1 1,-1-2 0,35-61-1,-70 115-201,0 0-1,2 0 0,0 1 1,1 0-1,1 0 0,1 0 1,0 1-1,1 19 1,2-37 88,0 0 0,1 0 1,-1 1-1,1-1 1,0 0-1,-1-1 1,1 1-1,0 0 1,0 0-1,0 0 1,0 0-1,0-1 0,1 1 1,-1 0-1,1-1 1,-1 1-1,1-1 1,-1 0-1,1 1 1,0-1-1,-1 0 1,1 0-1,0 0 0,0 0 1,0 0-1,0-1 1,0 1-1,0-1 1,0 1-1,0-1 1,0 0-1,0 0 1,3 1-1,0-1 29,0 0 0,1 0-1,-1 0 1,0 0 0,1-1 0,-1 0-1,0 0 1,0-1 0,0 1 0,0-1 0,0 0-1,7-4 1,-4 1-30,-2 1-1,1-1 1,0-1-1,-1 1 1,0-1-1,0 0 1,-1-1 0,0 1-1,0-1 1,0 0-1,-1 0 1,0-1-1,-1 1 1,1-1-1,-1 0 1,-1 0 0,0 0-1,0 0 1,0 0-1,0-12 1,-2 19-22,0 0 1,0 0-1,0 0 1,-1 1-1,1-1 1,0 0-1,0 0 1,-1 1-1,1-1 1,0 0-1,-1 0 1,1 1-1,-1-1 1,1 0-1,-1 1 1,1-1-1,-1 1 1,0-1-1,1 1 1,-1-1-1,0 1 1,1-1-1,-1 1 1,0 0-1,0-1 1,1 1-1,-1 0 1,0-1-1,0 1 1,0 0-1,1 0 1,-1 0-1,0 0 1,0 0-1,0 0 1,1 0-1,-1 0 1,0 0-1,0 0 1,0 1-1,1-1 1,-1 0-1,0 0 1,0 1-1,1-1 1,-1 0-1,-1 2 1,-2-1-42,0 0-1,0 1 1,0 0 0,0 0 0,1 0 0,-1 0 0,1 1 0,-5 3 0,3 0 62,0 0 0,1 0 0,0 0 0,0 1 0,0-1 0,1 1 0,0 0 0,0 0 0,1 0 0,-1 1 0,2-1 0,-1 1 0,1-1 0,0 1 0,1 12 0,0-18 4,1-1 0,0 1 1,0 0-1,-1-1 0,1 1 0,0-1 0,0 0 1,0 1-1,1-1 0,-1 0 0,0 1 1,0-1-1,1 0 0,-1 0 0,1 0 0,-1 0 1,1 0-1,-1-1 0,1 1 0,0 0 1,-1-1-1,1 1 0,0-1 0,-1 1 0,1-1 1,0 0-1,0 0 0,0 0 0,1 0 1,59 0 221,-57-1-205,10 0-25,0-1 0,-1-1 1,1-1-1,-1 0 1,0 0-1,0-1 1,0-1-1,22-13 0,-35 17 10,1 0-1,-1 0 1,1 0-1,-1-1 1,0 1-1,0 0 1,0 0 0,0-1-1,0 1 1,0 0-1,0-1 1,-1 1-1,0-1 1,1 1-1,-1-1 1,0 1-1,0-5 1,-4-46 89,4 51-93,-8-45 54,-2-23-1,14 68-266,0 1 0,0 0 0,0 0 0,0 1 0,0-1 0,0 1-1,1 0 1,-1 0 0,0 0 0,7 1 0,-8 0-172,75 3-6667,-32-3-21</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6.949"/>
    </inkml:context>
    <inkml:brush xml:id="br0">
      <inkml:brushProperty name="width" value="0.025" units="cm"/>
      <inkml:brushProperty name="height" value="0.025" units="cm"/>
    </inkml:brush>
  </inkml:definitions>
  <inkml:trace contextRef="#ctx0" brushRef="#br0">1 1 13901,'5'7'2434,"1"15"-736,2 9 64,5 6-609,2 6-224,1 1-385,-3-1-159,1-5-161,-1-6-160,7-5 0,-7-8-32,4-3-96,-6-8-673,-1-6-672,-7-2-1410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9.325"/>
    </inkml:context>
    <inkml:brush xml:id="br0">
      <inkml:brushProperty name="width" value="0.025" units="cm"/>
      <inkml:brushProperty name="height" value="0.025" units="cm"/>
    </inkml:brush>
  </inkml:definitions>
  <inkml:trace contextRef="#ctx0" brushRef="#br0">1 258 5445,'0'0'8723,"8"2"-7116,0 0-1192,0-1-1,1 0 1,-1 0-1,0 0 1,1-1 0,-1-1-1,1 0 1,-1 0-1,0 0 1,1-1 0,-1 0-1,0-1 1,0 0 0,9-4-1,1-3-61,-1-1 1,0-1-1,-1 0 0,0-1 0,17-18 0,-29 27-248,1-1-1,-1 1 0,0-1 1,0 0-1,-1 0 0,0-1 1,0 1-1,0-1 0,0 1 1,-1-1-1,0 0 0,0 0 1,-1 0-1,1 0 1,-1 0-1,-1-1 0,1 1 1,-1 0-1,0 0 0,0-1 1,-2-7-1,1 13-109,1-1 1,-1 1-1,1 0 1,-1-1-1,0 1 1,0 0-1,0 0 1,0-1-1,0 1 1,0 0-1,0 0 1,0 0-1,0 0 1,0 0-1,0 1 0,-1-1 1,1 0-1,0 0 1,-1 1-1,1-1 1,0 1-1,-1-1 1,1 1-1,-1 0 1,1-1-1,-1 1 1,1 0-1,-1 0 1,1 0-1,0 0 1,-1 0-1,1 1 0,-1-1 1,1 0-1,-1 1 1,1-1-1,-1 1 1,-1 1-1,-3-1-59,0 2-1,1-1 1,-1 0-1,1 1 0,0 0 1,0 1-1,0-1 1,-6 6-1,-2 6 49,0 1 0,1 0 0,0 0 0,-11 24 0,18-32-1,1 0 0,1 1 0,-1-1 0,1 1 0,1 0 0,0 0 0,0 0 0,1 0 1,0 0-1,0 0 0,2 17 0,-1-25 12,1 1 1,0 0-1,0 0 0,0-1 1,0 1-1,0-1 0,0 1 1,0-1-1,0 1 0,1-1 1,-1 0-1,1 1 1,-1-1-1,1 0 0,-1 0 1,1 0-1,0 0 0,-1-1 1,1 1-1,0 0 0,0-1 1,-1 1-1,1-1 0,0 1 1,0-1-1,0 0 0,0 0 1,0 0-1,0 0 1,-1 0-1,1 0 0,0-1 1,3 0-1,5 0 10,0 0 0,0-1 0,0 0 0,18-7 0,-11 0 12,0 0 0,-1-1 0,26-21 0,-29 21-7,0 0 0,1 1-1,1 0 1,30-13 0,-39 44-32,-6-18 65,0-1-1,1 1 1,0 0 0,0 0 0,0-1 0,0 1-1,1-1 1,1 5 0,0-6-5,0-1 0,0 1 1,0-1-1,0 0 0,0 0 0,0-1 1,0 1-1,0 0 0,0-1 0,0 0 0,1 0 1,-1 0-1,0 0 0,0 0 0,0-1 0,3 0 1,50-14 480,-1-10-395,-41 18-124,1 0 0,-1 0 0,1 2 0,0 0-1,1 0 1,-1 2 0,27-4 0,-40 8-5,-1 0 0,0 0 0,1 0 0,-1 1 1,0-1-1,0 0 0,0 0 0,0 1 0,0-1 0,0 1 0,0-1 0,0 1 1,-1-1-1,1 1 0,-1 0 0,1-1 0,-1 1 0,1 0 0,-1-1 0,0 1 1,0 0-1,0 0 0,0-1 0,-1 4 0,1-2 12,1 0 0,-1 0 0,0 0 0,1 0 0,0 0 0,0 0 0,-1 0 0,2 0 0,-1 0 0,0 0 0,3 4 1,17-1 1136,-11-7-3173,0 1-7795</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7.294"/>
    </inkml:context>
    <inkml:brush xml:id="br0">
      <inkml:brushProperty name="width" value="0.025" units="cm"/>
      <inkml:brushProperty name="height" value="0.025" units="cm"/>
    </inkml:brush>
  </inkml:definitions>
  <inkml:trace contextRef="#ctx0" brushRef="#br0">0 157 11082,'0'0'9225,"65"34"-7335,-22-37-385,8-12-319,3-5-258,0 1-479,-2 1-289,-3-1-128,-8 4-160,-13 1-769,-4 1-384,-12-3-993,-12-1-2146,0-4-2595</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7.657"/>
    </inkml:context>
    <inkml:brush xml:id="br0">
      <inkml:brushProperty name="width" value="0.025" units="cm"/>
      <inkml:brushProperty name="height" value="0.025" units="cm"/>
    </inkml:brush>
  </inkml:definitions>
  <inkml:trace contextRef="#ctx0" brushRef="#br0">1 87 13901,'0'0'9801,"50"-14"-8391,-14 1-706,1 0-511,8-2-161,-2 4-32,3 2-737,1 5-801,0 1-1665,-4 0-2402,-8 1-2659</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8.050"/>
    </inkml:context>
    <inkml:brush xml:id="br0">
      <inkml:brushProperty name="width" value="0.025" units="cm"/>
      <inkml:brushProperty name="height" value="0.025" units="cm"/>
    </inkml:brush>
  </inkml:definitions>
  <inkml:trace contextRef="#ctx0" brushRef="#br0">4 32 11179,'0'9'1393,"-1"7"-440,-1-3-16,1 0 0,1-1 0,0 1-1,1 0 1,1 0 0,3 18 0,-4-29-839,0-1 0,0 1-1,0-1 1,0 1 0,0-1 0,0 1-1,1-1 1,-1 1 0,0-1 0,1 0-1,-1 0 1,1 0 0,0 0 0,-1 0 0,1 0-1,0 0 1,-1-1 0,1 1 0,0 0-1,0-1 1,-1 0 0,1 1 0,0-1-1,0 0 1,0 0 0,0 0 0,0 0 0,0 0-1,-1 0 1,1-1 0,0 1 0,0-1-1,0 1 1,-1-1 0,1 0 0,0 1-1,-1-1 1,4-2 0,5-2 124,0 0 0,-1-1 1,0 0-1,0 0 0,9-9 0,-3 0-164,-1-1-1,0 0 1,15-25-1,7-8-324,-36 49 258,0 0 1,0 0-1,0 0 1,0-1-1,0 1 1,0 0-1,0 0 1,0 0-1,0 0 1,0 0-1,1 0 1,-1 0-1,0 0 1,0 0-1,0 0 1,0-1 0,0 1-1,0 0 1,1 0-1,-1 0 1,0 0-1,0 0 1,0 0-1,0 0 1,0 0-1,1 0 1,-1 0-1,0 0 1,0 0-1,0 0 1,0 0-1,0 0 1,0 0-1,1 1 1,-1-1-1,0 0 1,0 0-1,0 0 1,0 0-1,0 0 1,0 0-1,0 0 1,1 0-1,-1 0 1,0 0-1,0 1 1,0-1-1,0 0 1,0 0-1,0 0 1,0 0-1,0 0 1,0 0-1,0 1 1,0-1-1,0 0 1,0 0-1,0 0 1,0 0-1,0 0 1,0 0-1,0 1 1,4 17-152,-3 30 260,-1-38-130,1 2 38,2 53 112,-2-61-109,-1 1-1,1-1 0,0 0 0,0 0 0,0 0 1,1 0-1,-1 0 0,1 0 0,0 0 1,0 0-1,5 6 0,-6-9-80,0 0 0,0-1 0,0 1 0,1 0 0,-1 0 0,0 0 0,0-1 0,1 1 0,-1-1 0,0 1 0,1-1 0,-1 0 0,1 1 0,-1-1 0,0 0 0,1 0 0,-1 0 1,1 0-1,-1 0 0,3-1 0,-1 1-571,0-1 0,0 0 0,-1 0 0,1 0 0,0 0 0,-1-1 0,1 1 0,-1-1 0,4-3 0,16-13-6080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8.378"/>
    </inkml:context>
    <inkml:brush xml:id="br0">
      <inkml:brushProperty name="width" value="0.025" units="cm"/>
      <inkml:brushProperty name="height" value="0.025" units="cm"/>
    </inkml:brush>
  </inkml:definitions>
  <inkml:trace contextRef="#ctx0" brushRef="#br0">99 140 12716,'0'0'3550,"-10"5"-1980,2-2-1274,4-2-184,0 0 1,1 1-1,-1-1 1,1 1-1,-1 0 1,1 0 0,0 0-1,0 0 1,-1 1-1,2-1 1,-1 1-1,0 0 1,1 0-1,-1 0 1,1 0-1,0 0 1,0 0-1,-2 4 1,0 3 411,0-1 1,1 1-1,0 0 1,0 0-1,1 0 1,0 0-1,1 1 1,1-1-1,-1 0 1,2 1-1,2 18 1,-3-28-495,0 0 1,0 0-1,1-1 1,-1 1-1,0 0 1,1 0-1,-1-1 1,0 1-1,1 0 0,-1-1 1,1 1-1,-1 0 1,1-1-1,0 1 1,-1-1-1,1 1 1,0-1-1,-1 1 1,1-1-1,0 0 1,-1 1-1,1-1 1,0 0-1,0 1 1,0-1-1,-1 0 0,1 0 1,1 0-1,25-7 658,-20 3-561,0 0 1,0-1 0,-1 0 0,11-10 0,-3-1-193,-2 0 1,0-1 0,-1 0-1,0-1 1,-2 0-1,0 0 1,-1-1 0,-1 0-1,-1-1 1,0 0-1,-1 0 1,-2 0-1,0 0 1,0-28 0,-3 48 46,0 0 0,0 1 0,0-1 0,-1 0-1,1 0 1,0 1 0,0-1 0,-1 0 0,1 0 0,0 1 0,0-1 0,-1 0 0,1 0 0,0 0 0,0 0 0,-1 1 0,1-1 0,0 0 0,-1 0 0,1 0 0,0 0 0,-1 0 0,1 0 0,0 0 0,-1 0 0,1 0 0,0 0 0,-1 0 0,1 0 0,0 0 0,0 0 0,-1 0-1,1 0 1,0 0 0,-1-1 0,1 1 0,0 0 0,-1 0 0,1 0 0,0 0 0,0-1 0,-1 1 0,1 0 0,0 0 0,0-1 0,0 1 0,-1 0 0,1 0 0,0-1 0,0 1 0,0 0 0,0 0 0,-1-1 0,1 1 0,0 0 0,0-1 0,0 1 0,0 0 0,0-1 0,0 1 0,0 0-1,0-1 1,0 0 0,-16 24-103,10-4 234,0 0 0,2 1 1,0 0-1,2 0 0,0 0 1,1 0-1,1 0 0,4 34 0,-4-52-98,1 0-1,-1 0 0,0 0 0,1 0 0,-1 0 1,1 0-1,0 0 0,-1 0 0,1 0 0,0 0 0,0-1 1,1 1-1,-1 0 0,0-1 0,0 1 0,1-1 1,-1 1-1,1-1 0,-1 0 0,1 1 0,0-1 1,-1 0-1,1 0 0,0 0 0,0-1 0,0 1 1,0 0-1,0-1 0,0 1 0,0-1 0,0 1 1,0-1-1,0 0 0,0 0 0,0 0 0,0 0 0,0 0 1,0-1-1,0 1 0,0-1 0,0 1 0,3-2 1,3 0 7,-1-1 0,0 0 0,1 0 1,-1-1-1,0 1 0,0-1 0,-1-1 1,0 0-1,11-9 0,-6 0-139,-1 0-1,0 0 1,-1-1-1,-1 0 1,0 0 0,7-21-1,-21 69 246,1 0 0,2 0 0,1 39 1,1-70-122,1-1-1,0 0 1,0 0 0,0 0 0,-1 1 0,1-1 0,1 0 0,-1 0 0,0 1 0,0-1 0,0 0 0,1 0 0,-1 0 0,0 0 0,1 1 0,-1-1 0,1 0 0,0 0 0,-1 0 0,1 0 0,0 0 0,-1 0 0,1 0 0,0-1 0,0 1 0,0 0 0,0 0 0,0 0 0,0-1 0,0 1-1,0-1 1,0 1 0,0-1 0,0 1 0,1-1 0,-1 0 0,0 1 0,0-1 0,0 0 0,1 0 0,-1 0 0,0 0 0,0 0 0,0 0 0,1 0 0,1-1 0,0 0-337,0 0-1,1 0 1,-1 0-1,0-1 1,0 0-1,0 1 1,0-1 0,-1 0-1,1 0 1,0-1-1,-1 1 1,1 0-1,-1-1 1,0 0 0,3-5-1,6-15-5434,-3-4-2136</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8.709"/>
    </inkml:context>
    <inkml:brush xml:id="br0">
      <inkml:brushProperty name="width" value="0.025" units="cm"/>
      <inkml:brushProperty name="height" value="0.025" units="cm"/>
    </inkml:brush>
  </inkml:definitions>
  <inkml:trace contextRef="#ctx0" brushRef="#br0">1 1 9737,'0'0'12844,"15"48"-13773,-6-36-2498,6-1-2082</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9.085"/>
    </inkml:context>
    <inkml:brush xml:id="br0">
      <inkml:brushProperty name="width" value="0.025" units="cm"/>
      <inkml:brushProperty name="height" value="0.025" units="cm"/>
    </inkml:brush>
  </inkml:definitions>
  <inkml:trace contextRef="#ctx0" brushRef="#br0">1 135 9289,'0'0'6758,"9"-1"-4121,1-2-1965,-6 2-451,0 0-1,0 1 1,0-1 0,0 1 0,0 0 0,0 0-1,0 0 1,7 1 0,-10 0-193,0-1 1,1 1-1,-1 0 1,1 0-1,-1 0 1,0 0 0,0 0-1,0 0 1,1 0-1,-1 0 1,0 0-1,0 1 1,0-1-1,-1 0 1,1 1-1,0-1 1,0 1-1,-1-1 1,1 1-1,-1-1 1,1 1-1,-1-1 1,0 1-1,0-1 1,0 1 0,0 0-1,0-1 1,0 1-1,0-1 1,0 3-1,-8 50 561,7-49-481,-1 2 446,0 0 0,0 0 0,0 1 0,0 14 0,5-22-523,-1 0 0,0 0 0,1 0 1,-1 0-1,1 0 0,-1-1 1,0 1-1,1-1 0,-1 1 0,0-1 1,0 0-1,1 0 0,2-2 0,5-7-104,-1 1 0,-1-2-1,0 1 1,0-1-1,-1 0 1,0-1 0,-1 0-1,-1 0 1,0 0-1,0-1 1,-1 1 0,-1-1-1,0 0 1,-1 0-1,1-16 1,-18 49-365,14-14 467,0-1 1,1 1-1,-1-1 0,1 1 0,0-1 1,0 1-1,1 0 0,1 7 0,-2-12-19,1 1 0,0-1 0,0 1 0,0-1 0,-1 0 0,1 1 0,0-1 0,1 0 0,-1 0 0,0 0 0,0 1 0,0-1 0,1-1 0,-1 1 0,0 0 0,1 0 0,-1 0 0,1-1 0,-1 1 0,1-1 0,-1 1 0,1-1 0,0 0 0,-1 1 0,1-1 0,-1 0 0,1 0 0,0 0 0,-1 0 0,1 0 0,0-1 0,1 0 0,2 0 55,0 0 1,0-1-1,-1 0 0,1 0 1,0 0-1,-1 0 0,1-1 1,-1 0-1,0 0 0,0 0 1,0 0-1,0-1 1,-1 0-1,6-6 0,42-62 102,-48 67-161,12-21 61,-1 5-269,-20 49-32,-1 1 300,0 0-1,2 1 0,2 0 0,-1 37 0,4-65-63,0 0 1,0 0-1,0 0 0,0 0 1,1 0-1,-1 0 0,1 0 0,-1 0 1,1 0-1,-1 0 0,1 0 0,0-1 1,0 1-1,0 0 0,0-1 1,0 1-1,1 0 0,-1-1 0,0 1 1,1-1-1,-1 0 0,1 1 0,-1-1 1,1 0-1,0 0 0,-1 0 1,1 0-1,0 0 0,0-1 0,0 1 1,0 0-1,0-1 0,-1 0 1,1 1-1,0-1 0,0 0 0,0 0 1,0 0-1,0 0 0,0 0 0,0 0 1,0-1-1,0 1 0,0-1 1,0 1-1,0-1 0,0 0 0,-1 0 1,1 0-1,0 0 0,0 0 0,-1 0 1,1 0-1,-1-1 0,1 1 1,-1 0-1,0-1 0,1 1 0,-1-1 1,1-2-1,23-41-3212,-10-4-5853,-11 10-2911</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9.430"/>
    </inkml:context>
    <inkml:brush xml:id="br0">
      <inkml:brushProperty name="width" value="0.025" units="cm"/>
      <inkml:brushProperty name="height" value="0.025" units="cm"/>
    </inkml:brush>
  </inkml:definitions>
  <inkml:trace contextRef="#ctx0" brushRef="#br0">1 0 10025,'0'0'4581,"17"53"-4549,-8-43-993,11 0-2082,1-4-2114</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9.789"/>
    </inkml:context>
    <inkml:brush xml:id="br0">
      <inkml:brushProperty name="width" value="0.025" units="cm"/>
      <inkml:brushProperty name="height" value="0.025" units="cm"/>
    </inkml:brush>
  </inkml:definitions>
  <inkml:trace contextRef="#ctx0" brushRef="#br0">115 173 3491,'0'0'12887,"-7"9"-11798,-13 14 712,-31 51-1,46-67-1472,0 1-1,1-1 1,0 1 0,1 0 0,-1 1-1,2-1 1,-1 0 0,1 1 0,0 0-1,1-1 1,0 1 0,0 0 0,1 11-1,1-19-312,-1 0 0,0 0 0,0-1 0,0 1-1,0 0 1,1 0 0,-1-1 0,0 1 0,1 0 0,-1-1 0,1 1-1,-1 0 1,0-1 0,1 1 0,0 0 0,-1-1 0,1 1-1,-1-1 1,1 1 0,0-1 0,-1 0 0,1 1 0,0-1-1,-1 1 1,1-1 0,0 0 0,0 0 0,-1 0 0,2 1-1,27-7 639,-21 2-408,-1 1 0,0-1 0,0-1 0,13-10-1,3-10-264,-1-2 0,-1 0 0,-2-1-1,-1-1 1,-1-1 0,-1 0-1,-2-1 1,-1-1 0,14-52 0,-20 43-1956,-7 41 1960,0 0-1,0 0 0,-1-1 0,1 1 0,0 0 0,0 0 0,0 0 0,0 0 1,0 0-1,-1 0 0,1 0 0,0 0 0,0 0 0,0 0 0,0 0 0,-1-1 1,1 1-1,0 0 0,0 0 0,0 0 0,0 0 0,-1 0 0,1 0 0,0 0 1,0 1-1,0-1 0,0 0 0,0 0 0,-1 0 0,1 0 0,0 0 0,0 0 1,0 0-1,0 0 0,-1 0 0,1 0 0,0 0 0,0 1 0,0-1 1,0 0-1,0 0 0,0 0 0,0 0 0,0 0 0,-1 0 0,1 1 0,0-1 1,0 0-1,0 0 0,0 0 0,0 0 0,0 1 0,0-1 0,0 0 0,0 0 1,-11 19 26,1 0 0,1 1 0,1 0 0,1 0 0,1 0 0,0 1 0,-2 24 0,5-30 181,-6 37 701,9-49-806,-1 0-1,1 0 0,0 0 1,0 0-1,0 0 1,1 1-1,-1-1 1,1 0-1,0 0 0,0 0 1,0 0-1,2 4 1,-2-5-67,1-1 1,-1 0 0,1 0-1,-1 0 1,1 0 0,0 0 0,0 0-1,-1 0 1,1 0 0,0-1-1,0 1 1,0-1 0,0 1 0,-1-1-1,1 0 1,0 0 0,0 0-1,0 0 1,0 0 0,0 0-1,0 0 1,0-1 0,0 1 0,2-1-1,2-1 4,-1 1-1,1-1 1,-1 0-1,0 0 1,0-1-1,0 1 1,6-5-1,-4 1-16,1-1-1,-1 0 0,0 0 1,0-1-1,-1 0 0,0 0 1,0 0-1,-1-1 0,0 0 1,-1 0-1,0 0 0,0 0 1,-1-1-1,0 1 0,-1-1 1,2-16-1,-14 39-503,-2 12 409,6-8 120,0 1 0,0-1-1,2 1 1,1 0 0,0 1 0,1-1 0,1 0 0,1 27-1,0-44-19,0 0-1,1 0 1,-1 0-1,1 0 0,-1 0 1,0 0-1,1 0 0,0 0 1,-1 0-1,1 0 0,-1 0 1,1 0-1,0 0 1,0-1-1,0 1 0,-1 0 1,1 0-1,0-1 0,0 1 1,0-1-1,0 1 1,0-1-1,0 1 0,0-1 1,0 1-1,1-1 0,-1 0 1,0 0-1,0 0 0,0 1 1,0-1-1,0 0 1,0 0-1,1-1 0,-1 1 1,0 0-1,0 0 0,0 0 1,0-1-1,0 1 0,0-1 1,0 1-1,2-2 1,3 0 49,0 0-1,0-1 1,-1 0 0,1 0 0,-1 0 0,8-7 0,-2 1-81,-1-2 0,1 0 0,-2 0 0,1-1 0,-2 0 0,0 0 0,0-1 0,-1 0 0,0-1 0,-2 1 0,1-1 0,-2-1 0,0 1 0,0 0 0,2-23 0,-7 37 13,1 0 0,0 0 0,0 0 0,0 0 0,0 0 0,0 0 0,0 0 0,0 0 0,0 0 0,0 0 1,0 0-1,0 0 0,0 0 0,-1 0 0,1 0 0,0 0 0,0 0 0,0 0 0,0 0 0,0 0 0,0 0 0,0 0 1,0 0-1,0 0 0,0 0 0,0 0 0,-1 0 0,1 0 0,0 0 0,0 0 0,0 0 0,0 0 0,0 0 0,0 0 1,0 0-1,0 0 0,0-1 0,0 1 0,0 0 0,0 0 0,0 0 0,0 0 0,0 0 0,0 0 0,-1 0 0,1 0 1,0 0-1,0 0 0,0-1 0,-7 16-131,-5 19 150,12-32-8,-3 9 83,0 1-1,1-1 0,0 1 0,1 0 0,1-1 0,0 1 0,0-1 0,3 13 0,7-13-1369,1-10-3838,-1-4-2875</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00.781"/>
    </inkml:context>
    <inkml:brush xml:id="br0">
      <inkml:brushProperty name="width" value="0.025" units="cm"/>
      <inkml:brushProperty name="height" value="0.025" units="cm"/>
    </inkml:brush>
  </inkml:definitions>
  <inkml:trace contextRef="#ctx0" brushRef="#br0">4 187 12556,'0'0'273,"-1"1"1,1-1-1,0 1 1,-1-1-1,1 1 1,0-1-1,0 1 1,-1-1-1,1 1 0,0-1 1,0 1-1,0-1 1,0 1-1,0-1 1,0 1-1,0 0 1,0-1-1,0 1 1,0-1-1,0 1 0,0-1 1,0 1-1,0-1 1,0 1-1,1-1 1,-1 1-1,0-1 1,0 1-1,1-1 1,-1 1-1,1 0 0,18 5 1917,28-10-1957,-38 1-172,-1 0-1,0-1 0,1 0 1,-2-1-1,1 0 1,0 0-1,-1-1 1,0 0-1,0 0 0,-1 0 1,0-1-1,0 0 1,0 0-1,-1-1 1,0 0-1,-1 1 0,1-2 1,-2 1-1,1 0 1,-1-1-1,0 0 1,-1 0-1,0 1 0,1-15 1,-3 22-65,0 0-1,0-1 1,-1 1 0,1 0 0,-1 0 0,1 0 0,-1 0-1,1-1 1,-1 1 0,1 0 0,-1 0 0,0 0-1,0 0 1,0 0 0,0 0 0,1 1 0,-1-1-1,0 0 1,0 0 0,0 1 0,-1-1 0,1 0-1,0 1 1,0-1 0,0 1 0,0-1 0,-1 1-1,1 0 1,0 0 0,0-1 0,-1 1 0,1 0 0,0 0-1,0 0 1,-1 0 0,1 1 0,0-1 0,0 0-1,-1 0 1,1 1 0,-2 0 0,-1 0-39,-1 0 0,1 0 1,-1 0-1,1 0 0,0 1 1,-1 0-1,1 0 0,0 0 0,0 0 1,1 1-1,-5 3 0,-1 5 26,1 2 1,0-1-1,1 1 0,0 0 0,1 0 1,1 1-1,0 0 0,1 0 0,0 0 0,1 0 1,1 1-1,0-1 0,1 20 0,1-33 18,0 0-1,0 0 0,0 1 0,0-1 0,0 0 0,0 0 1,1 1-1,-1-1 0,0 0 0,1 0 0,-1 1 1,1-1-1,0 0 0,-1 0 0,1 0 0,0 0 0,-1 0 1,1 0-1,0 0 0,0 0 0,0 0 0,0-1 1,0 1-1,2 1 0,-1-1 9,1 0 0,-1 0-1,1-1 1,-1 1 0,1-1 0,-1 1 0,1-1-1,0 0 1,-1 0 0,1 0 0,3-1 0,4-1 39,-1 0 0,1 0 1,-1-1-1,0-1 0,16-7 1,8-10 48,-1-2 0,-1-1 0,-1-1 0,43-49 1,-73 74-99,1-1 0,-1 1 0,0-1 0,0 1 0,1 0 0,-1-1 0,0 1 0,1 0 0,-1-1 0,0 1 1,1 0-1,-1-1 0,1 1 0,-1 0 0,0 0 0,1 0 0,-1-1 0,1 1 0,-1 0 0,1 0 1,-1 0-1,1 0 0,-1 0 0,1 0 0,-1 0 0,1 0 0,-1 0 0,1 0 0,-1 0 0,1 0 0,-1 0 1,0 0-1,1 0 0,-1 0 0,1 1 0,-1-1 0,1 0 0,0 1 0,6 22-50,-7 51 176,0-55 98,0-18-176,0 0 0,0 0 1,0 0-1,0 0 0,0-1 0,0 1 0,0 0 1,1 0-1,-1 0 0,0-1 0,1 1 0,-1 0 1,1 0-1,-1-1 0,1 1 0,-1 0 0,1-1 1,-1 1-1,1-1 0,0 1 0,-1 0 0,1-1 1,0 0-1,-1 1 0,1-1 0,0 1 0,0-1 1,-1 0-1,1 1 0,0-1 0,0 0 0,0 0 0,-1 0 1,1 0-1,0 0 0,0 0 0,0 0 0,0 0 1,-1 0-1,1 0 0,0 0 0,0 0 0,0 0 1,0-1-1,-1 1 0,1 0 0,1-2 0,40-17 565,103-103-1299,-143 120 648,-2 2 19,0 0-1,0 0 0,0-1 0,1 1 0,-1 0 0,0 0 1,0-1-1,0 1 0,1 0 0,-1 0 0,0 0 1,0 0-1,1-1 0,-1 1 0,0 0 0,0 0 0,1 0 1,-1 0-1,0 0 0,1 0 0,-1 0 0,0 0 0,0 0 1,1 0-1,-1-1 0,0 2 0,1-1 0,-1 0 0,0 0 1,1 0-1,-1 0 0,0 0 0,0 0 0,1 0 0,-1 0 1,0 0-1,1 0 0,-1 1 0,0-1 0,0 0 0,1 0 1,-1 0-1,0 1 0,0-1 0,1 0 0,3 21-321,-7 42 615,1-39-100,8-32-5831,-1-11-5131</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01.949"/>
    </inkml:context>
    <inkml:brush xml:id="br0">
      <inkml:brushProperty name="width" value="0.025" units="cm"/>
      <inkml:brushProperty name="height" value="0.025" units="cm"/>
    </inkml:brush>
  </inkml:definitions>
  <inkml:trace contextRef="#ctx0" brushRef="#br0">0 0 13549,'0'6'2915,"0"3"-865,0 7-737,0 3-673,0 1-383,0 0-161,4-2-64,2-6-1954,-1-8-2787,1-4-4387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1.496"/>
    </inkml:context>
    <inkml:brush xml:id="br0">
      <inkml:brushProperty name="width" value="0.025" units="cm"/>
      <inkml:brushProperty name="height" value="0.025" units="cm"/>
    </inkml:brush>
  </inkml:definitions>
  <inkml:trace contextRef="#ctx0" brushRef="#br0">47 1 5862,'0'0'8984,"-4"9"-6742,-1-1-1755,-1 3-240,1 0 1,0-1-1,0 2 0,1-1 0,1 0 0,0 1 1,0 0-1,0 15 0,3-25-224,0-1-1,1 1 1,0 0-1,-1-1 1,1 1-1,0-1 1,0 0-1,0 1 1,0-1 0,0 1-1,0-1 1,1 0-1,-1 0 1,0 0-1,0 0 1,1 0-1,-1 0 1,1 0 0,-1 0-1,1-1 1,-1 1-1,1 0 1,0-1-1,-1 1 1,1-1-1,0 0 1,-1 0-1,1 1 1,0-1 0,-1 0-1,3-1 1,6 2 428,-1-1 1,0 0-1,0 0 0,16-3 1,-15 0-304,-1 0 0,1-1 0,-1 0 0,0 0-1,0-1 1,0 0 0,12-9 0,-18 11-40,1 1 1,-1-1-1,1 0 0,-1 0 0,0 0 0,0 0 1,0-1-1,-1 1 0,1-1 0,-1 0 0,0 1 0,0-1 1,0 0-1,-1 0 0,1-1 0,-1 1 0,0 0 1,0 0-1,0-7 0,-1 9-73,-1 0 0,0 0 0,0 0 0,0 0 0,0 0 0,0 0 0,0 0-1,0 0 1,-1 0 0,1 0 0,-1 1 0,1-1 0,-1 1 0,0-1 0,0 1 0,1 0 0,-1 0 0,0-1 0,0 1 0,0 1 0,0-1-1,0 0 1,-1 0 0,1 1 0,0-1 0,0 1 0,0 0 0,-1-1 0,-2 1 0,-5-1-74,0 0 1,0 1-1,0 0 1,0 0-1,-14 3 1,22-2-18,-1 0 0,1 0-1,0 0 1,-1 0 0,1 0 0,0 0 0,0 1 0,0-1 0,0 1-1,0-1 1,0 1 0,0 0 0,1 0 0,-1 0 0,1 0 0,-1 0-1,1 0 1,0 0 0,-2 5 0,2-6-164,1 0 0,-1 0-1,1 0 1,0 1 0,0-1-1,0 0 1,0 0 0,0 0 0,0 1-1,0-1 1,0 0 0,0 0 0,0 0-1,0 0 1,1 0 0,-1 1 0,1-1-1,-1 0 1,1 0 0,-1 0 0,1 0-1,-1 0 1,1 0 0,0 0 0,0 0-1,-1 0 1,1-1 0,0 1 0,0 0-1,0 0 1,0-1 0,0 1 0,0-1-1,0 1 1,0-1 0,0 1-1,0-1 1,1 1 0,-1-1 0,0 0-1,0 0 1,0 0 0,0 0 0,2 0-1,28 3-7904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9.690"/>
    </inkml:context>
    <inkml:brush xml:id="br0">
      <inkml:brushProperty name="width" value="0.025" units="cm"/>
      <inkml:brushProperty name="height" value="0.025" units="cm"/>
    </inkml:brush>
  </inkml:definitions>
  <inkml:trace contextRef="#ctx0" brushRef="#br0">0 1 20243,'0'0'3299,"58"56"-4067,-39-44-3076,-1 1-2466</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02.424"/>
    </inkml:context>
    <inkml:brush xml:id="br0">
      <inkml:brushProperty name="width" value="0.025" units="cm"/>
      <inkml:brushProperty name="height" value="0.025" units="cm"/>
    </inkml:brush>
  </inkml:definitions>
  <inkml:trace contextRef="#ctx0" brushRef="#br0">141 1 12268,'0'0'6918,"-10"8"-6886,7-5 19,-43 40-110,42-40 133,1 1-1,0-1 1,0 1 0,1 0 0,-1-1 0,1 1-1,0 1 1,0-1 0,0 0 0,0 0 0,1 1 0,0-1-1,-1 8 1,2-11-57,1-1 1,-1 1-1,1 0 0,0-1 0,-1 1 1,1-1-1,0 1 0,0-1 0,-1 1 1,1-1-1,0 0 0,0 1 0,0-1 1,-1 0-1,1 0 0,0 0 0,0 1 1,0-1-1,0 0 0,0 0 0,-1 0 1,1 0-1,0-1 0,0 1 0,0 0 1,0 0-1,0 0 0,-1-1 1,1 1-1,1-1 0,29-6 78,-12 0-83,-2 0-12,1 0 0,0 2 0,0 0-1,0 1 1,1 0 0,-1 2 0,1 0 0,0 1 0,22 2 0,-40-1 2,0 0 1,1 0-1,-1 0 0,0 0 1,0 0-1,0 1 1,0-1-1,0 0 0,0 1 1,0-1-1,0 0 1,0 1-1,0-1 0,0 1 1,0 0-1,0-1 1,0 1-1,0 0 0,0-1 1,0 1-1,-1 0 1,1 0-1,0 0 0,-1 0 1,1 0-1,-1 0 1,1 0-1,-1 0 0,1 0 1,-1 0-1,0 0 1,1 0-1,-1 0 0,0 0 1,0 0-1,0 0 0,0 1 1,0-1-1,0 0 1,0 1-1,-1 1 54,0-1 1,0 0-1,0 1 0,0-1 0,0 0 0,0 0 1,-1 0-1,1 0 0,-1 0 0,0 0 1,1 0-1,-1-1 0,0 1 0,0-1 0,0 1 1,0-1-1,-3 2 0,-15 5 247,0 0 1,0-1-1,-1-1 0,0-1 1,0-1-1,0-1 0,-1 0 1,1-2-1,-1-1 0,-32-3 1,16-8-199,36 11-337,1-1 0,-1 1 0,1-1 0,-1 0 0,1 1 0,0-1 0,-1 0 0,1 0 0,0 0 0,0 0 0,0 0 0,0 0 0,-1 0 0,2 0-1,-1-1 1,0 1 0,0 0 0,0 0 0,0-1 0,1 1 0,-1-1 0,0-2 0,5 4-5056,11-1 2071,0 0-343,9-4-4474</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03.306"/>
    </inkml:context>
    <inkml:brush xml:id="br0">
      <inkml:brushProperty name="width" value="0.025" units="cm"/>
      <inkml:brushProperty name="height" value="0.025" units="cm"/>
    </inkml:brush>
  </inkml:definitions>
  <inkml:trace contextRef="#ctx0" brushRef="#br0">19 75 11531,'0'0'8397,"-3"12"-7617,-4 31 109,3 1 0,1 0 1,2 0-1,9 84 0,-8-127-838,9 40 936,-9-40-954,1 1 1,-1-1 0,0 0 0,1 1 0,-1-1 0,1 0-1,-1 0 1,1 1 0,0-1 0,-1 0 0,1 0-1,0 0 1,0 0 0,0 0 0,0 0 0,0 0 0,0 0-1,0 0 1,0-1 0,0 1 0,0 0 0,1-1-1,-1 1 1,0-1 0,2 1 0,-2-1-16,-1-1 0,1 1 0,0-1 0,-1 1 0,1-1 0,0 1 0,-1-1 0,1 1 0,-1-1 0,1 0 0,-1 1 0,1-1 0,-1 0 0,0 1 0,1-1 0,-1 0 0,0 0 0,1 0-1,-1 1 1,0-1 0,0 0 0,0 0 0,0 0 0,0 1 0,0-1 0,0-1 0,1-29 29,-1 28-24,0-17-56,1 9-128,0 0-1,-1 0 1,0 0-1,-1 0 1,-1 0-1,1 0 1,-2 1-1,0-1 1,0 1-1,-9-21 0,11 30-14,1 5 156,0 0 0,1 0 0,-1 0-1,1-1 1,0 1 0,0 0 0,0 0 0,1-1-1,0 1 1,-1-1 0,1 1 0,0-1 0,0 0-1,1 1 1,-1-1 0,1 0 0,0-1 0,-1 1-1,1 0 1,0-1 0,1 1 0,-1-1 0,0 0-1,1 0 1,-1-1 0,1 1 0,-1-1 0,1 1-1,0-1 1,0 0 0,0-1 0,0 1 0,-1-1-1,6 1 1,-2 0 92,0-1 0,1 0 0,-1 0 0,0 0 0,1-1 0,-1 0-1,0-1 1,1 1 0,-1-1 0,0-1 0,0 1 0,-1-1 0,1-1 0,-1 1 0,1-1 0,-1 0 0,7-6-1,-8 5-6,0 0 0,0-1-1,-1 1 1,0-1 0,0 0-1,0 0 1,-1 0-1,0 0 1,0-1 0,-1 1-1,1-1 1,-1 0 0,-1 0-1,1 0 1,-1 0-1,-1 0 1,1 0 0,-2-13-1,1 20-81,0-1 0,0 0 0,0 0 0,0 1 0,0-1 0,-1 0 0,1 1 0,0-1 0,0 0 0,-1 1 0,1-1 0,-1 0 0,1 1 0,0-1 0,-1 1 0,1-1 0,-1 1 0,1-1 0,-1 1 0,1-1 0,-1 1 0,0-1 0,1 1 0,-1 0 0,0-1 0,1 1 0,-1 0 0,0 0 0,1-1 0,-1 1 0,0 0 0,1 0 0,-1 0 0,0 0 0,1 0 0,-1 0 0,0 0 0,0 0 0,1 0 0,-1 0 0,0 1 0,1-1 0,-1 0 0,0 0 0,1 1 0,-1-1 0,0 0 0,1 1 0,-1-1 0,0 1 0,-3 1-56,1-1 0,0 1 1,0 0-1,0 0 0,0 0 1,0 1-1,0-1 1,-4 6-1,1-1 75,1 1 0,1 0 0,-1 1 0,1-1 1,1 1-1,0 0 0,0 0 0,0 0 0,1 0 0,1 1 0,0-1 0,0 1 1,0-1-1,3 17 0,-2-25 9,0-1 1,0 1-1,0 0 1,1 0-1,-1-1 1,0 1-1,0 0 1,1-1-1,-1 1 1,1 0-1,-1-1 1,1 1-1,-1 0 1,1-1-1,-1 1 0,1-1 1,0 1-1,-1-1 1,1 1-1,-1-1 1,1 0-1,0 1 1,0-1-1,-1 0 1,1 0-1,0 1 1,1-1-1,25-3 472,21-22 218,-31 9-663,-1 0 0,-1-1 0,0-1 0,-1 0 0,-1-1-1,-1-1 1,-1 0 0,0 0 0,-2-1 0,14-43 0,-20 55-119,-1 0-1,0 0 1,-1 0 0,1-13 0,-2 22 76,0 0 0,0 0 1,0 0-1,0 0 0,0 0 0,0 0 0,0-1 1,0 1-1,0 0 0,0 0 0,0 0 0,0 0 0,0 0 1,0 0-1,0 0 0,0-1 0,0 1 0,0 0 1,0 0-1,0 0 0,0 0 0,0 0 0,0 0 1,0 0-1,0-1 0,0 1 0,0 0 0,-1 0 1,1 0-1,0 0 0,0 0 0,0 0 0,0 0 0,0 0 1,0 0-1,0 0 0,-1 0 0,1 0 0,0 0 1,0 0-1,0 0 0,0 0 0,0 0 0,0 0 1,-1 0-1,1 0 0,0 0 0,0 0 0,0 0 0,0 0 1,0 0-1,0 0 0,-1 0 0,1 0 0,0 0 1,0 0-1,0 0 0,-10 8-111,-6 11 68,6-6 195,10-13-155,-1 1-1,0 0 1,1-1 0,-1 1-1,1-1 1,-1 1 0,1 0-1,-1-1 1,1 1 0,0 0-1,-1 0 1,1-1 0,0 1-1,0 0 1,-1 0 0,1 0-1,0-1 1,0 1 0,0 0-1,0 0 1,0 0 0,0-1-1,0 1 1,0 0 0,1 1 0,-1 5 337,0-4-2405</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03.654"/>
    </inkml:context>
    <inkml:brush xml:id="br0">
      <inkml:brushProperty name="width" value="0.025" units="cm"/>
      <inkml:brushProperty name="height" value="0.025" units="cm"/>
    </inkml:brush>
  </inkml:definitions>
  <inkml:trace contextRef="#ctx0" brushRef="#br0">0 75 7175,'0'0'2338,"4"-58"-3587,2 41-1698</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04.287"/>
    </inkml:context>
    <inkml:brush xml:id="br0">
      <inkml:brushProperty name="width" value="0.025" units="cm"/>
      <inkml:brushProperty name="height" value="0.025" units="cm"/>
    </inkml:brush>
  </inkml:definitions>
  <inkml:trace contextRef="#ctx0" brushRef="#br0">102 106 3683,'0'0'3684,"-1"-9"-267,-4-29-654,-6 14-77,10 23-2555,1 1-1,-1-1 1,1 1-1,-1-1 1,1 1-1,-1-1 1,1 1-1,-1 0 1,0-1 0,1 1-1,-1 0 1,0 0-1,1-1 1,-1 1-1,0 0 1,0 0 0,1 0-1,-1 0 1,0 0-1,1 0 1,-1 0-1,0 0 1,0 0 0,1 0-1,-1 1 1,0-1-1,1 0 1,-1 0-1,0 1 1,0 0 0,-1 0-45,1 0 0,-1 1 0,1-1 0,-1 1 0,1-1 0,0 1 0,0 0 0,-1-1 0,1 1 0,1 0 0,-1 0 0,0 0 0,0 0 0,1 0 0,-2 3 0,-6 39 657,6-29-375,-8 35 645,2-9 308,1 0 0,-2 59 0,9-100-1316,0 1 1,0-1-1,0 1 1,0-1 0,0 1-1,0-1 1,0 1-1,0-1 1,0 1 0,0-1-1,0 1 1,0-1-1,0 1 1,1-1 0,-1 1-1,0-1 1,0 1-1,0-1 1,1 1 0,-1-1-1,0 0 1,1 1-1,-1-1 1,1 1 0,-1-1-1,0 0 1,1 1-1,-1-1 1,1 0 0,-1 0-1,1 1 1,-1-1-1,1 0 1,-1 0 0,2 0-1,19-7 142,16-21-180,-26 12-181,-10 12 122,1 1 0,0-1 1,0 1-1,1 0 0,-1-1 0,1 1 0,0 0 0,-1 1 1,5-4-1,-7 35-890,-1-1 934,-1-20 46,2 0 0,-1 0 0,1 0 0,0 0 0,1-1 0,0 1 0,3 14-1,-4-21 3,1-1-1,-1 1 0,1 0 0,0 0 0,-1-1 0,1 1 0,0-1 0,-1 1 1,1-1-1,0 1 0,0-1 0,-1 1 0,1-1 0,0 1 0,0-1 0,0 0 0,0 0 1,-1 1-1,1-1 0,0 0 0,0 0 0,0 0 0,0 0 0,0 0 0,0 0 0,0 0 1,0 0-1,-1-1 0,1 1 0,0 0 0,0 0 0,0-1 0,0 1 0,-1-1 0,1 1 1,0-1-1,0 1 0,-1-1 0,1 1 0,0-1 0,-1 1 0,2-2 0,30-28-299,-31 28 222,15-16-779,-2-1-1,0 0 1,-1-1-1,-1 0 1,-1-1-1,15-39 1,-17 36 1003,-2-1 1,-1 0 0,-1 0-1,-1 0 1,-1-1 0,-1-26 0,-5 46 1103,-3 12-710,-5 13-174,6-1-53,0 0 0,1 1 0,0 0 0,-1 36-1,6 84 1019,1-87-611,-2-36-539,1 0 0,1 0 0,5 22 1,-6-33-159,1 0 1,0 1 0,0-1 0,0 0-1,0 0 1,1 0 0,0 0-1,0 0 1,0-1 0,1 1-1,-1-1 1,1 0 0,5 5 0,-8-8-11,0-1 0,-1 1 0,1 0 1,0 0-1,0-1 0,0 1 0,-1-1 1,1 1-1,0-1 0,0 1 0,0-1 1,0 1-1,0-1 0,0 0 0,0 0 1,0 1-1,0-1 0,0 0 1,0 0-1,0 0 0,0 0 0,0 0 1,0 0-1,0-1 0,0 1 0,0 0 1,2-1-1,-2 0 14,0 0 0,-1 0 0,1-1 0,0 1 0,-1 0 0,1-1 0,-1 1 0,1 0 0,-1-1 0,1 1 0,-1 0 0,0-1 0,0 1 0,0-1 0,0 1 0,0-3 0,0-5 6,-1 0 0,0 0 1,-1 0-1,0 0 0,-4-10 1,-10-19-459,-2 1 0,-2 0 0,-1 2 0,-43-55 0,64 90 430,1-1-1,-1 1 1,0-1 0,1 1 0,-1 0-1,0-1 1,1 1 0,-1 0-1,1-1 1,-1 1 0,1 0-1,-1 0 1,1-1 0,-1 1-1,1 0 1,-1 0 0,1 0-1,-1 0 1,1 0 0,-1 0-1,1 0 1,-1-1 0,1 1-1,-1 1 1,1-1 0,-1 0-1,1 0 1,-1 0 0,1 0-1,-1 0 1,1 0 0,-1 1-1,1-1 1,-1 0 0,1 1-1,26 2 148,51 8-3624,2-11-5142,-26-7-4337</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05.455"/>
    </inkml:context>
    <inkml:brush xml:id="br0">
      <inkml:brushProperty name="width" value="0.025" units="cm"/>
      <inkml:brushProperty name="height" value="0.025" units="cm"/>
    </inkml:brush>
  </inkml:definitions>
  <inkml:trace contextRef="#ctx0" brushRef="#br0">180 52 13677,'0'0'11429,"-9"-7"-10259,-31-23-268,38 29-888,1 0 0,-1 1 0,1-1 0,-1 0 0,0 1 1,1-1-1,-1 1 0,0-1 0,1 1 0,-1 0 0,0 0 0,0 0 1,1 0-1,-1 0 0,0 0 0,1 0 0,-1 0 0,0 1 0,0-1 1,1 1-1,-1-1 0,1 1 0,-1 0 0,0 0 0,1-1 0,0 1 1,-1 0-1,1 0 0,-1 1 0,1-1 0,0 0 0,-2 2 0,-2 4 23,0-1 0,0 1 0,0 1 0,-6 13-1,7-13-30,-2 3 4,0 0-1,1 1 1,0-1-1,0 1 1,1 0-1,1 0 1,0 0-1,-1 18 1,4-29-9,0-1 1,0 0-1,0 0 0,0 0 1,0 0-1,0 0 1,0 1-1,0-1 0,0 0 1,0 0-1,0 0 1,0 0-1,0 0 0,0 0 1,0 1-1,0-1 1,0 0-1,0 0 0,0 0 1,0 0-1,0 0 1,0 0-1,1 0 0,-1 0 1,0 1-1,0-1 1,0 0-1,0 0 1,0 0-1,0 0 0,0 0 1,1 0-1,-1 0 1,0 0-1,0 0 0,0 0 1,0 0-1,0 0 1,0 0-1,1 0 0,-1 0 1,0 0-1,0 0 1,0 0-1,0 0 0,0 0 1,0 0-1,1 0 1,-1 0-1,0 0 0,0 0 1,0 0-1,0 0 1,0 0-1,0 0 0,1 0 1,-1 0-1,0 0 1,0-1-1,12-8 75,7-13 20,-11 10-77,5-5-16,-1-1 1,-1 0-1,0 0 0,-2-1 1,0-1-1,10-33 1,-22 68-286,-2 5 194,0 1 0,1-1 0,1 1 0,2 0 1,0 0-1,2 32 0,-1-52 78,0 1-1,1-1 1,-1 0 0,0 0 0,1 0 0,-1 1-1,1-1 1,-1 0 0,1 0 0,-1 0 0,1 0-1,0 0 1,-1 0 0,1 0 0,0 0-1,0 0 1,0 0 0,0 0 0,0 0 0,0-1-1,0 1 1,0 0 0,0-1 0,0 1 0,1-1-1,-1 1 1,0-1 0,0 1 0,0-1 0,1 0-1,-1 0 1,0 0 0,0 0 0,1 1-1,-1-2 1,0 1 0,1 0 0,-1 0 0,0 0-1,0-1 1,0 1 0,1 0 0,-1-1 0,0 1-1,0-1 1,2-1 0,28-15-3601,-10-3-5649,-11 7-643</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06.009"/>
    </inkml:context>
    <inkml:brush xml:id="br0">
      <inkml:brushProperty name="width" value="0.025" units="cm"/>
      <inkml:brushProperty name="height" value="0.025" units="cm"/>
    </inkml:brush>
  </inkml:definitions>
  <inkml:trace contextRef="#ctx0" brushRef="#br0">30 1 10762,'0'0'9070,"-3"10"-7618,-6 37-435,1 0 0,3 1 0,0 74 0,5-120-992,0 0 1,0 0-1,0 0 0,0 1 1,1-1-1,-1 0 0,0 0 1,1 0-1,0 0 0,-1 0 1,1 0-1,0 0 1,0 0-1,0 0 0,0-1 1,0 1-1,1 0 0,-1-1 1,0 1-1,1 0 0,-1-1 1,1 0-1,0 1 0,-1-1 1,1 0-1,0 0 0,0 0 1,2 1-1,-1-1-4,-1-1-1,1 0 1,0 1-1,0-1 0,-1 0 1,1 0-1,0 0 1,-1-1-1,1 1 1,0-1-1,-1 0 1,1 1-1,0-1 0,-1 0 1,1 0-1,-1-1 1,0 1-1,1 0 1,-1-1-1,0 0 1,4-2-1,2-4-11,-3 2-177,0 1 0,1 0 0,0 0 0,0 1 0,0-1 0,0 1 0,1 1 0,0-1 0,0 1 0,0 0 0,13-4 0,-19 8 157,0-1 0,-1 0 0,1 0 0,-1 1 0,1-1 0,-1 0 0,1 1 0,-1-1 0,1 1 0,-1-1 1,0 1-1,1-1 0,-1 1 0,1-1 0,-1 1 0,0-1 0,1 1 0,-1-1 0,0 1 0,0-1 0,0 1 0,1 0 0,-1-1 0,0 1 0,0-1 0,0 1 0,0 0 0,0-1 1,0 1-1,0 0 0,0-1 0,0 1 0,0-1 0,-1 1 0,1 0 0,0-1 0,0 1 0,-1-1 0,1 1 0,-1 0 0,-9 25 182,3-19 68,0-1-1,0 0 0,-1 0 0,0 0 0,0-1 1,0 0-1,-1 0 0,0-1 0,1 0 1,-2-1-1,1 0 0,0 0 0,-1-1 0,1 0 1,-18 0-1,27-1-317,-1-1-1,0 0 1,1 0 0,-1 0-1,0 0 1,1 0 0,-1 0-1,0 0 1,1 0 0,-1 0-1,0 0 1,1 0 0,-1 0-1,0 0 1,1-1 0,-1 1 0,1 0-1,-1 0 1,0-1 0,1 1-1,-1 0 1,1-1 0,-1 1-1,1-1 1,-1 1 0,1-1-1,-1 1 1,1-1 0,-1 1-1,1-1 1,0 1 0,-1-1-1,1 1 1,0-1 0,0 0 0,-1 1-1,1-1 1,0 0 0,0 1-1,0-1 1,0 0 0,0 1-1,0-1 1,0 0 0,0 1-1,0-1 1,0 0 0,0 1-1,0-1 1,0 1 0,1-1-1,-1 0 1,1 0 0,0-2-829,0 1 1,0-1 0,1 1-1,-1-1 1,1 1-1,0 0 1,0 0 0,0 0-1,0 0 1,0 0 0,3-2-1,10-3-6283</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06.457"/>
    </inkml:context>
    <inkml:brush xml:id="br0">
      <inkml:brushProperty name="width" value="0.025" units="cm"/>
      <inkml:brushProperty name="height" value="0.025" units="cm"/>
    </inkml:brush>
  </inkml:definitions>
  <inkml:trace contextRef="#ctx0" brushRef="#br0">92 207 11979,'0'0'6780,"3"-8"-3572,1-2-2648,-1 0-1,0 0 0,0 0 1,-2 0-1,1-1 1,-1 1-1,0-1 0,-2-18 1,1 28-558,0 0 0,0 1 0,-1-1 0,1 0 0,0 0 0,0 1 1,0-1-1,-1 0 0,1 0 0,0 1 0,-1-1 0,1 0 0,-1 1 1,1-1-1,-1 1 0,1-1 0,-1 1 0,1-1 0,-1 1 0,1-1 0,-1 1 1,0-1-1,1 1 0,-1-1 0,0 1 0,1 0 0,-1 0 0,0-1 1,0 1-1,1 0 0,-1 0 0,0 0 0,0 0 0,1 0 0,-1 0 1,0 0-1,0 0 0,1 0 0,-1 0 0,0 0 0,0 0 0,1 1 1,-1-1-1,0 0 0,0 0 0,1 1 0,-1-1 0,-1 1 0,-29 22-187,23-15 175,2 2 0,-1-1-1,1 1 1,-7 14-1,12-20 12,-1 0 0,0-1-1,1 1 1,-1 0-1,1 0 1,1 0-1,-1 0 1,0 1 0,1-1-1,0 0 1,0 0-1,0 0 1,0 0 0,1 0-1,0 5 1,0-8 1,0 0 1,0 0-1,0-1 1,0 1 0,0 0-1,0-1 1,0 1-1,0 0 1,1-1 0,-1 0-1,0 1 1,0-1-1,0 0 1,0 1-1,1-1 1,-1 0 0,0 0-1,0 0 1,1 0-1,-1 0 1,2-1-1,28-1 33,-13-2-44,-1-1 1,1-1-1,25-11 1,-30 11-164,0 1 0,1 0 0,0 0 0,0 1 0,0 1 0,0 1 0,18-2 0,-31 4 193,0 0 1,-1 1-1,1-1 0,-1 0 0,1 0 1,-1 0-1,1 1 0,-1-1 0,1 0 1,-1 0-1,0 1 0,1-1 0,-1 0 1,1 1-1,-1-1 0,1 0 0,-1 1 1,0-1-1,1 1 0,-1-1 0,0 1 1,0-1-1,1 1 0,-1-1 0,0 1 1,0-1-1,0 1 0,0-1 0,1 1 1,-1-1-1,0 1 0,0-18 2257,0-135-3367,1 151 853,-1 0-1,0 1 1,0-1 0,1 1 0,-1-1 0,0 1 0,1-1 0,-1 1 0,1-1 0,-1 1 0,1-1 0,-1 1 0,1 0-1,-1-1 1,1 1 0,-1 0 0,1-1 0,-1 1 0,1 0 0,0 0 0,-1 0 0,1-1 0,0 1 0,-1 0 0,1 0-1,-1 0 1,1 0 0,0 0 0,-1 0 0,1 0 0,0 0 0,-1 0 0,1 1 0,0-1 0,0 0 0,2 0-1248,15 0-5808</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07.480"/>
    </inkml:context>
    <inkml:brush xml:id="br0">
      <inkml:brushProperty name="width" value="0.025" units="cm"/>
      <inkml:brushProperty name="height" value="0.025" units="cm"/>
    </inkml:brush>
  </inkml:definitions>
  <inkml:trace contextRef="#ctx0" brushRef="#br0">1 223 6822,'0'0'18509,"11"2"-16945,-7-1-1481,0 0 0,1-1 0,-1 1 0,0-1 0,1 0-1,-1 0 1,0-1 0,1 1 0,-1-1 0,0 0 0,0 0 0,1 0 0,-1 0 0,0-1 0,0 0 0,0 0 0,-1 0 0,1 0 0,0-1 0,-1 1 0,0-1 0,1 0 0,-1 0 0,0 0 0,4-6-1,2-2-25,-1 1-1,-1-2 0,0 1 1,10-22-1,-14 28-36,-1 0 0,0 0 0,-1 0 0,1 0 0,-1-1 0,0 1 0,0-1 0,0 1 0,-1-1 0,0 1 0,0-1 0,-1 1 0,1-1 0,-3-6 0,3 10-27,-1 1-1,1 0 0,-1 0 1,0-1-1,1 1 0,-1 0 1,0 0-1,0 0 0,0 0 1,0 0-1,0 0 0,0 0 0,0 0 1,0 1-1,-1-1 0,1 0 1,0 1-1,0-1 0,-1 1 1,1-1-1,0 1 0,-1-1 1,1 1-1,0 0 0,-1 0 1,1 0-1,0-1 0,-1 1 0,1 1 1,-1-1-1,1 0 0,0 0 1,-1 0-1,-1 1 0,-1 0-64,1 0 0,-1 1-1,0-1 1,1 1 0,-1-1-1,1 1 1,0 0 0,-1 0-1,1 0 1,0 1 0,-3 2-1,-5 9-49,0 0-1,1 0 0,1 1 1,-14 29-1,19-36 116,1 0 1,0 0-1,0 0 0,1 0 0,0 1 1,0 0-1,1-1 0,0 1 0,1 0 1,0-1-1,2 15 0,-2-22 7,1 1-1,0-1 0,-1 1 1,1-1-1,0 0 0,0 1 1,0-1-1,0 0 0,1 0 0,-1 1 1,0-1-1,0 0 0,1 0 1,-1 0-1,0-1 0,1 1 1,-1 0-1,1 0 0,-1-1 1,1 1-1,0-1 0,-1 0 1,1 1-1,-1-1 0,1 0 0,0 0 1,-1 0-1,1 0 0,0 0 1,-1 0-1,1 0 0,-1-1 1,1 1-1,0-1 0,1 0 1,5 0 4,0-1 0,-1-1 0,1 1 1,-1-1-1,1 0 0,6-5 1,4-5 14,0-1 0,-1-1 1,20-22-1,8-9-257,-45 46 231,0 0-1,1 0 0,-1 0 0,0 0 0,0 0 1,0-1-1,0 1 0,1 0 0,-1 0 0,0 0 1,0 0-1,0 0 0,1 0 0,-1 0 0,0 0 1,0 0-1,0 0 0,1 0 0,-1 0 0,0 0 1,0 0-1,0 0 0,1 0 0,-1 0 0,0 0 1,0 0-1,0 0 0,1 0 0,-1 0 0,0 1 1,0-1-1,0 0 0,0 0 0,1 0 0,-1 0 1,0 0-1,0 0 0,0 1 0,0-1 0,0 0 1,1 0-1,-1 0 0,0 0 0,0 1 0,0-1 1,0 0-1,0 0 0,0 0 0,0 1 0,0-1 1,0 0-1,0 0 0,0 0 0,0 1 0,0-1 1,0 0-1,3 24-731,-5 25-261,2-47 1022,-1 0-1,1 0 1,0-1 0,0 1 0,-1 0-1,1 0 1,1-1 0,-1 1-1,0 0 1,0 0 0,1-1-1,-1 1 1,0 0 0,1 0-1,0-1 1,-1 1 0,1-1-1,0 1 1,0-1 0,0 1 0,0-1-1,0 1 1,3 1 0,-2-2 13,0-1 0,1 1 0,-1-1 0,1 0 0,-1 1 0,1-1 1,-1 0-1,1-1 0,-1 1 0,0 0 0,1-1 0,-1 1 0,1-1 1,-1 0-1,0 0 0,1 0 0,2-1 0,51-30 181,-48 27-240,0 0-1,0 0 1,0 0-1,1 1 1,-1 0-1,1 1 1,0 0-1,0 0 1,0 1-1,15-2 1,-23 4 20,0 0 0,0 1 0,-1-1 0,1 0 0,0 1 0,0-1 0,-1 0 0,1 1 0,0-1 0,-1 1 0,1-1 0,-1 1 0,1 0 0,0-1 0,-1 1 0,0-1 0,1 1 0,-1 0 0,1 0 0,-1-1 1,0 1-1,1 0 0,-1 0 0,0-1 0,0 1 0,1 0 0,-1 0 0,0 0 0,0-1 0,0 1 0,0 0 0,0 0 0,0 0 0,0-1 0,-1 1 0,1 0 0,0 0 0,-1 1 0,4 22 29,-2-23-22,0 0 0,0-1 0,-1 1 1,1 0-1,0-1 0,0 1 0,-1-1 0,1 1 1,0-1-1,0 1 0,0-1 0,0 0 0,0 1 1,0-1-1,0 0 0,0 0 0,0 0 0,0 0 0,0 0 1,0 0-1,0 0 0,0 0 0,0 0 0,0 0 1,-1 0-1,1 0 0,0-1 0,1 0 0,4-1 21,0 0-1,-1 0 1,0-1-1,1 0 0,-1 0 1,0-1-1,0 1 0,-1-1 1,1 0-1,-1 0 1,0-1-1,7-8 0,-7 7-340,0 1 0,0 0 0,1 1 0,0-1 0,0 1-1,0 0 1,0 0 0,1 0 0,-1 1 0,1 0 0,6-3-1,-11 7 221,-1-1-1,1 1 0,0-1 1,-1 1-1,1 0 0,-1-1 0,1 1 1,-1 0-1,0-1 0,1 1 0,-1 0 1,0-1-1,1 1 0,-1 0 0,0 0 1,0-1-1,1 1 0,-1 0 1,0 0-1,0-1 0,0 1 0,0 0 1,0 0-1,0 0 0,0-1 0,-1 1 1,1 0-1,0 0 0,0-1 0,-1 1 1,1 1-1,-6 29-479,-9 0-4666,6-25 423</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07.831"/>
    </inkml:context>
    <inkml:brush xml:id="br0">
      <inkml:brushProperty name="width" value="0.025" units="cm"/>
      <inkml:brushProperty name="height" value="0.025" units="cm"/>
    </inkml:brush>
  </inkml:definitions>
  <inkml:trace contextRef="#ctx0" brushRef="#br0">0 0 18257,'0'0'5734</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08.164"/>
    </inkml:context>
    <inkml:brush xml:id="br0">
      <inkml:brushProperty name="width" value="0.025" units="cm"/>
      <inkml:brushProperty name="height" value="0.025" units="cm"/>
    </inkml:brush>
  </inkml:definitions>
  <inkml:trace contextRef="#ctx0" brushRef="#br0">0 1 6022,'0'0'12748,"1"12"-10522,44 349 3352,-45-354-6064,2 10-3907,-6-14 1483,-3-10 220,-6-10-3540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0.065"/>
    </inkml:context>
    <inkml:brush xml:id="br0">
      <inkml:brushProperty name="width" value="0.025" units="cm"/>
      <inkml:brushProperty name="height" value="0.025" units="cm"/>
    </inkml:brush>
  </inkml:definitions>
  <inkml:trace contextRef="#ctx0" brushRef="#br0">1 108 15791,'0'0'7127,"10"3"-6353,-7-2-700,1 0 0,-1 0-1,1 0 1,0-1 0,0 1 0,0-1 0,-1 0 0,1 0 0,0 0 0,0 0 0,-1-1-1,1 1 1,0-1 0,0 0 0,-1 0 0,1-1 0,-1 1 0,1-1 0,-1 0 0,0 0 0,1 0-1,-1 0 1,0 0 0,0-1 0,-1 1 0,1-1 0,0 0 0,-1 0 0,0 0 0,1 0-1,-1 0 1,-1 0 0,1-1 0,0 1 0,-1-1 0,0 1 0,2-8 0,-2 9-57,-1-1 1,1 1-1,-1 0 1,1 0-1,-1-1 1,0 1-1,0 0 1,0-1-1,-1 1 1,1 0 0,0 0-1,-2-4 1,2 5-14,-1 1 1,1-1 0,0 0 0,-1 0 0,0 0-1,1 1 1,-1-1 0,1 0 0,-1 1 0,0-1 0,1 1-1,-1-1 1,0 0 0,0 1 0,1-1 0,-1 1-1,0 0 1,0-1 0,0 1 0,0 0 0,-1-1-1,-1 1-2,1 0-1,-1 0 1,0 1-1,1-1 0,-1 1 1,1-1-1,-1 1 1,1 0-1,0 0 0,-1 0 1,1 0-1,0 1 1,-1-1-1,1 1 0,0-1 1,0 1-1,0-1 1,1 1-1,-1 0 0,-2 3 1,-2 3-20,0 0-1,1 0 1,0 1 0,1-1 0,-5 13-1,7-17 9,1 0-1,-1 0 1,1 0-1,0 1 1,0-1-1,1 0 1,-1 0-1,1 1 1,0-1-1,0 0 1,0 1-1,1-1 1,0 0-1,1 6 1,-1-8 5,0-1 1,0 0-1,-1 0 0,1 0 1,0 1-1,0-1 1,1 0-1,-1 0 0,0-1 1,0 1-1,0 0 0,1 0 1,-1 0-1,0-1 1,1 1-1,-1-1 0,0 1 1,1-1-1,-1 0 0,1 1 1,-1-1-1,2 0 1,38 0 26,-30 0-8,1-2-101,0 1-1,0-2 0,0 0 0,0 0 0,17-8 0,-18 6-13,0 1 0,0 1 1,0-1-1,0 2 0,1 0 0,13-1 0,-23 4 117,-1 0 0,0 0 0,1 0 0,-1 0 0,0 0 0,0 0 0,0 0 0,0 1-1,0-1 1,0 0 0,0 1 0,0-1 0,-1 1 0,1-1 0,-1 1 0,1 0 0,-1-1 0,1 1 0,-1-1 0,0 1-1,0 0 1,0 2 0,0-1 43,1 0-1,-1 0 1,1-1-1,0 1 1,0 0-1,0 0 1,0-1-1,0 1 1,1-1-1,-1 1 0,3 2 1,-1-3-10,1-1-1,-1 0 1,1 0 0,-1 0 0,0 0-1,1 0 1,0-1 0,-1 0-1,1 1 1,-1-2 0,1 1 0,-1 0-1,1-1 1,6-1 0,51-15-1493,-58 16 993,15-5-3312,-5 2-3353</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08.509"/>
    </inkml:context>
    <inkml:brush xml:id="br0">
      <inkml:brushProperty name="width" value="0.025" units="cm"/>
      <inkml:brushProperty name="height" value="0.025" units="cm"/>
    </inkml:brush>
  </inkml:definitions>
  <inkml:trace contextRef="#ctx0" brushRef="#br0">22 202 3523,'-4'-11'4848,"2"4"-4273,-12-50 3877,13 54-4065,1-1 0,-1 1 0,1-1 1,0 1-1,1-1 0,-1 1 0,1-1 0,-1 1 0,1 0 0,0-1 0,0 1 0,0 0 0,1 0 1,-1 0-1,1 0 0,0 0 0,3-5 0,2 2-4,0 0 1,0 0-1,1 0 1,0 1-1,0 0 1,1 0-1,-1 1 0,1 0 1,0 1-1,0 0 1,0 0-1,0 1 1,1 0-1,-1 1 1,1 0-1,17 0 0,-18 1-361,0 0-1,1 1 0,-1 1 1,0-1-1,0 1 0,0 1 1,0-1-1,-1 2 0,1-1 1,-1 1-1,0 0 0,0 1 1,0 0-1,-1 0 0,1 1 1,-1 0-1,9 10 0,-13-14-24,-1 1 0,0-1 0,0 1-1,0 0 1,0-1 0,-1 1 0,1 0-1,-1 0 1,1 0 0,-1 0-1,0 0 1,0 1 0,-1-1 0,1 0-1,-1 0 1,1 1 0,-1-1 0,0 0-1,0 1 1,-1-1 0,1 0-1,-1 0 1,1 1 0,-1-1 0,0 0-1,-2 4 1,-2 2 44,-2 1 0,1-1-1,-1 0 1,-1-1 0,0 0 0,-11 10-1,7-7 23,1 0 0,0 1 0,-9 13 0,17-22-60,1 0 1,0 1-1,1-1 0,-1 0 0,1 1 1,-1-1-1,1 1 0,0-1 0,0 1 1,1 0-1,-1-1 0,1 1 0,-1 0 1,1-1-1,1 1 0,-1 0 0,1 5 1,0-6-19,1 0 1,-1 0-1,0 0 1,1-1-1,0 1 1,0 0 0,0-1-1,0 1 1,0-1-1,0 0 1,0 1-1,1-1 1,-1 0 0,1 0-1,0-1 1,0 1-1,-1-1 1,1 1-1,0-1 1,0 0 0,0 0-1,4 1 1,34 6-2532,-5-8-4036,-11-3-587</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08.885"/>
    </inkml:context>
    <inkml:brush xml:id="br0">
      <inkml:brushProperty name="width" value="0.025" units="cm"/>
      <inkml:brushProperty name="height" value="0.025" units="cm"/>
    </inkml:brush>
  </inkml:definitions>
  <inkml:trace contextRef="#ctx0" brushRef="#br0">0 143 12172,'0'0'9171,"13"4"-7618,-1 1-1180,-8-3-261,1 0-1,-1 0 1,1 0-1,0-1 0,0 1 1,0-1-1,0 0 1,0-1-1,0 1 1,0-1-1,1 0 1,-1-1-1,0 1 0,8-3 1,0 0 58,0-2 0,0 0-1,-1 0 1,1-1 0,-1-1 0,18-13 0,-26 17-166,1 0-1,-1-1 1,0 1 0,0-1 0,-1 0 0,1 0-1,-1-1 1,1 1 0,-1-1 0,-1 0 0,1 1 0,-1-1-1,0 0 1,0-1 0,0 1 0,-1 0 0,1-1-1,-1 1 1,0-7 0,-1 11-19,-1 1 1,1-1-1,0 0 0,-1 0 1,1 1-1,-1-1 0,1 0 1,-1 0-1,1 1 0,-1-1 0,0 1 1,1-1-1,-1 1 0,0-1 1,1 1-1,-1-1 0,0 1 1,0-1-1,0 1 0,1 0 1,-1-1-1,0 1 0,0 0 0,0 0 1,0 0-1,1 0 0,-1 0 1,0 0-1,0 0 0,0 0 1,0 0-1,0 0 0,1 0 1,-1 0-1,0 1 0,0-1 0,-1 1 1,-36 10-586,26-3 562,1 0 1,0 1 0,1 0-1,0 1 1,0 0-1,1 1 1,0 0 0,1 0-1,0 0 1,1 1 0,0 1-1,1-1 1,1 1 0,0 0-1,0 0 1,1 1-1,-3 23 1,6-35-25,1 0 0,0-1 1,0 1-1,0-1 0,0 1 0,1-1 0,-1 1 1,0-1-1,1 1 0,-1-1 0,1 1 0,-1-1 1,1 0-1,0 1 0,0-1 0,-1 0 0,1 1 1,0-1-1,0 0 0,0 0 0,0 0 0,0 0 1,1 0-1,-1 0 0,0 0 0,0 0 0,1 0 1,-1-1-1,1 1 0,-1-1 0,0 1 0,1-1 1,-1 1-1,1-1 0,-1 0 0,1 1 0,0-1 1,1 0-1,3 0-434,0 0 0,0 0 1,0-1-1,0 0 0,-1 0 1,1 0-1,0-1 0,0 1 1,5-4-1,24-14-5173</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09.248"/>
    </inkml:context>
    <inkml:brush xml:id="br0">
      <inkml:brushProperty name="width" value="0.025" units="cm"/>
      <inkml:brushProperty name="height" value="0.025" units="cm"/>
    </inkml:brush>
  </inkml:definitions>
  <inkml:trace contextRef="#ctx0" brushRef="#br0">157 0 12620,'-8'4'2589,"-67"31"1779,67-30-4034,0 0-1,0 0 1,0 0-1,0 1 1,1 1-1,0-1 1,-10 13-1,17-18-338,-1-1 0,1 1-1,0-1 1,-1 1 0,1-1 0,0 1-1,0-1 1,0 1 0,-1 0 0,1-1-1,0 1 1,0-1 0,0 1 0,0 0-1,0-1 1,0 1 0,0-1 0,0 1 0,0 0-1,1-1 1,-1 1 0,0-1 0,0 1-1,0-1 1,1 1 0,-1-1 0,0 1-1,1-1 1,-1 1 0,0-1 0,1 1-1,-1-1 1,1 1 0,-1-1 0,0 0-1,1 1 1,-1-1 0,1 0 0,-1 1 0,1-1-1,0 0 1,-1 1 0,1-1 0,-1 0-1,1 0 1,-1 0 0,1 0 0,0 0-1,0 0 1,39 7-1056,-28-5 633,-9-2 314,24 5-193,0 1-1,-1 1 0,43 17 0,-68-24 336,0 1 1,0-1 0,0 0-1,0 1 1,0-1-1,0 1 1,0-1 0,0 1-1,0 0 1,0-1 0,0 1-1,-1 0 1,1-1-1,0 1 1,0 0 0,-1 0-1,1 0 1,0 0-1,-1 0 1,1 0 0,-1 0-1,0 0 1,1 0-1,-1 0 1,0 0 0,1 0-1,-1 0 1,0 0 0,0 0-1,0 0 1,0 3-1,-1-2 148,0 0 0,-1 0 0,1 1-1,-1-1 1,1 0 0,-1 0 0,0 0 0,1-1-1,-1 1 1,0 0 0,0-1 0,-1 1-1,-1 0 1,-12 7 1049,0 0 1,-31 10-1,-14-4-121,31-18-1853,29 3 579,0-1-1,0 1 1,1-1-1,-1 1 1,0-1-1,0 0 1,0 1-1,0-1 1,1 0-1,-1 0 1,0 1-1,1-1 1,-1 0-1,1 0 1,-1 0-1,1 0 0,-1 0 1,1 0-1,-1 0 1,1 0-1,0 0 1,0 0-1,-1-2 1,1-15-4651,0-2-1804</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09.593"/>
    </inkml:context>
    <inkml:brush xml:id="br0">
      <inkml:brushProperty name="width" value="0.025" units="cm"/>
      <inkml:brushProperty name="height" value="0.025" units="cm"/>
    </inkml:brush>
  </inkml:definitions>
  <inkml:trace contextRef="#ctx0" brushRef="#br0">139 0 4324,'0'0'15588,"-11"1"-14312,2 0-1184,0 1 0,0 0 0,0 0 0,1 1 0,-1 0 0,-13 7-1,18-8-67,1-1-1,0 1 0,0 0 0,0 0 1,0 0-1,0 0 0,0 1 0,0-1 1,1 1-1,-1 0 0,1 0 0,0 0 1,0 0-1,0 0 0,0 0 0,1 0 1,-1 1-1,1-1 0,0 1 0,-1-1 0,2 1 1,-1 0-1,0 4 0,1-7-24,0 0-1,1 0 1,-1 1-1,0-1 1,1 0-1,-1 0 1,1 0-1,-1 0 1,1 0-1,0-1 1,-1 1-1,1 0 1,0 0-1,0 0 1,-1 0-1,1-1 1,0 1-1,0 0 1,0-1-1,0 1 1,0-1-1,0 1 1,0-1-1,0 1 1,0-1-1,0 0 1,0 0-1,2 1 1,42 5-483,-26-4 98,-1 1 42,-3-1 192,-1 1 1,1 0-1,-1 0 0,0 2 1,17 7-1,-31-12 172,1 0 1,0 0-1,0 1 1,-1-1-1,1 0 1,0 1-1,-1-1 1,1 1-1,0-1 1,-1 0-1,1 1 1,-1 0-1,1-1 1,-1 1-1,1-1 1,-1 1-1,1 0 1,-1-1-1,0 1 1,1 0-1,-1-1 1,0 1-1,0 0 1,1 0-1,-1-1 0,0 1 1,0 0-1,0 0 1,0-1-1,0 1 1,0 0-1,0 1 1,-1 0 138,0 0-1,0-1 1,0 1 0,-1-1-1,1 1 1,0-1 0,-1 1-1,1-1 1,-1 1 0,1-1-1,-1 0 1,-2 1 0,-49 24 2392,41-22-2413,-1 0 0,1-1 0,-21 3-1,2-7-2412,24-2-1862,2-5-2510</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10.785"/>
    </inkml:context>
    <inkml:brush xml:id="br0">
      <inkml:brushProperty name="width" value="0.025" units="cm"/>
      <inkml:brushProperty name="height" value="0.025" units="cm"/>
    </inkml:brush>
  </inkml:definitions>
  <inkml:trace contextRef="#ctx0" brushRef="#br0">183 93 11819,'0'0'2200,"-9"-5"-5169,1-1 3278,5 3-29,-1 1 0,1 0 0,0 0 0,-1 0 0,1 0 0,-1 0 1,1 1-1,-9-2 0,12 3 63,-1-1 0,1 1 0,-1 0 0,1 0 0,-1 0 0,1 0 0,-1-1 1,1 1-1,-1 0 0,1 0 0,-1-1 0,1 1 0,-1 0 0,1-1 0,0 1 0,-1-1 0,1 1 0,0 0 1,-1-1-1,1 1 0,0-1 0,-1 1 0,1-1 0,0 1 0,0-1 0,0 1 0,-1-2 0,-4-6 3252,-18 4-2810,23 4-764,0 0 0,-1 0 0,1 0 0,0 0 0,-1 0 0,1 0 0,-1 0 0,1 0 0,0 0 0,0 0 0,-1 0 0,1-1-1,0 1 1,-1 0 0,1 0 0,0 0 0,0-1 0,-1 1 0,1 0 0,0 0 0,0-1 0,-1 1 0,1 0 0,0-1 0,0 1 0,0 0 0,0 0-1,-1-1 1,1 1 0,0 0 0,0-1 0,0 1 0,0 0 0,0-1 0,0 1 0,0 0 0,0-1 0,0 1 0,0-1 0,0 1 0,0 0-1,0-1 1,0 1 0,0 0 0,0-1 0,1 1 0,6-21 573,-4 14-453,-3 6-189,-7 22-21,-8 3 48,-35 63 322,47-80-256,-1 1 1,2 0 0,-1 0-1,1 0 1,0 0 0,1 0 0,0 0-1,0 0 1,1 15 0,1-21-40,0-1 1,-1 0 0,1 0 0,0 1-1,0-1 1,0 0 0,0 0 0,0 0 0,0 0-1,1 0 1,-1 0 0,0-1 0,0 1-1,1 0 1,-1 0 0,0-1 0,1 1-1,-1-1 1,1 1 0,-1-1 0,0 0 0,1 0-1,-1 1 1,1-1 0,-1 0 0,1 0-1,-1-1 1,2 1 0,49-2 74,-50 2-75,1-1 0,1 0 1,-1 0 0,0 0 0,0 0-1,0-1 1,-1 1 0,1-1 0,0 0 0,-1 0-1,1 0 1,-1 0 0,1 0 0,-1-1-1,0 1 1,0-1 0,0 1 0,0-1 0,-1 0-1,1 0 1,-1 0 0,1 1 0,-1-2-1,1-4 1,1-1 7,0-1-1,-1 1 0,0 0 1,-1-1-1,1 0 0,-2-17 1,-1 24-12,0 0 0,0 0 0,0 1 0,-1-1 0,0 0 0,1 1 0,-1 0 0,0-1 0,0 1 0,0 0 1,0 0-1,0 0 0,-1 0 0,1 0 0,-1 0 0,1 1 0,-1-1 0,1 1 0,-4-1 0,-3-4-279,14 5-470,181-17 646,-185 20 97,-1 1 1,1-1-1,-1 0 0,0 1 1,0-1-1,0 1 0,0-1 1,0 1-1,0-1 0,-1 0 1,1 1-1,-1-1 0,1 0 1,-1 1-1,-2 2 0,0-1 8,0 0-1,0 0 0,0 0 1,1 0-1,0 0 1,-1 0-1,1 1 0,0-1 1,1 1-1,-1-1 0,1 1 1,0 0-1,0-1 1,1 1-1,-1 0 0,1 0 1,0 0-1,1 6 0,-1-10 2,1-1-1,-1 1 1,0 0-1,1 0 0,-1 0 1,1 0-1,-1 0 0,1-1 1,0 1-1,-1 0 1,1 0-1,0-1 0,-1 1 1,1-1-1,0 1 0,0 0 1,-1-1-1,1 1 1,0-1-1,0 0 0,0 1 1,0-1-1,0 0 0,0 1 1,0-1-1,0 0 1,0 0-1,0 0 0,-1 0 1,1 0-1,0 0 0,0 0 1,0 0-1,0 0 1,0-1-1,0 1 0,0 0 1,2-1-1,-1 0 19,1 1 0,0-1 0,0 0 0,0 0 0,0 0 0,-1-1 0,1 1 0,-1-1 0,1 1 0,-1-1 0,1 0 0,1-2 0,1-2-48,-1 0-1,1-1 1,-2 1-1,1-1 1,-1 0-1,0 0 1,0 0-1,-1-1 1,0 1-1,0-1 1,-1 1-1,0-1 1,0 1-1,-1-1 1,0 0-1,0 1 1,-2-12-1,1 18-26,-3-1-91,-2 2-4,5 0 334,1-5-3526,0 0-5077,0-3-4257</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12.028"/>
    </inkml:context>
    <inkml:brush xml:id="br0">
      <inkml:brushProperty name="width" value="0.025" units="cm"/>
      <inkml:brushProperty name="height" value="0.025" units="cm"/>
    </inkml:brush>
  </inkml:definitions>
  <inkml:trace contextRef="#ctx0" brushRef="#br0">71 201 8008,'-3'-12'2120,"-5"-14"9970,2 24-7502,-3 17-4574,1 2 182,2-6-96,1 0 1,0 0-1,1 0 0,0 1 0,0-1 0,2 1 0,-1 0 0,1 0 0,1 0 0,0 16 0,2-28-79,-1 0 1,0 1-1,1-1 0,-1 1 0,1-1 0,-1 1 0,1-1 0,-1 0 0,0 1 1,1-1-1,0 0 0,-1 0 0,1 1 0,-1-1 0,1 0 0,-1 0 1,1 0-1,-1 0 0,1 0 0,0 0 0,-1 1 0,1-1 0,-1-1 1,1 1-1,-1 0 0,1 0 0,0 0 0,-1 0 0,1 0 0,-1 0 1,1-1-1,-1 1 0,1 0 0,0-1 0,21-8 430,-8-1-396,-1 0 0,-1-1 1,0-1-1,-1 0 0,0-1 1,0 0-1,-2 0 0,0-1 1,0 0-1,11-29 0,-17 37-101,0 0 0,-1-1 0,0 1 0,-1-1 0,0 1 0,0-1 0,1-13 0,-23 53-429,15-21 464,1 1 0,0 0 1,1 0-1,0 1 0,1-1 1,1 1-1,0-1 0,1 1 1,0 22-1,1-35 13,0 0 0,0 0 0,1 0 0,-1 0 0,0 0 0,0 0 0,1 0 0,-1 0 0,1 0 0,-1 0 0,1 0 0,-1 0 0,1 0 0,-1 0 0,1 0 0,0-1 0,-1 1 0,1 0 0,0 0 0,0-1 0,0 1 1,0-1-1,-1 1 0,1 0 0,0-1 0,0 0 0,0 1 0,0-1 0,0 0 0,0 1 0,0-1 0,0 0 0,0 0 0,1 0 0,-1 0 0,0 0 0,0 0 0,0 0 0,0 0 0,0 0 0,0-1 0,0 1 0,0 0 0,0-1 0,0 1 0,0-1 0,0 1 0,0-1 0,-1 1 0,1-1 0,1-1 0,5-1 13,-1-1 0,0 0-1,0 0 1,-1 0 0,1-1 0,5-6-1,-1-1 11,0 2-84,-1-1 0,0 0-1,-1-1 1,-1 0 0,0 0 0,6-14 0,-17 37-27,-1 3-54,1-1-1,0 1 0,1-1 1,0 1-1,-1 17 1,5-31 151,1 0 1,-1 0 0,0-1 0,0 1-1,1-1 1,-1 1 0,0-1 0,0 0-1,0 1 1,0-1 0,0 0 0,0 0-1,0 1 1,0-1 0,0 0 0,0 0-1,0 0 1,-1 0 0,2-2 0,0-3 76,-1-1 0,1 1 1,-1 0-1,-1 0 0,1-11 1,-2 11-77,1 1 1,1 0-1,-1 0 1,1 0-1,0 0 0,0 0 1,0 0-1,1 1 1,-1-1-1,4-7 1,-3 8-20,0 0 0,0 0 0,1-1 1,-1 2-1,1-1 0,0 0 0,0 0 1,0 1-1,1 0 0,-1-1 0,1 1 0,0 0 1,0 1-1,0-1 0,0 1 0,0 0 0,0 0 1,1 0-1,-1 0 0,1 1 0,6-2 0,-9 4 3,0 0-1,-1 0 1,1 0-1,-1 1 1,1-1-1,-1 0 0,1 1 1,-1-1-1,0 1 1,0-1-1,1 1 1,-1-1-1,0 1 0,0 0 1,-1 0-1,1-1 1,0 1-1,-1 0 1,1 0-1,-1 0 0,1 0 1,-1 0-1,0 0 1,0 0-1,0 3 1,4 57-75,-3-44 255,2-32 214,1-35 208,-6-94-2702,8 144-3863,19 8 793,-7-2-175,4-1-4639</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12.359"/>
    </inkml:context>
    <inkml:brush xml:id="br0">
      <inkml:brushProperty name="width" value="0.025" units="cm"/>
      <inkml:brushProperty name="height" value="0.025" units="cm"/>
    </inkml:brush>
  </inkml:definitions>
  <inkml:trace contextRef="#ctx0" brushRef="#br0">168 0 8648,'0'0'16143,"-10"2"-15849,2 1-285,1-1 0,-1 1 0,1 0 0,-1 1 1,1 0-1,0 0 0,1 1 0,-1-1 0,1 1 0,0 1 0,0-1 0,0 1 0,1 0 1,0 0-1,0 1 0,-6 11 0,9-14-21,-29 53 133,30-54-102,-1 0 0,1 1 0,0-1 0,0 1 0,0-1 0,0 1-1,1-1 1,-1 1 0,1-1 0,0 1 0,0 0 0,0-1-1,1 1 1,-1-1 0,2 4 0,-1-5-43,0-1 0,0 0 0,0 0 1,0 0-1,0 1 0,1-2 0,-1 1 0,0 0 0,1 0 1,-1 0-1,1 0 0,-1-1 0,1 1 0,-1-1 0,1 1 1,-1-1-1,1 0 0,-1 1 0,1-1 0,0 0 0,-1 0 1,3 0-1,37-3-2813,-36 2 1766,1-1 0,-1 0 0,0 0-1,0 0 1,0 0 0,0-1 0,0 0 0,6-5-1,13-10-6268</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12.844"/>
    </inkml:context>
    <inkml:brush xml:id="br0">
      <inkml:brushProperty name="width" value="0.025" units="cm"/>
      <inkml:brushProperty name="height" value="0.025" units="cm"/>
    </inkml:brush>
  </inkml:definitions>
  <inkml:trace contextRef="#ctx0" brushRef="#br0">20 128 12172,'0'0'6523,"-4"8"-4142,-11 26-977,15-33-1367,0 0-1,0-1 1,-1 1 0,1-1 0,0 1 0,0 0-1,0-1 1,0 1 0,0 0 0,0-1-1,0 1 1,1-1 0,-1 1 0,0 0 0,0-1-1,0 1 1,1-1 0,-1 1 0,0-1-1,0 1 1,1-1 0,-1 1 0,1-1-1,-1 1 1,0-1 0,1 1 0,-1-1 0,1 1-1,-1-1 1,1 0 0,-1 1 0,1-1-1,-1 0 1,1 0 0,0 1 0,-1-1 0,1 0-1,-1 0 1,1 0 0,0 0 0,-1 1-1,1-1 1,0 0 0,-1 0 0,2-1-1,33 3 749,-29-3-506,5 0-149,1-1 0,-1-1 1,1 0-1,-1 0 1,0-1-1,0-1 0,-1 0 1,1 0-1,-1-1 1,0 0-1,-1-1 0,0 0 1,0-1-1,0 0 1,-1 0-1,0-1 0,0 0 1,-1 0-1,0-1 1,6-11-1,-12 19-124,0 0 1,0 0-1,-1 1 0,1-1 1,0 0-1,-1 0 0,1 0 1,-1 0-1,1 0 0,-1 0 0,0 0 1,0 0-1,0 0 0,0 0 1,0 0-1,-1 0 0,1 0 1,-1-2-1,0 3-19,0 0 0,1 0 0,-1 0 0,0 0-1,0 1 1,0-1 0,0 0 0,1 1 0,-1-1 0,0 0 0,0 1 0,0-1 0,0 1 0,-1 0 0,1-1 0,0 1-1,0 0 1,0-1 0,0 1 0,0 0 0,0 0 0,-3 0 0,-1 1-37,0-1 0,0 1 0,-1 0 0,1 0-1,0 1 1,0 0 0,0 0 0,0 0 0,1 0 0,-1 1 0,1-1-1,-7 6 1,1 1 20,0 1 1,0 1-1,1 0 0,-13 21 0,18-28 26,1 1 1,1 0-1,-1 0 1,1 0-1,0 1 1,0-1-1,0 1 0,1-1 1,-1 1-1,1-1 1,1 1-1,-1 0 1,1-1-1,1 10 0,-1-14 8,1 0 0,0 0-1,-1 0 1,1 0 0,0 0-1,0 0 1,0-1 0,0 1-1,0 0 1,0 0-1,0-1 1,0 1 0,0 0-1,0-1 1,0 1 0,0-1-1,0 0 1,0 1 0,0-1-1,1 0 1,-1 0-1,0 0 1,0 0 0,0 0-1,1 0 1,-1 0 0,0 0-1,2 0 1,37-6 141,-28 1-118,0 0 0,0-1 0,21-14 0,-25 14-38,-1 1 1,1 0-1,0 1 0,0 0 0,1 0 1,-1 1-1,1 0 0,-1 0 0,18-2 0,-25 6-8,0 1 0,0-1-1,-1 1 1,1-1-1,-1 1 1,1-1 0,-1 1-1,0 0 1,1-1-1,-1 1 1,0 0 0,0-1-1,0 1 1,0 0-1,-1-1 1,1 2 0,-1 1 7,0 71 428,1-74-398,1 0 0,-1 0 0,1 0 0,0 0 0,-1 0 0,1 0 0,0-1 0,0 1 0,0 0 0,0 0 0,0-1 0,0 1 0,0 0 0,0-1 0,0 1 0,0-1 0,0 1-1,0-1 1,0 0 0,0 1 0,0-1 0,1 0 0,-1 0 0,0 0 0,0 0 0,0 0 0,1 0 0,-1 0 0,0 0 0,0 0 0,0 0 0,0-1 0,2 0 0,43-8 252,-5-16-193,-36 21-342,1 0 0,0 1 0,-1-1-1,1 1 1,0 0 0,0 1 0,9-3-1,-15 5 205,0 1 0,1-1-1,-1 1 1,0 0-1,0-1 1,1 1 0,-1-1-1,0 1 1,0 0 0,0-1-1,0 1 1,0 0-1,0-1 1,0 1 0,0 0-1,0-1 1,0 1 0,0 0-1,-1-1 1,1 1-1,0 0 1,0-1 0,-1 1-1,1-1 1,0 1 0,-1 0-1,0 0 1,-8 21-1920,3-11-1281,4-4-1719</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14.718"/>
    </inkml:context>
    <inkml:brush xml:id="br0">
      <inkml:brushProperty name="width" value="0.025" units="cm"/>
      <inkml:brushProperty name="height" value="0.025" units="cm"/>
    </inkml:brush>
  </inkml:definitions>
  <inkml:trace contextRef="#ctx0" brushRef="#br0">164 266 9513,'-47'-9'9934,"32"8"-8945,0 1 0,1 0 0,-16 3 0,27-2-974,1 0 0,0 0 0,-1 1 0,1-1 0,0 1 0,0-1 0,0 1 0,0-1 0,0 1 0,0 0 0,0 0 0,1 0 0,-1 0 0,1 1 0,-1-1 0,-1 4 0,2-5 0,0 1 0,0 0 0,0-1 0,1 1 0,-1 0 0,0 0 0,1 0 0,-1 0 0,1-1 0,0 1 0,-1 0 0,1 0 0,0 0 0,0 0 0,0 0 0,0 0 0,1 0 0,-1 0 0,1 0 0,-1 0 0,1-1-1,-1 1 1,2 2 0,0-3-8,-1 0 0,0 0 0,1 0 0,-1 0 0,1 0 0,-1-1 0,1 1 0,-1-1 0,1 1 0,-1-1 0,1 0 0,0 1 0,-1-1 0,1 0 0,-1 0 0,1 0 0,0 0-1,-1-1 1,1 1 0,-1 0 0,1-1 0,1 0 0,36-14 154,-30 9-183,1-1-1,-1-1 1,0 0 0,-1 0 0,0 0 0,0-1 0,-1-1 0,0 1 0,-1-1 0,0 0-1,0-1 1,-1 1 0,7-22 0,-19 56-20,1 0 1,1 0-1,1 1 1,-1 29-1,5-53 58,0 0-1,0 0 1,0 0 0,0 0-1,0 0 1,0 0 0,0 0 0,0 0-1,1 0 1,-1 0 0,0 0 0,1 0-1,-1 0 1,1 0 0,-1 0-1,1 0 1,-1-1 0,1 1 0,0 0-1,-1 0 1,1 0 0,0-1-1,0 1 1,0 0 0,-1-1 0,1 1-1,2 0 1,-1-1 73,0 1 0,0-1-1,0 0 1,0 1 0,0-1-1,0 0 1,0 0 0,1-1 0,-1 1-1,0 0 1,0-1 0,3-1-1,2 0 157,0-1-1,0 0 1,0 0-1,0-1 1,-1 0-1,11-9 0,-10 7-209,-1 0 0,0-1 0,0 1 0,0-1 0,-1-1 1,0 1-1,0-1 0,-1 0 0,0 0 0,-1 0 0,0-1 0,0 1 0,0-1 0,-1 0 0,2-17 0,-25 55-905,17-21 868,0 0-1,1 0 1,0 1 0,1-1 0,-1 1 0,2 0 0,-1-1 0,1 1-1,1 14 1,0-22 17,0-1 0,1 1 0,-1-1 0,1 1 0,-1-1 0,0 1 0,1-1 0,0 1 0,-1-1 0,1 1 0,-1-1 0,1 1 0,-1-1 0,1 0 0,0 1 0,-1-1 0,1 0 0,0 0 0,0 0 0,-1 1 0,1-1 0,0 0 0,-1 0 0,1 0 0,0 0 0,-1 0 0,1 0 0,0 0 0,0-1 0,-1 1 0,1 0 0,0 0 0,-1 0 0,1-1 0,0 1 0,-1 0 0,1-1 0,1 0 0,24-14 409,-13 3-476,-1-2-1,0 0 0,-1 0 1,-1-1-1,0 0 1,9-22-1,-22 52-488,1 0 1,0-1-1,1 29 1,0-42 561,1-1 0,0 1 0,0 0 0,0 0 1,0 0-1,0 0 0,0-1 0,0 1 0,0 0 0,0 0 1,0 0-1,0 0 0,0 0 0,1-1 0,-1 1 0,0 0 0,1 0 1,-1-1-1,0 1 0,1 0 0,-1 0 0,1-1 0,0 1 0,-1 0 1,1-1-1,-1 1 0,1-1 0,0 1 0,-1-1 0,1 1 0,0-1 1,0 1-1,-1-1 0,1 0 0,0 1 0,0-1 0,0 0 0,-1 0 1,1 0-1,0 1 0,0-1 0,0 0 0,0 0 0,0 0 0,-1 0 1,1-1-1,0 1 0,0 0 0,0 0 0,0 0 0,-1-1 0,1 1 1,0 0-1,0-1 0,-1 1 0,1-1 0,0 1 0,0-1 1,-1 1-1,2-2 0,5-2 153,0-1-1,0-1 1,0 1 0,0-1 0,5-7 0,17-19 81,30-48 0,-49 66-286,-1-1 0,-1 1 0,-1-2 0,0 1 0,-1-1 0,6-22 0,-14 30-974,-7 13 665,-8 15 239,-1 16 255,1 0 0,2 1 0,2 1 0,1 0 0,2 1 0,-6 45 0,14-63 59,0 0 0,2-1 0,3 30 0,-1-28-753,-1 0-1,-3 31 1,2-53 535,0 1 1,0-1-1,0 0 0,0 1 0,0-1 0,0 0 0,0 1 1,0-1-1,0 0 0,0 1 0,0-1 0,-1 0 0,1 1 1,0-1-1,0 0 0,0 0 0,0 1 0,-1-1 0,1 0 1,0 0-1,0 1 0,-1-1 0,1 0 0,0 0 0,-1 0 0,1 1 1,0-1-1,0 0 0,-1 0 0,1 0 0,0 0 0,-1 0 1,1 0-1,0 0 0,-1 0 0,1 0 0,0 0 0,-1 0 1,1 0-1,0 0 0,-1 0 0,1 0 0,0 0 0,-1 0 1,1 0-1,0 0 0,-1 0 0,1 0 0,0-1 0,0 1 0,-1 0 1,1 0-1,0 0 0,0-1 0,-1 1 0,1 0 0,0 0 1,0-1-1,-1 1 0,1 0 0,0 0 0,0-1 0,0 1 1,0 0-1,0-1 0,-1 1 0,-14-21-135,11 5 156,0 1 1,1-1 0,1 0-1,0 0 1,1 0 0,1 0-1,0-1 1,5-25-1,-4 39 38,1-1-1,-1 0 0,1 1 1,0-1-1,0 1 1,0-1-1,0 1 0,1 0 1,0 0-1,-1 0 0,1 0 1,4-2-1,45-33-462,-24 19-810,-14 7-1836,0 0 0,-1-1 0,20-25 1,-11 5-4602</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15.443"/>
    </inkml:context>
    <inkml:brush xml:id="br0">
      <inkml:brushProperty name="width" value="0.025" units="cm"/>
      <inkml:brushProperty name="height" value="0.025" units="cm"/>
    </inkml:brush>
  </inkml:definitions>
  <inkml:trace contextRef="#ctx0" brushRef="#br0">96 0 6502,'0'0'2483,"-3"14"-279,-10 37 132,3 0-1,2 1 1,3 0-1,1 0 1,7 92 0,-3-142-2263,0 0 1,1 0 0,-1 0 0,1 0 0,-1-1 0,1 1 0,0 0 0,0 0 0,0-1-1,0 1 1,0-1 0,0 1 0,0-1 0,2 2 0,4-3 221,-2-16-978,-5 3 258,0-1 0,-1 1 0,-1 0 0,0-1 0,-1 1 0,-8-23 0,7 25 571,0 0-1,-1 1 1,0-1-1,-1 1 1,-1 0-1,1 0 1,-2 1-1,-8-9 1,16 17 387,0 3-466,0 0 0,0-1 0,0 1 0,1 0 0,-1 0 0,1 0 0,-1-1 0,1 1 0,0 0 0,-1-1 0,1 1 0,2 2 0,1 0-58,0-1 1,0 0 0,1 1-1,-1-1 1,1-1 0,0 1-1,0-1 1,-1 0-1,2 0 1,-1 0 0,0-1-1,0 1 1,1-1 0,-1-1-1,0 1 1,1-1 0,-1 0-1,1 0 1,-1 0 0,0-1-1,8-1 1,-3 0-246,0 0 0,0-1 1,-1 0-1,1-1 0,0 0 0,-1 0 1,0-1-1,0 0 0,0-1 0,9-8 1,-6 4-81,-9 8 286,0 0 0,0 0 0,0 0 0,0-1 1,0 0-1,-1 1 0,1-1 0,-1 0 0,0 0 0,1 0 0,-2-1 0,1 1 0,0 0 0,-1-1 0,1 1 0,-1-1 0,1-5 1,-3 9 96,-1-1 0,1 1 0,0 0 0,-1 0 0,1 0 0,-1 1 1,1-1-1,0 0 0,-1 0 0,1 1 0,0-1 0,-1 1 1,1-1-1,0 1 0,0 0 0,-1-1 0,1 1 0,-2 1 0,-2 4 3,0-1-1,0 1 1,0 0-1,1 0 1,0 0-1,0 1 1,1-1-1,-4 10 1,-19 58 543,24-66-490,0-3 12,0 1 1,1 0 0,0 0 0,0 0-1,0 0 1,1 0 0,0 1 0,0-1-1,1 0 1,0 0 0,2 11 0,-2-16-89,-1 1 0,1-1 0,-1 0 1,1 0-1,-1 0 0,1 0 0,0 0 1,0 0-1,0 0 0,-1 0 1,1 0-1,0 0 0,0 0 0,0 0 1,1-1-1,-1 1 0,0 0 0,0-1 1,0 1-1,0-1 0,1 1 0,0 0 1,1-1 30,0 0 1,0 0-1,0-1 0,-1 1 1,1-1-1,0 1 0,-1-1 1,1 0-1,0 0 1,-1 0-1,1 0 0,-1 0 1,0-1-1,5-2 0,9-8-237,-1-1-1,0 0 0,-1-1 1,-1 0-1,0-1 0,-1 0 0,0-1 1,-2-1-1,0 1 0,0-2 1,7-20-1,-17 37-160,-2 3 281,0 1 0,0 0 0,0-1 0,1 1 0,-1 0 0,1 0 0,0 0 0,0 1 0,0-1 0,-1 4 0,-1 0 14,-4 8 151,1 0 0,1 0 0,0 1 0,1 0 0,0 0 1,1 0-1,-1 24 0,4-39-119,0-1 0,0 1-1,0 0 1,0-1 0,1 1 0,-1-1 0,0 1 0,0 0 0,0-1-1,0 1 1,1-1 0,-1 1 0,0-1 0,1 1 0,-1-1 0,0 1-1,1-1 1,-1 1 0,0-1 0,1 1 0,-1-1 0,1 0 0,-1 1-1,1-1 1,-1 0 0,1 1 0,-1-1 0,1 0 0,0 0 0,-1 1-1,2-1 1,23-2 263,-20 1-619,-1 0 1,1-1 0,-1 0-1,0 1 1,1-2 0,-1 1-1,0 0 1,-1-1-1,6-4 1,2-10-3901,-1-2-2328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1.142"/>
    </inkml:context>
    <inkml:brush xml:id="br0">
      <inkml:brushProperty name="width" value="0.025" units="cm"/>
      <inkml:brushProperty name="height" value="0.025" units="cm"/>
    </inkml:brush>
  </inkml:definitions>
  <inkml:trace contextRef="#ctx0" brushRef="#br0">78 86 11531,'0'0'7276,"2"-9"-4911,2-4-1480,1-9 7,-3-4 3230,-3 26-4097,0 0-1,0 0 1,0 0-1,-1 1 1,1-1-1,0 0 1,0 1-1,0-1 1,0 1 0,0-1-1,1 1 1,-1-1-1,0 1 1,0 0-1,0-1 1,0 1-1,1 0 1,-1 0 0,-1 1-1,-1 1-45,1-1 14,-1 0-1,1 1 1,0-1 0,0 1-1,0 0 1,0-1-1,1 1 1,-1 0-1,1 0 1,-1 0 0,1 0-1,-1 4 1,44-5-634,-16-4 241,-23 1 343,1 0 0,0 1 0,0 0 0,-1 0 0,1 0 0,0 0 0,-1 1 0,5 0 0,-7 0 30,1-1 0,-1 1-1,0 0 1,0 0 0,1 0-1,-1 0 1,0 0 0,0 0-1,0 0 1,0 0 0,0 0-1,0 0 1,-1 1 0,1-1-1,0 0 1,-1 1 0,1-1-1,0 0 1,-1 1 0,0-1-1,1 1 1,-1-1 0,0 1-1,0 2 1,5 42 44,-1 0 1,-3 1-1,-8 71 0,6-104 94,-1 0-1,0 0 1,-2 0-1,-6 19 1,9-30-86,0-1 1,0 1-1,0 0 1,-1 0 0,1-1-1,-1 1 1,0-1 0,1 1-1,-1-1 1,0 0-1,-1 0 1,1 1 0,0-2-1,-1 1 1,1 0-1,-1 0 1,1-1 0,-1 1-1,0-1 1,0 0-1,0 0 1,1 0 0,-1 0-1,0-1 1,0 1-1,-5 0 1,4-1-34,1 0 0,0 1 0,-1-1 0,1-1 0,0 1 0,-1 0 0,1-1 1,0 0-1,0 1 0,-1-1 0,1-1 0,0 1 0,0 0 0,0-1 0,0 0 0,0 1 0,1-1 0,-1 0 0,0 0 0,1-1 0,-1 1 0,1-1 0,0 1 0,0-1 0,0 0 1,0 1-1,1-1 0,-1 0 0,1 0 0,-1 0 0,1 0 0,0-1 0,0 1 0,1 0 0,-1 0 0,1-1 0,-1 1 0,1-1 0,0 1 0,0 0 0,1-1 0,0-5 0,1 2-15,0 1 1,0 0-1,0 0 0,1-1 0,0 1 0,0 1 0,0-1 0,1 0 0,0 1 0,0 0 0,0 0 0,1 0 0,5-4 0,71-57-179,-80 65 202,71-47 32,32-24 72,-92 63-90,-1 0-1,0-1 0,-1-1 1,-1 0-1,1 0 0,8-15 1,-17 25-3,0-1-1,0 1 1,0 0 0,0 0 0,-1-1-1,1 1 1,0-1 0,-1 1 0,0-1-1,1 1 1,-1-1 0,0 1 0,0-1-1,1 1 1,-1-1 0,0 1 0,-1-1-1,1 1 1,0-1 0,-1-2 0,0 3-11,1 0 0,-1 0 0,0 1 0,0-1 0,0 0 1,1 0-1,-1 1 0,0-1 0,0 0 0,0 1 1,0-1-1,0 1 0,-1-1 0,1 1 0,0 0 0,0-1 1,0 1-1,0 0 0,0 0 0,-3 0 0,-1-1-14,0 1-1,0 1 0,0-1 1,0 1-1,0 0 0,0 0 1,0 0-1,1 1 0,-1 0 1,0 0-1,-6 3 0,2 2 11,1-1-1,0 1 1,0 0-1,0 1 1,1 0-1,-8 10 1,12-14-1,0 0-1,1 0 1,0 0-1,-1 1 1,2-1 0,-1 0-1,0 1 1,1-1-1,0 1 1,0-1 0,0 1-1,0 0 1,1-1 0,0 1-1,0 0 1,1 7-1,0-10-82,0 0-1,0-1 0,0 1 0,0-1 0,0 1 0,0-1 0,1 0 1,-1 1-1,1-1 0,-1 0 0,0 0 0,1 0 0,0 0 1,-1 0-1,1 0 0,0-1 0,-1 1 0,1 0 0,0-1 0,0 1 1,0-1-1,-1 0 0,1 0 0,0 1 0,0-1 0,2-1 1,54 0-7804,-57 1 7276,27-4-7696</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15.774"/>
    </inkml:context>
    <inkml:brush xml:id="br0">
      <inkml:brushProperty name="width" value="0.025" units="cm"/>
      <inkml:brushProperty name="height" value="0.025" units="cm"/>
    </inkml:brush>
  </inkml:definitions>
  <inkml:trace contextRef="#ctx0" brushRef="#br0">0 0 12460,'0'0'8776</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16.877"/>
    </inkml:context>
    <inkml:brush xml:id="br0">
      <inkml:brushProperty name="width" value="0.025" units="cm"/>
      <inkml:brushProperty name="height" value="0.025" units="cm"/>
    </inkml:brush>
  </inkml:definitions>
  <inkml:trace contextRef="#ctx0" brushRef="#br0">99 0 13325,'0'0'7858,"-4"9"-7116,-58 182 2902,53-155-2769,1-1-1,2 1 1,-3 64-1,9-98-853,0 0 0,0 0 0,0 1-1,0-1 1,0 0 0,0 0 0,1 1-1,-1-1 1,1 0 0,0 0 0,-1 0-1,1 0 1,0 0 0,0 0 0,0 0-1,0 0 1,1 0 0,-1 0 0,0-1-1,1 1 1,-1-1 0,1 1 0,2 1-1,-1-2-7,1 1-1,0-1 0,0 0 0,-1-1 0,1 1 1,0-1-1,0 1 0,0-1 0,0 0 0,-1-1 1,1 1-1,7-2 0,-4 0-12,0 0 0,-1 0 0,1-1 0,-1 0 0,1 0 0,-1 0 0,0-1 0,0 0 1,-1 0-1,1 0 0,5-7 0,4-4-164,0-1 0,16-23 0,-29 35 143,0 1 0,0 0 1,0-1-1,-1 1 0,1-1 0,-1 1 0,0-1 0,0 0 1,1-7-1,-21 28-171,15-9 203,1 1 0,0 0 0,0-1 0,1 1 1,0 0-1,0 0 0,1 0 0,1 0 1,0 13-1,0-22-9,0 1 1,0-1 0,0 1-1,0-1 1,0 1-1,0 0 1,0-1-1,0 1 1,0-1 0,1 1-1,-1-1 1,0 1-1,0-1 1,1 1 0,-1-1-1,0 1 1,1-1-1,-1 1 1,1-1 0,-1 1-1,1-1 1,-1 0-1,0 1 1,1-1 0,-1 0-1,1 1 1,0-1-1,-1 0 1,1 0 0,0 1-1,23-2 71,21-16 35,-28 5-76,0-1-1,27-27 0,-37 34-41,-1-1 0,0 1 0,-1-1 0,0-1 1,0 1-1,0-1 0,-1 0 0,0 0 0,4-11 0,-8 19 4,0 0 0,0 0-1,0 0 1,0-1 0,0 1 0,0 0 0,0 0-1,1 0 1,-1 0 0,0 0 0,0 0 0,0 0-1,0 0 1,0-1 0,0 1 0,0 0-1,0 0 1,0 0 0,0 0 0,0 0 0,0-1-1,0 1 1,0 0 0,0 0 0,0 0 0,0 0-1,0 0 1,0 0 0,0-1 0,0 1 0,0 0-1,0 0 1,0 0 0,0 0 0,0 0 0,0-1-1,0 1 1,0 0 0,0 0 0,0 0 0,0 0-1,0 0 1,0 0 0,-1 0 0,1-1 0,0 1-1,0 0 1,0 0 0,0 0 0,0 0 0,0 0-1,0 0 1,-1 0 0,1 0 0,0 0-1,0 0 1,0 0 0,0 0 0,0 0 0,-1 0-1,1 0 1,0 0 0,0 0 0,0 0 0,0 0-1,0 0 1,-1 0 0,-10 10-110,-10 19 93,19-25 5,-1 0 83,0 1-1,1 0 1,0 0 0,0 0-1,0 0 1,0 0 0,1 1 0,0-1-1,0 0 1,0 1 0,1 8-1,1-13-58,-1-1 0,1 1-1,0-1 1,0 1 0,-1-1-1,1 1 1,0-1 0,0 0-1,0 1 1,-1-1 0,1 0-1,0 0 1,0 0 0,0 0-1,0 0 1,0 0 0,0 0-1,-1 0 1,1 0 0,0 0-1,0 0 1,0 0-1,0 0 1,0-1 0,0 1-1,-1 0 1,1-1 0,1 0-1,25-9-3,-17 4-390,1-2 1,-1 1-1,0-1 0,-1-1 0,0 1 1,0-2-1,9-12 0,-27 87 15,5-50 468,2 1-1,0-1 1,0 1 0,1 0 0,1 0 0,1-1 0,0 1 0,1 0-1,1-1 1,1 1 0,0-1 0,12 29 0,-13-35-12,0-1-1,-1 1 1,0 0 0,0-1 0,-1 1-1,0 0 1,0 16 0,-4-24-2,1 0 0,0 0 0,-1-1 1,0 1-1,1-1 0,-1 0 0,1 0 0,-1 0 1,0 0-1,1 0 0,-1 0 0,1-1 1,-1 1-1,-3-2 0,-3 0-13,-69 2 674,78-43-432,-5 10-600,4 31 251,0-1 0,1 1 0,-1-1 0,1 1 1,-1-1-1,1 1 0,0-1 0,0 1 0,0-1 0,0 0 0,0 1 1,1-1-1,-1 1 0,1-1 0,0 1 0,-1 0 0,1-1 1,0 1-1,1 0 0,-1-1 0,0 1 0,1 0 0,2-4 1,24-25 100,45-37 0,-25 24-219,-31 24-2203,-11 4-2097,-5 3-1874</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18.581"/>
    </inkml:context>
    <inkml:brush xml:id="br0">
      <inkml:brushProperty name="width" value="0.025" units="cm"/>
      <inkml:brushProperty name="height" value="0.025" units="cm"/>
    </inkml:brush>
  </inkml:definitions>
  <inkml:trace contextRef="#ctx0" brushRef="#br0">51 195 8904,'0'0'5595,"-9"-2"-3321,9 2-2276,-3-1 268,0 1 1,0-1-1,0 0 1,0 0 0,0 0-1,0 0 1,1 0-1,-1-1 1,-4-2 0,6 3-137,0 0 1,0-1-1,1 1 1,-1 0-1,0 0 1,1-1-1,-1 1 1,1 0 0,-1-1-1,1 1 1,0 0-1,-1-1 1,1 1-1,0 0 1,0-1 0,0 1-1,0-1 1,0 1-1,0-1 1,1 1-1,-1 0 1,0-1-1,1 1 1,-1 0 0,1-1-1,-1 1 1,1 0-1,0 0 1,-1-1-1,1 1 1,0 0 0,2-2-1,1-3 149,0 1 0,0 0 0,1 0 0,-1 0-1,1 0 1,1 1 0,-1-1 0,1 1 0,11-6 0,-13 8-200,0 0 0,0 0 1,1 0-1,-1 1 0,1 0 0,-1 0 1,1 0-1,-1 0 0,1 0 1,-1 1-1,1 0 0,0 0 0,-1 0 1,1 1-1,8 2 0,-11-2-70,1 0 0,-1 0-1,0 1 1,1 0 0,-1-1-1,0 1 1,0 0 0,0 0-1,0 0 1,-1 0-1,1 0 1,0 1 0,-1-1-1,0 1 1,1-1 0,-1 1-1,0-1 1,0 1 0,0-1-1,-1 1 1,1 0 0,-1-1-1,1 1 1,-1 0 0,0 0-1,0-1 1,0 1 0,-2 5-1,2 3 34,-2 0 0,0 0 0,0 0-1,-1 0 1,-6 18 0,8-29-43,1 0 0,0 1 1,0-1-1,-1 1 0,1-1 0,0 1 0,0-1 0,0 1 0,0-1 1,0 1-1,-1-1 0,1 1 0,0 0 0,0-1 0,0 1 1,0-1-1,1 1 0,-1-1 0,0 1 0,0-1 0,0 1 0,0-1 1,0 1-1,1-1 0,-1 1 0,0-1 0,1 1 0,-1-1 0,0 1 1,1-1-1,-1 0 0,0 1 0,1-1 0,-1 0 0,1 1 1,-1-1-1,1 1 0,25 1 16,-17-3-18,-1 0 0,1-1 0,-1 0 0,14-6 0,-6-1-241,0-1-1,0 0 1,-1-1 0,-1-1-1,0-1 1,-1 0-1,0 0 1,13-20 0,-32 49 286,1 0 0,0 0 0,0 1 0,2-1 0,0 1 0,1 0 0,1-1 1,1 20-1,0-34-7,0-1 1,0 1-1,0-1 1,0 1-1,1-1 1,-1 1-1,0-1 1,1 0-1,-1 1 0,1-1 1,0 1-1,-1-1 1,1 0-1,0 0 1,0 1-1,0-1 1,0 0-1,0 0 1,0 0-1,0 0 1,0 0-1,0 0 1,0 0-1,3 1 1,-2-2 63,1 1-1,-1-1 1,0 1 0,1-1 0,-1 0 0,1 0 0,-1 0 0,0 0 0,1-1-1,-1 1 1,1-1 0,-1 1 0,5-3 0,0 0 73,1 0 1,-1-1-1,0 0 0,0 0 1,0-1-1,-1 0 0,1 0 1,6-8-1,-3 0-294,-1-1 0,-1 0-1,-1 0 1,0-1 0,0 1 0,-2-2 0,1 1-1,3-26 1,-12 54 116,0 1 0,1-1 0,0 0 0,1 1 0,0 0 0,1-1 0,3 24 0,-2-36 27,-1 1-1,1-1 0,0 0 0,-1 0 1,1 0-1,0 0 0,-1 0 1,1 0-1,0 0 0,0 0 1,0-1-1,0 1 0,0 0 1,0 0-1,0-1 0,0 1 0,0-1 1,1 1-1,-1-1 0,0 1 1,0-1-1,0 0 0,1 0 1,-1 1-1,0-1 0,0 0 1,1 0-1,-1 0 0,0 0 0,0-1 1,1 1-1,-1 0 0,0 0 1,0-1-1,2 0 0,1 0 54,1 0-1,0-1 1,0 1-1,-1-1 0,1 0 1,-1-1-1,6-3 1,-2 0-117,0 0 0,-1-1 1,0 1-1,0-2 0,0 1 1,-1-1-1,0 0 0,-1 0 0,0-1 1,0 1-1,-1-1 0,0 0 1,0-1-1,-1 1 0,0-1 0,-1 1 1,0-1-1,-1 0 0,0 0 1,0 0-1,-2-16 0,1 25 25,0 1-1,0 0 0,0-1 0,0 1 1,0 0-1,0-1 0,0 1 0,0-1 1,0 1-1,0 0 0,0-1 0,0 1 1,0 0-1,-1-1 0,1 1 0,0 0 1,0 0-1,0-1 0,-1 1 0,1 0 1,0-1-1,0 1 0,-1 0 0,1 0 1,0-1-1,-1 1 0,1 0 0,0 0 1,0 0-1,-1 0 0,1-1 1,0 1-1,-1 0 0,1 0 0,-1 0 1,1 0-1,0 0 0,-1 0 0,1 0 1,0 0-1,-1 0 0,1 0 0,0 0 1,-1 0-1,1 0 0,0 0 0,-1 0 1,1 1-1,0-1 0,-1 0 0,1 0 1,0 0-1,-1 1 0,0-1 1,0 1 1,0 0-1,0-1 0,0 1 0,0 0 0,0 0 0,0 0 1,0 0-1,0 0 0,0 0 0,1 0 0,-1 0 0,1 0 1,-1 0-1,0 2 0,-1 3 5,0 1 38,0 0-1,0-1 1,1 1-1,0 0 1,0 0-1,1 0 1,-1-1-1,2 1 0,-1 0 1,3 12-1,-2-18-10,1 1-1,-1-1 0,1 0 1,-1 0-1,1 0 1,0 0-1,0 0 1,-1 0-1,1-1 0,0 1 1,0-1-1,0 1 1,0-1-1,0 0 0,0 1 1,0-1-1,-1 0 1,1 0-1,0-1 0,0 1 1,0 0-1,3-1 1,2 0 5,-1 0 1,0 0 0,1-1 0,-1 0 0,11-4-1,-7-1-43,0-1 0,0 0 0,-1-1 0,0 0 0,0 0 0,-1-1 0,0 0 0,-1 0 0,0-1 0,-1 0 0,6-13 0,-20 54 39,2 1 0,1 0 0,1 1 0,1 49 0,3-80-2,0 0 1,0-1 0,0 1-1,0 0 1,0-1-1,0 1 1,0-1 0,0 1-1,0 0 1,0-1-1,0 1 1,1-1 0,-1 1-1,0-1 1,1 1-1,-1-1 1,0 1 0,1-1-1,-1 1 1,0-1-1,1 1 1,-1-1 0,1 1-1,-1-1 1,1 0-1,-1 1 1,1-1 0,-1 0-1,1 1 1,-1-1-1,2 0 1,21-3 310,-18 1-307,0 0 0,-1-1 1,1 1-1,0-1 0,-1 0 0,0-1 0,5-3 1,-7 4-250,0 0 1,0-1 0,0 1 0,-1 0 0,1-1-1,-1 1 1,0-1 0,0 0 0,1-6-1,1-37-7401,-3 15-81</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18.910"/>
    </inkml:context>
    <inkml:brush xml:id="br0">
      <inkml:brushProperty name="width" value="0.025" units="cm"/>
      <inkml:brushProperty name="height" value="0.025" units="cm"/>
    </inkml:brush>
  </inkml:definitions>
  <inkml:trace contextRef="#ctx0" brushRef="#br0">0 1 11275,'0'0'8808,"6"48"-7975,7-27-545,4-1-192,0-1-32,5-1-704,-3-3-1154,-1-2-1121,-1-2-736,2-3-4037</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19.243"/>
    </inkml:context>
    <inkml:brush xml:id="br0">
      <inkml:brushProperty name="width" value="0.025" units="cm"/>
      <inkml:brushProperty name="height" value="0.025" units="cm"/>
    </inkml:brush>
  </inkml:definitions>
  <inkml:trace contextRef="#ctx0" brushRef="#br0">140 1 4805,'0'0'6624,"-8"2"-3047,-5 3-2369,-50 17 2664,58-20-3639,0 1 0,0-1 0,-1 1 0,2 0 0,-1 1 0,0-1 0,1 1 0,-1 0 0,-4 5 0,9-9-235,-1 1 1,1-1-1,0 0 0,0 0 1,0 0-1,0 1 0,0-1 1,-1 0-1,1 1 0,0-1 1,0 0-1,0 0 0,0 1 1,0-1-1,0 0 0,0 0 1,0 1-1,0-1 0,0 0 1,0 1-1,0-1 0,0 0 1,0 0-1,0 1 1,0-1-1,0 0 0,1 0 1,-1 1-1,0-1 0,0 0 1,0 0-1,0 1 0,0-1 1,1 0-1,-1 0 0,0 0 1,0 1-1,0-1 0,1 0 1,15 6 54,30-3-11,-33-3-210,8 1-78,53 7-723,-70-7 945,0 0 1,1 0-1,-1 0 1,0 0-1,0 1 1,1 0-1,-1 0 0,-1 0 1,1 0-1,0 1 1,0-1-1,6 7 1,-9-8 91,0 0 0,0 1 0,0-1 0,0 1 0,0-1 0,-1 1 0,1-1 0,0 1 0,-1-1 0,1 1 0,-1-1 0,1 1 0,-1 0 0,0-1 0,1 1 0,-1 0 0,0-1 0,0 1 0,0 0 0,-1 0 0,1-1 0,0 1 0,-1 0 0,0 1 0,0 0 92,-1 0 0,0 0 0,0 0 0,0 0 0,0 0-1,-1 0 1,1 0 0,-1-1 0,0 0 0,-5 5 0,0-2 112,-1 0 0,1 0 0,-1-1 1,0 0-1,0 0 0,0-1 1,-16 3-1,24-5-328,-1-1 0,0 1-1,0-1 1,0 0 0,0 0 0,1 0 0,-1 0-1,0 0 1,0-1 0,0 1 0,0 0 0,1-1 0,-1 1-1,0-1 1,0 0 0,1 0 0,-1 1 0,0-1-1,-2-2 1,4 1-375,-1 1-1,0-1 1,1 1 0,-1-1-1,0 1 1,1-1-1,0 0 1,-1 1 0,1-1-1,0 0 1,0 1-1,0-1 1,0 0 0,0 1-1,0-1 1,1 0-1,-1 1 1,1-1-1,-1 0 1,1 1 0,-1-1-1,1 1 1,1-3-1,9-14-7180</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19.622"/>
    </inkml:context>
    <inkml:brush xml:id="br0">
      <inkml:brushProperty name="width" value="0.025" units="cm"/>
      <inkml:brushProperty name="height" value="0.025" units="cm"/>
    </inkml:brush>
  </inkml:definitions>
  <inkml:trace contextRef="#ctx0" brushRef="#br0">59 268 6022,'0'0'6977,"-3"8"-5221,-7 15-802,-25 61 3642,33-78-4247,0 0 1,0 0-1,1 0 0,0 0 0,0 0 0,0 0 1,1 0-1,0 0 0,0 0 0,1 0 0,-1 0 1,3 9-1,-2-14-325,0 0 0,1 1 1,-1-1-1,0 0 0,1 0 0,-1 0 1,0 0-1,1 0 0,-1 0 0,1-1 1,-1 1-1,1 0 0,0-1 0,-1 1 1,1-1-1,0 0 0,-1 1 0,1-1 1,0 0-1,-1 0 0,1 0 0,0 0 1,-1 0-1,4-1 0,42-7 817,-38 4-711,0-1 1,0 1-1,0-1 1,-1-1-1,0 0 1,0 0-1,0 0 1,-1-1-1,0 0 1,0-1-1,8-12 1,5-8-87,-2-1-1,15-32 1,-24 44-141,-1 0 0,-1-1 0,0 0 0,-1 0-1,-1-1 1,-1 0 0,-1 1 0,0-1 0,-1-38 0,-2 55 68,0 0 1,0-1 0,0 1-1,0 0 1,0 0 0,0 0-1,-1 0 1,1 0 0,-1 0-1,0 0 1,1 0 0,-1 0-1,0 1 1,0-1 0,0 0-1,0 0 1,-1 1 0,1-1-1,0 1 1,-1-1 0,1 1-1,-1-1 1,0 1 0,1 0-1,-1 0 1,0 0 0,0 0 0,1 0-1,-1 0 1,0 0 0,0 1-1,0-1 1,0 1 0,0-1-1,0 1 1,0 0 0,0 0-1,-1 0 1,-2 0 0,0 1 2,0 0 1,0 0 0,0 0 0,0 1 0,1-1-1,-1 1 1,0 1 0,1-1 0,-1 1 0,1 0 0,0-1-1,0 2 1,0-1 0,-7 8 0,6-5 80,0 0 0,0 1 0,1 0 0,0 0 1,0 0-1,1 0 0,-1 1 0,2-1 0,-1 1 0,1 0 1,0 0-1,1 0 0,-1 0 0,2 0 0,-1 0 0,1 0 1,1 8-1,-1-14-46,1-1 1,-1 1 0,1-1-1,0 1 1,-1-1 0,1 1-1,0-1 1,0 0-1,0 1 1,0-1 0,0 0-1,0 0 1,0 0 0,0 0-1,1 0 1,-1 0 0,0 0-1,1 0 1,-1 0-1,0-1 1,3 2 0,41 10-69,-39-12-42,-1 1 0,1 0-1,-1 1 1,0-1 0,1 1 0,-1 0-1,0 0 1,0 1 0,8 5-1,-10-4 88,1 0-1,-1 0 1,0 0-1,0 0 1,-1 1-1,1 0 1,-1-1-1,0 1 1,-1 0-1,1 0 1,-1 0-1,1 5 1,5 69 38,-4-32-4,-3-43-486,0-11-6568,0-8-1833</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20.129"/>
    </inkml:context>
    <inkml:brush xml:id="br0">
      <inkml:brushProperty name="width" value="0.025" units="cm"/>
      <inkml:brushProperty name="height" value="0.025" units="cm"/>
    </inkml:brush>
  </inkml:definitions>
  <inkml:trace contextRef="#ctx0" brushRef="#br0">13 101 8936,'0'0'17318,"9"-6"-17046,29-17-159,-36 21-95,0 0 0,-1 1 0,1-1 1,-1 0-1,1 0 0,-1 0 0,0 0 1,1 0-1,-1 0 0,0-1 1,-1 1-1,1 0 0,0-1 0,-1 1 1,1 0-1,-1-1 0,0 1 0,1-1 1,-1 1-1,0 0 0,-1-1 1,1 1-1,0-1 0,-1 1 0,-1-5 1,2 7-18,0-1 0,0 1 0,0-1 0,0 1 0,-1-1 0,1 1 0,0-1 0,0 1 0,-1-1 0,1 1 0,0 0 0,-1-1 0,1 1 0,0 0 0,-1-1 0,1 1 0,-1 0 0,1-1 0,0 1 0,-1 0 0,1-1 0,-1 1 0,1 0 0,-1 0 0,1 0 0,-1 0 0,1-1 0,-1 1 0,1 0 1,-1 0-1,1 0 0,-1 0 0,1 0 0,-1 0 0,1 0 0,-1 0 0,1 1 0,-1-1 0,1 0 0,-1 0 0,1 0 0,-1 1 0,1-1 0,-1 0 0,1 0 0,-1 1 0,-20 16-204,15-4 213,0 0 0,1 0 0,1 0 0,0 0 1,1 1-1,0-1 0,1 1 0,0 0 0,1 27 0,1-40 0,0 0 0,0 0 0,0 0-1,0 0 1,0 0 0,1 0 0,-1 0 0,0 0-1,0 0 1,1 0 0,-1 0 0,1 0 0,-1 0-1,1 0 1,-1 0 0,1-1 0,-1 1 0,1 0-1,0 0 1,-1 0 0,1-1 0,0 1 0,0 0-1,0-1 1,0 1 0,-1-1 0,1 1-1,2 0 1,-1-1 12,1 1-1,0 0 1,0-1-1,0 0 1,0 0-1,-1 0 1,1 0-1,0 0 1,0-1-1,4 0 1,3-2 44,1 0 1,-1-1 0,0 0 0,16-9-1,5-9-43,49-43 0,-50 39-170,-30 26 135,0 0 0,0 0 0,0-1 1,1 1-1,-1 0 0,0 0 0,0-1 0,0 1 0,1 0 1,-1 0-1,0 0 0,0-1 0,1 1 0,-1 0 0,0 0 1,1 0-1,-1 0 0,0 0 0,1 0 0,-1 0 1,0 0-1,1 0 0,-1-1 0,0 1 0,0 0 0,1 1 1,-1-1-1,0 0 0,1 0 0,-1 0 0,0 0 0,1 0 1,-1 0-1,0 0 0,1 0 0,-1 0 0,0 1 0,1-1 1,1 16-111,-9 33 329,4-34-162,3-13-28,0-1-1,-1 0 1,1 1-1,0-1 1,0 0-1,0 1 1,0-1 0,0 0-1,0 1 1,0-1-1,0 0 1,1 0-1,-1 1 1,1-1-1,-1 0 1,0 0 0,1 1-1,0-1 1,-1 0-1,1 0 1,0 0-1,0 0 1,0 0 0,-1 0-1,1 0 1,0 0-1,0 0 1,0 0-1,3 1 1,-2-2 9,1 1 1,0-1-1,0 0 1,-1 0-1,1 0 0,0 0 1,0 0-1,-1-1 0,1 1 1,0-1-1,-1 0 1,1 0-1,3-2 0,10-4 15,0-1 0,-1-1 0,21-16 0,-35 24-133,0-1-1,1 1 0,-1 0 1,1 0-1,-1 0 1,1 0-1,-1 0 0,1 0 1,0 0-1,-1 0 1,1 0-1,0 1 0,0-1 1,-1 1-1,1-1 1,0 1-1,0 0 0,0 0 1,0 0-1,3 0 0,-4 1-93,0 1 1,0-1-1,0 1 0,0-1 0,0 1 0,0 0 0,-1-1 0,1 1 0,0 0 0,-1 0 0,1 0 0,-1-1 0,0 1 0,0 0 0,0 0 0,0 0 0,0 0 0,0-1 0,-1 4 0,1 9-3107,-5-4-2457</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20.788"/>
    </inkml:context>
    <inkml:brush xml:id="br0">
      <inkml:brushProperty name="width" value="0.025" units="cm"/>
      <inkml:brushProperty name="height" value="0.025" units="cm"/>
    </inkml:brush>
  </inkml:definitions>
  <inkml:trace contextRef="#ctx0" brushRef="#br0">169 259 13164,'0'0'7618,"-9"-5"-6374,5 2-1133,2 1-86,0 0 0,0 1 0,0-1 0,0 1 0,0 0 0,0-1 0,0 1 0,0 0 0,0 0 0,-1 1 1,1-1-1,0 0 0,-1 1 0,1-1 0,-1 1 0,1 0 0,-1 0 0,1 0 0,0 0 0,-1 0 0,1 1 0,-1-1 0,1 1 0,0-1 0,-1 1 0,1 0 0,0 0 0,0 0 0,-1 0 0,1 0 1,0 1-1,0-1 0,0 1 0,-2 2 0,-3 3 79,-1 0 0,2 1 0,-1 0-1,1 1 1,0-1 0,1 1 0,0 0 0,1 0 0,0 1 0,0-1 0,1 1 0,0 0 0,0 0 0,-1 20 0,4-30-90,0 1 0,0-1 0,0 0 0,0 1 1,0-1-1,0 1 0,0-1 0,0 0 1,0 1-1,0-1 0,0 0 0,1 1 1,-1-1-1,0 0 0,0 1 0,0-1 0,1 0 1,-1 0-1,0 1 0,0-1 0,1 0 1,-1 1-1,0-1 0,1 0 0,-1 0 1,0 0-1,0 0 0,1 1 0,-1-1 0,1 0 1,-1 0-1,0 0 0,1 0 0,-1 0 1,0 0-1,1 0 0,-1 0 0,0 0 0,1 0 1,-1 0-1,1 0 0,-1 0 0,0 0 1,1 0-1,-1 0 0,0 0 0,1 0 1,-1-1-1,20-8 468,0-7-298,0-1 0,-1-1-1,-1-1 1,0 0-1,15-24 1,-1-3-177,34-65 0,-62 104-22,1-2-16,1-1 0,-1 0 0,-1 0 0,0 0 0,0 0 0,-1-1 0,0 1 0,1-17 0,-10 35-374,-8 27 680,1 1 0,2 1 0,1 0-1,3 0 1,0 0 0,3 1 0,0 63 0,4-98-267,0-1-1,0 0 1,0 0-1,0 0 1,0 0-1,0 0 0,1 0 1,-1 0-1,1 0 1,0 0-1,0-1 1,-1 1-1,1 0 1,0 0-1,1 0 1,-1-1-1,0 1 1,0-1-1,1 1 1,-1-1-1,1 1 1,-1-1-1,1 0 0,0 0 1,-1 1-1,1-1 1,0-1-1,0 1 1,0 0-1,2 1 1,-2-2-159,1 0 0,-1 1 0,0-1 0,0 0 0,0 0 0,0-1 0,1 1 0,-1 0 0,0-1 0,0 1 0,0-1 0,3-1 0,-3 1-379,1 0-1,-1-1 0,1 1 0,-1-1 0,0 1 0,0-1 1,0 0-1,0 0 0,0 0 0,3-5 0,15-21-8416</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21.309"/>
    </inkml:context>
    <inkml:brush xml:id="br0">
      <inkml:brushProperty name="width" value="0.025" units="cm"/>
      <inkml:brushProperty name="height" value="0.025" units="cm"/>
    </inkml:brush>
  </inkml:definitions>
  <inkml:trace contextRef="#ctx0" brushRef="#br0">1 192 12492,'0'0'9385,"11"6"-7389,-4-1-1631,-6-4-278,1 1-1,0 0 0,1-1 0,-1 1 0,0-1 0,0 0 0,1 1 0,-1-1 0,0 0 0,1-1 1,-1 1-1,1 0 0,0-1 0,-1 1 0,1-1 0,-1 0 0,1 0 0,0 0 0,-1 0 0,1 0 1,-1-1-1,1 1 0,0-1 0,-1 1 0,1-1 0,-1 0 0,5-3 0,1-2 186,0-1 1,0 0-1,-1-1 0,1 0 0,-2 0 1,1-1-1,9-17 0,-13 21-222,0-1 0,-1 0-1,1 0 1,-1 0 0,-1 0 0,1 0 0,-1-1 0,0 1 0,0 0-1,-1-1 1,0 1 0,0 0 0,-1-1 0,-1-9 0,2 15-69,0 0 1,0-1-1,0 1 1,-1 0-1,1 0 1,0-1-1,-1 1 1,1 0-1,-1 0 0,1-1 1,-1 1-1,1 0 1,-1 0-1,0 0 1,0 0-1,0 0 1,1 0-1,-1 0 1,0 0-1,0 0 1,0 0-1,0 0 1,-1 1-1,1-1 1,0 0-1,0 1 1,0-1-1,-1 1 1,1 0-1,0-1 1,0 1-1,-1 0 1,1 0-1,0-1 1,-1 1-1,1 0 1,0 0-1,-1 0 0,1 1 1,0-1-1,-1 0 1,1 1-1,0-1 1,0 0-1,-2 1 1,0 1-44,-1 0 0,1 0 1,0 0-1,-1 1 0,1-1 1,0 1-1,1-1 0,-1 1 0,0 0 1,1 0-1,0 0 0,-1 1 0,1-1 1,-2 5-1,-3 11 119,0 0 0,0 1 1,2 0-1,1 0 0,0 1 0,-1 39 0,5-58-43,0 0 0,0 0 1,0 0-1,0 0 0,0 0 0,1 0 0,-1 0 0,1 0 0,-1-1 0,1 1 0,0 0 0,0 0 0,0-1 0,0 1 0,0 0 1,0-1-1,0 1 0,1-1 0,-1 1 0,0-1 0,1 0 0,-1 0 0,1 1 0,0-1 0,-1 0 0,1 0 0,0-1 0,0 1 1,-1 0-1,1-1 0,0 1 0,0-1 0,0 1 0,0-1 0,0 0 0,0 0 0,0 0 0,0 0 0,0 0 0,0 0 0,3-1 0,5 0 41,-1-1-1,0 0 0,0-1 0,0 0 1,0 0-1,0 0 0,13-9 0,74-58 70,-33 23-120,-63 47-14,0-1-1,0 1 1,0 0 0,1 0-1,-1-1 1,0 1-1,1 0 1,-1 0-1,0-1 1,0 1-1,1 0 1,-1 0-1,0 0 1,1 0-1,-1-1 1,0 1-1,1 0 1,-1 0-1,1 0 1,-1 0 0,0 0-1,1 0 1,-1 0-1,0 0 1,1 0-1,-1 0 1,0 0-1,1 0 1,-1 0-1,1 0 1,-1 0-1,0 1 1,1-1-1,-1 0 1,0 0-1,1 0 1,-1 1-1,0-1 1,0 0 0,1 0-1,-1 1 1,1-1-1,-1 21-112,-12 28 158,11-48-46,0 3 19,0 0-7,-1 1 1,0-1-1,1 1 1,0 0-1,0 0 1,1 0 0,-1 0-1,1 0 1,0-1-1,0 1 1,1 6-1,0-11 5,-1 0-1,1 1 1,-1-1-1,1 1 1,0-1 0,-1 0-1,1 0 1,-1 1-1,1-1 1,0 0-1,-1 0 1,1 0-1,0 0 1,-1 1-1,1-1 1,-1 0 0,1 0-1,0 0 1,-1-1-1,1 1 1,0 0-1,-1 0 1,1 0-1,0 0 1,-1-1-1,1 1 1,0-1-1,19-7 86,31-35 2,-45 36-376,0 0 0,1 1 1,0-1-1,0 2 1,1-1-1,0 1 0,-1 0 1,2 1-1,13-6 1,-21 10 188,0 1 0,-1-1 1,1 1-1,0 0 0,-1-1 1,1 1-1,0 0 0,-1-1 1,1 1-1,-1 0 0,0 0 1,1 0-1,-1-1 0,0 1 1,1 0-1,-1 0 0,0 0 1,0 0-1,1 0 0,-1 0 1,0 0-1,0-1 0,0 1 1,0 0-1,-1 0 0,1 0 1,0 1-1,0 38-3633,0-32-141,0 2-3286</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21.717"/>
    </inkml:context>
    <inkml:brush xml:id="br0">
      <inkml:brushProperty name="width" value="0.025" units="cm"/>
      <inkml:brushProperty name="height" value="0.025" units="cm"/>
    </inkml:brush>
  </inkml:definitions>
  <inkml:trace contextRef="#ctx0" brushRef="#br0">2 0 13805,'0'0'9321,"-2"71"-7688,2-38-608,2 5-192,4 2-192,-3-2-289,3 1-224,1-4-96,-1-2-96,2-5-1345,-5-6-801,-3-5-1794,0-7-1537,0-5-1826</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1.838"/>
    </inkml:context>
    <inkml:brush xml:id="br0">
      <inkml:brushProperty name="width" value="0.025" units="cm"/>
      <inkml:brushProperty name="height" value="0.025" units="cm"/>
    </inkml:brush>
  </inkml:definitions>
  <inkml:trace contextRef="#ctx0" brushRef="#br0">185 88 12075,'0'0'3502,"1"-8"139,3-30-811,-4 37-2749,0 0 1,0 0 0,0 0 0,1 0 0,-1 0 0,-1 0-1,1 0 1,0 0 0,0 0 0,0 0 0,0 0 0,-1 0 0,1 0-1,0 0 1,-1 0 0,1 0 0,-1 0 0,1 0 0,-1 0 0,0 0-1,1 1 1,-1-1 0,0 0 0,0 0 0,1 1 0,-1-1 0,0 0-1,0 1 1,0-1 0,0 1 0,0-1 0,0 1 0,0 0 0,0-1-1,0 1 1,0 0 0,0 0 0,0-1 0,0 1 0,0 0-1,0 0 1,-1 0 0,-2 1-52,1-1-1,0 1 1,0-1-1,0 1 0,0 0 1,0 0-1,1 0 1,-1 0-1,0 1 1,0-1-1,1 1 0,-3 2 1,-3 3-14,0 1 1,1 1-1,0-1 0,1 1 1,0 1-1,-6 12 0,9-16-19,0-1-1,1 1 1,0-1-1,0 1 0,0 0 1,1 0-1,0 0 1,0 0-1,0 0 0,1 0 1,0 0-1,0 0 1,2 8-1,-2-13 4,1 0 0,0 0 0,0 0 0,0 1 0,0-1 0,0 0-1,0 0 1,0 0 0,0 0 0,0-1 0,0 1 0,0 0 0,1 0 0,-1-1 0,0 1 0,1 0 0,-1-1 0,0 0 0,1 1 0,-1-1 0,1 0-1,-1 0 1,0 1 0,1-1 0,1 0 0,45 0-730,-34-1-284,-13 1 915,1 0 0,-1 0 0,0 1 0,0-1 0,0 0 0,0 0 0,1 1 1,-1-1-1,0 1 0,0-1 0,0 1 0,0 0 0,0-1 0,0 1 0,0 0 0,0 0 0,0-1 0,0 1 0,-1 0 0,1 0 0,0 0 0,-1 0 0,1 0 0,0 0 0,0 2 0,1 2-4,-1 0 0,1-1 0,-1 1 1,0 0-1,-1 0 0,1 9 0,-1 2 136,-1 0 1,0 0-1,-6 25 0,0-14 493,-2 0 0,0 0 0,-18 32 0,22-48-250,-1-1 0,0 1 0,-1-1 0,0 0 0,-1 0 0,0-1 0,0 0 1,-1-1-1,0 0 0,-11 8 0,20-16-275,-1 1-1,1-1 1,-1 1 0,1-1 0,-1 1-1,1-1 1,-1 0 0,1 1 0,-1-1-1,0 0 1,1 0 0,-1 1 0,1-1 0,-1 0-1,0 0 1,1 0 0,-1 0 0,1 0-1,-1 0 1,0 0 0,1 0 0,-1 0-1,0 0 1,1 0 0,-1 0 0,1 0-1,-1 0 1,0-1 0,1 1 0,-1 0-1,1 0 1,-1-1 0,0 1 0,1 0-1,-1-1 1,1 1 0,-1-1 0,1 1 0,0-1-1,-1 1 1,1-1 0,-1 1 0,1-1-1,0 1 1,-1-1 0,1 1 0,0-1-1,0 0 1,0 1 0,-1-1 0,-1-37-735,3 28 575,0-4 89,1-1 0,0 1 0,1 0 0,1 0 0,0 0 0,1 0 0,0 1 0,1-1 0,1 1 0,0 1 0,15-20 0,13-14 207,62-64 0,-75 86-116,19-18 94,-20 22-79,-2 0 1,0-2 0,-1 0 0,16-28 0,-33 50-32,-1 0 1,1-1-1,-1 1 1,0-1-1,1 1 0,-1-1 1,0 1-1,0-1 0,1 1 1,-1-1-1,0 1 0,0-1 1,0 1-1,1-1 0,-1 1 1,0-1-1,0 1 0,0-1 1,0 0-1,0 1 0,0-1 1,0 1-1,0-1 0,0 1 1,-1-1-1,1 1 0,0-1 1,0 0-1,0 1 0,-1-1 1,-15 4-156,-19 18 43,18-5 274,0 1-1,-28 36 1,40-47-106,0 1 1,1 0 0,0 0 0,0 1 0,1-1-1,0 1 1,0 0 0,1 0 0,0 0 0,0 0-1,1 0 1,-1 9 0,2-16-71,0 1 0,1 0 1,-1-1-1,1 1 0,-1-1 0,1 1 1,0-1-1,0 1 0,-1-1 0,1 1 0,0-1 1,0 0-1,1 1 0,-1-1 0,0 0 1,0 0-1,0 0 0,1 0 0,-1 0 0,1 0 1,-1 0-1,1 0 0,-1-1 0,1 1 1,-1 0-1,1-1 0,0 0 0,-1 1 0,1-1 1,0 0-1,-1 0 0,1 0 0,0 0 1,-1 0-1,4 0 0,2 0-607,0-1-1,0 1 1,0-1-1,0 0 1,0-1-1,0 0 1,11-4-1,13-15-4935,0-9-1809</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22.061"/>
    </inkml:context>
    <inkml:brush xml:id="br0">
      <inkml:brushProperty name="width" value="0.025" units="cm"/>
      <inkml:brushProperty name="height" value="0.025" units="cm"/>
    </inkml:brush>
  </inkml:definitions>
  <inkml:trace contextRef="#ctx0" brushRef="#br0">0 131 11979,'0'0'10378,"66"32"-9033,-33-32-127,3 0-290,5-7-319,-4-7-321,3-2-224,-3-2-32,-4-2-768,-14-1-1058,-2 1-1249,-15-2-2082,-2-2-3267</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22.391"/>
    </inkml:context>
    <inkml:brush xml:id="br0">
      <inkml:brushProperty name="width" value="0.025" units="cm"/>
      <inkml:brushProperty name="height" value="0.025" units="cm"/>
    </inkml:brush>
  </inkml:definitions>
  <inkml:trace contextRef="#ctx0" brushRef="#br0">0 97 13325,'0'0'10474,"73"-23"-9161,-41 9-128,7 3-384,0-1-417,3 0-384,-7 3 64,-1 2-480,-6 3-1346,-13 0-1409,-4 3-3587</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22.756"/>
    </inkml:context>
    <inkml:brush xml:id="br0">
      <inkml:brushProperty name="width" value="0.025" units="cm"/>
      <inkml:brushProperty name="height" value="0.025" units="cm"/>
    </inkml:brush>
  </inkml:definitions>
  <inkml:trace contextRef="#ctx0" brushRef="#br0">4 1 12396,'-1'8'2391,"0"-1"-1738,0 1-1,1-1 1,0 0-1,0 1 0,1-1 1,0 0-1,0 1 1,3 10-1,-3-16-529,1 1-1,-1 0 1,1 0-1,-1-1 1,1 1 0,0-1-1,0 1 1,0-1-1,0 0 1,1 0 0,-1 0-1,1 0 1,-1 0 0,1-1-1,-1 1 1,1-1-1,0 0 1,0 1 0,0-1-1,0 0 1,0-1-1,0 1 1,0 0 0,0-1-1,0 0 1,0 0 0,4 0-1,-1 0 51,0 0-1,0 0 1,0-1-1,0 0 1,1 0-1,-1 0 1,0-1-1,-1 0 1,1 0-1,0 0 1,-1-1-1,1 0 1,-1 0-1,8-6 1,-1-2-113,1 0 1,-2-2-1,20-25 1,-12 14-697,-18 32 87,0 1 1,-1-1-1,0 1 0,-1 13 0,1-17 551,-2 17-123,1 0-1,2 26 0,-1-48-27,0 1 0,1-1 0,-1 0 1,0 1-1,0-1 0,1 0 0,-1 1 0,0-1 0,1 0 0,-1 1 0,1-1 0,-1 0 0,0 0 0,1 1 0,-1-1 0,1 0 1,-1 0-1,0 0 0,1 1 0,-1-1 0,1 0 0,-1 0 0,1 0 0,-1 0 0,1 0 0,-1 0 0,1 0 0,-1 0 0,1 0 1,-1 0-1,0-1 0,1 1 0,-1 0 0,1 0 0,0-1 0,0 1-618,12-4-5266</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23.114"/>
    </inkml:context>
    <inkml:brush xml:id="br0">
      <inkml:brushProperty name="width" value="0.025" units="cm"/>
      <inkml:brushProperty name="height" value="0.025" units="cm"/>
    </inkml:brush>
  </inkml:definitions>
  <inkml:trace contextRef="#ctx0" brushRef="#br0">87 125 7271,'0'0'9305,"-10"6"-7213,5-3-1781,-1 1 0,1 0 0,-1 0 0,1 0-1,1 1 1,-1-1 0,1 1 0,-1 0 0,1 1-1,1-1 1,-1 1 0,1 0 0,0 0 0,0 0 0,1 0-1,-1 0 1,-1 13 0,3-14-149,0 0 0,1-1 0,-1 1 0,1-1 0,0 1 0,1 0 0,0 6 0,0-10-127,-1 0-1,0-1 1,0 1 0,1 0 0,-1 0 0,0 0 0,1-1-1,-1 1 1,1 0 0,-1-1 0,1 1 0,-1 0 0,1-1-1,-1 1 1,1-1 0,0 1 0,-1-1 0,1 1 0,0-1-1,-1 1 1,1-1 0,0 0 0,0 1 0,-1-1 0,1 0-1,0 0 1,0 1 0,0-1 0,0 0 0,-1 0 0,1 0-1,0 0 1,0 0 0,0 0 0,-1 0 0,1-1 0,0 1-1,0 0 1,0 0 0,-1-1 0,1 1 0,0 0 0,0-1 0,-1 1-1,1-1 1,0 1 0,-1-1 0,1 1 0,0-1-1,7-5 30,0 0-1,0 0 0,-1 0 0,0-1 0,-1 0 0,1-1 0,-1 1 0,6-11 0,0-2-97,0 0-1,11-29 1,-19 38-325,0-1 0,-1 1-1,0-1 1,-1 0 0,0-1 0,0-20 0,-2 33 351,0 0 1,0 0 0,-1-1 0,1 1 0,0 0 0,0 0 0,0 0 0,0 0 0,-1 0-1,1 0 1,0 0 0,0-1 0,0 1 0,-1 0 0,1 0 0,0 0 0,0 0-1,0 0 1,-1 0 0,1 0 0,0 0 0,0 0 0,0 0 0,-1 0 0,1 0 0,0 0-1,0 0 1,0 0 0,-1 0 0,1 1 0,0-1 0,0 0 0,0 0 0,-1 0-1,1 0 1,0 0 0,0 0 0,0 0 0,0 1 0,-1-1 0,1 0 0,0 0 0,0 0-1,0 0 1,0 1 0,0-1 0,0 0 0,0 0 0,0 0 0,-1 1 0,1-1-1,0 0 1,0 0 0,0 0 0,0 1 0,0-1 0,-5 9 16,-1 0 0,2 0 0,-1 1 0,1 0 0,0-1 0,1 1 0,-2 13 0,-12 76 880,15-86-581,1 1 0,1-1 1,0 1-1,3 24 0,-3-36-273,0 0-1,1 0 0,-1-1 1,0 1-1,1 0 1,-1 0-1,1 0 0,0-1 1,0 1-1,0 0 0,-1-1 1,1 1-1,1-1 1,-1 1-1,0-1 0,0 1 1,1-1-1,-1 0 0,0 0 1,1 0-1,-1 0 1,1 0-1,0 0 0,-1 0 1,1 0-1,0 0 0,-1-1 1,1 1-1,0-1 1,0 1-1,0-1 0,-1 0 1,1 0-1,0 0 1,0 0-1,0 0 0,0 0 1,0 0-1,-1 0 0,1-1 1,0 1-1,0-1 1,0 0-1,-1 1 0,3-2 1,3-1-4,-1-1 1,0 0-1,0 1 1,0-2-1,-1 1 0,1-1 1,-1 0-1,0 0 1,-1 0-1,1-1 1,-1 0-1,0 0 1,0 0-1,-1 0 1,4-8-1,-2 3-161,0-1-1,-1 0 1,0 0 0,-1 0 0,0 0-1,-1 0 1,1-23 0,-10 41-228,1 10 386,1 0 0,1 1 1,0 0-1,1 0 0,1 0 1,1 0-1,1 0 0,0 1 1,3 17-1,-3-34-69,-1 0 1,1-1-1,0 1 0,0 0 1,0-1-1,0 1 0,0 0 1,1 0-1,-1-1 0,0 1 1,0 0-1,0-1 0,1 1 1,-1 0-1,0-1 0,1 1 1,-1-1-1,0 1 1,1 0-1,-1-1 0,1 1 1,-1-1-1,1 1 0,-1-1 1,1 0-1,-1 1 0,1-1 1,-1 1-1,1-1 0,0 0 1,-1 1-1,1-1 1,0 0-1,-1 0 0,1 0 1,0 0-1,-1 1 0,1-1 1,0 0-1,-1 0 0,1 0 1,0 0-1,0 0 0,0-1 1,1 0-419,0 1-1,0-1 1,-1 0 0,1 0 0,0 0-1,-1 0 1,1-1 0,-1 1 0,1 0 0,-1-1-1,0 1 1,0-1 0,1 1 0,-1-1-1,1-2 1,9-21-7052</inkml:trace>
  <inkml:trace contextRef="#ctx0" brushRef="#br0" timeOffset="1">294 0 10890,'0'0'8392,"2"61"-9449,7-48-2947,-7-3-4836</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23.648"/>
    </inkml:context>
    <inkml:brush xml:id="br0">
      <inkml:brushProperty name="width" value="0.025" units="cm"/>
      <inkml:brushProperty name="height" value="0.025" units="cm"/>
    </inkml:brush>
  </inkml:definitions>
  <inkml:trace contextRef="#ctx0" brushRef="#br0">1 58 10154,'0'0'6689,"8"0"-4410,-4-1-2060,1 1 0,-1 0-1,1 0 1,-1 1 0,0-1 0,1 1 0,-1 0-1,7 3 1,-10-3-135,1 0 1,0 0-1,-1 0 0,1 1 0,-1-1 0,1 1 1,-1-1-1,0 1 0,1-1 0,-1 1 0,0 0 1,0 0-1,0-1 0,-1 1 0,1 0 1,0 0-1,-1 0 0,1 0 0,-1 0 0,1 0 1,-1 0-1,0 0 0,0 0 0,0 0 0,-1 3 1,-8 46 895,7-45-701,1 0 0,-1 0 0,1 1 0,0-1 0,0 1 0,1-1 0,0 0 0,1 13 0,0-18-252,0 0 0,-1-1 0,1 1 0,0-1 0,0 1 0,0-1 0,0 1 0,0-1 0,-1 1 0,1-1 0,0 0 1,0 1-1,0-1 0,0 0 0,0 0 0,0 0 0,0 0 0,0 0 0,0 0 0,0 0 0,0 0 0,2 0 0,23-5 205,-19 2-209,-1-1-1,0-1 1,0 1 0,0-1 0,0 0-1,-1 0 1,0-1 0,0 0-1,7-10 1,-2 0 12,0 0-1,13-29 1,-20 36-138,-1 0-1,1 0 1,-1 0-1,-1 0 1,1 0 0,-2-1-1,1-11 1,-1 21 97,0 0 1,0-1-1,0 1 1,0-1 0,0 1-1,0 0 1,0-1-1,0 1 1,0-1-1,0 1 1,0 0 0,-1-1-1,1 1 1,0 0-1,0-1 1,0 1-1,0 0 1,0-1 0,-1 1-1,1 0 1,0-1-1,0 1 1,-1 0 0,1-1-1,0 1 1,-1 0-1,1 0 1,0-1-1,-1 1 1,1 0 0,0 0-1,-1 0 1,1 0-1,0-1 1,-1 1-1,1 0 1,0 0 0,-1 0-1,1 0 1,-1 0-1,1 0 1,0 0-1,-1 0 1,1 0 0,-1 0-1,1 0 1,0 0-1,-1 0 1,1 1-1,0-1 1,-1 0 0,1 0-1,0 0 1,-1 0-1,1 1 1,0-1 0,-1 0-1,1 0 1,0 1-1,-1-1 1,1 0-1,0 1 1,-20 20-209,19-18 240,-1 1 0,1-1 0,0 1-1,0 0 1,0 0 0,1 0-1,-1-1 1,1 1 0,0 0 0,0 0-1,0 0 1,1 0 0,-1 0-1,2 5 1,-1-7-9,0 0 0,1-1 0,-1 1 0,0 0-1,0-1 1,1 0 0,-1 1 0,1-1 0,-1 0 0,1 0 0,0 0-1,0 0 1,-1 0 0,1 0 0,0 0 0,0 0 0,0-1 0,0 1 0,0-1-1,0 0 1,0 1 0,0-1 0,-1 0 0,1 0 0,0 0 0,0 0-1,0-1 1,0 1 0,3-1 0,-1 0 11,0 0 0,0-1 0,1 1 0,-1-1 0,0 0 0,-1 0 0,1 0 0,0-1 0,0 1 0,-1-1 0,0 0 0,1 0 0,-1 0 0,2-4 1,37-50-397,-57 123-1495,12-56 1873,0-4-23,1 0-1,0 1 0,0-1 0,0 0 1,1 1-1,0-1 0,0 1 0,1 0 1,-1-1-1,2 1 0,1 12 0,-2-19-157,1 1-1,-1-1 0,1 1 0,0-1 1,-1 0-1,1 0 0,0 1 0,0-1 1,-1 0-1,1 0 0,0 0 0,-1 0 1,1 0-1,0 0 0,0 0 0,-1 0 1,1 0-1,0 0 0,0 0 0,-1 0 0,1-1 1,0 1-1,-1 0 0,1 0 0,0-1 1,-1 1-1,1 0 0,0-1 0,-1 1 1,1-1-1,-1 1 0,1-1 0,-1 1 1,1-1-1,-1 1 0,1-1 0,-1 0 0,0 1 1,1-2-1,14-17-5903</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23.980"/>
    </inkml:context>
    <inkml:brush xml:id="br0">
      <inkml:brushProperty name="width" value="0.025" units="cm"/>
      <inkml:brushProperty name="height" value="0.025" units="cm"/>
    </inkml:brush>
  </inkml:definitions>
  <inkml:trace contextRef="#ctx0" brushRef="#br0">0 1 8776,'0'0'5381,"2"61"-8231,10-41-3588</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24.533"/>
    </inkml:context>
    <inkml:brush xml:id="br0">
      <inkml:brushProperty name="width" value="0.025" units="cm"/>
      <inkml:brushProperty name="height" value="0.025" units="cm"/>
    </inkml:brush>
  </inkml:definitions>
  <inkml:trace contextRef="#ctx0" brushRef="#br0">133 188 6502,'0'0'7970,"-9"2"-6752,4-2-1090,0 1 1,1 0-1,-1 1 1,0-1 0,1 1-1,-1 0 1,1 0-1,0 0 1,-1 1 0,1-1-1,0 1 1,1 0-1,-1 0 1,0 1 0,1-1-1,0 1 1,0-1-1,0 1 1,0 0 0,0 0-1,-2 6 1,1-3 349,-1 0 0,1 0 1,0 1-1,1-1 0,0 1 1,0 0-1,1 0 0,0 0 1,0 0-1,1 0 0,0 0 1,0 1-1,1-1 0,1 13 1,-1-20-415,1 0 0,-1 0 0,1-1 0,0 1 0,0 0 1,-1 0-1,1 0 0,0-1 0,0 1 0,0-1 0,0 1 1,0 0-1,0-1 0,0 1 0,0-1 0,0 0 0,0 1 1,0-1-1,0 0 0,0 0 0,0 0 0,0 0 0,0 0 0,0 0 1,0 0-1,1 0 0,-1 0 0,0 0 0,0 0 0,0-1 1,0 1-1,2-1 0,36-14 1171,-19 1-1228,0-1-1,-1 0 1,-1-1-1,-1-2 1,0 1-1,-1-2 1,-1 0-1,-1-1 0,0-1 1,-2 0-1,0 0 1,-2-1-1,9-25 1,-8-9-1222,-14 28 565,2 28 635,1-1 1,0 1-1,-1-1 0,1 1 0,0-1 0,-1 0 0,1 1 0,-1 0 0,1-1 0,-1 1 0,1-1 0,-1 1 0,1-1 0,-1 1 0,1 0 0,-1-1 0,0 1 0,1 0 0,-1 0 0,0 0 0,1-1 0,-1 1 0,1 0 0,-1 0 0,0 0 0,1 0 0,-1 0 0,0 0 0,1 0 0,-1 0 0,-1 1 0,-1 0 8,1 0 0,-1 1 0,0-1 0,1 1 0,-1 0 1,1 0-1,0 0 0,-1 0 0,1 0 0,0 1 0,0-1 0,1 1 0,-1-1 0,0 1 0,1-1 0,-1 1 0,1 0 0,-1 3 0,-19 56 380,21-61-357,-5 14 233,2 1 0,0 0 0,0 0 0,2 0 0,0 22 0,1-31-212,1-1 0,-1 0 0,1 0 1,0 0-1,1 0 0,-1 0 0,1 0 0,1 0 0,-1 0 0,1-1 0,0 1 0,0-1 0,0 0 0,1 0 0,0 0 0,8 8 0,-10-11-27,-1-1 0,1 0 0,0 1 0,0-1-1,0 0 1,0 0 0,0 0 0,0 0 0,0-1-1,0 1 1,0 0 0,1-1 0,-1 0 0,0 1-1,0-1 1,1 0 0,-1 0 0,0 0 0,0 0 0,0-1-1,3 0 1,0 0 6,-1-1 0,0 0-1,1 0 1,-1 0 0,0-1-1,0 1 1,-1-1 0,1 0-1,5-6 1,0-1-49,0 0-1,-1-1 1,0 0-1,-1 0 1,0-1-1,6-15 1,-10 20-42,-1 1-1,0-1 1,-1 0-1,1 0 1,-1 0 0,-1 0-1,1-7 1,-1 13 66,0 1 0,0 0 0,0 0 0,0-1 0,0 1 0,0 0 0,0 0-1,0 0 1,0-1 0,0 1 0,0 0 0,0 0 0,0-1 0,0 1 0,0 0 0,0 0 0,0 0 0,0-1 0,0 1 0,0 0 0,-1 0 0,1 0 0,0-1 0,0 1 0,0 0 0,0 0 0,0 0 0,-1 0 0,1-1 0,0 1 0,0 0-1,0 0 1,-1 0 0,1 0 0,0 0 0,0 0 0,0 0 0,-1-1 0,1 1 0,0 0 0,0 0 0,-1 0 0,-10 7-145,-6 14 88,10-4 230,1 1 1,1 0-1,1 0 0,1 0 0,0 1 0,1-1 0,1 22 0,1-39-155,0 0-1,0 0 0,0 1 1,0-1-1,0 0 0,0 1 1,1-1-1,-1 0 0,0 0 1,1 1-1,-1-1 0,0 0 1,1 0-1,0 1 0,-1-1 1,1 0-1,0 0 0,-1 0 1,1 0-1,0 0 0,0 0 1,0 0-1,0 0 0,0-1 1,0 1-1,0 0 0,0-1 1,0 1-1,1 0 0,-1-1 1,0 1-1,0-1 0,1 0 1,-1 1-1,0-1 0,0 0 1,1 0-1,-1 0 0,0 0 1,1 0-1,-1 0 0,0 0 1,0 0-1,1-1 0,-1 1 0,0 0 1,0-1-1,1 1 0,-1-1 1,0 1-1,2-2 0,5-1 4,0-1-1,0 0 1,0 0-1,-1 0 0,1-1 1,9-8-1,-9 6-116,-1 0 0,1 0 1,-1-1-1,-1 0 0,1 0 0,-1-1 0,-1 1 1,1-1-1,-2 0 0,1-1 0,-1 1 0,-1-1 1,1 0-1,-2 0 0,1 0 0,-2 0 0,1-1 1,-1-11-1,-1 22 99,0 1 0,0-1 0,-1 0 0,1 0 0,0 1 0,-1-1 0,1 0 0,0 0 0,0 0 0,-1 1 0,1-1 0,0 0 0,-1 0 1,1 0-1,0 0 0,-1 0 0,1 0 0,0 0 0,-1 0 0,1 0 0,-1 0 0,1 0 0,0 0 0,-1 0 0,1 0 0,0 0 0,-1 0 0,1 0 0,0 0 0,-1 0 0,1 0 0,0-1 1,-1 1-1,1 0 0,0 0 0,0 0 0,-1-1 0,1 1 0,0 0 0,0 0 0,-1-1 0,1 1 0,0 0 0,0-1 0,0 1 0,-1 0 0,1-1 0,0 1 0,0 0 0,0-1 0,0 1 1,0 0-1,0-1 0,0 1 0,0 0 0,0-1 0,0 1 0,-17 30 164,12-14 1,2 0-1,0 0 1,0 1-1,2-1 1,0 1 0,2 27-1,-1-43-255,0 0-1,1 0 0,-1 0 1,0 1-1,0-1 0,1 0 1,-1 0-1,1 0 0,-1 0 1,1 0-1,-1 0 0,1 0 1,0 0-1,-1 0 1,1-1-1,0 1 0,0 0 1,0 0-1,0-1 0,0 1 1,0 0-1,0-1 0,0 1 1,0-1-1,0 1 0,1 0 1,32 2-5781,-29-3 4895,17 0-7297</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25.159"/>
    </inkml:context>
    <inkml:brush xml:id="br0">
      <inkml:brushProperty name="width" value="0.025" units="cm"/>
      <inkml:brushProperty name="height" value="0.025" units="cm"/>
    </inkml:brush>
  </inkml:definitions>
  <inkml:trace contextRef="#ctx0" brushRef="#br0">28 43 16111,'0'0'6855,"-5"10"-4474,3-5-2180,-2 1 120,1 1 1,0-1-1,0 1 0,1 0 0,0 0 1,-1 10-1,2-16-285,1 1-1,0 0 1,0-1 0,0 1 0,0 0-1,1-1 1,-1 1 0,0-1 0,1 1-1,-1 0 1,1-1 0,-1 1 0,1-1 0,0 1-1,0-1 1,0 0 0,0 1 0,0-1-1,0 0 1,0 1 0,0-1 0,0 0 0,0 0-1,1 0 1,-1 0 0,0 0 0,1-1-1,-1 1 1,1 0 0,-1 0 0,1-1-1,-1 1 1,1-1 0,0 0 0,-1 1 0,1-1-1,0 0 1,-1 0 0,3 0 0,1 0 34,0 0 0,0 0 1,0-1-1,0 0 1,-1 0-1,1 0 0,0 0 1,-1-1-1,1 1 0,-1-1 1,1-1-1,-1 1 0,0 0 1,0-1-1,0 0 1,0 0-1,0 0 0,6-8 1,-6 7-409,0-1 0,0 0 0,-1 0 0,1 0 0,-1 0 0,0-1 0,-1 0 0,1 1 1,-1-1-1,0 0 0,0 0 0,-1 0 0,0 0 0,1-10 0,-2 15 223,0 0-1,0 0 0,0 0 1,0 0-1,0 0 0,0 0 1,-1 0-1,1 0 1,0 0-1,-1 0 0,1 0 1,0 0-1,-1 0 1,1 0-1,-1 1 0,0-1 1,1 0-1,-1 0 1,0 0-1,1 1 0,-1-1 1,0 0-1,0 1 0,0-1 1,1 1-1,-1-1 1,0 1-1,0-1 0,0 1 1,0 0-1,0-1 1,0 1-1,0 0 0,0 0 1,0-1-1,0 1 1,0 0-1,0 0 0,0 0 1,0 1-1,0-1 1,0 0-1,0 0 0,-2 1 1,-1 0 120,1 0 0,-1 0 0,1 0 0,-1 0 0,1 1 0,-1 0 1,1-1-1,0 1 0,0 1 0,0-1 0,-4 4 0,-2 3 596,1 1-1,-1 0 1,2 1 0,0-1-1,0 1 1,1 1-1,0 0 1,1-1-1,0 2 1,1-1 0,1 0-1,0 1 1,-3 23-1,6-35-569,0 0 1,0 0-1,1 0 0,-1 0 1,0 0-1,0-1 0,0 1 0,1 0 1,-1 0-1,1 0 0,-1 0 0,0 0 1,1-1-1,-1 1 0,1 0 0,0 0 1,-1-1-1,1 1 0,0 0 0,-1-1 1,1 1-1,0-1 0,0 1 1,-1-1-1,2 1 0,29 5 349,-21-6-320,0-1 1,0 0-1,0-1 1,14-4-1,-6-1-96,0-2 0,0 0 0,-1-1 1,0-1-1,-1-1 0,0 0 0,24-26 0,-6 8-1300,-33 30 1312,-1 0 1,0 0-1,0-1 0,0 1 0,0 0 0,0 0 1,0 0-1,0 0 0,0 0 0,0 0 1,0-1-1,0 1 0,1 0 0,-1 0 0,0 0 1,0 0-1,0 0 0,0 0 0,0 0 1,0 0-1,1-1 0,-1 1 0,0 0 0,0 0 1,0 0-1,0 0 0,0 0 0,1 0 1,-1 0-1,0 0 0,0 0 0,0 0 0,0 0 1,1 0-1,-1 0 0,0 0 0,0 0 1,0 0-1,0 0 0,0 0 0,1 1 0,-1-1 1,0 0-1,0 0 0,0 0 0,0 0 1,0 0-1,0 0 0,1 0 0,-1 0 0,0 1 1,0-1-1,0 0 0,0 0 0,0 0 1,0 0-1,0 0 0,0 0 0,0 1 0,-1 13-240,-10 19 562,8-25-153,-13 37 918,16-43-958,-1 1 0,0-1 0,1 1 1,-1 0-1,1-1 0,0 1 0,0 0 0,0-1 0,0 1 0,0 0 0,0-1 0,1 1 1,1 4-1,-1-6-86,0 0-1,1 0 1,-1 0 0,0-1 0,0 1 0,1 0 0,-1-1 0,1 1 0,-1-1 0,0 0 0,1 1 0,-1-1-1,1 0 1,-1 0 0,1 0 0,-1 0 0,1 0 0,-1 0 0,1 0 0,-1 0 0,1-1 0,-1 1-1,1-1 1,-1 1 0,2-2 0,36-13 77,-17 2-299,-1 0 0,20-17-1,-34 25 25,-1-1 0,0 1 0,0-1 0,-1 0 0,1-1 0,-2 1 0,1-1 0,-1 0 0,0 0 0,4-9 0,-9 14-623,-6 7 657,-5 10 233,-3 11-52,-5 9-141,14-15-6745,6-29-810</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25.493"/>
    </inkml:context>
    <inkml:brush xml:id="br0">
      <inkml:brushProperty name="width" value="0.025" units="cm"/>
      <inkml:brushProperty name="height" value="0.025" units="cm"/>
    </inkml:brush>
  </inkml:definitions>
  <inkml:trace contextRef="#ctx0" brushRef="#br0">39 1 18546,'0'0'5605,"0"60"-4484,-5-27-545,1 3-223,-2 2-257,1 2-192,-1 0-1602,2-2-1313,-1-2-1825,1-5-2435</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25.824"/>
    </inkml:context>
    <inkml:brush xml:id="br0">
      <inkml:brushProperty name="width" value="0.025" units="cm"/>
      <inkml:brushProperty name="height" value="0.025" units="cm"/>
    </inkml:brush>
  </inkml:definitions>
  <inkml:trace contextRef="#ctx0" brushRef="#br0">42 0 4965,'0'0'25688,"-38"39"-25528,35-39-480,3-7-6182,0-7-4196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2.215"/>
    </inkml:context>
    <inkml:brush xml:id="br0">
      <inkml:brushProperty name="width" value="0.025" units="cm"/>
      <inkml:brushProperty name="height" value="0.025" units="cm"/>
    </inkml:brush>
  </inkml:definitions>
  <inkml:trace contextRef="#ctx0" brushRef="#br0">125 1 13869,'0'0'7025,"-8"9"-6138,-3 6-382,-1 0 1,2 1 0,0 0 0,-8 19 0,13-26-415,1 1-1,1 0 1,-1 0 0,1 0 0,1 0 0,0 1 0,1-1 0,0 0 0,0 1-1,2 17 1,-1-27-178,1 1-1,-1-1 1,1 1-1,0-1 1,-1 0-1,1 1 1,0-1-1,0 0 1,0 1-1,0-1 1,0 0-1,0 0 1,0 0-1,0 0 1,1 0-1,-1 0 1,0 0-1,1 0 1,-1-1-1,0 1 1,1 0-1,-1-1 1,1 1-1,2-1 1,48 9-1158,-16-3 1015,-36-6 231,1 0 0,0 0-1,0 1 1,0-1 0,0 0 0,0 1-1,0-1 1,0 0 0,-1 1 0,1-1-1,0 1 1,0 0 0,-1-1 0,1 1 0,0-1-1,-1 1 1,1 0 0,0 0 0,-1-1-1,1 1 1,-1 0 0,1 0 0,-1 0-1,0 0 1,1-1 0,-1 1 0,0 0-1,1 1 1,-2 0 69,1-1 0,0 1 0,-1-1 0,0 1-1,1-1 1,-1 1 0,0-1 0,1 0 0,-1 1 0,0-1 0,0 0-1,0 0 1,0 0 0,-1 0 0,0 2 0,-5 2 410,0 1 0,-1-1 0,0 0 0,-14 6-1,16-8-216,-39 14 724,42-16-983,1-1 0,-1 1 0,1-1-1,-1 1 1,0-1 0,1 0 0,-1 1 0,1-2 0,-1 1 0,0 0 0,1 0 0,-1-1 0,0 1-1,-3-2 1,5 1-246,1-1 0,-1 1-1,0 0 1,0 0 0,1-1-1,-1 1 1,1 0 0,-1-1-1,1 1 1,0 0 0,-1-1 0,1 1-1,0 0 1,0-1 0,0 1-1,0-1 1,0 1 0,0 0-1,1-3 1,6-27-6934,8 13 1737</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0:56.818"/>
    </inkml:context>
    <inkml:brush xml:id="br0">
      <inkml:brushProperty name="width" value="0.025" units="cm"/>
      <inkml:brushProperty name="height" value="0.025" units="cm"/>
    </inkml:brush>
  </inkml:definitions>
  <inkml:trace contextRef="#ctx0" brushRef="#br0">2959 240 7751,'-13'0'-48,"-6"0"118,-3 0 234,0 0 0,-35-5 1,51 4-262,-1-1 0,1 1 0,-1-1 0,1 0 0,-1-1 0,1 0 0,0 0 0,0 0 0,1 0 0,-1-1 0,0 0 0,1 0 0,0-1 0,-5-5 0,4 3-49,-2-5 167,-2-1 1,0 2-1,0 0 1,-1 0 0,0 1-1,0 0 1,-2 1 0,1 0-1,-1 1 1,0 0-1,-26-10 1,8 8-141,-1 2 0,0 1 0,-53-5 0,-104 4 489,72 5 391,-580 3-317,542 12-458,2 7-1,-227 56 1,333-61-122,1 1 1,0 2 0,1 2 0,1 3 0,1 1-1,1 2 1,1 1 0,2 3 0,-62 57 0,79-65 1,2 2 0,1 1 1,0 0-1,2 1 1,1 1-1,1 1 0,-14 32 1,21-36-1,0 1 0,1 0 0,1 0 0,1 0 0,2 1 0,0 0 0,1 0 1,2-1-1,4 40 0,0-40 63,1 0 1,1 0 0,1-1 0,2 0-1,0-1 1,1 0 0,1 0-1,1-1 1,1-1 0,1 0-1,0 0 1,2-2 0,0 0-1,1 0 1,23 17 0,0-4-5,1-1 0,1-2 0,1-1 0,1-3-1,2-2 1,61 22 0,-10-13 11,1-5 0,1-3 0,201 17-1,307-23-41,-585-17-34,757-41-255,-3-54 125,935-230 29,-1618 304 100,283-72 3,-306 72-100,-1-4 1,-2-2-1,81-46 0,-125 60 64,-1-1-1,-1-1 1,0 0-1,-1-2 1,0-1-1,18-21 1,-34 34 19,1 0-1,-1-1 1,0 1 0,0-1 0,0 0-1,-1 0 1,0-1 0,0 1 0,-1-1 0,0 1-1,0-1 1,0 0 0,-1 0 0,0 0 0,0 0-1,-1 0 1,0 0 0,0 1 0,-1-1 0,1 0-1,-1 0 1,-1 0 0,0 0 0,0 0-1,0 1 1,-1-1 0,-5-9 0,-1 2-25,-2 0 0,1 0-1,-2 1 1,0 1 0,0 0 0,-1 1 0,-1 0 0,0 1 0,0 0 0,-1 1-1,0 1 1,-28-11 0,-6 0-46,-1 2 0,-99-18 0,-2 10 11,-224-8 1,-160 29 188,193 4-52,-654-48 204,18 1-479,329 54-1615,374-2-641,195-4 483,16-1-1046</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4:22.114"/>
    </inkml:context>
    <inkml:brush xml:id="br0">
      <inkml:brushProperty name="width" value="0.025" units="cm"/>
      <inkml:brushProperty name="height" value="0.025" units="cm"/>
    </inkml:brush>
  </inkml:definitions>
  <inkml:trace contextRef="#ctx0" brushRef="#br0">2226 400 10570,'-15'-3'2258,"13"3"-2241,-145-37 722,116 28-328,1-1 1,0-2 0,-41-22-1,36 13-370,0 1 0,-2 2 0,0 2 0,-1 1 0,-1 2 0,0 2 0,-1 1 0,-56-6 0,-84 0 584,-194-25 1360,346 35-1978,0 2 1,-1 2-1,0 0 0,0 2 0,1 1 1,-1 1-1,0 1 0,1 2 0,0 1 1,0 1-1,0 2 0,1 0 0,-31 16 1,4 4-51,2 2 0,1 3 0,-76 65 0,101-76 73,0 2 0,2 1 0,1 1 1,1 0-1,1 2 0,2 1 0,-27 53 0,40-69-19,1 0-1,0 0 1,1 0-1,0 1 1,1-1-1,1 1 1,0 0 0,1-1-1,1 1 1,0 0-1,3 19 1,1-15 0,1 0 1,0 0-1,2 0 1,0-1-1,1 0 0,0-1 1,2 1-1,12 16 1,18 22-33,3-2 0,2-2 0,2-2 1,3-2-1,1-3 0,3-1 0,1-3 1,73 41-1,-86-61 10,0-1 0,1-1 0,1-3-1,1-2 1,1-2 0,80 12 0,-29-14 64,0-4-1,120-8 1,-169-1 26,0-1 0,-1-3 1,0-2-1,-1-2 0,0-2 1,0-2-1,-1-2 0,-2-2 1,0-1-1,0-3 0,-2-1 1,-1-3-1,-2-1 0,0-1 1,-2-2-1,-1-2 0,-2-1 0,-1-2 1,-1-1-1,34-56 0,-30 34-34,-2-1-1,-3-2 0,24-72 0,-45 107-57,-1-1 0,-1 0 0,-1 0-1,-1-1 1,-2 1 0,-1-1 0,-1 0 0,-2 0 0,-1 1 0,-6-33-1,4 44-1,-2-1 0,0 1 0,-2 0 0,1 1 0,-2 0-1,0 0 1,-1 1 0,-1 0 0,0 0 0,-1 2 0,0-1-1,-1 1 1,-1 1 0,0 0 0,-20-12 0,0 2 9,0 2 0,-2 1 0,0 2 0,-1 2 1,-75-21-1,45 20 15,-1 4 0,0 2 0,-71 0 0,-208 20 286,36 33-296,158-19-2058,1-6-4417,40-9-5178</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12.248"/>
    </inkml:context>
    <inkml:brush xml:id="br0">
      <inkml:brushProperty name="width" value="0.025" units="cm"/>
      <inkml:brushProperty name="height" value="0.025" units="cm"/>
    </inkml:brush>
  </inkml:definitions>
  <inkml:trace contextRef="#ctx0" brushRef="#br0">11 138 4805,'0'0'7468,"-1"5"-7052,-4 18 75,3-18 49,6-5-495,6 1 131,-1-1 1,0 0-1,0-1 1,1 0-1,-1-1 1,0 0-1,0 0 1,12-5-1,-21 7-187,0 0-1,1-1 1,-1 1 0,0 0-1,1-1 1,-1 1-1,0 0 1,0-1-1,1 1 1,-1 0 0,0-1-1,0 1 1,1-1-1,-1 1 1,0-1-1,0 1 1,0 0 0,0-1-1,0 1 1,0-1-1,0 1 1,0-1-1,0 1 1,0-1 0,0 1-1,0-1 1,0 1-1,0 0 1,0-1 0,-1 1-1,1-1 1,0 1-1,0-1 1,0 1-1,-1 0 1,1-1 0,0 1-1,0 0 1,-1-1-1,1 1 1,0 0-1,-1-1 1,-16-12-416,5 11 786,1 1-1,-1 0 1,0 1-1,1 0 1,-14 3-1,25-3-339,0 0 0,0 0 0,0 0 0,0 0 0,0 0 0,-1 0 0,1 1 0,0-1 0,0 0 0,0 0 0,0 0 0,0 0 1,0 0-1,0 0 0,-1 1 0,1-1 0,0 0 0,0 0 0,0 0 0,0 0 0,0 0 0,0 1 0,0-1 0,0 0 0,0 0 0,0 0 0,0 0 0,0 1 0,0-1 0,0 0 0,0 0 0,0 0 0,0 0 0,0 1 0,0-1 0,0 0 0,0 0 0,1 0 0,-1 0 0,0 0 0,0 1 0,0-1 0,0 0 0,0 0 0,0 0 0,0 0 0,0 0 0,1 0 0,-1 0 0,0 0 0,0 1 0,0-1 0,0 0 0,0 0 0,1 0 0,-1 0 0,0 0 0,9 7-54,39 8 176,0-3 0,1-1 1,1-2-1,54 2 0,204-6 444,-211-5-221,81 0-134,947-10 810,-5-67-121,-892 47-722,270-25 492,-490 55-52,1-1-2243,-8 1 1441,-1-1 0,0 1 1,0 0-1,1 0 0,-1-1 0,0 1 0,0 0 0,0-1 0,0 1 0,0 0 0,1-1 0,-1 1 1,0 0-1,0-1 0,0 1 0,0 0 0,0-1 0,0 1 0,0 0 0,0-1 0,0 1 0,0 0 1,-1-1-1,1 1 0,0 0 0,0-1 0,0 1 0,0 0 0,0-1 0,-1 1 0,1 0 0,0 0 1,0-1-1,0 1 0,-1 0 0,1 0 0,0-1 0,0 1 0,-1 0 0,-10-17-7031</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13.480"/>
    </inkml:context>
    <inkml:brush xml:id="br0">
      <inkml:brushProperty name="width" value="0.025" units="cm"/>
      <inkml:brushProperty name="height" value="0.025" units="cm"/>
    </inkml:brush>
  </inkml:definitions>
  <inkml:trace contextRef="#ctx0" brushRef="#br0">127 2252 3876,'-8'4'1083,"-6"2"-307,-43 17 3725,53-22-3490,0 0-1,0 0 1,0 0 0,-1-1-1,1 1 1,0-1 0,-7-1-1,10 0-866,0 0-1,1 1 1,-1-1-1,0 0 1,1 0-1,-1 0 1,1 0-1,-1-1 1,1 1-1,0 0 1,-1 0-1,1 0 1,0 0-1,0 0 1,0 0-1,0 0 1,0-1-1,0 1 1,0 0-1,0 0 1,0-1-1,3-31 330,2 9-404,2 0-1,1 1 0,1 0 0,0 0 0,2 1 0,21-32 1,-12 18-50,428-846 50,-7-140-240,-435 1004-202,14-30-452,-19 45 331,0 1-1,0-1 1,0 1-1,1 0 1,-1 0-1,1 0 0,-1 0 1,1 0-1,0 0 1,0 0-1,0 0 1,0 1-1,0-1 1,3-1-1,-1 2-3733</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13.925"/>
    </inkml:context>
    <inkml:brush xml:id="br0">
      <inkml:brushProperty name="width" value="0.025" units="cm"/>
      <inkml:brushProperty name="height" value="0.025" units="cm"/>
    </inkml:brush>
  </inkml:definitions>
  <inkml:trace contextRef="#ctx0" brushRef="#br0">17 1 10250,'0'0'6795,"-2"8"-6512,-3 20-152,0 0 0,3 1 0,0-1 0,1 1 0,2-1 0,1 1-1,2-1 1,0 1 0,12 36 0,15 42-83,46 105-1,27 46-35,109 295 83,-109-263 29,50 151 889,-151-430-968,10 29 37,-12-38-78,0-1 0,-1 1 0,1-1 0,0 1 0,0-1 0,0 1 0,0-1 0,0 1 0,0-1 0,0 0 0,0 0 0,1 1 0,-1-1 0,1 0 0,-1 0 0,0 0 0,1-1 0,2 2 0,-4-2-33,1 0-1,0 0 0,0 0 1,-1 0-1,1 0 1,0 0-1,0-1 0,-1 1 1,1 0-1,0-1 1,-1 1-1,1 0 0,0-1 1,-1 1-1,1-1 1,0 1-1,-1-1 0,1 1 1,-1-1-1,1 1 1,-1-1-1,1 1 0,-1-1 1,0 0-1,1 1 1,-1-1-1,0 0 0,1 1 1,-1-3-1,9-25-2389,-8 23 1749,7-34-4738</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4:25.846"/>
    </inkml:context>
    <inkml:brush xml:id="br0">
      <inkml:brushProperty name="width" value="0.025" units="cm"/>
      <inkml:brushProperty name="height" value="0.025" units="cm"/>
    </inkml:brush>
  </inkml:definitions>
  <inkml:trace contextRef="#ctx0" brushRef="#br0">4341 612 3587,'0'0'1431,"2"-10"-475,4-31-11,-6 40-882,0-1 1,0 0 0,0 0 0,0 0-1,-1 1 1,1-1 0,-1 0-1,1 1 1,-1-1 0,0 0 0,0 1-1,0-1 1,1 1 0,-1-1 0,-1 1-1,1-1 1,0 1 0,0 0 0,0 0-1,-3-2 1,-32-18 282,25 15-242,-61-32 597,25 14-366,-51-35 1,58 34-255,-2 1 0,0 2 0,-1 2 0,-1 1 0,-87-23 0,-243-30 721,110 26-542,60 8-122,-231-14 0,-211 33 147,523 24-222,1 6 0,-213 46 1,-230 99-201,497-135 293,1 3 0,1 2 0,-71 41 0,114-53-67,1 0 0,0 1 0,1 1 0,1 1 0,1 1 0,0 0 0,2 2 0,0 0 0,1 1 0,1 0 0,-22 43 0,24-36-90,1 0 1,1 1-1,2 0 0,1 1 0,2 0 0,0 1 1,2-1-1,2 1 0,1 45 0,3-52-1,0-1 0,2 0 1,0 0-1,2 0 0,0 0 0,2-1 0,0 0 0,2 0 1,0-1-1,1 0 0,2-1 0,27 36 0,-13-27 9,0 0 0,2-2 0,2-1 0,0-1 0,48 28 0,-28-24 17,2-2-1,1-2 1,59 18-1,20-4 28,1-6 0,181 20-1,1132 78-2,-1203-121-320,295-25 0,-404 2 175,-1-6-1,-1-6 1,229-74-1,-321 85 128,0-2 1,-1-2-1,-1-2 0,72-48 0,-98 58 27,0 1 0,-1-2-1,-1 0 1,0 0-1,0-1 1,-1 0-1,-1-1 1,0 0-1,0 0 1,-1-1 0,-1 0-1,-1-1 1,0 1-1,-1-1 1,0 0-1,-1-1 1,2-16-1,-4 12 89,-1 0 0,-1 1 0,-1-1-1,0 1 1,-2-1 0,0 1 0,-1-1 0,-1 1-1,-13-33 1,4 22 2,-2 1-1,0 1 1,-2 0 0,-1 1-1,-25-28 1,0 7-113,-2 2 0,-3 2 0,-1 2 0,-2 2 0,-2 3 0,-1 2 0,-72-33 0,-5 7-968,-2 7 0,-164-43 0,160 54-978,9-2-1510</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60"/>
    </inkml:context>
    <inkml:brush xml:id="br0">
      <inkml:brushProperty name="width" value="0.025" units="cm"/>
      <inkml:brushProperty name="height" value="0.025" units="cm"/>
    </inkml:brush>
  </inkml:definitions>
  <inkml:trace contextRef="#ctx0" brushRef="#br0">168 67 10730,'0'0'3630,"-1"-10"-2535,-3-46 1819,-15 105-2369,-16 94-385,-25 219 0,46-261-26,-6 91-30,6 339 0,49-173 12,1 15-40,-35-232 159,-28 238 0,12-211-183,14-96-3046,1-72 2787,0 1 0,0 0-1,0-1 1,0 1-1,0 0 1,0-1-1,0 1 1,0-1 0,0 1-1,0 0 1,0-1-1,0 1 1,0 0 0,1-1-1,-1 1 1,0-1-1,0 1 1,1-1 0,-1 1-1,1-1 1,-1 1-1,0-1 1,1 1-1,-1-1 1,1 1 0,-1-1-1,1 0 1,-1 1-1,1-1 1,-1 1 0,1-1-1,-1 0 1,2 1-1,9 0-6545</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61"/>
    </inkml:context>
    <inkml:brush xml:id="br0">
      <inkml:brushProperty name="width" value="0.025" units="cm"/>
      <inkml:brushProperty name="height" value="0.025" units="cm"/>
    </inkml:brush>
  </inkml:definitions>
  <inkml:trace contextRef="#ctx0" brushRef="#br0">0 83 7815,'0'0'2750,"1"-10"-1389,-1 9-1331,0-2 2,0 1 1,0-1 0,0 1-1,0-1 1,0 1-1,0-1 1,1 1-1,-1-1 1,1 1-1,0-1 1,0 1-1,0 0 1,0-1-1,0 1 1,0 0-1,1 0 1,-1 0-1,1 0 1,-1 0-1,1 0 1,0 0-1,0 0 1,0 1-1,0-1 1,0 1-1,0 0 1,0-1-1,0 1 1,1 0-1,-1 0 1,0 0 0,1 1-1,-1-1 1,1 0-1,-1 1 1,5-1-1,69-3 1,80 5-1,-18 1 47,-55-3 89,867 4 684,1111 74 1027,-1357-66-745,33 0-31,-681-10-1011,-14-1-60,1 1-1,-1 2 1,0 2 0,0 2 0,53 16 0,-81-15-622,-17-2-2012,-23-1-2556,13-5 1544</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62"/>
    </inkml:context>
    <inkml:brush xml:id="br0">
      <inkml:brushProperty name="width" value="0.025" units="cm"/>
      <inkml:brushProperty name="height" value="0.025" units="cm"/>
    </inkml:brush>
  </inkml:definitions>
  <inkml:trace contextRef="#ctx0" brushRef="#br0">31 18 8456,'0'0'5488,"-7"-4"-5109,2 1-466,-13-8 1202,39 14 873,503 151-552,-517-153-1431,-1 2 0,0-1 0,0 1 0,0 0 0,0 0 0,-1 0 1,1 1-1,7 7 0,-11-10 6,-1 0 0,0 0 1,0 1-1,0-1 1,0 0-1,-1 1 0,1-1 1,0 1-1,0-1 1,-1 1-1,1-1 1,-1 1-1,0 0 0,1-1 1,-1 1-1,0-1 1,0 1-1,0 0 0,0-1 1,0 1-1,0 0 1,-1-1-1,1 1 0,0 0 1,-1-1-1,1 1 1,-1-1-1,0 1 0,1-1 1,-1 1-1,0-1 1,0 0-1,0 1 0,0-1 1,0 0-1,0 0 1,-1 0-1,1 0 1,-2 2-1,-20 15 226,0-2 1,-1 0-1,-1-1 0,0-1 1,-1-2-1,-40 14 1,13-4-58,18-6-227,-20 9-355,20-17-3420,22-7-406</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63"/>
    </inkml:context>
    <inkml:brush xml:id="br0">
      <inkml:brushProperty name="width" value="0.025" units="cm"/>
      <inkml:brushProperty name="height" value="0.025" units="cm"/>
    </inkml:brush>
  </inkml:definitions>
  <inkml:trace contextRef="#ctx0" brushRef="#br0">0 71 7944,'0'0'5413,"11"-7"-4847,-4 2-444,0 0 0,1 1 0,0 0 1,0 0-1,0 0 0,1 1 1,-1 0-1,1 1 0,0 0 0,17-2 1,505 1 479,-150 3-462,781 14 858,-1074-11-987,1064 1 1003,-739-23-520,-28 0-193,-101 15-114,-283 4-582,-13 4-4842,4-4 1079</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2.683"/>
    </inkml:context>
    <inkml:brush xml:id="br0">
      <inkml:brushProperty name="width" value="0.025" units="cm"/>
      <inkml:brushProperty name="height" value="0.025" units="cm"/>
    </inkml:brush>
  </inkml:definitions>
  <inkml:trace contextRef="#ctx0" brushRef="#br0">0 92 7207,'0'0'3395,"8"0"-117,3 1-2185,0-1 459,0 0 0,0 0 0,0-1 0,20-4 0,-28 4-1454,-1 0-1,0 1 1,1-1-1,-1 0 0,0 0 1,0 0-1,0 0 0,0 0 1,0-1-1,0 1 1,0-1-1,0 1 0,0-1 1,0 0-1,-1 1 1,1-1-1,-1 0 0,1 0 1,-1 0-1,0 0 1,0-1-1,0 1 0,0 0 1,0 0-1,-1-1 0,1 1 1,-1 0-1,1-1 1,-1 1-1,0-4 0,0 4-54,1 1 0,-1 0 0,0 0 0,0 0 0,0-1 0,0 1 0,0 0 0,-1 0 0,1-1-1,0 1 1,-1 0 0,1 0 0,-1 0 0,1-1 0,-1 1 0,1 0 0,-1 0 0,0 0 0,1 0 0,-1 0 0,0 0-1,0 0 1,0 1 0,-1-2 0,1 1-42,-1 1 0,1 0 0,0 0 0,-1 0 0,1 0 0,0 0 0,-1 0 0,1 0-1,0 0 1,-1 0 0,1 1 0,0-1 0,-1 1 0,1-1 0,0 1 0,0-1 0,0 1 0,-2 1 0,-3 2-34,-1 0 1,1 1 0,0 0 0,1 0 0,0 0-1,-10 13 1,-8 32 133,22-49-103,0 0-1,1 0 1,-1 0-1,1 0 1,-1 1 0,1-1-1,0 0 1,-1 0-1,1 1 1,0-1-1,0 0 1,0 0-1,0 1 1,0-1-1,0 0 1,0 0 0,0 1-1,1-1 1,-1 0-1,0 0 1,1 0-1,-1 1 1,1-1-1,-1 0 1,1 0-1,0 0 1,-1 0 0,1 0-1,0 0 1,0 0-1,0 0 1,0 0-1,0-1 1,0 1-1,0 0 1,0 0-1,0-1 1,2 2 0,9-1-6,-1 0 0,1-1 1,0 0-1,0-1 1,0 0-1,0-1 0,-1 0 1,1-1-1,-1 0 1,0-1-1,1 0 1,14-8-1,-7 3-288,0 2-1,40-9 1,-59 16 277,0 0 0,0 0 0,0-1 0,1 1 1,-1 0-1,0 0 0,0 0 0,1 0 0,-1 0 0,0 0 0,0 0 1,1 0-1,-1 0 0,0 1 0,0-1 0,1 0 0,-1 0 0,0 0 1,0 0-1,1 0 0,-1 0 0,0 0 0,0 0 0,0 1 0,1-1 1,-1 0-1,0 0 0,0 0 0,0 1 0,0-1 0,0 0 0,1 0 1,-1 0-1,0 1 0,0-1 0,0 0 0,0 0 0,0 0 0,0 1 0,0-1 1,0 0-1,0 0 0,0 1 0,0-1 0,-3 17-195,-14 17 934,16-33-617,0 1-31,0-1 1,0 0 0,1 0-1,-1 1 1,0-1 0,0 1-1,1-1 1,-1 0 0,1 1-1,0-1 1,-1 1 0,1-1-1,0 1 1,0-1 0,0 1 0,0 0-1,0-1 1,0 3 0,2-3-54,-1 0 0,0-1 1,1 0-1,-1 1 1,0-1-1,1 0 1,-1 0-1,0 1 0,1-1 1,-1 0-1,0-1 1,1 1-1,-1 0 1,1 0-1,-1 0 0,0-1 1,1 1-1,-1-1 1,0 1-1,0-1 1,1 1-1,-1-1 0,2-1 1,20-10-51,-18 10-266,0-1 1,0 0-1,0 1 0,0 0 1,1 0-1,-1 1 0,1-1 0,9 0 1,-13 38-62,-2-33-86,-1 14-211,2-11-8912</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64"/>
    </inkml:context>
    <inkml:brush xml:id="br0">
      <inkml:brushProperty name="width" value="0.025" units="cm"/>
      <inkml:brushProperty name="height" value="0.025" units="cm"/>
    </inkml:brush>
  </inkml:definitions>
  <inkml:trace contextRef="#ctx0" brushRef="#br0">42 0 9321,'0'0'4222,"-7"9"-4035,1-3-159,4-3-18,-1 0-1,0 0 0,1 1 1,-1-1-1,1 0 0,0 1 1,0 0-1,0-1 0,1 1 1,-1 0-1,1 0 0,0 0 1,0 0-1,1 0 0,-1 0 1,1 4-1,3 62 390,3-1 0,3 0 0,23 88 0,17 91-185,-12 1-1,-10 3 1,-7 304-1,-21-422-150,31 735 873,-10-688-557,-7 332 0,-14-450-246,2-63-220,0 0 0,0 0-1,0 0 1,0 0 0,0-1 0,0 1-1,0 0 1,0 0 0,0-1-1,0 1 1,0 0 0,-1-1 0,1 1-1,0-1 1,0 1 0,0-1-1,0 1 1,-1-1 0,2-1 0,10-16-2663,2-7-2044</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65"/>
    </inkml:context>
    <inkml:brush xml:id="br0">
      <inkml:brushProperty name="width" value="0.025" units="cm"/>
      <inkml:brushProperty name="height" value="0.025" units="cm"/>
    </inkml:brush>
  </inkml:definitions>
  <inkml:trace contextRef="#ctx0" brushRef="#br0">23 415 2146,'-1'0'433,"0"0"0,1 0 0,-1 1 0,0-1 0,0 0 0,1 0 1,-1 0-1,0 0 0,0 0 0,0 0 0,1 0 0,-1 0 0,0 0 0,0 0 0,0-1 0,1 1 0,-1 0 0,0 0 1,0-1-1,1 1 0,-1-1 0,0 1 0,1 0 0,-1-1 0,0 1 0,1-1 0,-2 0 0,2-1-248,0 1 0,0 0 0,0 0 0,0 0 0,0 0 0,0-1 1,0 1-1,0 0 0,0 0 0,0 0 0,0 0 0,1 0 0,-1 0 0,1-1 0,-1 1 0,1-1 0,30-44 649,4 7-208,1 2 0,3 1 0,59-43 0,-46 38-388,63-63-1,-115 103-245,1 1 1,-1-1-1,0 1 1,0 0-1,1-1 1,-1 1-1,0 0 1,1-1-1,-1 1 1,0 0-1,1 0 1,-1-1-1,0 1 1,1 0 0,-1 0-1,1 0 1,-1-1-1,0 1 1,1 0-1,-1 0 1,1 0-1,-1 0 1,1 0-1,-1 0 1,1 0-1,-1 0 1,0 0-1,1 0 1,-1 0-1,1 0 1,-1 0-1,1 0 1,-1 1-1,0-1 1,1 0-1,-1 0 1,1 0-1,-1 1 1,0-1-1,1 0 1,-1 0-1,0 1 1,1-1 0,-1 0-1,0 1 1,1-1-1,-1 0 1,1 2-1,8 23-234,-6-15 333,45 118-13,25 65-2095,-16-71-6870,-37-86-1000</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66"/>
    </inkml:context>
    <inkml:brush xml:id="br0">
      <inkml:brushProperty name="width" value="0.025" units="cm"/>
      <inkml:brushProperty name="height" value="0.025" units="cm"/>
    </inkml:brush>
  </inkml:definitions>
  <inkml:trace contextRef="#ctx0" brushRef="#br0">0 93 10282,'0'0'8173,"0"11"-7442,1 0-527,-1 0-1,1-1 0,1 1 1,0-1-1,0 1 1,1-1-1,0 0 0,1 0 1,5 11-1,2-1-61,1 0 0,0-1 0,1-1 0,1 0 0,1-1 0,0-1 0,1 0 0,1-1 0,21 15 0,-36-28-115,1-1 0,-1 1 0,1-1 1,-1 0-1,1 0 0,0 0 0,-1 0 0,1 0 0,0 0 0,0-1 0,0 1 1,0-1-1,-1 0 0,1 0 0,0 0 0,0 0 0,0-1 0,0 1 0,5-2 1,-4 0 38,0 0 1,-1 0 0,1-1-1,0 1 1,-1-1 0,0 0-1,0 1 1,0-2 0,0 1 0,0 0-1,-1 0 1,4-5 0,4-12 118,0 0 0,-1 0 0,-1-1 1,7-26-1,-11 33-305,5-16 57,21-57-755,-2 31-2941,-8 25-2577,0-1-5110</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67"/>
    </inkml:context>
    <inkml:brush xml:id="br0">
      <inkml:brushProperty name="width" value="0.025" units="cm"/>
      <inkml:brushProperty name="height" value="0.025" units="cm"/>
    </inkml:brush>
  </inkml:definitions>
  <inkml:trace contextRef="#ctx0" brushRef="#br0">23 0 17232,'0'0'2659,"-16"54"-2467,12-27-128,2 0 0,2 2-32,0-4-32,0-3-224,6-2-289,-5-6-704,3-7-480,-9-7-5959</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68"/>
    </inkml:context>
    <inkml:brush xml:id="br0">
      <inkml:brushProperty name="width" value="0.025" units="cm"/>
      <inkml:brushProperty name="height" value="0.025" units="cm"/>
    </inkml:brush>
  </inkml:definitions>
  <inkml:trace contextRef="#ctx0" brushRef="#br0">72 13 14414,'0'0'512,"11"-1"695,30-5-114,1 2 0,0 2 1,0 2-1,44 6 0,-83-6-1100,0 1 0,1 0 1,-1 0-1,0 0 0,1 0 0,-1 1 0,0-1 1,0 1-1,0 0 0,0 0 0,-1 0 0,4 3 1,-5-4-37,1 1 0,-1-1 0,0 1 0,0-1 0,0 1 0,0 0 0,-1 0 0,1-1 0,0 1 0,-1 0 0,1 0 0,-1 0 0,0 0 0,1 0 1,-1-1-1,0 5 0,-1-1 18,-1 0 0,1 1 1,-1-1-1,1 0 0,-1 0 1,-1 0-1,1-1 0,-1 1 1,0 0-1,0-1 0,0 0 1,-1 1-1,-6 5 0,-2 1 163,10-9-147,-1 0 0,1 0-1,0 0 1,-1 0 0,1 1-1,0-1 1,0 0 0,1 1-1,-1-1 1,0 1-1,1 0 1,0 0 0,0-1-1,-1 1 1,2 0 0,-1 0-1,0 0 1,1 0-1,-1 0 1,1 0 0,0 0-1,0 0 1,0 0 0,1 4-1,-1-3 83,0 0 0,1 0 0,-1 0 0,-1 0-1,1 0 1,0 0 0,-1 0 0,0 0 0,0 0 0,0 0-1,-1-1 1,1 1 0,-1 0 0,0-1 0,0 0 0,-2 5-1,0-5 114,0 0 1,1 1-1,-1-1 0,-1-1 0,1 1 0,0 0 0,-1-1 0,1 0 0,-1 0 0,0 0 0,1-1 0,-9 2 0,-9 1 198,1-1 0,-1 0 0,-38-2 0,-23-6-7477,64 3 1050</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69"/>
    </inkml:context>
    <inkml:brush xml:id="br0">
      <inkml:brushProperty name="width" value="0.025" units="cm"/>
      <inkml:brushProperty name="height" value="0.025" units="cm"/>
    </inkml:brush>
  </inkml:definitions>
  <inkml:trace contextRef="#ctx0" brushRef="#br0">189 1 16496,'0'0'3811,"-52"77"-3426,28-41-257,-6 3-64,5-3 0,-1-6-32,11-6-32,4-9-192,6-9 96,5-14-1282,18-16-1280,5-6-257,8-7-1313,5-4-3555</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70"/>
    </inkml:context>
    <inkml:brush xml:id="br0">
      <inkml:brushProperty name="width" value="0.025" units="cm"/>
      <inkml:brushProperty name="height" value="0.025" units="cm"/>
    </inkml:brush>
  </inkml:definitions>
  <inkml:trace contextRef="#ctx0" brushRef="#br0">181 0 7175,'2'5'5525,"-5"9"-4279,-8 19-1682,11-32 640,-5 17-141,0-1 0,2 2 0,0-1 0,1 0 0,0 28 0,10 93 1784,-7-128-1701,-1-9-320,0 1 0,1-1 0,-1 0 0,0 0 1,1 0-1,-1 1 0,1-1 0,0 0 0,-1 0 1,1 0-1,0 0 0,0 0 0,1 0 0,-1 0 1,0-1-1,1 1 0,2 3 0,-3-18-4161,-7-14 2088,-15-11 3088,-1 0 1,-33-40-1,41 58-375,-25-27 3361,21 31 2238,74 25-5986,1-3 1,84-2-1,-113-6-1327,52-10-1,-8-8-2808</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71"/>
    </inkml:context>
    <inkml:brush xml:id="br0">
      <inkml:brushProperty name="width" value="0.025" units="cm"/>
      <inkml:brushProperty name="height" value="0.025" units="cm"/>
    </inkml:brush>
  </inkml:definitions>
  <inkml:trace contextRef="#ctx0" brushRef="#br0">1 1 5733,'0'0'10474</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72"/>
    </inkml:context>
    <inkml:brush xml:id="br0">
      <inkml:brushProperty name="width" value="0.025" units="cm"/>
      <inkml:brushProperty name="height" value="0.025" units="cm"/>
    </inkml:brush>
  </inkml:definitions>
  <inkml:trace contextRef="#ctx0" brushRef="#br0">61 122 7399,'0'0'4052,"-9"-4"-1751,-19-13-460,8 4 2345,19 12-2654,0 5-1466,0 0 0,1 0 0,0-1 0,-1 1-1,1 0 1,1 0 0,-1 0 0,1 5 0,0 0 3,0-4-151,-1 0 0,1 0 0,0 0 0,0 0-1,0 0 1,1-1 0,0 1 0,0 0 0,0-1 0,0 0 0,1 1 0,-1-1 0,1 0 0,0 0 0,1-1 0,-1 1 0,1-1 0,-1 1 0,1-1 0,0 0-1,0 0 1,1-1 0,-1 1 0,0-1 0,8 2 0,-6-2-169,-1 0 0,1 0-1,0-1 1,0 0 0,0 0 0,0-1-1,0 1 1,0-1 0,0-1 0,0 1 0,0-1-1,0 0 1,0-1 0,0 1 0,0-1-1,-1 0 1,1 0 0,0-1 0,-1 0-1,10-7 1,-1-2-702,0 0 0,0-1 0,-2-1 1,0 0-1,0 0 0,15-28 0,-19 29 1504,-2 1 0,0-1 0,0-1 1,-2 1-1,5-19 0,-9 29 2879,-4 6-1429,-10 16-941,-15 30-1300,16-24 279,-10 24 104,-20 56 0,38-90-148,0 0 0,1 1-1,1-1 1,1 1 0,0 0 0,1 0-1,1-1 1,2 25 0,7-13-1522,6-8-1543</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73"/>
    </inkml:context>
    <inkml:brush xml:id="br0">
      <inkml:brushProperty name="width" value="0.025" units="cm"/>
      <inkml:brushProperty name="height" value="0.025" units="cm"/>
    </inkml:brush>
  </inkml:definitions>
  <inkml:trace contextRef="#ctx0" brushRef="#br0">269 0 5061,'0'0'13517,"-14"9"-13058,-34 27-406,1 1 0,2 3 1,-63 73-1,101-103-1440,9-13-4662,5-13 97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3.142"/>
    </inkml:context>
    <inkml:brush xml:id="br0">
      <inkml:brushProperty name="width" value="0.025" units="cm"/>
      <inkml:brushProperty name="height" value="0.025" units="cm"/>
    </inkml:brush>
  </inkml:definitions>
  <inkml:trace contextRef="#ctx0" brushRef="#br0">56 36 9417,'0'0'16421,"8"-4"-16240,22-12 38,-31 16-212,1 0-1,0 1 1,-1-1 0,1 0-1,0 0 1,0 0-1,-1 0 1,1 0-1,0 0 1,-1 0 0,1 0-1,0-1 1,0 1-1,-1 0 1,1 0 0,0 0-1,-1 0 1,1 0-1,0 0 1,0 0-1,-1-1 1,1 1 0,0 0-1,0 0 1,-1 0-1,1-1 1,0 1 0,0 0-1,0 0 1,0-1-1,-1 1 1,1 0-1,0 0 1,0-1 0,0 1-1,0 0 1,0-1-1,0 1 1,0 0 0,0 0-1,0-1 1,0 1-1,0 0 1,0-1 0,0 1-1,0 0 1,0 0-1,0-1 1,0 1-1,0 0 1,0-1 0,0 1-1,0 0 1,0 0-1,1-1 1,-1 1 0,0 0-1,0 0 1,0-1-1,0 1 1,1 0-1,-1 0 1,0 0 0,0-1-1,1 1 1,-1 0-1,-23-3-111,21 3 91,-1 0-1,1 0 0,-1 1 0,1 0 1,-1-1-1,1 1 0,-1 0 0,1 0 1,0 0-1,0 1 0,-1-1 0,1 1 1,0-1-1,0 1 0,0-1 0,1 1 1,-1 0-1,0 0 0,1 0 0,-3 4 1,2-3-9,-1 1 1,1 0 0,0 0-1,0 0 1,1 1 0,0-1 0,-1 0-1,1 1 1,1-1 0,-2 9-1,3-12 16,0 0-1,-1 0 1,1-1-1,0 1 1,0 0 0,0-1-1,-1 1 1,1-1-1,0 1 1,0-1-1,0 1 1,0-1-1,0 0 1,0 1-1,0-1 1,0 0 0,0 0-1,0 0 1,0 0-1,0 0 1,0 0-1,0 0 1,2 0-1,34-1-21,-32 1 13,7-1-112,1-1 0,0-1 0,17-5 0,-22 5 78,1 0 0,-1 1 0,0 0-1,1 1 1,-1-1 0,1 2 0,-1-1-1,1 1 1,12 2 0,-20 48 883,-1-49-812,1 0 0,0-1 0,0 1 0,0 0 0,0-1 0,-1 1 1,1 0-1,0-1 0,0 1 0,0-1 0,0 1 0,0-1 1,0 0-1,0 1 0,1-1 0,-1 0 0,0 0 0,0 0 0,0 0 1,0 0-1,0 0 0,0 0 0,0 0 0,0 0 0,1 0 1,-1-1-1,1 1 0,35-6 134,-18 4-1955,-16 21-5444,-3-17 6060,0 3-7038</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74"/>
    </inkml:context>
    <inkml:brush xml:id="br0">
      <inkml:brushProperty name="width" value="0.025" units="cm"/>
      <inkml:brushProperty name="height" value="0.025" units="cm"/>
    </inkml:brush>
  </inkml:definitions>
  <inkml:trace contextRef="#ctx0" brushRef="#br0">1 0 8296,'0'0'6438,"46"62"-5701,-10-39-193,9-3-256,-2-2-224,5-1-1281,-7-6-2498</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75"/>
    </inkml:context>
    <inkml:brush xml:id="br0">
      <inkml:brushProperty name="width" value="0.025" units="cm"/>
      <inkml:brushProperty name="height" value="0.025" units="cm"/>
    </inkml:brush>
  </inkml:definitions>
  <inkml:trace contextRef="#ctx0" brushRef="#br0">349 0 1185,'0'0'16245,"-8"1"-15957,-3 2-257,0 0 0,0 1 0,0 0 0,0 0 0,1 1-1,0 0 1,0 1 0,-14 10 0,-83 69 494,87-67-442,17-16-72,-60 57 155,59-54-160,-1 0-1,2 0 0,-1 0 0,1 1 1,-1-1-1,1 1 0,1 0 0,-1 0 1,1 0-1,0 0 0,-1 8 0,3-13-13,0 1-1,0-1 0,0 1 0,0 0 0,0-1 0,0 1 0,0-1 0,1 1 0,-1-1 0,1 1 0,-1-1 0,1 0 0,-1 1 0,1-1 1,0 1-1,0-1 0,0 0 0,0 0 0,0 0 0,0 1 0,0-1 0,2 1 0,1 1-34,0 0 0,0-1 1,0 0-1,0 0 0,0 0 0,1 0 0,7 1 0,9 1-368,0 0 0,33 0 0,-48-4 276,80 2-2075,11-2-1169</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76"/>
    </inkml:context>
    <inkml:brush xml:id="br0">
      <inkml:brushProperty name="width" value="0.025" units="cm"/>
      <inkml:brushProperty name="height" value="0.025" units="cm"/>
    </inkml:brush>
  </inkml:definitions>
  <inkml:trace contextRef="#ctx0" brushRef="#br0">2 1 11531,'0'0'448,"-2"47"-255,4-24 31,15 2 0,2 2-32,9 0-64,2 0 0,-4-1-96,4 2 64,-2-2-63,-4 0-226,-7-4-1120,-6-3-673,-5-5-352,-6-5-256,0-5-1410</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77"/>
    </inkml:context>
    <inkml:brush xml:id="br0">
      <inkml:brushProperty name="width" value="0.025" units="cm"/>
      <inkml:brushProperty name="height" value="0.025" units="cm"/>
    </inkml:brush>
  </inkml:definitions>
  <inkml:trace contextRef="#ctx0" brushRef="#br0">17 219 11179,'0'0'6053,"-16"-55"-5508,32 39-289,12-1-96,4-2-96,9-1-32,8-1-160,1 0-1217,2-2-1250,-9-3-2177</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78"/>
    </inkml:context>
    <inkml:brush xml:id="br0">
      <inkml:brushProperty name="width" value="0.025" units="cm"/>
      <inkml:brushProperty name="height" value="0.025" units="cm"/>
    </inkml:brush>
  </inkml:definitions>
  <inkml:trace contextRef="#ctx0" brushRef="#br0">0 0 14638,'0'0'3427,"24"51"-3107,-3-34-159,5-2-97,4-2-32,0-1-385,2-6-512,-3-3-1249,3-3-480,-8 0-737,-3-13-2499</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79"/>
    </inkml:context>
    <inkml:brush xml:id="br0">
      <inkml:brushProperty name="width" value="0.025" units="cm"/>
      <inkml:brushProperty name="height" value="0.025" units="cm"/>
    </inkml:brush>
  </inkml:definitions>
  <inkml:trace contextRef="#ctx0" brushRef="#br0">116 1 8456,'0'0'5381,"-51"72"-4100,38-43-608,0 3-161,2 0-287,0 1-97,3-3-224,3 0-1602,1-11-2306</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80"/>
    </inkml:context>
    <inkml:brush xml:id="br0">
      <inkml:brushProperty name="width" value="0.025" units="cm"/>
      <inkml:brushProperty name="height" value="0.025" units="cm"/>
    </inkml:brush>
  </inkml:definitions>
  <inkml:trace contextRef="#ctx0" brushRef="#br0">1 2348 2723,'0'0'9134,"3"-11"-8515,38-81 2434,-29 61 271,6-11-2927,14-25-320,-26 51-68,30-38-25,59-74 203,-12 18-118,-46 60 142,85-86 1,-17 21 32,-78 86-247,1 0 0,2 3 1,0 0-1,2 2 0,1 1 0,0 2 0,2 1 0,0 1 1,72-25-1,-2 10 0,1 4 0,146-20 0,-63 32-50,-123 14 64,85-15-1,377-83-32,-351 60 6,222-83-1,-272 81 13,249-98-140,-322 117 115,-1-2 0,-1-3 0,-2-1 1,80-67-1,-114 83 73,-1-1 0,18-25 0,-19 22-2,0 2-1,18-17 0,-15 20-28,-1-1-1,0 0 1,-2-1 0,1-1-1,-2 0 1,0-1 0,13-26-1,-19 7 352,-7 35-455,-1 0 0,1-1 0,1 1 0,-1 0-1,0 0 1,0-1 0,1 1 0,-1 0 0,1 0-1,0-1 1,0 1 0,0 0 0,0 0 0,0 0-1,0 0 1,0 0 0,1 1 0,-1-1 0,1 0-1,-1 0 1,1 1 0,0-1 0,0 1 0,0 0-1,2-2 1,22-16-5386,-20 11 528</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81"/>
    </inkml:context>
    <inkml:brush xml:id="br0">
      <inkml:brushProperty name="width" value="0.025" units="cm"/>
      <inkml:brushProperty name="height" value="0.025" units="cm"/>
    </inkml:brush>
  </inkml:definitions>
  <inkml:trace contextRef="#ctx0" brushRef="#br0">71 63 14221,'0'0'8216,"4"0"-7933,0 1-389,-3-1 190,-1 1-1,1-1 0,-1 0 0,1 1 0,0-1 0,-1 0 0,1 0 0,0 1 0,0-1 0,-1 0 0,1 0 1,0 0-1,-1 0 0,1 0 0,0 0 0,0 0 0,-1 0 0,1-1 0,0 1 0,-1 0 0,1 0 1,0-1-1,-1 1 0,1 0 0,0-1 0,-1 1 0,1 0 0,-1-1 0,1 1 0,-1-1 0,1 1 0,-1-1 1,1 1-1,-1-1 0,1 1 0,-1-1 0,1 0 0,-1 1 0,0-1 0,0 0 0,1 1 0,-1-1 1,0 0-1,0 1 0,0-1 0,0 0 0,1 1 0,-1-1 0,0 0 0,0 0 0,0 1 0,-1-1 0,1 0 1,0 1-1,0-1 0,0 0 0,-1 0 0,1 0-73,0 1 0,-1-1 1,1 1-1,0-1 0,-1 1 0,1-1 0,0 1 1,-1-1-1,1 1 0,-1 0 0,1-1 0,-1 1 1,1 0-1,-1-1 0,1 1 0,-1 0 0,1 0 0,-1 0 1,1-1-1,-1 1 0,1 0 0,-1 0 0,1 0 1,-1 0-1,1 0 0,-1 0 0,0 0 0,1 0 1,-1 0-1,1 0 0,-1 0 0,1 0 0,-1 1 1,1-1-1,-1 0 0,1 0 0,-1 1 0,1-1 1,-2 1-1,-21 9-269,4 14 151,19-24 330,10-13 81,-8 9-246,1 0-1,0-1 1,-1 1 0,0-1 0,0 1 0,0-1-1,0 0 1,-1 1 0,0-1 0,1-9-1,-15 27-237,7-4 118,4-6 45,0 1 0,-1 0 0,1 0 0,1 0 1,-1 0-1,1 0 0,-1 1 0,1-1 0,0 0 0,1 1 0,-1 4 0,27-47 381,-15 6-278,-12 25-136,-9 21-111,8-10 159,-1 1 1,1 0-1,0 0 0,0 0 0,0 0 1,1 1-1,0-1 0,-1 6 1,2-11 4,0 0 1,1 0 0,-1 0-1,0 0 1,0 0 0,0 0 0,0 0-1,0 0 1,0 0 0,0 0-1,0 0 1,1 0 0,-1 0 0,0 0-1,0 0 1,0 0 0,0 0-1,0 0 1,0 0 0,0 0 0,0 0-1,1 0 1,-1 0 0,0 0-1,0 0 1,0 0 0,0 0 0,0 0-1,0 0 1,0 0 0,0 0-1,0 0 1,0 0 0,1 1 0,-1-1-1,0 0 1,0 0 0,0 0-1,0 0 1,0 0 0,0 0 0,0 0-1,0 0 1,0 0 0,0 1-1,0-1 1,0 0 0,0 0 0,0 0-1,0 0 1,0 0 0,10-27 115,-8 7-164,-12 24-410,-14 28-457,19-21 834,1 0 0,0 0-1,0 0 1,1 1-1,1-1 1,0 1 0,-1 14-1,5-26 108,-1 0 0,0-1-1,1 1 1,-1 0 0,0-1 0,0 1-1,0-1 1,1 1 0,-1-1 0,0 0 0,0 1-1,0-1 1,0 0 0,1-1 0,2-2 14,0 0 0,0 0 0,-1-1 0,1 1 0,-1-1 0,0 0 0,0 0 0,-1 0 0,0 0-1,0-1 1,0 1 0,0-1 0,-1 1 0,1-7 0,-2 12-50,0 0 0,0-1-1,0 1 1,0 0 0,-1-1-1,1 1 1,0 0 0,0-1-1,0 1 1,-1 0 0,1-1-1,0 1 1,0 0 0,-1 0-1,1-1 1,0 1 0,-1 0-1,1 0 1,0 0 0,-1 0-1,1-1 1,0 1 0,-1 0-1,1 0 1,0 0 0,-1 0-1,1 0 1,-1 0 0,1 0-1,0 0 1,-1 0 0,1 0-1,0 0 1,-1 0 0,1 0-1,-1 0 1,1 0 0,0 0-1,-1 1 1,1-1 0,0 0-1,-1 0 1,1 0 0,0 0-1,-1 1 1,1-1 0,0 0-1,0 0 1,-1 1 0,1-1-1,0 1 1,-17 10-434,8 12 240,10-23 195,-1 0 0,0 0 0,0 1 0,0-1 0,0 0 0,0 0 0,0 0 0,1 1 0,-1-1 0,0 0 0,0 0 0,0 0 0,0 0 1,1 0-1,-1 1 0,0-1 0,0 0 0,0 0 0,1 0 0,-1 0 0,0 0 0,0 0 0,1 0 0,-1 0 0,0 0 0,0 0 0,1 0 0,-1 0 0,0 0 0,0 0 0,1 0 0,-1 0 0,0 0 0,0 0 0,0 0 0,1 0 0,-1 0 0,0 0 0,0 0 0,1 0 0,-1 0 0,0-1 0,1 1 0,1-1-1,0-1-1,0 1 1,0 0 0,0-1-1,0 0 1,-1 1-1,1-1 1,0 0 0,-1 0-1,1 0 1,-1 0 0,0 0-1,1-1 1,-1 1-1,0 0 1,1-4 0,-3 7 2,1 0 1,-1-1-1,1 1 1,-1 0 0,0 0-1,1-1 1,-1 1-1,0 0 1,0-1-1,0 1 1,1 0 0,-1-1-1,0 0 1,0 1-1,0-1 1,0 1 0,0-1-1,0 0 1,0 0-1,0 1 1,0-1-1,0 0 1,0 0 0,0 0-1,0 0 1,0 0-1,0 0 1,0 0 0,0-1-1,0 1 1,0 0-1,0 0 1,0-1-1,0 1 1,1-1 0,-1 1-1,0-1 1,0 1-1,0-1 1,0 0-1,1 1 1,-1-1 0,0 0-1,1 1 1,-1-1-1,0 0 1,1 0 0,-1 0-1,1 0 1,-1 0-1,1 1 1,0-1-1,-1 0 1,1 0 0,0 0-1,0 0 1,0 0-1,-1 0 1,1 0 0,0 0-1,0 0 1,1 0-1,-1 0 1,0-2-1,-1 5-41,1-1 1,-1 1-1,0-1 0,1 1 0,-1-1 0,1 1 0,-1-1 0,1 1 0,0-1 1,0 1-1,0 0 0,0-1 0,0 1 0,0 1 0,0-2-137,0-1-1,1 0 1,-1 1 0,0-1-1,0 1 1,0-1-1,0 1 1,1-1 0,-1 0-1,0 1 1,0-1-1,1 0 1,-1 1 0,0-1-1,1 0 1,-1 1 0,0-1-1,1 0 1,-1 0-1,0 0 1,1 1 0,-1-1-1,1 0 1,-1 0-1,0 0 1,1 0 0,-1 0-1,1 1 1,-1-1 0,1 0-1,0 0 1,11 0-5576</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82"/>
    </inkml:context>
    <inkml:brush xml:id="br0">
      <inkml:brushProperty name="width" value="0.025" units="cm"/>
      <inkml:brushProperty name="height" value="0.025" units="cm"/>
    </inkml:brush>
  </inkml:definitions>
  <inkml:trace contextRef="#ctx0" brushRef="#br0">11 1 8392,'-8'7'6607,"5"11"-4425,5 24-1740,-2-37 214,5 33-119,2 0 0,2 0 0,19 54 1,-4-18-461,150 731-56,-138-429-336,-28-244 171,-7-114 20,2 6 52,-1 0 0,-1 0 0,-1 0 0,-1 0 0,-1 0 0,-1 0 1,-10 36-1,12-55-888,-3-1-5239</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83"/>
    </inkml:context>
    <inkml:brush xml:id="br0">
      <inkml:brushProperty name="width" value="0.025" units="cm"/>
      <inkml:brushProperty name="height" value="0.025" units="cm"/>
    </inkml:brush>
  </inkml:definitions>
  <inkml:trace contextRef="#ctx0" brushRef="#br0">45 287 4805,'0'0'12112,"-7"8"-10937,-22 27-70,28-34-1034,0 0 1,0 0-1,1 0 1,-1 0-1,0 1 1,1-1 0,-1 0-1,1 0 1,-1 0-1,1 1 1,-1-1-1,1 0 1,0 1-1,0-1 1,0 0-1,0 1 1,0-1-1,0 0 1,0 1-1,0-1 1,0 0 0,0 1-1,1-1 1,-1 0-1,1 0 1,-1 1-1,1-1 1,-1 0-1,1 0 1,1 2-1,-2-3-14,1 1-1,-1-1 1,1 1-1,0-1 1,-1 0-1,1 1 1,0-1-1,-1 0 1,1 1-1,0-1 1,0 0-1,-1 0 1,1 0 0,0 1-1,0-1 1,-1 0-1,1 0 1,0 0-1,0 0 1,-1 0-1,1-1 1,0 1-1,0 0 1,-1 0-1,1 0 1,0-1-1,-1 1 1,1 0-1,0-1 1,-1 1-1,1 0 1,0-1-1,-1 1 1,1-1-1,-1 1 1,1-1-1,-1 1 1,1-1-1,-1 0 1,1 1-1,0-2 1,6-13 349,-1 0 0,0 0 1,-1-1-1,0 0 0,-2 0 0,0 0 1,0-1-1,-1-18 0,1 9-277,9-142-1,-12 168-140,0 0 0,0-1 0,0 1 1,0-1-1,0 1 0,0 0 0,0-1 0,0 1 1,0 0-1,0-1 0,1 1 0,-1-1 0,0 1 1,0 0-1,0 0 0,0-1 0,1 1 0,-1 0 1,0-1-1,1 1 0,-1 0 0,0 0 0,0-1 1,1 1-1,-1 0 0,0 0 0,1 0 0,-1-1 1,0 1-1,1 0 0,-1 0 0,0 0 0,1 0 1,-1 0-1,1 0 0,-1 0 0,0 0 0,1 0 1,-1 0-1,1 0 0,-1 0 0,0 0 0,1 0 1,-1 0-1,0 0 0,1 0 0,-1 0 0,0 1 1,1-1-1,-1 0 0,0 0 0,1 0 0,-1 1 1,0-1-1,1 0 0,-1 0 0,0 1 0,0-1 1,1 0-1,-1 1 0,0-1 0,0 0 0,1 1 1,17 20-339,1 14 164,-1 0 0,13 42-1,-17-41-383,1-1 0,26 44 0,-39-76 302,0 0 1,0-1-1,0 1 1,0 0-1,1-1 0,-1 1 1,1-1-1,-1 0 1,1 0-1,3 2 0,21 2-6109,-8-6-461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3.760"/>
    </inkml:context>
    <inkml:brush xml:id="br0">
      <inkml:brushProperty name="width" value="0.025" units="cm"/>
      <inkml:brushProperty name="height" value="0.025" units="cm"/>
    </inkml:brush>
  </inkml:definitions>
  <inkml:trace contextRef="#ctx0" brushRef="#br0">5 0 13805,'0'0'9177,"1"13"-8521,-1 2-404,2 67 687,-10 100 0,9-205-10647,0-6 4522,2-5-2485</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84"/>
    </inkml:context>
    <inkml:brush xml:id="br0">
      <inkml:brushProperty name="width" value="0.025" units="cm"/>
      <inkml:brushProperty name="height" value="0.025" units="cm"/>
    </inkml:brush>
  </inkml:definitions>
  <inkml:trace contextRef="#ctx0" brushRef="#br0">6 5 4965,'0'0'13933,"0"-4"-13778,-3 246-566,6 93 1045,3-119-558,-12-168 291,1-1-4669</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85"/>
    </inkml:context>
    <inkml:brush xml:id="br0">
      <inkml:brushProperty name="width" value="0.025" units="cm"/>
      <inkml:brushProperty name="height" value="0.025" units="cm"/>
    </inkml:brush>
  </inkml:definitions>
  <inkml:trace contextRef="#ctx0" brushRef="#br0">0 0 16015,'0'0'1890,"0"1"-1666,6 1-192,-2 1-2050</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5.220"/>
    </inkml:context>
    <inkml:brush xml:id="br0">
      <inkml:brushProperty name="width" value="0.025" units="cm"/>
      <inkml:brushProperty name="height" value="0.025" units="cm"/>
    </inkml:brush>
  </inkml:definitions>
  <inkml:trace contextRef="#ctx0" brushRef="#br0">0 1 24888,'0'0'-2851,"92"40"-3491,-53-55-2691</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3:18.684"/>
    </inkml:context>
    <inkml:brush xml:id="br0">
      <inkml:brushProperty name="width" value="0.025" units="cm"/>
      <inkml:brushProperty name="height" value="0.025" units="cm"/>
    </inkml:brush>
  </inkml:definitions>
  <inkml:trace contextRef="#ctx0" brushRef="#br0">10 24 609,'0'0'22869,"-10"0"-29851,34-4 4739,8-2 386,2-2-898,-8 2-4676</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3:19.675"/>
    </inkml:context>
    <inkml:brush xml:id="br0">
      <inkml:brushProperty name="width" value="0.025" units="cm"/>
      <inkml:brushProperty name="height" value="0.025" units="cm"/>
    </inkml:brush>
  </inkml:definitions>
  <inkml:trace contextRef="#ctx0" brushRef="#br0">66 0 21813,'0'0'-417,"-56"13"385,46-12-352,10 1-449,0 0 609,10-2-801,3 0-449,5 0-575,7-2-706,-10-14-1409</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3:36.921"/>
    </inkml:context>
    <inkml:brush xml:id="br0">
      <inkml:brushProperty name="width" value="0.025" units="cm"/>
      <inkml:brushProperty name="height" value="0.025" units="cm"/>
    </inkml:brush>
  </inkml:definitions>
  <inkml:trace contextRef="#ctx0" brushRef="#br0">2 2383 6470,'0'0'3539,"-1"-10"-2631,1 0-501,-1-1 0,2 0 0,-1 0 0,2 0 0,-1 1-1,2-1 1,-1 1 0,5-13 0,29-85 1008,-27 75-957,1 1-1,2 0 1,28-54 0,-24 58-389,-4 5 65,1 1 0,1 1 1,1 0-1,0 1 0,2 0 1,23-21-1,20-8-90,-22 19 25,-2-1 0,34-38 0,-20-4 124,-1 1-29,-34 58 40,1 0 0,0 1-1,1 1 1,25-14 0,-38 24-192,9-5 11,0 2-1,0 0 1,0 0 0,0 1 0,23-3 0,31-10-5,-33 7 60,61-11 1,-66 17-55,-1-2-1,0-1 0,42-16 0,-21 2 1,2 2-1,73-16 0,-81 24-60,13-3-94,105-12 0,-136 23 124,0-2 0,0-1 0,-1-1 0,31-13 0,-31 11 8,0 0 1,1 2 0,-1 1-1,46-6 1,34 0-3,-77 7-155,-1 1 1,1 1-1,1 2 1,-1 1-1,52 6 1,-61-3 134,1-1 1,0-1-1,0-1 1,0-1-1,0-1 1,0 0-1,0-1 1,0-1-1,-1-1 1,0 0-1,0-2 1,20-9-1,3 1-206,-1 3-1,69-12 1,-19 4-31,-14 1 170,0-3-1,93-41 0,-140 48 110,42-30 0,20-11 33,-67 45-22,1 0 47,-1-1 0,0-2 1,0 0-1,-1-1 0,-1-1 1,39-38-1,-14 1 70,-20 22 33,60-54-1,-74 73-137,-1 0-1,-1-1 1,0-1-1,-1 0 1,-1 0-1,0-1 0,12-27 1,-14 26 2,2-1 1,0 1-1,0 1 1,2 0-1,0 0 1,23-23-1,-23 29-45,-3 3-5,0-1 1,0 0-1,0 0 0,-1-1 0,0 0 0,-1 0 0,0 0 0,0-1 0,8-15 1,-10 18-5928,1 4-176</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4:02.933"/>
    </inkml:context>
    <inkml:brush xml:id="br0">
      <inkml:brushProperty name="width" value="0.025" units="cm"/>
      <inkml:brushProperty name="height" value="0.025" units="cm"/>
    </inkml:brush>
  </inkml:definitions>
  <inkml:trace contextRef="#ctx0" brushRef="#br0">366 33 5509,'0'0'23350,"1"-6"-22784,3-15-37,-4 15 763,-24 15-470,3 10-724,0 1 0,2 1 1,1 0-1,0 1 0,-19 34 1,-6 6 10,-127 178-194</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4:04.980"/>
    </inkml:context>
    <inkml:brush xml:id="br0">
      <inkml:brushProperty name="width" value="0.025" units="cm"/>
      <inkml:brushProperty name="height" value="0.025" units="cm"/>
    </inkml:brush>
  </inkml:definitions>
  <inkml:trace contextRef="#ctx0" brushRef="#br0">85 0 12780,'0'0'3502,"0"3"-571,-3 129 3127,-24 180-1413,25-280-4044,-4 23-257,6-55-439,0 0-1,0 1 1,-1-1-1,1 0 1,0 1-1,0-1 1,0 0-1,-1 0 1,1 1-1,0-1 0,0 0 1,-1 0-1,1 1 1,0-1-1,-1 0 1,1 0-1,0 0 1,-1 1-1,1-1 1,0 0-1,-1 0 1,1 0-1,0 0 1,-1 0-1,1 0 1,0 0-1,-1 0 1,1 0-1,0 0 1,-1 0-1,1 0 1,0 0-1,-1 0 1,1 0-1,0 0 1,-1 0-1,1-1 0,0 1 1,-1 0-1,1 0 1,0 0-1,-1 0 1,1-1-1,0 1 1,0 0-1,-1 0 1,1-1-1,0 1 1,0 0-1,-1-1 1,1 1-1,0 0 1,0 0-1,0-1 1,0 1-1,-1-1 1,-13-18-6355,13 18 5975,-14-21-7607</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4:05.468"/>
    </inkml:context>
    <inkml:brush xml:id="br0">
      <inkml:brushProperty name="width" value="0.025" units="cm"/>
      <inkml:brushProperty name="height" value="0.025" units="cm"/>
    </inkml:brush>
  </inkml:definitions>
  <inkml:trace contextRef="#ctx0" brushRef="#br0">127 136 16271,'0'-9'3369,"-1"4"-3018,1 0-1,0 0 1,1 0 0,-1 0 0,1 0-1,0 0 1,0 0 0,1 1 0,-1-1-1,1 0 1,0 1 0,1-1-1,-1 1 1,1-1 0,0 1 0,0 0-1,0 0 1,0 1 0,1-1 0,-1 0-1,1 1 1,0 0 0,0 0-1,0 0 1,1 1 0,-1-1 0,1 1-1,-1 0 1,8-2 0,-4 2-270,0 0-1,0 1 1,0 0-1,0 1 1,1-1 0,-1 1-1,0 1 1,0 0 0,0 0-1,0 0 1,0 1-1,0 1 1,0-1 0,0 1-1,12 7 1,-15-7-63,0 0 0,0 1 1,-1-1-1,0 1 0,1 1 0,-1-1 0,-1 0 0,1 1 1,-1 0-1,0 0 0,0 0 0,0 0 0,0 0 1,-1 1-1,0-1 0,0 1 0,-1-1 0,0 1 0,1 0 1,-2 0-1,1 0 0,-1 9 0,0-7-21,-1 1 1,0-1-1,0 0 0,-1 0 1,0 1-1,0-1 0,-1 0 1,0-1-1,0 1 0,-1-1 1,0 1-1,-1-1 0,1 0 1,-1 0-1,-1-1 0,1 0 1,-1 0-1,0 0 0,0 0 1,-1-1-1,0 0 0,0-1 1,-14 8-1,21-12-27,0 0 0,0 1 0,0-1 0,0 0 1,0 1-1,0-1 0,0 0 0,0 0 0,0 1 0,0-1 0,0 0 0,0 0 0,0 1 0,0-1 0,0 0 0,0 0 1,0 1-1,0-1 0,1 0 0,-1 0 0,0 1 0,0-1 0,0 0 0,0 0 0,1 1 0,-1-1 0,0 0 0,0 0 1,0 0-1,1 0 0,-1 0 0,0 1 0,0-1 0,1 0 0,-1 0 0,0 0 0,1 0 0,-1 0 0,0 0 0,0 0 0,1 0 1,-1 0-1,0 0 0,0 0 0,1 0 0,-1 0 0,16 7-400,9 1 342,0-2 69,-1 2 0,0 1 1,-1 2-1,26 13 0,-48-23 38,1 0-1,0 0 1,-1 0 0,1 0-1,0 1 1,-1-1 0,1 1-1,-1-1 1,0 1-1,1-1 1,-1 1 0,0 0-1,0-1 1,0 1-1,0 0 1,-1 0 0,1 0-1,0 0 1,-1 0 0,1 0-1,-1 0 1,0 0-1,1 0 1,-1 2 0,-1 0 54,0-1 0,0 0 0,0 1 0,0-1 0,-1 0 0,1 0 1,-1 0-1,0 0 0,0 0 0,0 0 0,0-1 0,-1 1 0,-2 2 1,-6 5 174,-1 0 0,-1 0 0,0-2 1,0 1-1,-19 8 0,7-7-300,0 0 0,-1-2 0,0-1 0,0-1 1,-39 4-1,-136-3-1211,192-7 1171</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4:06.871"/>
    </inkml:context>
    <inkml:brush xml:id="br0">
      <inkml:brushProperty name="width" value="0.025" units="cm"/>
      <inkml:brushProperty name="height" value="0.025" units="cm"/>
    </inkml:brush>
  </inkml:definitions>
  <inkml:trace contextRef="#ctx0" brushRef="#br0">27 510 10122,'0'0'3320,"-4"10"86,1-5-2786,-11 32 1738,9-4 2335,5-33-4643,0 0-1,0 1 1,0-1-1,0 0 1,0 0-1,0 1 1,0-1 0,0 0-1,0 0 1,0 0-1,0 1 1,0-1-1,0 0 1,0 0-1,0 0 1,0 1 0,1-1-1,-1 0 1,0 0-1,0 0 1,0 1-1,0-1 1,0 0-1,1 0 1,-1 0-1,0 0 1,0 0 0,0 1-1,0-1 1,1 0-1,-1 0 1,0 0-1,0 0 1,0 0-1,1 0 1,-1 0-1,0 0 1,0 0 0,1 0-1,-1 0 1,0 0-1,0 0 1,1 0-1,12-6 1628,10-12 280,24-53-1082,45-91 0,7-12-191,-64 119-684,44-51 0,-79 106-1,0-1 1,0 1-1,1-1 0,-1 1 1,0-1-1,1 1 0,-1-1 1,0 1-1,1 0 0,-1-1 1,1 1-1,-1 0 0,0-1 1,1 1-1,-1 0 0,1-1 1,-1 1-1,1 0 0,-1 0 1,1-1-1,0 1 0,-1 0 1,1 0-1,-1 0 0,1 0 1,-1 0-1,1 0 0,-1 0 1,1 0-1,0 0 0,-1 0 1,1 0-1,0 1 0,6 18-49,-7 47-28,-1-49 90,-2 90 37,1 56 14,3-140-58,1-1-1,2 1 1,0-1-1,1 0 1,9 23-1,-14-43-10,1 1 0,0 0 0,-1-1 1,1 1-1,1 0 0,-1-1 0,0 0 0,1 1 0,-1-1 0,1 0 0,0 1 1,-1-1-1,1 0 0,0 0 0,0-1 0,1 1 0,-1 0 0,0-1 0,0 1 1,1-1-1,-1 0 0,1 0 0,-1 1 0,1-2 0,0 1 0,-1 0 0,1-1 1,0 1-1,5-1 0,-8-2-872,1 0 0,-1 0 0,0 0 1,-1 0-1,1 0 0,0 0 0,0 0 1,-1 0-1,0-1 0,1 1 0,-1 0 0,0 1 1,-1-4-1,-12-12-6735,-4-3-3859</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4.077"/>
    </inkml:context>
    <inkml:brush xml:id="br0">
      <inkml:brushProperty name="width" value="0.025" units="cm"/>
      <inkml:brushProperty name="height" value="0.025" units="cm"/>
    </inkml:brush>
  </inkml:definitions>
  <inkml:trace contextRef="#ctx0" brushRef="#br0">10 85 6342,'0'0'4180,"-2"13"-2488,1 3-1440,-3 13 889,2 0 1,2 0 0,2 36 0,-1-59-949,-1 1-1,1-1 1,0 1 0,1-1-1,-1 0 1,1 0 0,0 1 0,1-1-1,0-1 1,0 1 0,0 0 0,0-1-1,1 1 1,0-1 0,0 0 0,0 0-1,1-1 1,0 1 0,0-1-1,0 0 1,0 0 0,6 2 0,-8-5-26,0 0 0,0 0 0,0 0 0,0-1 0,0 1 0,0-1 0,0 0 0,0 0 1,0 0-1,0 0 0,0-1 0,0 1 0,0-1 0,0 0 0,-1 0 0,1 0 0,0 0 0,0 0 1,-1 0-1,1-1 0,-1 0 0,1 1 0,-1-1 0,1 0 0,-1 0 0,0 0 0,0 0 0,0-1 1,0 1-1,-1 0 0,3-4 0,7-10 36,-1-1-1,-1 0 1,13-31 0,-16 33 39,1 0-183,0-1 0,-1 0 0,-1-1-1,0 1 1,-2-1 0,0 0-1,0 0 1,-2 0 0,0 0 0,-1 0-1,-3-21 1,3 37-120,0-1 0,0 1 0,0 0 0,0 0 0,-1 0 0,1-1 0,0 1-1,-1 0 1,1 0 0,-1 0 0,1 0 0,-1-1 0,0 1 0,0 0 0,1 0 0,-1 0 0,0 0 0,0 1 0,0-1 0,0 0 0,0 0 0,0 1-1,0-1 1,0 0 0,0 1 0,0-1 0,-1 1 0,1-1 0,0 1 0,-2-1 0,2 2-234,-1-1 1,1 0-1,0 1 1,0-1-1,0 1 1,0-1-1,0 1 1,0 0-1,0-1 1,0 1-1,0 0 1,0 0-1,0 0 1,0-1-1,1 1 1,-1 0-1,0 0 1,0 0-1,1 0 1,-1 1-1,1-1 1,-1 0-1,1 0 1,0 0-1,-1 0 1,1 0-1,0 1 1,0-1-1,0 0 1,0 0-1,0 2 1,-1 16-4324,1 1-907</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4:07.235"/>
    </inkml:context>
    <inkml:brush xml:id="br0">
      <inkml:brushProperty name="width" value="0.025" units="cm"/>
      <inkml:brushProperty name="height" value="0.025" units="cm"/>
    </inkml:brush>
  </inkml:definitions>
  <inkml:trace contextRef="#ctx0" brushRef="#br0">42 103 9449,'0'0'12225,"-8"-2"-9471,-25-4-709,34 6-2006,-1 0 0,0 0 1,0 1-1,1-1 0,-1 0 0,0 0 0,0 0 0,1 0 1,-1 0-1,0 1 0,0-1 0,0 0 0,1 0 0,-1 0 1,0 1-1,0-1 0,0 0 0,0 0 0,1 1 1,-1-1-1,0 0 0,0 0 0,0 1 0,0-1 0,0 0 1,0 0-1,0 1 0,0-1 0,0 0 0,0 1 0,0-1 1,0 0-1,0 0 0,0 1 0,0-1 0,0 0 1,0 0-1,0 1 0,0-1 0,0 0 0,0 0 0,-1 1 1,1-1-1,0 0 0,0 0 0,0 1 0,0-1 0,-1 0 1,1 0-1,0 0 0,0 1 0,0-1 0,-1 0 0,1 0 1,0 0-1,0 0 0,-1 0 0,1 1 0,0-1 1,0 0-1,-1 0 0,1 0 0,0 0 0,-1 0 0,8 3 245,-1 0 0,1-1 0,0 0 0,0 0-1,0 0 1,0-1 0,1 0 0,-1 0 0,13-1-1,72-6 602,-86 6-876,28-4 208,63-14 1,-33-6-1047,-57 20 135,0 1 1,-1-2 0,1 1-1,-1 0 1,0-1 0,7-8-1,13-21-8392</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28.621"/>
    </inkml:context>
    <inkml:brush xml:id="br0">
      <inkml:brushProperty name="width" value="0.025" units="cm"/>
      <inkml:brushProperty name="height" value="0.025" units="cm"/>
    </inkml:brush>
  </inkml:definitions>
  <inkml:trace contextRef="#ctx0" brushRef="#br0">0 0 4388,'0'0'4426,"64"29"-6193,141 36 90,-33-22 1,-140-35 416</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28.949"/>
    </inkml:context>
    <inkml:brush xml:id="br0">
      <inkml:brushProperty name="width" value="0.025" units="cm"/>
      <inkml:brushProperty name="height" value="0.025" units="cm"/>
    </inkml:brush>
  </inkml:definitions>
  <inkml:trace contextRef="#ctx0" brushRef="#br0">0 1 1634,'47'22'96,"5"0"0,2 3-32,2-2-352,6 0-994</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29.357"/>
    </inkml:context>
    <inkml:brush xml:id="br0">
      <inkml:brushProperty name="width" value="0.025" units="cm"/>
      <inkml:brushProperty name="height" value="0.025" units="cm"/>
    </inkml:brush>
  </inkml:definitions>
  <inkml:trace contextRef="#ctx0" brushRef="#br0">0 0 2338,'54'84'705,"-2"0"-129,-1 2-479,5 2-65,-2 4-161,0-3-703,0 5-1731</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20.594"/>
    </inkml:context>
    <inkml:brush xml:id="br0">
      <inkml:brushProperty name="width" value="0.025" units="cm"/>
      <inkml:brushProperty name="height" value="0.025" units="cm"/>
    </inkml:brush>
  </inkml:definitions>
  <inkml:trace contextRef="#ctx0" brushRef="#br0">251 49 5669,'2'-3'1320,"0"0"-1,-1 0 0,1-1 1,-1 1-1,0 0 1,0-1-1,0 0 0,0-3 1,2-8 7871,-33 40-7830,-34 48-1060,33-40 43,1 2 0,-26 40 0,49-64-293,0 1 0,0 0 1,2 1-1,-1-1 0,1 1 1,1 0-1,1 1 0,0-1 1,0 1-1,1-1 0,0 17 0,2-27-54,0-1 0,0 0-1,0 0 1,0 0-1,0 0 1,0 1-1,1-1 1,-1 0 0,1 0-1,0 0 1,-1 0-1,1 0 1,0 0-1,0 0 1,0 0 0,1 0-1,-1-1 1,0 1-1,1 0 1,2 2-1,-1-3-27,0 1 0,1-1-1,-1 1 1,1-1 0,-1 0-1,1 0 1,-1-1-1,1 1 1,0-1 0,-1 0-1,7 0 1,1 0-358,-4 0-688,0 0 0,0 0 0,1 0 0,-1-1 0,0 0 0,12-4 1,4-6-6083</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21.393"/>
    </inkml:context>
    <inkml:brush xml:id="br0">
      <inkml:brushProperty name="width" value="0.025" units="cm"/>
      <inkml:brushProperty name="height" value="0.025" units="cm"/>
    </inkml:brush>
  </inkml:definitions>
  <inkml:trace contextRef="#ctx0" brushRef="#br0">66 54 7207,'0'0'6235,"2"-8"-3374,3-11-2578,2-8 6981,-21 50-3915,3-2-3306,1 0-1,1 1 1,1 0 0,1 0 0,1 0-1,1 1 1,-4 39 0,9-61-37,0-1 1,0 1 0,0-1 0,1 1-1,-1-1 1,0 1 0,0 0 0,1-1-1,-1 0 1,0 1 0,1-1 0,-1 1-1,1-1 1,-1 1 0,1-1 0,-1 0-1,0 1 1,1-1 0,0 0 0,-1 1-1,1-1 1,-1 0 0,1 0-1,-1 0 1,1 1 0,-1-1 0,1 0-1,0 0 1,-1 0 0,1 0 0,-1 0-1,1 0 1,-1 0 0,1 0 0,0 0-1,-1 0 1,1-1 0,-1 1 0,1 0-1,-1 0 1,1 0 0,-1-1 0,1 1-1,0-1 1,29-12 837,-12-2-561,0 0 0,-2-1 0,22-25-1,-19 20-268,35-32 0,-54 53-24,0 0 0,1 0 0,-1 0 0,0-1 0,0 1 0,0 0 0,1 0 0,-1 0 0,0 0 0,0 0 0,0 0 0,1 0 0,-1 0-1,0 0 1,0 0 0,0-1 0,1 1 0,-1 0 0,0 0 0,0 0 0,1 0 0,-1 0 0,0 0 0,0 1 0,0-1 0,1 0 0,-1 0 0,0 0 0,0 0 0,0 0 0,1 0 0,-1 0 0,0 0 0,0 0 0,0 1 0,1-1 0,-1 0 0,0 0 0,0 0 0,0 0 0,0 1 0,0-1 0,1 0 0,-1 0 0,0 0-1,0 1 1,0-1 0,0 0 0,0 0 0,0 0 0,0 1 0,0-1 0,0 0 0,0 0 0,0 1 0,0-1 0,0 0 0,0 0 0,0 0 0,0 1 0,0-1 0,-1 28-232,-9 29 17,5-43 68,3-7-157,-1 1-1,2-1 0,-1 0 1,1 0-1,-1 11 0,2-17-38,1-1 0,-1 1 0,1 0-1,-1-1 1,1 1 0,-1-1 0,1 0 0,-1 1-1,1-1 1,-1 1 0,1-1 0,0 0 0,-1 1-1,1-1 1,0 0 0,-1 0 0,1 0 0,0 1-1,-1-1 1,1 0 0,0 0 0,-1 0 0,1 0-1,0 0 1,0 0 0,-1 0 0,1-1 0,0 1-1,-1 0 1,1 0 0,0 0 0,-1-1-1,2 1 1,-2 0 228,13-5-9073</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22.368"/>
    </inkml:context>
    <inkml:brush xml:id="br0">
      <inkml:brushProperty name="width" value="0.025" units="cm"/>
      <inkml:brushProperty name="height" value="0.025" units="cm"/>
    </inkml:brush>
  </inkml:definitions>
  <inkml:trace contextRef="#ctx0" brushRef="#br0">27 12 11307,'9'-11'12191,"-8"20"-8816,-2 6-3764,0 1 599,-1 0 1,0-1 0,-1 1-1,-7 17 1,-2 15-759,7-1-3598,14-54-7326</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23.137"/>
    </inkml:context>
    <inkml:brush xml:id="br0">
      <inkml:brushProperty name="width" value="0.025" units="cm"/>
      <inkml:brushProperty name="height" value="0.025" units="cm"/>
    </inkml:brush>
  </inkml:definitions>
  <inkml:trace contextRef="#ctx0" brushRef="#br0">89 0 6118,'0'0'17125,"-6"12"-16473,-11 34 232,2 2 0,-14 73 1,20-94-2280,3-21-3707,0-18-2553,6 0 864</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23.792"/>
    </inkml:context>
    <inkml:brush xml:id="br0">
      <inkml:brushProperty name="width" value="0.025" units="cm"/>
      <inkml:brushProperty name="height" value="0.025" units="cm"/>
    </inkml:brush>
  </inkml:definitions>
  <inkml:trace contextRef="#ctx0" brushRef="#br0">0 0 8264,'0'0'18326,"19"17"-17979,-11-7-324,0 1 0,-1 0-1,-1 0 1,1 0 0,-2 1-1,5 14 1,17 32 69,-20-48-657,-9-22-12044,-2 4 10713,-2-3-3976</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24.169"/>
    </inkml:context>
    <inkml:brush xml:id="br0">
      <inkml:brushProperty name="width" value="0.025" units="cm"/>
      <inkml:brushProperty name="height" value="0.025" units="cm"/>
    </inkml:brush>
  </inkml:definitions>
  <inkml:trace contextRef="#ctx0" brushRef="#br0">0 25 9225,'0'0'17809,"17"-6"-17169,2 3-416,1 1-192,1 1-128,-1 0-1313,-3-1-1570,0-1-3363,-4-4-4644</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4.454"/>
    </inkml:context>
    <inkml:brush xml:id="br0">
      <inkml:brushProperty name="width" value="0.025" units="cm"/>
      <inkml:brushProperty name="height" value="0.025" units="cm"/>
    </inkml:brush>
  </inkml:definitions>
  <inkml:trace contextRef="#ctx0" brushRef="#br0">11 37 13132,'0'0'9177,"-1"9"-9075,0-5-59,-2 12-14,1 1 1,0-1-1,1 0 0,2 23 0,-1-36-1,0 0-1,0 0 1,1-1 0,0 1-1,0 0 1,0 0 0,0 0-1,0 0 1,0-1 0,1 1-1,-1-1 1,1 1 0,-1-1-1,5 4 1,-4-4 18,-1-1 1,1 0-1,0 0 1,0 0-1,0-1 1,1 1-1,-1 0 1,0-1-1,0 1 0,0-1 1,0 0-1,1 0 1,-1 0-1,0 0 1,0 0-1,0 0 0,1 0 1,-1-1-1,0 1 1,0-1-1,0 0 1,0 0-1,3-1 0,2-2 108,0 0-1,0 0 1,0-1-1,-1 0 1,0 0-1,0-1 0,0 1 1,0-1-1,-1-1 1,0 1-1,7-13 0,2-3-24,-1-2-1,12-31 1,-14 31-168,-17 44-231,-8 31 194,12-42 80,1-1 0,0 0 0,1 1 0,0-1 0,0 1 0,1-1 0,2 10 1,-2-15-19,-1-1 0,1 0 0,0 0 0,0 0 1,0 0-1,1 0 0,-1 0 0,0-1 0,1 1 1,0 0-1,-1-1 0,1 1 0,0-1 1,-1 1-1,1-1 0,0 0 0,0 0 0,0 0 1,0 0-1,0 0 0,1 0 0,-1-1 0,0 1 1,0-1-1,0 1 0,1-1 0,-1 0 1,0 0-1,1 0 0,2-1 0,0 2-401,-1-1 0,0 0 0,1 0 0,-1-1 0,0 1-1,1-1 1,-1 0 0,0 0 0,0 0 0,0-1 0,0 1 0,0-1-1,0 0 1,0 0 0,0-1 0,5-4 0,12-16-5420</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24.501"/>
    </inkml:context>
    <inkml:brush xml:id="br0">
      <inkml:brushProperty name="width" value="0.025" units="cm"/>
      <inkml:brushProperty name="height" value="0.025" units="cm"/>
    </inkml:brush>
  </inkml:definitions>
  <inkml:trace contextRef="#ctx0" brushRef="#br0">1 1 7239,'0'0'14413,"0"65"-13964,0-41-289,0-1-32,0-1-96,9-1-32,-3-2-512,-1-6-641,3-3-1025,-1-6-1410,-1-4-1953</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24.861"/>
    </inkml:context>
    <inkml:brush xml:id="br0">
      <inkml:brushProperty name="width" value="0.025" units="cm"/>
      <inkml:brushProperty name="height" value="0.025" units="cm"/>
    </inkml:brush>
  </inkml:definitions>
  <inkml:trace contextRef="#ctx0" brushRef="#br0">50 5 9065,'0'0'14258,"-7"13"-14162,3-8-77,-1 3 33,0 1 0,1-1 0,-1 1 0,2 0 0,-1 0 0,1 0 0,1 0 1,-1 1-1,-1 18 0,4-26 3,0 1 1,0 0 0,0-1 0,0 1-1,0 0 1,0-1 0,1 1-1,0-1 1,-1 1 0,1-1 0,0 1-1,0-1 1,0 1 0,0-1 0,1 0-1,-1 0 1,4 4 0,-3-5 33,0 1-1,1-1 1,-1 0 0,0-1 0,1 1 0,-1 0-1,1-1 1,0 1 0,-1-1 0,1 0 0,-1 0 0,1 0-1,0 0 1,-1 0 0,1 0 0,-1-1 0,1 1-1,3-2 1,1-1 88,0 1-1,0-1 0,0-1 1,-1 1-1,1-1 0,-1 0 1,0-1-1,0 0 0,0 0 1,9-10-1,-1-1 37,0 0 0,18-30 0,-16 6-168,-12 28-254,-5 35-108,0-13 393,0 0-1,0 1 0,1 0 1,1-1-1,0 1 0,4 18 1,-4-26-198,0 0 0,0 0 0,0-1 0,1 1 0,-1 0 0,1-1 0,-1 0 0,1 1 0,0-1 0,0 0 0,0 0 0,3 3 0,-2-4-463,0 1-1,-1 0 0,1-1 1,0 0-1,1 1 1,-1-1-1,0 0 0,0-1 1,0 1-1,1 0 0,-1-1 1,0 0-1,4 0 0,8 0-6316</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27.461"/>
    </inkml:context>
    <inkml:brush xml:id="br0">
      <inkml:brushProperty name="width" value="0.025" units="cm"/>
      <inkml:brushProperty name="height" value="0.025" units="cm"/>
    </inkml:brush>
  </inkml:definitions>
  <inkml:trace contextRef="#ctx0" brushRef="#br0">0 22 1954,'10'-15'11983,"-4"8"-1680,-5 27-7846,-1 106-1378,0-71-4523,-6-69-12176</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27.996"/>
    </inkml:context>
    <inkml:brush xml:id="br0">
      <inkml:brushProperty name="width" value="0.025" units="cm"/>
      <inkml:brushProperty name="height" value="0.025" units="cm"/>
    </inkml:brush>
  </inkml:definitions>
  <inkml:trace contextRef="#ctx0" brushRef="#br0">28 80 5733,'0'0'12700,"5"-9"-10329,-3 4-2106,2 0 0,-1 0 0,0 1 0,1-1 0,0 1 0,0 0 0,0 0 0,1 0 0,-1 0 0,1 1 0,0 0 0,0 0 0,0 0 1,0 1-1,1 0 0,-1 0 0,0 0 0,1 0 0,0 1 0,-1 0 0,1 0 0,9 0 0,-14 1-234,6 0 69,-1-1-1,1 2 0,0-1 0,0 1 0,11 2 0,-16-2-100,-1-1 0,0 0 0,0 1 1,0-1-1,0 1 0,0 0 0,0-1 0,0 1 0,0 0 0,0 0 0,0-1 0,0 1 0,0 0 0,-1 0 0,1 0 0,0 0 0,-1 0 0,1 0 0,-1 0 0,1 1 0,-1-1 0,1 0 0,-1 0 1,0 0-1,1 0 0,-1 1 0,0-1 0,0 0 0,0 0 0,0 1 0,0-1 0,0 0 0,0 0 0,-1 0 0,1 1 0,0-1 0,-1 0 0,1 0 0,-1 0 0,0 2 0,-1 0-11,1-1-1,0 0 0,-1 0 0,0 0 1,1 0-1,-1 0 0,0 0 1,0 0-1,0 0 0,0-1 0,-1 1 1,1-1-1,0 1 0,-1-1 0,1 0 1,-1 0-1,1 0 0,-1 0 1,1-1-1,-5 1 0,-55 5-686,62-4 602,0-1 0,0 1 0,0-1-1,0 1 1,0-1 0,0 1 0,0-1 0,1 1 0,-1 0-1,0-1 1,1 0 0,-1 1 0,1-1 0,0 1 0,0-1 0,-1 0-1,1 1 1,0-1 0,2 2 0,27 16 164,-26-18-53,-1 1 0,0-1 1,0 0-1,0 1 0,0 0 0,0 0 1,-1 0-1,1 0 0,0 0 0,-1 1 1,0-1-1,1 1 0,-1-1 0,0 1 1,0 0-1,-1 0 0,1 0 1,-1 0-1,1 0 0,-1 0 0,0 0 1,0 1-1,0-1 0,-1 0 0,1 6 1,-2-5 56,0 0 1,0 1-1,-1-1 1,0 0 0,0 0-1,0 0 1,0 0-1,0-1 1,-1 1 0,0-1-1,0 1 1,0-1-1,0 0 1,0 0 0,-1 0-1,1-1 1,-1 1-1,0-1 1,0 0 0,-8 4-1,3-1 195,-1-1 0,1 1 0,-2-2 0,1 1-1,0-1 1,0-1 0,-22 3 0,30-5-257,1 0 0,-1 0 1,1 0-1,-1 0 0,1-1 1,-1 1-1,1 0 0,-1 0 1,1-1-1,-1 1 0,1-1 1,0 0-1,-1 1 0,1-1 1,0 0-1,-1 0 0,1 0 0,0 0 1,0 0-1,0 0 0,0 0 1,-2-2-1,-2-14-2613,7-4-5534,1 11 1519</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28.499"/>
    </inkml:context>
    <inkml:brush xml:id="br0">
      <inkml:brushProperty name="width" value="0.025" units="cm"/>
      <inkml:brushProperty name="height" value="0.025" units="cm"/>
    </inkml:brush>
  </inkml:definitions>
  <inkml:trace contextRef="#ctx0" brushRef="#br0">66 1 7399,'0'0'14862,"8"10"-13912,1 1-767,13 18 446,28 44 0,-44-63-592,0 1 0,-1-1 0,0 1 0,-1 0-1,0 0 1,-1 0 0,0 1 0,-1-1 0,2 21 0,-5-19 33,0 1-1,-1-1 1,-1 0-1,0-1 1,0 1-1,-1 0 1,-1-1-1,0 0 1,-1 0-1,0-1 1,-14 20 0,-38 42-1372,-5-9-5801,47-48 927</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29.659"/>
    </inkml:context>
    <inkml:brush xml:id="br0">
      <inkml:brushProperty name="width" value="0.025" units="cm"/>
      <inkml:brushProperty name="height" value="0.025" units="cm"/>
    </inkml:brush>
  </inkml:definitions>
  <inkml:trace contextRef="#ctx0" brushRef="#br0">0 96 10602,'0'0'12572,"10"-8"-12433,4-2 11,1 1 334,0-1 1,-1-1 0,-1-1-1,23-24 1,-35 118-1088,-1-81 550,0-1 0,0 1 0,1-1 0,-1 1 0,0-1 0,0 1 0,1-1 1,-1 0-1,0 1 0,1-1 0,-1 1 0,0-1 0,1 0 0,-1 1 0,1-1 1,-1 0-1,1 1 0,-1-1 0,1 0 0,-1 0 0,1 1 0,-1-1 0,1 0 1,-1 0-1,1 0 0,-1 0 0,1 0 0,-1 0 0,1 0 0,-1 0 0,1 0 1,-1 0-1,1 0 0,0 0 0,-1 0 0,1 0 0,0-1 0,23-5-4183,-5-6-2117</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30.239"/>
    </inkml:context>
    <inkml:brush xml:id="br0">
      <inkml:brushProperty name="width" value="0.025" units="cm"/>
      <inkml:brushProperty name="height" value="0.025" units="cm"/>
    </inkml:brush>
  </inkml:definitions>
  <inkml:trace contextRef="#ctx0" brushRef="#br0">0 192 8616,'0'0'15588,"8"-7"-14552,119-136 624,-117 124-1625,-9 18-76,-1 0 0,1-1 0,-1 1 0,1 0 0,-1-1 0,1 1 0,0 0 0,-1 0-1,1 0 1,0 0 0,0 0 0,0 0 0,0 0 0,0 0 0,0 0 0,0 0 0,0 0 0,1 0 0,-1 1 0,2-2 0,-2 40-2842,-1 2-417,0-13-2054,0-11-1238</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3:19.238"/>
    </inkml:context>
    <inkml:brush xml:id="br0">
      <inkml:brushProperty name="width" value="0.025" units="cm"/>
      <inkml:brushProperty name="height" value="0.025" units="cm"/>
    </inkml:brush>
  </inkml:definitions>
  <inkml:trace contextRef="#ctx0" brushRef="#br0">59 45 22485,'0'0'2435,"-51"8"-3300,44-8 865,23 0-3908,5 0 2050,7-5-448,2-7-128,-2-5-1378,-17-1-896</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31.218"/>
    </inkml:context>
    <inkml:brush xml:id="br0">
      <inkml:brushProperty name="width" value="0.025" units="cm"/>
      <inkml:brushProperty name="height" value="0.025" units="cm"/>
    </inkml:brush>
  </inkml:definitions>
  <inkml:trace contextRef="#ctx0" brushRef="#br0">6 14 11018,'0'0'13571,"10"8"-10630,-6-13-2681,-2 4-128,-10 24-257,7-22 126,1-1-1,0 1 1,-1 0-1,1 0 1,0 0 0,0-1-1,0 1 1,0 0-1,0 0 1,0 0 0,0-1-1,0 1 1,0 0-1,0 0 1,0 0 0,0-1-1,1 1 1,-1 0-1,0 0 1,1-1-1,-1 1 1,0 0 0,1 0-1,0 0 1,13-9 362,12-29 941,-27 37-1301,1 1 1,0-1 0,-1 0 0,1 0 0,-1 0 0,1 1 0,0-1-1,-1 0 1,1 0 0,-1 0 0,1 0 0,-1 0 0,1 0-1,0 0 1,-1 0 0,1 0 0,-1 0 0,1 0 0,-1 0 0,1 0-1,0 0 1,-1 0 0,1 0 0,-1 0 0,1 0 0,0-1 0,-1 1-1,1 0 1,-1 0 0,1 0 0,0-1 0,-1 1 0,1 0 0,0-1-1,0 1 1,-1 0 0,1-1 0,0 1 0,0 0 0,-1-1-1,1 1 1,0-1 0,0 1 0,0 0 0,-1-1 0,1 1 0,0-1-1,0 1 1,0 0 0,0-1 0,0 1 0,0-1 0,0 1 0,0-1-1,0 1 1,0 0 0,0-1 0,1 1 0,-1-1 0,0 1-1,0-1 1,0 1 0,0 0 0,1-1 0,-1 1 0,0-1 0,-27 24-428,25-21 393,1-1 18,0 1 1,0 0-1,0-1 1,-1 1-1,2 0 1,-1 0-1,0 0 1,0 0-1,0 0 1,1 0-1,-1 0 1,1 0-1,0 0 1,0 0-1,0 0 1,0 0-1,0 2 1,11-3-492,-4-4-5169,-1-6-3210</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32.470"/>
    </inkml:context>
    <inkml:brush xml:id="br0">
      <inkml:brushProperty name="width" value="0.025" units="cm"/>
      <inkml:brushProperty name="height" value="0.025" units="cm"/>
    </inkml:brush>
  </inkml:definitions>
  <inkml:trace contextRef="#ctx0" brushRef="#br0">0 1 6694,'0'0'10127,"9"10"-9150,24 26-183,2-1-1,72 53 1,29 10-655,251 206 10,36 44 1013,-172-149-781,-204-155-132,-1 1 0,-3 3 0,36 52 0,43 48 1531,-103-122-1793,12 14 465,-29-39-891,-1 0 0,1 0 0,0 0 0,-1 0 1,1 0-1,0 0 0,0 0 0,-1-1 0,1 1 0,0-1 0,0 1 0,0-1 0,0 0 1,2 1-1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1.846"/>
    </inkml:context>
    <inkml:brush xml:id="br0">
      <inkml:brushProperty name="width" value="0.025" units="cm"/>
      <inkml:brushProperty name="height" value="0.025" units="cm"/>
    </inkml:brush>
  </inkml:definitions>
  <inkml:trace contextRef="#ctx0" brushRef="#br0">86 1 13997,'0'0'8841,"-18"49"-8970,12-14 258,-5 6-1,5 2-64,2-1-32,2-2 64,-1 0-64,3-4 32,0-4-352,-2-3-993,0-5-801,-7-8-513,1-10-544,-7-6-2915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4.907"/>
    </inkml:context>
    <inkml:brush xml:id="br0">
      <inkml:brushProperty name="width" value="0.025" units="cm"/>
      <inkml:brushProperty name="height" value="0.025" units="cm"/>
    </inkml:brush>
  </inkml:definitions>
  <inkml:trace contextRef="#ctx0" brushRef="#br0">56 0 14958,'0'0'5712,"-5"9"-5210,-4 13 101,1 0 1,1 1-1,1 0 0,1 0 0,1 1 0,-1 26 1,-2 75 1253,7-124-1848,1 0 0,-1-1 0,0 1-1,1-1 1,-1 1 0,1-1-1,-1 1 1,1-1 0,-1 0 0,1 1-1,-1-1 1,1 0 0,0 1-1,-1-1 1,1 0 0,-1 0 0,1 1-1,0-1 1,-1 0 0,1 0-1,0 0 1,-1 0 0,1 0 0,0 0-1,-1 0 1,1 0 0,0 0-1,-1 0 1,1 0 0,-1 0 0,1 0-1,0-1 1,-1 1 0,1 0-1,0-1 1,-1 1 0,1 0 0,-1-1-1,2 0 1,25-11 246,2-12-197,-20 16-157,0 0 1,1 1 0,0 0 0,16-9 0,-26 16 65,1 0 0,-1 0 0,1 0-1,-1 0 1,0 0 0,1-1 0,-1 1-1,1 0 1,-1 0 0,0 0 0,1 0 0,-1 0-1,1 0 1,-1 1 0,0-1 0,1 0-1,-1 0 1,0 0 0,1 0 0,-1 0 0,1 0-1,-1 1 1,0-1 0,1 0 0,-1 0-1,0 1 1,1-1 0,-1 0 0,0 0 0,0 1-1,1-1 1,-1 0 0,0 1 0,0-1-1,0 0 1,1 1 0,-1-1 0,0 1-1,0-1 1,0 0 0,0 1 0,0-1 0,0 0-1,0 1 1,0-1 0,0 1 0,0-1-1,0 1 1,2 33-226,-3-31 302,1 0 1,-1 0-1,1 0 0,0 0 0,0 0 1,1 0-1,-1 1 0,1-1 0,-1 0 1,1 0-1,0 0 0,0-1 0,0 1 1,3 4-1,4-4 103,0-1 0,0 1 0,0-1 0,1-1 0,-1 0 0,1 0 0,-1-1 0,1 0 0,-1 0 0,15-3 0,10 1-113,-31 3-165,0-1-1,0 0 1,1 0 0,-1-1 0,0 1 0,0 0 0,0-1 0,0 1 0,0-1-1,0 0 1,0 1 0,0-1 0,0 0 0,0 0 0,2-2 0,-3 1-377,0 1 0,0-1 1,0 1-1,0-1 0,0 1 1,-1-1-1,1 1 0,-1-1 1,1 0-1,-1 1 0,1-1 1,-1 0-1,0 0 0,0 1 1,0-1-1,0 0 0,0 1 1,-1-1-1,1 0 0,-1-1 1,-3-16-8018</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33.539"/>
    </inkml:context>
    <inkml:brush xml:id="br0">
      <inkml:brushProperty name="width" value="0.025" units="cm"/>
      <inkml:brushProperty name="height" value="0.025" units="cm"/>
    </inkml:brush>
  </inkml:definitions>
  <inkml:trace contextRef="#ctx0" brushRef="#br0">1 254 4036,'0'11'2057,"0"18"2324,0-28-4084,0 0 0,0-1 0,0 1 0,0 0 0,0-1 1,1 1-1,-1 0 0,0-1 0,0 1 0,1-1 0,-1 1 0,0 0 0,1-1 0,-1 1 0,0-1 0,1 1 0,-1-1 0,1 1 0,-1-1 0,1 1 0,-1-1 0,1 0 0,-1 1 1,1-1-1,0 0 0,-1 1 0,1-1 0,-1 0 0,1 0 0,0 1 0,-1-1 0,1 0 0,0 0 0,0-5 4704,-1-13-3836,0 11-338,3-39 783,5-188 229,-8 234-1930,0 2-76,1-1 159,-1 1 1,0-1-1,1 1 1,-1-1-1,0 0 1,1 1-1,0-1 1,-1 1-1,1-1 1,0 0-1,0 0 1,0 1-1,0-1 1,0 0-1,0 0 1,0 0-1,0 0 1,0 0-1,1 0 1,-1 0-1,0-1 1,1 1-1,-1 0 1,0-1-1,1 1 1,-1-1-1,1 1 1,1-1-1,58 15 84,-36-9-108,6 3-257,10 3-2602,-13-5-3304,-12-5-889</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35.247"/>
    </inkml:context>
    <inkml:brush xml:id="br0">
      <inkml:brushProperty name="width" value="0.025" units="cm"/>
      <inkml:brushProperty name="height" value="0.025" units="cm"/>
    </inkml:brush>
  </inkml:definitions>
  <inkml:trace contextRef="#ctx0" brushRef="#br0">38 4 7495,'0'0'15204,"-5"8"-14895,0 0-236,0 0 0,1 0 0,1 0 0,0 1 0,0-1-1,0 1 1,1 0 0,0 0 0,1 0 0,0 0 0,0 0-1,1 0 1,1 13 0,0-20-49,-1-1 0,0 0-1,1 1 1,-1-1 0,1 1-1,0-1 1,-1 0 0,1 1 0,0-1-1,0 0 1,0 0 0,-1 0 0,1 1-1,1-1 1,-1 0 0,0 0-1,0-1 1,0 1 0,0 0 0,1 0-1,-1 0 1,0-1 0,1 1 0,-1-1-1,1 1 1,-1-1 0,1 0-1,-1 1 1,0-1 0,1 0 0,-1 0-1,1 0 1,-1 0 0,1 0 0,-1 0-1,1-1 1,-1 1 0,1 0-1,1-1 1,3 0 158,0-1-1,0 1 1,0-1 0,0 0-1,0-1 1,0 0 0,-1 1-1,7-6 1,0-1-88,0-1-1,-1-1 1,0 0 0,-1 0-1,0-1 1,-1-1-1,0 1 1,-1-1 0,-1-1-1,9-19 1,-19 38-136,-3 9-76,0-1-1,0 1 0,2 1 1,-5 16-1,9-27 123,-1-1 0,1 0 0,0 0 0,0 0 0,0 1 1,0-1-1,0 0 0,1 0 0,-1 0 0,1 0 0,0 0 0,0 0 0,0 0 0,0 0 0,1 0 1,-1 0-1,1 0 0,0-1 0,0 1 0,2 2 0,0-2-58,-1-1 1,1 0-1,-1 0 0,1 0 0,0 0 0,0-1 1,0 0-1,0 1 0,0-1 0,0-1 0,1 1 1,-1-1-1,0 1 0,7-2 0,-3 1-755,4 1-1662,-4-3-2080,1-2-4679</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36.365"/>
    </inkml:context>
    <inkml:brush xml:id="br0">
      <inkml:brushProperty name="width" value="0.025" units="cm"/>
      <inkml:brushProperty name="height" value="0.025" units="cm"/>
    </inkml:brush>
  </inkml:definitions>
  <inkml:trace contextRef="#ctx0" brushRef="#br0">127 22 7944,'24'-21'10951,"-16"20"-5364,-13 17-4498,-9 10-1168,-1-2 1,-1 1-1,-1-2 1,-2 0-1,0-1 1,-34 30-1,96-95-16001,0-8 10477,1-1 7921,2 5 5399,-46 47-7612,0 0 0,1 0 0,-1 0 0,0 0 0,0 0 0,0 0 0,0-1 0,0 1 0,0 0 0,0 0 0,1 0 0,-1 0 0,0 0 1,0 0-1,0 0 0,0 0 0,0 0 0,1 0 0,-1 0 0,0 0 0,0 0 0,0 0 0,0 0 0,0 0 0,0 0 0,0 0 0,1 1 0,-1-1 1,0 0-1,0 0 0,0 0 0,0 0 0,0 0 0,0 0 0,0 0 0,1 0 0,-1 0 0,0 0 0,0 1 0,0-1 0,0 0 0,0 0 0,0 0 1,0 0-1,0 0 0,0 0 0,0 0 0,0 1 0,0-1 0,0 0 0,0 0 0,0 0 0,0 0 0,0 0 0,0 0 0,0 1 0,0-1 0,0 0 0,0 0 1,0 0-1,0 0 0,0 0 0,0 0 0,0 1 0,0-1 0,0 0 0,-2 20 1998,-8 35-3383,7-41 1996,-7 32-410,-2 17 468,8-21-3236,4-38-1868</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36.696"/>
    </inkml:context>
    <inkml:brush xml:id="br0">
      <inkml:brushProperty name="width" value="0.025" units="cm"/>
      <inkml:brushProperty name="height" value="0.025" units="cm"/>
    </inkml:brush>
  </inkml:definitions>
  <inkml:trace contextRef="#ctx0" brushRef="#br0">1 18 10346,'0'0'14285,"63"-17"-14797,-42 17-1186,1 1-1345,0 0-1825,-1-1-2820</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37.200"/>
    </inkml:context>
    <inkml:brush xml:id="br0">
      <inkml:brushProperty name="width" value="0.025" units="cm"/>
      <inkml:brushProperty name="height" value="0.025" units="cm"/>
    </inkml:brush>
  </inkml:definitions>
  <inkml:trace contextRef="#ctx0" brushRef="#br0">0 15 10474,'0'0'8616,"10"-3"-7185,-2 0-1047,0 1 1,1 0-1,0 0 1,-1 1-1,18-1 0,-24 2-360,0 0 1,0 0-1,0 0 0,0 1 0,0-1 0,0 0 0,0 1 0,0 0 0,0-1 0,0 1 0,0 0 0,-1 0 0,1 0 1,0 0-1,-1 0 0,1 0 0,0 0 0,-1 1 0,1-1 0,-1 1 0,0-1 0,0 1 0,1-1 0,-1 1 0,0 0 0,0 0 1,-1 0-1,1-1 0,0 1 0,0 0 0,-1 0 0,1 0 0,-1 0 0,0 0 0,0 0 0,0 0 0,0 0 0,0 3 0,0-3-15,0 1-1,0 0 0,0 0 0,-1-1 0,1 1 0,-1 0 0,0-1 0,0 1 0,0 0 1,0-1-1,0 1 0,0-1 0,-1 0 0,1 1 0,-1-1 0,0 0 0,1 0 0,-1 0 0,-3 3 1,-3 0 24,1-1 0,-1 1 0,1-1 0,-17 5 0,21-7-30,2-2-5,0 0-1,1 0 1,-1 0-1,0 1 1,1-1-1,-1 0 0,0 0 1,1 1-1,-1-1 1,1 0-1,-1 1 1,1-1-1,-1 1 0,1-1 1,-1 0-1,1 1 1,-1-1-1,1 1 1,-1-1-1,1 1 0,0 0 1,-1-1-1,1 1 1,0-1-1,0 1 1,-1 0-1,1-1 0,0 2 1,13 10 124,41 5-1252,-43-14-62,11 3-2272,0-1-1699</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37.532"/>
    </inkml:context>
    <inkml:brush xml:id="br0">
      <inkml:brushProperty name="width" value="0.025" units="cm"/>
      <inkml:brushProperty name="height" value="0.025" units="cm"/>
    </inkml:brush>
  </inkml:definitions>
  <inkml:trace contextRef="#ctx0" brushRef="#br0">24 1 9833,'0'0'5894,"0"57"-3556,0-30-832,-5 3-482,1-1-255,-2 1-384,1-2-289,1-3-160,4-5-1186,0-9-1152,0-7-1249</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38.258"/>
    </inkml:context>
    <inkml:brush xml:id="br0">
      <inkml:brushProperty name="width" value="0.025" units="cm"/>
      <inkml:brushProperty name="height" value="0.025" units="cm"/>
    </inkml:brush>
  </inkml:definitions>
  <inkml:trace contextRef="#ctx0" brushRef="#br0">56 0 9545,'0'0'15001,"-7"4"-14985,3 0-15,0 0 1,0-1-1,0 1 0,0 1 1,1-1-1,0 0 0,0 1 1,0 0-1,0-1 0,1 1 1,0 1-1,0-1 0,0 0 1,0 0-1,1 1 0,0-1 1,0 0-1,1 1 0,-1-1 1,1 1-1,0-1 0,1 1 1,1 10-1,-2-15 1,1 1 0,-1-1 0,0 0 1,0 0-1,1 0 0,-1 0 0,1 1 0,-1-1 0,1 0 1,-1 0-1,1 0 0,0 0 0,-1 0 0,1 0 1,0-1-1,0 1 0,0 0 0,0 0 0,-1 0 0,1-1 1,0 1-1,0-1 0,1 1 0,-1-1 0,1 1 0,1 0 59,0 0 0,-1-1 0,1 0 0,0 0 0,0 0-1,0 0 1,-1 0 0,1 0 0,0-1 0,4-1 0,2 0 149,-1-1 0,1-1 0,-1 1 0,1-2 0,10-6 0,-8 3-133,0 0 1,0-1-1,-1-1 0,0 1 1,-1-1-1,0-1 1,-1 0-1,0 0 0,11-21 1,-19 27-570,-7 14 223,-10 17 96,13-15 157,0 0 0,1 0 0,0 0 0,1 1 0,1-1 0,-1 23 0,2-33 0,0 0 1,0 0-1,0 0 1,0 0 0,1 0-1,-1 0 1,0 0-1,1-1 1,-1 1 0,1 0-1,-1 0 1,1 0-1,0 0 1,-1-1 0,1 1-1,-1 0 1,1-1 0,0 1-1,0 0 1,0-1-1,-1 1 1,1-1 0,0 1-1,0-1 1,0 0-1,0 1 1,0-1 0,1 1-1,15 2-2547,-2-3-4298,-2 0-2433</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38.636"/>
    </inkml:context>
    <inkml:brush xml:id="br0">
      <inkml:brushProperty name="width" value="0.025" units="cm"/>
      <inkml:brushProperty name="height" value="0.025" units="cm"/>
    </inkml:brush>
  </inkml:definitions>
  <inkml:trace contextRef="#ctx0" brushRef="#br0">6 0 11563,'0'0'12075,"13"62"-11562,-13-32-257,0 3-96,-1 0-96,1-1-32,-6-5 0,2-3 0,4-7-352,-2-6-449,2-5-672,-3-6-1890,1-13-11275</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38.983"/>
    </inkml:context>
    <inkml:brush xml:id="br0">
      <inkml:brushProperty name="width" value="0.025" units="cm"/>
      <inkml:brushProperty name="height" value="0.025" units="cm"/>
    </inkml:brush>
  </inkml:definitions>
  <inkml:trace contextRef="#ctx0" brushRef="#br0">1 1 4740,'0'0'7143</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39.301"/>
    </inkml:context>
    <inkml:brush xml:id="br0">
      <inkml:brushProperty name="width" value="0.025" units="cm"/>
      <inkml:brushProperty name="height" value="0.025" units="cm"/>
    </inkml:brush>
  </inkml:definitions>
  <inkml:trace contextRef="#ctx0" brushRef="#br0">1 1 6470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5.272"/>
    </inkml:context>
    <inkml:brush xml:id="br0">
      <inkml:brushProperty name="width" value="0.025" units="cm"/>
      <inkml:brushProperty name="height" value="0.025" units="cm"/>
    </inkml:brush>
  </inkml:definitions>
  <inkml:trace contextRef="#ctx0" brushRef="#br0">0 28 15310,'0'0'10763,"49"-26"-10251,-16 25-384,5 1-128,7 0 0,1 0-1281,1 0-2466,-4 0-3332,-11 0-3908</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39.645"/>
    </inkml:context>
    <inkml:brush xml:id="br0">
      <inkml:brushProperty name="width" value="0.025" units="cm"/>
      <inkml:brushProperty name="height" value="0.025" units="cm"/>
    </inkml:brush>
  </inkml:definitions>
  <inkml:trace contextRef="#ctx0" brushRef="#br0">85 85 6470,'-26'-11'1630,"-3"-3"314,6-3 5073,22 16-6844,1 1 0,-1 0 0,1 0 0,-1-1 0,1 1-1,0 0 1,-1-1 0,1 1 0,0 0 0,-1-1-1,1 1 1,0 0 0,0-1 0,-1 1 0,1-1-1,0 1 1,0-1 0,0 1 0,0 0 0,-1-1-1,1 1 1,0-1 0,0 1 0,0-1 0,0 1-1,0-1 1,0 1 0,0-1 0,0 1 0,0-1-1,1 1 1,-1-1 0,0 1 0,0 0 0,0-1 0,0 1-1,1-1 1,-1 1 0,0-1 0,1 0 0,22-10 1632,31 2-1316,-42 8-291,12-1 72,0 1 0,26 2 0,-46-1-264,1 0 1,-1 0-1,0 1 0,0 0 0,1 0 0,-1 0 0,0 0 1,0 1-1,0-1 0,0 1 0,-1 0 0,1 0 1,0 0-1,-1 1 0,1-1 0,-1 1 0,0 0 0,0 0 1,3 4-1,-5-5-10,0 0 0,-1 0 0,1 0 0,-1 0 1,1 0-1,-1 0 0,0 0 0,0 0 0,0 0 0,0 1 0,0-1 1,0 0-1,0 0 0,-1 0 0,1 0 0,-1 0 0,0 0 1,1 0-1,-1 0 0,0-1 0,0 1 0,0 0 0,0 0 1,-1-1-1,1 1 0,0 0 0,-1-1 0,1 0 0,-1 1 0,1-1 1,-1 0-1,0 0 0,0 1 0,0-1 0,-2 1 0,-7 4 16,-1 0 0,0 0-1,0-1 1,-17 5 0,29-10-18,0 1 0,0-1 1,-1 0-1,1 1 0,0-1 1,0 0-1,-1 0 0,1 1 0,0-1 1,0 0-1,0 1 0,0-1 1,-1 1-1,1-1 0,0 0 1,0 1-1,0-1 0,0 0 1,0 1-1,0-1 0,0 1 0,0-1 1,0 0-1,0 1 0,0-1 1,0 0-1,1 1 0,-1-1 1,0 0-1,0 1 0,0-1 1,0 1-1,1-1 0,-1 0 0,0 0 1,0 1-1,1-1 0,-1 0 1,0 1-1,0-1 0,1 0 1,-1 0-1,0 0 0,1 1 1,-1-1-1,0 0 0,1 0 1,-1 0-1,0 0 0,1 0 0,-1 1 1,1-1-1,19 15-312,-11-11 304,-1 0 0,1-1 0,0 0 0,16 3 0,-18-5 3,-1 0-1,0 0 1,1 1-1,-1 0 1,0 1-1,0-1 1,0 1-1,0 0 1,0 0-1,-1 1 1,6 4-1,-10-7 10,-1 0 0,1 0 0,-1-1 0,1 1 0,0 0 0,-1 0-1,0 0 1,1 0 0,-1 0 0,0 0 0,1 0 0,-1 0 0,0 0 0,0 0-1,0 0 1,0 0 0,0 0 0,0 1 0,0-1 0,0 0 0,0 0 0,0 0-1,-1 0 1,1 0 0,0 0 0,-1 0 0,1 0 0,-1 0 0,1-1 0,-1 1 0,1 0-1,-1 0 1,0 0 0,0 0 0,1-1 0,-1 1 0,0 0 0,0-1 0,0 1-1,0-1 1,1 1 0,-3 0 0,-43 21 443,41-20-428,-8 4 84,-1-1 0,0-1 0,-1 0 0,1-1 1,0-1-1,-1 0 0,0-1 0,1 0 0,-1-1 0,-15-2 0,28 1-163,1 0 1,-1 0-1,1 1 0,-1-1 1,1-1-1,-1 1 0,1 0 1,0 0-1,0 0 0,0-1 1,0 1-1,0-1 0,0 1 1,0-1-1,0 1 0,0-1 1,0 1-1,1-1 0,-1 0 1,1 1-1,0-1 0,-1 0 1,1 1-1,0-5 0,0-43-8846,4 26 1716</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39.992"/>
    </inkml:context>
    <inkml:brush xml:id="br0">
      <inkml:brushProperty name="width" value="0.025" units="cm"/>
      <inkml:brushProperty name="height" value="0.025" units="cm"/>
    </inkml:brush>
  </inkml:definitions>
  <inkml:trace contextRef="#ctx0" brushRef="#br0">1 4 14029,'0'0'9519,"9"-1"-7902,0 0-1158,1 0 0,-1 1 1,1 0-1,18 2 0,-26-1-426,-1-1 1,1 0 0,0 1-1,0-1 1,0 1-1,-1 0 1,1 0-1,0-1 1,-1 1-1,1 0 1,-1 0-1,1 1 1,-1-1 0,1 0-1,-1 0 1,2 3-1,-2-2-61,-1 0 1,1-1-1,-1 1 0,1 0 0,-1 0 0,0-1 0,0 1 1,0 0-1,0 0 0,0-1 0,0 1 0,0 0 0,-1 0 1,1-1-1,-1 1 0,1 0 0,-1-1 0,0 1 1,0 0-1,1-1 0,-1 1 0,-2 1 0,-3 4-22,0 0 0,-1 0 0,0-1-1,-1 0 1,1 0 0,-1-1 0,0 0-1,0 0 1,-18 7 0,19-9 72,7-3-6,25 2-38,49 8-1937,-38-4-2549,60 2 0,-73-8-5240</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40.350"/>
    </inkml:context>
    <inkml:brush xml:id="br0">
      <inkml:brushProperty name="width" value="0.025" units="cm"/>
      <inkml:brushProperty name="height" value="0.025" units="cm"/>
    </inkml:brush>
  </inkml:definitions>
  <inkml:trace contextRef="#ctx0" brushRef="#br0">31 1 12492,'0'0'6790,"29"68"-5893,-12-42-513,0 3-223,-2 1-65,6 5-32,-8 5-192,-2 0-193,-6 4 33,-5 2 160,-15 1 0,-11-1-160,-4-2-737,-14-7-1218,1-3-2177</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40.826"/>
    </inkml:context>
    <inkml:brush xml:id="br0">
      <inkml:brushProperty name="width" value="0.025" units="cm"/>
      <inkml:brushProperty name="height" value="0.025" units="cm"/>
    </inkml:brush>
  </inkml:definitions>
  <inkml:trace contextRef="#ctx0" brushRef="#br0">235 0 10922,'0'0'6182,"-9"7"-5616,-21 14-182,2 3-1,0 0 1,-25 29 0,44-43-307,0 0 0,1 1 0,0 0 0,0 1 0,2 0 0,-1 0 0,2 0 0,-1 1 0,2 0 0,0 0 0,0 0 0,-2 19 0,5-16-74,0-1-1,1 1 1,1 0 0,0-1 0,1 1-1,1 0 1,0-1 0,1 0 0,8 18-1,-8-22-402,1-1 0,1 0 0,0-1 0,0 1 0,1-1 0,0 0 0,1-1 0,0 0 0,0 0 0,0 0 0,1-1 0,0-1 0,18 10 0,25 8-4240</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3:20.165"/>
    </inkml:context>
    <inkml:brush xml:id="br0">
      <inkml:brushProperty name="width" value="0.025" units="cm"/>
      <inkml:brushProperty name="height" value="0.025" units="cm"/>
    </inkml:brush>
  </inkml:definitions>
  <inkml:trace contextRef="#ctx0" brushRef="#br0">92 58 20724,'0'0'-641,"-53"3"1346,31-1-737,14-2 160,3 0-96,1 0-96,21 0-1762,18-4-192,8-19-865,2-13-2370</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3:20.620"/>
    </inkml:context>
    <inkml:brush xml:id="br0">
      <inkml:brushProperty name="width" value="0.025" units="cm"/>
      <inkml:brushProperty name="height" value="0.025" units="cm"/>
    </inkml:brush>
  </inkml:definitions>
  <inkml:trace contextRef="#ctx0" brushRef="#br0">82 59 23190,'0'0'-1794,"-63"4"1922,44-4-1409,19-9-1281,2-12-1698,20-11-3299</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3:46.270"/>
    </inkml:context>
    <inkml:brush xml:id="br0">
      <inkml:brushProperty name="width" value="0.025" units="cm"/>
      <inkml:brushProperty name="height" value="0.025" units="cm"/>
    </inkml:brush>
  </inkml:definitions>
  <inkml:trace contextRef="#ctx0" brushRef="#br0">1 0 8360,'0'0'3769,"4"0"379</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3:48.540"/>
    </inkml:context>
    <inkml:brush xml:id="br0">
      <inkml:brushProperty name="width" value="0.025" units="cm"/>
      <inkml:brushProperty name="height" value="0.025" units="cm"/>
    </inkml:brush>
  </inkml:definitions>
  <inkml:trace contextRef="#ctx0" brushRef="#br0">19618 297 5573,'0'0'8440,"2"-6"-8317,-1 5-134,-1 0-1,1 0 1,-1 0-1,0-1 1,1 1 0,-1 0-1,0 0 1,0 0-1,0-1 1,1 1 0,-1 0-1,-1 0 1,1 0-1,0-1 1,0 1 0,0 0-1,-1 0 1,1 0-1,0 0 1,-1 0 0,1-1-1,-1 1 1,1 0-1,-1 0 1,0 0 0,0 0-1,1 0 1,-1 1-1,0-1 1,-1-1 0,-2 0-101,-1 0 1,1 1-1,0-1 1,-1 1 0,1 0-1,-1 0 1,0 0-1,-8 1 1,-31-6 227,-64-16 0,41 7-124,0 1 38,-214-34 4,-2088-80-66,282 117-2498,1600 11 2813,-1702 79-235,1534-44-214,-3172 303 519,1233 45-597,26 144 498,2451-498-293,-529 144 673,487-122-26,-301 143-1,376-149-466,2 5 0,2 2 0,2 4 0,3 4 1,3 2-1,-77 87 0,19 19-25,53-65-926,68-95 59,6-9-2054,3-5-1012</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3:49.638"/>
    </inkml:context>
    <inkml:brush xml:id="br0">
      <inkml:brushProperty name="width" value="0.025" units="cm"/>
      <inkml:brushProperty name="height" value="0.025" units="cm"/>
    </inkml:brush>
  </inkml:definitions>
  <inkml:trace contextRef="#ctx0" brushRef="#br0">33 95 8840,'0'1'26,"1"0"0,-1-1 0,0 1 0,1 0 0,-1 0 0,0 0 0,1 0 0,-1-1 0,1 1 0,-1 0 0,1 0 0,0-1 0,-1 1-1,1 0 1,0-1 0,-1 1 0,1-1 0,0 1 0,0-1 0,-1 1 0,1-1 0,0 0 0,0 1 0,0-1 0,0 0 0,0 0 0,0 1 0,-1-1-1,1 0 1,0 0 0,0 0 0,0 0 0,0 0 0,0 0 0,0-1 0,0 1 0,0 0 0,-1 0 0,3-1 0,-1 1 99,0-1-1,0 1 1,0-1 0,0 1-1,-1-1 1,1 0 0,0 1 0,0-1-1,-1 0 1,1 0 0,0 0 0,-1 0-1,1-1 1,-1 1 0,1 0-1,-1-1 1,0 1 0,1-1 0,-1 1-1,1-4 1,-1 4 15,0-1-1,-1 0 0,1 0 1,-1 0-1,0 0 1,0 1-1,1-1 0,-1 0 1,0 0-1,-1 0 1,1 0-1,0 0 1,0 0-1,-2-2 0,2 3-96,0 0 0,-1 1-1,1-1 1,-1 0-1,1 1 1,-1-1-1,0 0 1,1 1 0,-1-1-1,1 1 1,-1-1-1,0 1 1,0-1 0,1 1-1,-1-1 1,0 1-1,0 0 1,0-1-1,1 1 1,-1 0 0,0 0-1,-1 0 1,-1 0-29,1 0-1,-1 0 1,1 0 0,-1 1 0,1-1 0,-1 1 0,1-1-1,-1 1 1,1 0 0,-1 0 0,1 1 0,0-1 0,0 0-1,0 1 1,0-1 0,0 1 0,0 0 0,0-1 0,-2 3-1,0 1-3,0 1 0,1-1 0,-1 0 1,1 1-1,0 0 0,1-1 0,-1 1 0,1 1 0,1-1 0,-1 0 0,1 0 0,0 1 0,0-1 0,1 0 0,-1 1 0,2 6 0,-1-12-14,0-1 0,1 1 1,-1 0-1,0 0 0,1 0 0,-1-1 0,0 1 0,1 0 0,-1 0 1,1-1-1,0 1 0,-1 0 0,1-1 0,-1 1 0,1-1 0,0 1 0,0-1 1,-1 1-1,1-1 0,0 1 0,0-1 0,-1 0 0,1 1 0,0-1 1,0 0-1,1 0 0,27-3 65,-22 0 25,0 0 1,0 0-1,-1 0 1,1-1-1,9-7 0,-10 7 99,-2-1-1,1 0 1,0 0-1,-1 0 1,0-1 0,0 1-1,0-1 1,-1 0-1,0 0 1,0 0-1,-1 0 1,0-1-1,0 1 1,0-1 0,0 1-1,-1-1 1,-1 0-1,1 0 1,-1 1-1,-1-12 1,1 17-176,0 0-1,-1-1 1,1 1 0,-1 0 0,0 0-1,1 0 1,-1 0 0,0 0-1,1 0 1,-1 0 0,0 0 0,0 0-1,0 0 1,0 0 0,0 0 0,0 1-1,0-1 1,0 0 0,-1 1-1,1-1 1,0 1 0,0-1 0,0 1-1,-1 0 1,1-1 0,0 1 0,0 0-1,-1 0 1,1 0 0,0 0-1,-1 0 1,1 0 0,0 0 0,0 1-1,-1-1 1,1 0 0,0 1 0,-2 0-1,1-1-12,0 1 0,-1 0 1,1 0-1,0 0 0,0 0 0,1 0 0,-1 0 0,0 0 0,0 1 0,0-1 0,1 1 1,-1-1-1,1 1 0,-1 0 0,1-1 0,0 1 0,0 0 0,0 0 0,0 0 1,0 0-1,0 0 0,-1 4 0,1-3-8,1-1 1,0 0-1,-1 0 0,1 0 1,0 0-1,0 0 0,0 0 1,0 0-1,1 0 0,-1 0 1,1 0-1,-1 0 0,1 0 1,0 0-1,-1 0 0,1 0 1,0 0-1,0 0 0,3 3 1,-2-4 10,1 1 1,-1-1-1,1 0 1,-1 0-1,1 0 1,0 0-1,0 0 1,-1-1-1,1 1 1,0-1 0,0 0-1,0 0 1,0 0-1,3 0 1,-6 0 17,1-1 0,0 1 0,-1 0 1,1 0-1,-1 0 0,1-1 1,-1 1-1,1 0 0,-1-1 0,1 1 1,-1-1-1,1 1 0,-1 0 1,0-1-1,1 1 0,-1-1 0,0 1 1,1-1-1,-1 1 0,0-1 1,0 1-1,1-1 0,-1 0 0,0 1 1,0-1-1,0 1 0,0-1 1,0 1-1,0-1 0,0 0 0,0 1 1,0-1-1,0 1 0,0-1 1,0 0-1,0 1 0,0-1 0,0 1 1,-1-1-1,1 1 0,0-1 1,0 1-1,-1-1 0,1 1 1,0-1-1,-2 0 0,2-1 0,-1 0-1,1 1 1,-1-1-1,0 1 1,0-1-1,0 0 1,0 1-1,0 0 1,-1-1 0,1 1-1,0 0 1,-1-1-1,1 1 1,0 0-1,-1 0 1,0 0-1,-2-1 1,-4 1-9,7 1-8,1 0 0,0 0 0,-1 0 0,1 0 0,-1 0 0,1 0 0,0-1-1,-1 1 1,1 0 0,0 0 0,-1 0 0,1 0 0,0-1 0,0 1 0,-1 0 0,1 0 0,0-1 0,-1 1 0,1 0 0,0 0 0,0-1 0,0 1-1,-1 0 1,1-1 0,0 1 0,0 0 0,0-1 0,0 1 0,0 0 0,-1-1 0,1 1 0,0 0 0,0-1 0,0 1 0,0-1 0,0 1 0,0 0-1,0-1 1,1 0 0,-2 1 1,1-1-1,-1 0 0,1 0 0,-1 1 1,0-1-1,1 1 0,-1-1 1,0 0-1,1 1 0,-1-1 1,0 1-1,0-1 0,1 1 0,-1 0 1,0-1-1,0 1 0,0 0 1,1 0-1,-1-1 0,0 1 0,0 0 1,0 0-1,0 0 0,0 0 1,0 0-1,1 0 0,-1 0 1,0 1-1,0-1 0,0 0 0,0 0 1,0 1-1,1-1 0,-1 0 1,0 1-1,0-1 0,-1 2 0,-1-1-19,0 0 0,1 0 0,-1 1-1,0 0 1,1-1 0,-1 1 0,1 0-1,-1 0 1,-3 5 0,5-6 0,0-1 0,0 1 1,0 0-1,1 0 0,-1 0 1,0 1-1,1-1 0,-1 0 1,1 0-1,-1 0 0,1 0 1,0 1-1,-1-1 0,1 0 0,0 0 1,0 1-1,0-1 0,0 0 1,0 0-1,0 1 0,0-1 1,0 0-1,0 0 0,1 1 1,-1-1-1,0 0 0,1 0 0,-1 0 1,1 0-1,0 1 0,-1-1 1,1 0-1,0 0 0,0 0 1,-1 0-1,1 0 0,0-1 0,0 1 1,0 0-1,0 0 0,0-1 1,0 1-1,0 0 0,2 0 1,1 0-336,0 0 1,0 0 0,-1-1 0,1 0 0,0 1-1,0-1 1,0-1 0,0 1 0,0 0 0,0-1-1,-1 0 1,1 0 0,0 0 0,4-2 0,29-20-6523</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3:51.385"/>
    </inkml:context>
    <inkml:brush xml:id="br0">
      <inkml:brushProperty name="width" value="0.025" units="cm"/>
      <inkml:brushProperty name="height" value="0.025" units="cm"/>
    </inkml:brush>
  </inkml:definitions>
  <inkml:trace contextRef="#ctx0" brushRef="#br0">15450 0 609,'-485'349'6173,"-239"181"-5108,-666 411 3515,794-552-4328,-1268 761-594,2-207 119,1234-638 200,-886 410-1015,1158-550 149,-2304 979 393,2232-965 534,-432 171-220,-992 307 3582,1783-631-2952,40-15-165,-1 0 0,-55 12 0,84-23-290,1 0 1,-1 0-1,1 0 0,-1 0 0,0 0 0,1 0 0,-1 0 0,1 0 0,-1 0 0,1 0 0,-1 0 0,0 0 0,1 0 0,-1 0 0,1 0 0,-1-1 0,1 1 0,-1 0 0,1 0 0,-1-1 0,1 1 0,-1 0 0,1-1 0,0 1 0,-1-1 0,1 1 0,-1 0 0,1-1 0,0 1 0,-1-1 0,1 1 0,0-1 0,0 1 0,-1-1 0,1 1 0,0-1 0,0 1 0,0-1 0,0 0 0,0 1 0,-1-1 0,1 1 0,0-1 0,1 0 0,4-31-1688,-3 24 880,5-24-2767</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5.682"/>
    </inkml:context>
    <inkml:brush xml:id="br0">
      <inkml:brushProperty name="width" value="0.025" units="cm"/>
      <inkml:brushProperty name="height" value="0.025" units="cm"/>
    </inkml:brush>
  </inkml:definitions>
  <inkml:trace contextRef="#ctx0" brushRef="#br0">1 109 12684,'0'0'5819,"8"3"-3209,-4-2-2532,-1 1 126,0 0-1,1-1 0,-1 0 1,1 0-1,0 0 0,-1 0 1,1-1-1,0 1 0,-1-1 1,1 0-1,0 0 0,0 0 1,-1 0-1,1-1 0,0 0 1,-1 0-1,1 0 1,0 0-1,-1 0 0,0-1 1,1 1-1,-1-1 0,0 0 1,0 0-1,5-4 0,27-37 409,-34 42-549,0-1 1,0 0-1,0 0 0,0 0 0,0 0 1,0 0-1,-1 0 0,1 0 0,0 0 0,-1-1 1,0 1-1,0 0 0,1 0 0,-1 0 1,0-1-1,-1 1 0,1 0 0,0 0 0,-1 0 1,1 0-1,-1-1 0,-1-3 0,1 6-67,1-1 0,-1 1 0,0-1-1,1 0 1,-1 1 0,0-1 0,0 1 0,1 0-1,-1-1 1,0 1 0,0-1 0,1 1-1,-1 0 1,0 0 0,0 0 0,0-1-1,0 1 1,0 0 0,1 0 0,-1 0 0,0 0-1,0 0 1,0 0 0,0 1 0,0-1-1,1 0 1,-1 0 0,0 1 0,0-1-1,0 0 1,1 1 0,-1-1 0,0 1 0,0-1-1,1 1 1,-1-1 0,0 1 0,1-1-1,-1 1 1,0 1 0,-25 25-175,23-23 165,1 0 0,-1 0 0,1 0 0,0 1 0,0-1 0,1 0 0,-1 1 0,1 0 1,0-1-1,0 1 0,1-1 0,-1 1 0,1 0 0,0 0 0,0-1 0,1 1 0,0 6 0,0-10 7,0 1-1,0-1 1,0 0-1,0 0 1,1 0-1,-1 0 1,0-1-1,0 1 1,1 0 0,-1 0-1,0-1 1,1 1-1,-1-1 1,0 1-1,1-1 1,-1 0-1,1 1 1,-1-1-1,1 0 1,-1 0 0,1 0-1,2 0 1,39-2 48,-40 1-44,65-15-247,-56 12 109,0 0 0,1 1 1,-1 1-1,0 0 0,14-1 0,-24 4 132,-1-1-1,0 1 0,0-1 0,0 1 0,0 0 1,0-1-1,0 1 0,0 0 0,-1 0 1,1 0-1,0 0 0,0 0 0,-1 0 1,1 0-1,0 0 0,0 1 0,0 0 18,-1-1-1,1 1 1,0-1-1,0 1 1,1-1-1,-1 0 1,0 1-1,0-1 1,1 0-1,-1 0 1,0 0-1,1 0 1,-1 0-1,3 1 1,0-2 46,0 0 0,0 0 0,0 0 0,0 0 0,0 0 0,0-1-1,0 0 1,0 0 0,0 0 0,0 0 0,0-1 0,5-2 0,-6 2-60,0 0 0,0 1 1,1 0-1,-1 0 0,1 0 0,-1 0 0,1 0 0,-1 1 0,1-1 1,-1 1-1,1 0 0,0 0 0,4 1 0,-7-1-11,0 1 0,0 0 0,0-1 0,0 1 0,0 0 0,0-1 0,0 1-1,0 0 1,0 0 0,-1 0 0,1 0 0,0 0 0,-1 0 0,1 0 0,-1 0 0,1 0 0,-1 0 0,1 0-1,-1 0 1,0 0 0,1 2 0,5 33-527,-4-21-3158,1-3-3917</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3:51.963"/>
    </inkml:context>
    <inkml:brush xml:id="br0">
      <inkml:brushProperty name="width" value="0.025" units="cm"/>
      <inkml:brushProperty name="height" value="0.025" units="cm"/>
    </inkml:brush>
  </inkml:definitions>
  <inkml:trace contextRef="#ctx0" brushRef="#br0">69 128 7976,'1'-1'220,"-1"0"0,0 0 0,0 0 0,0 1 1,0-1-1,0 0 0,0 0 0,0 0 1,0 0-1,0 0 0,0 0 0,0 0 1,-1 0-1,1 0 0,0 1 0,0-1 0,-1 0 1,1 0-1,-1 0 0,1 1 0,-1-1 1,1 0-1,-1 0 0,0 1 0,1-1 1,-1 0-1,0 1 0,1-1 0,-1 1 0,0-1 1,-1 0-1,1 1-125,-1 1 0,1-1 0,0 1 0,0-1 0,0 1 0,0 0 0,1-1 0,-1 1 0,0 0 0,0 0 0,0-1 0,0 1 0,1 0 0,-1 0 0,0 0 0,1 0 0,-1 0 0,1 0 0,-1 0 0,1 0 0,0 0 0,-1 0 0,1 0 0,-1 2 0,-1 3-50,1 0 1,-1 0-1,1 0 1,0 1-1,0-1 0,1 0 1,0 9-1,0-14-46,1 1-1,-1-1 0,0 0 1,1 1-1,-1-1 1,1 0-1,0 1 0,-1-1 1,1 0-1,0 0 1,0 0-1,0 0 0,0 0 1,0 0-1,0 0 1,0 0-1,0 0 0,0 0 1,0 0-1,1-1 1,-1 1-1,0 0 0,1-1 1,-1 1-1,0-1 1,1 0-1,-1 1 0,0-1 1,1 0-1,-1 0 1,1 0-1,-1 0 0,0 0 1,1 0-1,-1 0 1,3-1-1,3 0 30,0 0 1,-1-1-1,1 0 1,0-1-1,-1 1 0,1-1 1,-1-1-1,0 1 1,0-1-1,0 0 0,0 0 1,-1-1-1,0 0 1,0 1-1,8-11 0,-8 9 56,0-1-1,0 1 1,0-1-1,-1 0 1,0-1-1,0 1 1,-1 0-1,0-1 1,0 0-1,-1 0 1,0 0-1,0 0 0,0-10 1,-2 17-72,0-1 1,0 1-1,-1-1 0,1 1 0,0 0 1,-1-1-1,1 1 0,-1-1 1,1 1-1,-1 0 0,0 0 1,0-1-1,1 1 0,-1 0 1,0 0-1,0 0 0,0 0 0,0 0 1,-1 0-1,1 0 0,0 0 1,0 1-1,0-1 0,-1 0 1,1 1-1,0-1 0,-1 1 0,1-1 1,-1 1-1,1-1 0,0 1 1,-1 0-1,1 0 0,-1 0 1,1 0-1,-1 0 0,1 0 1,-1 0-1,1 1 0,0-1 0,-3 1 1,-2 0-29,0 0 1,-1 0 0,1 1 0,0 0-1,0 0 1,0 1 0,0-1-1,-8 6 1,4-1 18,1 0 0,-1 1 0,1 0 1,1 1-1,0-1 0,0 2 0,1-1 0,0 1 0,1 0 0,0 0 1,0 1-1,1 0 0,0 0 0,1 0 0,1 1 0,-3 11 0,6-22-8,0 0-1,0-1 1,0 1-1,0 0 1,0 0-1,0-1 0,0 1 1,0 0-1,1-1 1,-1 1-1,0 0 1,1 0-1,-1-1 1,0 1-1,1-1 0,-1 1 1,0 0-1,1-1 1,-1 1-1,1-1 1,0 1-1,-1-1 1,1 1-1,-1-1 0,1 0 1,0 1-1,-1-1 1,1 0-1,0 1 1,-1-1-1,1 0 0,0 0 1,-1 1-1,1-1 1,0 0-1,0 0 1,-1 0-1,1 0 1,0 0-1,0 0 0,-1 0 1,1 0-1,0-1 1,-1 1-1,1 0 1,1-1-1,37-12-74,-28 6 94,1-1 0,-2 0 0,1-1 0,17-19 1,-23 23-11,0-1 1,0 0 0,-1 0-1,0 0 1,0 0 0,-1-1 0,1 0-1,-2 0 1,1 0 0,3-12-1,-6 19-24,-1 0 0,1 0 0,0 1 0,0-1 0,-1 0 0,1 0 0,0 0 0,0 0 0,-1 0 0,1 0 0,0 0 0,-1 0 0,1 0 0,0 0 0,0 1 0,-1-1 0,1 0 0,0-1 0,-1 1 0,1 0 0,0 0 0,0 0 0,-1 0-1,1 0 1,0 0 0,0 0 0,-1 0 0,1 0 0,0-1 0,0 1 0,-1 0 0,1 0 0,0 0 0,0 0 0,0-1 0,-1 1 0,1 0 0,0 0 0,0-1 0,0 1 0,0 0 0,-1 0 0,1-1 0,0 1 0,0 0 0,0 0-1,0-1 1,0 1 0,0 0 0,0 0 0,0-1 0,-17 23-1238,-5 34-3691,20-37-1222</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3:53.513"/>
    </inkml:context>
    <inkml:brush xml:id="br0">
      <inkml:brushProperty name="width" value="0.025" units="cm"/>
      <inkml:brushProperty name="height" value="0.025" units="cm"/>
    </inkml:brush>
  </inkml:definitions>
  <inkml:trace contextRef="#ctx0" brushRef="#br0">75 56 3812,'-9'3'4826,"-1"-2"-3544,5 0-811,0-1 0,0 1-1,0 0 1,1 1 0,-1-1-1,0 1 1,1 0 0,-1 0-1,-7 5 1,40-6 2113,-8-4-1935,-1 0 0,0-2 0,1 0 0,-2-1 0,33-15 0,-28 11-489,1 1-1,37-9 0,-99 60-196,7-11 198,20-20-104,0 1 0,-1-1 0,-20 13 1476,32-25-1507,0-1 1,0 1 0,0 0-1,0-1 1,0 1-1,0 0 1,1 0 0,-1-1-1,0 1 1,1 0-1,-1 0 1,1 0-1,-1-1 1,1 1 0,0 0-1,-1 0 1,1 0-1,1-1 1,21-8-5344,-5 8-662</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3:50.487"/>
    </inkml:context>
    <inkml:brush xml:id="br0">
      <inkml:brushProperty name="width" value="0.025" units="cm"/>
      <inkml:brushProperty name="height" value="0.025" units="cm"/>
    </inkml:brush>
  </inkml:definitions>
  <inkml:trace contextRef="#ctx0" brushRef="#br0">659 53 8072,'0'0'3299,"-3"-8"-2162,2 5-1077,0 0 1,-1 1-1,1-1 1,-1 1-1,1-1 1,-1 1-1,0-1 0,0 1 1,0 0-1,0 0 1,-1 0-1,1 0 1,-1 0-1,1 1 1,-1-1-1,1 1 1,-1 0-1,0-1 1,0 1-1,1 0 0,-1 1 1,0-1-1,0 0 1,0 1-1,0 0 1,0-1-1,0 1 1,0 1-1,0-1 1,0 0-1,0 1 0,0-1 1,0 1-1,0 0 1,0 0-1,0 0 1,1 0-1,-1 1 1,-2 1-1,-9 5-63,0 1 0,1 1 1,1 0-1,-1 0 0,-12 16 0,-27 22-658,-192 133-2706,141-106-756,39-29 1369</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3:52.898"/>
    </inkml:context>
    <inkml:brush xml:id="br0">
      <inkml:brushProperty name="width" value="0.025" units="cm"/>
      <inkml:brushProperty name="height" value="0.025" units="cm"/>
    </inkml:brush>
  </inkml:definitions>
  <inkml:trace contextRef="#ctx0" brushRef="#br0">71 24 9449,'0'0'10522,"-7"5"-10074,8-4-410,1-1 1,-1 1-1,0-1 0,0 0 0,1 1 0,-1-1 0,1 0 0,-1 0 0,0 0 0,1 0 0,-1 0 0,0 0 0,1 0 1,-1 0-1,0-1 0,3 0 0,-3 1 33,0 0 1,0 0-1,0 0 1,0-1-1,0 1 0,0 0 1,0-1-1,0 1 1,0 0-1,0-1 1,0 0-1,0 1 1,0-1-1,0 1 0,0-1 1,0 0-1,-1 0 1,1 1-1,0-1 1,-1 0-1,1 0 1,0 0-1,-1 0 0,1 0 1,-1 0-1,1 0 1,-1-1-1,0 1-57,0 0-1,0 1 1,-1-1-1,1 0 1,0 1 0,-1-1-1,1 1 1,0-1-1,-1 1 1,1-1-1,-1 1 1,1-1 0,-1 1-1,1 0 1,-1-1-1,1 1 1,-1-1-1,0 1 1,1 0 0,-1 0-1,1-1 1,-1 1-1,0 0 1,1 0-1,-1 0 1,0 0 0,1 0-1,-1 0 1,0 0-1,1 0 1,-1 0-1,0 0 1,1 0 0,-1 0-1,0 0 1,1 0-1,-1 1 1,0-1-1,1 0 1,-1 0 0,1 1-1,-1-1 1,1 1-1,-2 0 1,-31 16-646,14 4-421,-5 4-3526,13-18 105</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3:54.064"/>
    </inkml:context>
    <inkml:brush xml:id="br0">
      <inkml:brushProperty name="width" value="0.025" units="cm"/>
      <inkml:brushProperty name="height" value="0.025" units="cm"/>
    </inkml:brush>
  </inkml:definitions>
  <inkml:trace contextRef="#ctx0" brushRef="#br0">1 89 16303,'0'0'5846,"10"3"-6257,2 1 413,1-1 0,0-1-1,0 0 1,0-1 0,0 0 0,0-1 0,14-1 0,-22 0 97,-1 1-1,1-1 1,0 1 0,0-2 0,-1 1 0,1 0 0,0-1 0,-1 0 0,0 0 0,1 0 0,-1 0 0,0-1 0,0 0-1,0 0 1,0 0 0,-1 0 0,1 0 0,-1-1 0,0 0 0,0 0 0,0 1 0,0-2 0,-1 1 0,4-9 0,-6 13-54,1-1 1,-1 0-1,0 0 1,1 0-1,-1 1 1,0-1 0,0 0-1,0 0 1,0 0-1,0 0 1,0 0 0,0 0-1,0 1 1,0-1-1,0 0 1,0 0-1,-1 0 1,1 0 0,0 1-1,-1-1 1,1 0-1,0 0 1,-1 0 0,1 1-1,-1-1 1,1 0-1,-1 1 1,0-1-1,1 0 1,-1 1 0,0-1-1,0 0 1,-2 0-25,0 0 0,1 0 0,-1 0 0,0 0 0,1 1 0,-1-1 0,0 1 0,0 0-1,0 0 1,-4 0 0,0 0-34,1 1 0,-1 0 0,0 0 0,0 0 0,1 1 0,-1 0 0,1 0 0,-11 6 0,15-7-12,1 0 0,0 0 0,-1 0 1,1 0-1,0 0 0,0 0 0,0 0 0,0 0 0,0 1 0,0-1 0,0 0 0,0 1 0,0-1 0,1 0 1,-1 1-1,0-1 0,1 1 0,0-1 0,-1 1 0,1-1 0,0 1 0,0 0 0,-1-1 0,1 1 1,0-1-1,1 1 0,-1-1 0,0 1 0,0 0 0,1-1 0,-1 1 0,1-1 0,-1 1 0,2 2 0,-1-3-401,1 0-1,-1 1 0,1-1 1,-1 0-1,1 0 0,-1 0 0,1 0 1,0 0-1,-1 0 0,1 0 0,0 0 1,0-1-1,0 1 0,-1-1 1,1 1-1,0-1 0,0 0 0,0 1 1,2-1-1,14 0-7554</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42.841"/>
    </inkml:context>
    <inkml:brush xml:id="br0">
      <inkml:brushProperty name="width" value="0.025" units="cm"/>
      <inkml:brushProperty name="height" value="0.025" units="cm"/>
    </inkml:brush>
  </inkml:definitions>
  <inkml:trace contextRef="#ctx0" brushRef="#br0">311 1 10634,'0'0'11205,"-2"8"-10794,-14 30 268,-1 0 0,-2-2-1,-1 0 1,-41 53 0,14-20 273,34-50-720,-98 165 870,107-171-3928,16-23 1118,18-24-665,40-56-5117,-32 32 1868</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43.454"/>
    </inkml:context>
    <inkml:brush xml:id="br0">
      <inkml:brushProperty name="width" value="0.025" units="cm"/>
      <inkml:brushProperty name="height" value="0.025" units="cm"/>
    </inkml:brush>
  </inkml:definitions>
  <inkml:trace contextRef="#ctx0" brushRef="#br0">146 0 7271,'0'0'9753,"-3"15"-9054,-14 62 281,6-32-341,1 1 1,-5 84 0,14-98-596,2 1 0,1 0 0,12 59 0,-13-91-119,-1 0 0,1 0 0,-1 1 0,1-1 0,-1 0 0,1 1 1,-1-1-1,0 0 0,0 0 0,1 1 0,-1-1 0,0 0 0,0 1 0,-1-1 0,1 0 0,0 1 0,0-1 0,-1 0 0,1 1 0,-1 1 0,-17-18-135,-18-42 1049,24 32-26,-17-52-1,26 67-764,0 1 1,1-1-1,0-1 1,1 1-1,0 0 1,1 0-1,0 0 1,2-17-1,-2 25-42,1 1 0,0 0 0,0 0 0,0-1 0,0 1 0,0 0 0,0 0 0,0 0 0,0 0 0,0 0 0,1 1 0,-1-1 0,0 0 0,0 1 0,1-1 0,-1 0 0,1 1 0,-1-1 0,0 1 0,1 0 0,-1 0 0,1-1 0,-1 1 0,1 0 0,2 0 0,49 1 70,-38-1-36,41-2-29,-35 0-11,0 2 0,0 0 0,41 6 0,-60-6 0,-1 0 0,1 1 0,-1-1-1,1 1 1,-1-1 0,1 1 0,-1 0 0,0 0 0,1-1-1,-1 1 1,0 0 0,0 0 0,0 0 0,1 0 0,-1 1 0,0-1-1,0 0 1,-1 0 0,1 1 0,0-1 0,0 1 0,-1-1-1,2 2 1,-2 1 3,1 0 0,0 0-1,-1 0 1,0 0 0,0 0-1,0-1 1,0 1 0,-1 0-1,0 5 1,-3 5 76,0-1-1,0 0 1,-1 0 0,-9 15-1,69-65 990,-41 27-1050,1 0-1,26-14 0,-36 21-77,1 1-1,-1 0 0,1 0 0,0 0 0,0 0 0,0 1 0,0 0 1,0 0-1,0 0 0,0 1 0,9 1 0,-13 0 59,-1 0-1,1 0 1,-1 0-1,1 0 1,-1 0 0,0 1-1,0-1 1,1 1-1,-1-1 1,0 1-1,0-1 1,0 1 0,-1-1-1,1 1 1,0 0-1,-1-1 1,1 1-1,-1 0 1,1 0 0,-1 0-1,0-1 1,0 1-1,0 0 1,0 0-1,0 0 1,0 0 0,0-1-1,-1 3 1,-7 55 798,-1-35-335,-2 14-852</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43.961"/>
    </inkml:context>
    <inkml:brush xml:id="br0">
      <inkml:brushProperty name="width" value="0.025" units="cm"/>
      <inkml:brushProperty name="height" value="0.025" units="cm"/>
    </inkml:brush>
  </inkml:definitions>
  <inkml:trace contextRef="#ctx0" brushRef="#br0">56 0 13229,'0'0'8872,"1"8"-8157,-1 10-580,-1-1 0,-1 0 0,0 0 0,-2 0 0,1 0-1,-2 0 1,-7 17 0,3-5 100,-10 48-1,19-77-231,0 1-1,0-1 1,1 1-1,-1 0 0,0-1 1,0 1-1,0-1 0,0 1 1,0-1-1,1 1 0,-1-1 1,0 1-1,0-1 1,1 0-1,-1 1 0,0-1 1,1 1-1,-1-1 0,0 0 1,1 1-1,-1-1 1,1 0-1,-1 1 0,1-1 1,-1 0-1,1 1 0,-1-1 1,0 0-1,1 0 1,0 0-1,-1 0 0,1 0 1,-1 1-1,1-1 0,-1 0 1,1 0-1,-1 0 1,1 0-1,-1 0 0,1-1 1,-1 1-1,1 0 0,-1 0 1,1 0-1,-1 0 1,1-1-1,-1 1 0,1 0 1,-1 0-1,1-1 0,-1 1 1,1 0-1,0-1 1,29-14 82,55-56-414,7-5-687,-91 75 992,-1 0 0,1 0 1,0 1-1,0-1 1,-1 0-1,1 1 0,0-1 1,0 1-1,0-1 1,0 1-1,0-1 0,0 1 1,0 0-1,0-1 1,0 1-1,0 0 0,0 0 1,0 0-1,0 0 1,0 0-1,0 0 0,1 0 1,-1 0-1,0 0 0,0 0 1,2 1-1,-3 0 14,1 1 0,-1-1-1,1 0 1,-1 0 0,1 0 0,-1 1-1,1-1 1,-1 0 0,0 0 0,0 1-1,0-1 1,0 0 0,0 0 0,0 1-1,0-1 1,0 0 0,-1 3 0,-18 58 410,14-50-295,3-7-118,-1 0 0,1 1 0,1-1 0,-1 1-1,1-1 1,0 1 0,-1 6 0,2-12-75,0 0 1,0 1-1,0-1 1,0 0-1,0 0 1,0 0-1,0 0 1,0 1-1,0-1 0,0 0 1,0 0-1,0 0 1,0 0-1,0 1 1,0-1-1,0 0 1,0 0-1,0 0 1,0 0-1,0 0 0,0 1 1,1-1-1,-1 0 1,0 0-1,0 0 1,0 0-1,0 0 1,0 0-1,0 0 1,1 1-1,-1-1 0,0 0 1,0 0-1,0 0 1,0 0-1,0 0 1,1 0-1,-1 0 1,0 0-1,0 0 1,0 0-1,0 0 1,1 0-1,-1 0 0,0 0 1,0 0-1,0 0 1,0 0-1,0 0 1,1 0-1,-1 0 1,2 0-667,8 0-4195</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44.338"/>
    </inkml:context>
    <inkml:brush xml:id="br0">
      <inkml:brushProperty name="width" value="0.025" units="cm"/>
      <inkml:brushProperty name="height" value="0.025" units="cm"/>
    </inkml:brush>
  </inkml:definitions>
  <inkml:trace contextRef="#ctx0" brushRef="#br0">169 1 13325,'0'0'2375,"-11"1"113,3 0-2262,0 1 0,1 0 0,-1 0-1,1 0 1,-1 1 0,1 0 0,0 0 0,0 1 0,0 0 0,1 0 0,-1 1 0,1 0 0,0 0-1,1 0 1,-1 1 0,1 0 0,0 0 0,-7 12 0,8-12-89,0 1 0,1 0 1,0 0-1,1 0 0,0 0 0,0 0 0,0 0 1,1 1-1,-1 14 0,2-21-123,1 0 0,-1 0 0,1 0 0,-1 0 0,1 0 0,-1 0 0,1 0 1,0 0-1,-1 0 0,1 0 0,0 0 0,0 0 0,0-1 0,0 1 0,0 0 0,0 0 0,0-1 0,0 1 0,0-1 0,0 1 1,0-1-1,0 1 0,0-1 0,1 0 0,-1 0 0,0 1 0,0-1 0,0 0 0,1 0 0,-1 0 0,0 0 0,0 0 0,0-1 1,0 1-1,3-1 0,3 1 13,-1-1 1,1 0 0,0-1-1,0 1 1,9-5 0,-7 1-4,-1 0 0,0-1 1,0 0-1,0-1 0,0 0 0,-1 0 1,0-1-1,-1 1 0,0-1 1,0-1-1,-1 1 0,0-1 1,0 0-1,-1 0 0,0-1 1,-1 1-1,3-12 0,-6 21-26,0-1 0,0 1-1,-1 0 1,1 0 0,0 0-1,-1 0 1,1 0-1,0 0 1,0 0 0,-1 0-1,1 0 1,0 0 0,-1 0-1,1 0 1,0 0 0,-1 0-1,1 0 1,0 0 0,0 1-1,-1-1 1,1 0-1,0 0 1,0 0 0,-1 0-1,1 0 1,0 1 0,0-1-1,-1 0 1,1 0 0,0 0-1,0 1 1,0-1 0,-1 0-1,1 0 1,0 1-1,0-1 1,0 0 0,0 1-1,0-1 1,0 0 0,0 0-1,-1 1 1,1 0 0,-12 13-55,6-6 44,0 0 0,1 1 0,0-1-1,0 1 1,1 0 0,0 0 0,1 1 0,0-1 0,0 1-1,1 0 1,1-1 0,-1 1 0,1 0 0,1 14 0,0-23-87,1-1 0,-1 1 0,0 0 0,0 0 0,1 0 0,-1 0 0,0 0 0,1 0 0,-1 0 0,1-1 0,0 1 0,-1 0 1,1 0-1,-1-1 0,1 1 0,0 0 0,0-1 0,-1 1 0,1-1 0,0 1 0,0-1 0,0 1 0,-1-1 0,1 0 0,0 1 0,0-1 0,0 0 1,0 0-1,0 1 0,1-1 0,32-3-6161,-13-8-81</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44.966"/>
    </inkml:context>
    <inkml:brush xml:id="br0">
      <inkml:brushProperty name="width" value="0.025" units="cm"/>
      <inkml:brushProperty name="height" value="0.025" units="cm"/>
    </inkml:brush>
  </inkml:definitions>
  <inkml:trace contextRef="#ctx0" brushRef="#br0">104 1 12780,'-5'9'2504,"-10"24"823,0 0 1,-16 60-1,20-50-2803,2 0 1,2 0-1,2 1 0,1 50 1,3-93-523,1 0 1,0 0-1,0 0 1,0 0-1,0 0 1,0 0-1,0 1 1,0-1-1,0 0 1,1 0-1,-1 0 1,0 0-1,1 0 1,-1 0-1,1 0 1,-1 0-1,1 0 1,-1 0-1,1 0 1,0 0-1,-1-1 1,1 1-1,0 0 1,0 0-1,-1-1 1,2 2-1,0-2 1,-1 0-1,1 0 1,-1 0 0,0 0-1,1 0 1,-1 0 0,1 0-1,-1-1 1,0 1 0,1-1 0,-1 1-1,0-1 1,0 1 0,1-1-1,-1 1 1,0-1 0,1-1-1,46-41-207,-47 42 193,43-53-281,-33 40 205,0-1 1,1 1-1,0 1 1,27-22-1,-38 34 89,-1 1 0,1 0 1,-1-1-1,1 1 0,-1-1 1,1 1-1,-1 0 0,1-1 0,0 1 1,-1 0-1,1 0 0,-1-1 1,1 1-1,0 0 0,-1 0 0,1 0 1,0 0-1,-1 0 0,1 0 1,0 0-1,-1 0 0,1 0 0,-1 0 1,1 0-1,0 0 0,-1 1 0,1-1 1,0 0-1,-1 0 0,1 1 1,-1-1-1,1 0 0,0 1 0,6 23 106,-13 37 152,6-57-236,-11 90 677,11-93-702,0 0 0,1 0 0,-1 0 0,0 0 0,1 0 0,-1 0 0,1 0 0,0 0 0,-1 0 0,1 0 0,0-1 1,-1 1-1,1 0 0,0 0 0,0-1 0,0 1 0,0-1 0,0 1 0,0 0 0,0-1 0,-1 0 0,1 1 0,1-1 0,-1 0 0,0 1 1,0-1-1,0 0 0,0 0 0,0 0 0,0 0 0,0 0 0,0 0 0,0 0 0,0 0 0,0 0 0,0-1 0,1 1 0,4-1-194,0 0 0,0 0 0,0 0 0,0-1 0,11-4 0,23-21-1697,-32 21 821,0 0-1,0 1 1,0 0 0,13-6 0,-20 11 1040,-1 1 0,0-1 0,1 0 0,-1 0 1,0 1-1,1-1 0,-1 0 0,0 1 1,1-1-1,-1 0 0,0 1 0,1-1 0,-1 1 1,0-1-1,0 1 0,0-1 0,0 0 1,1 1-1,-1-1 0,0 1 0,0-1 0,0 1 1,0-1-1,0 1 0,0-1 0,0 1 1,0-1-1,0 1 0,0-1 0,0 1 0,-1-1 1,1 0-1,0 1 0,0-1 0,-1 1 0,-2 21 942,-5 3 248,5-19-783,1 1 0,0-1 1,1 1-1,-1 0 0,1 0 0,0 7 1,1-13-366,1-1 0,-1 1 0,1 0 1,-1-1-1,1 1 0,-1-1 0,1 0 1,-1 1-1,1-1 0,-1 1 0,1-1 1,0 0-1,-1 0 0,1 1 0,0-1 1,-1 0-1,1 0 0,0 0 0,-1 1 1,1-1-1,0 0 0,-1 0 0,1 0 1,0 0-1,-1 0 0,1-1 0,0 1 1,-1 0-1,1 0 0,0 0 0,-1-1 1,1 1-1,0 0 0,0-1 0,28-8-107,21-21-1483,5-3-2195,-49 29 2702,1 1 0,0 1 0,-1-1 0,1 1 1,0 0-1,9-1 0,-16 3 1251,1 1 1,0-1-1,-1 0 1,1 1-1,-1-1 0,1 1 1,-1-1-1,1 1 1,-1-1-1,1 1 1,-1-1-1,0 1 1,1 0-1,-1-1 1,0 1-1,1-1 0,-1 1 1,0 0-1,0-1 1,0 1-1,1 0 1,-1-1-1,0 1 1,0 0-1,0 0 1,0-1-1,0 1 0,0 0 1,0-1-1,-1 1 1,1 0-1,0-1 1,0 1-1,0 0 1,-1-1-1,1 1 1,0-1-1,-1 2 0,-10 29 4148,7-20-3070,-2 2-545,3-9-4915,12-8-1828</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6.741"/>
    </inkml:context>
    <inkml:brush xml:id="br0">
      <inkml:brushProperty name="width" value="0.025" units="cm"/>
      <inkml:brushProperty name="height" value="0.025" units="cm"/>
    </inkml:brush>
  </inkml:definitions>
  <inkml:trace contextRef="#ctx0" brushRef="#br0">8 107 11307,'-1'-1'266,"1"1"0,-1-1 0,0 0 0,1 1 0,-1-1 1,1 0-1,-1 0 0,1 0 0,-1 1 0,1-1 0,0 0 0,-1 0 1,1 0-1,0 0 0,0 0 0,-1 0 0,1 0 0,0 0 0,0 0 1,0 0-1,0 0 0,1 0 0,-1 0 0,0-1 0,17-21 2134,30-7-1102,-41 26-1112,1 2 1,-1-1-1,0 1 1,1 0-1,-1 0 1,1 1-1,0 0 0,12-1 1,-18 2-183,1 0 0,-1 0 0,1 0 0,0 0 0,-1 1 0,1-1 0,0 0 0,-1 1 0,1-1 0,-1 1 1,1 0-1,-1-1 0,1 1 0,-1 0 0,1 0 0,-1 0 0,0 0 0,0 0 0,1 0 0,-1 1 0,0-1 0,0 0 0,0 1 0,0-1 0,0 0 0,-1 1 0,1-1 1,0 1-1,-1-1 0,1 1 0,-1 0 0,1-1 0,-1 1 0,0-1 0,0 1 0,0 0 0,0-1 0,0 4 0,0 5 39,-1 0 0,0 0-1,-1 0 1,1 0 0,-2-1-1,-4 13 1,6-21-35,1 0-1,-1 1 0,1-1 1,-1 1-1,1-1 1,0 1-1,-1-1 1,1 1-1,0-1 0,0 1 1,0 0-1,0-1 1,0 1-1,1-1 1,-1 1-1,0-1 1,1 1-1,-1-1 0,1 1 1,-1-1-1,1 1 1,0-1-1,0 0 1,0 1-1,-1-1 0,3 2 1,0-1 39,-1-1 0,1 1 0,0-1 0,-1 0 0,1 0 0,0 0-1,0 0 1,0 0 0,0-1 0,-1 1 0,1-1 0,0 0 0,4 0 0,4 0 67,-1-1-1,1 0 1,-1-1 0,1 0-1,-1-1 1,0 0 0,12-5-1,-11 3-24,-1-1-1,0 0 0,0-1 1,-1 0-1,16-15 1,-22 19-54,-1 0 1,1 0-1,-1 0 1,1-1-1,-1 1 1,0 0-1,-1-1 1,1 1-1,0-1 1,-1 0-1,0 1 1,0-1-1,0 0 1,0 0-1,-1 0 1,1 0-1,-1 0 1,0 0-1,0 0 1,-1-6-1,0 8-152,0 0-1,0 0 1,0 0-1,0 0 1,-1 1-1,1-1 1,0 0-1,-1 0 1,0 1 0,1-1-1,-1 1 1,0 0-1,1-1 1,-1 1-1,0 0 1,0 0-1,0 0 1,0 0-1,0 0 1,-5 0 0,-10-2-4781,2 6-5243</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45.648"/>
    </inkml:context>
    <inkml:brush xml:id="br0">
      <inkml:brushProperty name="width" value="0.025" units="cm"/>
      <inkml:brushProperty name="height" value="0.025" units="cm"/>
    </inkml:brush>
  </inkml:definitions>
  <inkml:trace contextRef="#ctx0" brushRef="#br0">0 171 1345,'0'0'16875,"8"5"-14601,0-1-2050,0-1 0,0 1 0,-1-1 0,2 0-1,-1-1 1,0 0 0,1-1 0,-1 1 0,0-1 0,1-1 0,0 0 0,-1 0-1,1-1 1,-1 0 0,16-3 0,-11-1 25,0-1-1,0 0 1,-1-1-1,0 0 1,0-1-1,12-10 1,-17 13-47,0-1 0,-1 0 0,1-1 0,-1 1 0,0-1 0,-1 0-1,0-1 1,0 0 0,0 1 0,5-14 0,-9 19-199,-1 0 0,1 1 1,-1-1-1,1 0 0,-1 0 0,1 0 0,-1 1 0,0-1 0,0 0 1,0 0-1,0 0 0,0 0 0,0 1 0,-1-1 0,1 0 0,0 0 1,-1 0-1,0 1 0,1-1 0,-2-2 0,1 3-23,-1 0 0,1 0-1,0 0 1,0 0 0,0 1-1,-1-1 1,1 0 0,0 1-1,-1-1 1,1 1 0,0-1-1,-1 1 1,1 0 0,-1 0-1,1-1 1,0 1 0,-1 0-1,1 0 1,-4 1 0,-1 0-30,-1 0 0,1 0 0,-1 1 1,1 0-1,0 1 0,0-1 0,0 1 1,0 0-1,-10 8 0,1 1 149,1 1 1,0 0-1,1 1 0,-15 21 0,22-27 52,1 0 0,0 1 0,0-1 0,1 1 0,0 0 0,0 0 0,1 1 0,0-1 0,1 1 0,-1 12 0,3-20-164,0 0 0,0 0 0,0 1 0,0-1 1,1 0-1,-1 0 0,1 0 0,0 0 0,0 0 1,0 0-1,0 0 0,0 0 0,0 0 0,0-1 0,0 1 1,1 0-1,-1-1 0,1 1 0,-1-1 0,1 1 1,0-1-1,0 0 0,-1 1 0,1-1 0,0 0 1,0 0-1,0-1 0,0 1 0,0 0 0,0-1 0,0 1 1,1-1-1,-1 1 0,0-1 0,2 0 0,42 2-3285,-6-8-4724,-2-9-7950</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46.459"/>
    </inkml:context>
    <inkml:brush xml:id="br0">
      <inkml:brushProperty name="width" value="0.025" units="cm"/>
      <inkml:brushProperty name="height" value="0.025" units="cm"/>
    </inkml:brush>
  </inkml:definitions>
  <inkml:trace contextRef="#ctx0" brushRef="#br0">0 1 16400,'0'0'8359</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46.819"/>
    </inkml:context>
    <inkml:brush xml:id="br0">
      <inkml:brushProperty name="width" value="0.025" units="cm"/>
      <inkml:brushProperty name="height" value="0.025" units="cm"/>
    </inkml:brush>
  </inkml:definitions>
  <inkml:trace contextRef="#ctx0" brushRef="#br0">19 0 12876,'0'0'9801,"-19"50"-9640,19-48-418,6-2-1504,0 0-1955,-1-4-3395</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47.184"/>
    </inkml:context>
    <inkml:brush xml:id="br0">
      <inkml:brushProperty name="width" value="0.025" units="cm"/>
      <inkml:brushProperty name="height" value="0.025" units="cm"/>
    </inkml:brush>
  </inkml:definitions>
  <inkml:trace contextRef="#ctx0" brushRef="#br0">74 99 1634,'0'0'16837,"-8"5"-14531,-24 16-598,31-21-1638,0 1-1,1-1 1,-1 1-1,0-1 1,1 1 0,-1-1-1,1 1 1,-1-1-1,1 1 1,-1-1-1,1 1 1,-1 0-1,1-1 1,-1 1 0,1 0-1,0-1 1,0 1-1,-1 0 1,1 0-1,0-1 1,0 1-1,-1 1 1,12 6 382,19-5-160,-22-4-147,0 0 1,0-1-1,1 1 1,-1-2-1,0 1 0,-1-1 1,1-1-1,0 1 1,-1-1-1,0 0 0,10-8 1,-14 10-135,1-1 0,-1 1 1,-1 0-1,1-1 0,0 1 1,0-1-1,-1 0 0,0 0 0,1 0 1,-1 0-1,0 0 0,0 0 0,-1-1 1,1 1-1,-1-1 0,0 1 0,0-1 1,0 1-1,0-1 0,0 0 1,-1 0-1,0 1 0,0-1 0,0 0 1,0 0-1,0 1 0,-3-8 0,3 10-29,-1 0 0,0 0 0,0 0-1,0 0 1,0 0 0,-1 0-1,1 0 1,0 0 0,0 1-1,0-1 1,-1 1 0,1-1-1,0 1 1,0-1 0,-1 1-1,1-1 1,-1 1 0,1 0 0,0 0-1,-1 0 1,1 0 0,-1 0-1,-2 1 1,-34 5-221,28 1 227,0 0-1,0 0 1,0 1-1,1 0 0,1 0 1,-1 1-1,1 0 0,0 1 1,1 0-1,1 0 0,-1 1 1,1-1-1,1 1 0,0 1 1,1-1-1,0 1 1,1-1-1,-3 14 0,6-23-19,-1 0-1,1 0 1,0 0-1,0 1 1,0-1 0,0 0-1,0 0 1,0 0-1,1 0 1,-1 0-1,1 0 1,-1 0-1,1 1 1,0-1-1,0-1 1,0 1 0,0 0-1,0 0 1,0 0-1,0 0 1,1-1-1,-1 1 1,1-1-1,-1 1 1,1-1-1,-1 1 1,1-1 0,0 0-1,0 0 1,0 0-1,0 0 1,0 0-1,2 0 1,5 1-450,0-1 1,0 0 0,1 0-1,-1-1 1,0 0-1,14-2 1,27-7-3336,6-10-1725</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47.517"/>
    </inkml:context>
    <inkml:brush xml:id="br0">
      <inkml:brushProperty name="width" value="0.025" units="cm"/>
      <inkml:brushProperty name="height" value="0.025" units="cm"/>
    </inkml:brush>
  </inkml:definitions>
  <inkml:trace contextRef="#ctx0" brushRef="#br0">135 1 10250,'-9'5'2984,"-6"4"-1686,1 0-1,1 2 1,-22 19-1,31-26-1097,-1 1-1,1-1 1,0 1-1,0 0 1,0 0-1,1 1 0,0-1 1,0 1-1,0 0 1,1 0-1,-1 0 0,1 0 1,1 0-1,-1 0 1,0 9-1,3-14-189,-1 0 0,1 0 0,-1 0 0,1 0 0,-1 0 0,1 0 0,0 0 0,0 0 0,-1 0-1,1 0 1,0 0 0,0 0 0,0-1 0,0 1 0,0 0 0,0-1 0,0 1 0,0-1 0,0 1 0,1-1 0,-1 1 0,0-1 0,0 0 0,2 0 0,40 10 78,-27-6-73,0 0 71,-1-1-372,1 1 0,-1 0 0,0 1 0,0 1 0,-1 0 0,25 16 0,-38-22 297,0 1-1,0-1 1,0 0-1,-1 1 1,1 0-1,0-1 1,-1 1-1,1-1 1,0 1 0,-1 0-1,1 0 1,-1-1-1,1 1 1,-1 0-1,1 0 1,-1 0 0,0-1-1,1 1 1,-1 0-1,0 0 1,1 0-1,-1 0 1,0 0-1,0 0 1,0 0 0,0 0-1,0-1 1,0 1-1,0 0 1,-1 1-1,0 0 97,0-1 0,0 1 0,0-1 0,0 1 0,-1-1 0,1 0-1,-1 0 1,1 1 0,-1-1 0,1 0 0,-1-1 0,0 1 0,-2 1-1,-59 16 2400,-9-10-1294,35-13-2208,34 5 511,0-1-1,0 0 1,1 0-1,-1-1 1,0 1-1,1 0 1,-1-1-1,1 0 1,-3-2-1,-12-11-6219</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48.754"/>
    </inkml:context>
    <inkml:brush xml:id="br0">
      <inkml:brushProperty name="width" value="0.025" units="cm"/>
      <inkml:brushProperty name="height" value="0.025" units="cm"/>
    </inkml:brush>
  </inkml:definitions>
  <inkml:trace contextRef="#ctx0" brushRef="#br0">153 308 6182,'0'-9'7789,"0"-1"-6414,-1 1 1,1-1 0,-2 1 0,1-1 0,-1 1 0,-5-12-1,7 19-1265,-1 0-1,0 0 0,0 0 1,0 0-1,0 0 0,0 0 0,0 1 1,-1-1-1,1 0 0,0 0 1,-1 1-1,0-1 0,1 1 0,-1 0 1,0-1-1,0 1 0,1 0 1,-1 0-1,0 0 0,0 0 1,0 0-1,-1 1 0,1-1 0,0 0 1,0 1-1,0 0 0,0 0 1,-1-1-1,1 1 0,0 0 0,0 1 1,0-1-1,0 0 0,-1 1 1,1-1-1,0 1 0,0 0 1,0-1-1,-3 3 0,1-1-111,0 0 0,0 1-1,1 0 1,-1-1 0,0 1 0,1 1 0,0-1-1,0 0 1,0 1 0,0 0 0,1-1-1,-1 1 1,1 0 0,-3 8 0,2-5-9,0 0 1,0 0-1,1 1 1,0-1-1,1 1 1,0-1-1,0 1 1,0 9-1,1-16-34,1 1 0,-1-1 1,1 1-1,-1-1 0,1 0 0,-1 1 0,1-1 1,0 1-1,0-1 0,-1 0 0,1 0 1,0 1-1,0-1 0,0 0 0,1 0 0,-1 0 1,0 0-1,0 0 0,1-1 0,-1 1 0,0 0 1,1 0-1,-1-1 0,0 1 0,1-1 0,-1 1 1,1-1-1,-1 0 0,1 0 0,-1 1 0,1-1 1,0 0-1,-1 0 0,1-1 0,-1 1 1,1 0-1,1-1 0,4 1-35,0-1 1,0 0-1,-1-1 1,1 1-1,0-1 1,0-1-1,6-2 1,2-4-117,-11 6-48,1 0 0,-1 1 0,1-1 0,0 1 0,0 0 0,1 0 0,-1 1 0,11-3 0,-16 4 201,1 0 0,-1 0 0,1 1 0,0-1 0,-1 0 0,1 0 1,-1 0-1,1 1 0,-1-1 0,1 0 0,-1 1 0,1-1 0,-1 0 0,1 1 0,-1-1 0,0 1 0,1-1 0,-1 1 0,0-1 0,1 1 0,-1-1 0,0 1 0,1-1 0,-1 1 0,0-1 1,0 1-1,0-1 0,0 1 0,0 0 0,1-1 0,-1 2 0,1 21-125,-2-18 114,0 20 278,-1 0 0,-1 0 0,-1 0 0,-2 0 0,-10 31 0,-56 113 3776,71-166-3835,-16 29 619,16-31-761,1 0 1,-1 1-1,0-1 0,0 0 1,0 0-1,0 0 1,0 0-1,0 0 0,0 0 1,0 0-1,0 0 0,-1 0 1,1 0-1,0 0 1,0-1-1,-1 1 0,1-1 1,-2 1-1,2-22-642,1 7 382,1 1 1,1-1 0,0 0-1,1 0 1,0 1 0,1 0-1,0-1 1,2 2 0,-1-1-1,15-23 1,3 3 218,1 1 1,40-40-1,-39 45-557,-1-1-1,-1-1 1,26-43 0,-39 42-41,-13 22 438,-10 17 256,6-2-13,0 1-1,1-1 1,0 1-1,1 0 1,0 1-1,0-1 0,1 1 1,0 0-1,1 0 1,-1 0-1,2 1 0,-1-1 1,1 1-1,0 11 1,2-20-47,1 0-1,-1 1 1,1-1 0,-1 0 0,1 0 0,-1 0 0,1 0 0,0 0 0,0 0-1,-1 0 1,1-1 0,0 1 0,0 0 0,0 0 0,0-1 0,0 1-1,0 0 1,0-1 0,0 1 0,1-1 0,-1 1 0,0-1 0,0 0 0,0 1-1,0-1 1,1 0 0,-1 0 0,0 0 0,0 0 0,0 0 0,1 0-1,-1 0 1,0 0 0,0-1 0,2 0 0,48-9 935,-34 1-899,0 0 1,0-2 0,0 1-1,-2-2 1,1-1-1,-1 0 1,-1 0-1,14-19 1,-9 9-67,0-1 0,-2-1 1,-1-1-1,20-44 0,-27 37-235,-11 22 62,-12 19-2,6 2 183,0 0 0,1 1 0,0 0 0,1 0 0,0 1-1,0 0 1,2 0 0,-7 24 0,5-14 49,1 2 0,1-1-1,1 0 1,0 25 0,3-40-41,0-3-4,0-1 1,0 1-1,0 0 1,1-1-1,-1 1 1,1-1-1,2 6 1,-2-9 2,-1 0 0,1 0 0,0 0 0,-1 0 0,1 0 0,0 0 0,0 0 0,0-1 0,0 1 1,0 0-1,0-1 0,0 1 0,0 0 0,0-1 0,0 0 0,0 1 0,0-1 0,0 0 0,0 1 0,0-1 0,1 0 0,-1 0 0,0 0 0,0 0 0,0 0 1,0 0-1,1 0 0,-1 0 0,0-1 0,0 1 0,0 0 0,0-1 0,2 0 0,3-1 42,-1 0 0,0-1-1,-1 1 1,1-1 0,0 0 0,-1 0 0,1-1-1,-1 1 1,0-1 0,6-8 0,35-49 438,-38 50-423,14-19 67,-1-2 0,-2 0 0,-1-2 1,-1 0-1,19-65 0,-34 87-321,-5 14-151,-9 17 89,1 15 273,1 1 0,1 0 1,2 1-1,2 0 0,1 0 1,1 0-1,3 53 0,1-83-8,0 1 1,1-1-1,0 0 0,0 1 0,0-1 0,3 6 0,-4-10-20,1-1 1,-1 0-1,1 1 1,-1-1-1,1 1 1,0-1-1,0 0 1,0 1 0,0-1-1,0 0 1,0 0-1,0 0 1,0 0-1,0 0 1,0 0-1,1 0 1,-1 0-1,0 0 1,1-1-1,-1 1 1,1 0-1,-1-1 1,1 1-1,-1-1 1,1 0-1,-1 1 1,1-1-1,-1 0 1,4 0-1,-4-1-1,-1 0 0,1 0-1,0-1 1,-1 1 0,1 0-1,0 0 1,-1-1 0,1 1-1,-1 0 1,0-1 0,1 1-1,-1 0 1,0-1 0,0 1-1,0-1 1,0 1 0,0 0-1,0-1 1,-1-1 0,-1-32-355,0 23 162,-2-1 1,1 1 0,-2-1-1,0 1 1,0 1 0,-1-1 0,0 1-1,-11-14 1,10 14 258,-1 0-1,2-1 1,0 0 0,0 0-1,1 0 1,0-1 0,-4-19-1,10 31 10,-1 1-1,0-1 1,1 1 0,-1-1-1,1 1 1,-1-1 0,1 1-1,-1 0 1,1-1-1,-1 1 1,1 0 0,0-1-1,-1 1 1,1 0-1,-1 0 1,1 0 0,0 0-1,-1 0 1,1-1-1,0 1 1,-1 0 0,1 0-1,0 1 1,-1-1 0,1 0-1,-1 0 1,1 0-1,0 0 1,-1 0 0,1 1-1,0-1 1,27 6 325,6 7-327,52 14 278,-27-19-5095,-50-10-1437,-7-5-3587</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49.101"/>
    </inkml:context>
    <inkml:brush xml:id="br0">
      <inkml:brushProperty name="width" value="0.025" units="cm"/>
      <inkml:brushProperty name="height" value="0.025" units="cm"/>
    </inkml:brush>
  </inkml:definitions>
  <inkml:trace contextRef="#ctx0" brushRef="#br0">13 1 13357,'-11'0'2018,"9"0"352,10 2-2242,12 1-2146,1-2-6150</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0.053"/>
    </inkml:context>
    <inkml:brush xml:id="br0">
      <inkml:brushProperty name="width" value="0.025" units="cm"/>
      <inkml:brushProperty name="height" value="0.025" units="cm"/>
    </inkml:brush>
  </inkml:definitions>
  <inkml:trace contextRef="#ctx0" brushRef="#br0">81 188 8008,'0'0'12833,"8"-6"-11077,0 0-1504,0 0 0,-1-1 0,0 0 0,0-1-1,-1 1 1,0-1 0,0 0 0,-1-1 0,0 1-1,0-1 1,-1 0 0,0 0 0,0-1-1,-1 1 1,-1-1 0,0 1 0,2-13 0,-4 21-261,0 0 0,-1 0 0,1 0 0,0 0 0,0 1 0,0-1 1,-1 0-1,1 0 0,0 0 0,-1 0 0,1 0 0,-1 1 0,1-1 1,-1 0-1,1 0 0,-1 1 0,0-1 0,1 0 0,-1 1 0,0-1 1,0 1-1,1-1 0,-1 1 0,0-1 0,0 1 0,0 0 0,1-1 0,-1 1 1,0 0-1,0 0 0,0-1 0,0 1 0,0 0 0,0 0 0,0 0 1,0 0-1,0 0 0,1 0 0,-1 0 0,0 1 0,-2-1 0,-1 1-53,0 0-1,1-1 1,-1 2-1,0-1 0,0 0 1,1 1-1,-1-1 1,1 1-1,-5 3 0,-2 5 73,-1 0-1,2 1 0,-1 0 0,2 1 0,-1 0 0,2 0 0,-1 1 0,2 0 0,0 0 0,0 0 1,1 1-1,1 0 0,0 0 0,1 0 0,1 1 0,-1 23 0,3-36 1,0-1 0,1 1 0,-1 0 0,1 0 0,-1-1 0,1 1 0,0 0 0,-1-1 0,1 1 0,0 0 0,0-1 0,1 1 0,-1-1 0,0 0 0,0 1 0,1-1 0,-1 0 0,0 0 0,1 0 0,0 0 0,-1 0 0,1 0 0,-1 0 0,1 0 0,0-1 0,0 1 0,-1-1 0,1 1 0,0-1 0,0 0 0,0 0 0,-1 1 0,1-1 0,0-1 0,0 1 0,2 0 0,7-1 87,-1 1 0,0-1-1,0-1 1,0 0 0,16-5-1,-7-2-87,0 0-1,-2-2 0,1 0 0,-1 0 0,-1-2 1,0 0-1,-1-1 0,0-1 0,-1 0 0,-1-1 0,0 0 1,-1-1-1,-1 0 0,15-33 0,-41 79-1083,8-18 1155,0 1 1,1 0-1,1-1 0,0 2 1,0-1-1,1 1 0,1-1 1,-4 27-1,7-38-71,0 0 0,0 0 0,0 0 0,0 0 0,0 0 0,1 0 0,-1-1 0,0 1 0,0 0 0,1 0 0,-1 0 0,1 0 0,-1 0 0,1 0 0,-1-1 0,1 1 0,0 0 1,-1 0-1,1-1 0,0 1 0,-1 0 0,1-1 0,0 1 0,0-1 0,0 1 0,-1-1 0,1 1 0,2 0 0,1-1 31,-1 1-1,1 0 1,-1-1-1,1 0 1,-1 0 0,1 0-1,0 0 1,4-1-1,4-1 22,0-1 0,-1 0 0,1 0 0,13-7 0,2-6-49,-22 12-120,1 0-1,0 1 1,0-1-1,0 1 1,0 0-1,1 1 1,-1 0-1,1 0 1,10-2-1,-15 9 49,-1-1 0,0 0 0,0 1 0,0-1 0,0 1 0,-1-1 0,1 1 0,-1-1 0,-1 1 0,0 8 0,1-4 37,-1-7 37,1-1 0,0 0 0,0 1-1,0-1 1,0 1 0,0-1 0,0 1 0,0-1-1,1 0 1,-1 1 0,1-1 0,-1 1 0,1-1-1,-1 0 1,1 0 0,0 1 0,-1-1 0,1 0-1,0 0 1,0 0 0,0 0 0,0 0 0,1 1-1,1-1 37,0 0 0,0 0 0,0-1 0,0 1 0,1-1 0,-1 0 0,0 0 0,0 0 0,0 0 0,4-1 0,7-3-38,0 0-1,1-1 1,-2 0-1,1-1 1,-1-1 0,0 0-1,0 0 1,-1-2-1,22-17 1,5-3-1062,-39 29 1039,0 0 1,0 0-1,0 0 1,0-1-1,1 1 1,-1 0-1,0 0 1,0 0-1,0 0 1,0 0-1,0-1 1,0 1-1,1 0 1,-1 0-1,0 0 1,0 0-1,0 0 0,1 0 1,-1-1-1,0 1 1,0 0-1,0 0 1,1 0-1,-1 0 1,0 0-1,0 0 1,0 0-1,1 0 1,-1 0-1,0 0 1,0 0-1,0 0 1,1 0-1,-1 0 1,0 0-1,0 0 1,0 0-1,1 1 1,-1-1-1,0 0 1,0 0-1,0 0 1,0 0-1,1 0 1,-1 0-1,0 1 1,0-1-1,0 0 1,0 0-1,0 0 1,1 0-1,-1 0 1,0 1-1,0-1 0,0 0 1,-4 18-71,-20 31 709,18-37-362,1-1-96,-9 17 438,9-26-1868,3-18-2192,2-7-3253,0-6-3940</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0.403"/>
    </inkml:context>
    <inkml:brush xml:id="br0">
      <inkml:brushProperty name="width" value="0.025" units="cm"/>
      <inkml:brushProperty name="height" value="0.025" units="cm"/>
    </inkml:brush>
  </inkml:definitions>
  <inkml:trace contextRef="#ctx0" brushRef="#br0">0 1 11563,'0'0'6406,"8"47"-7399,9-31-2754,7 0-5510</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0.769"/>
    </inkml:context>
    <inkml:brush xml:id="br0">
      <inkml:brushProperty name="width" value="0.025" units="cm"/>
      <inkml:brushProperty name="height" value="0.025" units="cm"/>
    </inkml:brush>
  </inkml:definitions>
  <inkml:trace contextRef="#ctx0" brushRef="#br0">116 136 9673,'0'0'15284,"5"7"-14542,-4-5-689,0 0 0,0 0 1,1 0-1,-1-1 0,0 1 0,1 0 1,-1-1-1,1 1 0,0-1 0,0 1 1,-1-1-1,1 0 0,0 0 0,0 0 1,0 0-1,0 0 0,0 0 0,0 0 1,1-1-1,-1 1 0,0-1 0,0 0 1,0 1-1,1-1 0,-1 0 0,0 0 1,0 0-1,0-1 0,1 1 0,-1-1 1,0 1-1,0-1 0,0 0 0,0 1 1,0-1-1,0 0 0,0 0 0,2-2 1,15-7 231,-1 0 1,0-1 0,17-14 0,-30 21-257,-1 1 0,1-1 1,-1 0-1,0 0 0,0 0 0,-1-1 0,1 1 0,-1-1 0,0 0 1,0 0-1,-1 0 0,1 0 0,-1-1 0,0 1 0,-1-1 0,2-6 0,-3 11-42,-1 0-1,1 0 0,-1 0 0,1 0 0,-1 0 0,1 0 0,-1 0 1,0 0-1,1 0 0,-1 0 0,0 0 0,0 1 0,0-1 0,0 0 1,0 0-1,0 1 0,0-1 0,0 1 0,0-1 0,0 1 0,0-1 1,0 1-1,0 0 0,0-1 0,0 1 0,0 0 0,-1 0 0,1 0 1,0 0-1,0 0 0,0 0 0,0 0 0,-2 1 0,-46 2-278,36 0 273,0 1 1,1 0-1,-1 1 0,1 1 0,0-1 0,0 2 1,1 0-1,0 0 0,-18 16 0,13-9 132,0 1-1,1 1 0,1 0 0,0 1 1,-14 23-1,25-36-80,1 1 0,0-1 0,-1 1 0,1-1 0,1 1 0,-1 0 0,1 0 0,0 0 0,0 0 0,0 0 0,0 0 0,1 0 0,1 9 0,-1-11-27,1 0 1,0 0-1,0 0 0,0-1 1,0 1-1,0 0 0,1-1 1,-1 1-1,1-1 1,0 0-1,0 1 0,-1-1 1,2 0-1,-1 0 0,0 0 1,0 0-1,1-1 0,-1 1 1,1 0-1,-1-1 0,1 0 1,-1 0-1,1 0 0,3 1 1,8 2-325,0 0-1,1-1 1,-1-1 0,29 2 0,24-9-7374,-20-8-4986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7.153"/>
    </inkml:context>
    <inkml:brush xml:id="br0">
      <inkml:brushProperty name="width" value="0.025" units="cm"/>
      <inkml:brushProperty name="height" value="0.025" units="cm"/>
    </inkml:brush>
  </inkml:definitions>
  <inkml:trace contextRef="#ctx0" brushRef="#br0">78 0 10378,'0'0'9945,"-6"8"-8354,-2 2-1178,-32 50 1795,37-55-1992,0 1-1,0 0 1,0 0 0,1 1-1,-1-1 1,2 1 0,-1-1 0,1 1-1,-1 8 1,2-15-214,1 1 1,-1 0-1,0 0 1,1 0-1,-1-1 1,1 1-1,0 0 1,-1-1-1,1 1 1,-1-1-1,1 1 0,0 0 1,-1-1-1,1 1 1,0-1-1,0 0 1,-1 1-1,1-1 1,0 0-1,0 1 1,0-1-1,0 0 1,-1 0-1,1 0 1,0 0-1,0 0 0,0 0 1,0 0-1,0 0 1,-1 0-1,1 0 1,0 0-1,0 0 1,0-1-1,0 1 1,1-1-1,35-9 377,-9-6-295,30-13 12,-55 27-116,1 1 0,0-1 1,0 1-1,0 0 1,0 0-1,0 1 0,0-1 1,0 1-1,0 0 1,0 0-1,0 1 1,7 0-1,-10 0 19,0-1 0,1 1 0,-1 0 0,0-1 0,0 1 0,0 0 1,1 0-1,-1 0 0,0 0 0,0 0 0,0 0 0,-1 0 0,1 0 0,1 2 0,-1-2 8,0 0-1,-1 0 1,1 0 0,0 0-1,0 0 1,0 0-1,0 0 1,0 0-1,0 0 1,0 0 0,0-1-1,0 1 1,0 0-1,1-1 1,-1 1-1,0-1 1,0 1 0,1-1-1,-1 0 1,0 1-1,1-1 1,-1 0 0,2 0-1,7-1 77,-1 0 1,1 0-1,-1-1 1,1-1-1,-1 0 0,15-7 1,-15 7-271,0-1 0,-1 1-1,1 0 1,0 1 0,1 0 0,15-1 0,-24 4 89,0-1-1,0 0 1,0 1 0,0-1 0,0 1-1,1-1 1,-1 1 0,0 0-1,0-1 1,0 1 0,-1 0-1,1 0 1,0 0 0,0-1-1,0 1 1,0 0 0,-1 0-1,1 0 1,-1 0 0,1 1-1,0-1 1,-1 0 0,0 0 0,1 0-1,-1 0 1,0 0 0,1 3-1,3 8-3263,3-3-3298,2-6-1849</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1.566"/>
    </inkml:context>
    <inkml:brush xml:id="br0">
      <inkml:brushProperty name="width" value="0.025" units="cm"/>
      <inkml:brushProperty name="height" value="0.025" units="cm"/>
    </inkml:brush>
  </inkml:definitions>
  <inkml:trace contextRef="#ctx0" brushRef="#br0">45 52 6566,'0'0'6577,"2"-8"-3705,3-28-133,-8 28 1375,-5 15-3289,-6 13-1008,9-8 211,0 1-1,1 0 1,1 0-1,0 1 1,0-1-1,1 1 0,1-1 1,0 1-1,1 0 1,1-1-1,0 1 1,1-1-1,4 17 1,-5-26-22,0-1 1,1 0 0,-1 0 0,1-1-1,0 1 1,0 0 0,0 0 0,0-1-1,0 0 1,0 1 0,1-1 0,-1 0-1,1 0 1,0 0 0,0 0 0,-1-1-1,1 1 1,0-1 0,1 1 0,-1-1-1,0 0 1,0-1 0,0 1 0,1 0-1,-1-1 1,0 0 0,0 0-1,1 0 1,-1 0 0,0 0 0,1-1-1,-1 1 1,6-3 0,2 1 34,-1-1 0,1-1 0,-1 0 0,0 0 0,0-1 0,0-1 0,0 1 0,16-15 0,-11 7-51,-1 0 0,0-1 0,-1-1 0,0 0 0,-2-1 0,13-21 0,-25 41-119,0 1 0,1-1 1,-1 0-1,1 0 0,0 0 0,0 1 0,2 7 0,-1 5 92,-1-6 52,0 0 0,0 0 0,1 0 0,0 1-1,1-1 1,5 15 0,-6-23 37,1 0 0,-1 0 0,1-1 0,0 1 0,-1 0 0,1-1 0,0 0 0,1 1 0,-1-1 0,0 0 0,1 0 0,-1 0 0,1-1 0,-1 1 0,1 0 0,0-1 0,0 0-1,0 0 1,-1 0 0,1 0 0,1 0 0,-1 0 0,0-1 0,0 0 0,0 1 0,0-1 0,6-1 0,-2 0 99,0 0-1,0 0 0,-1-1 1,1 0-1,0-1 0,-1 1 1,0-1-1,0 0 0,1-1 1,-2 0-1,1 0 0,0 0 1,-1 0-1,0-1 0,0 0 1,0 0-1,-1 0 0,1-1 1,-1 0-1,-1 0 0,6-9 1,-5 6-215,1 0 0,-2 1 0,1-2 0,-1 1 1,0 0-1,2-19 0,-4 22-253,-1 0 1,0 1-1,0-1 0,0 0 0,0 0 1,-1 0-1,0 1 0,-1-1 1,1 1-1,-1-1 0,-4-8 1,-12-10-4403,-1 16-1655,4 8 1692</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1.915"/>
    </inkml:context>
    <inkml:brush xml:id="br0">
      <inkml:brushProperty name="width" value="0.025" units="cm"/>
      <inkml:brushProperty name="height" value="0.025" units="cm"/>
    </inkml:brush>
  </inkml:definitions>
  <inkml:trace contextRef="#ctx0" brushRef="#br0">139 80 13901,'0'0'5504,"-9"-4"-3694,3 0-1680,-1 1 1,1 1-1,-1-1 1,0 1-1,0 1 1,0-1-1,0 1 1,-15-1-1,20 2-102,0 0-1,-1 0 1,1 1-1,0-1 1,0 0-1,0 1 1,-1 0-1,1-1 1,0 1-1,0 0 1,0 0-1,0 0 1,0 0-1,0 1 1,0-1 0,1 0-1,-1 1 1,0-1-1,1 1 1,-1 0-1,1 0 1,0-1-1,-1 1 1,1 0-1,0 0 1,0 0-1,0 0 1,0 0-1,1 0 1,-1 1-1,0-1 1,1 0-1,0 0 1,-1 1-1,1-1 1,0 0-1,0 0 1,1 4-1,-1-4 4,0 0-1,-1-1 1,1 1-1,0-1 1,1 1-1,-1-1 1,0 1 0,0 0-1,1-1 1,-1 1-1,1-1 1,-1 1-1,1-1 1,0 0-1,-1 1 1,1-1-1,0 1 1,0-1-1,0 0 1,0 0 0,0 0-1,0 0 1,1 0-1,-1 0 1,0 0-1,0 0 1,3 1-1,0-1 52,0 0 0,1 0 0,-1-1 0,0 0 0,0 1 0,0-2 0,1 1 0,-1 0 0,0-1 0,5-1 0,-3 0-31,0 0 1,0-1-1,0 0 1,0 0-1,0 0 1,0-1-1,-1 1 1,0-1-1,0-1 1,0 1-1,0-1 1,6-8-1,-8 10-60,0 0-1,0-1 1,-1 1-1,1-1 1,-1 0-1,0 1 1,0-1 0,0 0-1,-1 0 1,0-1-1,1 1 1,-1 0-1,0 0 1,-1-1-1,1 1 1,-1 0-1,0-1 1,0 1-1,-2-9 1,2 12-87,-1 0-1,0 0 1,0 0-1,0 1 1,0-1 0,1 0-1,-1 0 1,0 0 0,-1 1-1,1-1 1,0 1-1,0-1 1,0 1 0,0-1-1,0 1 1,-1 0 0,1-1-1,0 1 1,0 0-1,0 0 1,-1 0 0,-1 0-1,-20 0-4767,18 0 1898</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2.247"/>
    </inkml:context>
    <inkml:brush xml:id="br0">
      <inkml:brushProperty name="width" value="0.025" units="cm"/>
      <inkml:brushProperty name="height" value="0.025" units="cm"/>
    </inkml:brush>
  </inkml:definitions>
  <inkml:trace contextRef="#ctx0" brushRef="#br0">62 1 4773,'0'0'15379,"-7"11"-14151,0-1-866,0 1 0,1 0-1,0 0 1,1 1 0,0-1-1,1 1 1,0 0 0,1 0-1,1 1 1,0-1 0,-1 18-1,2-26-316,1-1-1,0 1 0,0-1 0,1 0 0,-1 1 0,1-1 1,-1 0-1,1 0 0,0 1 0,0-1 0,1 0 0,-1 0 1,1 0-1,-1 0 0,3 3 0,-2-4-29,1-1 0,-1 1 0,1 0 0,0-1 0,-1 0 0,1 1 0,0-1 0,0 0 0,0 0 0,0-1 0,0 1-1,0-1 1,0 1 0,0-1 0,0 0 0,5-1 0,0 1-1,-1-1 0,0 0 0,0-1-1,1 0 1,-1 0 0,0 0 0,-1-1-1,1 0 1,9-6 0,-7 5-315,-1 0 0,1 0 0,0 0 1,16-3-1,-24 7 259,0 1 1,-1-1 0,1 1-1,0-1 1,0 1 0,0-1-1,0 1 1,-1-1 0,1 1-1,0 0 1,-1 0 0,1-1-1,0 1 1,-1 0 0,1 0-1,-1 0 1,1-1 0,-1 1-1,1 0 1,-1 0 0,0 0-1,0 0 1,1 0 0,-1 0-1,0 0 1,0 0 0,0 0-1,0 0 1,0 0 0,0 0-1,0 0 1,0 0 0,-1 1-1,0 48 232,1-42-256,-5 54 50,14-63-4996,-2-10-1053</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2.638"/>
    </inkml:context>
    <inkml:brush xml:id="br0">
      <inkml:brushProperty name="width" value="0.025" units="cm"/>
      <inkml:brushProperty name="height" value="0.025" units="cm"/>
    </inkml:brush>
  </inkml:definitions>
  <inkml:trace contextRef="#ctx0" brushRef="#br0">10 0 15375,'0'0'9705,"5"75"-8360,-9-35-448,-1 1-192,3 4-321,-2-2-256,4-2-64,0-4-32,0-3-576,0-10-1699,0-12-1600,6-12-4869</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3.334"/>
    </inkml:context>
    <inkml:brush xml:id="br0">
      <inkml:brushProperty name="width" value="0.025" units="cm"/>
      <inkml:brushProperty name="height" value="0.025" units="cm"/>
    </inkml:brush>
  </inkml:definitions>
  <inkml:trace contextRef="#ctx0" brushRef="#br0">218 86 11211,'1'-8'2413,"0"5"-2299,4-50 4286,-5 52-4290,-1 0-1,1 0 1,0 0 0,0 0-1,0 0 1,0 0 0,-1-1-1,1 1 1,-1 0 0,1 0-1,-1 1 1,1-1 0,-1 0-1,1 0 1,-1 0 0,0 0-1,1 0 1,-1 1 0,-1-2-1,1 1-97,-1 1 0,1 0 0,0 0-1,0 0 1,0 0 0,-1 0-1,1 0 1,0 0 0,0 0 0,-1 0-1,1 1 1,0-1 0,0 0-1,0 1 1,0-1 0,0 1 0,-1-1-1,1 1 1,0 0 0,0-1-1,0 1 1,-1 1 0,-4 4 3,0-1 0,1 1-1,-1-1 1,1 2 0,0-1 0,1 0 0,0 1-1,0 0 1,0 0 0,-4 12 0,-24 81 692,30-90-606,-5 15 125,1 0 0,2 0 0,0 0 0,2 0 0,0 1 0,2 0 0,1-1 0,5 28 0,-4-46-202,0-1 0,0 1 0,0-1 0,1 1 0,0-1 0,5 7 0,-6-11-26,-1 1 1,1-1 0,0 0-1,0 1 1,0-1 0,0 0-1,0 0 1,1-1-1,-1 1 1,0 0 0,1-1-1,-1 1 1,1-1 0,0 0-1,-1 0 1,6 2-1,-7-3-43,-1-1-1,1 1 0,0 0 1,-1 0-1,1-1 0,-1 1 1,1 0-1,-1-1 0,1 1 1,-1 0-1,1-1 0,-1 1 1,1-1-1,-1 1 0,1-1 1,-1 1-1,0-1 0,1 1 1,-1-1-1,0 0 0,0 1 1,1-1-1,-1 1 0,0-1 1,0 0-1,0 1 0,0-1 1,0 1-1,0-1 0,0 0 1,0 1-1,0-1 0,0 0 1,0 1-1,0-1 0,0 0 1,-3-27-967,-2 12 841,-1 1 1,0 0-1,-1 0 0,-1 0 0,0 1 0,-1 0 0,0 1 0,-2 0 0,-16-17 1,-27-39 2375,86 75-1036,-10 2-1230,-1-1 1,2-1-1,-1-1 0,1-1 1,28 2-1,20-8-4898,-42-3-1094</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3.665"/>
    </inkml:context>
    <inkml:brush xml:id="br0">
      <inkml:brushProperty name="width" value="0.025" units="cm"/>
      <inkml:brushProperty name="height" value="0.025" units="cm"/>
    </inkml:brush>
  </inkml:definitions>
  <inkml:trace contextRef="#ctx0" brushRef="#br0">99 0 10826,'0'0'2445,"-9"6"833,6-4-3071,-9 6 1068,1 1 1,-1 0 0,-14 16-1,24-23-1176,0 0 0,0 0 0,0 0 0,0 0 0,0 0 0,0 1 1,1-1-1,-1 1 0,1 0 0,0-1 0,0 1 0,0 0 0,0 0 0,0 0 0,0-1 0,1 1 0,-1 0 0,1 0 0,0 0 0,0 0 0,0 0 0,0 0 0,1 0 0,-1 0 0,1 0 0,0 0 0,1 4 0,0-4-65,0-1 0,0 0 0,0 0-1,1 0 1,-1 0 0,0-1-1,1 1 1,-1-1 0,1 1 0,-1-1-1,1 0 1,0 0 0,0 0 0,0 0-1,-1-1 1,1 1 0,0-1 0,0 1-1,0-1 1,0 0 0,0 0 0,0-1-1,0 1 1,-1-1 0,6 0 0,1-1 23,1 0 1,-1-1 0,0 0-1,0 0 1,0-1 0,12-7 0,53-48-2130,-73 58 1202,-15 24-3342,0 11-939,12-19 1440</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4.357"/>
    </inkml:context>
    <inkml:brush xml:id="br0">
      <inkml:brushProperty name="width" value="0.025" units="cm"/>
      <inkml:brushProperty name="height" value="0.025" units="cm"/>
    </inkml:brush>
  </inkml:definitions>
  <inkml:trace contextRef="#ctx0" brushRef="#br0">25 1 11627,'0'0'8771,"-1"9"-8077,-10 101 1341,4-50-1334,2 0 0,5 86-1,0-145-692,0 0 0,0 1 0,0-1 0,1 0-1,-1 1 1,0-1 0,1 0 0,-1 0 0,1 1 0,-1-1-1,1 0 1,-1 0 0,1 0 0,0 1 0,0-1 0,0 0 0,0 0-1,-1 0 1,1-1 0,1 1 0,-1 0 0,0 0 0,0 0-1,0-1 1,0 1 0,0 0 0,1-1 0,-1 0 0,0 1 0,1-1-1,-1 1 1,0-1 0,1 0 0,-1 0 0,0 0 0,1 0-1,-1 0 1,0 0 0,1 0 0,-1-1 0,0 1 0,1 0 0,-1-1-1,0 1 1,0-1 0,3 0 0,3-2 32,0 0-1,0 0 1,0-1-1,0 0 1,-1 0 0,11-8-1,-10 5-40,-6 5-22,1 1-1,0-1 1,-1 0 0,1 1 0,0-1-1,0 1 1,0 0 0,0 0-1,0-1 1,0 1 0,0 0 0,0 1-1,1-1 1,-1 0 0,3 0-1,0 43-557,-4-41 584,-1 1 1,1 0 0,-1 0 0,1-1 0,-1 1 0,1-1-1,0 1 1,0 0 0,0-1 0,0 1 0,0-1 0,0 0-1,0 1 1,0-1 0,0 0 0,1 0 0,-1 0 0,1 0-1,-1 0 1,1 0 0,-1 0 0,1 0 0,-1 0 0,1-1-1,0 1 1,-1-1 0,1 1 0,0-1 0,0 0-1,-1 0 1,1 0 0,0 0 0,0 0 0,-1 0 0,1 0-1,0 0 1,2-1 0,10-2-94,-1-1 0,1 0 0,-1-1 0,13-6 0,10-4-1869,-35 15 1915,-1 0 1,0 0-1,1 0 0,-1 0 0,0 0 1,1 0-1,-1 0 0,0 0 0,1 0 1,-1 1-1,0-1 0,1 0 1,-1 0-1,0 0 0,0 0 0,1 0 1,-1 1-1,0-1 0,1 0 0,-1 0 1,0 0-1,0 1 0,1-1 0,-1 0 1,0 0-1,0 1 0,0-1 0,1 0 1,-1 1-1,0-1 0,0 0 1,0 0-1,0 1 0,0-1 0,0 0 1,1 1-1,-1 0 0,1 20 156,-7 22 1283,5-42-1322,1 0-1,0 0 1,-1 0-1,1 0 1,0 1-1,-1-1 1,1 0-1,0 0 1,0 0-1,0 0 1,0 0-1,0 1 1,0-1-1,1 0 1,-1 0-1,0 0 0,1 0 1,-1 0-1,1 2 1,13-12 359,3-16-2711,-7 2-4402,-6 4-1343</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5.067"/>
    </inkml:context>
    <inkml:brush xml:id="br0">
      <inkml:brushProperty name="width" value="0.025" units="cm"/>
      <inkml:brushProperty name="height" value="0.025" units="cm"/>
    </inkml:brush>
  </inkml:definitions>
  <inkml:trace contextRef="#ctx0" brushRef="#br0">52 1 9513,'0'0'8835,"-1"11"-7410,-2 262 4297,3-191-5246,3-46-627,-1-33-521,-1-23-298,-2 9 14,-1-1 0,1 1 1,-2-1-1,0 1 1,0 0-1,-1 0 0,0 0 1,-7-11-1,-11-32 337,35 64 4055,43 20-3354,-13-16-1660,1-9-4008,-12-4-2971</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5.400"/>
    </inkml:context>
    <inkml:brush xml:id="br0">
      <inkml:brushProperty name="width" value="0.025" units="cm"/>
      <inkml:brushProperty name="height" value="0.025" units="cm"/>
    </inkml:brush>
  </inkml:definitions>
  <inkml:trace contextRef="#ctx0" brushRef="#br0">142 0 9673,'0'0'2306,"-9"4"-240,0-1-1417,1 0 0,-1 1 0,1 1-1,-13 8 1,18-11-431,1 0 0,-1 0 1,1 0-1,-1 1 0,1-1 0,0 1 0,-1 0 0,2-1 1,-1 1-1,0 0 0,0 0 0,1 0 0,0 0 0,-1 1 1,1-1-1,0 0 0,1 1 0,-1-1 0,0 6 0,5-7-207,0 0 0,0 0-1,1 0 1,-1-1 0,0 1-1,1-1 1,-1 0-1,10 0 1,2 3-486,-11-3 307,0 1-1,0 0 0,0 0 0,0 1 0,0 0 0,0 0 0,-1 0 0,1 0 0,-1 1 0,5 4 0,-8-7 193,0 0 0,0 0 0,-1 0-1,1 0 1,0 0 0,-1 0 0,1 1-1,-1-1 1,1 0 0,-1 0 0,1 0 0,-1 1-1,0-1 1,0 0 0,0 0 0,0 1-1,0-1 1,0 0 0,0 2 0,-1-1 89,0 0 1,1 0 0,-1-1-1,0 1 1,0 0-1,-1-1 1,1 1-1,0-1 1,0 0 0,-1 1-1,1-1 1,-1 0-1,1 0 1,-1 0 0,1 0-1,-1 0 1,-2 1-1,-3 2 217,0-1 0,0 0-1,-1 0 1,0 0 0,1-1-1,-1 0 1,0-1-1,-14 1 1,19-2-453,0 0 0,0 0 0,0 0 0,0-1 0,0 0 0,0 1 0,0-1 0,0 0 0,0 0 0,0-1 0,-2-1 0,3 2-350,0-1 1,0 1-1,0-1 1,0 0-1,1 1 1,-1-1-1,1 0 1,-1 0-1,1 0 1,0 0-1,0-1 1,0 1-1,0 0 1,0 0-1,-1-4 1,-1-16-7258</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6.061"/>
    </inkml:context>
    <inkml:brush xml:id="br0">
      <inkml:brushProperty name="width" value="0.025" units="cm"/>
      <inkml:brushProperty name="height" value="0.025" units="cm"/>
    </inkml:brush>
  </inkml:definitions>
  <inkml:trace contextRef="#ctx0" brushRef="#br0">148 49 11179,'0'0'6267,"-10"-2"-5952,4 1-263,4 0-33,0 1-1,0-1 1,0 0 0,1 1-1,-1-1 1,0 1-1,0 0 1,0 0-1,0 0 1,0 0-1,0 0 1,0 0 0,0 0-1,0 1 1,0-1-1,0 1 1,0-1-1,0 1 1,1 0-1,-1-1 1,0 1 0,0 0-1,1 0 1,-1 1-1,1-1 1,-1 0-1,1 0 1,-1 1-1,1-1 1,0 1-1,-1-1 1,1 1 0,-1 2-1,-11 27 610,0 2 0,2 0 0,2 0 0,1 1 0,2 0 0,1 1 0,-1 58 0,11-74-671,6-19 41,-8-1 6,-1-1 1,0 0-1,0 0 1,0 0 0,0 0-1,0 0 1,0 0-1,0 0 1,-1-1-1,3-3 1,38-104-501,-16 37-1549,-24 72 2071,0 1 0,0 0 0,-1 0 0,1 0 0,0 0 0,0 0 0,0 0 0,0 0 0,-1 0 0,1 1 0,0-1 0,0 1 0,3 0 0,5 2 106,-5-3-25,1 0-1,-1-1 1,1 1 0,-1-1-1,1 0 1,-1 0-1,0-1 1,1 0 0,-1 0-1,0 0 1,0 0-1,0-1 1,-1 0 0,1 0-1,-1 0 1,1 0-1,-1-1 1,0 0 0,0 0-1,-1 0 1,1 0-1,2-5 1,0 1-145,-1-1 0,-1 1 0,0-1 0,0 0 0,0 0 0,-1-1 0,-1 1 1,1 0-1,-2-1 0,1 0 0,-1-15 0,-1 24 4,0 0 0,0 0 1,0 0-1,0 0 0,0 0 0,0 0 1,-1 0-1,1 0 0,0 0 0,-1 0 1,1 0-1,0 1 0,-1-1 0,1 0 1,-1 0-1,0 1 0,1-1 0,-1 0 1,0 0-1,1 1 0,-1-1 0,0 1 1,0-1-1,1 1 0,-1-1 0,0 1 1,0-1-1,0 1 0,0 0 0,0-1 1,0 1-1,0 0 0,0 0 0,1 0 1,-1 0-1,0 0 0,0 0 0,0 0 1,0 0-1,0 0 0,0 0 0,0 0 1,0 1-1,0-1 0,0 0 0,0 1 1,1-1-1,-3 2 0,-3 0 6,0 0 1,-1 1-1,1 0 0,0 0 0,-9 7 0,2 0 256,1 2 0,-1-1-1,2 2 1,-12 15 0,19-23-121,0 0 0,0 1 0,1 0 0,0 0 0,0 0 0,0 0 0,1 0 0,0 1 0,0-1 0,1 1 0,0-1 1,0 1-1,0 8 0,2-13-105,-1 0 0,1 0 0,0 0 1,0 0-1,-1-1 0,2 1 0,-1 0 1,0 0-1,0-1 0,0 1 0,1-1 1,-1 1-1,1-1 0,-1 1 1,1-1-1,0 0 0,0 0 0,-1 0 1,1 0-1,0 0 0,0 0 0,0-1 1,0 1-1,0 0 0,0-1 0,0 0 1,0 1-1,3-1 0,69 5-109,-62-5 74,12 0-104,43 2-436,-64-2 548,1 1 0,0 0-1,0-1 1,-1 1 0,1 0 0,0 1 0,-1-1 0,1 1-1,-1-1 1,1 1 0,-1 0 0,0 1 0,4 2 0,-5-2 72,-1 0 1,0 0 0,0-1 0,0 1-1,0 0 1,-1 0 0,1 0 0,-1 0-1,1 0 1,-1 0 0,0 0 0,0 0-1,-1 4 1,1-5-23,0-1 0,0 0 0,0 1 0,0-1 0,0 1 0,0-1 0,-1 0 0,1 1 0,0-1 0,-1 1 0,1-1 0,-1 0 0,1 0 0,-1 1 0,0-1 0,0 0 0,1 0 0,-1 0 0,0 0 0,0 0 0,0 0 0,0 0 0,0 0 0,0 0 0,-1 0 0,1-1 0,0 1 0,-2 1 0,3-5-272,0 0-1,0 0 1,0-1-1,0 1 1,1 1 0,0-1-1,-1 0 1,3-6 0,20-37-9821,-7 18-951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7.514"/>
    </inkml:context>
    <inkml:brush xml:id="br0">
      <inkml:brushProperty name="width" value="0.025" units="cm"/>
      <inkml:brushProperty name="height" value="0.025" units="cm"/>
    </inkml:brush>
  </inkml:definitions>
  <inkml:trace contextRef="#ctx0" brushRef="#br0">94 0 20499,'0'0'2627,"-26"68"-1058,11-33-608,-6 5-192,8 1 64,2-1-385,4-3-384,7-2-64,0-4-64,0-4-801,0-4-608,0-6-513,0-7-993</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6.453"/>
    </inkml:context>
    <inkml:brush xml:id="br0">
      <inkml:brushProperty name="width" value="0.025" units="cm"/>
      <inkml:brushProperty name="height" value="0.025" units="cm"/>
    </inkml:brush>
  </inkml:definitions>
  <inkml:trace contextRef="#ctx0" brushRef="#br0">133 1 10762,'0'0'11243,"-22"48"-10122,15-19-224,1 2-257,0 4-287,3-3-225,3 2-32,0-5-64,0 1 0,0-2 32,0-6-416,5 0-930,-1-8-1889,-4-6-1537</inkml:trace>
  <inkml:trace contextRef="#ctx0" brushRef="#br0" timeOffset="1">23 270 11723,'0'0'6758,"-22"-54"-4003,22 39-513,0 4-288,9 2-160,8 4-481,4 3-672,5 2-545,5 0-96,9 0-513,-1 3-1313,2-3-2786,-2 0-5830</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7.615"/>
    </inkml:context>
    <inkml:brush xml:id="br0">
      <inkml:brushProperty name="width" value="0.025" units="cm"/>
      <inkml:brushProperty name="height" value="0.025" units="cm"/>
    </inkml:brush>
  </inkml:definitions>
  <inkml:trace contextRef="#ctx0" brushRef="#br0">5 0 10826,'0'0'11206,"0"11"-10913,-4 177 1805,4-187-2047,0 1 1,-1-1-1,1 1 0,0 0 0,0-1 0,1 1 1,-1-1-1,0 1 0,0-1 0,1 1 0,-1-1 1,1 1-1,-1-1 0,1 1 0,0-1 1,0 0-1,0 1 0,-1-1 0,1 0 0,0 0 1,0 1-1,1-1 0,-1 0 0,0 0 0,0 0 1,1 0-1,-1-1 0,0 1 0,1 0 1,-1 0-1,0-1 0,1 1 0,-1-1 0,1 1 1,0-1-1,-1 0 0,1 0 0,-1 1 1,1-1-1,-1 0 0,1 0 0,-1-1 0,1 1 1,0 0-1,-1 0 0,3-2 0,5 0 152,-1 0 0,-1-1 0,1 0 0,0-1 0,-1 0 0,0 0 0,12-8 0,-6 0-178,0-1 0,-1 0 1,0 0-1,-1-1 0,-1-1 1,0 1-1,10-22 0,-20 35-158,-1 16-492,-6 18 411,5-24 208,-1 1-1,1 0 1,1 0-1,0 0 1,0 0-1,1 0 1,0 0 0,2 16-1,-1-25 31,0 0 0,1 0 1,-1 0-1,0 0 0,0 0 0,1 0 0,-1 0 0,0 0 0,1 0 1,-1-1-1,1 1 0,-1 0 0,1-1 0,-1 1 0,1-1 0,0 0 0,-1 0 1,1 1-1,-1-1 0,1 0 0,0 0 0,-1-1 0,1 1 0,0 0 1,1-1-1,44-8 464,-39 5-512,0 0-1,0-1 1,0 0 0,-1 0-1,0-1 1,0 1 0,0-2 0,0 1-1,-1-1 1,0 0 0,-1 0 0,0-1-1,0 0 1,0 0 0,-1 0-1,0 0 1,4-15 0,-5 13-1476,0-1-1,-1 1 1,0-1 0,-1 1 0,0-13 0,-1 6-4704</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7.947"/>
    </inkml:context>
    <inkml:brush xml:id="br0">
      <inkml:brushProperty name="width" value="0.025" units="cm"/>
      <inkml:brushProperty name="height" value="0.025" units="cm"/>
    </inkml:brush>
  </inkml:definitions>
  <inkml:trace contextRef="#ctx0" brushRef="#br0">154 1 10890,'0'0'11675,"-4"8"-10954,-13 30 745,-23 37 1,-21 44 338,55-105-1760,1 1-1,0 0 1,1 0-1,0 0 1,1 0 0,-1 22-1,4-35-113,0 0 0,0 1 0,0-1 0,0 0 0,0 0 0,0 0 0,1 0 0,-1 0 0,1 0 0,-1 1 0,1-1 0,0 0 0,0-1 0,0 1 0,0 0 0,0 0 1,1 0-1,-1-1 0,0 1 0,1 0 0,0-1 0,2 3 0,19 4-3562,7-10-3750,-3-6-6083</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8.766"/>
    </inkml:context>
    <inkml:brush xml:id="br0">
      <inkml:brushProperty name="width" value="0.025" units="cm"/>
      <inkml:brushProperty name="height" value="0.025" units="cm"/>
    </inkml:brush>
  </inkml:definitions>
  <inkml:trace contextRef="#ctx0" brushRef="#br0">36 0 9769,'0'0'10912,"-4"10"-10837,0 3 17,-2 1 145,1 1-1,0 1 0,1-1 1,1 0-1,-2 17 0,6-32-149,-1 1 0,0 0-1,1-1 1,-1 1-1,0-1 1,1 1-1,-1-1 1,1 1 0,-1 0-1,1-1 1,-1 0-1,1 1 1,-1-1-1,1 1 1,-1-1 0,1 0-1,-1 1 1,1-1-1,0 0 1,-1 0-1,1 1 1,0-1 0,-1 0-1,1 0 1,0 0-1,-1 0 1,1 0-1,0 0 1,-1 0 0,1 0-1,0 0 1,-1 0-1,1 0 1,0 0-1,-1-1 1,1 1 0,0 0-1,-1 0 1,1-1-1,0 0 1,31-11 1168,-21 3-1242,1-1 0,-1-1 0,0 0 0,-1-1 0,0 1 0,10-20 0,-26 48-366,0-1 1,1 0 0,0 1-1,-2 24 1,6-40 239,1 0 0,-1 0 0,1 1 0,-1-1 0,1 0 0,0 0 0,0 1 0,0-1 0,0 0 0,0 0 0,0 1 0,0-1 0,0 0 0,0 0 0,1 1 0,-1-1 0,0 0-1,1 0 1,-1 0 0,1 0 0,-1 0 0,1 1 0,0-1 0,-1 0 0,1 0 0,0 0 0,0-1 0,0 1 0,0 0 0,0 0 0,0 0 0,0-1 0,0 1 0,0 0 0,0-1 0,0 1 0,0-1 0,0 1 0,1-1 0,-1 0 0,0 1 0,0-1 0,1 0 0,-1 0 0,0 0 0,0 0 0,1 0 0,-1 0 0,0 0 0,0-1 0,2 1-1,16 0-7012</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9.128"/>
    </inkml:context>
    <inkml:brush xml:id="br0">
      <inkml:brushProperty name="width" value="0.025" units="cm"/>
      <inkml:brushProperty name="height" value="0.025" units="cm"/>
    </inkml:brush>
  </inkml:definitions>
  <inkml:trace contextRef="#ctx0" brushRef="#br0">17 0 13453,'0'0'5733,"-9"48"-3843,3-22-769,4 0-769,2 1-256,0-1-320,0-4-1890,0-4-2242,0-6-2306</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9.679"/>
    </inkml:context>
    <inkml:brush xml:id="br0">
      <inkml:brushProperty name="width" value="0.025" units="cm"/>
      <inkml:brushProperty name="height" value="0.025" units="cm"/>
    </inkml:brush>
  </inkml:definitions>
  <inkml:trace contextRef="#ctx0" brushRef="#br0">65 7 8104,'0'0'10757,"8"-1"-10661,25-2-32,-33 2-24,0 1 1,1 0 0,-1 0 0,1 0-1,-1-1 1,0 1 0,1 0-1,-1 0 1,0 0 0,1 0 0,-1 0-1,1 0 1,-1 0 0,1 0 0,-1 0-1,0 0 1,1 0 0,-1 0-1,0 0 1,1 0 0,-1 1 0,1-1-1,-1 0 1,0 0 0,1 0 0,-1 1-1,0-1 1,1 0 0,-1 0-1,0 1 1,1-1 0,-1 0 0,0 0-1,0 1 1,1-1 0,-1 0 0,0 1-1,0-1 1,0 0 0,1 1-1,-1-1 1,0 1 0,0-1 0,0 0-1,0 1 1,0-1 0,0 1 0,0-1-1,0 0 1,0 1 0,0-1-1,0 1 1,0-1 0,0 0 0,0 1-1,0-1 1,0 1 0,-1-1 0,1 0-1,0 1 1,0-1 0,0 0-1,-1 1 1,1-1 0,-1 1 0,-17 19 3220,17-19-3867,-87 101 4258,78-91-6918,15-23 1196,18-30-4919,-20 37 3715,8-13-6677</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00.039"/>
    </inkml:context>
    <inkml:brush xml:id="br0">
      <inkml:brushProperty name="width" value="0.025" units="cm"/>
      <inkml:brushProperty name="height" value="0.025" units="cm"/>
    </inkml:brush>
  </inkml:definitions>
  <inkml:trace contextRef="#ctx0" brushRef="#br0">1 0 10314</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00.369"/>
    </inkml:context>
    <inkml:brush xml:id="br0">
      <inkml:brushProperty name="width" value="0.025" units="cm"/>
      <inkml:brushProperty name="height" value="0.025" units="cm"/>
    </inkml:brush>
  </inkml:definitions>
  <inkml:trace contextRef="#ctx0" brushRef="#br0">175 25 10314,'4'-6'1629,"1"-3"221,-3 0 8123,-5 11-7286,-12 15-2491,-153 219 2484,181-254-3961,4-6-3251,-1 0-1,-1-1 1,21-48 0,-30 56 854,0 3-1058</inkml:trace>
  <inkml:trace contextRef="#ctx0" brushRef="#br0" timeOffset="1">121 32 3043,'0'0'21369,"2"9"-20664,5 33-97,-5-25-519,1 0-1,0 0 0,1-1 1,1 1-1,0-1 1,1-1-1,1 1 1,13 22-1,-17-33-921,4 4-114</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00.727"/>
    </inkml:context>
    <inkml:brush xml:id="br0">
      <inkml:brushProperty name="width" value="0.025" units="cm"/>
      <inkml:brushProperty name="height" value="0.025" units="cm"/>
    </inkml:brush>
  </inkml:definitions>
  <inkml:trace contextRef="#ctx0" brushRef="#br0">0 31 10122,'0'0'11082,"56"9"-10922,-33-2-128,5 0-96,-4-2-1121,0-4-1858,0-1-1569,-1 0-7880</inkml:trace>
  <inkml:trace contextRef="#ctx0" brushRef="#br0" timeOffset="1">372 1 12620,'0'0'4004,"-4"50"-2499,4-32-448,0 0-480,0-1-161,0 0-288,0-2-448,0-4-2178,0-4-1859</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01.527"/>
    </inkml:context>
    <inkml:brush xml:id="br0">
      <inkml:brushProperty name="width" value="0.025" units="cm"/>
      <inkml:brushProperty name="height" value="0.025" units="cm"/>
    </inkml:brush>
  </inkml:definitions>
  <inkml:trace contextRef="#ctx0" brushRef="#br0">28 1 6182,'0'0'14600,"-3"9"-14167,-3 11-124,1 0 0,0 0 0,2 0 0,0 1 0,1 0-1,1 0 1,2 26 0,0-46-245,0 1-1,-1-1 1,1 1-1,0 0 0,0-1 1,0 0-1,0 1 1,0-1-1,0 0 0,0 1 1,1-1-1,-1 0 0,0 0 1,1 0-1,-1 0 1,1 0-1,-1 0 0,1-1 1,-1 1-1,1 0 1,0-1-1,-1 1 0,1-1 1,0 0-1,-1 1 1,1-1-1,0 0 0,-1 0 1,1 0-1,0 0 1,0 0-1,-1-1 0,1 1 1,0-1-1,2 0 0,4-1 167,0 0-1,-1 0 0,0 0 0,1-1 0,-1 0 1,12-8-1,-7 2-170,-1 0 0,0-1 0,0 0 1,12-16-1,-18 21-158,-1 0 1,-1 0 0,1-1 0,-1 1-1,0-1 1,0 1 0,0-1-1,-1 0 1,0 0 0,0 0-1,-1-1 1,2-10-1,-4 23-44,0-1-1,-1 0 0,1 0 0,-1 0 1,0-1-1,-1 1 0,-4 7 0,-2 4 83,4-2 87,0-1 1,1 2 0,0-1-1,1 0 1,1 1 0,0-1 0,1 1-1,1 17 1,0-30-52,0-1-1,0 1 1,0-1 0,0 0-1,0 1 1,1-1 0,-1 1 0,1-1-1,-1 0 1,1 1 0,-1-1-1,1 0 1,-1 1 0,1-1-1,0 0 1,0 0 0,0 0 0,0 0-1,0 0 1,0 0 0,0 0-1,0 0 1,0 0 0,0 0-1,1-1 1,-1 1 0,0 0 0,0-1-1,3 2 1,0-1-800,0-1 0,1 1-1,-1-1 1,0 1 0,0-1 0,1 0-1,-1-1 1,0 1 0,5-2 0,12-5-7327</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7.896"/>
    </inkml:context>
    <inkml:brush xml:id="br0">
      <inkml:brushProperty name="width" value="0.025" units="cm"/>
      <inkml:brushProperty name="height" value="0.025" units="cm"/>
    </inkml:brush>
  </inkml:definitions>
  <inkml:trace contextRef="#ctx0" brushRef="#br0">25 94 8072,'0'0'13212,"0"-9"-10831,0 7-2279,1-1 0,-1 1-1,0-1 1,1 1 0,-1-1-1,1 1 1,0 0 0,0-1 0,0 1-1,0 0 1,0 0 0,0-1 0,1 1-1,-1 0 1,1 0 0,-1 1-1,3-3 1,1 0 31,0 1 0,0 0 0,1 1 0,-1-1-1,0 1 1,1 0 0,0 0 0,7-1 0,31-5 453,0 2 0,0 2 0,80 3 1,-110 1-573,-6 0-21,0 1 0,-1-1 0,1 1 0,0 1 0,-1-1 0,1 1 0,-1 1 0,1-1 0,-1 1 0,12 7 0,-17-9 5,0 0 0,-1 1 1,1-1-1,0 1 0,-1-1 0,0 1 0,1 0 1,-1-1-1,0 1 0,0 0 0,1 0 0,-2 0 1,1 0-1,0 0 0,0 0 0,0 4 0,0-3 5,-1 0-1,-1 1 0,1-1 0,0 0 1,-1 0-1,1 0 0,-1 0 0,0 0 0,0 0 1,0 0-1,-1 0 0,1 0 0,-1-1 1,-3 6-1,-3 3 74,-1-1 0,0 0 0,-20 17 0,-13 13 36,42-40-133,0 1 0,-1-1 0,1 1 1,0 0-1,0-1 0,0 1 0,-1-1 0,1 1 0,0-1 0,0 1 0,0-1 1,0 1-1,0-1 0,0 1 0,0 0 0,0-1 0,1 1 0,-1-1 0,0 1 0,0-1 1,0 1-1,0-1 0,1 1 0,-1-1 0,0 1 0,1-1 0,-1 1 0,0-1 1,1 1-1,-1-1 0,0 0 0,1 1 0,-1-1 0,1 0 0,-1 1 0,1-1 0,-1 0 1,1 0-1,-1 1 0,1-1 0,-1 0 0,1 0 0,-1 0 0,1 0 0,0 1 0,34 11-1314,-24-9 1143,0 2 151,1-1 0,0 2 0,-1-1 0,0 1 0,17 14 0,-25-18 37,0 0 0,-1 0 0,0 0 0,1 1 0,-1-1 0,0 1 0,0 0 0,0 0 0,-1 0 0,1-1 0,-1 2 0,1-1 0,-1 0 0,0 0 0,0 0 0,-1 0 0,1 1 0,-1-1 0,1 0 0,-1 1 0,0-1 1,0 0-1,-1 1 0,1-1 0,-1 0 0,1 0 0,-2 5 0,0-5 115,0 1 0,0 0 0,-1-1 0,1 1 0,-1-1 0,1 0 0,-1 0 0,0 0 0,0 0 0,-1-1 0,1 1 0,-1-1 0,1 0 0,-7 3 0,-57 23 1437,35-17-1257,0-1 0,-1-2-1,-1-2 1,1-1 0,-1-1-1,0-2 1,0-2 0,-48-5-1,32-8-1005,27 0-2962,17 4-1669,6 0-3360,5 1-3625</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01.894"/>
    </inkml:context>
    <inkml:brush xml:id="br0">
      <inkml:brushProperty name="width" value="0.025" units="cm"/>
      <inkml:brushProperty name="height" value="0.025" units="cm"/>
    </inkml:brush>
  </inkml:definitions>
  <inkml:trace contextRef="#ctx0" brushRef="#br0">23 0 13741,'0'0'9577,"0"65"-8648,0-49-705,0 3-96,0-3-96,0 1-608,-4-3-994,2-5-1248,-7-2-898,2-7-2466</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02.272"/>
    </inkml:context>
    <inkml:brush xml:id="br0">
      <inkml:brushProperty name="width" value="0.025" units="cm"/>
      <inkml:brushProperty name="height" value="0.025" units="cm"/>
    </inkml:brush>
  </inkml:definitions>
  <inkml:trace contextRef="#ctx0" brushRef="#br0">1 11 11819,'0'0'3230,"12"-1"186,-3 0-2950,25-4 2115,49 2 0,-74 3-2440,0 0 1,0 0 0,0 1-1,-1 1 1,1 0-1,0 0 1,0 0 0,-1 1-1,0 0 1,0 1 0,1 0-1,7 6 1,-14-9-151,-1 0-1,1 0 1,-1 0 0,0 0 0,1 0-1,-1 1 1,0-1 0,1 1-1,-1-1 1,0 1 0,0-1 0,0 1-1,-1 0 1,1-1 0,0 1 0,-1 0-1,1 0 1,-1-1 0,1 1-1,-1 0 1,0 0 0,0 0 0,0 0-1,0 2 1,-1-2 20,0 1-1,0-1 0,0 0 1,0 1-1,0-1 1,-1 0-1,1 0 1,-1 0-1,0 0 1,1 0-1,-1 0 1,0-1-1,0 1 0,0-1 1,-3 3-1,-3 0-76,0 0-1,0 0 0,0 0 1,0-1-1,0 0 0,-1 0 1,0-1-1,1-1 0,-13 2 1,21-3-826,16 9-2178,3-1 2632,-4-2 355,-1 0 1,1 1 0,-2 1-1,15 10 1,-26-17 142,0 0 1,0 1 0,0-1-1,0 1 1,-1-1-1,1 1 1,-1 0 0,1-1-1,-1 1 1,1 0-1,-1 0 1,0 0 0,0 0-1,0 1 1,0-1-1,0 0 1,-1 0 0,1 0-1,-1 1 1,1-1-1,-1 0 1,0 1 0,0-1-1,0 0 1,0 1 0,0-1-1,0 0 1,-1 1-1,1-1 1,-1 0 0,0 0-1,1 1 1,-1-1-1,-2 3 1,-1 0 253,0 0 0,-1-1-1,1 1 1,-1-1 0,0 0 0,0 0 0,0-1-1,0 0 1,-1 0 0,1 0 0,-1 0 0,0-1 0,0 0-1,-9 2 1,6-2-85,-1 0 0,1 0 1,0-1-1,-1 0 0,1 0 0,-1-1 0,1-1 0,-1 1 0,-9-3 1,15 2-341,1-1 0,0 1 0,0 0 0,0-1 0,0 1 0,0-1 0,0 0 0,0 0 0,0 0 0,1-1 0,-1 1 0,1-1 0,0 1 0,0-1 0,0 0 0,0 0 1,0 0-1,0 0 0,-2-5 0,-6-29-4818,8-1-3757,2 13 198</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02.634"/>
    </inkml:context>
    <inkml:brush xml:id="br0">
      <inkml:brushProperty name="width" value="0.025" units="cm"/>
      <inkml:brushProperty name="height" value="0.025" units="cm"/>
    </inkml:brush>
  </inkml:definitions>
  <inkml:trace contextRef="#ctx0" brushRef="#br0">270 1 9513,'0'0'8435,"2"12"-6535,3 29-885,-1 0-1,-2 0 0,-1 1 1,-3-1-1,-1 1 1,-15 69-1,13-88-1072,-1-1 0,-1 1 0,-1-2 0,-1 1 0,-1-1 0,-1 0 0,-1-1 0,0 0 0,-2-1 0,0 0 0,-1-1 0,-1-1 0,-33 28 0,19-25-2697,8-12-4494,2-7-8275</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23.580"/>
    </inkml:context>
    <inkml:brush xml:id="br0">
      <inkml:brushProperty name="width" value="0.025" units="cm"/>
      <inkml:brushProperty name="height" value="0.025" units="cm"/>
    </inkml:brush>
  </inkml:definitions>
  <inkml:trace contextRef="#ctx0" brushRef="#br0">4 61 9417,'0'0'7052,"11"0"-6694,313-15 490,-318 15-768,-1-1 10,0 1 1,1 0-1,-1-1 0,0 0 1,0 0-1,0 0 1,0-1-1,0 0 0,-1 0 1,1 0-1,0 0 1,7-6-1,-44 5 903,-162 18-351,4 1-24,208-17-600,-1-1 0,34-8 0,14-2-35,96 9-790,-109 4 244,66-6 1,-115 5 585,-1 0 1,0-1-1,0 1 1,1 0 0,-1-1-1,0 0 1,0 0-1,0 1 1,0-1 0,0 0-1,3-2 1,-8-2 503,-15 3-259,-29 1-276,26 0-228,-1 0 1,0 2 0,1 0 0,-1 1-1,0 2 1,-32 8 0,47-8-1349</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01.428"/>
    </inkml:context>
    <inkml:brush xml:id="br0">
      <inkml:brushProperty name="width" value="0.025" units="cm"/>
      <inkml:brushProperty name="height" value="0.025" units="cm"/>
    </inkml:brush>
  </inkml:definitions>
  <inkml:trace contextRef="#ctx0" brushRef="#br0">42 43 9321,'0'0'10511,"0"-7"-10025,0-29 26,0 43-447,-1-1-1,0 0 1,-1 0-1,0 0 1,-3 9-1,-8 30-40,7 5 58,1-21-68,2-1-1,1 1 1,1-1-1,5 52 1,-2-67 2,27 137-156,-23-129 121,0 0 0,1 0 0,1-1 0,21 37 0,73 94 24,12 5 54,-104-145-67,0-1 0,0 0-1,1 0 1,1-2 0,-1 1 0,15 7-1,-13-8 14,0 0-1,0 2 0,0-1 1,-1 2-1,11 12 0,-14-12-23,1-1 1,0 0-1,0-1 0,1 0 1,0-1-1,0 0 0,1-1 1,0 0-1,18 7 0,-8-2 30,-2 0 0,0 1-1,20 17 1,-19-14 12,0 0 0,35 18 0,3-2-13,-40-21-34,0 0-1,1-1 1,1-1 0,37 11-1,-36-14 42,1 2 1,38 19-1,31 10 43,23 3-102,-77-25 23,1-2 0,0-1 1,54 8-1,-3 0 80,-70-13-45,1-2 1,0-1 0,33 3 0,-36-6-17,-1 1 0,-1 1 0,1 0 0,0 1 0,24 10 0,-33-12 3,0-1-1,0 0 1,1 0-1,-1-1 1,12 0-1,33 2 17,-50-2-19,-1 1 0,1-1 0,-1 1 1,1 0-1,-1-1 0,1 1 0,-1 0 1,0 1-1,1-1 0,-1 0 0,0 1 0,0-1 1,0 1-1,0-1 0,3 4 0,-2 5-81,-3-5-6025</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38.411"/>
    </inkml:context>
    <inkml:brush xml:id="br0">
      <inkml:brushProperty name="width" value="0.025" units="cm"/>
      <inkml:brushProperty name="height" value="0.025" units="cm"/>
    </inkml:brush>
  </inkml:definitions>
  <inkml:trace contextRef="#ctx0" brushRef="#br0">0 0 9929,'0'0'3444,"12"5"-2686,40 9-61,1-2 1,78 7-1,-21-12-1780,-2-5-3823,-91-3 2258,-7-5-2344</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38.744"/>
    </inkml:context>
    <inkml:brush xml:id="br0">
      <inkml:brushProperty name="width" value="0.025" units="cm"/>
      <inkml:brushProperty name="height" value="0.025" units="cm"/>
    </inkml:brush>
  </inkml:definitions>
  <inkml:trace contextRef="#ctx0" brushRef="#br0">0 6 13164,'0'0'3027,"10"0"-2632,13-2-48,18-1 98,59 3 1,-89 0-529,0 1 1,0 1-1,0 0 1,0 0 0,-1 1-1,1 1 1,-1 0-1,0 0 1,0 1 0,18 11-1,-26-15 58,-1 0 0,1 0 0,-1 0-1,1 1 1,-1-1 0,0 1 0,1-1 0,-1 1-1,0-1 1,0 1 0,0 0 0,0-1 0,0 1-1,0 0 1,-1 0 0,1 0 0,-1 0-1,1-1 1,-1 1 0,0 0 0,0 0 0,1 0-1,-1 0 1,-1 0 0,1 0 0,0 0 0,0 0-1,-1 0 1,1 0 0,-1 0 0,0-1-1,1 1 1,-1 0 0,0 0 0,0-1 0,0 1-1,0 0 1,0-1 0,-2 2 0,-7 9 330,0-2 0,0 1 0,-1-1 0,-18 12 0,3-1-64,-3 10-455,12-9-4963,14-15-1374</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0.335"/>
    </inkml:context>
    <inkml:brush xml:id="br0">
      <inkml:brushProperty name="width" value="0.025" units="cm"/>
      <inkml:brushProperty name="height" value="0.025" units="cm"/>
    </inkml:brush>
  </inkml:definitions>
  <inkml:trace contextRef="#ctx0" brushRef="#br0">1 248 929,'1'-8'-545,"4"-24"6209,1 25-6011,-1 0-1,0 0 1,0-1 0,6-15-1,17-65 9954,-9 21-1171,-20 81-5677,-11 70-2628,2-46-106,4-22-94,2 0 0,0 1 0,1 0 0,-1 20 0,4-36 62,1-1 1,-1 0-1,0 1 0,1-1 0,-1 1 0,1-1 0,-1 0 0,0 1 1,1-1-1,-1 0 0,1 0 0,-1 0 0,1 1 0,-1-1 1,1 0-1,-1 0 0,1 0 0,-1 0 0,1 0 0,-1 0 0,1 0 1,0 0-1,-1 0 0,1 0 0,-1 0 0,1 0 0,-1 0 1,1 0-1,-1 0 0,1-1 0,0 1 0,19-6-98,-10 0 39,-1 0-1,1-1 1,-1 0 0,0 0 0,-1-1 0,12-14 0,-12 13 27,-1 0 1,2 1-1,-1 0 0,1 1 1,0 0-1,12-6 0,-21 12-40,1 1 0,-1 0 0,0 0 0,1 0 0,-1 0 0,0-1 0,1 1-1,-1 0 1,1 0 0,-1 0 0,0 0 0,1 0 0,-1 0 0,1 0 0,-1 0 0,1 0 0,-1 0 0,0 0-1,1 0 1,-1 0 0,0 0 0,1 1 0,-1-1 0,1 0 0,-1 0 0,0 0 0,1 1 0,-1-1 0,0 0 0,1 0-1,-1 1 1,0-1 0,1 1 0,4 16-1032,-5 32 1043,0-36-100,-1 3 184,3 11 99,-1-26-109,-1 0-1,1-1 1,0 1 0,0 0 0,0-1 0,-1 1 0,1-1 0,0 1 0,0-1 0,0 1 0,0-1 0,0 0 0,0 0 0,0 1 0,0-1 0,0 0 0,0 0 0,0 0-1,0 0 1,0 0 0,0 0 0,0 0 0,0 0 0,0-1 0,0 1 0,0 0 0,1-1 0,9-2 5,-1 0 1,0-1-1,0-1 0,0 1 1,-1-2-1,0 1 1,0-1-1,11-10 0,-12 10-164,1-1 0,0 1 1,0 0-1,0 1 0,1 0 0,0 1 0,0 0 0,10-3 0,-19 8 73,0-1 0,0 1 1,0-1-1,0 1 0,-1-1 0,1 1 1,0 0-1,0 0 0,-1-1 0,1 1 0,0 0 1,-1 0-1,1 0 0,-1 0 0,0 0 1,1 0-1,-1-1 0,1 1 0,-1 0 0,0 0 1,0 0-1,0 0 0,0 0 0,1 0 1,-1 1-1,0-1 0,-1 0 0,1 0 1,0 0-1,0 0 0,0 0 0,-1 1 0,-3 46 1100,4-42-888,0 10-1498</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0.727"/>
    </inkml:context>
    <inkml:brush xml:id="br0">
      <inkml:brushProperty name="width" value="0.025" units="cm"/>
      <inkml:brushProperty name="height" value="0.025" units="cm"/>
    </inkml:brush>
  </inkml:definitions>
  <inkml:trace contextRef="#ctx0" brushRef="#br0">0 150 8520,'0'0'4511,"8"1"-4073,-1-1-251,-1 0 0,0 0 0,0-1 0,1 0 0,-1 0 0,0-1 0,0 1 0,0-1 1,0-1-1,-1 1 0,1-1 0,-1 0 0,1 0 0,-1 0 0,0-1 0,0 0 0,0 0 0,-1 0 0,1-1 0,-1 0 1,4-5-1,19-28 1147,-26 36-1299,0 0 1,0 0-1,0 0 0,0 0 0,0 0 1,0 0-1,-1 0 0,1 0 0,-1 0 0,1 0 1,-1 0-1,0 0 0,0 0 0,0-1 1,0 1-1,0 0 0,0 0 0,-1 0 1,0-3-1,0 4-37,1 0 1,-1 1-1,0-1 0,0 0 1,0 1-1,0-1 0,0 1 1,0-1-1,0 1 0,0-1 1,0 1-1,0 0 0,-1-1 1,1 1-1,0 0 0,0 0 1,0 0-1,0 0 0,0 0 1,0 0-1,-1 0 0,1 1 1,0-1-1,0 0 0,0 0 1,0 1-1,0-1 0,0 1 1,-2 0-1,-30 18-252,22-10 211,2 1 0,-1 0 1,2 0-1,-14 21 1,19-27 47,1 0 1,-1 1 0,1-1-1,0 1 1,0 0-1,1 0 1,-1-1 0,1 1-1,0 0 1,0 0-1,1 0 1,0 0 0,-1 1-1,2-1 1,-1 0 0,2 7-1,-1-10-31,0 0-1,0 0 1,0 0 0,0 0-1,1 0 1,-1 0 0,1 0-1,-1 0 1,1 0 0,0 0-1,0-1 1,-1 1 0,1-1-1,0 0 1,1 1 0,-1-1-1,0 0 1,0 0 0,0 0-1,1-1 1,-1 1 0,0 0-1,1-1 1,-1 1 0,5-1-1,7 1-416,0 0 0,1-1 0,15-2 0,-24 1 242,4 0-302,0-1 0,0 0 0,0-1 0,0 0 0,0 0 0,-1-1 1,1 0-1,-1-1 0,14-10 0,9-9-4542</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1.307"/>
    </inkml:context>
    <inkml:brush xml:id="br0">
      <inkml:brushProperty name="width" value="0.025" units="cm"/>
      <inkml:brushProperty name="height" value="0.025" units="cm"/>
    </inkml:brush>
  </inkml:definitions>
  <inkml:trace contextRef="#ctx0" brushRef="#br0">61 0 9097,'0'0'2178,"-8"10"53,-25 32-400,30-38-1687,0 1-1,1-1 0,0 1 1,0 0-1,0 0 1,1 0-1,-1 0 1,1 0-1,0 0 1,1 0-1,-1 1 0,1-1 1,0 0-1,2 8 1,0 1-152,0 0 0,1-1 0,8 21 0,-10-32-13,0 1 1,0-1 0,0 0-1,0 1 1,0-1 0,1 0-1,-1 0 1,1 0 0,-1 0-1,1 0 1,0 0 0,0 0-1,0 0 1,0-1 0,0 1-1,0-1 1,1 1 0,-1-1-1,0 0 1,1 0 0,-1 0-1,1 0 1,-1-1 0,1 1-1,-1-1 1,1 1 0,0-1-1,-1 0 1,1 0 0,0 0-1,-1 0 1,1-1 0,-1 1-1,1-1 1,-1 1 0,1-1-1,-1 0 1,1 0 0,-1 0-1,1 0 1,-1-1 0,0 1-1,0-1 1,0 1 0,0-1-1,2-2 1,11-5 69,-7 13-61,-5 26-89,-4-28 102,1 0 1,0-1-1,0 1 1,-1 0 0,1-1-1,0 1 1,0-1-1,0 1 1,1 0-1,-1-1 1,0 1-1,1-1 1,-1 1 0,1 0-1,-1-1 1,1 1-1,0-1 1,0 1-1,-1-1 1,1 0 0,0 1-1,0-1 1,2 2-1,0-3 72,-1 0 0,1-1-1,-1 1 1,0 0 0,1-1-1,-1 0 1,1 1 0,-1-1-1,0 0 1,1 0 0,-1-1-1,0 1 1,0 0 0,0-1 0,0 1-1,0-1 1,0 1 0,-1-1-1,1 0 1,0 0 0,-1 0-1,0 0 1,1 0 0,-1 0-1,0-1 1,0 1 0,0 0-1,0 0 1,0-1 0,-1 1-1,1-1 1,-1 1 0,1-1-1,-1 1 1,0 0 0,0-1 0,0 1-1,-1-5 1,-25-4 356,19 10-573,24 7 121,-4-3-111,0 0 1,0-1-1,17 1 1,16-7-4288,-20-9-1995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56.006"/>
    </inkml:context>
    <inkml:brush xml:id="br0">
      <inkml:brushProperty name="width" value="0.025" units="cm"/>
      <inkml:brushProperty name="height" value="0.025" units="cm"/>
    </inkml:brush>
  </inkml:definitions>
  <inkml:trace contextRef="#ctx0" brushRef="#br0">38 135 11371,'0'0'9481,"-1"-7"-9289,-2-20-48,3 27-129,0-1 0,0 0-1,0 1 1,1-1 0,-1 1 0,0-1 0,1 0 0,-1 1-1,0-1 1,1 1 0,-1-1 0,1 1 0,-1-1-1,1 1 1,-1-1 0,1 1 0,-1 0 0,1-1-1,-1 1 1,1 0 0,0-1 0,-1 1 0,1 0 0,-1 0-1,2-1 1,7-5 369,-8 3-288,0 0 1,0 0-1,-1 0 1,1 0-1,-1 0 1,1 0-1,-1 0 1,0 0-1,0-1 1,0 1-1,-1 0 1,1 0-1,-2-3 1,2 5-48,-1 0 0,1 0 0,-1 0 0,1 0 0,-1 0 1,0 0-1,1 0 0,-1 0 0,0 0 0,0 0 0,0 1 0,0-1 0,0 0 0,0 0 0,0 1 1,0-1-1,0 1 0,0-1 0,0 1 0,0-1 0,0 1 0,0 0 0,0 0 0,-1-1 0,1 1 0,0 0 1,0 0-1,0 0 0,0 0 0,-1 0 0,1 0 0,0 1 0,0-1 0,-2 1 0,2-1-51,0 1 0,0-1 0,-1 1-1,1-1 1,0 1 0,0 0 0,0 0-1,0 0 1,0-1 0,0 1 0,0 0-1,0 0 1,1 0 0,-1 0 0,0 1-1,0-1 1,1 0 0,-1 0 0,1 0 0,-1 0-1,1 1 1,0-1 0,-1 0 0,1 3-1,-1 32-277,1-36 273,0 1-1,0 0 1,1-1 0,-1 1-1,0-1 1,1 1 0,-1-1-1,1 1 1,-1-1 0,1 1-1,-1-1 1,1 0 0,-1 1-1,1-1 1,-1 1 0,1-1-1,-1 0 1,1 0 0,-1 1-1,1-1 1,0 0 0,-1 0-1,1 0 1,0 1 0,-1-1 0,1 0-1,0 0 1,-1 0 0,1 0-1,-1 0 1,1-1 0,0 1-1,-1 0 1,1 0 0,0 0-1,-1 0 1,1-1 0,0 1-1,1-1 27,0 1-1,0-1 1,0 1-1,0-1 1,-1 0-1,1 0 1,0 0-1,0 0 1,-1 0-1,1 0 0,2-3 1,-1-2 266,0 0-1,-1-1 1,0 1-1,0-1 1,2-11-1,-7-5 473,3 23-763,-1-1 0,1 1 0,-1-1 0,0 1 0,1 0 0,-1-1 1,1 1-1,-1 0 0,0-1 0,1 1 0,-1 0 0,0 0 0,1 0 0,-1 0 0,0 0 0,1 0 0,-1 0 1,0 0-1,1 0 0,-1 0 0,0 0 0,1 0 0,-1 0 0,0 1 0,1-1 0,-1 0 0,0 0 0,1 1 0,-1-1 1,1 0-1,-1 1 0,0 0 0,-1 0 19,-1 1 1,1 0-1,0 0 1,0 1 0,0-1-1,0 0 1,1 1-1,-1-1 1,1 1-1,-1-1 1,1 1-1,0 0 1,0-1 0,0 1-1,0 0 1,0 4-1,2 19-2069,0-25 1736,-1 0-1,0 0 0,1 0 0,-1 0 1,1-1-1,-1 1 0,1 0 0,0-1 1,-1 1-1,1 0 0,0-1 0,-1 1 1,1-1-1,0 1 0,0-1 0,-1 1 0,1-1 1,0 1-1,0-1 0,0 0 0,0 0 1,0 1-1,1-1 0,9 0-4366</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1.670"/>
    </inkml:context>
    <inkml:brush xml:id="br0">
      <inkml:brushProperty name="width" value="0.025" units="cm"/>
      <inkml:brushProperty name="height" value="0.025" units="cm"/>
    </inkml:brush>
  </inkml:definitions>
  <inkml:trace contextRef="#ctx0" brushRef="#br0">0 0 13869,'0'0'4869,"0"62"-4229,0-40-255,0-3-257,6 2-64,-1-5-256,-1-4-1474,0-1-1473,2-6-1794</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2.002"/>
    </inkml:context>
    <inkml:brush xml:id="br0">
      <inkml:brushProperty name="width" value="0.025" units="cm"/>
      <inkml:brushProperty name="height" value="0.025" units="cm"/>
    </inkml:brush>
  </inkml:definitions>
  <inkml:trace contextRef="#ctx0" brushRef="#br0">1 0 14670,'0'0'3395,"13"49"-4676,4-44-2146,-1-3-4421</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2.349"/>
    </inkml:context>
    <inkml:brush xml:id="br0">
      <inkml:brushProperty name="width" value="0.025" units="cm"/>
      <inkml:brushProperty name="height" value="0.025" units="cm"/>
    </inkml:brush>
  </inkml:definitions>
  <inkml:trace contextRef="#ctx0" brushRef="#br0">116 107 11435,'0'0'1372,"-10"4"539,5-3-1683,-41 15 1942,43-15-2125,0 1 0,0-1 0,0 0-1,0 1 1,1 0 0,-1-1 0,0 1-1,1 0 1,-1 0 0,1 1 0,0-1-1,0 0 1,0 1 0,-3 4-1,5-6-165,0 0-1,0 1 0,0-1 0,1 0 0,-1 0 0,0 0 0,1 1 0,-1-1 0,0 0 0,1 0 0,-1 0 0,1 0 0,0 0 0,-1 0 0,1 0 1,0 0-1,0 0 0,0 0 0,0 0 0,-1-1 0,1 1 0,0 0 0,0 0 0,0-1 0,1 1 0,-1-1 0,0 1 0,0-1 0,2 1 0,45 18-652,-33-13 631,-9-4 143,1 1 0,-1 0 0,0 0 0,0 1 0,0-1 0,8 9 0,-13-12 25,0 1 0,-1 0 0,1-1 0,-1 1 0,1 0-1,-1 0 1,1 0 0,-1-1 0,1 1 0,-1 0-1,0 0 1,1 0 0,-1 0 0,0 0 0,0 0 0,0 0-1,0 0 1,0 0 0,0 0 0,0 0 0,0-1-1,0 2 1,-1 0 58,0 0 0,0 0 0,0 0 0,0 0 0,-1-1 0,1 1 0,0 0 0,-1-1 0,1 1 0,-1-1 0,0 0 0,1 1 0,-1-1 0,-2 1 0,-5 4 327,0 0 1,0-1-1,0 0 1,-1-1-1,0 0 1,1 0 0,-1-1-1,-1 0 1,1-1-1,-18 2 1,28-4-514,-1 0 0,1 0 0,0 0 0,-1 0 0,1 0 0,0 0 0,-1 0 0,1-1 0,0 1 0,-1 0 1,1 0-1,0 0 0,-1 0 0,1 0 0,0 0 0,-1-1 0,1 1 0,0 0 0,-1 0 0,1-1 0,0 1 0,0 0 0,-1 0 0,1-1 0,0 1 1,0 0-1,0 0 0,0-1 0,-1 1 0,1 0 0,0-1 0,0 1 0,0 0 0,0-1 0,0 1 0,0 0 0,0-1 0,0 0 0,-1-10-3639</inkml:trace>
  <inkml:trace contextRef="#ctx0" brushRef="#br0" timeOffset="1">293 1 12172,'0'0'6785,"-2"9"-6716,-2 17 60,1 0 0,1 0 0,1 26 1,9 20-1038,-5-61-102,0 0 1,0 0-1,1 0 0,5 10 0,-8-18-794</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2.737"/>
    </inkml:context>
    <inkml:brush xml:id="br0">
      <inkml:brushProperty name="width" value="0.025" units="cm"/>
      <inkml:brushProperty name="height" value="0.025" units="cm"/>
    </inkml:brush>
  </inkml:definitions>
  <inkml:trace contextRef="#ctx0" brushRef="#br0">64 106 3844,'0'0'5989,"-47"-54"-3811,36 38-1153,5 5-224,6 3 544,0 3 705,4 3-672,13 2-738,3 0-544,6 0-96,10 0-64,-1 0-1249,5 0-2499,1-10-9833</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3.270"/>
    </inkml:context>
    <inkml:brush xml:id="br0">
      <inkml:brushProperty name="width" value="0.025" units="cm"/>
      <inkml:brushProperty name="height" value="0.025" units="cm"/>
    </inkml:brush>
  </inkml:definitions>
  <inkml:trace contextRef="#ctx0" brushRef="#br0">3 0 10378,'0'0'8232,"0"11"-8136,-2 109 1035,2-119-1116,0 1-1,0-1 1,0 0-1,0 0 0,0 0 1,0 0-1,1 0 0,-1 0 1,0 0-1,1 0 0,-1 0 1,0 0-1,1 0 1,0 0-1,-1 0 0,1 0 1,-1 0-1,1 0 0,0 0 1,0 0-1,0-1 0,-1 1 1,1 0-1,0-1 1,2 2-1,-1-1 8,0-1 0,0 1 1,1-1-1,-1 1 0,0-1 0,1 0 0,-1 1 1,0-1-1,1-1 0,-1 1 0,4-1 0,2-1 51,0 0 0,0 0-1,-1-1 1,1 0-1,-1 0 1,10-6-1,-4-1 157,-1 0 1,0 0-1,-1-1 0,11-13 0,20-20 307,-39 95-1348,-11 14 1090,8-64-272,0-1 1,0 0-1,0 1 0,0-1 1,0 1-1,0-1 0,1 0 0,-1 1 1,0-1-1,0 0 0,0 1 1,1-1-1,-1 0 0,0 1 1,0-1-1,1 0 0,-1 1 1,0-1-1,1 0 0,-1 0 1,0 0-1,1 1 0,-1-1 1,0 0-1,1 0 0,-1 0 1,1 0-1,-1 1 0,0-1 0,1 0 1,-1 0-1,1 0 0,-1 0 1,1 0-1,23-3 282,19-11 52,-14-4-331,-22 12-150,0 1-1,0 1 0,0-1 0,1 1 0,0 0 0,-1 1 0,2 0 0,-1 0 0,11-2 0,-18 6 63,0 1 0,-1-1-1,1 0 1,-1 0 0,1 0-1,-1 0 1,1 1 0,-1-1-1,0 0 1,1 1 0,-1-1-1,0 0 1,0 0 0,0 1-1,0-1 1,0 0 0,0 1-1,-1 1 1,0-1 111,1 1 0,0-1 0,0 0-1,0 0 1,0 0 0,0 0 0,0 0 0,0 0-1,1 1 1,-1-1 0,1 0 0,0 0 0,0 0-1,-1 0 1,3 2 0,-1-3 39,0 0 1,0 0-1,0 0 0,0-1 1,1 1-1,-1-1 1,0 0-1,0 1 0,1-1 1,-1 0-1,0 0 0,0-1 1,1 1-1,-1 0 0,0-1 1,0 1-1,0-1 0,4-1 1,36-25 765,-38 23-1067,-1 1 0,1 0 0,0 0 0,1 0 0,-1 1 1,0-1-1,1 1 0,-1 0 0,1 0 0,0 1 0,0-1 1,6 0-1,-10 2 95,-1 0 1,1 0-1,-1 0 0,0 1 1,1-1-1,-1 0 0,0 0 1,1 0-1,-1 1 1,0-1-1,0 0 0,1 0 1,-1 1-1,0-1 1,0 0-1,1 1 0,-1-1 1,0 0-1,0 1 1,0-1-1,1 0 0,-1 1 1,0-1-1,0 0 1,0 1-1,0-1 0,0 0 1,0 1-1,0-1 1,0 1-1,0-1 0,0 0 1,0 1-1,0-1 1,0 0-1,0 1 0,0-1 1,0 0-1,0 1 1,-1 0-1,-5 16-3037,-1-9-1029</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3.617"/>
    </inkml:context>
    <inkml:brush xml:id="br0">
      <inkml:brushProperty name="width" value="0.025" units="cm"/>
      <inkml:brushProperty name="height" value="0.025" units="cm"/>
    </inkml:brush>
  </inkml:definitions>
  <inkml:trace contextRef="#ctx0" brushRef="#br0">0 0 12780,'0'0'3523,"2"60"-4740,13-48-2690</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3.964"/>
    </inkml:context>
    <inkml:brush xml:id="br0">
      <inkml:brushProperty name="width" value="0.025" units="cm"/>
      <inkml:brushProperty name="height" value="0.025" units="cm"/>
    </inkml:brush>
  </inkml:definitions>
  <inkml:trace contextRef="#ctx0" brushRef="#br0">13 1 8968,'0'0'4079,"-1"11"-2173,-11 79 1996,13-89-3897,-1 0-1,1-1 1,-1 1 0,1-1-1,-1 1 1,1-1 0,0 0-1,-1 1 1,1-1-1,0 1 1,-1-1 0,1 0-1,0 0 1,-1 1-1,1-1 1,0 0 0,-1 0-1,1 0 1,0 0 0,0 0-1,-1 0 1,1 0-1,0 0 1,-1 0 0,1 0-1,0 0 1,0 0 0,-1-1-1,2 1 1,24-5 75,9-18-95,-32 20-75,0 0 0,1 0 0,-1 1 0,1-1 0,0 1 0,0 0 0,0 0 0,0 0 0,0 1 0,0-1 0,0 1 0,7-1 0,-10 2 63,0 1-1,0-1 1,0 0 0,-1 1 0,1-1-1,0 1 1,0-1 0,-1 1-1,1-1 1,0 1 0,-1-1 0,1 1-1,-1 0 1,1-1 0,-1 1-1,1 0 1,-1 0 0,1-1 0,-1 1-1,0 0 1,1 0 0,-1 0-1,0-1 1,0 1 0,1 0 0,-1 0-1,0 0 1,0 0 0,0 0 0,0-1-1,0 2 1,-1 0 105,1-1-1,0 0 1,1 0 0,-1 1 0,0-1-1,0 0 1,0 1 0,1-1 0,-1 0 0,1 0-1,-1 0 1,1 1 0,-1-1 0,1 0-1,0 0 1,0 0 0,-1 0 0,1 0-1,0 0 1,0 0 0,0-1 0,0 1-1,0 0 1,0 0 0,0-1 0,0 1-1,1 0 1,-1-1 0,0 1 0,2-1-1,3 0 129,0 0-1,0 0 0,1-1 0,-1 0 0,0-1 1,0 1-1,0-1 0,0 0 0,-1 0 0,1-1 1,0 0-1,7-5 0,-7 4-558,0 1 0,0 0-1,0 0 1,0 0 0,1 1 0,-1 0-1,1 0 1,-1 0 0,13 0 0,-19 4 358,0 0 0,-1 1 1,1-1-1,-1 0 0,1 1 1,-1-1-1,0 0 0,0 0 1,0 0-1,0 0 0,0 0 1,-2 3-1,-3 1 255,4-4-154,0 0 0,0 0 0,1 0 0,-1 0 1,0 0-1,1 1 0,0-1 0,-1 0 0,1 1 0,0-1 1,0 0-1,0 1 0,1 0 0,-2 4 0,12-8-6757,-1-4-2697</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4.357"/>
    </inkml:context>
    <inkml:brush xml:id="br0">
      <inkml:brushProperty name="width" value="0.025" units="cm"/>
      <inkml:brushProperty name="height" value="0.025" units="cm"/>
    </inkml:brush>
  </inkml:definitions>
  <inkml:trace contextRef="#ctx0" brushRef="#br0">11 71 13485,'0'0'4858,"11"1"-4378,-6-1-373,11 2-45,0-1 0,0-1 1,24-3-1,-36 3-1,-1-1 0,1 0 0,0 0 0,0 0 0,-1 0 1,1 0-1,-1-1 0,1 0 0,5-4 0,-8 5 5,0 0 0,0 0 0,1 0 0,-1-1 0,0 1 0,0 0 0,-1-1 1,1 1-1,0-1 0,0 1 0,-1-1 0,1 1 0,-1-1 0,1 1 0,-1-1 0,0 0 0,0 1 0,0-1 0,1 1 0,-2-1 0,1 0 0,0 1 0,-1-4 0,0 4-82,0-1 0,0 1 0,0 0 0,0-1 0,-1 1 0,1 0 0,0 0 0,-1 0 0,1 0 0,-1 0 1,1 1-1,-1-1 0,1 0 0,-1 1 0,0-1 0,1 1 0,-1 0 0,0-1 0,1 1 0,-1 0 0,0 0 0,0 0 0,-3 0 0,-43 4-1155,43-2 1107,-1 0 0,1 0-1,0 1 1,0 0-1,0 0 1,0 0 0,0 1-1,1 0 1,-1-1-1,-3 6 1,6-7 104,-1 1 0,1-1 1,0 1-1,0 0 0,1 0 0,-1-1 1,0 1-1,1 0 0,0 1 0,0-1 0,0 0 1,0 0-1,0 0 0,0 1 0,1-1 1,0 0-1,-1 1 0,2-1 0,-1 4 1,1-5-39,0-1 0,0 1 0,0-1 0,0 1 1,0 0-1,0-1 0,0 0 0,1 1 1,-1-1-1,0 0 0,1 0 0,-1 1 0,1-1 1,0 0-1,-1-1 0,1 1 0,0 0 1,-1 0-1,1-1 0,0 1 0,0-1 0,0 0 1,0 1-1,-1-1 0,5 0 0,56 2-486,-48-3 233,19 0-577,61-9 1,-93 10 1505,-4-4-395,1-1 1,-1 0-1,1 0 1,1 0-1,-1 0 1,1 0-1,0 0 1,-1-8-1,2 11-319,-1 1-1,1-1 1,0 1-1,0-1 1,0 1-1,0-1 1,0 1-1,0-1 0,0 1 1,0-1-1,1 1 1,-1-1-1,0 1 1,1-1-1,0 1 1,-1 0-1,1-1 1,0 1-1,-1 0 0,1 0 1,0-1-1,0 1 1,2-2-1,0 2-414,0 0 0,0 0-1,0 1 1,0-1 0,0 1-1,1-1 1,-1 1 0,0 0-1,5 1 1,7-1-842,17 0-3421</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4.896"/>
    </inkml:context>
    <inkml:brush xml:id="br0">
      <inkml:brushProperty name="width" value="0.025" units="cm"/>
      <inkml:brushProperty name="height" value="0.025" units="cm"/>
    </inkml:brush>
  </inkml:definitions>
  <inkml:trace contextRef="#ctx0" brushRef="#br0">47 0 6662,'0'0'16080,"-1"12"-15691,-3 20-224,-8 100 620,12-131-778,1 1-1,-1-1 0,0 0 0,1 1 0,-1-1 0,1 0 0,0 0 0,-1 1 0,1-1 1,0 0-1,0 0 0,0 0 0,0 0 0,0 0 0,0 0 0,0 0 0,0 0 1,0 0-1,0 0 0,0-1 0,1 1 0,-1 0 0,0-1 0,0 1 0,1-1 0,-1 1 1,1-1-1,-1 0 0,0 0 0,1 1 0,-1-1 0,1 0 0,-1 0 0,0 0 0,3-1 1,63-5-137,-52 3-259,-14 3 256,1 0 0,0-1 0,0 1 0,0 0 0,1 0 0,-1 0 0,0 0 0,0 1 0,0-1 0,-1 0 0,1 1 0,0-1 0,0 1 0,0 0 0,0 0 0,0 0 0,0 0 0,-1 0 0,1 0 0,-1 0 0,1 0 0,1 2 1,-2-1 103,-1-1 0,0 0 0,1 1 0,-1 0 0,0-1 0,0 1 0,0-1 0,0 1 0,0-1 0,0 1 0,0-1 0,0 1 0,-1-1 0,1 1 0,0-1 0,-1 1 0,0-1 0,1 1 0,-1-1 0,0 0 0,0 1 0,1-1 0,-1 0 1,0 0-1,0 0 0,-1 1 0,1-1 0,0 0 0,0 0 0,-2 1 0,-4 4 289,-1 0 0,1 0-1,-1-1 1,-1 0 0,1 0 0,0-1 0,-1 0 0,0 0 0,0-1 0,0 0 0,-1-1 0,1 0 0,-1 0 0,1-1-1,-19 0 1,12-7-2491,10-12-4026,5 2-2097</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5.269"/>
    </inkml:context>
    <inkml:brush xml:id="br0">
      <inkml:brushProperty name="width" value="0.025" units="cm"/>
      <inkml:brushProperty name="height" value="0.025" units="cm"/>
    </inkml:brush>
  </inkml:definitions>
  <inkml:trace contextRef="#ctx0" brushRef="#br0">55 91 10922,'0'0'993,"10"0"539,7-1-1055,0 1 0,26-6 0,-38 5-458,0 0 0,0 0 0,0-1 0,0 1 0,-1-1 0,1 0 0,-1 0 0,1 0 0,-1-1 0,0 0 0,0 0 0,0 0 0,0 0 0,-1 0 0,7-8 0,-9 10 70,-1 0 0,1 0 0,-1 1 0,1-1 0,-1 0 0,1 0 0,-1 0-1,0 0 1,0 0 0,1 0 0,-1 0 0,0 0 0,0 0 0,0 0 0,0 0 0,0 0-1,0 0 1,0 0 0,0 0 0,-1 1 0,1-1 0,0 0 0,-1 0 0,1 0-1,0 0 1,-1 0 0,1 0 0,-1 0 0,1 1 0,-1-1 0,0 0 0,1 0 0,-1 1-1,0-1 1,1 0 0,-1 1 0,0-1 0,0 1 0,0-1 0,1 1 0,-1-1-1,0 1 1,0 0 0,0 0 0,0-1 0,0 1 0,0 0 0,0 0 0,0 0 0,0 0-1,-1 0 1,-59-4-1682,55 4 1287,-1 1 201,0 0 0,0 0 0,0 1 1,0 0-1,1 1 0,-1-1 0,1 1 0,-1 1 1,1-1-1,0 1 0,0 0 0,-9 9 0,12-11 169,0 0 0,0 1 0,0-1 0,1 1 0,-1 0 0,1 0 0,-1-1 0,1 2-1,0-1 1,1 0 0,-1 0 0,0 1 0,1-1 0,0 1 0,0-1 0,0 1 0,0-1 0,0 1 0,1 0 0,-1-1-1,1 1 1,0 0 0,0-1 0,1 1 0,-1 0 0,2 4 0,-1-6-94,0-1 0,0 1 0,0-1 1,0 0-1,1 1 0,-1-1 0,0 0 0,1 0 0,-1 0 1,1 0-1,-1 0 0,1 0 0,-1 0 0,1 0 0,0 0 1,0-1-1,-1 1 0,1-1 0,0 0 0,0 1 0,1-1 1,45 2-3060,-39-2 1682,23 0-4534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56.666"/>
    </inkml:context>
    <inkml:brush xml:id="br0">
      <inkml:brushProperty name="width" value="0.025" units="cm"/>
      <inkml:brushProperty name="height" value="0.025" units="cm"/>
    </inkml:brush>
  </inkml:definitions>
  <inkml:trace contextRef="#ctx0" brushRef="#br0">118 55 3427,'0'0'11056,"-9"-1"-8387,-25-5-688,33 6-1940,0 0 0,0 1 0,0-1 0,0 0 0,0 0 1,1 0-1,-1 1 0,0-1 0,0 0 0,0 1 0,1-1 0,-1 1 0,0-1 1,1 1-1,-1-1 0,0 1 0,1-1 0,-1 1 0,1 0 0,-1-1 0,1 1 1,-1 0-1,1-1 0,-1 1 0,1 0 0,0 0 0,-1 0 0,1-1 0,0 1 1,0 0-1,-1 0 0,1 0 0,0 0 0,0 0 0,0 1 0,1 33 123,-1-31-63,0-4-90,0 1-1,0 0 1,0 0-1,0 0 0,0 0 1,0 0-1,0 0 1,1-1-1,-1 1 0,0 0 1,1 0-1,-1 0 1,0 0-1,1-1 1,-1 1-1,1 0 0,-1 0 1,1-1-1,-1 1 1,1 0-1,-1-1 0,1 1 1,0-1-1,0 1 1,-1-1-1,1 1 0,0-1 1,0 1-1,-1-1 1,1 0-1,0 1 0,0-1 1,0 0-1,0 0 1,-1 0-1,1 0 1,0 1-1,0-1 0,0 0 1,0-1-1,0 1 1,0 0-1,-1 0 0,1 0 1,0 0-1,0-1 1,0 1-1,1-1 0,0 0 127,1 0-1,0 0 1,-1 0-1,0-1 1,1 1-1,-1-1 1,0 0-1,0 0 1,0 0-1,0 1 1,0-2-1,0 1 1,0 0-1,2-4 1,-3 3-5,1-1 0,-1 1 0,0 0 0,0-1 0,0 1 0,-1 0 0,1-1 0,-1 1 0,0-1 0,1 1 0,-2-1 0,1 1 0,0-1 0,-1 1 0,1 0 0,-3-6 0,2 7-108,0 0 1,0 1-1,0-1 1,-1 1-1,1-1 0,0 1 1,-1-1-1,1 1 1,-1 0-1,1 0 1,-1 0-1,0 0 1,1 0-1,-1 0 1,0 0-1,0 0 1,0 1-1,1-1 1,-1 1-1,0-1 1,0 1-1,0 0 1,0 0-1,0 0 1,0 0-1,0 0 1,0 0-1,0 0 1,-3 1-1,1 1-37,0-1 0,0 1 0,1-1 0,-1 1 0,0 0 0,0 1 0,1-1 0,0 0 0,-1 1 0,1 0 0,0 0 0,0 0 0,-3 5 0,4-6 7,0 0 0,0 0-1,0 0 1,1 1 0,-1-1 0,1 0-1,0 1 1,0 0 0,0-1-1,0 1 1,0-1 0,0 1 0,1 0-1,-1 0 1,1 0 0,0-1-1,0 1 1,0 0 0,0 0 0,0-1-1,1 5 1,0-7 3,-1 1 0,1-1 0,0 1 0,-1-1 0,1 0 0,0 1-1,-1-1 1,1 0 0,0 1 0,-1-1 0,1 0 0,0 0 0,-1 1 0,1-1 0,0 0 0,0 0 0,-1 0-1,1 0 1,0 0 0,0 0 0,-1 0 0,1-1 0,0 1 0,0 0 0,-1 0 0,1 0 0,0-1 0,-1 1 0,1 0-1,0-1 1,-1 1 0,1-1 0,0 1 0,0-1 0,21-14 212,-17 10-133,-2 0 0,1 0 0,0-1 0,-1 1-1,0-1 1,3-7 0,-5 10-42,0 1 0,0-1 0,0 0 0,-1 0 0,1 1 1,0-1-1,-1 0 0,0 0 0,0 0 0,0 0 0,0 0 0,0 0 0,-1 1 0,1-1 1,-1 0-1,0-3 0,1 6-45,0 1 1,0-1-1,0 0 0,0 0 1,0 1-1,0-1 1,0 0-1,0 0 0,0 0 1,-1 1-1,1-1 0,0 0 1,0 0-1,0 1 1,0-1-1,0 0 0,0 0 1,0 0-1,0 0 0,-1 1 1,1-1-1,0 0 1,0 0-1,0 0 0,0 0 1,-1 1-1,1-1 1,0 0-1,0 0 0,0 0 1,-1 0-1,1 0 0,0 0 1,0 0-1,0 0 1,-1 0-1,1 0 0,0 0 1,0 0-1,-1 0 0,1 0 1,0 0-1,0 0 1,0 0-1,-1 0 0,1 0 1,0 0-1,0 0 1,0 0-1,-1 0 0,1 0 1,0 0-1,0 0 0,0-1 1,-1 1-1,1 0 1,0 0-1,0 0 0,0 0 1,0 0-1,-1-1 0,1 1 1,-3 19-1403,8-7-1968,9-10-4198,3-4-3866</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5.600"/>
    </inkml:context>
    <inkml:brush xml:id="br0">
      <inkml:brushProperty name="width" value="0.025" units="cm"/>
      <inkml:brushProperty name="height" value="0.025" units="cm"/>
    </inkml:brush>
  </inkml:definitions>
  <inkml:trace contextRef="#ctx0" brushRef="#br0">167 0 10378,'-9'3'1831,"-8"2"-352,0 1-1,-28 16 1,40-20-1395,-1 1-1,1 0 1,0 0-1,0 1 1,1 0 0,-1 0-1,1 0 1,-1 0 0,1 1-1,1-1 1,-1 1 0,1 0-1,-1 0 1,-2 8 0,6-12-134,0-1 0,0 1 0,1-1 0,-1 0-1,0 1 1,0-1 0,1 1 0,-1-1 0,0 1 0,1-1 0,-1 0 0,1 1 0,-1-1 0,0 0 0,1 1 0,-1-1 0,1 0 0,-1 1 0,1-1 0,-1 0 0,1 0 0,-1 0 0,1 0 0,-1 0 0,1 1 0,-1-1 0,1 0 0,-1 0 0,1 0 0,-1 0 0,1 0 0,0-1 0,30 3-579,-21-1 293,21 1-283,-12-1 206,-1 1 1,1 0 0,0 1 0,32 11 0,-51-14 460,0 0 0,1 0 0,-1 0 0,1 1 0,-1-1 1,0 0-1,1 0 0,-1 0 0,1 1 0,-1-1 0,0 0 0,1 0 0,-1 1 0,0-1 1,0 0-1,1 1 0,-1-1 0,0 0 0,0 1 0,1-1 0,-1 0 0,0 1 0,0-1 0,0 1 1,0-1-1,1 0 0,-1 1 0,0-1 0,0 1 0,0-1 0,0 0 0,0 1 0,0-1 1,0 1-1,0-1 0,0 0 0,-1 1 0,1-1 0,0 1 0,0-1 0,0 0 0,0 1 0,0-1 1,-1 1-1,1-1 0,0 0 0,0 1 0,-1-1 0,1 0 0,0 1 0,-1-1 0,1 0 1,0 0-1,-1 1 0,1-1 0,0 0 0,-1 0 0,1 0 0,0 1 0,-1-1 0,1 0 0,-1 0 1,1 0-1,-1 0 0,-25 13 855,8-7-181,-1-1-1,0 0 1,-37 3 0,45-7-1160,0-1 1,-1 0-1,1-1 1,-19-3 0,23 0-2371,6-4-1020</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5.932"/>
    </inkml:context>
    <inkml:brush xml:id="br0">
      <inkml:brushProperty name="width" value="0.025" units="cm"/>
      <inkml:brushProperty name="height" value="0.025" units="cm"/>
    </inkml:brush>
  </inkml:definitions>
  <inkml:trace contextRef="#ctx0" brushRef="#br0">155 18 10666,'0'0'4933,"-11"-2"-4191,6 0-581,-8-1-180,0-1 0,0 2 0,-1 0 0,-14 0 0,26 2-2,0-1 0,0 1 0,0 0 0,0 0 0,0 0 0,0 0 0,0 1 0,0-1 0,-1 0 0,1 1 0,0-1 0,0 1 0,0 0 0,1 0 0,-1 0 0,0 0 0,0 0 0,0 0 0,1 0 0,-1 1 0,0-1 0,1 1 0,-1-1 0,1 1 0,0-1 0,0 1 0,-1 0 0,1 0 0,0 0 0,0-1 0,1 1 0,-1 0 0,0 0 0,1 0 0,-1 0 0,1 1 0,-1-1 0,1 3 0,0-4 2,1 0-1,-1 0 1,1 1-1,-1-1 1,1 0-1,0 0 1,-1 0-1,1 0 1,0 0-1,0 0 1,-1 0-1,1 0 1,0 0-1,0 0 1,0 0 0,0-1-1,1 1 1,-1 0-1,0-1 1,0 1-1,0 0 1,2-1-1,38 15-970,-18-6 277,-21-9 748,0 1 0,0 0 0,0-1 0,0 1 1,0 0-1,-1 1 0,1-1 0,0 0 0,-1 0 1,1 1-1,-1-1 0,1 1 0,-1-1 0,0 1 0,1 0 1,-1-1-1,0 1 0,0 0 0,0 0 0,-1 0 1,1 0-1,0 0 0,-1 0 0,1 0 0,-1 0 0,0 0 1,1 0-1,-1 0 0,0 0 0,0 0 0,0 0 1,-1 0-1,1 0 0,0 0 0,-1 0 0,0 3 1,-1-2 106,0-1 0,1 1 1,-1-1-1,0 1 1,0-1-1,0 1 1,0-1-1,-1 0 1,1 0-1,-1 0 1,1 0-1,-1-1 0,1 1 1,-1-1-1,0 1 1,0-1-1,0 0 1,0 0-1,0 0 1,0-1-1,0 1 1,0-1-1,0 0 1,-4 0-1,5 1-147,1-1 0,-1 0-1,1 0 1,-1-1 0,1 1 0,-1 0 0,1 0 0,-1-1-1,1 1 1,0-1 0,-1 1 0,1-1 0,0 1-1,-1-1 1,1 0 0,0 0 0,0 0 0,0 0 0,0 0-1,0 0 1,0 0 0,0 0 0,0 0 0,0 0-1,-1-2 1,-5-24-4558,6 8-2601</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6.452"/>
    </inkml:context>
    <inkml:brush xml:id="br0">
      <inkml:brushProperty name="width" value="0.025" units="cm"/>
      <inkml:brushProperty name="height" value="0.025" units="cm"/>
    </inkml:brush>
  </inkml:definitions>
  <inkml:trace contextRef="#ctx0" brushRef="#br0">0 122 11691,'0'0'5664,"10"1"-5002,-4-1-637,0 0 133,0 1 0,0-1-1,0-1 1,0 1 0,0-1 0,0 0-1,0 0 1,0-1 0,0 0 0,0 0 0,0 0-1,-1 0 1,0-1 0,10-6 0,-12 6-38,-1 2-76,0 0 1,0-1 0,0 1 0,0-1 0,0 0-1,0 0 1,0 0 0,-1 0 0,1 0 0,-1 0 0,1 0-1,-1 0 1,2-5 0,-37 19-953,10 4 1218,24-16-305,0 1-1,-1-1 0,1 0 1,0 1-1,0-1 1,-1 0-1,1 1 1,0-1-1,0 0 1,0 1-1,-1-1 1,1 1-1,0-1 1,0 0-1,0 1 1,0-1-1,0 1 1,0-1-1,0 0 1,0 1-1,0-1 1,0 1-1,0-1 1,0 0-1,0 1 1,0-1-1,0 1 1,0-1-1,1 0 1,-1 1-1,3 1-4,-1 0-1,1 0 1,0 0-1,0 0 1,0-1-1,0 0 1,1 1-1,-1-1 1,0 0 0,1-1-1,4 2 1,6 1-25,1-1-1,-1 0 1,1-1 0,22-1 0,-33 0 64,-1 0 0,1-1-1,-1 1 1,1-1 0,-1 0 0,1 0-1,-1 0 1,0-1 0,0 1-1,6-5 1,-7 5 49,-1 0 1,0 0-1,0 0 0,0 0 0,0-1 1,0 1-1,0 0 0,-1-1 0,1 1 0,0-1 1,-1 1-1,1-1 0,-1 1 0,1-1 1,-1 1-1,0-1 0,1 1 0,-1-1 0,0 0 1,0 1-1,0-1 0,-1 1 0,1-1 1,0 1-1,-1-3 0,-11-23 1049,-3-6-1414,16 32 267,-1 0 0,0 0 0,0 0 0,1 0 0,-1 1 0,0-1 0,1 0 0,-1 0 0,1 0 0,-1 1 0,1-1 0,-1 0 0,1 1 0,-1-1 0,1 0 0,0 1 0,-1-1 0,1 1 0,0-1 0,0 1 0,-1-1 0,1 1 0,0 0 0,0-1 0,0 1 0,0 0 0,-1 0 0,1-1 0,0 1 0,0 0 0,0 0 0,0 0 0,0 0 0,0 0 0,-1 0 0,1 0 0,0 1 0,1-1 0,86 5-1041,-22 0-4005,-21-5-2792</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9.989"/>
    </inkml:context>
    <inkml:brush xml:id="br0">
      <inkml:brushProperty name="width" value="0.025" units="cm"/>
      <inkml:brushProperty name="height" value="0.025" units="cm"/>
    </inkml:brush>
  </inkml:definitions>
  <inkml:trace contextRef="#ctx0" brushRef="#br0">14 0 9769,'0'0'3513,"-3"10"-1693,1 0-1473,0 0-1,-1 1-1,2 0 1,-1 21 0,2-32-348,0 0 0,0 1 0,0-1-1,1 0 1,-1 0 0,0 1 0,0-1 0,1 0 0,-1 0 0,0 0-1,1 1 1,-1-1 0,0 0 0,1 0 0,-1 0 0,0 0 0,1 0-1,-1 0 1,0 0 0,1 1 0,-1-1 0,0 0 0,1 0 0,-1 0 0,0 0-1,1-1 1,-1 1 0,0 0 0,1 0 0,-1 0 0,0 0 0,1 0-1,-1 0 1,0 0 0,1-1 0,-1 1 0,0 0 0,1 0 0,-1-1-1,0 1 1,0 0 0,0 0 0,1-1 0,-1 1 0,0 0 0,0 0 0,0-1-1,1 0 1,14-11 299,-9 2-145,18-29 160,-23 37-304,-1 1-1,1 0 0,0-1 1,0 1-1,0 0 1,0 0-1,1-1 0,-1 1 1,0 0-1,0 0 1,1 0-1,-1 0 0,0 1 1,1-1-1,-1 0 0,1 1 1,-1-1-1,1 1 1,0-1-1,1 0 0,0 3-14,-1 1 0,0-1 0,0 0 0,0 0 0,-1 1 0,1-1 0,0 1 0,-1-1 0,0 1-1,0 0 1,1 0 0,-2 0 0,1-1 0,1 7 0,1 1 17,0-1 81,1-1-1,0 1 1,0-1 0,10 16-1,10-6-994,-22-17 582,0 0 0,0-1 0,-1 1 0,1-1-1,0 0 1,0 0 0,0 0 0,0 0 0,0 0 0,0 0 0,0 0-1,-1 0 1,1-1 0,0 1 0,2-2 0,8-5-8769</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50.890"/>
    </inkml:context>
    <inkml:brush xml:id="br0">
      <inkml:brushProperty name="width" value="0.025" units="cm"/>
      <inkml:brushProperty name="height" value="0.025" units="cm"/>
    </inkml:brush>
  </inkml:definitions>
  <inkml:trace contextRef="#ctx0" brushRef="#br0">7 0 11883,'0'0'5435,"0"9"-5158,-3 2-218,2-7-42,1 0 1,-1 0-1,0 0 0,1 0 0,0 0 0,0 1 0,0-1 1,1 5-1,0-9 0,-1 1-1,0-1 1,1 1 0,-1-1 0,1 1 0,-1-1-1,1 1 1,-1-1 0,1 0 0,0 1-1,-1-1 1,1 0 0,-1 1 0,1-1 0,0 0-1,-1 0 1,1 0 0,0 0 0,-1 1-1,1-1 1,0 0 0,-1 0 0,1 0-1,0 0 1,-1 0 0,1-1 0,0 1 0,-1 0-1,1 0 1,-1 0 0,1-1 0,0 1-1,-1 0 1,1 0 0,-1-1 0,1 1 0,0-1-1,24-12 879,-13 0-549,-10 10-314,0 1 0,0-1 0,0 1 0,1-1 1,-1 1-1,1 0 0,0-1 0,5-2 0,-7 41-1420,-2-27 1331,2-1 0,-1 0 0,1 1 0,0-1 0,4 10 0,-5-15-198,1-1-1,0 1 1,0-1 0,1 0 0,-1 0 0,0 1 0,1-1 0,-1 0 0,1 0 0,0 0 0,0-1 0,-1 1 0,4 2 0,9 3-3498</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51.829"/>
    </inkml:context>
    <inkml:brush xml:id="br0">
      <inkml:brushProperty name="width" value="0.025" units="cm"/>
      <inkml:brushProperty name="height" value="0.025" units="cm"/>
    </inkml:brush>
  </inkml:definitions>
  <inkml:trace contextRef="#ctx0" brushRef="#br0">42 0 9993,'0'0'5056,"-8"4"-2136,-26 14-982,34-18-1893,1 0 1,-1 0-1,0 0 1,0 0-1,1 0 1,-1 0-1,0 0 1,0 0-1,1 0 0,-1 1 1,0-1-1,0 0 1,0 0-1,1 0 1,-1 0-1,0 1 1,0-1-1,0 0 1,0 0-1,1 0 0,-1 1 1,0-1-1,0 0 1,0 0-1,0 0 1,0 1-1,0-1 1,0 0-1,0 0 1,0 1-1,0-1 1,0 0-1,1 0 0,-2 1 1,1-1-1,0 0 1,0 0-1,0 1 1,0-1-1,0 0 1,0 0-1,0 1 1,0-1-1,0 0 1,0 0-1,0 0 0,0 1 1,-1-1-1,1 0 1,0 0-1,0 0 1,0 1-1,0-1 1,-1 0-1,1 0 1,0 0-1,0 0 0,0 0 1,-1 1-1,1-1 1,0 0-1,19 2 275,-19-2-271,132 13 795,-40-3-2703,-1-7-4664,-61-7 2850,-5-9-1420</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52.238"/>
    </inkml:context>
    <inkml:brush xml:id="br0">
      <inkml:brushProperty name="width" value="0.025" units="cm"/>
      <inkml:brushProperty name="height" value="0.025" units="cm"/>
    </inkml:brush>
  </inkml:definitions>
  <inkml:trace contextRef="#ctx0" brushRef="#br0">0 41 7335,'0'0'7314,"9"-8"-6594,-5 5-676,-1 0-5,1 1 1,-1-1-1,1 0 1,-1 1 0,1-1-1,0 1 1,0 0-1,0 1 1,0-1-1,0 0 1,0 1-1,0 0 1,0 0 0,1 1-1,-1-1 1,0 1-1,1 0 1,-1 0-1,1 0 1,-1 0-1,0 1 1,1 0 0,5 2-1,-3-1-47,-1 1-1,0 0 1,0 0-1,-1 0 1,1 1-1,-1 0 1,1 0-1,-1 1 1,-1-1 0,7 8-1,-9-9 29,-1 0 0,1-1 0,-1 1-1,0 0 1,0 0 0,0 0 0,0 0 0,-1 0 0,1 0 0,-1 0-1,0 0 1,0 0 0,0 0 0,0 0 0,0 0 0,-1 0 0,1 0-1,-1 0 1,0-1 0,0 1 0,0 0 0,0 0 0,0 0 0,-1-1 0,1 1-1,-3 2 1,-13 20 961,-1-1 0,-21 22 0,16-20-529,-24 37 0,41-54-1035,0 1 1,1 0-1,0 0 1,-4 16-1,8-21-3783</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27.202"/>
    </inkml:context>
    <inkml:brush xml:id="br0">
      <inkml:brushProperty name="width" value="0.025" units="cm"/>
      <inkml:brushProperty name="height" value="0.025" units="cm"/>
    </inkml:brush>
  </inkml:definitions>
  <inkml:trace contextRef="#ctx0" brushRef="#br0">0 163 1954,'0'0'6240,"3"-12"-3229,13-53 401,6-13 4099,-18 71-6742,-1 10 38,0 16 88,-5 8-1016,-1-1 0,-1 1 0,-8 29 1,6-30-132,1 1 1,1 0-1,-1 30 1,5-56 151,-1 0 1,1-1 0,0 1-1,0 0 1,0 0-1,0 0 1,0 0-1,0 0 1,1 0 0,-1 0-1,0-1 1,0 1-1,1 0 1,-1 0 0,0 0-1,1 0 1,-1-1-1,1 1 1,-1 0-1,1 0 1,-1-1 0,1 1-1,0-1 1,-1 1-1,1 0 1,0-1-1,0 1 1,-1-1 0,1 1-1,1-1 1,0 1-13,0-1 1,0 0-1,-1 0 1,1-1-1,0 1 0,0 0 1,0-1-1,0 1 1,0-1-1,-1 1 1,1-1-1,0 0 1,2-1-1,5-4-101,0 0 1,0 0-1,-1-1 1,11-10-1,-4 1 427,-1-1-1,0 0 1,-1-1-1,-1 0 1,-1-1-1,-1-1 1,-1 0-1,0 0 1,-1-1-1,8-38 1,-20 80-261,-1 0 0,-12 33 0,11-37 273,0-1 0,1 1 1,1 0-1,1 0 1,-2 27-1,5-43-229,0-1 1,0 1-1,0-1 0,0 1 0,0-1 1,0 1-1,0-1 0,0 1 0,0-1 1,0 1-1,1-1 0,-1 1 0,0-1 1,0 1-1,1-1 0,-1 1 0,0-1 1,1 1-1,-1-1 0,0 1 0,1-1 1,-1 0-1,1 1 0,-1-1 0,1 0 1,-1 1-1,1-1 0,-1 0 0,1 0 1,-1 0-1,1 1 0,0-1 0,21-1-3872,-10-2-2206</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28.333"/>
    </inkml:context>
    <inkml:brush xml:id="br0">
      <inkml:brushProperty name="width" value="0.025" units="cm"/>
      <inkml:brushProperty name="height" value="0.025" units="cm"/>
    </inkml:brush>
  </inkml:definitions>
  <inkml:trace contextRef="#ctx0" brushRef="#br0">69 244 3075,'0'0'3032,"1"-9"-955,-1 8-1925,5-42 1833,4 7 5935,-10 47-7717,0 0-1,0 0 1,-1-1-1,-1 1 0,0-1 1,0 1-1,-1-1 1,-7 13-1,0 4 149,-24 95 920,29-100-1159,6-21-106,-1 1 0,1-1 0,-1 1 0,1-1 0,0 1 0,-1 0 0,1-1 0,0 1 0,0 0 0,0-1 0,0 1 0,1 0 0,-1-1 0,1 3 0,-1-4 3,1 1 1,-1-1-1,1 0 0,-1 0 1,1 0-1,-1 0 0,0 0 1,1 0-1,-1 0 0,1 0 1,-1 0-1,1 0 0,-1 0 1,1 0-1,-1-1 0,1 1 1,-1 0-1,0 0 1,1 0-1,-1-1 0,1 1 1,-1 0-1,0 0 0,1-1 1,-1 1-1,0 0 0,1-1 1,-1 1-1,0 0 0,1-2 1,31-39 624,-7-5-321,-2 0 0,-2-1 0,-3-1 1,-1-1-1,11-56 0,-28 103-345,0 5 7,0 0 0,-1-1 0,1 1 0,-1 0 0,0 0 0,0-1 0,0 1 0,0-1 0,-2 4 0,0 3 8,0-2 15,-1 4 1,0 0-1,1 0 0,0 0 1,1 1-1,0-1 1,1 1-1,0 0 1,2 20-1,-1-31 6,1 0 0,-1 0-1,0 0 1,1-1 0,0 1-1,-1 0 1,1 0 0,0 0 0,-1 0-1,1-1 1,0 1 0,0 0 0,-1-1-1,1 1 1,0-1 0,0 1-1,0-1 1,0 1 0,0-1 0,0 1-1,0-1 1,0 0 0,0 0 0,0 1-1,0-1 1,0 0 0,0 0-1,0 0 1,0 0 0,0 0 0,1-1-1,-1 1 1,1 0 0,38-13 291,-30 6-178,0 0 0,0-1 0,-1 0 0,0-1 0,0 0 1,-1-1-1,0 1 0,-1-2 0,11-17 0,-8 9-110,-1 0 0,0-1 0,-1-1 0,8-36 0,-22 78-619,-1 0 0,-11 23 0,10-28 636,1 0 1,0 1-1,1 0 0,1 0 1,1 0-1,-3 29 1,6-43-24,1-1 0,0 1 0,0-1 0,0 1 1,1 0-1,-1-1 0,0 1 0,1-1 0,0 1 1,-1-1-1,1 0 0,0 1 0,0-1 0,1 0 1,-1 1-1,0-1 0,1 0 0,-1 0 0,1 0 1,0 0-1,3 3 0,-2-4 0,-1 0 0,1 0-1,0 0 1,0-1 0,-1 1 0,1-1-1,0 1 1,0-1 0,0 0 0,0 0 0,0 0-1,-1 0 1,1-1 0,0 1 0,0-1 0,0 0-1,-1 0 1,1 0 0,0 0 0,4-3-1,3-1-74,0 0-1,-1-2 0,0 1 0,0-1 1,-1 0-1,0-1 0,0 0 1,8-10-1,-24 65-2295,-9-4 2453,11-33 80,1 1 0,1 0 0,0 0 0,0 0 0,1 1 0,0-1 0,1 1 0,1 0 0,-1 22 0,3-32-382,0-1 0,0 1 0,0-1 0,1 0 0,-1 1 0,0-1 0,1 0 0,-1 0 0,1 0 0,0 0 0,-1 0 0,1 0 0,3 1 0,12 4-8796,-11-5 1568</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28.682"/>
    </inkml:context>
    <inkml:brush xml:id="br0">
      <inkml:brushProperty name="width" value="0.025" units="cm"/>
      <inkml:brushProperty name="height" value="0.025" units="cm"/>
    </inkml:brush>
  </inkml:definitions>
  <inkml:trace contextRef="#ctx0" brushRef="#br0">36 1 10025,'0'0'9898,"-35"50"-9866,40-48-609,1-2-1088,5 0-2019</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12.902"/>
    </inkml:context>
    <inkml:brush xml:id="br0">
      <inkml:brushProperty name="width" value="0.025" units="cm"/>
      <inkml:brushProperty name="height" value="0.025" units="cm"/>
    </inkml:brush>
  </inkml:definitions>
  <inkml:trace contextRef="#ctx0" brushRef="#br0">72 106 5669,'0'0'1292,"-1"-10"-518,1 8-1044,-7-60 3284,6 60-2770,1-1 0,-1 1 0,0 0 0,0 0 0,0 0 0,0 0 0,0 0 1,0 0-1,-1 0 0,1 0 0,-4-3 0,5 5-160,-1-1 0,0 1 0,0-1 0,0 1 0,0 0 0,0-1 0,0 1 0,0 0 0,0 0 0,0 0 0,0 0 0,0 0 0,0 0 0,0 0 0,0 0 0,0 0 0,0 0 0,0 0 0,0 0 0,0 1 0,0-1 0,0 0 0,1 1 0,-1-1 0,0 1 0,0-1 0,0 1 0,-1 1 0,0 0-58,0 1 0,0 0 0,0 0 0,0 0 0,1 0 0,-1 0 0,1 0 0,0 0-1,0 0 1,0 0 0,0 1 0,1-1 0,-1 0 0,1 1 0,0-1 0,0 0 0,0 5 0,5 62 53,-5-68-75,5 28-4,2 1 0,1-1 0,2 0 0,0-1 0,25 46 0,0-14-61,-25-45 87,0 1 1,-1 0-1,0 1 0,-2 0 0,11 35 0,-11-23-35,1 1-1,1-1 1,1 0-1,2-1 1,1-1-1,2 1 1,0-2-1,31 41 1,-21-31 33,-1 1 1,-2 1-1,-2 1 0,19 52 1,-21-47-40,2 0 1,2-1-1,34 50 1,-2-19 181,-4 3 0,73 148 1,-74-116-146,106 270 52,6 44-42,-130-347-16,118 366 229,-33 47-191,-106-442-75,2-1 1,1-1-1,3 0 1,2-1-1,25 46 1,41 89 142,-58-116-88,3-2-1,3 0 1,45 64-1,2-17 3,88 116-54,-131-182-17,3-1 1,85 71 0,271 199 669,-186-167-542,-51-38 38,133 95 49,-133-95-162,187 102 292,-163-103-198,-43-32 103,296 110 1,-271-121-151,309 87-28,-202-72-5,171 35 32,-277-74 38,432 63 932,-569-98-1048,217 9 22,-170-12 7,120 15-1,-178-11 7,0-1 0,0 2 0,0 0 0,-1 1-1,0 1 1,-1 0 0,19 14 0,-11-7 275,46 20-1,-67-34-352,-1-1 1,0 1-1,1-1 1,-1 0-1,1 1 1,-1-1-1,1 0 0,-1 0 1,1 0-1,-1 0 1,1 0-1,-1 0 1,0-1-1,1 1 0,-1 0 1,1-1-1,1 0 1,-2 0-434,1 0 1,-1 1 0,0-1 0,1 0 0,-1 0-1,0 0 1,0 0 0,0-1 0,0 1 0,0 0-1,0 0 1,0-1 0,0 1 0,0-1 0,0-1-1,2-6-5777</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29.028"/>
    </inkml:context>
    <inkml:brush xml:id="br0">
      <inkml:brushProperty name="width" value="0.025" units="cm"/>
      <inkml:brushProperty name="height" value="0.025" units="cm"/>
    </inkml:brush>
  </inkml:definitions>
  <inkml:trace contextRef="#ctx0" brushRef="#br0">255 8 10922,'0'0'13154,"-7"-3"-13026,3 2-133,0 0-1,1 0 1,-1 1-1,0-1 1,0 1-1,1 0 1,-1 0 0,0 0-1,0 0 1,1 1-1,-1 0 1,0-1-1,1 1 1,-8 3-1,-57 34-147,54-29 129,7-6 4,1 0 0,0 1 0,0-1 0,1 1 0,-1 0 0,1 1 0,0-1 0,0 1 0,0 0 0,1 1 0,0-1 0,0 1 0,-4 7 0,8-12-14,-1-1 0,1 1 0,0 0 0,1 0-1,-1 0 1,0-1 0,0 1 0,0 0 0,0 0 0,0-1 0,1 1-1,-1 0 1,0 0 0,1-1 0,-1 1 0,1 0 0,-1-1 0,1 1 0,-1 0-1,1-1 1,-1 1 0,1-1 0,-1 1 0,1-1 0,0 1 0,-1-1-1,1 0 1,0 1 0,-1-1 0,1 0 0,0 1 0,0-1 0,-1 0 0,1 0-1,1 0 1,32 7-436,-28-7 359,136 6-444,-142-6 565,1 0 1,0 0-1,0 0 0,0 1 1,0-1-1,0 0 0,0 0 0,0 0 1,-1 1-1,1-1 0,0 0 1,0 1-1,0-1 0,-1 1 0,1-1 1,0 1-1,0-1 0,-1 1 1,1-1-1,1 2 0,-9 10 847,-29 6 264,13-12-853,-1-1 0,0-2-1,-37 2 1,-6 0-2268,88-1-17810</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0.254"/>
    </inkml:context>
    <inkml:brush xml:id="br0">
      <inkml:brushProperty name="width" value="0.025" units="cm"/>
      <inkml:brushProperty name="height" value="0.025" units="cm"/>
    </inkml:brush>
  </inkml:definitions>
  <inkml:trace contextRef="#ctx0" brushRef="#br0">161 200 11787,'0'0'6353,"-1"-8"-4111,0 4-2121,1 0 1,-1 1-1,0-1 0,0 1 1,0-1-1,-1 1 0,1-1 1,-3-3-1,3 6-113,0 0 0,0 0 0,0 0-1,0 0 1,0 0 0,0 0 0,0 0 0,-1 0 0,1 1 0,0-1-1,-1 0 1,1 1 0,0-1 0,-1 1 0,1-1 0,0 1-1,-1 0 1,1 0 0,-1-1 0,1 1 0,-1 0 0,1 0-1,0 0 1,-1 1 0,1-1 0,-1 0 0,1 1 0,0-1 0,-1 0-1,1 1 1,-1 0 0,1-1 0,0 1 0,-2 1 0,-3 2-93,0 0 1,-1 1-1,1 0 1,1 0-1,-1 1 1,1-1 0,0 1-1,0 1 1,1-1-1,0 0 1,-5 11-1,4-8 107,0 2-1,0-1 0,1 0 0,1 1 0,0 0 1,0 0-1,-1 14 0,4-24-18,0 0-1,0-1 1,0 1-1,0 0 0,0-1 1,0 1-1,0 0 1,0 0-1,0-1 1,0 1-1,0 0 1,1-1-1,-1 1 1,0 0-1,1-1 1,-1 1-1,0 0 1,1-1-1,-1 1 0,1-1 1,-1 1-1,1-1 1,-1 1-1,1-1 1,-1 1-1,1-1 1,0 1-1,-1-1 1,1 0-1,0 1 1,-1-1-1,2 0 1,29-2 83,-22-1-59,0 0 1,0-1-1,0 0 0,13-8 0,1-5-2,0-1-1,-1-1 0,0-1 0,-2 0 1,0-2-1,-2 0 0,0-2 1,-2 0-1,0 0 0,13-31 0,-28 53-61,0 0-1,0 0 1,0 0 0,-1 0-1,1 0 1,-1 0-1,1 0 1,-1 0-1,1-1 1,-1 1 0,0 0-1,0 0 1,0 0-1,-1 0 1,1 0-1,0 0 1,-1-3-1,0 4-5,0 1-1,1-1 1,-1 0-1,0 1 1,1-1-1,-1 1 1,0-1-1,0 1 1,1-1-1,-1 1 1,0 0-1,0-1 1,0 1-1,0 0 1,0-1-1,1 1 1,-1 0-1,0 0 1,0 0-1,0 0 1,0 0-1,0 0 1,0 0-1,0 0 1,0 0-1,-1 1 1,-4 1-42,-1 0 1,1 0 0,-1 1 0,1-1 0,0 2 0,0-1 0,1 0 0,-10 8 0,-2 5 214,0 0 0,-18 25 0,29-35-4,1 1 0,1 0 0,-1 0 0,1 0 0,0 1 0,1-1 0,0 1 0,0 0 0,-3 14 0,6-21-122,0 0 1,0 1-1,0-1 1,0 0-1,0 1 1,0-1-1,0 0 1,1 0-1,-1 0 1,0 1-1,1-1 1,-1 0-1,1 0 1,-1 0-1,1 0 1,0 1-1,-1-1 1,1 0-1,0 0 1,0-1-1,0 1 0,0 0 1,-1 0-1,1 0 1,1 0-1,-1-1 1,1 2-1,2-1-16,0 1 0,1 0 0,-1-1-1,1 0 1,-1 0 0,1 0 0,8 0-1,6-1-556,-1 0-1,36-7 0,-52 7 524,36-3-2588,-37 4 2605,0-1-1,0 1 1,0-1-1,0 0 1,0 1 0,0-1-1,0 1 1,0 0-1,-1-1 1,1 1-1,0 0 1,0-1-1,-1 1 1,1 0 0,0 0-1,-1 0 1,1 0-1,-1 0 1,1 0-1,-1-1 1,0 1 0,1 0-1,-1 0 1,0 0-1,0 0 1,1 0-1,-1 0 1,0 1-1,0-1 1,0 0 0,0 0-1,-1 1 1,1 0 104,0-1 1,0 1-1,0-1 1,0 1 0,0 0-1,0-1 1,1 1-1,-1-1 1,1 1-1,-1-1 1,1 1 0,-1-1-1,1 1 1,0-1-1,0 1 1,0-1-1,-1 0 1,1 1 0,1-1-1,-1 0 1,0 0-1,0 0 1,0 0-1,1 0 1,1 2 0,0-3 97,1 1 0,-1 0 0,0 0 0,0-1 0,0 0 0,0 1 0,0-1 0,1-1 0,-1 1 0,0 0 1,0-1-1,4 0 0,8-4 264,0 0 0,0-1 0,0 0 0,13-9 0,-1-2-338,-22 13-219,1 0-1,-1 0 1,1 0 0,0 1 0,0 0 0,1 0 0,-1 1 0,1 0 0,-1 0 0,11-2 0,-17 4 84,1 1 0,-1-1 1,1 0-1,-1 1 0,1-1 0,-1 1 1,1-1-1,-1 1 0,1-1 0,-1 1 0,0-1 1,1 1-1,-1-1 0,0 1 0,1-1 1,-1 1-1,0 0 0,0-1 0,0 1 0,1 0 1,-1-1-1,0 1 0,0-1 0,0 1 1,0 0-1,0-1 0,0 1 0,0 0 0,-1-1 1,1 1-1,0 0 0,0-1 0,0 1 1,-1-1-1,1 1 0,0-1 0,-1 2 1,-11 34 516,9-28-409,2-6-20,1 0-1,-1 0 1,0 0 0,1 0 0,0 0-1,-1 0 1,1 1 0,0-1 0,0 0-1,0 0 1,0 0 0,1 0 0,-1 0-1,1 1 1,-1-1 0,2 3 0,-1-4-25,-1 0 1,1 0 0,0-1 0,0 1 0,0 0-1,0 0 1,0-1 0,0 1 0,0-1 0,0 1 0,0-1-1,0 1 1,0-1 0,0 1 0,0-1 0,1 0-1,-1 0 1,0 0 0,0 0 0,0 0 0,0 0 0,2 0-1,9-2 24,0 0-1,0-1 1,0-1-1,21-9 0,6 0-791,-38 13 668,0 0-1,-1 0 0,1-1 1,0 1-1,-1 0 0,1 1 1,0-1-1,-1 0 1,1 0-1,0 0 0,-1 0 1,1 0-1,0 1 1,-1-1-1,1 0 0,-1 0 1,1 1-1,0-1 0,-1 1 1,1-1-1,-1 0 1,1 1-1,-1-1 0,1 1 1,-1-1-1,0 1 0,1-1 1,-1 1-1,0 0 1,1-1-1,-1 1 0,0-1 1,1 1-1,-1 0 1,2 33 106,-4-23 392,0 1 0,0-1 0,-8 21 0,-55 113 4080,65-143-4548,-1-1 0,1 0 0,-1 1 0,1-1 0,-1 0 0,0 0 0,1 1 0,-1-1 0,0 0 0,0 0-1,0 0 1,0 0 0,0 0 0,0 0 0,0 0 0,0 0 0,-1-1 0,1 1 0,0 0 0,0-1 0,-1 1 0,1-1 0,0 1-1,-1-1 1,1 1 0,-1-1 0,1 0 0,0 0 0,-1 0 0,1 0 0,-1 0 0,1 0 0,0 0 0,-1 0 0,1-1 0,-1 1-1,-2-1 1,2-1-154,0 1 1,1-1-1,-1 1 0,0-1 0,1 0 0,-1 0 0,0 0 0,1 1 0,0-1 1,0-1-1,-1 1 0,1 0 0,0 0 0,1 0 0,-1-1 0,0 1 0,1 0 0,-1-1 1,1 1-1,0 0 0,0-4 0,0-1-37,1 0 1,1 0-1,-1 1 1,1-1-1,0 1 1,1-1-1,0 1 0,0 0 1,0 0-1,0 0 1,1 0-1,0 1 1,7-8-1,10-10 457,39-34 1,-41 40 79,-3 3 36,16-16-162,1 2 0,37-24 0,-95 85 832,16-19-779,7-10-207,-4 3 258,0 0 1,1 1 0,0-1 0,0 1 0,1 0 0,0 0 0,0 1 0,1-1 0,0 1 0,1 0 0,-3 16 0,5-24-274,1 0 1,-1 0-1,1-1 1,-1 1-1,1 0 1,0 0-1,-1 0 0,1-1 1,0 1-1,-1 0 1,1-1-1,0 1 1,0 0-1,0-1 1,-1 1-1,1-1 1,0 0-1,0 1 0,0-1 1,0 0-1,0 1 1,0-1-1,0 0 1,0 0-1,0 0 1,0 0-1,0 0 1,0 0-1,0 0 0,1 0 1,42-1 123,-36 0-136,77-10-621,-67 7 350,0 1 0,0 0 0,0 2 0,1 0 0,-1 1 0,0 1 0,19 3 0,-35-4 362,3 1 351,1 0-1,-1 1 0,1-1 1,-1 1-1,0 0 1,1 0-1,5 4 1,-9-4-552,0 0 1,0 1-1,0-1 1,0 1 0,0-1-1,-1 1 1,1-1 0,-1 1-1,1 0 1,-1 0 0,0 0-1,0 0 1,-1 0 0,1 0-1,0 4 1,-1-4-607,1 2-218</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0.650"/>
    </inkml:context>
    <inkml:brush xml:id="br0">
      <inkml:brushProperty name="width" value="0.025" units="cm"/>
      <inkml:brushProperty name="height" value="0.025" units="cm"/>
    </inkml:brush>
  </inkml:definitions>
  <inkml:trace contextRef="#ctx0" brushRef="#br0">31 0 14318,'-2'2'8039,"-4"14"-7366,0 7-449,-3 3-96,3 2-64,6 1-32,-1-3 32,1 1-160,0-7-512,0-4-962,0-5-1088</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1.096"/>
    </inkml:context>
    <inkml:brush xml:id="br0">
      <inkml:brushProperty name="width" value="0.025" units="cm"/>
      <inkml:brushProperty name="height" value="0.025" units="cm"/>
    </inkml:brush>
  </inkml:definitions>
  <inkml:trace contextRef="#ctx0" brushRef="#br0">0 0 16207,'0'0'4319,"10"8"-7196,33 24 613,-40-31 1893,1 1-1,-1 0 0,1-1 0,0 0 1,0 1-1,0-2 0,0 1 1,0 0-1,0-1 0,6 0 0,15 5 430,-24-5 10,0 1 0,0-1-1,0 1 1,-1 0 0,1 0 0,0-1-1,-1 1 1,1 0 0,-1 0-1,1 0 1,-1-1 0,1 1-1,-1 0 1,0 0 0,1 0 0,-1 0-1,0 0 1,0 0 0,1 0-1,-1 0 1,0 0 0,0 0 0,0 0-1,-1 1 1,-8 100 6322,10-100-6401,-1 1 0,1 0 0,0-1 0,0 1 0,0 0 0,0-1 0,1 1 0,-1-1 0,1 0 0,0 0 0,-1 1 0,1-1 0,0 0 0,0 0 0,0-1 0,0 1 0,1 0 0,2 1 0,-3-2 23,0 0 1,0 1-1,0-1 1,0 1-1,0-1 0,0 1 1,0 0-1,-1 0 1,1 0-1,-1 0 1,1 0-1,-1 0 0,0 0 1,1 0-1,-1 1 1,0-1-1,-1 0 1,1 1-1,0-1 0,-1 1 1,1-1-1,-1 1 1,0-1-1,0 6 0,-2-7 148,0 0-1,0 0 0,-1 0 0,1 0 0,0 0 0,-1 0 1,1 0-1,-1-1 0,1 1 0,-1-1 0,1 0 0,-1 0 0,1 0 1,-1 0-1,1 0 0,-4-1 0,2 1 2,-2 0-421,-4 0 806,0 0 0,0-1-1,-20-3 1,5-9-1873,24 12 922,0 0 0,0 0 0,1-1 0,-1 1 0,0 0 0,0 0 0,1-1 0,-1 1 0,0 0 0,1-1 0,-1 1 0,1-1 0,0 1 0,0-1 0,-1 1 0,1 0 0,0-3 0,0 0-4288</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1.942"/>
    </inkml:context>
    <inkml:brush xml:id="br0">
      <inkml:brushProperty name="width" value="0.025" units="cm"/>
      <inkml:brushProperty name="height" value="0.025" units="cm"/>
    </inkml:brush>
  </inkml:definitions>
  <inkml:trace contextRef="#ctx0" brushRef="#br0">156 53 6662,'0'0'10560,"3"-8"-7768,1 0-2062,-2 5-455,0 1 0,-1-1-1,0 1 1,0-1-1,0 0 1,0 0-1,0 1 1,0-1-1,-1 0 1,1 0-1,-1-4 1,-35 12 451,5 5-698,1 1 1,-28 16-1,57-27-31,0 0 0,0 0 0,0 0 0,0 0-1,-1 0 1,1 0 0,0 0 0,0 0 0,0 0-1,0 1 1,0-1 0,-1 0 0,1 0 0,0 0 0,0 0-1,0 0 1,0 0 0,0 0 0,0 1 0,0-1 0,0 0-1,0 0 1,0 0 0,-1 0 0,1 1 0,0-1 0,0 0-1,0 0 1,0 0 0,0 0 0,0 1 0,0-1 0,0 0-1,0 0 1,0 0 0,0 0 0,0 0 0,0 1 0,1-1-1,-1 0 1,0 0 0,0 0 0,0 0 0,0 0 0,0 1-1,0-1 1,0 0 0,0 0 0,1 0 0,10 7-64,25 4 31,-29-9-2,-3-1 29,0 0-1,0 1 1,0 0-1,0-1 1,-1 1-1,1 0 1,0 1-1,-1-1 1,0 1-1,0-1 1,0 1-1,0 0 1,0 0-1,0 1 1,-1-1-1,1 0 1,-1 1-1,0 0 1,0-1-1,0 1 1,-1 0-1,1 0 1,-1 0-1,0 0 1,0 0-1,-1 0 1,1 0-1,-1 1 1,0-1-1,0 0 1,0 0-1,0 0 1,-1 1-1,0-1 1,0 0-1,0 0 1,0 0-1,-1 0 1,1-1-1,-5 7 1,2-2 155,0 0 0,-1-1 0,0 0 0,0 0 1,-10 11-1,12-16-6,1 1-1,0-1 1,-1 0-1,0 0 1,0 0-1,1 0 1,-1 0 0,0-1-1,0 1 1,0-1-1,-1 0 1,1 0 0,0 0-1,0 0 1,-1-1-1,1 1 1,-6-1-1,8-1-122,-1 0 1,0 1-1,1-2 0,-1 1 0,1 0 0,0 0 0,-1 0 0,1-1 0,0 1 0,-1 0 0,1-1 0,0 0 0,0 1 1,0-1-1,1 1 0,-1-1 0,0 0 0,1 0 0,-1 1 0,0-4 0,-10-41-2564,11 44 2469,-2-27-3565,2 27 3206,0 1-1,0-1 1,0 0 0,0 1 0,0-1 0,1 1 0,-1-1 0,0 1 0,1-1 0,0 1 0,-1-1 0,1 1 0,0-1 0,-1 1 0,1 0-1,0 0 1,0-1 0,0 1 0,0 0 0,1 0 0,-1 0 0,0 0 0,2-1 0,12-5-7672</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2.331"/>
    </inkml:context>
    <inkml:brush xml:id="br0">
      <inkml:brushProperty name="width" value="0.025" units="cm"/>
      <inkml:brushProperty name="height" value="0.025" units="cm"/>
    </inkml:brush>
  </inkml:definitions>
  <inkml:trace contextRef="#ctx0" brushRef="#br0">0 0 10826,'0'0'12327,"3"10"-12130,9 106 582,-11-115-765,-1 0-1,1 0 0,-1 0 1,1-1-1,0 1 0,-1 0 1,1-1-1,0 1 0,-1-1 0,1 1 1,0 0-1,0-1 0,-1 0 1,1 1-1,0-1 0,0 1 0,0-1 1,0 0-1,0 0 0,0 0 1,0 1-1,-1-1 0,1 0 1,0 0-1,0 0 0,0 0 0,0 0 1,0-1-1,0 1 0,1 0 1,32-7 257,15-20-85,-44 23-188,0 0-1,1 0 1,-1 1 0,1-1-1,0 2 1,0-1 0,0 0-1,0 1 1,1 1-1,10-3 1,-16 36-148,-1-21 154,-1-5 32,1-1 1,0 1 0,0-1 0,1 1-1,0-1 1,2 9 0,-3-13 12,1 0 0,-1 0 0,1 0 0,-1 0 0,1-1 0,0 1 0,-1 0 0,1 0 0,0 0 0,0-1 0,-1 1 0,1 0 0,0-1 0,0 1 0,0-1 0,0 1 0,0-1 0,0 1 0,0-1 0,0 0 0,0 1 0,0-1 0,0 0 0,0 0 0,0 0 0,0 0-1,0 0 1,0 0 0,0 0 0,1 0 0,-1 0 0,0-1 0,0 1 0,0 0 0,0-1 0,0 1 0,0 0 0,0-1 0,0 0 0,1 0 0,4-2-89,1-1-1,-1 0 1,1 0-1,-1 0 1,0-1-1,-1 0 1,1 0-1,-1 0 1,0-1-1,8-11 1,2-12-4079,-10-1-4449,-5 11 470</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2.722"/>
    </inkml:context>
    <inkml:brush xml:id="br0">
      <inkml:brushProperty name="width" value="0.025" units="cm"/>
      <inkml:brushProperty name="height" value="0.025" units="cm"/>
    </inkml:brush>
  </inkml:definitions>
  <inkml:trace contextRef="#ctx0" brushRef="#br0">0 0 13869,'0'0'6694,"37"59"-8295,-16-48-3140,-2 0-4932</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3.086"/>
    </inkml:context>
    <inkml:brush xml:id="br0">
      <inkml:brushProperty name="width" value="0.025" units="cm"/>
      <inkml:brushProperty name="height" value="0.025" units="cm"/>
    </inkml:brush>
  </inkml:definitions>
  <inkml:trace contextRef="#ctx0" brushRef="#br0">132 153 13421,'0'0'1954,"-11"7"613,7-5-2421,-12 7 772,1 1 1,0 0-1,-16 16 0,27-24-834,1 0 0,0 1 0,0 0-1,1 0 1,-1 0 0,1 0 0,-1 0 0,1 0 0,0 1 0,0-1-1,0 1 1,1 0 0,-1-1 0,1 1 0,0 0 0,0 0-1,0 0 1,1 0 0,-1 0 0,1 0 0,0 0 0,0 0 0,0 0-1,1 4 1,0-7-82,0-1 1,-1 1-1,1-1 0,0 1 0,-1 0 0,1-1 0,0 1 0,-1-1 0,1 0 1,0 1-1,0-1 0,0 0 0,-1 1 0,1-1 0,0 0 0,0 0 1,0 0-1,0 0 0,0 0 0,-1 0 0,1 0 0,0 0 0,1 0 0,24-3 91,-17 1-64,-1-1 0,1 0 0,-1 0 0,0-1 0,0 0 0,-1-1 0,1 1 0,-1-1 0,11-10 0,58-61-20,-68 67-14,-1 2-10,57-68-59,-57 67 110,-2 0 0,1-1 0,-1 0-1,-1 0 1,1 0 0,-1 0 0,4-16 0,-8 24-37,0 1 0,0 0 0,0 0 0,0-1 0,0 1 0,0 0 0,0-1 0,0 1 0,0 0 0,0-1 1,0 1-1,0 0 0,0-1 0,0 1 0,0 0 0,0-1 0,-1 1 0,1 0 0,0-1 0,0 1 0,0 0 1,0 0-1,-1-1 0,1 1 0,0 0 0,0 0 0,-1 0 0,1-1 0,0 1 0,0 0 0,-1 0 1,1 0-1,0-1 0,-1 1 0,1 0 0,0 0 0,0 0 0,-1 0 0,1 0 0,0 0 0,-1 0 0,1 0 1,0 0-1,-1 0 0,1 0 0,0 0 0,-1 0 0,1 0 0,0 0 0,-1 0 0,1 0 0,0 0 0,-1 0 1,1 1-1,0-1 0,-1 0 0,-18 9-129,11-3 114,1 0 1,0 0-1,0 1 1,0 0-1,1 1 0,1-1 1,-1 1-1,1 1 1,0-1-1,-6 16 0,5-10 33,1 0-1,1 0 0,0 0 0,1 0 0,0 1 0,-1 21 0,4-33-18,0 1-1,0 0 1,0-1 0,1 1-1,-1-1 1,1 1-1,0-1 1,0 1-1,0-1 1,0 1 0,1-1-1,-1 0 1,1 0-1,0 0 1,0 0-1,0 0 1,0 0-1,1 0 1,-1-1 0,1 1-1,-1-1 1,1 0-1,4 3 1,35 11-2295,7-11-4583,-5-5-5478</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3.417"/>
    </inkml:context>
    <inkml:brush xml:id="br0">
      <inkml:brushProperty name="width" value="0.025" units="cm"/>
      <inkml:brushProperty name="height" value="0.025" units="cm"/>
    </inkml:brush>
  </inkml:definitions>
  <inkml:trace contextRef="#ctx0" brushRef="#br0">8 0 9705,'0'0'14771,"2"10"-14237,9 110 86,-11-119-615,0 1 0,1 0 1,-1 0-1,1-1 1,0 1-1,0 0 1,-1-1-1,1 1 1,0-1-1,0 1 1,1-1-1,-1 0 0,0 1 1,0-1-1,1 0 1,-1 0-1,1 0 1,-1 0-1,1 0 1,-1 0-1,1 0 0,-1-1 1,1 1-1,0 0 1,-1-1-1,1 1 1,0-1-1,0 0 1,2 1-1,9 0-10,0-1-1,-1 0 1,20-2 0,18 1-1205,-49 1 1172,0 0 0,0 1 0,0-1-1,0 1 1,0-1 0,0 1 0,0 0 0,-1-1 0,1 1 0,0 0 0,0 0 0,0-1-1,-1 1 1,1 0 0,-1 0 0,1 0 0,0 0 0,-1 0 0,0 0 0,1 0 0,-1 0 0,1 0-1,-1 0 1,0 0 0,0 0 0,0 0 0,0 0 0,0 0 0,0 0 0,0 0 0,0 1-1,0-1 1,0 0 0,0 0 0,-1 0 0,1 0 0,-1 1 0,0 2 72,0 0-1,0 0 1,0-1 0,-1 1 0,0-1-1,1 1 1,-1-1 0,0 0 0,-5 6 0,-2-1 292,-1 0 1,1 0 0,-2-1 0,1-1 0,-13 7 0,18-11-195,1 1 0,-1-1 1,0 0-1,0-1 0,0 1 0,-1-1 1,1 0-1,0 0 0,0-1 0,-1 0 1,1 0-1,0 0 0,-1 0 0,-7-2 1,12 1-197,0 1 1,0-1-1,0 1 1,0-1 0,0 0-1,0 1 1,0-1-1,0 0 1,1 0-1,-1 0 1,0 0 0,0 1-1,1-1 1,-1 0-1,1 0 1,-1 0 0,1-1-1,-1 1 1,1 0-1,-1 0 1,1 0 0,0 0-1,0 0 1,-1-2-1,1-31-4522,0 27 2819,2-15-4334</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3.764"/>
    </inkml:context>
    <inkml:brush xml:id="br0">
      <inkml:brushProperty name="width" value="0.025" units="cm"/>
      <inkml:brushProperty name="height" value="0.025" units="cm"/>
    </inkml:brush>
  </inkml:definitions>
  <inkml:trace contextRef="#ctx0" brushRef="#br0">1 88 2370,'0'0'9743,"10"1"-4165,-3-1-4518,9 1 167,0-1 0,0 0 0,1-1 0,16-4 0,-30 5-1215,0 0 0,0-1 1,0 1-1,0-1 1,0 0-1,0 0 0,0 0 1,0-1-1,0 1 1,-1-1-1,1 1 0,0-1 1,-1 0-1,1 0 1,-1 0-1,0 0 0,0 0 1,0-1-1,0 1 1,0-1-1,0 1 0,-1-1 1,1 0-1,-1 0 1,0 1-1,1-1 1,-2 0-1,1 0 0,0 0 1,0 0-1,0-5 1,-1 7-8,-1 0 1,1 1-1,0-1 1,0 0-1,0 0 1,0 1-1,0-1 1,-1 0-1,1 1 0,0-1 1,0 1-1,-1-1 1,1 0-1,-1 1 1,1-1-1,0 1 1,-1-1-1,1 1 1,-1-1-1,1 1 1,-1-1-1,1 1 1,-1-1-1,0 1 1,1 0-1,-1 0 1,0-1-1,1 1 1,-1 0-1,0 0 1,0-1-1,-31 2 89,26 0-98,-1 1 1,0 0 0,1 0-1,-1 0 1,1 1 0,-11 6-1,12-4 9,-1 0-1,1 0 1,0 0-1,1 1 1,0 0-1,0 0 1,0 0-1,0 0 1,1 0 0,0 1-1,0 0 1,1-1-1,0 1 1,0 0-1,0 0 1,1 0-1,0 0 1,1 1-1,0 6 1,0-12-37,0 0 0,1-1 0,-1 1 0,1-1 0,-1 1 0,1-1 0,0 1 0,0-1 0,0 0 0,-1 1 0,1-1 0,0 0 0,1 0 0,-1 1 0,0-1 0,0 0 0,0 0 0,1 0 0,-1 0 0,1-1 0,-1 1 0,1 0 0,-1 0 0,1-1 0,1 1 0,44 6-4539,-13-7-1071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2.175"/>
    </inkml:context>
    <inkml:brush xml:id="br0">
      <inkml:brushProperty name="width" value="0.025" units="cm"/>
      <inkml:brushProperty name="height" value="0.025" units="cm"/>
    </inkml:brush>
  </inkml:definitions>
  <inkml:trace contextRef="#ctx0" brushRef="#br0">11 227 12139,'-2'-12'2098,"0"3"-1842,-4-49 3189,6 55-3208,0-1 0,0 1 0,1-1 0,-1 1 0,1-1 0,0 1 0,0-1 0,0 1 0,1 0 0,-1 0 0,1-1 0,0 1 0,0 0 0,0 0 0,0 1 0,5-6 0,5-2 2,1 0 0,1 1-1,-1 1 1,1 0-1,1 1 1,-1 1-1,1 0 1,0 1-1,1 0 1,-1 1 0,1 1-1,0 0 1,17 0-1,-21 3-282,0 0 0,0 0-1,-1 1 1,1 0 0,0 1-1,-1 0 1,1 1 0,-1 0 0,0 1-1,0 1 1,0-1 0,0 2 0,-1-1-1,0 2 1,0-1 0,-1 1-1,0 1 1,11 10 0,-16-14-10,-1-1-1,0 0 1,-1 0 0,1 1 0,0 0-1,-1 0 1,0-1 0,0 1 0,0 0-1,0 1 1,-1-1 0,0 0 0,0 0-1,0 1 1,0-1 0,0 1 0,-1-1 0,0 0-1,0 1 1,0-1 0,-1 1 0,1-1-1,-1 0 1,0 1 0,0-1 0,-3 6-1,-1-2 85,1 0 0,-1-1-1,-1 0 1,1 0 0,-1 0 0,0-1-1,-1 0 1,0 0 0,0-1-1,0 1 1,0-1 0,-11 4-1,-16 10 171,0-3 0,-50 19 0,16-21-4899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14.290"/>
    </inkml:context>
    <inkml:brush xml:id="br0">
      <inkml:brushProperty name="width" value="0.025" units="cm"/>
      <inkml:brushProperty name="height" value="0.025" units="cm"/>
    </inkml:brush>
  </inkml:definitions>
  <inkml:trace contextRef="#ctx0" brushRef="#br0">7491 7040 8552,'-1'19'3010,"0"-51"862,-1-2-2992,-5 2-776,-1 0 0,-1 0 0,-2 0 0,-1 2 0,-2-1 0,-23-37 0,-6-18 124,-258-450 540,87 120-690,152 284-10,-4 2 1,-89-126-1,29 76 202,-144-273 0,-356-639-169,554 986-66,-163-182 1,138 176-43,-67-63-62,-257-215 0,291 276 79,-101-100-35,-157-132 23,-642-415-622,826 637 132,-258-115 1,-240-54-459,103 92 2323,493 174-999,-2 4-1,0 6 0,-192-8 1,180 25 98,71 0-4441,54 0-633</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4.159"/>
    </inkml:context>
    <inkml:brush xml:id="br0">
      <inkml:brushProperty name="width" value="0.025" units="cm"/>
      <inkml:brushProperty name="height" value="0.025" units="cm"/>
    </inkml:brush>
  </inkml:definitions>
  <inkml:trace contextRef="#ctx0" brushRef="#br0">123 1 14221,'0'0'2595,"-12"4"325,6-2-2652,-55 23 2664,58-23-2849,0-1 1,1 1-1,-1-1 1,1 1 0,-1 0-1,1 0 1,-1 0 0,1 0-1,0 1 1,0-1 0,0 1-1,0-1 1,1 1-1,-1-1 1,1 1 0,-1 0-1,1 0 1,0 0 0,0 0-1,0 0 1,0 5-1,3-6-124,0-1 0,1-1-1,-1 1 1,0 0 0,1 0-1,-1-1 1,1 0 0,-1 1 0,1-1-1,-1 0 1,1 0 0,-1 0-1,5-2 1,-2 2-43,12 0-361,-1-1-1,1 2 0,-1 1 0,1 0 1,-1 0-1,1 2 0,24 9 0,-40-13 473,0 0 0,-1 0 1,1 0-1,0 1 0,-1-1 0,1 0 0,-1 1 0,1-1 0,-1 0 0,1 1 0,-1-1 0,1 1 0,-1-1 0,1 0 0,-1 1 0,1-1 0,-1 1 0,0 0 0,1-1 0,-1 1 0,0-1 0,0 1 0,1-1 0,-1 1 0,0 0 0,0-1 0,0 1 0,0 0 0,0-1 0,0 1 0,0 0 0,0-1 0,0 1 0,0-1 1,0 1-1,0 0 0,0-1 0,0 1 0,-1 0 0,1-1 0,0 1 0,0-1 0,-1 1 0,1-1 0,0 1 0,-1 0 0,1-1 0,-1 0 0,1 1 0,-1-1 0,1 1 0,-1-1 0,1 1 0,-1-1 0,1 0 0,-1 1 0,1-1 0,-1 0 0,0 0 0,1 1 0,-2-1 0,-39 19 1866,40-18-1880,-20 7 733,12-3-629,-1-1 0,1 0 1,-1-1-1,0 0 0,-1-1 0,1 0 0,0 0 0,-1-1 0,1 0 0,-20-2 0,29 0-577,0 0 0,0-1 0,0 1 0,0 0 0,1-1-1,-1 1 1,1-1 0,-1 1 0,1-1 0,-1 1 0,1-1-1,0 1 1,-1-1 0,1 1 0,0-1 0,0 1 0,0-1-1,1 0 1,-1 1 0,0-1 0,0 1 0,1-1 0,-1 1-1,2-2 1,7-17-8658</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4.714"/>
    </inkml:context>
    <inkml:brush xml:id="br0">
      <inkml:brushProperty name="width" value="0.025" units="cm"/>
      <inkml:brushProperty name="height" value="0.025" units="cm"/>
    </inkml:brush>
  </inkml:definitions>
  <inkml:trace contextRef="#ctx0" brushRef="#br0">148 1 673,'0'0'20200,"-9"2"-20098,-5 2-74,-1 0 1,1 1-1,-15 8 1,25-12-44,0 1 0,0 0 0,0 0 1,0 1-1,1-1 0,-1 1 1,1-1-1,0 1 0,0 0 0,0 1 1,0-1-1,0 0 0,1 1 1,-1 0-1,1-1 0,0 1 0,0 0 1,-2 7-1,4-10 0,0 0 1,0 1-1,1-1 0,-1 0 1,1 1-1,-1-1 0,0 0 1,1 0-1,0 1 1,-1-1-1,1 0 0,0 0 1,0 0-1,0 0 0,-1 0 1,1 0-1,0 0 0,0 0 1,0 0-1,1 0 0,-1-1 1,0 1-1,0 0 0,0-1 1,1 1-1,-1-1 0,0 1 1,0-1-1,1 0 1,0 1-1,50 10-323,-42-9 276,-2 0 29,0 0 0,-1 0 0,1 1 1,-1 0-1,10 5 0,-16-8 43,-1 1 0,1-1 0,0 0 0,-1 1 0,1-1 0,0 1 0,-1-1 0,1 1 0,-1 0 0,1-1 0,-1 1 0,1 0 0,-1-1 0,1 1 0,-1 0 0,0 0 0,1-1 0,-1 1 0,0 0 0,0 0 0,1 0 0,-1-1 0,0 2 0,-1-1 41,1 1 0,-1-1-1,1 0 1,-1 0 0,0 1-1,0-1 1,1 0 0,-1 0-1,0 0 1,0 0 0,0 0 0,0 0-1,-1 0 1,1-1 0,0 1-1,0 0 1,0-1 0,-1 1-1,-1 0 1,-9 5 181,0 0 1,0-1-1,-1 0 1,0-1-1,0-1 1,0 0-1,0-1 1,-14 1 0,27-3-300,0 1 1,-1-1-1,1 0 1,0 0-1,-1 0 1,1 0-1,0 0 1,-1 0-1,1 1 1,-1-1-1,1 0 1,0 0-1,-1 0 1,1 0-1,0-1 1,-1 1 0,1 0-1,0 0 1,-1 0-1,1 0 1,0 0-1,-1 0 1,1 0-1,0-1 1,-1 1-1,1 0 1,0 0-1,0 0 1,-1-1-1,1 1 1,0 0 0,0 0-1,-1-1 1,1 1-1,0 0 1,0-1-1,0 1 1,-1 0-1,1-1 1,0 1-1,0 0 1,0-1-1,0 1 1,0 0-1,0-1 1,0 1-1,0 0 1,0-1 0,0 1-1,0 0 1,0-1-1,0 1 1,0 0-1,0-1 1,0 1-1,0 0 1,0-1-1,0 1 1,1 0-1,-1-1 1,0 1-1,0 0 1,0-1 0,1 1-1,-1-1 1,22-15-5258,-3 13 4829,1 0 1,0 1-1,-1 2 0,1-1 0,21 4 1,-14-1 1409,47-4 1,-61 0-84,0 0 0,0-1 0,0 0 0,-1-1 0,20-9 0,-28 12-570,-1-1 1,1 1 0,-1-1-1,0 0 1,0 0 0,0 0-1,0-1 1,0 1 0,-1-1-1,1 1 1,0-1 0,-1 0-1,0 0 1,0 0 0,0 0-1,0 0 1,-1-1 0,1 1 0,-1 0-1,1-1 1,-1 1 0,-1-1-1,2-7 1,-2 10-242,0 0 0,0-1-1,-1 1 1,1 0 0,0 0 0,-1 0-1,1 0 1,-1 0 0,1-1 0,-1 1 0,1 0-1,-1 0 1,0 0 0,0 0 0,1 1 0,-1-1-1,0 0 1,0 0 0,0 0 0,0 1 0,0-1-1,-2-1 1,-34-10-254,29 11 50,1 0 0,-1 1 1,1-1-1,-1 2 1,1-1-1,-1 1 0,1 0 1,-8 2-1,13-2 170,0-1 0,1 1-1,-1-1 1,1 1 0,-1-1 0,1 1-1,-1 0 1,1 0 0,0 0-1,-1 0 1,1 0 0,0 0 0,0 0-1,0 1 1,0-1 0,0 0-1,0 1 1,0-1 0,0 0 0,0 1-1,1-1 1,-1 1 0,1-1-1,-1 1 1,1 0 0,-1-1 0,1 1-1,0-1 1,0 1 0,0 0-1,0-1 1,0 1 0,1 2 0,-1-1-7,1-1 1,0 0-1,0 1 1,0-1-1,1 0 1,-1 0-1,0 0 1,1 0-1,0 0 1,-1-1-1,1 1 1,0 0-1,0-1 0,0 1 1,0-1-1,0 0 1,0 1-1,0-1 1,0 0-1,1 0 1,2 0-1,4 2 86,1-1-1,-1 0 0,1 0 0,-1-1 0,1 0 1,0-1-1,0 0 0,-1-1 0,1 0 0,0-1 1,-1 1-1,10-5 0,-14 5 142,-1-1 0,0 0-1,-1 0 1,1 0 0,0 0 0,-1-1-1,1 1 1,-1-1 0,0 0 0,1 0-1,-2 0 1,1-1 0,0 1 0,-1-1 0,1 1-1,-1-1 1,0 0 0,0 0 0,0 0-1,-1 0 1,0 0 0,0 0 0,0 0-1,0-1 1,0 1 0,-1 0 0,0-1-1,0-4 1,0-21 92,10 30-1377,57 34-5259,-37-26 198</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5.370"/>
    </inkml:context>
    <inkml:brush xml:id="br0">
      <inkml:brushProperty name="width" value="0.025" units="cm"/>
      <inkml:brushProperty name="height" value="0.025" units="cm"/>
    </inkml:brush>
  </inkml:definitions>
  <inkml:trace contextRef="#ctx0" brushRef="#br0">118 74 4452,'0'0'21076,"-8"-2"-20932,5 1-146,-1 1 0,0-1 0,0 1 0,0 0 0,0 0-1,1 0 1,-1 1 0,0 0 0,0-1 0,0 1 0,1 0 0,-1 1 0,1-1-1,-1 1 1,1 0 0,-1-1 0,1 1 0,0 1 0,0-1 0,0 0-1,0 1 1,0 0 0,0 0 0,1-1 0,0 2 0,-1-1 0,1 0 0,0 0-1,0 1 1,1-1 0,-1 1 0,1-1 0,0 1 0,-2 7 0,2-9-3,1-1-1,-1 1 1,0-1 0,1 1 0,-1 0 0,1-1 0,0 1 0,0 0 0,-1-1 0,1 1 0,0 0 0,0-1 0,1 1 0,-1 0 0,0 0 0,0-1 0,1 1 0,-1-1 0,1 1 0,0 0 0,-1-1 0,1 1 0,0-1 0,0 1 0,0-1 0,0 0 0,0 1 0,0-1 0,0 0 0,1 0 0,-1 0 0,0 1 0,2 0 0,2-1 7,-1 0 1,0-1 0,0 1-1,1-1 1,-1 0 0,0 0-1,0 0 1,1 0 0,-1-1-1,0 1 1,0-1 0,1-1-1,4-1 1,7-3 9,0-1 0,0 0-1,-1-2 1,0 1 0,0-2 0,-1 0-1,-1-1 1,1 0 0,-2-1 0,0 0-1,0-1 1,-1 0 0,-1-1 0,10-17-1,-16 16-13,-9 11-257,3 5 217,0 0 1,0 0-1,0 0 0,0 0 0,1 1 0,-1-1 0,0 0 0,1 1 0,-1-1 1,1 1-1,-2 2 0,-4 5-107,1 1 0,0 0 0,0 0 0,-7 21 0,11-26 76,0 0 0,0 1-1,1-1 1,0 1 0,0-1-1,0 1 1,1-1 0,0 1 0,0-1-1,0 1 1,0 0 0,2 6-1,-1-11-56,0 0 0,0 0-1,-1 0 1,1 0 0,0 0-1,0 0 1,0 0-1,0 0 1,0 0 0,0 0-1,0-1 1,0 1 0,0 0-1,1-1 1,-1 1 0,0-1-1,0 1 1,1-1 0,-1 1-1,0-1 1,1 0 0,-1 0-1,2 0 1,33-3-5870,-17-7 341</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5.716"/>
    </inkml:context>
    <inkml:brush xml:id="br0">
      <inkml:brushProperty name="width" value="0.025" units="cm"/>
      <inkml:brushProperty name="height" value="0.025" units="cm"/>
    </inkml:brush>
  </inkml:definitions>
  <inkml:trace contextRef="#ctx0" brushRef="#br0">107 1 6694,'0'0'14067,"-2"13"-13298,-15 59 661,-51 132 1,63-188-1567,1 0-1,0 0 1,2 0-1,-1 0 1,2 0-1,0 23 1,1-37-149,2 6-2781,2-7-1799,2-1-1995</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6.049"/>
    </inkml:context>
    <inkml:brush xml:id="br0">
      <inkml:brushProperty name="width" value="0.025" units="cm"/>
      <inkml:brushProperty name="height" value="0.025" units="cm"/>
    </inkml:brush>
  </inkml:definitions>
  <inkml:trace contextRef="#ctx0" brushRef="#br0">145 1 13036,'0'0'8996,"-6"-1"-8964,-3 3 110,1-1 1,0 1-1,-1 1 1,1-1-1,0 1 1,0 1 0,0 0-1,1 0 1,-1 0-1,1 1 1,0 0-1,1 0 1,-1 1-1,1 0 1,0 0 0,-8 11-1,14-17-139,-1 1 1,1-1-1,0 1 0,-1-1 0,1 1 0,0-1 1,-1 1-1,1-1 0,0 1 0,0-1 0,-1 1 1,1-1-1,0 1 0,0 0 0,0-1 0,0 1 0,0-1 1,0 1-1,0 0 0,0-1 0,0 1 0,0-1 1,0 1-1,0 0 0,0-1 0,1 1 0,-1-1 1,0 1-1,0-1 0,1 1 0,-1-1 0,0 1 1,1-1-1,-1 1 0,0-1 0,1 1 0,-1-1 1,1 1-1,-1-1 0,1 0 0,-1 1 0,1-1 1,-1 0-1,1 0 0,-1 1 0,1-1 0,-1 0 1,1 0-1,0 0 0,-1 1 0,1-1 0,-1 0 1,1 0-1,0 0 0,-1 0 0,1 0 0,0-1 0,45 2-7,-37-1-6,14-1-30,-5 0-137,-1 1 0,1 0 0,27 5 0,-43-4 127,1-1 1,-1 0-1,1 1 0,-1-1 0,0 1 0,1 0 0,-1 0 0,0 0 1,1 0-1,-1 0 0,0 0 0,0 1 0,0-1 0,0 1 0,0 0 0,0-1 1,0 1-1,-1 0 0,1 0 0,-1 0 0,1 0 0,-1 0 0,0 0 0,0 1 1,0-1-1,0 0 0,0 1 0,0-1 0,-1 1 0,1-1 0,0 5 0,-2-4 95,0 0 0,1 0 0,-1-1 0,0 1 0,-1 0 0,1-1-1,0 1 1,-1-1 0,1 1 0,-1-1 0,0 0 0,0 0-1,0 1 1,0-1 0,0-1 0,0 1 0,-1 0 0,1 0-1,0-1 1,-1 0 0,1 1 0,-1-1 0,0 0 0,0 0-1,1 0 1,-1-1 0,-4 2 0,-4 1 102,0-1 1,-1 0 0,1 0-1,-1-1 1,-21-1-1,32 0-349,-1 0 1,1-1-1,0 1 0,0 0 0,0 0 0,0 0 1,0-1-1,0 1 0,0-1 0,0 1 0,0-1 1,0 1-1,0-1 0,0 1 0,0-1 0,0 0 1,0 0-1,0 1 0,0-1 0,1 0 1,-1 0-1,0 0 0,1 0 0,-2-2 0,-1-11-6844</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6.868"/>
    </inkml:context>
    <inkml:brush xml:id="br0">
      <inkml:brushProperty name="width" value="0.025" units="cm"/>
      <inkml:brushProperty name="height" value="0.025" units="cm"/>
    </inkml:brush>
  </inkml:definitions>
  <inkml:trace contextRef="#ctx0" brushRef="#br0">0 107 2723,'0'0'17098,"1"8"-16222,-1-6-810,0 0 0,0 0 0,0-1 0,1 1 0,-1 0 0,0-1 0,1 1 0,-1 0 1,1-1-1,0 1 0,-1 0 0,1-1 0,0 1 0,0-1 0,0 0 0,0 1 0,0-1 0,1 0 0,-1 1 0,0-1 0,1 0 1,-1 0-1,3 1 0,-2-1 31,1-1 0,0 1 0,-1-1 0,1 0 0,0 0 0,0-1 0,-1 1 0,1 0 1,-1-1-1,1 1 0,0-1 0,-1 0 0,1 0 0,-1 0 0,1 0 0,-1-1 0,0 1 0,0-1 0,1 1 1,1-3-1,64-52 349,-62 50-446,-1 0-1,1 0 1,-1 0 0,0-1-1,0 0 1,-1 0 0,0 0-1,4-12 1,-7 19-1,-1 0 0,0 0 0,0-1 0,0 1 0,0 0 0,0 0 0,0-1 0,0 1 0,0 0 0,1 0 0,-1-1 0,0 1 0,0 0 0,0 0 0,0-1 0,0 1 0,0 0 0,0 0 0,0-1 0,0 1 0,-1 0 0,1 0 0,0-1 0,0 1 0,0 0 0,0 0 0,0 0 0,0-1 0,0 1 0,-1 0 0,1 0 0,0 0 0,0-1 0,0 1 0,0 0 0,-1 0 0,1 0 0,0 0 0,0-1 0,-1 1 0,1 0 0,0 0 0,0 0 0,0 0 0,-1 0 0,1 0 0,-16 4-72,-15 14-5,17-6 228,1 0-1,1 1 1,0 0-1,0 1 1,2 0-1,0 1 1,0 1-1,2-1 1,0 1-1,-9 26 0,16-42-140,1 1 0,0-1 0,0 1 0,-1 0 0,1-1 0,0 1 0,0 0 0,0-1 0,0 1 0,0 0 0,0-1 0,0 1 0,0 0 0,0-1 0,1 1 0,-1 0 0,0-1 0,0 1 0,0 0 0,1-1 0,-1 1 0,0-1 0,1 1 0,-1 0 0,1-1 0,-1 1 0,0-1 0,1 1 0,-1-1 0,1 0 0,0 1 0,-1-1 0,2 1 0,25-1-599,29-23-2542,16-16-6499,-32 19 2200</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7.232"/>
    </inkml:context>
    <inkml:brush xml:id="br0">
      <inkml:brushProperty name="width" value="0.025" units="cm"/>
      <inkml:brushProperty name="height" value="0.025" units="cm"/>
    </inkml:brush>
  </inkml:definitions>
  <inkml:trace contextRef="#ctx0" brushRef="#br0">268 0 10794,'0'0'11905,"-10"4"-11334,-7 5-457,2 0 0,-1 2 0,1 0 0,0 1-1,1 0 1,1 1 0,0 0 0,-12 18 0,-8 11-23,22-28-105,0 0 0,0 0 0,-1-1 0,-14 11 0,26-23-83,-1-1 0,1 0 0,0 0 0,0 0 0,-1 0 0,1 0 0,0 0 0,0 1 0,-1-1 0,1 0 0,0 0 0,0 0 0,-1 0 0,1 0 0,0 0 0,0 0 0,-1 0 0,1 0 0,0 0-1,0 0 1,-1 0 0,1 0 0,0 0 0,0-1 0,-1 1 0,1 0 0,0 0 0,0 0 0,0 0 0,-1 0 0,1 0 0,0-1 0,0 1 0,0 0 0,-1 0 0,1 0 0,0-1 0,0 1 0,0 0 0,0 0 0,-1 0-1,1-1 1,0 1 0,0 0 0,0 0 0,0-1 0,0 1 0,0 0 0,0 0 0,0-1 0,0 1 0,0 0 0,0-1 0,0 1 0,0 0 0,0 0 0,0-1 0,0 1 0,0 0 0,0 0 0,0-1 0,0 1 0,1 0 0,-1 0-1,2-22-5097,-2 22 5023,6-29-7312</inkml:trace>
  <inkml:trace contextRef="#ctx0" brushRef="#br0" timeOffset="1">55 22 2819,'0'0'20563,"65"39"-19762,-44-25-321,3 3-320,2-3-63,0 1-354,-2-2-1088,-3-1-2467,-10-4-3234</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7.580"/>
    </inkml:context>
    <inkml:brush xml:id="br0">
      <inkml:brushProperty name="width" value="0.025" units="cm"/>
      <inkml:brushProperty name="height" value="0.025" units="cm"/>
    </inkml:brush>
  </inkml:definitions>
  <inkml:trace contextRef="#ctx0" brushRef="#br0">0 1 2594,'0'0'577</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7.955"/>
    </inkml:context>
    <inkml:brush xml:id="br0">
      <inkml:brushProperty name="width" value="0.025" units="cm"/>
      <inkml:brushProperty name="height" value="0.025" units="cm"/>
    </inkml:brush>
  </inkml:definitions>
  <inkml:trace contextRef="#ctx0" brushRef="#br0">21 35 7079,'0'0'4003,"-15"-35"-3714,9 35-834</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8.861"/>
    </inkml:context>
    <inkml:brush xml:id="br0">
      <inkml:brushProperty name="width" value="0.025" units="cm"/>
      <inkml:brushProperty name="height" value="0.025" units="cm"/>
    </inkml:brush>
  </inkml:definitions>
  <inkml:trace contextRef="#ctx0" brushRef="#br0">3 72 7623,'0'0'2771,"0"-9"298,0-26-553,0 8 3136,0 42-5235,-2 148 494,3 154 174,0-213-1112,-2-133-81,0 13 21,1-1 0,0 1 0,1-1 0,6-25 0,-7 39 80,1 0 0,0 0 0,0 0 0,0 0 0,0 0 0,1 0 0,-1 0 0,1 1 0,0-1 0,-1 1 0,1-1 0,0 1 0,1-1 0,-1 1 0,0 0 0,1 0 0,-1 0 0,1 0 0,0 1 0,-1-1 0,1 1 0,0 0 0,0-1 0,0 1 0,0 0 1,0 1-1,0-1 0,0 1 0,6-1 0,-6 0-6,1 1 0,-1 0 1,1 0-1,-1 0 0,0 1 1,1-1-1,-1 1 0,1-1 0,-1 1 1,0 0-1,0 1 0,0-1 1,0 0-1,0 1 0,0 0 1,0 0-1,0 0 0,3 2 1,-4-1 2,-1 0 0,1-1 0,0 1 0,-1 0 0,0 0 1,0 0-1,0 0 0,0 0 0,0 0 0,0 0 0,-1 1 1,1-1-1,-1 0 0,0 0 0,0 0 0,0 1 0,-1-1 1,1 0-1,-2 5 0,1-6 84,1 1 0,-1-1 0,0 1 1,0-1-1,-1 1 0,1-1 0,0 0 0,-1 0 1,1 1-1,-1-1 0,0 0 0,0-1 0,0 1 0,0 0 1,0 0-1,0-1 0,0 1 0,-4 1 0,5-31 1912,1 17-1877,0 0 0,1 0 1,0 0-1,1 0 0,1 1 0,0-1 0,0 0 0,9-19 0,-11 30-133,-1 0 0,0 0 0,0-1 1,1 1-1,-1 0 0,0 0 0,1 0 0,-1-1 0,0 1 0,1 0 0,-1 0 0,0 0 0,1 0 0,-1 0 0,0-1 0,1 1 0,-1 0 0,0 0 0,1 0 0,-1 0 0,1 0 0,-1 0 0,0 0 0,1 0 0,-1 1 0,0-1 0,1 0 0,-1 0 0,0 0 0,1 0 0,-1 0 0,0 1 0,1-1 0,-1 0 0,0 0 0,1 0 0,-1 1 0,1-1 1,18 16-54,-1-3 85,-12-11 11,0-1-1,0 0 1,1-1 0,-1 1 0,0-1 0,1 0 0,-1-1 0,0 1-1,0-1 1,1-1 0,-1 1 0,0-1 0,0 0 0,0-1-1,-1 1 1,11-7 0,-13 7-6,1 0 0,0 0 0,-1-1-1,1 1 1,-1-1 0,0 0 0,0 0 0,0-1-1,0 1 1,-1 0 0,1-1 0,-1 0 0,0 0-1,0 1 1,0-1 0,0 0 0,-1-1 0,0 1 0,0 0-1,0 0 1,0-1 0,0 1 0,-1 0 0,0-8-1,0 11-16,-1 1-1,1-1 0,0 1 0,-1-1 0,1 1 0,-1-1 0,1 0 0,0 1 1,-1-1-1,1 1 0,-1 0 0,1-1 0,-1 1 0,0-1 0,1 1 0,-1 0 1,1-1-1,-1 1 0,0 0 0,1 0 0,-1 0 0,0-1 0,1 1 0,-1 0 1,0 0-1,1 0 0,-1 0 0,0 0 0,1 0 0,-1 0 0,0 0 0,1 0 1,-1 1-1,0-1 0,1 0 0,-1 0 0,1 1 0,-1-1 0,0 0 0,1 1 1,-1-1-1,0 1 0,-28 16-261,22-9 289,0 0-1,1 1 1,0 0-1,0 0 1,1 0-1,0 1 1,1 0-1,0 0 1,0 0-1,1 0 1,0 0-1,1 1 1,-1 19-1,3-29-20,0 0 0,0 0 0,0 0 0,0 0-1,0 0 1,1 0 0,-1 0 0,0 0 0,1 0 0,-1 0 0,1 0-1,-1-1 1,1 1 0,-1 0 0,1 0 0,0 0 0,-1-1 0,1 1-1,0 0 1,0-1 0,-1 1 0,1 0 0,0-1 0,0 1-1,0-1 1,1 1 0,34 5 107,-26-7-74,0 0 0,0 0 0,0-1 0,0 0 0,12-4 0,-5-1-90,-1 0 0,0-1 0,-1-1 0,1 0 0,-2-1 0,18-15 0,-31 24-180,-27 28-149,22-24 428,1 1 1,0 0-1,0 0 1,0 0-1,0 0 1,0 1-1,1-1 1,0 1-1,0-1 1,0 1-1,1 0 1,-1 0-1,1 0 1,-1 10-1,3-15-28,0 1-1,0 0 0,0-1 0,0 1 1,0-1-1,0 1 0,0-1 0,0 1 1,0-1-1,0 0 0,1 1 0,-1-1 0,0 0 1,0 0-1,0 0 0,0 0 0,1 0 1,-1 0-1,0 0 0,0-1 0,0 1 1,2-1-1,30-5 173,10-17-41,-37 19-307,0 0 1,0 0-1,0 1 0,0 0 0,1 0 1,11-3-1,-17 6-321,-3 12-127,-11 16 582,10-24 86,1 0-1,-1 1 1,1-1 0,0 0 0,1 1-1,-1 0 1,1-1 0,0 1-1,-1 6 1,30-11 1179,-22-3-1221,0 0 1,0 0-1,0 0 1,0-1-1,-1 0 1,6-5-1,-7 6-372,-1 0 0,1 0 0,0 0 0,0 0 0,0 1 0,0-1 0,1 1-1,-1 0 1,0 0 0,1 1 0,0-1 0,5 0 0,-25 33-938,13-29 1335,1 1-1,0-1 1,-1 0-1,1 1 1,0-1-1,1 1 1,-1-1 0,0 1-1,1-1 1,-1 1-1,1 3 1,6 0-1367,9-16-2475,-2-5-2063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16.151"/>
    </inkml:context>
    <inkml:brush xml:id="br0">
      <inkml:brushProperty name="width" value="0.025" units="cm"/>
      <inkml:brushProperty name="height" value="0.025" units="cm"/>
    </inkml:brush>
  </inkml:definitions>
  <inkml:trace contextRef="#ctx0" brushRef="#br0">402 1 13997,'-2'14'24,"0"0"-1,0 0 0,-1 0 0,-1 0 1,-1-1-1,0 0 0,-9 17 1,0 6-152,-62 165-17,10 4 0,8 2 0,10 3 0,-22 222-1,37 122-2977,35-523 454,8-15-2371</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9.237"/>
    </inkml:context>
    <inkml:brush xml:id="br0">
      <inkml:brushProperty name="width" value="0.025" units="cm"/>
      <inkml:brushProperty name="height" value="0.025" units="cm"/>
    </inkml:brush>
  </inkml:definitions>
  <inkml:trace contextRef="#ctx0" brushRef="#br0">10 18 5637,'0'1'619,"0"1"0,0 0 0,0 0-1,0-1 1,1 1 0,-1 0 0,1-1-1,-1 1 1,1-1 0,0 1 0,-1 0-1,1-1 1,0 0 0,0 1 0,0-1-1,0 1 1,1-1 0,-1 0 0,0 0-1,2 2 1,1-1-233,-1 0 0,1 0 0,-1-1 0,1 1 0,0-1 0,-1 1 0,1-1 0,6 0 0,6 1-119,-1-1 0,1-1 1,22-2-1,11-14 801,-29 0-521,-19 15-532,-1 1 1,1-1-1,-1 1 0,0-1 1,1 0-1,-1 0 0,0 1 1,0-1-1,0 0 1,1 1-1,-1-1 0,0 0 1,0 0-1,0 1 0,0-1 1,0 0-1,0 1 0,-1-1 1,1 0-1,0 0 1,0 1-1,0-1 0,-1 0 1,1 1-1,0-1 0,-1 0 1,1 1-1,-1-2 1,-1 1-15,0-1 0,0 1 0,0 0 1,0 0-1,-1 0 0,1 0 1,0 0-1,0 0 0,-1 0 0,1 1 1,-1-1-1,1 1 0,0 0 0,-1 0 1,1 0-1,-4 0 0,-42 3-124,41-2 121,0 1 0,1-1 0,-1 1 0,1 0 0,-1 1 0,1 0-1,0 0 1,0 0 0,0 1 0,0 0 0,1 0 0,-1 0 0,1 1 0,-7 7 0,9-9 13,0 1-1,0 0 1,0 1 0,0-1 0,1 0 0,0 1 0,0-1 0,0 1 0,0 0 0,1-1 0,0 1-1,0 0 1,0 0 0,0 0 0,1 0 0,0 0 0,0 0 0,0 0 0,1 0 0,1 8 0,-1-11-87,0 1 0,-1-1 1,2 0-1,-1 0 0,0 1 1,0-1-1,1 0 1,-1 0-1,1 0 0,2 2 1,13 7-4298,-7-9-2172</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40.548"/>
    </inkml:context>
    <inkml:brush xml:id="br0">
      <inkml:brushProperty name="width" value="0.025" units="cm"/>
      <inkml:brushProperty name="height" value="0.025" units="cm"/>
    </inkml:brush>
  </inkml:definitions>
  <inkml:trace contextRef="#ctx0" brushRef="#br0">254 15 9289,'1'0'232,"-1"-1"1,0 1-1,0-1 1,0 0-1,0 1 0,0-1 1,0 1-1,0-1 1,-1 1-1,1-1 1,0 1-1,0-1 1,0 1-1,0 0 0,-1-1 1,1 1-1,0-1 1,0 1-1,-1-1 1,1 1-1,0 0 1,-1-1-1,1 1 1,-1 0-1,1-1 0,0 1 1,-1 0-1,1-1 1,-1 1-1,1 0 1,-1 0-1,1-1 1,-1 1-1,1 0 0,-1 0 1,1 0-1,-1 0 1,-24 7 1429,-22 24-2260,23-14 604,-34 29 787,54-42-640,0-1 0,0 1 0,0 0 0,1 1 0,0-1 0,0 0 0,0 1 0,0 0 0,1 0 0,-3 5 1,5-9-151,0 0 1,-1 0 0,1 0 0,0 0 0,0 0 0,0 0 0,0 0 0,0 0 0,0 0 0,0-1 0,0 1 0,0 0 0,1 0 0,-1 0 0,0 0 0,1 0 0,-1 0 0,0 0-1,1-1 1,-1 1 0,1 0 0,-1 0 0,1 0 0,0-1 0,-1 1 0,1 0 0,1 0 0,0 1 7,1-1 1,-1 1-1,1-1 0,0 0 1,0 0-1,0 0 1,-1 0-1,1-1 0,4 1 1,12 1 42,-1-1 0,27-2 0,-27 0-40,-27 3 79,0 0 0,0 1 0,0 0-1,0 1 1,0 0 0,1 0 0,-1 1 0,1-1 0,-11 11 0,8-8 10,1 1 0,0 0 0,0 1 1,1 0-1,0 0 0,1 1 0,0 0 0,-8 14 1,16-24-105,0 1 0,0 0 0,-1-1 0,1 1 0,0 0 0,0 0 0,0-1 0,0 1 0,0 0 0,0 0 0,0-1 0,0 1 0,0 0 0,0 0 0,0-1 0,0 1 0,0 0 1,1-1-1,-1 1 0,0 0 0,1 0 0,-1-1 0,0 1 0,1-1 0,-1 1 0,1 0 0,-1-1 0,1 1 0,24 15 29,30 2 5,-55-18-34,55 18-7,14 4-629,-24-19-6459,-23-6-2396</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41.083"/>
    </inkml:context>
    <inkml:brush xml:id="br0">
      <inkml:brushProperty name="width" value="0.025" units="cm"/>
      <inkml:brushProperty name="height" value="0.025" units="cm"/>
    </inkml:brush>
  </inkml:definitions>
  <inkml:trace contextRef="#ctx0" brushRef="#br0">30 1 13933,'0'0'8018,"-3"9"-7500,-3 6-332,1 1-1,1 0 0,0 0 1,1 0-1,1 0 0,0 33 0,2-48-187,1-1-1,0 1 1,-1 0-1,1 0 1,0-1-1,0 1 1,0 0-1,-1-1 0,1 1 1,0-1-1,0 1 1,0-1-1,0 1 1,0-1-1,0 0 0,0 0 1,0 1-1,0-1 1,0 0-1,1 0 1,-1 0-1,0 0 0,0 0 1,0 0-1,0 0 1,0-1-1,0 1 1,0 0-1,0-1 0,0 1 1,1-1-1,37-12-422,-19 1-569,0-1-1,-2-1 1,0-1-1,0-1 1,-2 0 0,21-26-1,-46 57 886,1-1 0,0 1 0,1 0-1,1 0 1,0 1 0,2 0 0,-1 0 0,2 0-1,0 0 1,-1 30 0,4-26-4674</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54.928"/>
    </inkml:context>
    <inkml:brush xml:id="br0">
      <inkml:brushProperty name="width" value="0.025" units="cm"/>
      <inkml:brushProperty name="height" value="0.025" units="cm"/>
    </inkml:brush>
  </inkml:definitions>
  <inkml:trace contextRef="#ctx0" brushRef="#br0">76 51 16976,'1'9'6481,"-2"24"-4988,-5 46-1454,-1-36 249,-2 0 1,-2-1-1,-31 79 0,73-229 2264,-19 66-2556,-1-1 1,-2 1-1,-1-2 1,-3 1-1,0-53 0,-5 96 1,0 0 0,0 0 0,0 0 0,0 0 0,-1 0 0,1 0-1,0 0 1,0 0 0,0 0 0,0 0 0,0 0 0,0 0 0,0 0-1,0 0 1,0 0 0,0 0 0,0 0 0,0 0 0,-1 0 0,1 0-1,0-1 1,0 1 0,0 0 0,0 0 0,0 0 0,0 0 0,0 0-1,0 0 1,0 0 0,0 0 0,0 0 0,0 0 0,0 0-1,0 0 1,0-1 0,0 1 0,0 0 0,0 0 0,0 0 0,0 0-1,0 0 1,0 0 0,0 0 0,-5 13-118,-2 20-25,3 2 98,0-2 12,0 49 0,4-74 36,0-1 0,0 0 1,1 1-1,0-1 0,1 0 0,0 0 0,0 0 0,0 0 1,1 0-1,0 0 0,0-1 0,7 11 0,-8-15 5,0 0-1,1 1 0,-1-1 1,0 0-1,1 0 1,-1-1-1,1 1 0,-1 0 1,1-1-1,0 1 1,0-1-1,0 0 0,-1 0 1,1 0-1,0 0 0,1-1 1,4 1-1,-2-1 14,-1 0 1,1-1-1,0 1 0,-1-1 0,1-1 0,-1 1 0,1-1 1,-1 0-1,6-3 0,4-3 19,-1 0-1,1-1 1,-2-1-1,1 0 1,18-20 0,-15 13 2,-1-2 0,15-22 0,-25 33-30,-1 0 1,0-1-1,0 0 0,-1 1 1,0-2-1,-1 1 1,5-19-1,-8 28-10,0-1 0,0 1 1,1 0-1,-1-1 0,0 1 0,0 0 0,0 0 1,0-1-1,0 1 0,0 0 0,0-1 0,0 1 1,0 0-1,0-1 0,0 1 0,0 0 0,0-1 1,0 1-1,0 0 0,0 0 0,0-1 0,0 1 1,0 0-1,0-1 0,-1 1 0,1 0 0,0 0 1,0-1-1,0 1 0,-1 0 0,1 0 0,0-1 1,0 1-1,0 0 0,-1 0 0,1 0 0,0-1 0,0 1 1,-1 0-1,1 0 0,-1 0 0,-12 8-79,-11 18-41,4 4 123,-29 53 0,44-74 2,1 1 0,0-1 0,0 1 0,1 1 0,1-1 0,-1 0 0,2 1 0,-1-1 0,2 1 0,-1 15 0,2-25-139,-1 1 0,0-1 1,1 1-1,-1-1 0,1 0 0,-1 1 0,1-1 0,0 1 0,0-1 0,0 0 1,-1 0-1,1 1 0,0-1 0,0 0 0,1 0 0,-1 0 0,0 0 1,0 0-1,3 1 0,-2-1-383,0 0 0,0 0 1,0 0-1,1 0 0,-1 0 0,0-1 1,1 1-1,-1-1 0,0 1 0,1-1 1,-1 0-1,0 0 0,1 0 0,-1 0 1,1-1-1,-1 1 0,0-1 0,1 1 0,3-3 1,9-10-11447</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55.466"/>
    </inkml:context>
    <inkml:brush xml:id="br0">
      <inkml:brushProperty name="width" value="0.025" units="cm"/>
      <inkml:brushProperty name="height" value="0.025" units="cm"/>
    </inkml:brush>
  </inkml:definitions>
  <inkml:trace contextRef="#ctx0" brushRef="#br0">46 68 10025,'0'0'9102,"6"-9"-7927,18-28 31,-17 20 758,-12 13 111,-13 13-941,-24 44-167,39-50-927,1 0 0,1 0 0,-1 0 0,0 0 0,1 1-1,-1-1 1,1 1 0,0-1 0,0 1 0,1-1 0,-1 1-1,1 0 1,0-1 0,0 1 0,0 0 0,1 5-1,3-8 42,0 0-1,0-1 0,0 1 0,0-1 0,0 0 0,0-1 0,6 0 0,1-1-41,1-1 1,-1 0-1,0-1 0,0 0 0,0-1 0,15-9 1,-16 8-26,-1 1 0,0 0 0,1 1 0,0 0 0,0 1 0,1 0 0,-1 0-1,12 0 1,-21 3-15,0 1-1,0-1 1,0 1-1,0-1 1,-1 1-1,1 0 0,0-1 1,-1 1-1,1 0 1,0 0-1,-1 0 1,1-1-1,-1 1 0,1 0 1,-1 0-1,1 0 1,-1 0-1,0 0 0,1 0 1,-1 0-1,0 0 1,0 0-1,0 0 1,0 0-1,0 0 0,0 0 1,0 0-1,0 0 1,0 0-1,0 0 1,-1 0-1,1 0 0,0 0 1,-2 1-1,-7 41 36,6-34-7,1-3-20,-1 0 0,1 1 0,1-1-1,-1 0 1,1 1 0,0-1 0,1 1 0,0 0 0,0 9 0,3-15 21,0 0 0,0-1-1,0 0 1,0 1 0,1-1 0,-1 0 0,0-1-1,0 1 1,5-1 0,43-23 90,-48 22-149,-1 1 0,0 0 0,1-1 0,-1 0-1,0 1 1,0-1 0,0 0 0,0 0 0,0 0-1,0 0 1,-1 0 0,1-1 0,-1 1 0,0 0-1,1-1 1,-1 1 0,1-6 0,-9 7 400,-6 6-4017,7 0-2459,18-3-901,0-3-2959</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56.833"/>
    </inkml:context>
    <inkml:brush xml:id="br0">
      <inkml:brushProperty name="width" value="0.025" units="cm"/>
      <inkml:brushProperty name="height" value="0.025" units="cm"/>
    </inkml:brush>
  </inkml:definitions>
  <inkml:trace contextRef="#ctx0" brushRef="#br0">154 244 14382,'0'0'8477,"-10"-2"-7639,8 2-815,-2-2 3,-1 1 0,1 0 0,-1 0-1,0 0 1,1 1 0,-1 0-1,0 0 1,1 0 0,-1 0-1,0 1 1,1-1 0,-1 1-1,1 1 1,-1-1 0,1 0-1,0 1 1,-1 0 0,1 0-1,0 0 1,0 1 0,0 0-1,-3 3 1,3-4-23,1 1 1,0 0-1,1 0 0,-1 0 0,0 0 1,1 1-1,0-1 0,0 1 0,0-1 1,0 1-1,0 0 0,1-1 0,0 1 1,0 0-1,0 0 0,0 0 0,0 7 1,1-11 11,1 1 1,-1-1 0,1 1-1,-1 0 1,1-1-1,-1 1 1,1-1 0,-1 1-1,1-1 1,0 1 0,-1-1-1,1 0 1,0 1-1,-1-1 1,1 0 0,0 0-1,0 1 1,-1-1-1,1 0 1,0 0 0,0 0-1,-1 0 1,1 0 0,0 0-1,0 0 1,-1 0-1,1 0 1,0 0 0,1-1-1,25-2 211,-22 0-208,1 1 1,-1 0 0,-1-1-1,1 0 1,0 0 0,-1-1 0,0 1-1,1-1 1,-1 0 0,-1 0-1,1 0 1,-1-1 0,1 1-1,-1-1 1,0 0 0,-1 0-1,1 0 1,-1 0 0,0 0-1,-1 0 1,3-8 0,-5 13-17,0 0 1,0-1-1,0 1 1,0 0-1,1 0 1,-1 0-1,0 0 1,0 0-1,0 0 1,0 0-1,1 0 1,-1 0-1,0 1 1,0-1-1,0 0 1,1 0-1,-1 1 1,0-1-1,0 1 1,1-1-1,-1 0 1,0 1-1,0-1 1,1 1-1,-1 0 1,1-1-1,-1 1 1,1 0-1,-2 1 1,2-1-61,-1 0 1,1 0-1,0 0 1,-1 0-1,1 0 1,0 0-1,0 1 1,0-1-1,0 0 1,0 0 0,0 0-1,0 1 1,0-1-1,0 0 1,1 0-1,-1 0 1,0 0-1,1 0 1,-1 1 0,1-1-1,-1 0 1,1 0-1,0 0 1,-1 0-1,1-1 1,1 2-1,-1-1-85,1 0-1,0 0 0,-1-1 0,1 1 0,0-1 1,-1 1-1,1-1 0,0 0 0,0 0 0,-1 0 1,1 0-1,0 0 0,0 0 0,-1 0 0,4-1 1,2-1-243,1 0 0,-1 0 0,1 0 0,-1-1 0,0-1 0,0 1 0,8-6 0,2-5-224,-1-1 1,0 0-1,-1-1 1,0 0-1,-1-1 1,18-31-1,-25 36 796,0-1 1,0-1-1,-2 1 0,0-1 0,0 0 1,0-20 5278,-13 46-4178,-8 16-972,8-2-188,1 1 0,1 0 1,2 0-1,0 1 0,2-1 0,1 1 0,3 28 0,-2-21 377,0-45 307,1 2-626,-1 1 0,0-1-1,-1 1 1,1 0 0,-1-1 0,-1 1 0,0 0-1,0 0 1,-4-10 0,6 17-172,0 0-1,0 0 1,-1-1-1,1 1 1,0 0 0,0 0-1,0-1 1,0 1 0,0 0-1,0-1 1,-1 1-1,1 0 1,0-1 0,0 1-1,0 0 1,0-1 0,0 1-1,0 0 1,0-1-1,0 1 1,0 0 0,1 0-1,-1-1 1,0 1 0,0 0-1,0-1 1,0 1-1,0 0 1,0-1 0,1 1-1,-1 0 1,0 0 0,0-1-1,1 1 1,13-1-40,34 13-826,-13-4 26,-26-7 500,1 0-19,-1 0 0,1 0-1,-1-2 1,18-1 0,-26 2 368,1-1-1,0 1 1,-1 0-1,1-1 0,0 0 1,-1 1-1,1-1 1,-1 0-1,0 0 0,1 1 1,-1-1-1,1 0 1,-1-1-1,0 1 1,0 0-1,0 0 0,0 0 1,0-1-1,0 1 1,0-1-1,0 1 1,0-1-1,-1 1 0,1-1 1,0 1-1,-1-1 1,0 1-1,1-1 0,-1 0 1,0 1-1,0-1 1,0-3-1,0 5 15,0-1 0,0 1 0,0-1 0,0 1 0,0-1 1,0 1-1,0-1 0,0 1 0,-1-1 0,1 1 0,0-1 0,0 1 0,-1-1 0,1 1 0,0 0 0,0-1 0,-1 1 0,1-1 1,-1 1-1,1 0 0,0-1 0,-1 1 0,1 0 0,-1-1 0,1 1 0,-1 0 0,1 0 0,-1 0 0,1-1 0,-1 1 0,0 0 1,-23 1 286,-18 14-237,4 17 490,36-30-546,0 0 0,0 0 0,0 0 1,0 1-1,0-1 0,0 1 0,0-1 0,1 1 1,0 0-1,-1-1 0,1 1 0,0 0 0,-1 5 1,3-8-20,0 1 0,0 0 0,-1-1 0,1 1 0,0-1 0,0 1 0,0-1 0,0 0 0,0 1 0,0-1 0,0 0 1,0 1-1,0-1 0,0 0 0,0 0 0,0 0 0,0 0 0,0 0 0,0 0 0,2-1 0,26-1 130,-9-2-146,-1-2-1,1 0 1,-1-2 0,-1 0-1,23-12 1,-20 9 53,-21 11 32,-21 32-10,20-32-71,1 1 0,-1-1 0,1 1 0,-1-1 0,1 1 0,0-1 0,-1 1 0,1-1 0,0 1 0,0-1 0,0 1 0,-1 0 0,1-1 0,0 1 0,0-1 0,0 1 0,0 0 0,0-1 0,0 1 0,0 0 0,0-1 0,0 1 0,0-1 0,0 1 0,1 0 0,-1-1 0,0 1 0,0-1 0,0 1 0,1 0 0,17 2 19,24-16-155,30-30-172,-71 43 261,-19 31 170,18-30-118,-1 0-1,1 0 1,0 0-1,-1 0 0,1 0 1,0 0-1,0 0 1,0 0-1,0 0 0,0 0 1,0 0-1,0 0 1,1 0-1,-1-1 0,0 1 1,0 0-1,1 0 1,-1 0-1,0 0 0,1 0 1,-1 0-1,1-1 1,0 1-1,-1 0 1,1 0-1,-1-1 0,1 1 1,0 0-1,1 0 1,0 0 6,0 0 0,0 0 0,1 0 1,-1-1-1,1 1 0,-1-1 1,0 0-1,1 1 0,-1-1 1,1 0-1,3-1 0,4 0-50,0-1 0,-1 0-1,1 0 1,-1-1 0,14-6-1,43-29-1197,-65 37 1227,-15 42 566,13-41-550,1 1 0,0 0-1,0 0 1,0 0 0,0 0-1,0-1 1,0 1-1,0 0 1,0 0 0,0 0-1,1-1 1,-1 1 0,0 0-1,0 0 1,1 0 0,-1-1-1,0 1 1,1 0-1,-1-1 1,1 1 0,-1 0-1,1-1 1,-1 1 0,1 0-1,0-1 1,-1 1 0,1-1-1,0 1 1,1 0 0,0-1 6,0 1 1,0-1 0,0 0 0,0 0-1,0 1 1,0-1 0,0-1 0,0 1 0,0 0-1,0 0 1,4-2 0,2 0 1,-1-1 0,1 0 0,-1-1-1,0 1 1,12-9 0,-18 11-42,21-19-18,-22 20-7,1-1 0,0 1 0,-1-1 0,1 0 0,-1 1 0,1-1 0,-1 1 0,1-1 0,-1 0-1,1 0 1,-1 1 0,0-1 0,1 0 0,-1 0 0,0 1 0,0-1 0,1 0 0,-1 0 0,0 0 0,0 1 0,0-1-1,0 0 1,0 0 0,0 0 0,0 0 0,0 1 0,-1-1 0,1-1 0,-4 1-560,1 0 1,0 1-1,-1 0 1,1 0-1,0-1 0,-1 2 1,1-1-1,-1 0 1,1 1-1,0 0 1,-5 1-1,0-1-4563,-2 0-5975</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57.166"/>
    </inkml:context>
    <inkml:brush xml:id="br0">
      <inkml:brushProperty name="width" value="0.025" units="cm"/>
      <inkml:brushProperty name="height" value="0.025" units="cm"/>
    </inkml:brush>
  </inkml:definitions>
  <inkml:trace contextRef="#ctx0" brushRef="#br0">32 12 15375,'-8'-7'4324,"3"2"-1442,-1 5-1376,3 0-1346,1 10-352,0 1-2178,-4 0-5094</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58.615"/>
    </inkml:context>
    <inkml:brush xml:id="br0">
      <inkml:brushProperty name="width" value="0.025" units="cm"/>
      <inkml:brushProperty name="height" value="0.025" units="cm"/>
    </inkml:brush>
  </inkml:definitions>
  <inkml:trace contextRef="#ctx0" brushRef="#br0">109 103 7175,'0'0'2194,"-2"-10"117,0-2-1472,-7-34 1936,7 11 3888,0 48-3194,-4 13-2365,-2 11-713,-26 121 474,21-113-785,3 0 0,2 1 1,-5 78-1,13-124-58,0 0 0,0 1 1,0-1-1,0 1 0,0-1 1,0 0-1,0 1 0,0-1 1,0 0-1,1 1 0,-1-1 0,0 1 1,0-1-1,0 0 0,0 1 1,0-1-1,1 0 0,-1 1 1,0-1-1,0 0 0,1 1 1,-1-1-1,0 0 0,1 0 1,-1 1-1,0-1 0,1 0 1,-1 0-1,0 0 0,1 1 1,-1-1-1,0 0 0,1 0 1,-1 0-1,0 0 0,1 0 1,18-4 476,16-18 60,50-60-276,133-165 0,-176 195-240,-34 43-248,15-19 247,-16 10-3910,-18 16-8768</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58.993"/>
    </inkml:context>
    <inkml:brush xml:id="br0">
      <inkml:brushProperty name="width" value="0.025" units="cm"/>
      <inkml:brushProperty name="height" value="0.025" units="cm"/>
    </inkml:brush>
  </inkml:definitions>
  <inkml:trace contextRef="#ctx0" brushRef="#br0">12 1 15695,'0'0'5637,"-11"66"-3203,11-44-1056,0-1-706,5 1-447,10-3-129,0-4-64,8-4-481,-1-6-736,1-5-673,-5 0-1313,1-5-1857,-2-10-4229</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05.152"/>
    </inkml:context>
    <inkml:brush xml:id="br0">
      <inkml:brushProperty name="width" value="0.025" units="cm"/>
      <inkml:brushProperty name="height" value="0.025" units="cm"/>
    </inkml:brush>
  </inkml:definitions>
  <inkml:trace contextRef="#ctx0" brushRef="#br0">145 41 6086,'0'0'17707,"3"-7"-17002,-2 6-636,0-1 1,0 0 0,-1 0-1,1 0 1,-1 1 0,1-1-1,-1 0 1,0 0-1,0 0 1,0 0 0,0-4-1,-9-1 689,-15 10-248,16 1-475,0 0 0,0 1 0,1 0 0,-1 0 0,1 1 0,1 0 0,-1 0 0,1 0 0,0 1 0,0 0 0,1 0 0,0 1 0,0-1 0,1 1 0,0 0 0,0 0 1,1 1-1,0-1 0,0 1 0,1 0 0,0 0 0,1-1 0,0 1 0,0 15 0,2-23-30,-1 0 0,0 0 0,1 0 0,-1 0 0,1 0 0,-1 0 0,1 0 0,-1 0 1,1 0-1,0 0 0,0 0 0,-1 0 0,1-1 0,0 1 0,0 0 0,0 0 0,0-1 0,0 1 1,0-1-1,0 1 0,0-1 0,0 1 0,0-1 0,0 0 0,0 1 0,0-1 0,0 0 0,1 0 1,-1 0-1,0 0 0,0 0 0,0 0 0,0 0 0,1 0 0,-1 0 0,0-1 0,0 1 0,0 0 1,0-1-1,0 1 0,0-1 0,1 0 0,3 0 31,1-1 0,-1 0 0,-1-1 0,1 1 1,0-1-1,-1 0 0,1 0 0,3-3 0,-3 1 11,-1 0 0,0 0 0,0 0-1,0 0 1,-1-1 0,0 1 0,0-1-1,0 0 1,-1 0 0,1 0 0,-2 0-1,1-1 1,-1 1 0,0 0 0,0-1 0,0 1-1,-1 0 1,0-1 0,-1 1 0,0-8-1,1 13-51,-1 0 0,1 1-1,0-1 1,0 0 0,-1 1-1,1-1 1,0 0-1,-1 1 1,1-1 0,0 1-1,-1-1 1,1 0-1,-1 1 1,1-1 0,-1 1-1,1-1 1,-1 1 0,0 0-1,1-1 1,-1 1-1,0 0 1,1-1 0,-1 1-1,0 0 1,1 0-1,-1-1 1,0 1 0,1 0-1,-1 0 1,0 0 0,1 0-1,-1 0 1,0 0-1,0 0 1,1 0 0,-1 0-1,0 1 1,1-1 0,-1 0-1,-1 1 1,1-1-117,0 1-1,0-1 1,-1 1 0,1-1 0,0 1-1,0-1 1,0 1 0,0 0 0,0 0 0,0 0-1,0 0 1,0 0 0,0 0 0,0 0 0,0 0-1,1 0 1,-1 0 0,0 0 0,1 0-1,-1 0 1,0 3 0,0 2-857,-2 11-3290,8-2-4208,2-12 2578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16.497"/>
    </inkml:context>
    <inkml:brush xml:id="br0">
      <inkml:brushProperty name="width" value="0.025" units="cm"/>
      <inkml:brushProperty name="height" value="0.025" units="cm"/>
    </inkml:brush>
  </inkml:definitions>
  <inkml:trace contextRef="#ctx0" brushRef="#br0">483 1 8456,'0'0'1249,"-25"103"-480,-21-12 320,-14 25-160,-6 20-96,-5 13 63,1 10-159,-1 4-192,-2 0-193</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05.484"/>
    </inkml:context>
    <inkml:brush xml:id="br0">
      <inkml:brushProperty name="width" value="0.025" units="cm"/>
      <inkml:brushProperty name="height" value="0.025" units="cm"/>
    </inkml:brush>
  </inkml:definitions>
  <inkml:trace contextRef="#ctx0" brushRef="#br0">0 1 8456</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05.815"/>
    </inkml:context>
    <inkml:brush xml:id="br0">
      <inkml:brushProperty name="width" value="0.025" units="cm"/>
      <inkml:brushProperty name="height" value="0.025" units="cm"/>
    </inkml:brush>
  </inkml:definitions>
  <inkml:trace contextRef="#ctx0" brushRef="#br0">0 45 8456,'8'18'3289,"4"-28"1658,9-12-1497,-15 18-3009,-1 0 0,0 1 1,1 0-1,0 0 0,0 1 1,-1-1-1,2 1 0,-1 0 1,0 1-1,0 0 0,9-1 1,-14 2-420,1 0 0,0 0 0,0 0 0,0 0 0,0 0 1,0 0-1,0 1 0,0-1 0,-1 1 0,1-1 0,0 1 0,0 0 0,-1 0 1,1 0-1,0 0 0,-1 0 0,1 0 0,-1 0 0,1 0 0,-1 1 0,1-1 1,-1 0-1,0 1 0,0-1 0,0 1 0,0 0 0,0-1 0,0 1 0,0 0 1,-1 0-1,1-1 0,-1 1 0,1 0 0,-1 0 0,1 0 0,-1 0 0,0 0 1,0 0-1,0 0 0,-1 2 0,1 1-14,0 0-1,0-1 1,-1 1 0,0 0 0,0-1 0,0 1-1,-1-1 1,1 1 0,-1-1 0,0 0-1,0 0 1,-1 0 0,1 0 0,-6 6 0,0 2-72,8-11 50,0-1 0,0 0 0,0 0 0,0 1 0,1-1 0,-1 0 0,0 0 0,0 1 0,0-1 0,1 0 0,-1 0-1,0 0 1,0 0 0,1 1 0,-1-1 0,0 0 0,0 0 0,1 0 0,-1 0 0,0 0 0,0 0 0,1 0 0,-1 0 0,0 0 0,1 0-1,-1 0 1,0 0 0,0 0 0,1 0 0,-1 0 0,0 0 0,1 0 0,-1 0 0,0 0 0,0 0 0,1 0 0,-1 0 0,0-1 0,0 1-1,1 0 1,-1 0 0,0 0 0,0 0 0,0-1 0,1 1 0,-1 0 0,18-6 56,-8 0-60,-5 3 13,0 0-1,1 0 0,-1 0 0,1 1 0,0 0 0,8-3 0,-13 6 2,0-1 0,-1 0 0,1 0 0,-1 0-1,1 1 1,0-1 0,-1 0 0,1 1 0,-1-1-1,1 1 1,-1-1 0,1 0 0,-1 1 0,0-1-1,1 1 1,-1-1 0,1 1 0,-1-1 0,0 1-1,1 0 1,-1-1 0,0 1 0,0-1 0,0 1-1,1 0 1,-1-1 0,0 1 0,0-1 0,0 1-1,0 0 1,0-1 0,0 1 0,0 0 0,0-1-1,0 1 1,0 0 0,-1-1 0,1 1 0,0-1-1,0 1 1,-1 0 0,1 0-7,-1 5 14,1 0 0,-1-1 0,-1 1-1,1 0 1,-1-1 0,0 1-1,0-1 1,-5 7 0,4-7-111,1 1-1,-1-1 1,1 0 0,0 1-1,1-1 1,-1 1 0,1-1 0,-1 9-1,11-19-10082,-3-6 668</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06.315"/>
    </inkml:context>
    <inkml:brush xml:id="br0">
      <inkml:brushProperty name="width" value="0.025" units="cm"/>
      <inkml:brushProperty name="height" value="0.025" units="cm"/>
    </inkml:brush>
  </inkml:definitions>
  <inkml:trace contextRef="#ctx0" brushRef="#br0">21 45 13677,'0'0'10447,"-2"10"-10319,-5 25 116,2 1 0,-1 46 0,6-81-230,0-1 0,0 1 1,-1-1-1,1 1 0,0 0 1,0-1-1,0 1 1,1-1-1,-1 1 0,0-1 1,0 1-1,0 0 0,0-1 1,0 1-1,1-1 1,-1 1-1,0-1 0,1 1 1,-1-1-1,0 1 0,1-1 1,-1 1-1,0-1 0,1 0 1,-1 1-1,1-1 1,-1 1-1,1-1 0,-1 0 1,1 0-1,-1 1 0,1-1 1,-1 0-1,1 0 1,-1 1-1,1-1 0,0 0 1,-1 0-1,1 0 0,-1 0 1,1 0-1,0 0 0,-1 0 1,1 0-1,-1 0 1,1 0-1,-1-1 0,1 1 1,0 0-1,-1 0 0,1 0 1,-1-1-1,1 1 1,-1 0-1,1-1 0,-1 1 1,1 0-1,-1-1 0,0 1 1,1 0-1,-1-1 0,1 1 1,-1-1-1,1 0 1,29-27 604,-25 20-569,0 1-1,0-1 1,-1 0 0,0 0 0,0-1-1,-1 1 1,0-1 0,-1 1-1,0-1 1,0 0 0,-1 0-1,1-17 1,-13 59-477,11-31 422,-1 0 0,1 0 1,0 0-1,0 0 0,1 0 0,-1-1 0,0 1 0,1 0 1,-1 0-1,1 0 0,-1-1 0,1 1 0,0 0 0,0 0 1,0-1-1,0 1 0,0-1 0,0 1 0,0-1 1,0 1-1,1-1 0,-1 0 0,1 0 0,1 2 0,2-1 8,-1-1-1,1 0 1,0 1-1,-1-2 1,1 1-1,0 0 1,0-1-1,-1 0 0,6-1 1,-4 1 11,1-1-1,-1 0 1,0 0 0,0-1 0,0 0 0,-1 0-1,1 0 1,0-1 0,-1 0 0,1 0-1,-1 0 1,0-1 0,0 0 0,0 0 0,-1 0-1,1 0 1,-1-1 0,0 0 0,-1 1-1,1-2 1,-1 1 0,0 0 0,0-1 0,0 1-1,-1-1 1,0 0 0,0 0 0,0 0-1,-1 0 1,1-9 0,-2 15-15,0-1 1,0 0 0,0 0-1,0 1 1,0-1-1,0 0 1,0 1-1,0-1 1,0 0-1,-1 1 1,1-1-1,0 0 1,0 1-1,-1-1 1,1 0 0,0 1-1,-1-1 1,1 1-1,-1-1 1,1 1-1,-1-1 1,1 1-1,-1-1 1,1 1-1,-1 0 1,0-1-1,1 1 1,-1 0-1,1-1 1,-1 1 0,0 0-1,1 0 1,-1-1-1,0 1 1,0 0-1,1 0 1,-1 0-1,0 0 1,1 0-1,-1 0 1,0 0-1,1 0 1,-1 0 0,0 1-1,1-1 1,-1 0-1,0 0 1,1 1-1,-1-1 1,0 0-1,1 1 1,-2 0-1,-2 0-10,0 1 0,1 0 1,-1 0-1,0 0 0,1 1 0,-1-1 0,-4 6 0,-1 3 148,0 1 1,0 0-1,1 1 1,1 0-1,-7 15 0,13-25-303,0 0 0,-1 1 0,1-1 0,1 1 0,-1 0 0,0-1 0,1 1 0,0 0 0,0-1 0,0 1 0,1 6 0,0-8-269,-1 0 1,1-1-1,0 1 0,0 0 0,0-1 0,0 1 1,0-1-1,0 1 0,0-1 0,0 1 0,1-1 0,-1 0 1,0 0-1,1 1 0,-1-1 0,1 0 0,0 0 1,-1-1-1,1 1 0,0 0 0,-1-1 0,1 1 0,0-1 1,3 1-1,5 1-4957</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06.695"/>
    </inkml:context>
    <inkml:brush xml:id="br0">
      <inkml:brushProperty name="width" value="0.025" units="cm"/>
      <inkml:brushProperty name="height" value="0.025" units="cm"/>
    </inkml:brush>
  </inkml:definitions>
  <inkml:trace contextRef="#ctx0" brushRef="#br0">180 0 14606,'0'0'3779,"-2"9"-3127,-5 9-330,-1 0 1,0-1-1,-2 0 1,1 0 0,-18 21-1,-71 82-719,89-109 209,8-28-17957</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07.035"/>
    </inkml:context>
    <inkml:brush xml:id="br0">
      <inkml:brushProperty name="width" value="0.025" units="cm"/>
      <inkml:brushProperty name="height" value="0.025" units="cm"/>
    </inkml:brush>
  </inkml:definitions>
  <inkml:trace contextRef="#ctx0" brushRef="#br0">1 100 6182,'0'0'16485,"3"-6"-15626,-1 0-755,10-9 351,-11 15-444,0 0-1,0 0 0,0 0 1,0 0-1,0 1 0,0-1 0,0 0 1,0 1-1,0-1 0,0 0 1,0 1-1,-1-1 0,1 1 1,0 0-1,0-1 0,0 1 1,-1 0-1,1-1 0,0 1 0,-1 0 1,1 0-1,-1 0 0,1 0 1,0 1-1,4 4-144,-1-1 0,1 1-1,0-1 1,0 0 0,1-1 0,-1 1-1,1-1 1,12 7 0,7-4-3290,2-9-3582,-8-5-2656</inkml:trace>
  <inkml:trace contextRef="#ctx0" brushRef="#br0" timeOffset="1">266 1 12780,'0'0'3716,"-28"55"-1442,24-33-961,4-5-512,0 0-449,4-4-224,1-3-96,7-3-352,-10-1-673,1-1-929,3-3-2050</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08.059"/>
    </inkml:context>
    <inkml:brush xml:id="br0">
      <inkml:brushProperty name="width" value="0.025" units="cm"/>
      <inkml:brushProperty name="height" value="0.025" units="cm"/>
    </inkml:brush>
  </inkml:definitions>
  <inkml:trace contextRef="#ctx0" brushRef="#br0">49 9 12684,'0'0'7020,"-3"9"-5798,-9 60 85,2 1-1,-1 136 0,15-157-1204,-2-37 117,0-34 20,-2 7-203,0-1-35,0 1 0,0 0 0,-1-1 0,-1 1-1,-1 0 1,0 0 0,-9-22 0,14 39-78,0 1 0,0-1 0,-1 0 1,2 1-1,-1-1 0,0 0 0,0 0 0,1 0 0,-1 0 0,1-1 1,-1 1-1,1-1 0,0 0 0,-1 1 0,1-1 0,0 0 0,0-1 0,0 1 1,6 0-1,59 5-6068,-60-6 4697,1-1-1,-1 0 1,0 0-1,0-1 0,0 0 1,12-4-1,11-12-1612,-29 16 3396,1-1 0,-1 1 0,0 0 0,0-1 0,0 1 0,0-1 0,0 1 0,2-6 1,-4 7-226,0 1 0,0 0 0,0 0 0,0 0 0,0 0 0,0 0 1,0-1-1,0 1 0,0 0 0,0 0 0,0 0 0,0 0 1,0-1-1,0 1 0,0 0 0,0 0 0,0 0 0,0-1 0,0 1 1,0 0-1,0 0 0,0 0 0,0 0 0,0 0 0,0-1 1,0 1-1,0 0 0,0 0 0,0 0 0,-1 0 0,1 0 0,0-1 1,0 1-1,0 0 0,0 0 0,0 0 0,-1 0 0,1 0 1,0 0-1,0 0 0,0 0 0,0 0 0,0 0 0,-1-1 0,1 1 1,0 0-1,0 0 0,-14 1 1859,-13 8-358,20-4-1068,0-1 1,0 2 0,1-1-1,0 1 1,-9 10 0,13-14-462,0 0 0,0 1-1,1-1 1,-1 0 0,0 1 0,1-1 0,0 1 0,0 0-1,-1-1 1,2 1 0,-1 0 0,0-1 0,0 1 0,1 0-1,0 0 1,-1 0 0,1 0 0,0 0 0,1-1-1,-1 4 1,1-5-78,0-1 0,-1 1 0,1-1 0,0 1 0,-1-1 0,1 1 0,0-1 0,0 0 0,-1 1 0,1-1 0,0 0 0,0 0 0,0 0 0,-1 1-1,1-1 1,0 0 0,0 0 0,0 0 0,0 0 0,0 0 0,-1-1 0,1 1 0,0 0 0,1-1 0,22-5-1,-11-2-449,-1-1 0,0 0 0,0-1 1,-1 0-1,11-12 0,-11 11-1364,-21 45 1538,-9 21 1593,18-51-1213,0-1 1,0 1 0,0 0-1,0 0 1,1 0 0,0 0-1,0 0 1,0 0 0,0 0-1,1 0 1,-1 0 0,3 6-1,-2-9-98,0 0-1,0 0 0,0 0 0,0 0 1,0 0-1,0-1 0,0 1 1,0 0-1,1 0 0,-1-1 0,0 1 1,0-1-1,1 1 0,-1-1 0,0 0 1,1 1-1,-1-1 0,1 0 0,-1 0 1,0 0-1,1 0 0,-1 0 0,1 0 1,-1 0-1,2-1 0,36-11 194,-24 3-201,-1-1 0,0-1 0,-1 0 1,-1-1-1,0 0 0,18-24 0,-11 11-411,-1-2 0,25-49 0,-35 62 610,-2-1 0,1 1 0,-2-1 0,0-1 0,-1 1 0,0-1 0,-2 1 0,2-18 0,-4 33-176,0 0-1,0-1 0,0 1 0,0 0 0,0-1 0,0 1 1,0 0-1,0-1 0,0 1 0,0 0 0,0-1 1,0 1-1,-1 0 0,1 0 0,0-1 0,0 1 0,0 0 1,0-1-1,-1 1 0,1 0 0,0 0 0,0-1 0,0 1 1,-1 0-1,1 0 0,0 0 0,-1 0 0,1-1 0,0 1 1,0 0-1,-1 0 0,1 0 0,0 0 0,-1 0 0,1 0 1,0 0-1,-1 0 0,1 0 0,0 0 0,-1 0 1,1 0-1,0 0 0,0 0 0,-1 0 0,1 0 0,0 0 1,-1 0-1,1 0 0,0 0 0,-1 0 0,1 1 0,0-1 1,0 0-1,-1 0 0,1 0 0,0 0 0,0 1 0,-1-1 1,1 0-1,0 0 0,0 1 0,0-1 0,-1 1 0,-16 16 4,8 1 31,0 0 0,2 1 0,0 0-1,1 0 1,1 1 0,1 0 0,0 0 0,0 20-1,1 16-31,7 95-1,4-118-13,-8-32-7,0 0 1,1 0-1,-1 1 1,0-1-1,1 0 0,0 0 1,-1 0-1,1 0 0,-1 0 1,1 0-1,0-1 0,0 1 1,0 0-1,-1 0 0,1 0 1,0-1-1,0 1 1,0 0-1,0-1 0,0 1 1,0-1-1,1 1 0,1 0 1,-3-40 863,-3 21-961,-1 0 1,-1 1 0,0 0 0,-12-25-1,-4-13-616,11 31 567,8 19 235,-1 0-1,1-1 1,0 0-1,0 0 1,-1-10-1,3 15 334,3 1-367,0 1 0,0 0 1,-1-1-1,1 1 0,0 0 1,0 0-1,0 0 0,-1 1 1,1-1-1,-1 1 1,4 2-1,22 10-2149,-7-15-4744,-17-2 36</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08.421"/>
    </inkml:context>
    <inkml:brush xml:id="br0">
      <inkml:brushProperty name="width" value="0.025" units="cm"/>
      <inkml:brushProperty name="height" value="0.025" units="cm"/>
    </inkml:brush>
  </inkml:definitions>
  <inkml:trace contextRef="#ctx0" brushRef="#br0">1 0 4869,'6'9'5925,"3"-1"-3651,-2-2 513,1 2-769,1-4-1634,-3 0-288,1-4-1377,-1 0-3972</inkml:trace>
  <inkml:trace contextRef="#ctx0" brushRef="#br0" timeOffset="1">117 9 14446,'0'0'7110,"-4"52"-7046,2-49-2338,-3-3-3908</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08.753"/>
    </inkml:context>
    <inkml:brush xml:id="br0">
      <inkml:brushProperty name="width" value="0.025" units="cm"/>
      <inkml:brushProperty name="height" value="0.025" units="cm"/>
    </inkml:brush>
  </inkml:definitions>
  <inkml:trace contextRef="#ctx0" brushRef="#br0">1 1 14862,'0'0'9609</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22.662"/>
    </inkml:context>
    <inkml:brush xml:id="br0">
      <inkml:brushProperty name="width" value="0.025" units="cm"/>
      <inkml:brushProperty name="height" value="0.025" units="cm"/>
    </inkml:brush>
  </inkml:definitions>
  <inkml:trace contextRef="#ctx0" brushRef="#br0">1 26 7079,'0'0'14146,"9"2"-13654,28 2-301,0-1 0,67-4 1,89-16-2437,-126 9-862,-27 4-555,-10-1-903</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23.057"/>
    </inkml:context>
    <inkml:brush xml:id="br0">
      <inkml:brushProperty name="width" value="0.025" units="cm"/>
      <inkml:brushProperty name="height" value="0.025" units="cm"/>
    </inkml:brush>
  </inkml:definitions>
  <inkml:trace contextRef="#ctx0" brushRef="#br0">1 0 7271,'0'0'10922,"80"46"-10569,-39-43-289,6-1-128,-3 2-449,7-3-384,-4-1-352,-5 0-769,-2-1-1954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16.871"/>
    </inkml:context>
    <inkml:brush xml:id="br0">
      <inkml:brushProperty name="width" value="0.025" units="cm"/>
      <inkml:brushProperty name="height" value="0.025" units="cm"/>
    </inkml:brush>
  </inkml:definitions>
  <inkml:trace contextRef="#ctx0" brushRef="#br0">617 173 10025,'32'-36'169,"-14"15"-148,1 1 0,1 0-1,0 2 1,44-31 0,-62 48-46,-1 0 1,0 0-1,1 0 1,-1 0-1,1 1 1,-1-1 0,1 0-1,-1 1 1,1 0-1,-1-1 1,1 1-1,0 0 1,-1 0-1,1-1 1,-1 1-1,4 1 1,-4-1-26,-1 1 1,1-1-1,0 0 0,-1 1 1,1-1-1,-1 1 1,1-1-1,-1 1 0,1 0 1,-1-1-1,0 1 0,1-1 1,-1 1-1,0 0 1,1-1-1,-1 1 0,0 0 1,0-1-1,1 1 0,-1 0 1,0 0-1,0-1 0,0 1 1,0 0-1,0 1 1,-1 5-158,0 0 1,0 1 0,0-1 0,-1 0 0,0 0-1,-4 8 1,-80 163-1059,22-50 1938,-454 1067 992,511-1179-1663,-84 228-8,79-204-29,2 0-1,1 0 1,2 1-1,-2 50 1,9-86-9,0 0 0,0 1 0,0-1 0,0 0 0,1 1 1,0-1-1,0 0 0,1 0 0,2 8 0,-3-11 4,1-1-1,-1 1 0,0 0 1,0-1-1,1 0 0,-1 1 1,1-1-1,-1 0 0,1 1 1,0-1-1,-1 0 0,1 0 1,0-1-1,0 1 0,0 0 1,0-1-1,0 1 0,0-1 1,0 1-1,0-1 0,0 0 1,0 0-1,0 0 0,0 0 1,0 0-1,0 0 0,0-1 1,3 0-1,4-1-60,0 0 0,0-1 0,0 0 0,-1-1 0,1 0-1,-1 0 1,0-1 0,0 0 0,0 0 0,10-10 0,9-10 62,32-38-1,-41 44-34,380-476-2700,-169 200 2452,165-181 674,-315 377-1163</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23.403"/>
    </inkml:context>
    <inkml:brush xml:id="br0">
      <inkml:brushProperty name="width" value="0.025" units="cm"/>
      <inkml:brushProperty name="height" value="0.025" units="cm"/>
    </inkml:brush>
  </inkml:definitions>
  <inkml:trace contextRef="#ctx0" brushRef="#br0">1 18 13549,'0'0'3769,"8"-3"-2237,4-1-1359,-1 1 0,1 1 0,-1 0 0,21-1-1,-29 3-180,1 0 0,0 0-1,-1 1 1,1-1-1,0 1 1,-1 0-1,1 0 1,-1 0-1,1 0 1,4 3-1,-7-3-31,1 0-1,-1 0 1,1 0-1,-1 1 1,0-1-1,0 0 1,0 1-1,1-1 1,-1 1-1,0-1 1,-1 1-1,1-1 1,0 1-1,0 0 1,-1-1-1,1 1 1,-1 0-1,1 0 1,-1 0-1,0-1 1,0 1-1,0 3 1,-1 5 21,-1-1 0,0 1 0,-1-1 1,0 1-1,0-1 0,-1 0 0,-1 0 1,1-1-1,-1 1 0,-1-1 0,1 0 0,-9 9 1,-19 30 27,-9 29-3869,25-44-1959</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24.318"/>
    </inkml:context>
    <inkml:brush xml:id="br0">
      <inkml:brushProperty name="width" value="0.025" units="cm"/>
      <inkml:brushProperty name="height" value="0.025" units="cm"/>
    </inkml:brush>
  </inkml:definitions>
  <inkml:trace contextRef="#ctx0" brushRef="#br0">69 142 7399,'0'0'2205,"0"-9"272,0 0-1875,0-41 2519,-8 14 2087,8 36-5175,0-1-1,0 1 1,0 0 0,0-1-1,0 1 1,0 0 0,-1 0-1,1-1 1,0 1 0,0 0-1,0 0 1,0-1 0,-1 1-1,1 0 1,0 0 0,0 0-1,-1-1 1,1 1 0,0 0-1,0 0 1,-1 0 0,1 0-1,0 0 1,-1-1 0,1 1 0,0 0-1,-1 0 1,1 0 0,0 0-1,0 0 1,-1 0 0,1 0-1,0 0 1,-1 0 0,1 0-1,0 0 1,-1 0 0,1 1-1,0-1 1,0 0 0,-1 0-1,1 0 1,0 0 0,-1 0-1,1 1 1,0-1 0,0 0-1,-1 0 1,1 0 0,0 1-1,0-1 1,0 0 0,-1 0 0,1 1-1,0-1 1,0 1 0,-11 15-156,3 6 133,0 2-1,2-1 1,1 1-1,1 0 1,1 0-1,1 0 1,1 0-1,4 36 1,-3-58-6,0 1-1,0 0 1,0-1 0,1 1 0,-1-1 0,1 1 0,0-1 0,0 1 0,0-1 0,0 1 0,0-1 0,0 0 0,1 0 0,-1 0 0,1 0 0,0 0 0,-1 0 0,1 0 0,0 0 0,0 0-1,0-1 1,4 3 0,-2-2 13,0-1-1,0 0 1,0 0-1,0 0 1,1-1 0,-1 1-1,0-1 1,0 0-1,1 0 1,-1 0-1,0-1 1,7-1-1,5-2 50,-1-1-1,0 0 0,-1-1 1,0-1-1,0 0 1,19-13-1,-14 6 119,-1 0 0,0-2 0,15-17 0,-26 25-119,1-1 1,-2 0-1,1 0 0,-1-1 1,0 1-1,-1-1 0,0-1 1,3-11-1,-14 42-134,1-5-182,1 1 0,0-1 1,1 1-1,-3 30 0,6-43 219,0 1 0,0-1-1,0 0 1,1 1 0,-1-1 0,1 0-1,0 1 1,0-1 0,0 0 0,0 0-1,1 0 1,-1 0 0,1 0 0,0 0-1,-1 0 1,1-1 0,1 1 0,-1 0-1,0-1 1,1 0 0,-1 1 0,1-1-1,0 0 1,-1-1 0,1 1 0,0 0-1,0-1 1,0 1 0,7 1 0,-1-1 141,0 0 0,0-1-1,1 0 1,-1-1 0,0 0 0,0 0 0,1-1 0,-1 0 0,0 0 0,0-1 0,0-1 0,0 1-1,0-1 1,-1-1 0,1 0 0,-1 0 0,0-1 0,0 1 0,0-2 0,-1 1 0,0-1 0,0 0-1,0-1 1,8-11 0,-6 9 35,-1-1-1,-1 0 0,0 0 1,0-1-1,-1 0 0,-1 0 0,0 0 1,0-1-1,-1 1 0,0-1 1,-1 0-1,-1-1 0,0 1 0,0 0 1,-1-1-1,-1 1 0,0-1 1,-2-12-1,1 23-301,1 0 1,-1 0-1,0 1 0,0-1 1,0 0-1,0 0 0,0 1 1,0-1-1,0 1 0,0-1 1,-1 1-1,1 0 0,0-1 1,-1 1-1,1 0 0,-1 0 1,0 0-1,1 0 0,-1 0 1,0 0-1,0 1 0,-2-2 1,3 2-23,0-1 0,0 1 0,0 0 0,0 0 0,-1-1 0,1 1 1,0 0-1,0 0 0,0 0 0,-1 0 0,1 0 0,0 0 0,0 1 0,0-1 0,-1 0 0,1 1 1,0-1-1,0 0 0,0 1 0,0-1 0,0 1 0,0 0 0,0-1 0,0 1 0,0 0 1,0 0-1,0 0 0,0 0 0,0-1 0,1 1 0,-1 0 0,0 0 0,0 2 0,-5 11-5537</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24.806"/>
    </inkml:context>
    <inkml:brush xml:id="br0">
      <inkml:brushProperty name="width" value="0.025" units="cm"/>
      <inkml:brushProperty name="height" value="0.025" units="cm"/>
    </inkml:brush>
  </inkml:definitions>
  <inkml:trace contextRef="#ctx0" brushRef="#br0">134 84 1986,'0'0'8285,"0"-8"-3769,0 6-4402,0-4 687,0 0 0,-1 0-1,1 0 1,-1 1-1,0-1 1,-3-8-1,3 12-745,1 1 0,-1 0 0,1 0 0,-1 0-1,0 0 1,0 0 0,1 0 0,-1 0 0,0 0-1,0 0 1,0 0 0,0 0 0,0 1 0,0-1-1,0 0 1,0 1 0,-1-1 0,1 1 0,0-1-1,0 1 1,0-1 0,-1 1 0,1 0-1,0 0 1,0-1 0,-1 1 0,1 0 0,0 0-1,-1 1 1,1-1 0,0 0 0,0 0 0,-1 0-1,1 1 1,0-1 0,0 1 0,0-1 0,-1 1-1,1-1 1,0 1 0,0 0 0,0 0-1,0-1 1,-2 3 0,-3 2-63,-1 1-1,1 0 1,0 0 0,1 0-1,0 1 1,-1-1-1,2 1 1,-1 1 0,1-1-1,0 1 1,1-1-1,0 1 1,0 0 0,1 0-1,0 0 1,0 1-1,1-1 1,0 0 0,0 1-1,1 9 1,0-17 5,0 0 0,0 0 0,0 0 0,0 0 0,0 0 1,0 0-1,0 0 0,1 0 0,-1 0 0,0 0 0,1 0 0,-1 0 0,0 0 1,1 0-1,-1 0 0,1-1 0,0 1 0,-1 0 0,1 0 0,0-1 0,-1 1 0,1 0 1,0-1-1,0 1 0,-1 0 0,3 0 0,-1 0 19,0-1-1,0 0 1,0 1 0,0-1-1,0 0 1,0 0 0,0 0-1,0 0 1,0 0 0,0-1-1,0 1 1,3-1 0,1-2 159,1 1 1,0-1 0,-1 0 0,1 0-1,-1-1 1,11-8 0,-3 0 392,-1 0 0,0-1 0,15-21 0,-24 28-542,0 1 1,-1-1-1,1-1 1,-1 1-1,0 0 1,-1-1-1,0 1 0,0-1 1,0 0-1,-1 1 1,0-1-1,0-9 1,-1 16-167,0-1 0,-1 1 0,1-1 0,0 1 1,-1-1-1,1 1 0,0-1 0,-1 1 0,1-1 0,0 1 1,-1 0-1,1-1 0,-1 1 0,1 0 0,-1-1 1,1 1-1,-1 0 0,1 0 0,-1 0 0,1-1 0,-1 1 1,1 0-1,-1 0 0,0 0 0,1 0 0,-1 0 1,1 0-1,-1 0 0,1 0 0,-1 0 0,1 0 0,-1 0 1,0 1-1,-19 5-10022</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25.170"/>
    </inkml:context>
    <inkml:brush xml:id="br0">
      <inkml:brushProperty name="width" value="0.025" units="cm"/>
      <inkml:brushProperty name="height" value="0.025" units="cm"/>
    </inkml:brush>
  </inkml:definitions>
  <inkml:trace contextRef="#ctx0" brushRef="#br0">72 0 12716,'0'0'5573,"-6"9"-4900,-5 12-327,2 0 0,0 0 0,1 1 0,1 0 0,1 0 0,1 1 0,1 0 0,1 0 0,1 0 0,1 26 0,1-47-343,-1 1 0,1-1-1,0 0 1,1 0 0,-1 0-1,0 0 1,1 0 0,-1 0 0,1 0-1,-1 0 1,1 0 0,0 0-1,0 0 1,0 0 0,0 0-1,0-1 1,1 1 0,-1 0 0,2 1-1,-2-2 22,1 0-1,0 0 1,-1-1 0,1 1-1,0 0 1,-1-1 0,1 0-1,0 1 1,-1-1 0,1 0-1,0 0 1,0 0 0,-1 0-1,1 0 1,0 0-1,0 0 1,3-1 0,3-2 77,0 0 0,0 0-1,0-1 1,0 0 0,0-1 0,-1 1 0,10-9 0,6-9 50,-20 18-103,0 0 0,1 0 1,0 0-1,-1 0 0,1 1 1,1-1-1,-1 1 0,0 0 1,1 1-1,-1-1 0,1 1 1,10-4-1,-14 9-79,-1-1-1,1 1 1,0-1 0,-1 1-1,0 0 1,1-1-1,-1 1 1,0-1 0,0 1-1,-1 4 1,1-4 24,-3 35 35,2-29-103,0 1 0,0-1 0,1 0 0,0 0 0,1 1 0,3 16 0,-4-25-76,1-1-1,-1 0 1,0 1-1,1-1 1,-1 1-1,0-1 0,1 0 1,-1 1-1,1-1 1,-1 0-1,1 1 1,-1-1-1,1 0 0,-1 0 1,1 1-1,-1-1 1,1 0-1,-1 0 1,1 0-1,-1 0 1,1 0-1,-1 0 0,1 0 1,-1 0-1,1 0 1,0 0-1,0 0 1,0 0-624,9 0-4899</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26.023"/>
    </inkml:context>
    <inkml:brush xml:id="br0">
      <inkml:brushProperty name="width" value="0.025" units="cm"/>
      <inkml:brushProperty name="height" value="0.025" units="cm"/>
    </inkml:brush>
  </inkml:definitions>
  <inkml:trace contextRef="#ctx0" brushRef="#br0">26 1 9033,'0'0'9507,"0"8"-8893,-7 123 1907,-9 102-862,13-182-2382,3-17-5659</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26.525"/>
    </inkml:context>
    <inkml:brush xml:id="br0">
      <inkml:brushProperty name="width" value="0.025" units="cm"/>
      <inkml:brushProperty name="height" value="0.025" units="cm"/>
    </inkml:brush>
  </inkml:definitions>
  <inkml:trace contextRef="#ctx0" brushRef="#br0">201 102 9385,'1'-9'2931,"-1"7"-2799,7-55 4337,-7 55-4266,0 0 0,-1 0 0,1 0 0,0 0 0,-1 0-1,1 0 1,-1 0 0,1 0 0,-1 0 0,0 0 0,0 1 0,-1-3 0,1 3-158,1 1 0,-1-1 0,0 1 0,1-1 0,-1 1 0,0-1 0,0 1 0,1 0 0,-1-1 0,0 1 0,0 0 0,0-1 0,0 1 0,1 0 0,-1 0 0,0 0 0,0 0 0,0 0 0,0 0 0,0 0 0,0 0 0,1 0 0,-1 1 0,0-1 0,0 0 0,0 0 0,1 1 0,-1-1 0,-1 1 0,-2 2-46,1-1 0,-1 1 0,1 0-1,0 0 1,0 0 0,0 1 0,1-1 0,-1 1-1,1-1 1,-1 1 0,1 0 0,0 0 0,1 0-1,-1 0 1,0 4 0,-19 67 583,21-74-579,-11 69 708,3 2 0,3 140-1,5-171-701,0-41-4,0 0 1,-1 0 0,1 0 0,0 0 0,0-1-1,0 1 1,0 0 0,0 0 0,0 0 0,0 0-1,0 0 1,0 0 0,0 0 0,-1 0 0,1 0 0,0 0-1,0 0 1,0 0 0,0 0 0,0 0 0,0 0-1,0 0 1,0 0 0,0 0 0,-1 0 0,1 0-1,0 0 1,0 0 0,0 1 0,0-1 0,0 0-1,0 0 1,0 0 0,0 0 0,0 0 0,0 0-1,0 0 1,0 0 0,0 0 0,-1 0 0,1 0-1,0 0 1,0 0 0,0 1 0,0-1 0,0 0-1,0 0 1,0 0 0,0 0 0,0 0 0,0 0-1,0 0 1,0 0 0,0 0 0,0 0 0,0 1-1,0-1 1,0 0 0,0 0 0,-7-12 136,-8-18-66,2-3-48,4 15 63,1-1 0,0-1 1,2 1-1,1-1 0,0 0 1,-3-34-1,12 53-149,-1 1 1,1-1-1,0 1 1,0 1-1,0-1 1,0 0-1,-1 1 1,7 1-1,83 17-5157,-28-15-2323,-28-4-801</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26.868"/>
    </inkml:context>
    <inkml:brush xml:id="br0">
      <inkml:brushProperty name="width" value="0.025" units="cm"/>
      <inkml:brushProperty name="height" value="0.025" units="cm"/>
    </inkml:brush>
  </inkml:definitions>
  <inkml:trace contextRef="#ctx0" brushRef="#br0">107 1 11755,'0'0'4805,"-9"-1"-3476,5 1-1213,0 0 0,0 0 0,0 1 0,0-1 0,0 1 0,1-1 0,-1 1 0,0 1 0,0-1 0,1 0 0,-1 1 0,0 0 0,1 0 0,0 0 0,-1 0 0,1 0 0,0 1 0,0-1 0,0 1 0,1 0 0,-1 0 0,1 0 0,0 0 0,-1 1 0,1-1 0,0 1 0,1-1 0,-1 1 0,1-1 0,0 1 0,0 0 0,-2 7 0,3-8-70,0 0 1,-1 0 0,1 0 0,0 0 0,0 0 0,1 0-1,-1 0 1,0 0 0,1 0 0,0 0 0,0 0 0,0-1 0,0 1-1,0 0 1,1-1 0,-1 1 0,1-1 0,2 4 0,-2-5 12,0 0 1,0 0 0,0 0 0,0 0 0,0 0 0,1 0 0,-1-1-1,0 1 1,1-1 0,-1 1 0,0-1 0,1 0 0,-1 0-1,1 0 1,-1 0 0,0-1 0,1 1 0,-1-1 0,0 1 0,1-1-1,-1 0 1,0 0 0,0 0 0,4-2 0,7-4 1,-1 0 1,-1-1 0,0 0-1,0-1 1,0 0 0,-1 0-1,0-1 1,-1-1 0,0 0-1,10-16 1,-26 37-457,1 1 0,1 0 0,0 0 0,1 0 0,0 0 0,1 1-1,0 0 1,0-1 0,2 1 0,-1 0 0,1 21 0,1-32 195,1 1 0,-1-1 0,0 0 0,0 0 0,1 0 0,-1 0 0,1 1 0,-1-1 0,1 0 0,0 0 0,-1 0 0,1 0 0,0 0 0,0 0 0,-1 0 0,1-1-1,0 1 1,0 0 0,0 0 0,0-1 0,0 1 0,0 0 0,0-1 0,0 1 0,1-1 0,-1 0 0,0 1 0,0-1 0,0 0 0,1 1 0,-1-1 0,0 0 0,0 0 0,0 0 0,1 0 0,-1 0-1,2-1 1,18 1-3558</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27.639"/>
    </inkml:context>
    <inkml:brush xml:id="br0">
      <inkml:brushProperty name="width" value="0.025" units="cm"/>
      <inkml:brushProperty name="height" value="0.025" units="cm"/>
    </inkml:brush>
  </inkml:definitions>
  <inkml:trace contextRef="#ctx0" brushRef="#br0">72 54 8680,'0'0'6428,"-9"8"-5233,4-3-1010,0 0-1,0 0 0,1 0 0,0 0 0,0 1 0,0 0 1,1 0-1,-1 0 0,1 0 0,1 0 0,-1 1 1,1-1-1,-2 14 0,-1 16 232,2-1 1,1 47-1,2-82-409,0 1 0,0 0 1,0 0-1,1 0 0,-1 0 0,0 0 0,1 0 0,-1 0 0,0 0 1,1-1-1,-1 1 0,1 0 0,-1 0 0,1 0 0,0-1 1,-1 1-1,1 0 0,0-1 0,-1 1 0,1-1 0,0 1 0,0-1 1,0 1-1,-1-1 0,1 1 0,1-1 0,32 4 148,28-17 42,-43 6-179,-14 4-11,1 1-1,-1 0 1,1 0-1,0 0 0,0 1 1,0 0-1,0 0 0,0 0 1,0 1-1,0-1 0,0 2 1,11 0-1,-15 2 24,-1 0-1,0-1 1,0 1-1,0 0 1,0 0-1,0 0 1,0-1-1,-1 1 1,1 0-1,-1 0 1,0 0 0,0 0-1,0 0 1,-1 0-1,1 0 1,-2 5-1,2 18 195,0-26-193,0 1 1,0-1-1,0 0 0,0 0 1,1 0-1,-1 1 0,0-1 1,0 0-1,0 0 0,0 1 0,0-1 1,1 0-1,-1 0 0,0 0 1,0 0-1,0 1 0,1-1 1,-1 0-1,0 0 0,0 0 1,1 0-1,-1 0 0,0 0 1,0 0-1,1 0 0,-1 0 0,0 0 1,0 0-1,1 0 0,-1 0 1,0 0-1,0 0 0,1 0 1,-1 0-1,0 0 0,0 0 1,1 0-1,-1 0 0,0 0 1,0 0-1,0 0 0,1 0 0,-1-1 1,0 1-1,0 0 0,1 0 1,-1 0-1,0 0 0,0-1 1,0 1-1,0 0 0,1 0 1,-1 0-1,0-1 0,0 1 1,0 0-1,0 0 0,0-1 1,0 1-1,0 0 0,0-1 0,10-12 703,6-56-1771,-15 64-2459,0 7 3381,0 0 0,0 0 0,1 0 0,-1 0 0,1 0 0,-1 0 0,1 0 0,0-1 0,0 1 0,0 0 0,0-1 0,0 0 0,0 1 0,0-1 0,0 0 0,0 0 0,1-1 0,-1 1 0,0 0 0,1-1 0,-1 1 0,1-1 0,-1 0 0,0 1 0,1-1 0,-1-1 0,1 1 0,-1 0 0,1 0 0,-1-1 0,0 0 0,3 0 0,3-1-268,-1 0-1,0-1 1,1 1 0,-1-1-1,0-1 1,0 1 0,-1-1-1,1-1 1,6-4 0,-4-1-115,1-1 1,-1 0-1,0 0 1,-1-1-1,-1 1 1,0-2-1,0 1 1,7-23-1,-9 23 723,-2-1-1,1 0 1,-1 1 0,-1-1-1,0 0 1,-1 0-1,-1-1 1,0 1 0,-2-18-1,2 31-157,0-1-1,0 1 0,0 0 1,0-1-1,0 1 0,0 0 1,0 0-1,0-1 0,-1 1 1,1 0-1,0-1 0,0 1 1,0 0-1,0 0 0,0-1 0,-1 1 1,1 0-1,0 0 0,0-1 1,0 1-1,-1 0 0,1 0 1,0 0-1,0-1 0,-1 1 1,1 0-1,0 0 0,0 0 1,-1 0-1,1 0 0,0 0 1,-1 0-1,1-1 0,0 1 1,-1 0-1,1 0 0,0 0 1,0 0-1,-1 0 0,1 0 1,0 1-1,-1-1 0,1 0 1,0 0-1,-1 0 0,1 0 1,0 0-1,0 0 0,-1 0 1,1 1-1,0-1 0,0 0 1,-1 0-1,-12 12 1264,6 2-760,0 0 0,1 0 0,0 1 1,1 0-1,1 0 0,1 0 0,0 0 1,-2 31-1,5 129 263,1-165-814,-1-7-19,0-1 0,1 1 0,-1 0 0,1-1-1,0 1 1,0-1 0,0 1 0,0-1 0,2 5 0,4-6-80,-5-17 166,-4 5 49,0 1 1,-1-1-1,0 1 0,0 0 0,-1 0 0,-1 0 0,0 0 1,0 1-1,-12-15 0,-8-19 510,61 41-784,52 1-6555,-50 1 2407</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28.005"/>
    </inkml:context>
    <inkml:brush xml:id="br0">
      <inkml:brushProperty name="width" value="0.025" units="cm"/>
      <inkml:brushProperty name="height" value="0.025" units="cm"/>
    </inkml:brush>
  </inkml:definitions>
  <inkml:trace contextRef="#ctx0" brushRef="#br0">165 1 8520,'0'0'5931,"-7"8"-5675,-19 30-144,24-37-98,1 1-1,0 0 0,0-1 0,0 1 1,0 0-1,0-1 0,0 1 0,0 0 0,1 0 1,-1 0-1,1 0 0,-1 0 0,1 0 1,0 0-1,0 0 0,0 0 0,0 0 1,0 0-1,0 0 0,1 0 0,-1 0 1,1 0-1,-1-1 0,1 1 0,1 3 0,1-1-182,0-1-1,0 1 0,0-1 0,1 0 0,0 0 0,-1 0 0,1 0 1,5 2-1,-6-4 175,-1 0 1,1 0-1,-1 1 1,0-1 0,0 0-1,0 1 1,0-1-1,0 1 1,0 0-1,0 0 1,-1 0 0,1 0-1,-1 0 1,1 0-1,-1 0 1,0 0-1,1 1 1,-1-1 0,0 1-1,0 2 1,-2-3 222,1-1 0,-1 1 0,0 0 0,0-1 0,0 1 0,-1 0 0,1-1 0,0 0 0,0 1 0,-1-1 0,1 0 0,-1 0 0,1 0 0,-1 1 0,0-2 0,1 1 0,-1 0 0,0 0 0,0 0 0,0-1 0,1 1 0,-1-1 0,0 0 0,-3 1 0,-50 8 1070,49-9-1440,-45 2 1002,27-6-2747,7-8-4188,11-1-2658</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28.631"/>
    </inkml:context>
    <inkml:brush xml:id="br0">
      <inkml:brushProperty name="width" value="0.025" units="cm"/>
      <inkml:brushProperty name="height" value="0.025" units="cm"/>
    </inkml:brush>
  </inkml:definitions>
  <inkml:trace contextRef="#ctx0" brushRef="#br0">1 0 11050,'0'0'10341,"0"10"-9818,0 0-415,0 2 25,-1 1-1,2-1 1,0 1 0,0-1-1,1 0 1,1 0 0,6 18-1,-9-28-96,1-1-1,0 0 1,1 1-1,-1-1 0,0 0 1,0 0-1,0 0 1,1 0-1,-1 0 1,0 0-1,1 0 1,-1 0-1,1-1 0,-1 1 1,1-1-1,0 1 1,-1-1-1,1 1 1,-1-1-1,1 0 1,0 0-1,-1 0 0,1 0 1,0 0-1,-1 0 1,1 0-1,0 0 1,-1-1-1,1 1 1,-1-1-1,1 1 0,2-2 1,3-1 127,1 0-1,-1 0 1,0-1 0,0 0-1,7-5 1,0-2-113,25-19 45,-37 28-105,0 1-1,0 0 1,0-1 0,0 1-1,0 0 1,1 0 0,-1 0-1,1 1 1,-1-1 0,0 0-1,1 1 1,-1 0 0,5-1-1,-5 5-19,-1 0-1,0 0 0,0 1 0,0-1 1,-1 0-1,0 0 0,0 1 1,0-1-1,-1 9 0,1 0 29,0-12 4,0 0 0,0 0 0,0 1 0,1-1 0,-1 0 0,0 0 0,1 0 0,-1 1 0,1-1 0,-1 0 0,1 0 0,0 0 0,-1 0 0,1 0 0,0 0 0,0 0 0,0 0 0,0 0 0,0 0 0,0-1 0,0 1 0,0 0 0,0-1 0,2 2 0,1-1 30,-1 0-1,1 0 0,0 0 0,0 0 0,0-1 1,-1 0-1,1 1 0,6-2 0,5 0 45,0-2 0,0 0 0,17-5 0,-3 3-1388,-22 6-8437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17.214"/>
    </inkml:context>
    <inkml:brush xml:id="br0">
      <inkml:brushProperty name="width" value="0.025" units="cm"/>
      <inkml:brushProperty name="height" value="0.025" units="cm"/>
    </inkml:brush>
  </inkml:definitions>
  <inkml:trace contextRef="#ctx0" brushRef="#br0">161 1 5605,'0'0'321,"-56"31"-193,21 0 0,-1 2-288,3 1-1794</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28.971"/>
    </inkml:context>
    <inkml:brush xml:id="br0">
      <inkml:brushProperty name="width" value="0.025" units="cm"/>
      <inkml:brushProperty name="height" value="0.025" units="cm"/>
    </inkml:brush>
  </inkml:definitions>
  <inkml:trace contextRef="#ctx0" brushRef="#br0">1 1 6598,'0'0'11499,"63"49"-20563</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29.295"/>
    </inkml:context>
    <inkml:brush xml:id="br0">
      <inkml:brushProperty name="width" value="0.025" units="cm"/>
      <inkml:brushProperty name="height" value="0.025" units="cm"/>
    </inkml:brush>
  </inkml:definitions>
  <inkml:trace contextRef="#ctx0" brushRef="#br0">138 111 8296,'0'0'6513,"-9"-3"-5835,5 2-629,1 0-1,-1-1 1,1 1 0,-1 1 0,1-1 0,-1 0 0,0 1 0,1 0 0,-1 0 0,0 0 0,1 0 0,-1 0-1,1 1 1,-1 0 0,0 0 0,1 0 0,-1 0 0,1 0 0,0 1 0,-1-1 0,1 1 0,0 0 0,0 0-1,0 0 1,0 0 0,0 1 0,1-1 0,-1 1 0,1 0 0,-4 5 0,3-6 99,1 1-1,0 0 1,0 0 0,0 0 0,0 0-1,1 0 1,-1 1 0,1-1 0,-1 0 0,1 1-1,0-1 1,1 1 0,-1-1 0,1 1 0,-1-1-1,1 1 1,0 0 0,1 3 0,0-6-59,-1 0 1,1 0 0,0 0-1,0-1 1,0 1 0,0 0-1,0-1 1,0 1 0,0-1-1,0 1 1,0-1 0,0 0-1,0 1 1,0-1-1,1 0 1,-1 0 0,0 0-1,0 1 1,0-1 0,0-1-1,1 1 1,-1 0 0,0 0-1,0 0 1,0 0 0,0-1-1,2 0 1,33-12 2076,-20 2-2035,0-1 0,0 0 0,-1-1-1,-1-1 1,0 0 0,-1-1 0,-1-1-1,0 0 1,18-34 0,-24 31-896,-13 13-379,6 6 1098,-1 1 0,0-1 0,0 1 1,0 0-1,0 0 0,1 0 0,-1 0 0,0 0 0,1 0 1,-1 0-1,1 0 0,-1 1 0,1-1 0,0 1 0,-2 1 1,-5 8 62,0-1 0,1 1 0,0 0 0,1 0 0,0 1 0,1 0 0,1 0 0,-1 0 0,2 1 0,0-1 0,0 1 1,2 0-1,-1 0 0,1 20 0,2-31 5,-1 1 0,0-1 0,1 0 0,0 0 0,-1 0 0,1 0 0,0 0 0,0 0 0,0 0 0,0 0 0,1 0 0,-1-1 0,0 1 0,1 0 0,-1-1 0,1 1 0,0-1 0,-1 0 0,1 1 0,0-1 0,0 0 0,0 0 0,0 0 0,0 0 0,0 0 0,0-1 0,0 1 0,0-1 0,0 1 0,0-1 0,1 0 0,-1 0 0,0 0 0,0 0 0,3 0 0,4-1 90,-1 1 1,0-1-1,0-1 1,0 1-1,0-1 1,0-1-1,0 1 1,11-7-1,-3 0-29,0-1-1,0 0 0,14-14 1,-25 20-87,0 0 0,0-1 0,-1 0 0,0 0 0,1 0 0,-2 0 0,1-1 0,-1 1 0,1-1 0,-2 0 0,1 0 0,2-8 0,-12 39-494,4-15 585,1-1 0,-1 1-1,1 0 1,1-1 0,-1 18 0,3-25-122,-1 0 1,0 0-1,0 0 0,1 0 0,-1 0 1,1 0-1,0 0 0,-1 0 1,1-1-1,0 1 0,0 0 1,0 0-1,0-1 0,1 1 1,-1-1-1,0 1 0,1-1 1,-1 0-1,0 1 0,1-1 1,0 0-1,-1 0 0,1 0 1,0 0-1,0 0 0,-1-1 1,1 1-1,0 0 0,0-1 1,0 1-1,0-1 0,0 0 1,0 0-1,4 0 0,18 1-3173,0-1-3086</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30.896"/>
    </inkml:context>
    <inkml:brush xml:id="br0">
      <inkml:brushProperty name="width" value="0.025" units="cm"/>
      <inkml:brushProperty name="height" value="0.025" units="cm"/>
    </inkml:brush>
  </inkml:definitions>
  <inkml:trace contextRef="#ctx0" brushRef="#br0">127 10 11915,'0'0'5702,"-5"10"-4517,-4 10-651,1 0 0,1 0 0,0 1 0,2 0 0,-5 39 1,-2 121 1000,11-125-1523,-2-1 1,-17 86 0,22-168-170,-1 0 0,-1 0 0,-1 0 0,-6-29 0,-8-18-444,9 50 381,1-1 1,1 1 0,-1-29-1,52 52 599,-33 1-274,0 0-1,0-1 0,0-1 1,-1 0-1,1-1 1,-1-1-1,1 0 0,-1 0 1,0-1-1,-1-1 1,1 0-1,-1-1 0,0 0 1,-1-1-1,0 0 1,0-1-1,13-14 0,31-43-13,-51 60-94,0 0-1,0 0 0,-1-1 0,0 0 1,0 1-1,0-1 0,-1 0 0,0-1 0,1-8 1,-2 15-1,-1 1 1,0 0-1,0 0 0,0 0 1,0-1-1,0 1 1,0 0-1,0 0 0,0-1 1,0 1-1,0 0 1,0 0-1,0-1 1,0 1-1,0 0 0,0 0 1,0-1-1,0 1 1,0 0-1,0 0 1,-1 0-1,1-1 0,0 1 1,0 0-1,0 0 1,0 0-1,0-1 0,-1 1 1,1 0-1,0 0 1,0 0-1,0 0 1,-1-1-1,1 1 0,0 0 1,0 0-1,0 0 1,-1 0-1,1 0 1,0 0-1,0 0 0,-1 0 1,1 0-1,0 0 1,0 0-1,-1 0 0,1 0 1,0 0-1,0 0 1,0 0-1,-1 0 1,1 0-1,0 0 0,0 0 1,-1 0-1,1 0 1,0 0-1,0 0 0,-1 1 1,1-1-1,0 0 1,0 0-1,0 0 1,0 0-1,-1 0 0,1 1 1,0-1-1,-15 13-158,4 0 149,1 1 0,1 0 1,0 1-1,1 0 0,-11 26 0,-25 87 455,35-99-209,2-5-128,1 1-1,1-1 1,2 1 0,0 1 0,1-1-1,2 0 1,3 32 0,-3-54-116,1 0-1,-1 0 1,1 0 0,0 0 0,0 0-1,0-1 1,0 1 0,1 0-1,-1 0 1,1-1 0,0 1-1,-1-1 1,1 0 0,4 4 0,-5-5 13,-1-1 1,1 1-1,-1-1 0,1 0 1,0 1-1,-1-1 1,1 0-1,0 1 1,-1-1-1,1 0 1,0 0-1,-1 0 1,1 0-1,0 0 1,0 0-1,-1 0 1,1 0-1,0 0 1,-1 0-1,1 0 0,0 0 1,0 0-1,0-1 1,1 0 23,-1 1 0,0-1 1,0 0-1,0-1 0,1 1 0,-1 0 1,0 0-1,0 0 0,0-1 0,-1 1 0,1 0 1,0-1-1,0 1 0,-1-1 0,1-1 1,5-19-12,-1 0 0,-1-1 1,-1 1-1,-1-1 0,-1 1 1,-4-42-1,2 7-459,1 59 437,0 0 0,1 0 0,0 0-1,0 1 1,-1-1 0,1 0 0,0 0 0,1 0-1,-1 0 1,0 0 0,1 0 0,-1-1 0,1 1-1,-1 0 1,1-1 0,0 1 0,0-1 0,-1 0-1,1 1 1,0-1 0,0 0 0,1 0 0,-1 0-1,0 0 1,0-1 0,4 2 0,5 1 27,1 0 1,-1-1 0,21 2-1,-24-4 20,0 1 0,0-2-1,0 1 1,0-1 0,0 0-1,-1-1 1,1 0 0,0 0-1,-1-1 1,1 0 0,13-7-1,-18 7-31,1 1 0,0-1 1,-1 0-1,1 0 0,-1 0 0,0 0 0,0-1 0,0 1 0,-1-1 0,1 0 0,-1 0 0,0 0 0,0 0 0,0 0 0,0 0 1,-1 0-1,0-1 0,0 1 0,0-1 0,0 1 0,-1-1 0,1-5 0,-1 9-29,-1 0-1,1 0 1,0 1 0,0-1-1,0 0 1,-1 0 0,1 0-1,0 0 1,-1 1 0,1-1-1,-1 0 1,1 0 0,-1 1-1,1-1 1,-1 0 0,0 1-1,1-1 1,-1 1 0,0-1-1,1 1 1,-1-1 0,0 1-1,0-1 1,1 1 0,-1-1-1,0 1 1,0 0-1,0 0 1,0-1 0,0 1-1,1 0 1,-1 0 0,0 0-1,0 0 1,0 0 0,0 0-1,0 0 1,0 0 0,0 1-1,1-1 1,-1 0 0,0 0-1,-1 2 1,-3-2-20,1 2 0,0-1 0,0 0 0,0 1 0,0 0 0,0 0 0,1 0 0,-6 4 0,3-1 31,1 1-1,0 1 1,0-1-1,0 1 0,1 0 1,0 0-1,1 0 1,-1 0-1,-2 12 1,5-18 10,0 1 0,0 0 0,1 0 0,-1 0 1,1 0-1,-1 0 0,1 0 0,0-1 1,0 1-1,0 0 0,0 0 0,0 0 0,0 0 1,0 0-1,1 0 0,-1 0 0,1 0 1,-1 0-1,1 0 0,0 0 0,0-1 1,0 1-1,0 0 0,0-1 0,0 1 0,0 0 1,1-1-1,-1 0 0,0 1 0,1-1 1,-1 0-1,1 1 0,0-1 0,-1 0 0,1 0 1,0-1-1,0 1 0,0 0 0,-1 0 1,1-1-1,0 1 0,3-1 0,23 3 6,0-1-1,0-1 0,56-6 1,-49 2-97,-34 3 97,0 0 0,0 0-1,-1 0 1,1 0 0,0 0 0,0 0 0,0-1 0,-1 1 0,1 0-1,0 0 1,-1-1 0,1 1 0,0-1 0,0 1 0,-1-1 0,1 1 0,-1-1-1,1 1 1,-1-1 0,1 1 0,0-1 0,-1 1 0,0-1 0,1 0-1,-1 1 1,1-1 0,-1 0 0,0 0 0,0 1 0,1-2 0,-5-28 218,1 21-209,-1 0 0,0 1 0,0 0-1,-9-12 1,47 19-175,-20 2 236,14 2 83,1-2 0,45-4 0,-68 2-134,0 0-1,0 1 1,0-2 0,0 1-1,0-1 1,0 0-1,0 0 1,-1-1-1,1 1 1,-1-1-1,0 0 1,1-1-1,-2 1 1,1-1 0,0 0-1,-1-1 1,1 1-1,4-8 1,-5 0-139,-12 14-249,-15 13 103,14-6 290,1 0 1,1 0-1,-1 1 1,-9 17-1,14-22-2,1 0 0,-1 0 0,1-1 0,1 1 0,-1 0 0,0 1 0,1-1 0,0 0 0,1 0 0,-1 1 0,1-1 0,0 0 0,0 6 1,1-10-26,-1 0 1,1 1 0,-1-1-1,1 0 1,0 0 0,0 0 0,0 0-1,-1 0 1,1 1 0,0-2 0,0 1-1,0 0 1,0 0 0,1 0 0,-1 0-1,0-1 1,0 1 0,0 0 0,1-1-1,-1 1 1,0-1 0,1 0 0,-1 1-1,0-1 1,1 0 0,-1 0 0,2 0-1,45 1 157,-39-2-120,9-1-100,-1-1 1,-1 0-1,1-1 1,0-1-1,-1-1 1,0 0-1,0-1 0,-1-1 1,0 0-1,0-1 1,0-1-1,24-22 1,-34 28-69,-6 6 142,-1-1 0,0 1 1,1-1-1,0 1 0,-1-1 1,1 1-1,0 0 0,0 0 1,0 0-1,0 0 1,0-1-1,0 1 0,0 0 1,1 1-1,-1-1 0,1 0 1,-1 3-1,1-4-8,0 0 0,-1 0 0,1 0 0,0 1 0,0-1 0,0 0-1,0 0 1,0 0 0,0 0 0,0 1 0,0-1 0,1 0 0,-1 0 0,0 0 0,1 0 0,-1 0 0,1 0 0,-1 0 0,1 0-1,-1 0 1,1 0 0,0 0 0,0 0 0,-1 0 0,1 0 0,0 0 0,0-1 0,0 1 0,0 0 0,0-1 0,0 1-1,1 0 1,24 4 127,25 6-88,-49-10-48,0 0-1,0 0 1,0 0-1,0 0 0,0 0 1,0 1-1,0-1 1,-1 1-1,1-1 1,0 1-1,-1 0 1,1 0-1,-1 0 0,0-1 1,0 1-1,1 0 1,-1 1-1,0-1 1,0 3-1,0-4-57,-1 0 0,0 0-1,1 0 1,-1 1 0,1-1-1,0 0 1,-1 0 0,1-1-1,0 1 1,-1 0 0,1 0-1,0 0 1,0 0 0,0 0 0,0-1-1,0 1 1,0 0 0,1 0-1,0-1-509,-1 1-1,1-1 1,0 1-1,0-1 1,0 0 0,0 1-1,0-1 1,0 0-1,0 0 1,0-1-1,0 1 1,-1 0-1,1-1 1,0 1-1,0-1 1,3-1 0,13-9-6546</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31.272"/>
    </inkml:context>
    <inkml:brush xml:id="br0">
      <inkml:brushProperty name="width" value="0.025" units="cm"/>
      <inkml:brushProperty name="height" value="0.025" units="cm"/>
    </inkml:brush>
  </inkml:definitions>
  <inkml:trace contextRef="#ctx0" brushRef="#br0">211 19 11851,'1'0'129,"0"0"0,0-1 0,0 1 0,0 0 0,0-1 0,-1 1 0,1-1 0,0 0 0,0 1 0,-1-1 0,1 0 0,0 1 0,-1-1-1,1 0 1,-1 1 0,1-1 0,-1 0 0,1 0 0,-1 0 0,1 0 0,-1 0 0,1-1 0,-18 0 3960,-34 14 1092,32-3-5095,0 2 1,1 0-1,-23 19 0,35-25-62,1-1 0,0 1-1,0 0 1,0 0-1,1 0 1,0 1-1,0-1 1,0 1 0,1 0-1,-1 0 1,2 0-1,-1 1 1,1-1 0,-3 11-1,5-16-44,0 1 1,0-1-1,0 0 0,0 0 1,0 0-1,1 0 0,-1 0 0,0 0 1,1 1-1,-1-1 0,1 0 1,-1 0-1,1 0 0,-1 0 1,1 0-1,0 0 0,0-1 0,-1 1 1,1 0-1,0 0 0,0 0 1,0-1-1,0 1 0,0 0 1,0-1-1,0 1 0,0-1 0,0 1 1,0-1-1,0 0 0,0 1 1,0-1-1,0 0 0,1 0 0,-1 0 1,0 0-1,0 0 0,1 0 1,48-1-6914,-31-5 139</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31.804"/>
    </inkml:context>
    <inkml:brush xml:id="br0">
      <inkml:brushProperty name="width" value="0.025" units="cm"/>
      <inkml:brushProperty name="height" value="0.025" units="cm"/>
    </inkml:brush>
  </inkml:definitions>
  <inkml:trace contextRef="#ctx0" brushRef="#br0">35 83 6983,'0'0'4628,"2"-8"-2573,-1 4-1697,-1 1 0,1-1-1,0 1 1,0-1 0,0 1-1,0 0 1,1 0 0,-1-1-1,1 1 1,0 0 0,0 0-1,0 0 1,0 1 0,0-1-1,1 0 1,-1 1 0,1 0-1,0-1 1,-1 1 0,1 0-1,0 0 1,1 1 0,-1-1-1,0 1 1,0-1 0,1 1-1,-1 0 1,0 0 0,1 1-1,-1-1 1,1 1 0,-1 0-1,6 0 1,-6 0-322,1 0 0,0 0-1,0 0 1,0 1 0,0 0 0,0 0 0,-1 0-1,1 0 1,0 1 0,-1-1 0,1 1 0,-1 0-1,0 0 1,1 0 0,4 5 0,-7-6-43,0 0-1,0 0 1,0 0 0,-1 0 0,1 0 0,0 1 0,-1-1-1,1 0 1,-1 0 0,0 1 0,1-1 0,-1 0 0,0 0-1,1 1 1,-1-1 0,0 0 0,0 1 0,0-1 0,-1 2-1,1-1 7,-1 0 0,0 1 0,0-1-1,0 0 1,0 0 0,0 0-1,-1 0 1,1 0 0,0 0-1,-1 0 1,0 0 0,1 0-1,-5 2 1,-9 7 58,-1 0-1,0-1 1,0-1 0,-24 9-1,-24 14-136,58-24-388,18-3 369,30 0 302,-32-4-207,175 14 17,-105-13-3987,-80-2 3817,0 1 1,1-1 0,-1 0 0,0 0 0,0 0 0,1 0-1,-1 0 1,0 0 0,0 0 0,0 0 0,1 0-1,-1 0 1,0 0 0,0 0 0,1 0 0,-1-1 0,0 1-1,0 0 1,0 0 0,1 0 0,-1 0 0,0 0 0,0 0-1,0 0 1,1-1 0,-1 1 0,0 0 0,0 0-1,0 0 1,0-1 0,1 1 0,-1 0 0,0 0 0,0 0-1,0-1 1,0 1 0,0 0 0,0 0 0,0 0-1,0-1 1,0 1 0,0 0 0,0 0 0,0-1 0,0 1-1,0 0 1,0 0 0,0-1 0,0 1 0,0 0 0,0-2-1232,0-7-8456</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32.133"/>
    </inkml:context>
    <inkml:brush xml:id="br0">
      <inkml:brushProperty name="width" value="0.025" units="cm"/>
      <inkml:brushProperty name="height" value="0.025" units="cm"/>
    </inkml:brush>
  </inkml:definitions>
  <inkml:trace contextRef="#ctx0" brushRef="#br0">1 1 9513,'0'0'11179,"61"10"-9546,-27-6-704,1 0-673,1 2-192,-1 0-448,1-2-1602,-4 0-2146,-3-4-4004</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32.622"/>
    </inkml:context>
    <inkml:brush xml:id="br0">
      <inkml:brushProperty name="width" value="0.025" units="cm"/>
      <inkml:brushProperty name="height" value="0.025" units="cm"/>
    </inkml:brush>
  </inkml:definitions>
  <inkml:trace contextRef="#ctx0" brushRef="#br0">0 0 15599,'0'0'5221,"52"9"-24952</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33.228"/>
    </inkml:context>
    <inkml:brush xml:id="br0">
      <inkml:brushProperty name="width" value="0.025" units="cm"/>
      <inkml:brushProperty name="height" value="0.025" units="cm"/>
    </inkml:brush>
  </inkml:definitions>
  <inkml:trace contextRef="#ctx0" brushRef="#br0">21 89 7271,'-2'-8'2525,"-1"-1"-1720,-7-32 1812,6 10 2705,4 104-1508,-2 3-3130,4 0 1,14 90-1,-16-164-617,0-1 0,0 1 0,0-1 0,0 1 0,0-1 0,0 1 0,1-1 1,-1 1-1,1-1 0,-1 1 0,1-1 0,0 0 0,-1 1 0,1-1 0,0 0 0,0 1 0,0-1 0,0 0 0,0 0 0,0 0 0,0 0 0,1 0 0,-1 0 0,0 0 0,0 0 1,1 0-1,-1-1 0,1 1 0,-1-1 0,0 1 0,1-1 0,-1 1 0,1-1 0,0 0 0,-1 0 0,1 1 0,-1-1 0,1 0 0,-1-1 0,1 1 0,-1 0 0,1 0 0,-1-1 0,1 1 1,-1-1-1,1 1 0,-1-1 0,1 1 0,-1-1 0,0 0 0,2-1 0,9-5 302,0-1 0,0 0 0,-1-1 0,13-14 0,-19 19-507,25-25 182,-2-2 0,-1-1 1,-1 0-1,25-44 0,-36 49-4780,19-44 0</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34.035"/>
    </inkml:context>
    <inkml:brush xml:id="br0">
      <inkml:brushProperty name="width" value="0.025" units="cm"/>
      <inkml:brushProperty name="height" value="0.025" units="cm"/>
    </inkml:brush>
  </inkml:definitions>
  <inkml:trace contextRef="#ctx0" brushRef="#br0">19 62 12075,'0'0'2355,"-4"10"276,0 3-2119,1-1 0,0 1-1,1-1 1,1 1-1,0 0 1,1 23-1,0-32-460,0-1-1,1 1 0,-1-1 1,1 1-1,0-1 0,0 1 0,0-1 1,1 0-1,-1 0 0,1 0 0,0 1 1,0-1-1,0-1 0,4 6 1,-4-7-51,0 1 0,1-1 1,-1 1-1,1-1 1,-1 0-1,1 0 1,0 0-1,-1 0 1,1-1-1,0 1 0,0-1 1,0 0-1,-1 1 1,1-1-1,0-1 1,0 1-1,0 0 1,-1-1-1,1 1 1,0-1-1,0 0 0,2-1 1,0 0 10,-1 0 0,1 0 0,-1-1-1,0 1 1,0-1 0,0 0 0,0-1 0,0 1 0,-1-1 0,1 1 0,-1-1 0,3-5-1,33-53-448,-36 56 388,2-2 41,0 1-128,-1-1 0,0 0-1,0 0 1,-1 0 0,0 0 0,0 0 0,-1-1-1,3-12 1,-24 50 591,13-20-327,1 1 0,0-1 0,1 1 0,0 1 0,1-1 0,0 0 0,1 1 0,0-1 0,-1 20 0,3-29-107,0 0-1,0 0 0,0 0 0,1 0 0,-1 0 0,0 0 0,1 0 1,-1 0-1,1 0 0,-1 0 0,1 0 0,0-1 0,-1 1 1,1 0-1,0 0 0,-1-1 0,1 1 0,0 0 0,0-1 0,0 1 1,0-1-1,0 1 0,-1-1 0,1 1 0,0-1 0,0 0 1,0 1-1,0-1 0,0 0 0,0 0 0,0 0 0,1 0 1,-1 0-1,0 0 0,0 0 0,0 0 0,0 0 0,0 0 0,0-1 1,1 1-1,3-1 161,-1 1 0,1-1 0,0-1 0,0 1 0,-1-1 0,1 1 0,6-5 0,0-2-162,-1 0-1,0 0 1,-1-1-1,0-1 1,0 0-1,-1 0 1,0 0-1,-1-1 0,0 0 1,-1 0-1,0-1 1,-1 0-1,0 0 1,4-19-1,-31 74-1388,18-36 1411,0-1 0,0 1 0,1 0 0,-1 0 0,2 0 0,-1 1 0,1-1 0,0 1 0,-1 8-1,3-15-26,-1 0-1,1 1 1,0-1-1,0 0 1,0 0-1,0 0 1,0 0-1,0 0 1,1 1-1,-1-1 1,0 0-1,0 0 0,1 0 1,-1 0-1,1 0 1,-1 0-1,1 0 1,-1 0-1,1 0 1,0 0-1,0 0 1,-1 0-1,1-1 0,0 1 1,0 0-1,0 0 1,0-1-1,0 1 1,0-1-1,0 1 1,2 0-1,1 0 21,-1-1 0,1 0-1,0 1 1,0-1 0,0-1 0,-1 1-1,1-1 1,0 1 0,5-3 0,37-17 78,-41 16-128,0 1-1,0 1 1,1-1-1,0 1 0,-1-1 1,1 2-1,0-1 1,0 1-1,11-2 0,-15 5-22,0 0 0,1 0 0,-1 0 0,0 0 0,0 0 0,-1 1 0,1-1 0,0 0 0,-1 1 0,0-1 0,1 1 0,-1 0 0,0 0 0,0-1 0,0 1 0,0 4 0,8 15-86,-8-21 145,-1 0 0,1 0-1,-1 0 1,1 0 0,-1 0 0,1 0-1,0 0 1,-1 0 0,1 0-1,0-1 1,0 1 0,0 0 0,0-1-1,0 1 1,0 0 0,0-1-1,0 1 1,0-1 0,0 0 0,0 1-1,0-1 1,0 0 0,0 1-1,0-1 1,0 0 0,0 0-1,0 0 1,1 0 0,-1 0 0,1-1-1,0 0 24,0 0 0,0 0 0,0-1 0,0 1 0,0-1 0,-1 1 0,1-1 0,0 0 0,-1 0 0,0 0 0,1 0 0,-1 0 0,1-3 0,5-9 33,-1-1 0,-1 0 0,5-19 0,-7 20-2,-1-1-1,-1 0 0,-1-24 0,0 25 157,42 15-373,-39 0 113,18 1-727,-1 0-1,38-3 1,-46-3-2733,-1-8-2878</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34.963"/>
    </inkml:context>
    <inkml:brush xml:id="br0">
      <inkml:brushProperty name="width" value="0.025" units="cm"/>
      <inkml:brushProperty name="height" value="0.025" units="cm"/>
    </inkml:brush>
  </inkml:definitions>
  <inkml:trace contextRef="#ctx0" brushRef="#br0">0 91 10410,'0'0'12353,"10"5"-11734,-7-3-576,0 0 0,0 0-1,0 0 1,0-1 0,0 1-1,0-1 1,1 0 0,-1 0-1,0 0 1,0 0 0,1-1 0,-1 1-1,1-1 1,-1 0 0,1 0-1,-1 0 1,0-1 0,1 1 0,-1-1-1,1 1 1,-1-1 0,0 0-1,0-1 1,0 1 0,1 0 0,-1-1-1,-1 0 1,1 0 0,5-4-1,-3 2-28,1 0-1,-1 0 0,0-1 0,0 0 0,-1 0 0,0 0 1,0-1-1,0 1 0,0-1 0,-1 0 0,0 0 0,0 0 1,-1 0-1,4-14 0,-27 26-878,15-2 906,1 1-1,1 0 1,-1 0 0,1 0 0,-1 0-1,1 1 1,1 0 0,-1 0-1,1 0 1,0 0 0,1 0 0,-1 1-1,1-1 1,0 1 0,0 7-1,28-35 969,-24 18-1001,1-1 0,-1 1 0,0 0 0,0-1-1,0 0 1,0 1 0,-1-1 0,1 0 0,-1 0 0,0 0-1,0 0 1,-1 0 0,1 0 0,-1-7 0,-17 34-345,10-7 486,1 0-1,1 1 1,0-1-1,2 1 1,0 0-1,0 0 1,2 0-1,0 0 1,1 0-1,3 28 1,-3-44-121,0-1 1,0 1-1,0-1 0,-1 1 1,1-1-1,0 1 0,0 0 1,0-1-1,0 1 0,1-1 1,-1 1-1,0-1 0,0 1 1,0-1-1,0 1 0,1-1 1,-1 1-1,0-1 0,0 1 1,1-1-1,-1 1 0,0-1 1,1 1-1,-1-1 0,0 1 1,1-1-1,-1 0 0,1 1 0,-1-1 1,1 0-1,-1 1 0,1-1 1,-1 0-1,1 0 0,-1 0 1,1 1-1,-1-1 0,1 0 1,-1 0-1,1 0 0,0 0 1,-1 0-1,1 0 0,-1 0 1,1 0-1,-1 0 0,1 0 1,-1 0-1,1-1 0,0 1 1,-1 0-1,1 0 0,-1 0 1,1-1-1,-1 1 0,1 0 1,-1-1-1,0 1 0,1 0 1,-1-1-1,1 1 0,-1 0 1,0-1-1,1 1 0,-1-1 1,0 1-1,1-1 0,-1 0 1,33-39 1788,-27 34-2039,39-46 359,-26 33-139,-1-2 0,-2 0-1,22-33 1,-36 43-386,-2 9-3815</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17.975"/>
    </inkml:context>
    <inkml:brush xml:id="br0">
      <inkml:brushProperty name="width" value="0.025" units="cm"/>
      <inkml:brushProperty name="height" value="0.025" units="cm"/>
    </inkml:brush>
  </inkml:definitions>
  <inkml:trace contextRef="#ctx0" brushRef="#br0">615 0 8648,'0'0'5339,"-9"7"-4848,-1 2-446,1 1 0,0 0 1,1 0-1,0 1 1,1 0-1,0 0 0,0 1 1,1 0-1,1 0 0,0 1 1,-4 17-1,-64 234 355,-40 274 0,28-109-282,8-105-47,-77 393 227,142-609-787,10-63-3213,2-35-1658</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35.757"/>
    </inkml:context>
    <inkml:brush xml:id="br0">
      <inkml:brushProperty name="width" value="0.025" units="cm"/>
      <inkml:brushProperty name="height" value="0.025" units="cm"/>
    </inkml:brush>
  </inkml:definitions>
  <inkml:trace contextRef="#ctx0" brushRef="#br0">1 88 5381,'0'3'11805,"12"11"-10712,0-7-769,1-1 0,1 0 0,-1-1 0,1-1 0,0 0 0,0-1 0,0 0 1,25 1-1,-30-4-180,-1 0 1,1-1 0,-1 1 0,1-2 0,-1 1-1,0-1 1,12-4 0,-16 5-9,0-1 1,-1 0-1,1 0 0,0 0 1,-1-1-1,1 1 0,-1-1 1,1 0-1,-1 0 0,0 0 1,0 0-1,-1-1 0,1 1 1,-1-1-1,3-3 0,-4 5-104,0 0-1,0 0 1,1 0-1,-1-1 1,0 1-1,-1 0 1,1 0-1,0 0 1,-1-1-1,1 1 1,-1 0-1,0-1 1,1 1-1,-1 0 1,-1-1-1,1 1 1,0 0-1,0-1 1,-1 1-1,1 0 0,-1-1 1,0 1-1,0 0 1,0 0-1,0 0 1,0 0-1,0 0 1,0 0-1,-1 0 1,1 0-1,-1 0 1,1 1-1,-1-1 1,0 0-1,0 1 1,0 0-1,0-1 1,-3-1-1,2 2-46,-1 0-1,1 0 0,-1 0 1,1 0-1,-1 1 1,0-1-1,1 1 0,-1 0 1,0 0-1,1 0 1,-1 1-1,1-1 1,-1 1-1,0 0 0,1 0 1,-1 0-1,1 1 1,0-1-1,-1 1 0,1-1 1,0 1-1,0 0 1,0 1-1,-4 2 0,-3 6-7,0-1-1,1 2 0,0-1 0,1 1 1,-12 22-1,16-28 21,2 0 0,-1-1 0,1 1 0,0 0-1,0 0 1,0 0 0,1 1 0,0-1 0,0 0 0,1 0 0,-1 1 0,1-1 0,1 0-1,-1 1 1,3 9 0,-1-14 0,-1 1 0,1-1 0,0 0 0,0 1 0,0-1 0,0 0 0,0 0 0,0-1 0,0 1 0,1 0 0,-1-1 0,1 1 0,-1-1 1,1 0-1,-1 0 0,1 0 0,0 0 0,5 1 0,55 8-1078,-44-8-1613,0-1 0,30-3 0,-1-7-6862</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36.554"/>
    </inkml:context>
    <inkml:brush xml:id="br0">
      <inkml:brushProperty name="width" value="0.025" units="cm"/>
      <inkml:brushProperty name="height" value="0.025" units="cm"/>
    </inkml:brush>
  </inkml:definitions>
  <inkml:trace contextRef="#ctx0" brushRef="#br0">0 80 8456,'0'0'5707,"8"-8"-4325,-3 2-1052,1 0 0,-1 1 0,1 0 0,1 0 0,-1 0 0,1 1 0,-1 0 0,1 0 0,0 1-1,1 0 1,-1 0 0,1 0 0,-1 1 0,10-1 0,3-1 135,-1 1 0,1 1 1,0 1-1,0 1 0,-1 0 0,25 5 0,-43-5-468,0 0 0,1 0 0,-1 0 0,0 1 0,0-1 0,0 0-1,0 1 1,0-1 0,0 1 0,0-1 0,0 1 0,0 0 0,0-1-1,0 1 1,0 0 0,-1 0 0,1 0 0,0 0 0,0-1 0,0 3-1,-1-2 6,1 0 0,-1 0 0,0-1 0,0 1 0,-1 0 0,1 0 0,0 0 0,0-1 0,0 1 0,0 0 0,-1 0 0,1 0 0,0-1 0,-1 1 0,1 0 0,-1 0 0,1-1 0,-1 1 0,1 0 0,-1-1 0,0 1 0,-3 3 41,1 0 0,-1-1 0,-1 0 0,1 0-1,0 0 1,-10 4 0,-3 0 77,0 1 1,0 0-1,1 2 0,-27 18 0,39-25-121,0 1 0,0-1 0,0 1 0,1-1 0,-1 1 0,1 0 0,0 0 0,0 1 0,1-1 0,-1 1 0,1-1-1,0 1 1,0 0 0,0 0 0,1 0 0,0 0 0,0 0 0,0 0 0,0 0 0,1 0 0,0 1 0,0 4 0,1-6-57,0-1 1,0 0 0,0 0 0,0 0 0,1 0 0,-1 0 0,1 0 0,0 0 0,-1 0-1,1-1 1,1 1 0,-1-1 0,0 1 0,1-1 0,-1 0 0,4 3 0,21 11-2917,-1-5-4239,-12-7-4536</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36.885"/>
    </inkml:context>
    <inkml:brush xml:id="br0">
      <inkml:brushProperty name="width" value="0.025" units="cm"/>
      <inkml:brushProperty name="height" value="0.025" units="cm"/>
    </inkml:brush>
  </inkml:definitions>
  <inkml:trace contextRef="#ctx0" brushRef="#br0">0 0 13164,'0'0'7175</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37.561"/>
    </inkml:context>
    <inkml:brush xml:id="br0">
      <inkml:brushProperty name="width" value="0.025" units="cm"/>
      <inkml:brushProperty name="height" value="0.025" units="cm"/>
    </inkml:brush>
  </inkml:definitions>
  <inkml:trace contextRef="#ctx0" brushRef="#br0">107 21 7335,'0'0'6283,"-1"-5"-4879,-3-10-292,0 14 74,-4 29 1124,-3 51 59,-12 288-48,-1 10-2229,6 233 307,18-504-258,-7 5-119,4-77 3,1 0 0,1-1 0,5 48 0,2-63-674,-3-31-6645,-3 1 1822</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38.464"/>
    </inkml:context>
    <inkml:brush xml:id="br0">
      <inkml:brushProperty name="width" value="0.025" units="cm"/>
      <inkml:brushProperty name="height" value="0.025" units="cm"/>
    </inkml:brush>
  </inkml:definitions>
  <inkml:trace contextRef="#ctx0" brushRef="#br0">65 21 7527,'0'0'3139,"-8"-3"-1639,-6 0-999,-7-2 40,0-3 3275,33 10-596,14-4-2896,-7 1-163,198 13 60,-10 0-191,410-23-89,-72-1 534,73 21-2,-460-6-316,442-4 833,-38 0-111,-412 2-863,-149-1-177,-11-2-14012</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38.826"/>
    </inkml:context>
    <inkml:brush xml:id="br0">
      <inkml:brushProperty name="width" value="0.025" units="cm"/>
      <inkml:brushProperty name="height" value="0.025" units="cm"/>
    </inkml:brush>
  </inkml:definitions>
  <inkml:trace contextRef="#ctx0" brushRef="#br0">0 12 11499,'0'0'11942,"11"-3"-11841,-4 1-88,-4 1-9,1 0 0,-1 0 1,0 0-1,0 0 0,1 0 0,-1 1 0,0 0 1,1-1-1,-1 1 0,0 1 0,1-1 1,-1 0-1,1 1 0,-1 0 0,0-1 1,0 1-1,1 1 0,-1-1 0,0 0 0,5 4 1,5 4 23,19 15 26,2-1 1,52 27 0,-85-50-47,0 1-1,0-1 1,0 1 0,-1-1 0,1 1-1,0-1 1,0 1 0,0-1 0,-1 1-1,1 0 1,0 0 0,-1-1-1,1 1 1,-1 0 0,1 0 0,-1 0-1,1-1 1,-1 1 0,1 0 0,-1 0-1,0 0 1,0 0 0,1 0 0,-1 0-1,0 0 1,0 0 0,0 0 0,0 0-1,0 0 1,0 0 0,0 0 0,-1 0-1,1 0 1,0 0 0,0 0-1,-1-1 1,1 1 0,-1 0 0,1 0-1,-1 0 1,1 0 0,-1-1 0,1 1-1,-1 0 1,0 0 0,1-1 0,-2 2-1,-41 37 150,36-33-87,-166 124-1752,160-122-2850,7-6-4047</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39.629"/>
    </inkml:context>
    <inkml:brush xml:id="br0">
      <inkml:brushProperty name="width" value="0.025" units="cm"/>
      <inkml:brushProperty name="height" value="0.025" units="cm"/>
    </inkml:brush>
  </inkml:definitions>
  <inkml:trace contextRef="#ctx0" brushRef="#br0">72 184 480,'0'0'10325,"-8"8"-9284,1 0-690,0 0 0,0 0 0,1 0 1,0 1-1,-4 9 0,6-10 792,0 1-1,1-1 1,0 0 0,1 1-1,-2 8 1,4-16-1087,0-1-1,0 0 0,0 0 1,0 0-1,0 0 1,0 0-1,0 0 1,0 1-1,0-1 1,0 0-1,0 0 1,0 0-1,0 0 1,0 0-1,0 0 1,0 0-1,1 1 1,-1-1-1,0 0 1,0 0-1,0 0 1,0 0-1,0 0 1,0 0-1,0 0 1,0 0-1,1 0 1,-1 0-1,0 0 1,0 0-1,0 0 1,0 0-1,0 1 1,0-1-1,0 0 1,1 0-1,-1 0 1,0 0-1,0 0 1,0 0-1,0 0 1,0 0-1,0-1 1,1 1-1,-1 0 1,0 0-1,0 0 1,0 0-1,0 0 1,0 0-1,0 0 1,0 0-1,1 0 1,-1 0-1,0 0 0,0 0 1,0 0-1,0-1 1,0 1-1,0 0 1,0 0-1,0 0 1,0 0-1,0 0 1,0 0-1,1 0 1,-1-1-1,0 1 1,15-12 1009,15-19-861,43-71 745,-54 73-746,0 1 1,2 1-1,34-34 0,-53 59-222,-1 0 1,1 0-1,0 1 0,0-1 0,0 1 1,0-1-1,0 1 0,0 0 1,0 0-1,0 0 0,0 0 1,1 0-1,-1 1 0,0-1 1,0 1-1,1-1 0,3 1 1,-4 0 4,-1 0-1,0 1 1,1 0 0,-1-1-1,0 1 1,0 0 0,1-1 0,-1 1-1,0 0 1,0 0 0,0 0 0,0 0-1,0 0 1,0 0 0,-1 0 0,1 1-1,0-1 1,0 0 0,-1 0-1,1 1 1,0 1 0,3 12-34,-1-1 0,0 1-1,-1-1 1,0 26 0,0-11 197,-1-21-172,1 1 0,-1-1 0,1 0 0,1 0 0,0 0 0,0-1 0,0 1 0,1-1 0,0 0 0,0 0 0,1 0 0,0 0 0,0-1 0,1 0 0,0 0 1,0 0-1,0-1 0,10 7 0,-10-8-723,0-1 0,0 0 0,0-1 0,0 1 0,1-1 0,-1-1 0,1 1 0,0-1 0,6 1 0,20-2-7619</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40.739"/>
    </inkml:context>
    <inkml:brush xml:id="br0">
      <inkml:brushProperty name="width" value="0.025" units="cm"/>
      <inkml:brushProperty name="height" value="0.025" units="cm"/>
    </inkml:brush>
  </inkml:definitions>
  <inkml:trace contextRef="#ctx0" brushRef="#br0">14 0 10730,'0'0'11867,"-2"11"-11936,0-2 61,-1 1 4,1 0 0,0 0 1,1 0-1,0 0 0,0 1 1,1-1-1,2 18 1,-2-27 22,1-1 0,-1 1-1,1 0 1,-1 0 0,1-1 0,-1 1 0,1 0 0,-1-1 0,1 1 0,0 0 0,-1-1 0,1 1 0,0-1 0,-1 1 0,1-1 0,0 1 0,0-1 0,0 0 0,-1 1 0,1-1 0,0 0 0,0 0 0,0 0 0,0 1 0,-1-1 0,1 0 0,0 0 0,0 0-1,0 0 1,0-1 0,0 1 0,0 0 0,-1 0 0,1 0 0,0-1 0,0 1 0,0 0 0,-1-1 0,2 0 0,31-17 1059,34-51-818,-47 46-248,-32 73-812,4-31 580,1 0 0,1 0 1,1 1-1,1 0 0,0 0 1,0 22-1,4-42 86,0 0 1,0 0-1,0 1 0,0-1 1,0 0-1,0 0 0,0 1 0,0-1 1,1 0-1,-1 0 0,0 0 1,0 1-1,0-1 0,0 0 1,0 0-1,1 0 0,-1 0 0,0 1 1,0-1-1,0 0 0,1 0 1,-1 0-1,0 0 0,0 0 0,0 0 1,1 0-1,-1 1 0,0-1 1,0 0-1,0 0 0,1 0 1,-1 0-1,0 0 0,0 0 0,1 0 1,-1 0-1,0 0 0,0 0 1,1 0-1,-1 0 0,0-1 1,0 1-1,0 0 0,1 0 0,-1 0 1,0 0-1,0 0 0,1 0-286,7-3-6995</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41.083"/>
    </inkml:context>
    <inkml:brush xml:id="br0">
      <inkml:brushProperty name="width" value="0.025" units="cm"/>
      <inkml:brushProperty name="height" value="0.025" units="cm"/>
    </inkml:brush>
  </inkml:definitions>
  <inkml:trace contextRef="#ctx0" brushRef="#br0">6 1 13421,'0'0'8360,"-5"57"-7816,5-38-320,0 0-96,0-3-63,0-2-130,0-5-575,0-3-257</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41.424"/>
    </inkml:context>
    <inkml:brush xml:id="br0">
      <inkml:brushProperty name="width" value="0.025" units="cm"/>
      <inkml:brushProperty name="height" value="0.025" units="cm"/>
    </inkml:brush>
  </inkml:definitions>
  <inkml:trace contextRef="#ctx0" brushRef="#br0">16 4 8680,'0'0'11280,"10"-1"-10089,-5 1-1078,8-2 129,1 2 0,0 0 0,-1 0-1,18 4 1,-28-4-253,0 0 0,-1 1 1,1-1-1,0 1 0,-1 0 0,1 0 0,-1-1 1,1 2-1,-1-1 0,0 0 0,1 0 1,-1 1-1,0 0 0,0-1 0,0 1 0,0 0 1,0 0-1,0 0 0,-1 0 0,1 0 0,0 0 1,-1 1-1,0-1 0,0 0 0,0 1 0,0-1 1,0 1-1,0-1 0,0 1 0,-1 0 1,1-1-1,-1 4 0,0-1 21,0-1 1,-1 0-1,1 1 1,-1-1-1,0 0 1,0 1-1,-1-1 0,1 0 1,-1 0-1,0 0 1,0 0-1,0-1 1,-1 1-1,1 0 0,-1-1 1,0 0-1,0 1 1,0-1-1,0 0 1,-1-1-1,-3 4 0,30-8 2100,-21 2-2157,0 1 0,0-1 0,0 0 0,0 1 0,0 0 0,0-1 0,-1 1 0,1 0 1,0 0-1,0 0 0,0 0 0,-1 0 0,1 1 0,0-1 0,-1 0 0,1 1 0,-1-1 1,0 1-1,1 0 0,-1-1 0,0 1 0,0 0 0,0 0 0,0 0 0,-1 0 0,1 0 0,0 0 1,-1 0-1,1 0 0,-1 0 0,1 3 0,-2-4 108,0 0 0,1-1 0,-1 1-1,0-1 1,1 1 0,-1-1 0,0 1 0,0-1 0,1 0-1,-1 1 1,0-1 0,0 0 0,0 1 0,1-1 0,-1 0 0,0 0-1,0 0 1,0 0 0,0 0 0,0 0 0,1 0 0,-3 0-1,-27 0 1371,24-1-951,-9 2-79,-53-5 1663,64 3-2355,0 0 1,0 0 0,0 0-1,0-1 1,1 1 0,-1-1 0,0 0-1,1 0 1,-1 0 0,1 0-1,0-1 1,0 1 0,0-1-1,-4-4 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18.575"/>
    </inkml:context>
    <inkml:brush xml:id="br0">
      <inkml:brushProperty name="width" value="0.025" units="cm"/>
      <inkml:brushProperty name="height" value="0.025" units="cm"/>
    </inkml:brush>
  </inkml:definitions>
  <inkml:trace contextRef="#ctx0" brushRef="#br0">916 0 8456,'0'0'3256,"-3"16"-2791,-20 86 606,-69 184 0,37-126-453,-460 1285 17,494-1395-631,-99 268 48,96-242-104,3 1-1,-14 95 1,29-73-2708,7-92 923,3-6-1446</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42.118"/>
    </inkml:context>
    <inkml:brush xml:id="br0">
      <inkml:brushProperty name="width" value="0.025" units="cm"/>
      <inkml:brushProperty name="height" value="0.025" units="cm"/>
    </inkml:brush>
  </inkml:definitions>
  <inkml:trace contextRef="#ctx0" brushRef="#br0">64 0 5669,'0'0'15407,"-52"36"-15055,43-13-63,7-1-33</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43.629"/>
    </inkml:context>
    <inkml:brush xml:id="br0">
      <inkml:brushProperty name="width" value="0.025" units="cm"/>
      <inkml:brushProperty name="height" value="0.025" units="cm"/>
    </inkml:brush>
  </inkml:definitions>
  <inkml:trace contextRef="#ctx0" brushRef="#br0">55 1 6534,'0'0'17889,"-2"7"-17809,-13 19-45,8-13 8,0 0 1,1 0-1,-7 20 1,12-30-39,0 0 0,0 0 0,1 0 0,-1 1 0,1-1 0,0 0 0,0 0 0,0 0 1,0 0-1,0 0 0,1 0 0,-1 0 0,1 0 0,0 0 0,0 0 0,0 0 0,0 0 0,1 0 0,-1-1 0,1 1 0,2 3 0,-2-5-2,-1 0 0,0 0 0,0-1 0,0 1-1,0 0 1,1-1 0,-1 1 0,0-1 0,1 0-1,-1 1 1,0-1 0,1 0 0,-1 0 0,0 0-1,1 0 1,-1 0 0,0 0 0,1 0 0,-1 0-1,0 0 1,1-1 0,-1 1 0,0-1 0,1 1-1,-1-1 1,0 1 0,0-1 0,0 0 0,0 0-1,1 1 1,-1-1 0,0 0 0,0 0 0,1-2-1,38-37 124,-36 36-120,1-2-4,0 0 0,0-1 1,-1 1-1,0-1 0,0 0 0,0 0 1,-1-1-1,0 1 0,-1 0 0,1-1 0,1-14 1,2 6-133,-3 18-157,-3 1 253,0-1-1,0 1 0,0 0 1,-1-1-1,1 1 0,-1-1 0,0 1 1,0-1-1,0 1 0,0-1 1,-2 5-1,-3 1 34,2 1 0,-1 0 0,1 0 0,0 1 0,1-1 0,0 1-1,1 0 1,0-1 0,-1 20 0,11-26 60,-8-3-58,1 0 0,0 0-1,-1 0 1,1 0 0,0 0-1,0 0 1,-1 0-1,1 0 1,0 0 0,-1 0-1,1 1 1,-1-1-1,1 0 1,0 0 0,-1 1-1,1-1 1,-1 0 0,1 1-1,0-1 1,-1 1-1,1-1 1,-1 1 0,1-1-1,-1 1 1,0-1-1,1 1 1,-1-1 0,0 1-1,1-1 1,-1 1-1,0 0 1,1-1 0,-1 2-1,2 9-907,-2-11 587,0 1-1,1-1 1,-1 1-1,0-1 0,1 0 1,-1 1-1,1-1 1,-1 1-1,1-1 1,-1 0-1,1 0 1,-1 1-1,1-1 1,-1 0-1,1 0 1,-1 0-1,1 1 1,-1-1-1,1 0 1,0 0-1,-1 0 1,1 0-1,-1 0 1,1 0-1,0 0 1,8 0-4282</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43.994"/>
    </inkml:context>
    <inkml:brush xml:id="br0">
      <inkml:brushProperty name="width" value="0.025" units="cm"/>
      <inkml:brushProperty name="height" value="0.025" units="cm"/>
    </inkml:brush>
  </inkml:definitions>
  <inkml:trace contextRef="#ctx0" brushRef="#br0">138 1 10602,'0'0'13602,"-6"9"-13159,-125 139-469,130-147-935,3-2 581,0 1 1,0 0-1,0 0 1,0-1 0,0 1-1,0-1 1,0 1-1,0-1 1,0 0-1,0 0 1,-1 0-1,3-1 1,30-25-6908,-18 12 1837</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44.319"/>
    </inkml:context>
    <inkml:brush xml:id="br0">
      <inkml:brushProperty name="width" value="0.025" units="cm"/>
      <inkml:brushProperty name="height" value="0.025" units="cm"/>
    </inkml:brush>
  </inkml:definitions>
  <inkml:trace contextRef="#ctx0" brushRef="#br0">0 34 4965,'32'-16'1305,"-18"9"1050,6-4 5462,-24 55-6044,1-12-909,2 0 1,3 41-1,-1-40-2769,0 1-3871</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44.665"/>
    </inkml:context>
    <inkml:brush xml:id="br0">
      <inkml:brushProperty name="width" value="0.025" units="cm"/>
      <inkml:brushProperty name="height" value="0.025" units="cm"/>
    </inkml:brush>
  </inkml:definitions>
  <inkml:trace contextRef="#ctx0" brushRef="#br0">0 23 8232,'0'0'14606,"52"-22"-13197,-33 22-736,5 0-545,4 0-96,2 0-801,8 0-2658,3 0-4132</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11.361"/>
    </inkml:context>
    <inkml:brush xml:id="br0">
      <inkml:brushProperty name="width" value="0.025" units="cm"/>
      <inkml:brushProperty name="height" value="0.025" units="cm"/>
    </inkml:brush>
  </inkml:definitions>
  <inkml:trace contextRef="#ctx0" brushRef="#br0">18 1 9929,'0'0'12540,"-2"8"-12129,-11 117 1964,11-68-5929</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11.754"/>
    </inkml:context>
    <inkml:brush xml:id="br0">
      <inkml:brushProperty name="width" value="0.025" units="cm"/>
      <inkml:brushProperty name="height" value="0.025" units="cm"/>
    </inkml:brush>
  </inkml:definitions>
  <inkml:trace contextRef="#ctx0" brushRef="#br0">176 2 13068,'0'0'7079,"-10"-1"-6935,3 1-156,-1 0 0,0 0 0,1 1 0,-1 0 0,0 1 0,-14 4 0,20-6 9,0 1-1,0 0 1,0-1 0,0 1-1,0 0 1,0 0 0,1 1-1,-1-1 1,0 0 0,0 0-1,1 1 1,-1-1 0,1 1-1,-1 0 1,1-1-1,0 1 1,0 0 0,0 0-1,0-1 1,0 1 0,0 0-1,0 0 1,1 0 0,-1 0-1,0 1 1,1-1 0,0 0-1,0 0 1,-1 0 0,1 0-1,1 0 1,-1 0-1,0 1 1,0-1 0,1 0-1,0 3 1,0-3-17,-1-1-1,1 0 1,0 1-1,0-1 1,0 1 0,-1-1-1,1 0 1,0 0 0,1 0-1,-1 1 1,0-1-1,0 0 1,0 0 0,1 0-1,-1-1 1,0 1 0,1 0-1,-1 0 1,1-1-1,-1 1 1,3 0 0,41 6-858,-40-7 799,1 0 0,-1 1 0,0-1-1,0 1 1,0 1 0,0-1 0,7 3 0,-11-3 83,-1-1 0,1 0 0,-1 0-1,1 1 1,-1-1 0,0 0 0,1 0 0,-1 1 0,1-1 0,-1 0 0,0 1 0,1-1 0,-1 1 0,0-1-1,1 1 1,-1-1 0,0 1 0,0-1 0,1 0 0,-1 1 0,0-1 0,0 1 0,0-1 0,0 1 0,0 0-1,0-1 1,0 1 0,0-1 0,0 1 0,0-1 0,0 1 0,0-1 0,0 2 0,-16 12 472,-28 6 301,42-20-781,-9 4 195,-1-1 0,1-1 0,-1 0 0,0 0 0,1-1 0,-1-1-1,-20-1 1,32 1-215,-1 0 1,0 0-1,0 0 0,1-1 0,-1 1 1,0 0-1,1 0 0,-1-1 0,0 1 1,1 0-1,-1-1 0,0 1 0,1-1 0,-1 1 1,1-1-1,-1 1 0,1-1 0,-1 1 1,1-1-1,-1 1 0,1-1 0,-1 0 1,1 1-1,0-1 0,-1 0 0,1 1 0,0-1 1,0 0-1,-1 1 0,1-1 0,0-1 1,6-14-5479,4 6 308</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12.369"/>
    </inkml:context>
    <inkml:brush xml:id="br0">
      <inkml:brushProperty name="width" value="0.025" units="cm"/>
      <inkml:brushProperty name="height" value="0.025" units="cm"/>
    </inkml:brush>
  </inkml:definitions>
  <inkml:trace contextRef="#ctx0" brushRef="#br0">52 0 8840,'0'0'4842,"0"10"-2680,-3 30-118,5 53 0,-1-78-1918,0 1 1,2-1-1,0 0 0,1-1 1,0 1-1,1-1 0,9 19 0,-9-24-337,10 21 688,-9-25-1426,-7-17-1971,-1 4 2024,-1-1 0,0 1-1,0 0 1,-1 0 0,-7-12-1,-5-5 808,-31-36-1,35 48-399,2-3 6048,39 13-972,21 4-3095,12 0-1677,-21-3-4923,-21-2-2601</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13.382"/>
    </inkml:context>
    <inkml:brush xml:id="br0">
      <inkml:brushProperty name="width" value="0.025" units="cm"/>
      <inkml:brushProperty name="height" value="0.025" units="cm"/>
    </inkml:brush>
  </inkml:definitions>
  <inkml:trace contextRef="#ctx0" brushRef="#br0">131 112 9001,'0'0'14525,"4"-9"-13137,8-24-293,-12 33-1075,-1-1 0,1 0 0,0 1 0,0-1 0,0 1 0,0-1 0,-1 1 0,1-1 0,0 1 0,-1-1 1,1 1-1,0-1 0,-1 1 0,1-1 0,-1 1 0,1-1 0,-1 1 0,1 0 0,-1-1 0,1 1 0,-1 0 0,1-1 1,-1 1-1,1 0 0,-1 0 0,1-1 0,-1 1 0,0 0 0,1 0 0,-1 0 0,1 0 0,-1 0 0,0 0 1,1 0-1,-1 0 0,1 0 0,-1 0 0,0 0 0,0 1 0,-26 2 319,21 0-344,0 0 0,1 0 0,-1 1 1,1 0-1,0-1 0,0 2 0,0-1 0,1 1 0,-1-1 0,1 1 1,0 0-1,1 1 0,-5 7 0,3-5-3,1-1 1,0 1-1,1 0 1,0 1-1,0-1 0,1 0 1,0 1-1,1-1 0,-2 14 1,3-21 8,1 0 0,-1 0 0,0 1 0,0-1 0,1 0 0,-1 0 0,1 0 0,-1 0 0,1 0 0,-1 0 0,1 0 0,0 0 0,-1 0 0,1 0 0,0 0 0,0 0 0,0-1 0,0 1 0,-1 0 0,1-1 0,0 1 0,0 0 0,1-1 0,-1 1 0,0-1 0,0 1 0,0-1 0,0 0 0,0 0 0,0 1 0,0-1 0,1 0 0,-1 0 0,0 0 0,0 0 0,0 0 0,0 0 0,1-1 0,-1 1 0,0 0 0,0-1 0,1 0 0,5 0 14,0 0-1,0-1 0,0 0 1,0-1-1,-1 1 1,8-5-1,7-7 88,1 0 0,-2-2 0,34-33 0,-45 40-85,0 0 0,0-1 0,-1-1-1,-1 1 1,0-1 0,0-1 0,-1 1 0,0-1 0,5-18 0,-11 30-23,1-1 0,-1 1 1,0 0-1,0 0 1,0 0-1,0 0 0,1 0 1,-1-1-1,0 1 1,0 0-1,0 0 0,0 0 1,0-1-1,0 1 1,0 0-1,0 0 1,1 0-1,-1-1 0,0 1 1,0 0-1,0 0 1,0 0-1,0-1 0,0 1 1,0 0-1,0 0 1,0-1-1,0 1 0,0 0 1,-1 0-1,1 0 1,0-1-1,0 1 0,0 0 1,0 0-1,0 0 1,0-1-1,0 1 0,-1 0 1,1 0-1,0 0 1,0 0-1,0-1 1,0 1-1,-1 0 0,1 0 1,0 0-1,0 0 1,0 0-1,-1 0 0,1 0 1,0-1-1,0 1 1,0 0-1,-1 0 0,1 0 1,0 0-1,0 0 1,-1 0-1,-14 13-150,-17 24 60,24-25 101,-31 54-36,37-63 37,0 1 1,1-1-1,-1 1 0,1 0 0,0-1 1,0 1-1,1 0 0,-1 0 0,1 0 1,0-1-1,0 1 0,0 0 0,0 0 1,0 0-1,1 0 0,2 6 0,1-5-41,0-1 0,0-1 0,1 1 0,0-1 0,-1 1 0,1-1 0,0-1 0,1 1 0,6 2-1,5 4-1876,11 0-6037,-17-8 1895</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13.917"/>
    </inkml:context>
    <inkml:brush xml:id="br0">
      <inkml:brushProperty name="width" value="0.025" units="cm"/>
      <inkml:brushProperty name="height" value="0.025" units="cm"/>
    </inkml:brush>
  </inkml:definitions>
  <inkml:trace contextRef="#ctx0" brushRef="#br0">28 110 10858,'0'0'12305,"10"-4"-11034,-6 2-1174,45-19 965,-46 20-990,-1-1 1,0 1 0,0 0 0,0-1-1,0 1 1,0-1 0,0 0 0,0 1 0,0-1-1,-1 0 1,1 0 0,-1 0 0,1 0-1,-1-1 1,0 1 0,0 0 0,0 0 0,0-1-1,0 1 1,-1-1 0,1-2 0,-1 4-70,-1 1 1,1-1 0,-1 0-1,1 1 1,-1-1-1,1 0 1,-1 1-1,0-1 1,1 1 0,-1-1-1,0 1 1,1-1-1,-1 1 1,0 0 0,0-1-1,1 1 1,-1 0-1,0 0 1,0-1 0,0 1-1,1 0 1,-1 0-1,0 0 1,0 0 0,0 0-1,0 0 1,1 0-1,-1 0 1,0 0-1,0 1 1,0-1 0,0 0-1,1 0 1,-1 1-1,0-1 1,0 1 0,-33 11-100,26-7 84,1 1-1,-1 0 0,1 0 1,-10 12-1,15-16 12,1 0-1,-1-1 1,1 1-1,-1 0 1,1 0-1,0 0 1,0 0-1,0 0 1,0 0-1,0 0 1,1 0 0,-1 0-1,0 0 1,1 1-1,0-1 1,-1 0-1,1 0 1,0 1-1,0-1 1,0 0-1,1 0 1,-1 0-1,1 1 1,-1-1-1,2 3 1,-1-3 2,1-1 0,-1 0 1,1 0-1,-1 1 0,1-1 0,0 0 1,-1 0-1,1 0 0,0-1 1,0 1-1,0 0 0,0-1 1,0 1-1,0-1 0,0 0 0,-1 1 1,1-1-1,3 0 0,47-1 56,-35 0-26,182 1 86,-199 0-90,-3-30 1558,-2 7-1260,1 0-1,2 0 0,-1-25 1,6 47-686,-1 0 1,0 0-1,0 0 0,0 1 1,1-1-1,-1 0 1,0 1-1,1 0 1,-1-1-1,1 1 1,-1 0-1,0 0 1,1 1-1,-1-1 1,4 1-1,1-1-1430,18 1-3803,5 2-1207</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18.950"/>
    </inkml:context>
    <inkml:brush xml:id="br0">
      <inkml:brushProperty name="width" value="0.025" units="cm"/>
      <inkml:brushProperty name="height" value="0.025" units="cm"/>
    </inkml:brush>
  </inkml:definitions>
  <inkml:trace contextRef="#ctx0" brushRef="#br0">1070 1 6342,'1'9'539,"-1"-1"-509,0 1 0,0-1 1,-1 1-1,0-1 0,-1 0 0,0 0 0,0 1 0,-4 7 0,-33 71 794,23-54-435,-86 180 905,-424 935 1715,468-1012-3005,-120 306 75,141-335-158,4 2 0,-20 129-1,51-227-25,-2 7-318,0 0 0,2 0 0,0 1 0,1-1 0,1 0 0,1 1-1,0-1 1,6 24 0,12-14-2892</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14.309"/>
    </inkml:context>
    <inkml:brush xml:id="br0">
      <inkml:brushProperty name="width" value="0.025" units="cm"/>
      <inkml:brushProperty name="height" value="0.025" units="cm"/>
    </inkml:brush>
  </inkml:definitions>
  <inkml:trace contextRef="#ctx0" brushRef="#br0">275 25 14061,'0'0'6663,"-11"-5"-5169,9 4-1432,-3-2-26,0 1 0,-1-1 0,1 1 0,0 0 0,-1 1 0,1-1 0,-1 1 0,1 0 0,-1 0 0,1 1 0,-1 0 0,0 0 0,1 0 0,-1 1 0,1 0 0,-1 0 0,-10 3 0,6 1 29,0 0-1,0 0 1,1 1-1,0 0 1,0 1-1,1 0 1,-1 0-1,1 1 1,1 0-1,0 1 1,0-1-1,1 1 1,0 1-1,0-1 1,1 1-1,0 0 1,1 0-1,0 1 1,0-1-1,1 1 1,1 0 0,0-1-1,-1 17 0,3-25-36,0-1-1,0 0 0,0 1 0,0-1 1,1 1-1,-1-1 0,0 0 1,1 1-1,-1-1 0,1 0 0,0 1 1,-1-1-1,1 0 0,0 0 0,0 1 1,-1-1-1,1 0 0,0 0 0,0 0 1,0 0-1,0 0 0,1-1 0,0 2 1,1 0 70,0-1 0,0 0 0,0 0 0,1 0 0,-1 0 1,0-1-1,0 1 0,0-1 0,1 0 0,3 0 0,0 0 61,1-1-1,0 0 1,0 0-1,0-1 1,-1 0-1,1 0 1,-1-1-1,9-4 1,-3-1-2,0 0 1,-1-1-1,0-1 0,-1 0 1,15-16-1,-21 20-109,-1 1 0,0 0 0,0-1 0,0 0 1,-1 0-1,0 0 0,0 0 0,0-1 0,-1 1 0,0-1 0,0 0 0,-1 1 0,0-1 0,1-8 0,-3 14-65,1-1-1,0 1 0,-1-1 1,1 1-1,-1 0 0,1-1 0,-1 1 1,0 0-1,1-1 0,-1 1 1,0 0-1,0 0 0,0 0 1,0-1-1,0 1 0,0 0 0,0 0 1,0 1-1,-1-1 0,1 0 1,0 0-1,0 0 0,-1 1 1,1-1-1,-1 1 0,1-1 0,0 1 1,-1 0-1,1-1 0,-1 1 1,1 0-1,-1 0 0,1 0 0,-1 0 1,1 0-1,-1 0 0,1 1 1,-1-1-1,-1 1 0,-3 0-323,1-1 0,-1 1-1,1 1 1,0-1 0,-1 1-1,1 0 1,0 0 0,0 0-1,-9 6 1,-10 20-3499,11-7-1491,4-5-397</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15.062"/>
    </inkml:context>
    <inkml:brush xml:id="br0">
      <inkml:brushProperty name="width" value="0.025" units="cm"/>
      <inkml:brushProperty name="height" value="0.025" units="cm"/>
    </inkml:brush>
  </inkml:definitions>
  <inkml:trace contextRef="#ctx0" brushRef="#br0">0 244 11819,'0'0'5509,"10"-5"-3133,3-1-1865,-1 0 1,2 1-1,-1 1 0,0 0 0,1 1 1,0 0-1,-1 1 0,18 0 1,-30 2-277,-4 2-204,0 0 1,0 0 0,0 0 0,-1 0-1,1 0 1,0-1 0,-1 0 0,1 0-1,-1 0 1,0 0 0,1 0 0,-8 0 0,8-1-136,-18 6-274,40-8 320,37-6 163,-38 2 35,0-1-1,-1 0 0,0-1 1,0-1-1,0-1 0,25-20 1,-35 25-100,-1 0 1,0 0 0,0-1 0,0 0 0,-1 0 0,0 0-1,0-1 1,0 1 0,-1-1 0,0 0 0,0-1-1,-1 1 1,0-1 0,0 1 0,-1-1 0,0 0 0,-1 0-1,2-10 1,-3 18-42,0-1 0,0 1-1,0 0 1,-1 0 0,1 0 0,0 0 0,0-1-1,0 1 1,0 0 0,0 0 0,0 0-1,0 0 1,-1 0 0,1 0 0,0-1 0,0 1-1,0 0 1,0 0 0,0 0 0,-1 0-1,1 0 1,0 0 0,0 0 0,0 0-1,0 0 1,-1 0 0,1 0 0,0 0 0,0 0-1,0 0 1,-1 0 0,1 0 0,0 0-1,0 0 1,0 0 0,0 0 0,-1 0-1,1 0 1,0 0 0,0 0 0,0 0 0,0 0-1,-1 0 1,1 1 0,0-1 0,0 0-1,0 0 1,0 0 0,0 0 0,-1 0-1,1 0 1,0 1 0,0-1 0,0 0 0,0 0-1,0 0 1,0 0 0,0 1 0,0-1-1,0 0 1,0 0 0,0 0 0,0 0-1,0 1 1,0-1 0,0 0 0,0 0 0,-9 11-44,5-3 40,0 1 0,0-1 1,1 1-1,0 0 0,0-1 0,1 1 0,1 0 1,-1 1-1,2-1 0,-1 0 0,1 0 0,2 15 1,-2-19 0,1 0 0,0-1-1,0 1 1,0-1 0,1 1 0,-1-1 0,1 0 0,0 0 0,0 0 0,1 0 0,-1 0 0,1 0 0,0 0 0,0-1 0,0 0 0,0 1 0,1-1 0,0 0 0,-1-1 0,1 1 0,0-1 0,0 1 0,0-1 0,1 0 0,-1-1 0,7 3 0,-18-7-980,0 0 0,-1 0-1,1 0 1,0-1 0,1 0-1,-1 0 1,-8-8 0,6 4 1291,0 1 0,1-1 1,0-1-1,1 0 0,0 0 0,0 0 1,0-1-1,-7-16 0,15 26-164,-1-1 0,1 1 0,-1-1 0,1 1 0,-1-1 0,1 1 0,0-1 0,-1 1 0,1 0 0,0-1 0,-1 1 0,1 0 0,0 0 0,-1-1 0,1 1 0,0 0 0,0 0 0,-1 0 0,1 0 0,0 0 0,0 0 0,-1 0 0,1 0 0,0 0 0,0 1 0,25 0-60,14 4 36,1 1-1648,-15-4-2554,1-2-5446</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15.661"/>
    </inkml:context>
    <inkml:brush xml:id="br0">
      <inkml:brushProperty name="width" value="0.025" units="cm"/>
      <inkml:brushProperty name="height" value="0.025" units="cm"/>
    </inkml:brush>
  </inkml:definitions>
  <inkml:trace contextRef="#ctx0" brushRef="#br0">190 15 13036,'0'0'11590,"-11"-3"-11126,4 0-434,4 2-29,0 0 1,0-1-1,0 1 0,0 0 1,-1 0-1,1 1 0,0-1 1,-1 1-1,1 0 0,0 0 1,-1 0-1,1 0 0,-1 0 1,1 1-1,0 0 0,-1-1 1,1 1-1,0 0 0,0 1 0,0-1 1,-5 3-1,-4 5-7,0 1-1,1 0 0,-19 22 1,27-28 8,-1 0 1,1 0-1,0 0 1,1 1-1,-1-1 1,1 1-1,0 0 1,0-1-1,1 1 0,-1 0 1,1 0-1,0 0 1,0 1-1,0 7 1,2-12 17,-1 0 0,0 0 0,1 0 0,-1 0 0,1 0 0,-1 0 0,1 0-1,-1 0 1,1 0 0,0 0 0,-1 0 0,1 0 0,0-1 0,0 1 0,0 0 0,0 0 0,-1-1 0,1 1 0,0-1 0,0 1 0,0-1 0,0 1 0,0-1 0,1 0 0,-1 1 0,0-1 0,0 0 0,0 0 0,0 0 0,0 0 0,2 0-1,40-2 863,-41 2-822,10-3 31,-1-1-1,1 0 1,-2 0 0,1-1 0,0-1-1,-1 0 1,0 0 0,0-1 0,-1 0 0,0-1-1,0 0 1,0 0 0,-1-1 0,-1 0-1,1-1 1,-2 1 0,12-21 0,-34 56-504,11-19 398,0 0 1,1 1-1,0-1 0,0 1 1,0 0-1,1 0 0,1 0 1,-3 11-1,4-17-76,1 0-1,0 0 1,-1 0-1,1 1 1,0-1-1,0 0 1,1 0-1,-1 0 1,0 0 0,1 0-1,-1 0 1,1 0-1,0 0 1,-1 0-1,1 0 1,0 0-1,0 0 1,1-1 0,-1 1-1,0 0 1,0-1-1,1 1 1,-1 0-1,1-1 1,-1 0-1,4 2 1,-3-2-380,0 0 1,1 0-1,-1-1 1,0 1-1,0-1 1,1 0-1,-1 1 1,0-1-1,1 0 1,-1-1-1,0 1 1,1 0-1,-1-1 1,0 1-1,1-1 1,-1 1-1,2-2 1,15-10-6908</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16.039"/>
    </inkml:context>
    <inkml:brush xml:id="br0">
      <inkml:brushProperty name="width" value="0.025" units="cm"/>
      <inkml:brushProperty name="height" value="0.025" units="cm"/>
    </inkml:brush>
  </inkml:definitions>
  <inkml:trace contextRef="#ctx0" brushRef="#br0">2 62 12716,'0'0'6641,"0"10"-4111,-1 3-1979,1 51 902,0-62-1423,0 1 1,1 0 0,-1 0-1,1 0 1,-1-1 0,1 1-1,0 0 1,0-1 0,0 1 0,1 0-1,-1-1 1,0 1 0,1-1-1,0 0 1,0 0 0,-1 0-1,1 0 1,1 0 0,-1 0 0,3 2-1,-3-3-5,0-1 0,0 0 0,0 1 0,1-1 1,-1 0-1,0 0 0,0 0 0,0 0 0,1 0 0,-1-1 0,0 1 0,0-1 0,0 0 0,1 1 0,-1-1 0,0 0 0,0 0 0,0 0 0,-1 0 0,1-1 1,0 1-1,0 0 0,-1-1 0,4-2 0,42-49-39,-37 40-22,32-42-379,-39 51 399,0-1 0,0 0 1,0 0-1,-1 0 0,0 0 1,0-1-1,0 1 1,-1-1-1,0 1 0,1-8 1,-22 46-199,13-17 256,2 2-1,0-1 1,1 0 0,1 1-1,1 0 1,0 0-1,1 0 1,1 0 0,3 25-1,-3-41-84,1-1 0,-1 1-1,0 0 1,1 0 0,-1 0-1,1-1 1,-1 1-1,1 0 1,0-1 0,0 1-1,0-1 1,0 1 0,0-1-1,0 1 1,0-1-1,1 0 1,-1 1 0,0-1-1,1 0 1,1 1 0,22 4-6494,-13-6-1390</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16.648"/>
    </inkml:context>
    <inkml:brush xml:id="br0">
      <inkml:brushProperty name="width" value="0.025" units="cm"/>
      <inkml:brushProperty name="height" value="0.025" units="cm"/>
    </inkml:brush>
  </inkml:definitions>
  <inkml:trace contextRef="#ctx0" brushRef="#br0">6 70 6182,'0'0'14963,"9"5"-12758,-4-2-1822,1 0 0,0 0 0,0-1 1,0 1-1,0-1 0,0 0 0,12 1 0,-15-3-259,0 0 1,0 0-1,0 0 0,0 0 1,0-1-1,0 1 1,0-1-1,0 0 0,0 0 1,0 0-1,0 0 1,-1-1-1,1 1 0,0-1 1,-1 0-1,1 1 0,-1-1 1,0 0-1,1-1 1,-1 1-1,0 0 0,2-4 1,-2 4-117,0 0 0,0-1 0,-1 1 1,1-1-1,-1 1 0,0-1 0,1 1 0,-1-1 1,0 0-1,-1 1 0,1-1 0,0 0 0,-1 0 1,0 1-1,1-6 0,-2 7-34,1 0 0,-1-1 0,0 1 0,1 0 0,-1 0 0,0 0 0,0 0 0,0 0 0,1 0 0,-1 0 0,0 1-1,0-1 1,0 0 0,-1 0 0,1 1 0,0-1 0,0 1 0,0-1 0,0 1 0,-1-1 0,1 1 0,0 0 0,0 0 0,-1-1 0,1 1 0,0 0 0,-1 0 0,1 0 0,0 0 0,0 1 0,-1-1 0,1 0 0,0 0 0,0 1 0,-2 0 0,-3 0-12,-1 1 1,1 0 0,-1 1 0,1-1-1,0 1 1,0 0 0,0 1 0,1-1-1,-1 1 1,-8 8 0,11-9 31,-1 0 1,1 0 0,0 0-1,0 1 1,0-1-1,0 1 1,0 0 0,1 0-1,0 0 1,0 0-1,0 0 1,0 1-1,1-1 1,-1 0 0,1 1-1,-1 5 1,3-9 5,-1 0 0,1 1 1,-1-1-1,1 0 0,0 1 0,-1-1 0,1 0 1,0 0-1,0 0 0,0 0 0,0 0 1,0 0-1,0 0 0,0 0 0,0 0 1,0 0-1,1 0 0,-1-1 0,0 1 0,0 0 1,1-1-1,-1 1 0,0-1 0,1 1 1,-1-1-1,1 0 0,1 0 0,50 8 25,-39-7-30,46 8 16,-28-4 24,58 3 0,-89-8-6,0 0 1,0 0 0,0 0-1,0 0 1,0-1 0,0 1-1,0 0 1,-1-1 0,1 1 0,0 0-1,0-1 1,0 1 0,0-1-1,-1 1 1,1-1 0,0 0-1,0 1 1,-1-1 0,1 0 0,0 1-1,-1-1 1,1 0 0,-1 0-1,1 0 1,0-1 0,5-30 411,-7 25-312,1-1 1,-1 0-1,0 1 1,-1-1-1,1 1 0,-5-9 1,2 6-20,2 8-88,1-1 0,-1 0 0,1 1 0,0-1 0,0 1 1,1-1-1,-1 0 0,0 0 0,0-4 0,3 6-30,-1 0 0,0 1 0,0-1 0,0 1 0,0-1 0,1 1 0,-1 0 0,0 0 0,0-1 0,1 1 0,-1 0 0,0 0 0,1 0 0,-1 0 0,0 1 0,0-1 0,1 0 0,0 1 0,-2-1 5,37 8-862,0-1-1759,3-3-4388,-5-4-4657</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17.697"/>
    </inkml:context>
    <inkml:brush xml:id="br0">
      <inkml:brushProperty name="width" value="0.025" units="cm"/>
      <inkml:brushProperty name="height" value="0.025" units="cm"/>
    </inkml:brush>
  </inkml:definitions>
  <inkml:trace contextRef="#ctx0" brushRef="#br0">14 0 9673,'0'0'16880,"3"8"-16688,1 6-77,-1 0-1,0 1 1,-1-1-1,1 25 1,-3-31-174,0 1-1,0-1 1,-1 0 0,0 0 0,0 0-1,-1 0 1,0 0 0,-1 0-1,1 0 1,-2-1 0,-4 10 0,5-16-4809,1-8 1660,2-17-971,-1 15 1908,0-17-3756</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18.060"/>
    </inkml:context>
    <inkml:brush xml:id="br0">
      <inkml:brushProperty name="width" value="0.025" units="cm"/>
      <inkml:brushProperty name="height" value="0.025" units="cm"/>
    </inkml:brush>
  </inkml:definitions>
  <inkml:trace contextRef="#ctx0" brushRef="#br0">1 25 5701,'0'0'11110,"-1"9"-10416,2 5-449,0 1-1,1-1 1,1 1 0,0-1 0,0 0 0,2 0 0,0-1 0,0 1 0,2-1 0,-1 0 0,1-1 0,1 1 0,1-1 0,-1-1 0,2 0 0,11 11 0,-20-20-193,1-1 0,1 1 1,-1 0-1,0-1 1,0 1-1,1-1 0,-1 1 1,1-1-1,-1 0 1,1 0-1,-1 0 1,1-1-1,0 1 0,-1-1 1,1 1-1,0-1 1,-1 0-1,1 0 0,0 0 1,0 0-1,-1-1 1,5 0-1,-4-1-12,0 1 1,0-1-1,0 0 0,-1 0 0,1 0 1,0 0-1,-1-1 0,1 1 0,-1-1 0,0 0 1,0 0-1,0 1 0,0-1 0,-1 0 1,2-4-1,3-7 75,-1 1 0,-1-1 0,0 0 0,-1 0 1,0 0-1,-2-1 0,1-15 0,-1 9 40,1-32 20,-2 51-173,0 0 1,0 0-1,-1 0 1,1 0 0,0 0-1,-1 0 1,1 0-1,-1 0 1,1 0 0,-1 0-1,0 0 1,0 0 0,0 0-1,0 1 1,0-1-1,0 0 1,-1 1 0,-1-3-1,2 4-26,1-1 1,-1 1-1,1 0 0,-1-1 1,1 1-1,-1 0 0,1 0 0,-1 0 1,0 0-1,1-1 0,-1 1 0,1 0 1,-1 0-1,0 0 0,1 0 0,-1 0 1,1 0-1,-1 1 0,1-1 1,-1 0-1,0 0 0,1 0 0,-1 0 1,1 1-1,-1-1 0,1 0 0,-1 1 1,1-1-1,-1 0 0,1 1 1,-1-1-1,1 0 0,-1 1 0,1-1 1,0 1-1,-1-1 0,1 1 0,0-1 1,-1 1-1,1-1 0,0 1 1,0 0-1,-1 0 0,-5 28-4842,5-25 3361,-1 9-3694</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18.890"/>
    </inkml:context>
    <inkml:brush xml:id="br0">
      <inkml:brushProperty name="width" value="0.025" units="cm"/>
      <inkml:brushProperty name="height" value="0.025" units="cm"/>
    </inkml:brush>
  </inkml:definitions>
  <inkml:trace contextRef="#ctx0" brushRef="#br0">34 5 5285,'0'0'14056,"-5"10"-13506,1-1-372,-1 0 0,1 1 0,1-1 0,0 1 0,0 0-1,1 0 1,0 0 0,1 0 0,0 1 0,1-1 0,0 14 0,0-23-106,0 0-1,0 0 1,1 0-1,-1 0 1,0 0-1,0 0 1,1 0 0,-1-1-1,0 1 1,1 0-1,-1 0 1,1 0-1,-1 0 1,1-1-1,-1 1 1,1 0 0,0-1-1,-1 1 1,1 0-1,0-1 1,-1 1-1,1-1 1,0 1-1,0-1 1,0 1-1,-1-1 1,1 1 0,2-1-1,-1 1 50,1-1-1,-1 0 1,0-1 0,1 1-1,-1 0 1,0-1-1,1 1 1,-1-1 0,0 1-1,1-1 1,1-2 0,5-1 52,0-1 0,-1 0 0,0 0 0,11-10 0,-14 10-173,0 0 0,0-1 0,0 0 0,-1 0 0,0 0 0,0 0 0,0 0 0,-1-1 0,0 0 0,0 0 0,-1 0 0,0 0 0,0 0 0,-1 0 0,0 0 0,1-9 0,-2 16-6,0 0 0,0-1 0,0 1 0,0 0 0,0-1 0,0 1-1,0 0 1,0-1 0,0 1 0,0 0 0,0-1 0,0 1 0,0 0-1,0-1 1,0 1 0,0 0 0,-1-1 0,1 1 0,0 0 0,0-1-1,0 1 1,0 0 0,-1 0 0,1-1 0,0 1 0,0 0 0,-1 0 0,1-1-1,0 1 1,0 0 0,-1 0 0,1 0 0,0 0 0,-1-1 0,1 1-1,-1 0 1,-11 7-176,-10 19 31,18-18 144,1 0 0,1 0 0,0 0 0,0 0 0,0 0 0,1 0 0,1 0 0,-1 1 0,2 10 0,-1-18 10,0 0-1,0 0 0,0 0 0,0 0 1,0 0-1,0 0 0,1 0 1,-1 0-1,0 0 0,1 0 0,-1-1 1,1 1-1,-1 0 0,1 0 0,-1 0 1,1 0-1,0-1 0,-1 1 1,1 0-1,0-1 0,0 1 0,0 0 1,-1-1-1,1 1 0,2 0 0,30 4 132,-25-6-102,0 0 0,0 0 0,0 0 0,0-1 0,0-1 0,8-3 0,35-27 86,-48 31-206,0-1 0,0 1 0,0-1 0,-1 0 0,1 0 1,-1 0-1,1 0 0,-1 0 0,0-1 0,0 1 0,-1-1 0,3-6 0,-16 36-2377,9-21 2497,0 0 1,0 0 0,1 0-1,-1 0 1,1 1-1,-2 8 1,4 21 90,0-34-241,0 0 0,0 0 0,0 0 0,1 0 0,-1 0 0,1 0 0,-1 0 0,1 0 0,-1 0 0,1 0 0,-1-1 0,1 1 0,0 0 0,-1 0 0,1 0 0,0-1-1,0 1 1,0 0 0,0-1 0,-1 1 0,1-1 0,0 1 0,0-1 0,0 1 0,0-1 0,0 0 0,2 1 0,15 0-5225</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19.742"/>
    </inkml:context>
    <inkml:brush xml:id="br0">
      <inkml:brushProperty name="width" value="0.025" units="cm"/>
      <inkml:brushProperty name="height" value="0.025" units="cm"/>
    </inkml:brush>
  </inkml:definitions>
  <inkml:trace contextRef="#ctx0" brushRef="#br0">56 0 7399,'0'0'15455,"-1"15"-14954,-24 135 597,-4 13-23,28-126-306,8-30 246,8-17-188,-4-3-789,2 2 0,-1-1 0,1 2 0,1 0 0,19-12 0,-26 18-131,0 0 0,1 1 0,-1 0 0,1 0 0,0 1 0,0-1 0,0 2 0,0-1 0,0 1 0,0 0 0,0 1 0,0 0 1,9 1-1,-16-1 69,0 1 1,1-1-1,-1 0 0,0 0 1,0 1-1,0-1 1,0 1-1,0-1 1,0 1-1,0-1 1,0 1-1,0 0 1,0 0-1,0-1 1,0 1-1,0 0 1,0 0-1,-1 0 0,1 0 1,0 0-1,-1 0 1,1 0-1,-1 0 1,1 0-1,-1 0 1,1 0-1,-1 1 1,0-1-1,1 0 1,-1 0-1,0 0 1,0 1-1,0-1 0,0 0 1,0 0-1,0 0 1,-1 2-1,1-1 33,-1 1-1,1-1 0,-1 1 0,0-1 0,1 1 0,-1-1 1,0 1-1,-1-1 0,1 0 0,0 0 0,-1 1 1,1-1-1,-1 0 0,0 0 0,-2 2 0,-13 12 763,17-16-765,0 0 0,0 1 0,0-1-1,0 0 1,0 0 0,0 1 0,0-1-1,0 0 1,0 0 0,0 1 0,0-1-1,0 0 1,0 1 0,0-1 0,0 0-1,0 0 1,0 1 0,0-1-1,0 0 1,0 0 0,0 1 0,1-1-1,-1 0 1,0 0 0,0 1 0,0-1-1,0 0 1,1 0 0,-1 0 0,0 1-1,0-1 1,1 0 0,-1 0 0,0 0-1,0 0 1,1 0 0,-1 1-1,42 4-86,-32-4-386,29 1-164,-22-4-2261,-7-5-3694,-6-4-1047</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0.105"/>
    </inkml:context>
    <inkml:brush xml:id="br0">
      <inkml:brushProperty name="width" value="0.025" units="cm"/>
      <inkml:brushProperty name="height" value="0.025" units="cm"/>
    </inkml:brush>
  </inkml:definitions>
  <inkml:trace contextRef="#ctx0" brushRef="#br0">1 28 10634,'0'0'9545,"69"-28"-8808,-49 28-641,6 8-128,6 7-1410,7 0-2786,-1 0-4548</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19.293"/>
    </inkml:context>
    <inkml:brush xml:id="br0">
      <inkml:brushProperty name="width" value="0.025" units="cm"/>
      <inkml:brushProperty name="height" value="0.025" units="cm"/>
    </inkml:brush>
  </inkml:definitions>
  <inkml:trace contextRef="#ctx0" brushRef="#br0">1035 55 7591,'20'-15'-363,"-11"7"155,1 1 0,0 0 0,17-8-1,-27 15 184,1 0 0,-1-1 0,0 1 0,0 0 0,1 0 0,-1 0 0,0-1 0,0 1 0,1 0 0,-1 0 0,0 0 0,1 0 0,-1 0 0,0 0 0,1 0 0,-1 0 0,0 0 0,1 0-1,-1 0 1,0 0 0,1 0 0,-1 0 0,0 0 0,1 0 0,-1 0 0,0 0 0,1 0 0,-1 0 0,0 1 0,1-1 0,-1 0 0,0 0 0,0 0 0,1 0 0,-1 1 0,0-1 0,0 0 0,1 0 0,-1 1 0,0-1-1,0 0 1,0 1 0,0-1 0,1 0 0,-1 0 0,0 1 0,0-1 0,0 0 0,0 1 0,0-1 0,0 0 0,0 1 0,-3 21-601,-18 28 1427,-2 0 0,-2-1 1,-34 49-1,18-29-3,-352 676 4074,-78 431-4122,411-970-903,51-167-384,2 1 0,2-1 0,-1 53 0,7-63-2309,3-18-1782</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0.529"/>
    </inkml:context>
    <inkml:brush xml:id="br0">
      <inkml:brushProperty name="width" value="0.025" units="cm"/>
      <inkml:brushProperty name="height" value="0.025" units="cm"/>
    </inkml:brush>
  </inkml:definitions>
  <inkml:trace contextRef="#ctx0" brushRef="#br0">38 58 11787,'0'0'10624,"9"2"-9632,-2-1-823,1 0-1,-1 0 0,1-1 0,0 1 0,-1-2 0,11 0 0,-16 0-148,0 1 1,0 0-1,0-1 0,0 1 0,0-1 0,0 0 1,0 0-1,0 1 0,0-1 0,0-1 0,-1 1 0,1 0 1,0 0-1,-1-1 0,1 1 0,-1-1 0,1 1 1,-1-1-1,0 1 0,0-1 0,0 0 0,1 0 0,-2 0 1,1 0-1,0 1 0,0-1 0,-1 0 0,1 0 1,-1-1-1,1 1 0,-1 0 0,0 0 0,0-3 1,0 5-25,0-1 0,0 1 0,0 0 1,0-1-1,0 1 0,0-1 0,0 1 1,-1-1-1,1 1 0,0-1 0,0 1 1,0 0-1,0-1 0,-1 1 0,1-1 1,0 1-1,-1 0 0,1-1 0,0 1 1,-1 0-1,1-1 0,0 1 0,-1 0 1,1 0-1,0-1 0,-1 1 0,1 0 1,-1 0-1,1 0 0,-1-1 1,1 1-1,-1 0 0,0 0 0,-21 2-423,-18 16-609,28-9 869,1 2 0,-20 22 0,28-30 167,0 1 0,0 0 0,1 1 0,-1-1 0,1 0 0,0 1 0,0-1-1,1 1 1,-1 0 0,1-1 0,0 1 0,0 0 0,0 6 0,1-10 13,0 0 0,1 0 0,-1 0 0,1 0 0,-1 0 0,1 0 0,-1-1 0,1 1 0,-1 0 0,1 0 0,-1-1 0,1 1 0,0 0 0,0-1 0,-1 1 0,1-1 0,0 1 0,0-1 0,0 1 0,0-1 0,-1 1 0,1-1 0,0 0 0,0 0 0,0 1 0,0-1 0,0 0 0,0 0 0,0 0 0,0 0 1,2 0-1,38-1 631,-34 1-541,4-2-38,0 0 0,0 0 0,-1-1 0,1-1 0,14-6 0,-16 6-61,1 0 1,-1 1-1,1 0 1,0 0-1,0 1 1,18-1-1,-27 44-89,-1-40 106,1 0 0,0-1-1,-1 1 1,1 0 0,0 0 0,-1-1-1,1 1 1,0 0 0,0-1 0,0 1-1,0-1 1,-1 1 0,1-1 0,0 1-1,0-1 1,0 0 0,0 1 0,0-1 0,0 0-1,0 0 1,0 0 0,0 0 0,0 0-1,0 0 1,0 0 0,0 0 0,1 0-1,37-1 160,-36 0-183,62-12-2543</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1.099"/>
    </inkml:context>
    <inkml:brush xml:id="br0">
      <inkml:brushProperty name="width" value="0.025" units="cm"/>
      <inkml:brushProperty name="height" value="0.025" units="cm"/>
    </inkml:brush>
  </inkml:definitions>
  <inkml:trace contextRef="#ctx0" brushRef="#br0">4 0 8040,'0'0'14072,"0"9"-12962,-2 31-101,0 62 831,2-94-1739,1 0 0,0 0 0,0-1 0,0 1 0,1 0 1,0-1-1,1 1 0,0-1 0,0 0 0,5 8 0,-7-13-31,1 0 0,0-1 0,-1 1-1,1-1 1,0 0 0,0 1 0,0-1 0,0 0-1,0 0 1,0 0 0,0 0 0,0 0 0,1-1 0,-1 1-1,0-1 1,0 1 0,1-1 0,-1 0 0,0 0 0,1 0-1,-1 0 1,0 0 0,1-1 0,-1 1 0,0-1-1,0 1 1,1-1 0,-1 0 0,0 0 0,0 0 0,2-2-1,9-3 64,-2 0 0,1-1 0,20-17-1,59-56 126,-82 71-629,-1-1-1,1 0 1,-1 0 0,-1 0 0,0-1 0,0 0 0,6-17-1,-10 18-1703,-5 6-2629</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1.429"/>
    </inkml:context>
    <inkml:brush xml:id="br0">
      <inkml:brushProperty name="width" value="0.025" units="cm"/>
      <inkml:brushProperty name="height" value="0.025" units="cm"/>
    </inkml:brush>
  </inkml:definitions>
  <inkml:trace contextRef="#ctx0" brushRef="#br0">0 1 12236,'0'0'8488,"52"22"-8072,-33-17-320,2-1-96,-8 0-1057,0-1-1377,-4-1-1506,-2-1-3267</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1.918"/>
    </inkml:context>
    <inkml:brush xml:id="br0">
      <inkml:brushProperty name="width" value="0.025" units="cm"/>
      <inkml:brushProperty name="height" value="0.025" units="cm"/>
    </inkml:brush>
  </inkml:definitions>
  <inkml:trace contextRef="#ctx0" brushRef="#br0">159 0 13132,'0'0'9097,"-10"1"-8270,-4 1-504,1 0 0,-1 1 0,0 1-1,-16 6 1,27-9-270,-1 0 1,1 1 0,-1-1-1,1 1 1,-1-1-1,1 1 1,0 0-1,0 0 1,0 1-1,0-1 1,0 1-1,1-1 1,-1 1 0,1 0-1,-1 0 1,1 0-1,0 0 1,0 0-1,1 0 1,-1 1-1,1-1 1,-1 1 0,1-1-1,-1 8 1,3-11-46,-1 1 1,1 0 0,0 0 0,-1 0-1,1 0 1,0-1 0,0 1 0,0 0-1,-1-1 1,1 1 0,0-1-1,0 1 1,0-1 0,0 1 0,0-1-1,0 0 1,0 1 0,0-1 0,0 0-1,1 0 1,-1 0 0,0 0 0,0 0-1,0 0 1,0 0 0,0 0 0,2 0-1,35-3 159,-26 0-159,0 0-1,-1-1 1,0 0 0,0-1 0,0-1 0,15-9 0,41-18-213,-70 49-90,2-15 305,0 0 0,1 0 0,-1 1 0,0-1 0,1 0 0,0 1 1,-1-1-1,1 1 0,0-1 0,0 0 0,0 1 0,-1-1 0,2 1 0,-1-1 1,0 3-1,8-3 130,1 0 0,-1 0 0,1-1-1,-1 0 1,0 0 0,1-1 0,15-4 0,-16 4-106,82-8-370,-89 20 199,-1-10 162,0-1 1,0 1 0,-1 0 0,1 0-1,0-1 1,0 1 0,0 0-1,0-1 1,0 1 0,0 0-1,0 0 1,0-1 0,0 1 0,0 0-1,1 0 1,-1-1 0,0 1-1,0 0 1,1-1 0,-1 1-1,0 0 1,1-1 0,-1 1 0,1 0-1,-1-1 1,1 1 0,-1-1-1,2 2 1,6-3 223,0 0 1,1 0-1,-1-1 1,0 0-1,11-5 0,-11 4-792,0 1 0,0-1 0,0 1 0,1 1 0,11-1 0,-17 24-5396,-4-13 737,-1-5 120</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2.375"/>
    </inkml:context>
    <inkml:brush xml:id="br0">
      <inkml:brushProperty name="width" value="0.025" units="cm"/>
      <inkml:brushProperty name="height" value="0.025" units="cm"/>
    </inkml:brush>
  </inkml:definitions>
  <inkml:trace contextRef="#ctx0" brushRef="#br0">72 0 11691,'0'0'6358,"-6"10"-3667,-4 7-2010,1 1 0,0 0-1,2 0 1,0 1 0,1 0 0,1 0 0,1 1 0,-4 36 0,8-55-675,1 0 1,0 0-1,-1 0 1,1-1-1,0 1 0,-1 0 1,1 0-1,0 0 1,0 0-1,0-1 0,0 1 1,0 0-1,0-1 0,0 1 1,0-1-1,0 1 1,0-1-1,0 0 0,0 1 1,0-1-1,0 0 1,1 0-1,-1 1 0,0-1 1,0 0-1,0 0 1,0-1-1,2 1 0,44 1-303,-37-2-119,-8 1 324,0 0 0,1 0 1,-1 0-1,1 0 1,-1 1-1,1-1 0,-1 1 1,1-1-1,-1 1 1,0 0-1,1 0 1,-1 0-1,0 0 0,0 1 1,0-1-1,0 0 1,4 4-1,-6-4 92,1 1-1,-1-1 1,1 1 0,-1-1-1,0 1 1,1-1 0,-1 1-1,0-1 1,0 0 0,0 1-1,0-1 1,-1 1 0,1-1-1,0 1 1,-1-1 0,1 1-1,-1-1 1,1 0-1,-1 1 1,1-1 0,-1 0-1,0 1 1,0-1 0,0 0-1,0 0 1,0 0 0,0 0-1,0 0 1,0 0 0,0 0-1,0 0 1,0 0 0,-3 0-1,0 4 202,0-1 0,-1-1 0,0 1 0,0-1 0,0 0-1,0 0 1,-1 0 0,1-1 0,-1 0 0,1 0 0,-1 0 0,0-1-1,0 1 1,0-2 0,-6 1 0,11-1-229,0 0 0,0-1 1,0 1-1,0-1 0,0 1 0,0-1 0,0 0 0,0 1 1,0-1-1,0 0 0,1 0 0,-1 1 0,0-1 0,1 0 1,-1 0-1,0 0 0,1 0 0,-1 0 0,1 0 0,-1 0 1,1 0-1,0 0 0,-1 0 0,1-1 0,0 1 0,0 0 1,0 0-1,0 0 0,0-2 0,-1-42-7588,1 37 3602,0-7-4592</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2.718"/>
    </inkml:context>
    <inkml:brush xml:id="br0">
      <inkml:brushProperty name="width" value="0.025" units="cm"/>
      <inkml:brushProperty name="height" value="0.025" units="cm"/>
    </inkml:brush>
  </inkml:definitions>
  <inkml:trace contextRef="#ctx0" brushRef="#br0">24 0 11371,'0'0'15663,"-18"50"-15567,14-37-32,2-1-32,2-2 0,0-2-224,0-4-545,0-3-865,6-1-6501,5-4-1634</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3.092"/>
    </inkml:context>
    <inkml:brush xml:id="br0">
      <inkml:brushProperty name="width" value="0.025" units="cm"/>
      <inkml:brushProperty name="height" value="0.025" units="cm"/>
    </inkml:brush>
  </inkml:definitions>
  <inkml:trace contextRef="#ctx0" brushRef="#br0">9 0 416,'0'0'22838,"0"10"-22005,2 2-643,-2 0 1,0 1-1,0-1 0,-1 0 1,-4 16-1,4-24-168,0 0 0,0 0 0,0 0 1,1 0-1,-1 0 0,1 0 0,0 0 0,1 6 0,-1-9-3,1 0 1,-1 0-1,1 0 1,-1 0-1,1 0 1,-1 0-1,1 0 1,0 0-1,-1-1 1,1 1-1,0 0 1,0-1-1,-1 1 1,1 0-1,0-1 1,0 1-1,0-1 1,0 1-1,0-1 1,0 0-1,0 1 1,0-1-1,0 0 1,0 0-1,0 0 1,0 1-1,0-1 1,0 0-1,0 0 1,0-1-1,0 1 1,0 0-1,0 0 1,2-1-1,5 0 22,1-1 0,0-1 0,-1 1 0,1-1-1,-1-1 1,0 0 0,0 0 0,11-7 0,56-47-169,-75 58 125,0 0 0,0 0-1,0 1 1,0-1-1,0 0 1,0 0 0,0 0-1,0 0 1,-1 0 0,1 0-1,0 0 1,0 0-1,0 1 1,0-1 0,0 0-1,0 0 1,0 0 0,0 0-1,0 0 1,0 0-1,0 0 1,0 1 0,0-1-1,0 0 1,1 0 0,-1 0-1,0 0 1,0 0-1,0 0 1,0 0 0,0 0-1,0 1 1,0-1 0,0 0-1,0 0 1,0 0-1,0 0 1,0 0 0,0 0-1,1 0 1,-1 0 0,0 0-1,0 0 1,0 0-1,0 0 1,0 0 0,0 0-1,0 0 1,1 0 0,-1 0-1,-8 21-21,-6 20 196,22-39-3988,-2-2-5461</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3.455"/>
    </inkml:context>
    <inkml:brush xml:id="br0">
      <inkml:brushProperty name="width" value="0.025" units="cm"/>
      <inkml:brushProperty name="height" value="0.025" units="cm"/>
    </inkml:brush>
  </inkml:definitions>
  <inkml:trace contextRef="#ctx0" brushRef="#br0">0 0 9705,'0'0'8937</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3.951"/>
    </inkml:context>
    <inkml:brush xml:id="br0">
      <inkml:brushProperty name="width" value="0.025" units="cm"/>
      <inkml:brushProperty name="height" value="0.025" units="cm"/>
    </inkml:brush>
  </inkml:definitions>
  <inkml:trace contextRef="#ctx0" brushRef="#br0">124 201 10346,'0'0'3641,"-10"-2"-2344,4 1-1089,3 0-99,0 0-1,0 0 0,0 1 1,0-1-1,0 1 1,0 0-1,0-1 0,0 1 1,0 1-1,0-1 1,0 0-1,1 1 0,-1-1 1,0 1-1,0 0 1,0 0-1,0 0 0,1 1 1,-1-1-1,0 0 1,1 1-1,0 0 0,-1 0 1,1-1-1,-4 5 1,-18 30 2337,23-34-2326,0 0 0,0 0 0,0 0 0,0 0 0,1 0 0,-1 0 1,1 0-1,-1 0 0,1 0 0,0 0 0,0 0 0,-1 1 0,2-1 0,-1 0 0,0 0 0,0 0 0,1 0 0,-1 0 0,2 3 0,2-4-8,-1 1 1,1-1-1,0 0 1,0-1-1,0 1 1,0-1 0,1 0-1,-1 0 1,0 0-1,0 0 1,0 0-1,7-3 1,-2 0-359,1 0 0,-1-1 1,-1 0-1,1 0 1,0-1-1,-1 0 1,0-1-1,14-12 1,-23 18 248,1 0 0,-1 0 0,1 0 0,-1 1 0,1-1 0,-1 0 0,1 0 0,-1 1 0,1-1 0,0 1 0,-1-1 0,1 0 0,-1 1 1,1-1-1,0 1 0,-1-1 0,1 1 0,0-1 0,0 1 0,-1-1 0,1 1 0,0-1 0,0 1 0,0-1 0,0 1 0,0-1 0,-1 1 1,1 0-1,0-1 0,0 1 0,0-1 0,1 1 0,-1-1 0,0 1 0,0 0 0,0-1 0,0 1 0,1 0 0,0-1 36,1-1 0,-1 1 0,1-1 0,-1 1 0,1-1 0,-1 0 0,1 0 0,-1 0 0,0 1 1,1-1-1,-1 0 0,0-1 0,0 1 0,0 0 0,0 0 0,0 0 0,1-2 0,16-20 52,0 0 0,25-47 0,-37 59-86,0-1 0,-1 0-1,-1 0 1,0 0-1,0 0 1,-1-1-1,0 1 1,0-24 0,-13 40 27,3 8 50,0 1 0,1-1 0,0 1 0,2 0 0,-1 0 0,2 1 0,-1-1 0,2 1 0,0 0 0,0 16 0,1-18-36,-1 2 11,1 1-1,1 0 1,2 21 0,-2-34 4,0 0 1,1 0-1,-1 0 1,0 0-1,1 0 1,-1 0-1,1 0 1,-1 0-1,1 0 1,0 0 0,0-1-1,0 1 1,0 0-1,0-1 1,0 1-1,1 0 1,-1-1-1,0 0 1,1 1-1,-1-1 1,1 0-1,0 1 1,-1-1-1,1 0 1,0 0-1,0-1 1,-1 1 0,1 0-1,0 0 1,0-1-1,0 1 1,0-1-1,3 0 1,-3 0 4,-1-1-1,1 0 1,0 1 0,0-1 0,0 0 0,-1 0-1,1 0 1,0-1 0,-1 1 0,1 0 0,-1-1-1,0 1 1,1-1 0,-1 1 0,0-1 0,0 1 0,0-1-1,0 0 1,0 0 0,0 1 0,-1-1 0,1 0-1,0 0 1,-1 0 0,1-2 0,10-53-69,-9 3-24,-2 54 24,0 0 1,0 0-1,0 0 0,0 1 0,-1-1 0,1 0 0,0 0 0,0 0 1,0 1-1,0-1 0,0 0 0,-1 0 0,1 0 0,0 0 0,0 0 0,0 0 1,-1 1-1,1-1 0,0 0 0,0 0 0,0 0 0,-1 0 0,1 0 0,0 0 1,0 0-1,-1 0 0,1 0 0,0 0 0,0 0 0,-1 0 0,1 0 1,0 0-1,0 0 0,0 0 0,-1 0 0,1 0 0,0 0 0,0 0 0,-1-1 1,1 1-1,0 0 0,0 0 0,0 0 0,0 0 0,-1 0 0,1-1 0,0 1 1,0 0-1,0 0 0,0 0 0,0 0 0,-1-1 0,1 1 0,0 0 1,0 0-1,0 0 0,0-1 0,0 1 0,0 0 0,0 0 0,0-1 0,0 1 1,0 0-1,0 0 0,0-1 0,0 1 0,0 0 0,0 0 0,0-1 1,-9 16-75,8-11 75,0-1 0,1 0 1,-1 1-1,1-1 0,0 0 1,0 1-1,0-1 0,1 0 1,-1 1-1,1-1 0,0 0 1,0 1-1,0-1 0,0 0 1,0 0-1,1 0 1,0 0-1,-1 0 0,1 0 1,4 4-1,-3-5 2,0 0 0,0 0 0,1 0 0,-1 0 1,1-1-1,-1 1 0,1-1 0,-1 0 0,1 0 0,0 0 1,0 0-1,-1-1 0,1 0 0,0 1 0,0-1 0,-1-1 0,1 1 1,5-2-1,-6 1 0,1 0 1,-1-1 0,1 1-1,-1-1 1,0 0 0,0 0-1,0 0 1,0 0 0,0-1-1,-1 1 1,1-1 0,-1 0-1,0 1 1,1-1 0,-1 0-1,3-6 1,-3 5 38,-5 15 37,-1 3-15,1-6 8,2 1 0,-1-1 0,1 0 0,-1 16 1,2-23-128,0 0 0,0 1 0,0-1 0,0 0 0,0 0 0,0 1 0,0-1 0,0 0 1,0 1-1,1-1 0,-1 0 0,0 0 0,1 0 0,-1 1 0,1-1 0,-1 0 0,1 0 0,0 0 1,0 0-1,-1 0 0,1 0 0,0 0 0,0 0 0,0 0 0,0-1 0,0 1 0,0 0 0,0 0 1,0-1-1,0 1 0,1-1 0,-1 1 0,0-1 0,0 0 0,0 1 0,1-1 0,-1 0 0,0 0 1,3 0-1,-3 0-219,0 0 0,0 0 1,0 0-1,0 0 1,0-1-1,-1 1 0,1 0 1,0-1-1,0 1 1,0 0-1,0-1 0,0 1 1,-1-1-1,1 0 1,0 1-1,-1-1 0,1 0 1,0 1-1,-1-1 1,1 0-1,-1 0 0,1 1 1,-1-1-1,1 0 0,-1 0 1,1-2-1,9-14-6454</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4.280"/>
    </inkml:context>
    <inkml:brush xml:id="br0">
      <inkml:brushProperty name="width" value="0.025" units="cm"/>
      <inkml:brushProperty name="height" value="0.025" units="cm"/>
    </inkml:brush>
  </inkml:definitions>
  <inkml:trace contextRef="#ctx0" brushRef="#br0">1 1 8776,'0'0'11083,"15"51"-13453,-4-37-3076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19.689"/>
    </inkml:context>
    <inkml:brush xml:id="br0">
      <inkml:brushProperty name="width" value="0.025" units="cm"/>
      <inkml:brushProperty name="height" value="0.025" units="cm"/>
    </inkml:brush>
  </inkml:definitions>
  <inkml:trace contextRef="#ctx0" brushRef="#br0">941 46 11371,'17'-14'165,"-12"9"-160,0 1-1,0 0 1,0 1 0,0-1-1,0 1 1,1 0 0,6-3 0,-12 6-21,0 0 1,1 0 0,-1 0-1,0 0 1,0 0 0,1 0-1,-1 0 1,0 0 0,0 0 0,1 0-1,-1 0 1,0 0 0,0 0-1,1 0 1,-1 1 0,0-1-1,0 0 1,0 0 0,1 0-1,-1 0 1,0 0 0,0 0-1,0 1 1,1-1 0,-1 0 0,0 0-1,0 0 1,0 1 0,0-1-1,1 0 1,-1 0 0,0 0-1,0 1 1,0-1 0,0 0-1,0 0 1,0 1 0,0-1 0,0 0-1,0 0 1,0 1 0,0-1-1,0 0 1,0 0 0,0 1-1,0-1 1,0 0 0,0 0-1,0 1 1,0-1 0,0 0-1,0 1 1,0 6-55,-1 1-1,1-1 1,-1 1-1,0-1 1,-1 1-1,0-1 0,0 0 1,-6 12-1,-33 60 508,19-39-303,-192 367 1233,-336 684 1916,540-1069-3316,-95 229 326,93-216-446,1 1 0,2 1 0,2 0 1,1 0-1,-1 42 0,7-74 17,0-1-169,-1 0 1,1 0-1,0 0 1,0 0 0,1 0-1,-1 0 1,1 1-1,0-1 1,0 0-1,0 0 1,0-1-1,1 1 1,3 7-1,13 1-4702</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4.624"/>
    </inkml:context>
    <inkml:brush xml:id="br0">
      <inkml:brushProperty name="width" value="0.025" units="cm"/>
      <inkml:brushProperty name="height" value="0.025" units="cm"/>
    </inkml:brush>
  </inkml:definitions>
  <inkml:trace contextRef="#ctx0" brushRef="#br0">89 2 11307,'0'0'12112,"-8"-1"-10846,2 0-1000,1 1 0,0 0 1,-1 1-1,1 0 1,0-1-1,-1 2 0,-8 2 1,13-4-221,-1 1 0,1-1 0,-1 1 0,0 0 0,1 0 0,-1-1 0,1 1 1,0 0-1,-1 1 0,1-1 0,0 0 0,0 0 0,0 0 0,-1 1 0,1-1 0,1 0 0,-1 1 0,0-1 0,0 1 1,0 0-1,1-1 0,-1 1 0,1-1 0,-1 1 0,1 0 0,0-1 0,0 1 0,-1 0 0,1-1 0,0 1 0,1 0 1,-1 0-1,0-1 0,0 1 0,1 2 0,0-3-33,1 0 1,-1 0 0,0 0-1,0 0 1,0 0-1,1-1 1,-1 1-1,0 0 1,1 0 0,-1-1-1,1 1 1,-1-1-1,1 0 1,-1 1-1,1-1 1,-1 0-1,1 0 1,0 0 0,-1 0-1,1 0 1,1 0-1,44-2 184,-41 2-185,91-17-1101,-112 38 846,14-20 263,0 0-1,1-1 0,-1 1 0,1 0 1,-1 0-1,1 0 0,-1-1 0,1 1 0,0 0 1,-1 0-1,1 0 0,0 0 0,0 0 1,0-1-1,0 1 0,-1 0 0,1 0 0,0 0 1,1 0-1,-1 0 0,0 0 0,0 0 1,0 0-1,0 0 0,1-1 0,-1 1 1,0 0-1,1 1 0,6-1-11,0 0 0,0 0-1,0 0 1,0-1 0,0 0 0,10-1-1,2 0-702,-17 1-9,-15 13-12471</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5.128"/>
    </inkml:context>
    <inkml:brush xml:id="br0">
      <inkml:brushProperty name="width" value="0.025" units="cm"/>
      <inkml:brushProperty name="height" value="0.025" units="cm"/>
    </inkml:brush>
  </inkml:definitions>
  <inkml:trace contextRef="#ctx0" brushRef="#br0">72 57 11499,'0'0'16517,"4"-2"-16469,18-18 68,-21 20-116,0-1 1,-1 1-1,1-1 1,0 1-1,-1-1 1,1 0 0,-1 1-1,1-1 1,-1 0-1,1 1 1,-1-1-1,1 0 1,-1 0 0,0 1-1,1-1 1,-1 0-1,0 0 1,0 0 0,1 0-1,-1 1 1,0-1-1,0 0 1,0 0-1,0 0 1,0 0 0,0 1-1,0-1 1,-1 0-1,1 0 1,0 0-1,0 0 1,-1 1 0,1-1-1,0 0 1,-1 0-1,1 1 1,-1-1 0,1 0-1,-2 0 1,1 0-15,-1 0 1,0 1-1,1-1 1,-1 1 0,0-1-1,0 1 1,1 0-1,-1 0 1,0 0 0,0 0-1,0 0 1,0 0-1,1 0 1,-1 0-1,0 1 1,0-1 0,1 1-1,-1 0 1,0-1-1,0 1 1,1 0 0,-1 0-1,1 0 1,-1 0-1,1 0 1,-1 0-1,-1 3 1,-4 1 3,1 1-1,0 0 1,1 0 0,-10 12 0,14-16 10,-1 0 0,1 1 0,-1-1 0,1 0 0,0 0 0,0 1 0,0-1 0,0 1 0,1-1 0,-1 1 0,0-1 0,1 1 0,0-1 0,0 1 0,0 0 0,0-1 0,0 1 0,0-1 0,1 5 0,0-5 4,0 0 0,1-1 0,-1 1 0,0-1 0,0 1 0,1-1 0,-1 0-1,1 0 1,-1 1 0,1-1 0,-1 0 0,1 0 0,0-1 0,0 1-1,-1 0 1,1 0 0,0-1 0,0 1 0,0-1 0,0 0 0,0 1 0,0-1-1,-1 0 1,1 0 0,4-1 0,6 2-56,0-2-1,0 1 1,0-2-1,0 0 1,0 0-1,0-1 1,-1 0-1,1-1 1,-1 0-1,0-1 1,20-12-1,-31 17-59,-23 29 518,23-28-380,0 0 0,0-1 1,0 1-1,0 0 0,0 0 1,0-1-1,1 1 0,-1 0 0,0 0 1,0-1-1,1 1 0,-1 0 1,1-1-1,-1 1 0,0 0 1,1-1-1,-1 1 0,1-1 1,-1 1-1,1-1 0,0 1 0,-1-1 1,1 1-1,-1-1 0,1 1 1,0-1-1,0 0 0,-1 1 1,1-1-1,0 0 0,-1 0 1,1 0-1,0 0 0,0 1 0,-1-1 1,1 0-1,0 0 0,0 0 1,0 0-1,-1-1 0,1 1 1,1 0-1,46 0-250,-39 0-203,-8 0-53,-7 28-2969,3-24 2496,1-1-1076</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6.116"/>
    </inkml:context>
    <inkml:brush xml:id="br0">
      <inkml:brushProperty name="width" value="0.025" units="cm"/>
      <inkml:brushProperty name="height" value="0.025" units="cm"/>
    </inkml:brush>
  </inkml:definitions>
  <inkml:trace contextRef="#ctx0" brushRef="#br0">36 42 12876,'0'0'12738,"-6"13"-12669,5-10-61,-4 7 39,1 0 0,0 0 1,0 1-1,1 0 0,0-1 1,1 1-1,1 0 0,-1 0 1,2 1-1,0 16 0,1-27-11,-1 1-1,0-1 0,1 0 1,-1 0-1,1 0 0,0 0 1,-1 0-1,1 0 0,0 0 1,0 0-1,-1 0 0,1-1 1,0 1-1,0 0 0,0 0 0,0-1 1,0 1-1,0-1 0,0 1 1,0-1-1,0 1 0,0-1 1,1 1-1,-1-1 0,0 0 1,0 0-1,0 0 0,0 0 1,1 0-1,-1 0 0,0 0 0,0 0 1,0 0-1,1 0 0,-1-1 1,0 1-1,0 0 0,0-1 1,0 1-1,1-1 0,4-1 60,0 0 1,0 0-1,-1-1 0,1 1 0,-1-1 0,8-6 0,0-4-74,0-1 0,0 0 0,-1-1 0,-1-1-1,-1 0 1,0 0 0,-1-1 0,11-29-1,-14 26-218,-15 38-187,-14 36-158,6 13 524,16-61-28,1 0 1,-1-1-1,1 1 0,0 0 0,0-1 0,0 1 0,1-1 1,0 1-1,0 0 0,2 5 0,-3-10-94,1 0 0,0 0 0,-1 0 0,1 0-1,0 0 1,-1 0 0,1 0 0,0 0 0,0 0 0,0 0 0,0-1 0,0 1-1,0 0 1,0-1 0,0 1 0,0-1 0,0 1 0,0-1 0,0 1 0,1-1-1,-1 0 1,2 1 0,19 0-6393,-3-1-2402</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6.448"/>
    </inkml:context>
    <inkml:brush xml:id="br0">
      <inkml:brushProperty name="width" value="0.025" units="cm"/>
      <inkml:brushProperty name="height" value="0.025" units="cm"/>
    </inkml:brush>
  </inkml:definitions>
  <inkml:trace contextRef="#ctx0" brushRef="#br0">154 1 16047,'0'0'10068,"-2"8"-9609,-7 13-384,0-1-1,-1 0 0,-1 0 0,0-1 1,-2-1-1,0 0 0,-20 20 0,-8 14-1089,40-50-629,13-13-5259,2-7 839,1-5-3076</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6.821"/>
    </inkml:context>
    <inkml:brush xml:id="br0">
      <inkml:brushProperty name="width" value="0.025" units="cm"/>
      <inkml:brushProperty name="height" value="0.025" units="cm"/>
    </inkml:brush>
  </inkml:definitions>
  <inkml:trace contextRef="#ctx0" brushRef="#br0">79 0 10474,'0'0'8007,"1"11"-7222,-2 20-530,-1-3 1147,5 52 1,-3-75-1297,1 0 0,-1 0 0,1-1 0,0 1-1,0 0 1,1 0 0,0 0 0,-1-1 0,2 1-1,-1-1 1,0 1 0,1-1 0,0 0 0,0 0 0,0 0-1,0-1 1,8 7 0,9-3-1604,-10-7-7296</inkml:trace>
  <inkml:trace contextRef="#ctx0" brushRef="#br0" timeOffset="1">1 107 11755,'0'0'9609,"60"3"-8936,-30 3-513,1 0-128,3-1-705,-2-3-2658,-1-2-4901</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8.568"/>
    </inkml:context>
    <inkml:brush xml:id="br0">
      <inkml:brushProperty name="width" value="0.025" units="cm"/>
      <inkml:brushProperty name="height" value="0.025" units="cm"/>
    </inkml:brush>
  </inkml:definitions>
  <inkml:trace contextRef="#ctx0" brushRef="#br0">4 12 10122,'0'-12'13612,"0"26"-13483,0 4 95,0 3-96,0 5-96,0-1 32,0 1-32,0-4-160,-3-3-577,3-5-800,0-6-1826,9-8-7912</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9.039"/>
    </inkml:context>
    <inkml:brush xml:id="br0">
      <inkml:brushProperty name="width" value="0.025" units="cm"/>
      <inkml:brushProperty name="height" value="0.025" units="cm"/>
    </inkml:brush>
  </inkml:definitions>
  <inkml:trace contextRef="#ctx0" brushRef="#br0">24 30 6726,'0'0'13608,"-2"9"-12791,-5 31-140,3-18-234,0-1-1,1 1 0,1 0 0,1 0 1,2 34-1,-1-55-405,1 0 0,-1 0 0,0-1 0,0 1 0,1 0 1,-1 0-1,1 0 0,-1-1 0,0 1 0,1 0 0,0-1 0,-1 1 0,1 0 1,-1-1-1,1 1 0,0 0 0,-1-1 0,1 1 0,0-1 0,0 0 0,-1 1 1,1-1-1,0 0 0,0 1 0,0-1 0,0 0 0,-1 0 0,1 0 0,0 1 1,0-1-1,0 0 0,0 0 0,0 0 0,-1-1 0,1 1 0,0 0 0,0 0 1,0 0-1,0-1 0,0 1 0,-1 0 0,1-1 0,0 1 0,0-1 0,-1 1 1,2-1-1,33-24 1170,-21 9-1178,0-1-1,-1 0 1,-1-1-1,0 0 1,-1-1 0,-1 0-1,-1-1 1,-1 0 0,-1 0-1,6-26 1,-13 46-38,-1 0 0,1 0 0,0 0 0,0 0 0,0 0 0,0 0 0,0 0 0,0 0 0,0 0 0,0 0-1,0 0 1,0 0 0,0 0 0,-1 0 0,1 0 0,0 0 0,0 0 0,0 0 0,0 0 0,0 0 0,0 0 0,0 0 0,0 0 0,0 0 0,0 0 0,0 0 0,0 0 0,-1-1 0,-7 19-111,-9 27 64,13-31 50,2 0 0,0 0 0,0 0 0,1 0 1,1 0-1,0 1 0,2-1 0,2 17 0,-3-29 10,0 0-1,0 0 1,0 0 0,0 0 0,0 0-1,1 0 1,-1 0 0,1-1 0,-1 1-1,1 0 1,0-1 0,-1 1 0,1-1-1,0 0 1,0 1 0,0-1 0,0 0 0,0 0-1,1-1 1,3 2 0,21 3-1829,0-5-4213,-9-2-2578</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9.621"/>
    </inkml:context>
    <inkml:brush xml:id="br0">
      <inkml:brushProperty name="width" value="0.025" units="cm"/>
      <inkml:brushProperty name="height" value="0.025" units="cm"/>
    </inkml:brush>
  </inkml:definitions>
  <inkml:trace contextRef="#ctx0" brushRef="#br0">6 0 10410,'0'0'11456,"1"10"-9972,1 36 534,-2-1 0,-8 66 0,8-99-2694,3-18-3674,5-17-4381,-4 8 2981</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0.141"/>
    </inkml:context>
    <inkml:brush xml:id="br0">
      <inkml:brushProperty name="width" value="0.025" units="cm"/>
      <inkml:brushProperty name="height" value="0.025" units="cm"/>
    </inkml:brush>
  </inkml:definitions>
  <inkml:trace contextRef="#ctx0" brushRef="#br0">5 33 10730,'0'0'6017,"8"-5"-3749,0 1-1791,1 0 0,0 0 1,0 1-1,0 0 0,0 1 0,0-1 0,16 0 0,-21 2-380,-1 1 0,0 0 0,0-1 0,0 1 0,1 1 0,-1-1 0,0 0 0,0 1 0,0-1 0,0 1 0,0 0 0,0 0-1,0 1 1,0-1 0,0 0 0,0 1 0,0 0 0,-1-1 0,1 1 0,-1 0 0,1 1 0,-1-1 0,0 0 0,0 1 0,0-1 0,0 1 0,0 0 0,-1-1 0,1 1 0,1 5 0,-2-6-77,0 0 0,0 0 1,0 1-1,0-1 0,-1 0 1,1 0-1,-1 0 0,0 1 0,0-1 1,0 0-1,0 0 0,0 1 1,0-1-1,0 0 0,-1 0 0,1 1 1,-1-1-1,-1 3 0,0-3 12,0 0 0,-1 0 0,1 0 0,0 0 0,-1-1 0,1 1 0,-1-1 0,0 0 0,0 0 0,1 0 0,-1 0 0,-5 1 0,7-2-166,1 0 0,-1 0 1,1 0-1,-1 1 1,1-1-1,-1 0 0,1 0 1,-1 0-1,1 1 0,0-1 1,-1 0-1,1 0 1,-1 1-1,1-1 0,0 0 1,-1 1-1,1-1 1,0 1-1,-1-1 0,1 0 1,0 1-1,0-1 1,-1 1-1,1-1 0,0 1 1,0-1-1,0 0 1,0 1-1,0-1 0,-1 1 1,1-1-1,0 1 1,0-1-1,0 2 0,11 17-2472,21 10 1555,-30-27 1141,0-1 0,0 1 0,-1-1 0,1 1 0,0 0 0,-1-1 0,1 1 0,-1 0 0,0 0-1,0 0 1,0 1 0,0-1 0,0 0 0,0 0 0,0 0 0,-1 1 0,1-1 0,-1 0 0,0 1 0,1-1 0,-1 0 0,0 1-1,0-1 1,-1 1 0,1-1 0,0 0 0,-1 1 0,0-1 0,1 0 0,-1 0 0,0 1 0,0-1 0,0 0 0,-2 2-1,0 1 197,0 0-1,-1-1 1,1 0-1,-1 1 0,0-1 1,0 0-1,-1-1 1,1 1-1,-1-1 0,0 0 1,0 0-1,0 0 1,-7 2-1,6-3-21,-1 0 0,1 0 0,0-1 0,-1 0 0,1 0 0,-1-1 0,0 1 0,1-2-1,-1 1 1,1-1 0,-1 0 0,-7-2 0,12 3-367,0-1 1,0 0-1,0 0 0,0 0 0,0 0 0,0 0 1,0-1-1,0 1 0,1-1 0,-1 1 0,0-1 1,1 1-1,-1-1 0,1 0 0,0 0 0,-2-2 1,2 2-427,0-1 1,1 0 0,-1 0-1,0 0 1,1 0 0,0 0 0,-1 0-1,1 0 1,0 0 0,1 0-1,-1 0 1,0 0 0,1 0 0,0 0-1,0-3 1,7-10-6268</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0.483"/>
    </inkml:context>
    <inkml:brush xml:id="br0">
      <inkml:brushProperty name="width" value="0.025" units="cm"/>
      <inkml:brushProperty name="height" value="0.025" units="cm"/>
    </inkml:brush>
  </inkml:definitions>
  <inkml:trace contextRef="#ctx0" brushRef="#br0">120 0 11531,'0'0'3363,"4"10"-1270,17 41 191,14 58-1,-27-80-2033,-2 1 1,-1 0-1,2 59 0,-7-75-270,0 0 0,-1-1 0,-1 1 0,0-1 0,-1 1 0,0-1 0,-1 0 0,-1 0 0,0-1 1,0 1-1,-1-1 0,-1 0 0,0 0 0,-1-1 0,0 0 0,-15 15 0,-19 9-3739,-8-7-3466,26-16-2534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6:30.929"/>
    </inkml:context>
    <inkml:brush xml:id="br0">
      <inkml:brushProperty name="width" value="0.025" units="cm"/>
      <inkml:brushProperty name="height" value="0.025" units="cm"/>
    </inkml:brush>
  </inkml:definitions>
  <inkml:trace contextRef="#ctx0" brushRef="#br0">88 146 6598,'-16'1'968,"12"-1"-414,-1 1-1,1-1 0,-1 0 0,0 0 1,1 0-1,-1 0 0,1-1 1,-1 0-1,1 0 0,-1 0 1,1 0-1,-1-1 0,1 0 0,-5-2 1,59-1 951,821-58-1203,-199 5-113,266 49-59,-571 11 621,-365-2-1084,-10-1-345,-11 0-1861,5 1-1443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3.108"/>
    </inkml:context>
    <inkml:brush xml:id="br0">
      <inkml:brushProperty name="width" value="0.025" units="cm"/>
      <inkml:brushProperty name="height" value="0.025" units="cm"/>
    </inkml:brush>
  </inkml:definitions>
  <inkml:trace contextRef="#ctx0" brushRef="#br0">190 398 14125,'0'0'6390,"-11"-3"-6203,5 1-173,0 1-1,0-1 0,0 1 1,0 1-1,0-1 0,0 1 1,0 0-1,-1 0 0,1 1 1,0 0-1,0 0 0,0 0 1,0 1-1,1 0 0,-1 0 1,0 1-1,1-1 0,-1 1 1,-6 5-1,9-6 24,-32 26 335,34-27-362,0 0-1,-1 1 0,1-1 1,0 0-1,0 0 0,0 1 0,0-1 1,0 1-1,0-1 0,0 1 1,1-1-1,-1 1 0,0 0 1,1-1-1,-1 1 0,1 0 1,0-1-1,-1 1 0,1 0 0,0 0 1,0 2-1,2-2-16,0-1 0,-1 0 0,1 1 0,0-1 0,0 0-1,0 0 1,0 0 0,0 0 0,0 0 0,0-1 0,0 1 0,0 0 0,0-1 0,0 0-1,1 1 1,-1-1 0,0 0 0,0 0 0,0 0 0,1-1 0,2 0 0,4 1-2,65-1 235,-48 0-185,-1 1 0,1 1-1,32 5 1,-57-7 142,0 0-1,0 1 0,0-1 1,-1 0-1,1 0 0,0 0 0,0 0 1,0 0-1,-1 0 0,1 0 1,-1 0-1,1 0 0,-1 0 1,1-1-1,-1 1 0,0 0 1,1 0-1,-1 0 0,0-1 1,0 1-1,0 0 0,0 0 0,0 0 1,0-3-1,3-55-613,-1 27 554,-1 22-1,5-18-1156,-5 27 995,0 1 1,-1 0-1,1-1 1,0 1-1,0 0 1,-1 0-1,1 0 1,0 0-1,-1 0 1,1 0-1,0 0 0,0 0 1,-1 0-1,1 0 1,0 0-1,0 0 1,-1 0-1,1 1 1,0-1-1,-1 0 1,1 0-1,0 1 1,-1-1-1,1 1 1,-1-1-1,1 0 1,-1 1-1,1-1 1,0 1-1,-1-1 1,0 1-1,1 0 1,-1-1-1,1 1 1,-1-1-1,0 1 1,1 1-1,6 5-34,1 0 0,0-1 0,0 0 0,0-1 0,1 1 0,0-1 0,0-1 1,0 0-1,0 0 0,1-1 0,15 4 0,-21-7 82,-1 1 0,1-1 0,-1 0 0,1 0 0,0 0 0,-1 0 0,1 0 0,0-1 0,-1 0 0,1 0 0,-1 0 0,1 0 0,-1 0 0,0-1 0,1 1 0,-1-1 0,0 0 0,0 0 0,0 0 0,0-1 0,-1 1 0,1-1 0,0 1 0,-1-1 0,0 0 0,0 0 0,0 0 0,0 0 0,0 0 0,-1-1 0,1 1 0,-1 0 0,0-1 0,2-7 0,1-33 133,-10 30-266,5 14 112,0 1 0,0-1 0,0 0 0,1 0 0,-1 0 0,0 1 0,0-1 0,0 0 0,0 1 1,1-1-1,-1 1 0,0-1 0,0 1 0,1-1 0,-1 1 0,0-1 0,1 1 0,-1 0 0,1 0 0,-1-1 0,1 1 0,-1 1 0,-2 2 1,0-1-1,1 1 1,0 0-1,0 0 1,0 0-1,1 1 1,-1-1-1,1 0 1,0 1 0,0-1-1,1 0 1,-1 1-1,1-1 1,0 5-1,0-7 8,0 0 0,0 0 0,0 1 0,1-1-1,-1 0 1,1-1 0,-1 1 0,1 0 0,-1 0 0,1 0 0,0 0 0,0 0-1,0 0 1,0-1 0,0 1 0,0 0 0,1-1 0,-1 1 0,1-1 0,-1 0-1,1 1 1,-1-1 0,1 0 0,0 0 0,-1 0 0,1 0 0,0 0 0,0 0-1,0-1 1,0 1 0,3 0 0,3-1 14,0 0 0,-1 0 0,1-1 1,0 0-1,0-1 0,-1 0 0,1 0 0,-1 0 0,1-1 0,-1 0 1,0-1-1,0 0 0,0 0 0,-1 0 0,1-1 0,-1 0 0,0 0 1,-1 0-1,9-10 0,5-6 33,-1-2-1,-1 0 1,29-51 0,-43 68-39,9-13-3,-2 0-1,0-1 0,-1 0 0,-1 0 0,0-1 0,-2-1 0,5-28 0,-11 50 24,0 0 1,0-1-1,0 1 1,1 0-1,-1-1 1,0 1-1,0 0 0,0 0 1,0-1-1,0 1 1,0 0-1,0 0 1,0-1-1,0 1 1,0 0-1,0 0 0,0-1 1,-1 1-1,1 0 1,0 0-1,0-1 1,0 1-1,0 0 0,0 0 1,0-1-1,-1 1 1,1 0-1,0 0 1,0 0-1,0-1 0,-1 1 1,1 0-1,0 0 1,0 0-1,-1 0 1,1 0-1,0-1 0,0 1 1,-1 0-1,-9 7 122,-8 15-351,10-7 222,1 0 0,1 1-1,0 0 1,1 1-1,1-1 1,0 1 0,1 0-1,1 0 1,1 0 0,1 21-1,1-11 4,2 0-1,0-1 0,2 1 1,1-1-1,16 45 0,16 14 83,-38-84-33,0-5 26,0 0 0,-1 0-1,0 0 1,0 1 0,0-1 0,-1 0-1,-3-6 1,-32-68-543,-56-84-1,108 166 194,26 18 310,38 18-1259,-61-33-1074,0-1 0,0-1 0,20 3 0,7-3-6782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0.069"/>
    </inkml:context>
    <inkml:brush xml:id="br0">
      <inkml:brushProperty name="width" value="0.025" units="cm"/>
      <inkml:brushProperty name="height" value="0.025" units="cm"/>
    </inkml:brush>
  </inkml:definitions>
  <inkml:trace contextRef="#ctx0" brushRef="#br0">946 0 13004,'0'0'-694,"5"18"-710,-2-5 1321,0 0 0,-1 1 1,-1-1-1,0 0 0,-1 0 0,0 1 0,-1-1 0,-1 0 0,0 0 0,-1 0 0,0 0 0,-1 0 0,-1 0 0,-5 12 0,-467 880 2933,123-260 1086,336-610-3822,4-9-41,0 1-1,2 1 1,1 0-1,1 1 1,-7 35-1,16-63-91,1 0 0,0 0-1,-1 0 1,1 0-1,0 0 1,-1 0-1,1 0 1,0 0 0,0 0-1,0 0 1,0 0-1,0 0 1,0 0-1,0 0 1,0 0 0,1-1-1,-1 1 1,0 0-1,0 0 1,1 0-1,-1 0 1,1 0 0,-1 0-1,1 0 1,-1-1-1,1 1 1,-1 0-1,1 0 1,0-1 0,-1 1-1,1 0 1,0-1-1,0 1 1,0-1-1,-1 1 1,1-1 0,0 1-1,0-1 1,0 0-1,0 1 1,2-1-1,1 0-99,0 0-1,-1-1 0,1 0 1,0 0-1,0 0 0,0-1 1,0 1-1,-1-1 0,7-3 1,14-11-667,-1-1 0,-1-1 0,23-22 0,-33 29 161,67-63-4185</inkml:trace>
  <inkml:trace contextRef="#ctx0" brushRef="#br0" timeOffset="1">1387 857 6182,'12'-6'486,"3"-1"-122,0 0 1,0 0-1,1 2 0,16-5 1,-29 9-364,-1 1 1,0-1 0,0 1 0,1-1 0,-1 1 0,0 0-1,1 0 1,-1 0 0,0 0 0,1 0 0,-1 0 0,0 1-1,1-1 1,-1 1 0,0 0 0,0 0 0,1-1 0,-1 1-1,0 1 1,0-1 0,0 0 0,0 0 0,0 1 0,-1-1-1,1 1 1,0 0 0,-1-1 0,1 1 0,-1 0 0,0 0-1,1 0 1,-1 0 0,0 0 0,0 0 0,0 1 0,0 1-1,2 10-171,0 1-1,-1-1 0,-1 0 0,0 1 0,-1-1 0,-1 1 1,0-1-1,-1 0 0,-4 17 0,-8 22 389,-22 55 1,30-89-207,-276 649 4767,43-115-2960,236-547-1817,-5 13-7,1 0 0,0 0 0,2 1 0,0 0 0,1 0 1,-2 30-1,7-34-1271,3-14-1959</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1.016"/>
    </inkml:context>
    <inkml:brush xml:id="br0">
      <inkml:brushProperty name="width" value="0.025" units="cm"/>
      <inkml:brushProperty name="height" value="0.025" units="cm"/>
    </inkml:brush>
  </inkml:definitions>
  <inkml:trace contextRef="#ctx0" brushRef="#br0">188 0 10666,'0'0'11184,"-9"8"-10816,-9 8-224,0 0 1,1 1-1,0 1 0,2 1 0,-23 35 0,30-41-32,0 1-1,1-1 1,1 1 0,1 1-1,0-1 1,0 1 0,2 0-1,0 0 1,0 0 0,2 0-1,-1 17 1,3-26-89,0 0-1,0 0 1,1 1-1,0-1 1,0-1-1,0 1 1,1 0 0,0 0-1,0-1 1,0 0-1,1 1 1,0-1-1,0 0 1,0-1-1,1 1 1,-1-1-1,1 0 1,0 0 0,0 0-1,1-1 1,7 4-1,8 4-203,0-1-1,0 0 1,1-2-1,36 8 1,8-3-2723,3-6-3630</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2.257"/>
    </inkml:context>
    <inkml:brush xml:id="br0">
      <inkml:brushProperty name="width" value="0.025" units="cm"/>
      <inkml:brushProperty name="height" value="0.025" units="cm"/>
    </inkml:brush>
  </inkml:definitions>
  <inkml:trace contextRef="#ctx0" brushRef="#br0">89 186 7303,'0'0'4260,"3"-8"-480,1-1-2534,0 0 1,-1-1-1,0 1 1,3-19-1,-6 27-1164,0 0-1,1 0 1,-1-1-1,0 1 1,0 0 0,0-1-1,0 1 1,0 0-1,0-1 1,0 1-1,0 0 1,0-1 0,-1 1-1,1 0 1,-1 0-1,1-1 1,-1 1 0,1 0-1,-1 0 1,0 0-1,1 0 1,-1 0-1,0 0 1,0 0 0,0 0-1,0 0 1,0 0-1,0 0 1,0 0-1,0 1 1,0-1 0,-1 0-1,1 1 1,0-1-1,0 1 1,0-1 0,-1 1-1,1 0 1,0-1-1,-1 1 1,1 0-1,0 0 1,-1 0 0,1 0-1,0 0 1,-1 0-1,1 1 1,0-1-1,0 0 1,-1 1 0,1-1-1,0 1 1,0-1-1,-2 2 1,0-1-85,-1 1 1,1-1-1,0 1 0,0 0 1,-1 1-1,2-1 0,-1 0 1,0 1-1,0 0 0,1-1 1,-1 1-1,1 0 0,0 0 1,0 0-1,0 1 0,0-1 1,1 0-1,-2 5 0,0 0-2,0 0 0,0 0 0,1 0 0,0 1 1,1-1-1,-1 15 0,2-22 11,0 0 0,-1 0 0,1 0 0,0-1 0,1 1 1,-1 0-1,0 0 0,0 0 0,0 0 0,0 0 1,1 0-1,-1-1 0,0 1 0,1 0 0,-1 0 0,1 0 1,-1-1-1,1 1 0,-1 0 0,1-1 0,-1 1 1,1 0-1,0-1 0,0 1 0,-1-1 0,1 1 0,0-1 1,1 1-1,0 0 34,0-1 0,0 0 0,0 0 0,0 0 0,-1 0 0,1 0 0,0 0 0,0 0 0,0-1 0,0 1 0,0-1 0,3 0 0,3-3 95,0 1 0,-1-1 1,1-1-1,-1 0 0,8-5 0,-6 2-113,0 0 0,0 0-1,-1-1 1,0 0 0,-1-1-1,0 0 1,0 0 0,-1 0-1,0-1 1,-1 0 0,0 0-1,-1 0 1,0-1 0,-1 1-1,0-1 1,2-19 0,-31 63-401,21-19 338,0 0 0,1 1 0,1-1 0,-1 0 0,2 1 0,0 0 0,1 0 0,0 18 0,2-30 44,-1 0 0,0-1 0,1 1 0,-1-1 0,1 1-1,-1-1 1,1 1 0,-1-1 0,1 1 0,0-1 0,0 0-1,0 1 1,0-1 0,0 0 0,0 0 0,0 0 0,1 1 0,-1-1-1,0-1 1,0 1 0,1 0 0,-1 0 0,1 0 0,-1-1-1,1 1 1,-1-1 0,1 1 0,-1-1 0,1 1 0,0-1 0,-1 0-1,1 0 1,-1 0 0,1 0 0,0 0 0,-1 0 0,3-1-1,2 1 12,1-1-1,-1 1 0,0-1 0,0-1 0,0 1 1,0-1-1,-1 0 0,1 0 0,6-4 1,46-40 97,-55 42-159,1 1-1,-1-1 1,0 1-1,0-1 1,0 0-1,0 0 1,-1 0-1,1-1 1,-1 1-1,2-7 1,-12 46-162,5-27 205,1 0 0,0 0 0,0 0 0,1 0 0,0 17 0,1-23 10,0-1 1,1 0 0,-1 1 0,1-1-1,0 0 1,-1 0 0,1 1 0,0-1-1,0 0 1,0 0 0,0 0 0,0 0-1,0 0 1,0 0 0,0 0 0,0 0-1,0 0 1,0-1 0,1 1 0,-1 0-1,0-1 1,0 1 0,1-1 0,-1 1-1,1-1 1,-1 0 0,0 0 0,1 0-1,-1 1 1,1-1 0,-1 0 0,1-1-1,-1 1 1,0 0 0,1 0 0,-1-1-1,0 1 1,2-1 0,4 0 51,0 0 0,0-1 0,0 0 1,0 0-1,0 0 0,9-6 0,-7 2-66,0 0 1,0 0-1,0-1 0,-1 0 0,0-1 1,0 0-1,-1 0 0,0 0 1,-1-1-1,6-10 0,-19 33-747,2-7 725,1 0 0,1 1 0,-1-1 0,1 1 0,0 0 0,1 0 0,-2 10 0,3-14 57,1 1-1,0 0 0,0 0 0,0 0 0,0-1 0,1 1 0,-1 0 0,1 0 0,1-1 0,-1 1 0,4 7 1,-4-9-84,1-1 1,-1 0-1,1 0 1,0-1-1,-1 1 1,1 0-1,0 0 1,0-1-1,0 1 1,0-1-1,1 0 1,-1 0-1,0 0 1,0 0-1,1 0 1,-1 0-1,1 0 1,-1-1-1,0 1 1,1-1 0,-1 0-1,1 0 1,4 0-1,-6 0-291,0 0 1,-1 0-1,1 0 0,0 0 1,0 0-1,0 0 0,-1 0 1,1-1-1,0 1 0,0 0 1,0-1-1,-1 1 0,1 0 1,0-1-1,-1 1 1,1-1-1,0 1 0,-1-1 1,1 1-1,0-1 0,-1 1 1,1-1-1,-1 0 0,1 1 1,-1-1-1,0 0 0,1 1 1,-1-1-1,1 0 0,-1 0 1,0-1-1,7-20-12826</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2.586"/>
    </inkml:context>
    <inkml:brush xml:id="br0">
      <inkml:brushProperty name="width" value="0.025" units="cm"/>
      <inkml:brushProperty name="height" value="0.025" units="cm"/>
    </inkml:brush>
  </inkml:definitions>
  <inkml:trace contextRef="#ctx0" brushRef="#br0">1 1 6758,'0'0'8296</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3.117"/>
    </inkml:context>
    <inkml:brush xml:id="br0">
      <inkml:brushProperty name="width" value="0.025" units="cm"/>
      <inkml:brushProperty name="height" value="0.025" units="cm"/>
    </inkml:brush>
  </inkml:definitions>
  <inkml:trace contextRef="#ctx0" brushRef="#br0">6 0 9257,'0'0'14189,"-6"60"-13997,6-34-128,0 0-32,0-2 33,0-6-65,0-5-417,2-4-640,7-5-993,-3-4-2338,1 0-2979</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3.904"/>
    </inkml:context>
    <inkml:brush xml:id="br0">
      <inkml:brushProperty name="width" value="0.025" units="cm"/>
      <inkml:brushProperty name="height" value="0.025" units="cm"/>
    </inkml:brush>
  </inkml:definitions>
  <inkml:trace contextRef="#ctx0" brushRef="#br0">68 180 11787,'0'0'9807,"-9"6"-9321,8-5-473,-37 32 744,36-32-677,1 0 0,-1 1 1,1-1-1,0 1 1,-1-1-1,1 1 1,0 0-1,0-1 0,0 1 1,0 0-1,0 0 1,0 0-1,0 0 1,1 0-1,-1 0 0,1 0 1,-1 0-1,1 0 1,0 0-1,0 0 0,0 0 1,0 0-1,0 0 1,0 0-1,1 0 1,0 3-1,0-4-55,0 0-1,0-1 1,0 1 0,0-1-1,-1 1 1,1-1 0,0 1-1,0-1 1,0 0 0,1 0-1,-1 1 1,0-1-1,0 0 1,0 0 0,0 0-1,0 0 1,0 0 0,0 0-1,0 0 1,0 0 0,0-1-1,0 1 1,0 0 0,0-1-1,0 1 1,0-1 0,0 1-1,1-1 1,27-16 178,-12 2-161,0-1 0,-1-1 0,-1-1 0,19-29 0,-26 36-32,-1 0 0,-1-1 0,0-1 0,0 1 0,-1-1 0,-1 0-1,0 0 1,4-26 0,-8 39-11,0 0 0,0-1 0,0 1 1,0 0-1,0 0 0,0-1 0,0 1 0,-1 0 0,1-1 0,0 1 0,0 0 0,0 0 1,0-1-1,0 1 0,0 0 0,-1 0 0,1 0 0,0-1 0,0 1 0,0 0 0,-1 0 1,1 0-1,0-1 0,0 1 0,-1 0 0,1 0 0,0 0 0,0 0 0,-1 0 1,1-1-1,0 1 0,0 0 0,-1 0 0,1 0 0,0 0 0,-1 0 0,1 0 0,0 0 1,0 0-1,-1 0 0,1 0 0,0 0 0,-1 0 0,1 1 0,0-1 0,0 0 0,-1 0 1,1 0-1,0 0 0,0 0 0,-1 0 0,1 1 0,0-1 0,0 0 0,0 0 0,-1 0 1,1 1-1,0-1 0,0 0 0,0 0 0,-1 1 0,1-1 0,0 0 0,0 1 0,-17 13-144,7-2 137,1 0 1,0 0-1,0 1 0,2 0 0,-1 0 0,2 1 0,0 0 1,1 0-1,0 1 0,1-1 0,0 1 0,1 0 1,1 0-1,0 29 0,2-43 18,0 0 0,0 0 0,0 0 0,0 0 0,0 0 0,0 0 0,1 0 0,-1 0 0,0 0 0,1 0 0,-1 0 0,1 0 0,-1 0 0,1-1 0,-1 1 0,1 0 0,-1 0 0,1 0 0,0-1 0,0 1 0,-1 0 0,1-1 0,0 1 0,0-1 0,0 1 0,0-1 0,-1 1 0,3 0 0,-1-1 68,1 1 0,0-1 1,0 0-1,-1 0 0,1 0 1,0 0-1,0 0 0,-1-1 1,1 1-1,4-2 0,1-1 114,1 0 0,0 0-1,-1-1 1,0-1-1,13-8 1,-5 1-247,-2-1 1,0 0 0,-1-1 0,0-1-1,19-29 1,-36 111-966,3-65 1032,1 0 1,0 0-1,0 0 0,0-1 0,0 1 0,0 0 0,0 0 0,1 0 0,-1-1 0,0 1 0,1 0 0,0-1 0,-1 1 0,1 0 0,0-1 1,0 1-1,0-1 0,0 1 0,0-1 0,0 1 0,0-1 0,3 2 0,-1-2 19,1 0 0,-1 0 0,1 0 0,-1 0 0,1-1 0,0 0 0,-1 0 0,1 0 1,0 0-1,6-1 0,-2-1-53,-1 1 0,0-1 0,1-1 0,-1 1 0,0-1 0,-1-1 0,1 1 0,0-1 0,-1 0 1,0-1-1,0 1 0,0-1 0,-1-1 0,1 1 0,-1-1 0,0 1 0,-1-2 0,7-10 0,-38 33-501,24-11 517,-1 0 0,1 0-1,0 0 1,0 1 0,1-1 0,-1 1-1,1 0 1,-2 11 0,4-16 9,-1 0-1,1 0 1,0 1-1,0-1 1,0 0 0,0 0-1,0 1 1,0-1-1,0 0 1,0 1 0,0-1-1,0 0 1,1 0-1,-1 1 1,1-1 0,-1 0-1,1 0 1,-1 0 0,1 0-1,0 1 1,-1-1-1,1 0 1,0 0 0,0 0-1,0-1 1,0 1-1,0 0 1,0 0 0,0 0-1,0-1 1,0 1 0,0-1-1,1 1 1,-1 0-1,0-1 1,0 0 0,1 1-1,-1-1 1,0 0-1,0 0 1,1 0 0,-1 0-1,3 0 1,4 0 18,0-1 0,0 0 0,-1 0 0,1-1 0,0 0 0,0 0 0,-1-1 0,13-6 0,-18 9-99,0-1 1,-1 0-1,1 1 0,-1-1 0,1 0 0,-1 0 0,0 0 1,1 0-1,-1 0 0,0-1 0,0 1 0,0 0 0,0-1 1,0 1-1,0 0 0,0-1 0,0 1 0,-1-1 0,1 1 1,0-1-1,-1 0 0,1 1 0,-1-1 0,0 0 0,0 1 0,1-1 1,-1 0-1,0 1 0,0-1 0,-1 0 0,1 1 0,0-1 1,0 0-1,-1 1 0,1-1 0,-1 0 0,0 1 0,1-1 1,-1 1-1,0-1 0,0 1 0,0 0 0,0-1 0,0 1 0,0 0 1,0-1-1,-1 1 0,-1-1 0,-26-19-6179,13 11 1442</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4.270"/>
    </inkml:context>
    <inkml:brush xml:id="br0">
      <inkml:brushProperty name="width" value="0.025" units="cm"/>
      <inkml:brushProperty name="height" value="0.025" units="cm"/>
    </inkml:brush>
  </inkml:definitions>
  <inkml:trace contextRef="#ctx0" brushRef="#br0">6 51 1634,'0'0'20915,"-6"-50"-20210,6 56-2178,4 6-2531,-4-2-4388</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5.272"/>
    </inkml:context>
    <inkml:brush xml:id="br0">
      <inkml:brushProperty name="width" value="0.025" units="cm"/>
      <inkml:brushProperty name="height" value="0.025" units="cm"/>
    </inkml:brush>
  </inkml:definitions>
  <inkml:trace contextRef="#ctx0" brushRef="#br0">153 253 12940,'0'0'8253,"0"-8"-4857,-1-27-989,1 34-2347,0 0-1,0 1 0,0-1 1,-1 0-1,1 1 0,0-1 1,0 0-1,-1 1 1,1-1-1,0 1 0,-1-1 1,1 0-1,-1 1 0,1-1 1,-1 1-1,1-1 1,-1 1-1,1-1 0,-1 1 1,1 0-1,-1-1 0,0 1 1,1 0-1,-1-1 1,0 1-1,1 0 0,-1 0 1,0-1-1,1 1 0,-1 0 1,0 0-1,1 0 1,-1 0-1,0 0 0,0 0 1,1 0-1,-1 0 0,0 1 1,1-1-1,-1 0 1,-1 1-1,-26 9-118,23-7 8,1 0 0,-1 1 0,0 0 0,1 0 0,0 0 0,0 0 0,0 1 0,0 0 0,1-1 1,0 1-1,0 0 0,0 1 0,0-1 0,-1 7 0,27-15-493,1-12 533,-20 11-186,0 1 1,0 0-1,0 1 1,1-1-1,0 1 1,-1 0-1,8-2 1,-10 4 144,-1 0-1,0 0 1,0 0 0,1 0 0,-1 0 0,0 1 0,0-1 0,1 0-1,-1 1 1,0-1 0,0 1 0,0-1 0,0 1 0,0 0-1,1-1 1,-1 1 0,-1 0 0,1 0 0,0 0 0,0 0-1,0 0 1,0 0 0,-1 0 0,1 0 0,0 0 0,-1 0 0,1 0-1,-1 0 1,1 1 0,-1-1 0,1 0 0,-1 0 0,0 1-1,0-1 1,0 0 0,0 2 0,4 13 57,-2 0 0,0 1 1,0-1-1,-2 0 0,0 1 0,-1-1 0,-1 1 1,0-1-1,-9 31 0,9-38 72,-1 0-1,0 0 1,-1 0-1,0-1 1,0 0-1,0 1 1,-1-2-1,-1 1 1,1 0-1,-1-1 0,0 0 1,-1-1-1,0 1 1,0-1-1,0 0 1,-1-1-1,0 0 1,-15 8-1,22-13-77,-1 1 0,1 0 0,0-1-1,0 1 1,0-1 0,0 0 0,-1 1-1,1-1 1,0 0 0,0 0 0,-1 0 0,1 0-1,0 0 1,0 0 0,-1 0 0,1 0-1,0 0 1,0-1 0,-1 1 0,1 0-1,0-1 1,0 1 0,-3-2 0,4 1-1,-1 0 1,0 0 0,1 0 0,-1-1-1,1 1 1,-1 0 0,1 0 0,0-1-1,-1 1 1,1 0 0,0 0 0,0-1-1,0 1 1,0 0 0,0 0 0,0-1-1,0 1 1,1-3 0,1-3-2,0-1 0,0 1 0,0 0 0,1 0 0,1 0 0,5-10 0,34-39 0,3 2 0,75-70 0,-2 3 6,-104 104-37,-4 7-37,0-2 0,0 0 0,-2 0 0,1-1 0,-2 0 0,1 0 1,-2-1-1,8-19 0,-15 32 60,0 1 0,1-1 0,-1 0 0,0 1 0,0-1 0,0 1 0,0-1 0,0 0 0,0 1 1,0-1-1,-1 0 0,1 1 0,0-1 0,0 1 0,0-1 0,-1 1 0,1-1 0,0 0 0,-1 1 0,1-1 1,0 1-1,-1-1 0,1 1 0,0 0 0,-1-1 0,1 1 0,-1-1 0,1 1 0,-1 0 0,1-1 0,-1 1 1,0 0-1,1 0 0,-1-1 0,1 1 0,-1 0 0,1 0 0,-1 0 0,0 0 0,1 0 0,-1 0 0,0 0 1,1 0-1,-1 0 0,1 0 0,-1 0 0,0 0 0,1 0 0,-1 0 0,1 0 0,-1 1 0,1-1 0,-1 0 1,-1 1-1,-36 12-137,26-5 144,-1 0 0,1 1 1,0 1-1,1-1 0,0 2 0,0-1 0,-9 14 0,16-19 26,0 0 0,0 1 1,1-1-1,-1 1 0,1 0 0,1 0 0,-1 0 0,1 0 0,0 0 1,0 1-1,1-1 0,0 0 0,0 1 0,0 0 0,1-1 1,0 1-1,0-1 0,3 13 0,-2-15 21,1 0 0,0-1 0,0 1 0,1 0 1,-1-1-1,1 0 0,-1 0 0,1 0 0,0 0 0,0 0 0,1 0 0,-1-1 1,1 1-1,-1-1 0,1 0 0,0 0 0,-1-1 0,1 1 0,0-1 1,0 0-1,0 0 0,0 0 0,0 0 0,1-1 0,6 1 0,0 0-97,-1-1-1,1 0 1,-1 0-1,0-1 1,1 0-1,-1-1 1,0 0-1,0-1 1,13-5 0,-19 7 0,-1-1 0,0 1 0,1-1 0,-1 0 0,0 1 0,0-1 0,0-1 0,-1 1 0,1 0 0,0-1 0,-1 0 0,0 1 0,1-1 0,-1 0 0,0 0 0,-1 0 0,3-5 0,-4 7 59,0 1 0,0 0 0,0 0 1,0 0-1,-1-1 0,1 1 0,0 0 0,0 0 0,-1 0 1,1 0-1,0-1 0,0 1 0,-1 0 0,1 0 1,0 0-1,0 0 0,-1 0 0,1 0 0,0 0 0,-1 0 1,1 0-1,0 0 0,0 0 0,-1 0 0,1 0 0,0 0 1,-1 0-1,1 0 0,0 0 0,0 0 0,-1 0 0,1 1 1,0-1-1,0 0 0,-1 0 0,1 0 0,0 0 0,0 0 1,0 1-1,-1-1 0,1 0 0,0 0 0,0 1 1,0-1-1,0 0 0,-1 0 0,1 1 0,0-1 0,-12 11 25,9-7 4,0 1 1,1 0-1,0-1 0,0 1 1,0 0-1,1 0 0,-1 1 1,1-1-1,0 10 0,0-14-25,1 0 0,0 1 0,0-1 0,0 1 0,0-1 0,0 1 0,1-1 0,-1 1 0,0-1 0,1 1 0,-1-1 0,1 1 0,-1-1-1,1 0 1,0 1 0,-1-1 0,1 0 0,0 0 0,0 0 0,0 1 0,0-1 0,0 0 0,0 0 0,0 0 0,1-1 0,-1 1 0,0 0 0,0 0 0,1-1 0,-1 1 0,0 0 0,1-1-1,-1 1 1,1-1 0,-1 0 0,1 0 0,1 1 0,7-2 15,1 0-1,-1-1 1,0 0 0,0 0-1,-1-1 1,1 0 0,0-1-1,-1 0 1,0 0 0,0-1-1,0-1 1,-1 1 0,1-1-1,-1-1 1,-1 1-1,1-2 1,-1 1 0,0-1-1,-1 0 1,10-16 0,-16 24-25,0 0 0,0 0 0,-1 0 1,1 0-1,0 0 0,0 0 0,0 0 1,-1 0-1,1 0 0,0 0 0,0 0 1,0 0-1,-1 0 0,1 0 0,0 0 1,0 0-1,0 0 0,-1 0 0,1 0 1,0-1-1,0 1 0,0 0 0,0 0 1,-1 0-1,1 0 0,0 0 0,0-1 1,0 1-1,0 0 0,0 0 0,0 0 1,-1 0-1,1-1 0,0 1 0,0 0 1,0 0-1,0 0 0,0-1 0,0 1 1,0 0-1,0 0 0,0-1 0,0 1 0,0 0 1,0-1-1,-18 17-50,14-10 91,0 0-1,0 0 1,0 1-1,1-1 1,0 1-1,1 0 1,-1 0-1,1 0 1,0 0-1,1 0 1,0 1-1,0-1 1,1 0-1,0 15 1,0-21-86,0-1 1,0 1-1,0 0 1,0-1-1,0 1 1,0-1-1,1 1 1,-1-1-1,0 1 1,0-1-1,0 1 1,1-1-1,-1 1 1,0-1-1,1 1 1,-1-1 0,0 0-1,1 1 1,-1-1-1,0 1 1,1-1-1,-1 0 1,1 0-1,-1 1 1,1-1-1,-1 0 1,1 1-1,-1-1 1,1 0-1,-1 0 1,1 0-1,-1 0 1,1 0-1,-1 0 1,1 0-1,0 0 1,-1 0-1,1 0 1,-1 0-1,1 0 1,-1 0-1,1 0 1,-1 0-1,1 0 1,-1 0-1,1-1 1,-1 1-1,1 0 1,-1 0-1,1-1 1,-1 1-1,1 0 1,0-1-1,24-21-10517,-13 1-2388</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5.617"/>
    </inkml:context>
    <inkml:brush xml:id="br0">
      <inkml:brushProperty name="width" value="0.025" units="cm"/>
      <inkml:brushProperty name="height" value="0.025" units="cm"/>
    </inkml:brush>
  </inkml:definitions>
  <inkml:trace contextRef="#ctx0" brushRef="#br0">0 0 8392,'0'0'576</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5.948"/>
    </inkml:context>
    <inkml:brush xml:id="br0">
      <inkml:brushProperty name="width" value="0.025" units="cm"/>
      <inkml:brushProperty name="height" value="0.025" units="cm"/>
    </inkml:brush>
  </inkml:definitions>
  <inkml:trace contextRef="#ctx0" brushRef="#br0">107 105 11243,'0'0'5439,"-9"10"-4921,2-4-521,-49 56 1723,52-57-1344,0 1 0,0-1 0,1 1 0,0-1 0,0 1 0,0 0-1,1 0 1,0 0 0,0 1 0,1-1 0,-1 1 0,1 6 0,1-12-322,0-1 0,0 1 0,0-1 0,0 1 0,0-1 0,0 1 0,0-1 0,0 1 0,0-1 1,0 1-1,1-1 0,-1 1 0,0-1 0,0 1 0,1-1 0,-1 1 0,0-1 0,1 0 0,-1 1 0,0-1 0,1 0 0,-1 1 0,1-1 0,-1 0 1,0 1-1,1-1 0,-1 0 0,1 0 0,-1 1 0,1-1 0,0 0 0,21-2 1266,18-16-19,-17 1-1264,0-1 0,-2-2 1,0 0-1,-1-1 0,-1 0 1,-1-2-1,-1-1 1,18-32-1,-34 54-105,0 0 0,0 1 0,-1-1 0,1 0 0,0 0 0,-1 0 0,1 0 0,-1 0 0,1 0 0,-1 0 0,0 0 0,0 0 0,0 0 0,0 0 0,-1-3-1,1 4 40,0 1 0,-1 0 0,1-1 0,-1 1 0,1-1 0,-1 1-1,1 0 1,-1-1 0,1 1 0,-1 0 0,0 0 0,1-1-1,-1 1 1,1 0 0,-1 0 0,0 0 0,1 0 0,-1 0 0,0 0-1,1 0 1,-1 0 0,1 0 0,-1 0 0,0 0 0,1 0-1,-1 1 1,1-1 0,-1 0 0,0 0 0,0 1 0,-5 2-29,0 0 1,0 0 0,0 0 0,0 1-1,1 0 1,-1 0 0,-6 7 0,4-3 82,1 1 0,-1-1 0,2 2 0,-1-1 0,1 1 0,1 0 0,-1 0 1,2 0-1,0 1 0,0-1 0,0 1 0,2 0 0,-1 0 0,1 1 0,1-1 1,0 15-1,1-25-14,0 1 1,0 0-1,0 0 0,0-1 1,1 1-1,-1 0 1,1-1-1,-1 1 1,1 0-1,-1-1 1,1 1-1,0-1 0,0 1 1,0-1-1,0 1 1,0-1-1,0 0 1,0 1-1,0-1 0,1 0 1,2 2-1,-1-1 29,0-1 0,0 1-1,1-1 1,-1 0 0,1 0-1,-1 0 1,1 0-1,-1 0 1,1-1 0,4 0-1,1 0 8,0 0-1,0-1 0,0 0 1,0 0-1,-1-1 1,1 0-1,0-1 0,9-4 1,49-32-10,-64 37-44,1 0-1,-1 0 0,0 0 1,-1 0-1,1-1 0,0 1 0,-1-1 1,1 0-1,-1 0 0,0 0 0,0 0 1,0 0-1,0 0 0,0-1 1,-1 1-1,0-1 0,2-6 0,-3 10 9,0-1-1,0 0 0,0 0 1,-1 1-1,1-1 0,0 0 0,0 1 1,-1-1-1,1 1 0,-1-1 1,1 0-1,-1 1 0,1-1 1,-1 1-1,1-1 0,-1 1 1,1-1-1,-1 1 0,1 0 0,-1-1 1,0 1-1,1 0 0,-1-1 1,0 1-1,1 0 0,-1 0 1,0-1-1,0 1 0,1 0 1,-1 0-1,0 0 0,1 0 1,-1 0-1,0 0 0,0 0 0,1 0 1,-1 1-1,0-1 0,1 0 1,-1 0-1,0 1 0,1-1 1,-1 0-1,0 1 0,1-1 1,-1 0-1,1 1 0,-2 0 0,-1 0 9,0 0-1,0 1 0,0-1 1,0 1-1,0 0 0,1 0 1,-1 0-1,1 0 0,-1 0 1,-3 6-1,4-6 18,0 1 1,0 0-1,0 0 0,1 0 0,0 0 1,0 0-1,0 0 0,0 1 1,0-1-1,0 0 0,1 0 0,0 1 1,-1-1-1,1 0 0,0 1 0,1-1 1,-1 0-1,1 1 0,-1-1 1,1 0-1,0 0 0,0 1 0,1-1 1,-1 0-1,1 0 0,-1 0 1,1-1-1,0 1 0,0 0 0,0-1 1,4 5-1,-2-4-205,0 0 1,1 0-1,-1 0 1,1-1-1,-1 0 1,1 1-1,0-2 0,8 3 1,-6-2-1128,1-1 1,0 1-1,0-2 0,0 1 1,13-2-1,22-4-12996</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6.685"/>
    </inkml:context>
    <inkml:brush xml:id="br0">
      <inkml:brushProperty name="width" value="0.025" units="cm"/>
      <inkml:brushProperty name="height" value="0.025" units="cm"/>
    </inkml:brush>
  </inkml:definitions>
  <inkml:trace contextRef="#ctx0" brushRef="#br0">42 0 11339,'0'0'11328,"-5"10"-10944,-2 6-159,1-1 0,0 1 0,-5 25 0,9-32-80,0 0 1,1-1-1,0 1 1,1 0-1,-1 0 1,2 0-1,-1 0 0,1 0 1,5 17-1,-5-24-62,0 0-1,0 0 1,0-1 0,0 1-1,1 0 1,-1-1-1,1 1 1,-1-1-1,1 1 1,0-1-1,-1 0 1,1 0-1,0 0 1,0 0 0,0 0-1,0 0 1,0 0-1,0 0 1,0-1-1,0 1 1,0-1-1,0 0 1,1 0-1,-1 1 1,0-1 0,0-1-1,0 1 1,0 0-1,0 0 1,1-1-1,1 0 1,4-1 2,-1 1 0,1-1-1,-1-1 1,1 0 0,-1 0 0,0 0 0,8-6 0,-5 2-50,-1-1-1,1 0 1,-1-1 0,-1 0 0,12-16-1,-16 19-96,0 1 1,0-1-1,-1 0 0,0 0 0,0 0 0,-1-1 0,1 1 0,-1-1 1,-1 1-1,1-1 0,0-10 0,-2 17 43,-1-1 0,1 1 0,0 0-1,0 0 1,-1 0 0,1 0 0,0 0 0,-1 0 0,1 0-1,0 0 1,-1 0 0,1 0 0,0 0 0,-1 0 0,1 0 0,0 0-1,0 0 1,-1 0 0,1 0 0,0 1 0,-1-1 0,1 0-1,0 0 1,0 0 0,-1 0 0,1 1 0,0-1 0,0 0 0,0 0-1,-1 1 1,1-1 0,0 0 0,0 1 0,-7 9 3,2 2 0,-1-1 0,2 1 0,-1 0 0,2 0 0,-1 0 0,2 0 0,-1 0 0,2 1 0,0-1 0,0 1 0,2 15 0,-1-26 53,1 0 1,-1 0 0,0 0 0,1 0 0,-1 0 0,1 0-1,0 0 1,0 0 0,-1 0 0,1 0 0,1 0-1,-1 0 1,0-1 0,0 1 0,1-1 0,-1 1 0,1-1-1,-1 1 1,1-1 0,-1 0 0,1 1 0,0-1 0,0 0-1,0 0 1,0-1 0,0 1 0,0 0 0,0-1 0,0 1-1,0-1 1,0 1 0,0-1 0,0 0 0,0 0 0,0 0-1,0 0 1,0 0 0,3-1 0,2 0 53,0 0 0,0 0 0,0-1 0,0 0 0,0 0 0,0-1 0,0 0 0,-1 0 0,1 0 0,7-6 1,-7 3-75,-1 0 0,1-1 0,-1 0 1,0 0-1,0 0 0,-1 0 1,0-1-1,-1 0 0,0 0 1,0 0-1,0-1 0,3-15 1,-5 17-512,0-1 0,-1 1 0,0-1 0,-1 1 0,1-1 0,-2 1 0,1-1 1,-1 0-1,-3-13 0,3 18 75,0 1 1,0-1-1,0 1 0,0 0 1,0 0-1,-1-1 1,1 1-1,-1 0 0,1 0 1,-1 0-1,-2-2 1,-17-6-7921,8 9-1729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0.764"/>
    </inkml:context>
    <inkml:brush xml:id="br0">
      <inkml:brushProperty name="width" value="0.025" units="cm"/>
      <inkml:brushProperty name="height" value="0.025" units="cm"/>
    </inkml:brush>
  </inkml:definitions>
  <inkml:trace contextRef="#ctx0" brushRef="#br0">4 3378 15310,'0'0'534,"-2"-11"-512,1 8-23,1-1 0,0 0-1,0 0 1,0 0 0,0 0 0,0 0 0,1 1 0,0-1 0,0 0 0,0 0 0,0 1 0,1-1 0,-1 0 0,1 1 0,3-6-1,3-1-2,0 1 0,1-1 0,0 1 0,19-14 0,48-36 21,113-64-1,97-35-201,-233 129 150,679-344 31,15 32 0,15 33 0,1078-284 0,1345-95-1490,182 231 4526,-2352 378-2130,-965 75-2896,71-14 0,-65 1-3915</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7.060"/>
    </inkml:context>
    <inkml:brush xml:id="br0">
      <inkml:brushProperty name="width" value="0.025" units="cm"/>
      <inkml:brushProperty name="height" value="0.025" units="cm"/>
    </inkml:brush>
  </inkml:definitions>
  <inkml:trace contextRef="#ctx0" brushRef="#br0">133 53 13581,'0'0'6182,"-1"-8"-4244,0 5-1834,1 0 1,-1 0 0,1 1 0,-1-1 0,0 0 0,0 1 0,-1-1 0,1 1-1,0-1 1,-1 1 0,0-1 0,1 1 0,-3-2 0,2 3-72,1 0 1,-1 0 0,0 1-1,1-1 1,-1 0-1,1 1 1,-1 0-1,0-1 1,0 1 0,1 0-1,-1 0 1,0 0-1,1 0 1,-1 0-1,0 0 1,0 0 0,1 1-1,-1-1 1,0 1-1,1-1 1,-1 1-1,1 0 1,-1 0 0,1-1-1,-1 1 1,1 0-1,-1 0 1,1 0-1,0 1 1,-2 1 0,-2 1 15,-1 0 0,2 1 0,-1-1 0,0 1 0,1 0 0,0 0 0,0 1 0,1 0 1,-1-1-1,1 1 0,1 0 0,-1 0 0,1 1 0,0-1 0,0 0 0,1 1 0,0-1 1,0 1-1,0 10 0,1-16-34,0 0 1,0-1-1,0 1 1,0 0 0,0-1-1,0 1 1,0-1-1,0 1 1,1 0-1,-1-1 1,0 1-1,0 0 1,1-1 0,-1 1-1,0-1 1,1 1-1,-1-1 1,1 1-1,-1-1 1,0 1-1,1-1 1,-1 1-1,1-1 1,-1 0 0,1 1-1,0-1 1,-1 0-1,1 1 1,-1-1-1,2 0 1,23-1 1014,-19 0-864,0-1 0,-1 0 0,0 0 0,1-1 0,-1 0 0,8-4 0,-4-2-119,0-1-1,0 1 1,11-17-1,-18 23-62,0 0-1,0 0 1,0 0-1,0 0 1,-1 0-1,1-1 0,-1 1 1,0 0-1,0-1 1,0 1-1,-1-1 1,1 1-1,-1-1 1,0 1-1,1-1 0,-2 1 1,0-7-1,1 9-46,-1 1 0,0-1-1,0 0 1,0 0 0,0 0-1,0 1 1,0-1 0,0 0-1,0 1 1,0-1 0,0 1-1,-1 0 1,1-1 0,0 1-1,0 0 1,0-1 0,-1 1 0,1 0-1,0 0 1,0 0 0,0 0-1,-1 0 1,1 1 0,0-1-1,-1 1 1,1-2-98,0 1 0,0 0 0,1 0 1,-1 0-1,0 0 0,0 0 0,1 1 0,-1-1 0,0 0 0,1 0 1,-1 0-1,0 1 0,1-1 0,-1 0 0,0 1 0,1-1 1,-1 1-1,0-1 0,1 0 0,-1 1 0,1 0 0,-1-1 0,1 1 1,-1-1-1,1 1 0,0-1 0,-1 1 0,1 0 0,0-1 1,-1 1-1,1 0 0,0-1 0,0 1 0,-1 0 0,1 0 0,0-1 1,0 1-1,0 0 0,0 0 0,0-1 0,0 1 0,1 1 0,1-1-497,0 0 0,0-1-1,0 1 1,0-1-1,1 1 1,-1-1 0,0 0-1,1 0 1,-1 0-1,0 0 1,0 0 0,1 0-1,-1 0 1,3-2-1,16-2-3371</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7.404"/>
    </inkml:context>
    <inkml:brush xml:id="br0">
      <inkml:brushProperty name="width" value="0.025" units="cm"/>
      <inkml:brushProperty name="height" value="0.025" units="cm"/>
    </inkml:brush>
  </inkml:definitions>
  <inkml:trace contextRef="#ctx0" brushRef="#br0">83 1 10922,'0'0'6332,"-8"11"-5035,-4 10-569,1-1 0,0 2 0,-9 28 0,15-38-372,1 1 1,1-1-1,0 1 0,1 0 0,0 0 0,1 0 0,0 1 1,3 24-1,-2-36-305,0-1 0,1 0 0,-1 0 0,0 0 1,1 0-1,-1 0 0,1 0 0,-1 0 0,1 0 1,0 0-1,-1 0 0,1 0 0,0 0 0,0-1 0,0 1 1,-1 0-1,1 0 0,0-1 0,0 1 0,0 0 1,0-1-1,0 1 0,0-1 0,2 1 0,34 2 761,-24-5-704,-1 0 1,1-1-1,20-8 1,64-28-259,-97 38 147,0 1 0,0 0 0,0 0 1,0 0-1,0 0 0,0 0 0,1 0 0,-1 0 0,0 0 0,0 0 0,0 0 0,0 0 0,0 0 0,1 0 0,-1 0 0,0 0 0,0 0 0,0 0 1,0 0-1,0 0 0,1 0 0,-1 0 0,0 0 0,0 0 0,0 0 0,0 0 0,0 0 0,0 0 0,1 0 0,-1 0 0,0 0 0,0 0 0,0 1 1,0-1-1,0 0 0,0 0 0,0 0 0,0 0 0,1 0 0,-1 0 0,0 0 0,0 1 0,0-1 0,0 0 0,0 0 0,0 0 0,0 0 0,0 0 1,0 0-1,0 1 0,0-1 0,0 0 0,0 0 0,-3 12-78,-9 10 64,3-10 74,2 2 0,0-1 0,-11 29-1,9-7-3780,14-50-797,8-7-2718</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7.737"/>
    </inkml:context>
    <inkml:brush xml:id="br0">
      <inkml:brushProperty name="width" value="0.025" units="cm"/>
      <inkml:brushProperty name="height" value="0.025" units="cm"/>
    </inkml:brush>
  </inkml:definitions>
  <inkml:trace contextRef="#ctx0" brushRef="#br0">45 1 15150,'0'0'6374,"-17"67"-4003,11-35-802,-1 3-256,1 3-256,3-1-352,1-2-449,-2-3-160,4-2-32,0-6-32,0-2-640,0-7-1090,0-4-1152,0-6-2467,9-5-4613</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8.406"/>
    </inkml:context>
    <inkml:brush xml:id="br0">
      <inkml:brushProperty name="width" value="0.025" units="cm"/>
      <inkml:brushProperty name="height" value="0.025" units="cm"/>
    </inkml:brush>
  </inkml:definitions>
  <inkml:trace contextRef="#ctx0" brushRef="#br0">155 9 5445,'0'0'12081,"-9"-3"-11280,6 2-738,1 0 0,0 0 0,-1 0 0,1 1 0,-1-1 0,1 1 0,0 0 1,-1-1-1,1 1 0,-1 0 0,1 0 0,-1 1 0,1-1 0,-5 2 0,5-1 57,-1 1 0,1 0 0,0 0 0,0 0 0,0 0 0,0 0 0,0 0 0,1 1 0,-1-1 0,1 1 1,-1-1-1,1 1 0,0-1 0,0 1 0,0 0 0,0 0 0,0 4 0,-34 148 4587,26-90-3940,-1 108-1,13-158-683,2-17 168,2-25 56,-7 8-125,2-11-5,-2 0-1,-1 1 1,-2-1 0,0 0 0,-2 1-1,-2 0 1,-11-33 0,16 60-417,5 12-210,10 17-1043,-9-23 1069,0 0 1,0 0-1,1 0 1,-1 0-1,1-1 1,0 0-1,7 4 1,-3-3-927,1-1 0,-1 1 0,1-2 0,-1 1 0,1-1-1,0-1 1,13 1 0,-15-1 590,0-1 1,0-1-1,1 0 0,-1 0 0,0 0 1,0-1-1,0 0 0,-1-1 0,9-3 0,-12 4 970,0 0 0,0 0-1,0-1 1,0 0 0,-1 1-1,1-1 1,-1-1 0,0 1-1,0 0 1,3-5 0,-5 7 96,-1 0 0,1 0 0,0 0-1,-1 0 1,1 0 0,-1 0 0,1 0 0,-1 0 0,1 0 0,-1 0 0,0-1 0,1 1 0,-1 0 0,0 0-1,0 0 1,0-3 0,0 4-109,-1-1-1,1 1 1,0-1 0,0 1-1,-1 0 1,1-1-1,0 1 1,-1-1 0,1 1-1,0 0 1,-1-1-1,1 1 1,-1 0 0,1-1-1,-1 1 1,1 0-1,-1 0 1,1-1 0,-1 1-1,1 0 1,-1 0-1,1 0 1,-1 0-1,1 0 1,-1 0 0,-2-1 131,-1 1 0,1 1 0,0-1 0,0 0 0,0 1 0,0-1 0,0 1 0,1 0 0,-1 0 0,0 0 0,-3 2 0,0 1-37,-1 1 1,1 0 0,0 0-1,0 0 1,0 1-1,1 0 1,0 0-1,0 0 1,1 0-1,-1 1 1,1 0-1,1 0 1,-1 0-1,1 0 1,1 1-1,-1-1 1,-2 14 0,5-20-258,0 0 1,0 0-1,0-1 1,0 1-1,0 0 1,1-1-1,-1 1 1,0 0 0,0-1-1,0 1 1,1 0-1,-1-1 1,0 1-1,1 0 1,-1-1-1,0 1 1,1-1 0,-1 1-1,1-1 1,-1 1-1,1-1 1,-1 1-1,1-1 1,-1 1-1,1-1 1,0 0-1,-1 1 1,1-1 0,0 0-1,-1 1 1,2-1-1,26-2 649,-20 0-614,0-1-1,0 0 0,-1 0 0,14-9 1,-6 1-198,-1-1 0,0 0 0,13-16-1,9-22-3966,-54 68 1336,12-8 2747,0 1 0,1 0 0,1 0 0,0 0 0,0 0 0,1 1 0,1-1-1,0 1 1,1 0 0,-1 19 0,2-30-121,0-1 1,0 1-1,0 0 0,1-1 0,-1 1 0,0 0 1,0-1-1,0 1 0,1 0 0,-1-1 0,0 1 1,1 0-1,-1-1 0,1 1 0,-1-1 0,0 1 1,1-1-1,-1 1 0,1-1 0,0 1 1,-1-1-1,1 0 0,-1 1 0,1-1 0,0 0 1,-1 1-1,1-1 0,0 0 0,-1 0 0,1 1 1,0-1-1,-1 0 0,1 0 0,0 0 0,-1 0 1,1 0-1,0 0 0,-1 0 0,1 0 0,0 0 1,0-1-1,-1 1 0,1 0 0,0 0 0,-1-1 1,1 1-1,0-1 0,19-4-5103</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9.207"/>
    </inkml:context>
    <inkml:brush xml:id="br0">
      <inkml:brushProperty name="width" value="0.025" units="cm"/>
      <inkml:brushProperty name="height" value="0.025" units="cm"/>
    </inkml:brush>
  </inkml:definitions>
  <inkml:trace contextRef="#ctx0" brushRef="#br0">85 29 11275,'0'0'8167,"-8"10"-6287,-2 4-1254,0 0 0,1 0 0,0 1 0,2 0 0,-1 1 0,-7 27 0,13-38-525,0 0 0,1 1-1,0-1 1,0 1 0,0-1-1,1 1 1,-1-1 0,1 1-1,1-1 1,0 8 0,0-11-72,0 0 0,1-1 1,-1 1-1,0 0 1,1-1-1,-1 1 0,1 0 1,-1-1-1,1 0 0,0 1 1,0-1-1,0 0 0,-1 0 1,1 0-1,0 0 1,0-1-1,0 1 0,1 0 1,-1-1-1,0 1 0,0-1 1,0 0-1,0 0 1,0 0-1,0 0 0,1 0 1,-1 0-1,2-1 1,134 1-1451,-137 0 1414,-1 0-1,1 0 0,0 1 1,-1-1-1,1 0 0,-1 0 0,1 0 1,-1 1-1,0-1 0,1 0 0,-1 1 1,1-1-1,-1 0 0,1 1 0,-1-1 1,0 0-1,1 1 0,-1-1 1,0 1-1,0-1 0,1 1 0,-1-1 1,0 1-1,0-1 0,1 1 0,-1-1 1,0 1-1,0-1 0,0 1 0,0 0 1,-1 25-84,1-23 94,0 0 0,-1 0 0,0 0-1,1-1 1,-1 1 0,0 0 0,0-1 0,0 1-1,-1-1 1,1 1 0,-1-1 0,1 1 0,-1-1-1,-2 2 1,3-3 72,6-30 160,6-33-2760,-11 65 2541,1-1-1,0 0 1,0 1 0,0-1-1,0 0 1,1 1 0,-1-1 0,0 0-1,1 0 1,0 0 0,-1 0-1,1-1 1,0 1 0,0 0 0,0-1-1,0 1 1,0-1 0,1 1 0,-1-1-1,0 0 1,1 0 0,-1 0-1,0-1 1,1 1 0,-1 0 0,1-1-1,-1 0 1,1 1 0,0-1-1,-1 0 1,1-1 0,-1 1 0,1 0-1,-1-1 1,1 1 0,-1-1 0,1 0-1,-1 1 1,5-4 0,4 0 37,0-1 1,0 0-1,-1-1 1,1 0-1,-1-1 1,-1 0-1,12-11 1,-11 7-40,-1 0 0,0-1-1,-1 0 1,-1-1 0,1 0 0,-2 0 0,0-1 0,-1 0 0,0 0 0,-1 0-1,0 0 1,-1-1 0,-1 1 0,1-25 0,-3 38-15,0 1 1,0 0-1,0 0 1,0 0-1,0 0 0,0-1 1,0 1-1,0 0 1,0 0-1,0 0 0,0 0 1,0-1-1,0 1 0,0 0 1,0 0-1,0 0 1,0 0-1,0-1 0,0 1 1,0 0-1,0 0 1,0 0-1,0 0 0,0-1 1,-1 1-1,1 0 1,0 0-1,0 0 0,0 0 1,0 0-1,0 0 0,0-1 1,-1 1-1,1 0 1,0 0-1,0 0 0,0 0 1,0 0-1,0 0 1,-1 0-1,1 0 0,0 0 1,0 0-1,0 0 1,0 0-1,-1 0 0,1 0 1,0 0-1,0 0 1,-1 0-1,-8 8-68,-7 14-39,9-9 158,1 1-1,1 0 1,1 0 0,0 0 0,0 1 0,2-1 0,-1 1-1,2 0 1,0 0 0,1 0 0,2 19 0,-1-29-74,0-1 0,1 1 1,-1-1-1,1 0 0,0 0 0,0 0 1,0 0-1,0 0 0,1 0 0,0 0 1,0 0-1,0-1 0,0 0 1,0 0-1,1 0 0,-1 0 0,1 0 1,0 0-1,0-1 0,0 0 0,0 0 1,0 0-1,0 0 0,1-1 1,-1 0-1,5 1 0,-9-4-255,0 0-1,-1 0 1,1-1 0,-1 1-1,0 0 1,1 0-1,-1 0 1,0 0 0,0 0-1,-1 0 1,-1-2 0,-46-56-5584,-5 4 6347,8 8 6400,52 45-3731,33 5-2660,4 8-359,22 4-543,-22-11-3362,-13-3-2977</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40.505"/>
    </inkml:context>
    <inkml:brush xml:id="br0">
      <inkml:brushProperty name="width" value="0.025" units="cm"/>
      <inkml:brushProperty name="height" value="0.025" units="cm"/>
    </inkml:brush>
  </inkml:definitions>
  <inkml:trace contextRef="#ctx0" brushRef="#br0">20 110 9801,'-2'0'487,"1"0"0,0 1 0,0-1 0,0 1 0,0 0 0,0-1-1,0 1 1,0 0 0,0-1 0,0 1 0,0 0 0,1 0 0,-1 0 0,0 0-1,0 0 1,1 0 0,-1 0 0,1 0 0,-1 0 0,1 0 0,-1 0 0,0 2-1,2-2-371,-1 0 0,1 0-1,-1-1 1,0 1 0,1 0-1,0-1 1,-1 1 0,1 0-1,-1-1 1,1 1 0,0-1-1,-1 1 1,1-1 0,0 1-1,0-1 1,-1 0 0,1 1-1,0-1 1,0 0 0,0 1-1,0-1 1,-1 0 0,1 0-1,0 0 1,0 0 0,0 0-1,0 0 1,0 0 0,-1 0-1,1 0 1,1-1 0,5 0-26,-1 0 0,1 0 0,-1-1 0,0 1 0,1-2 1,-1 1-1,0-1 0,0 0 0,-1 0 0,1 0 0,-1-1 0,1 0 1,-1 0-1,0-1 0,-1 1 0,1-1 0,-1 0 0,0 0 1,0 0-1,0-1 0,-1 1 0,0-1 0,0 0 0,0 0 0,-1 0 1,0-1-1,0 1 0,-1 0 0,2-8 0,-4 13-92,1 0 0,0 1-1,-1-1 1,1 1 0,0-1 0,-1 1-1,1 0 1,0-1 0,-1 1 0,1-1-1,-1 1 1,1 0 0,-1-1 0,1 1-1,-1 0 1,1-1 0,-1 1 0,1 0-1,-1 0 1,0 0 0,1-1 0,-1 1-1,1 0 1,-1 0 0,0 0 0,1 0-1,-1 0 1,1 0 0,-1 0 0,0 0-1,1 0 1,-1 1 0,1-1 0,-1 0-1,1 0 1,-1 0 0,1 1 0,-2-1-1,-24 10-136,-37 40 113,59-47 28,1 0 1,-1 0-1,1 1 1,0 0-1,0-1 1,0 1-1,1 0 1,-1 0-1,1 1 1,0-1-1,0 0 0,0 1 1,1-1-1,-2 8 1,4-11 2,0-1-1,0 1 1,0 0 0,-1 0-1,1-1 1,0 1 0,0-1-1,0 1 1,0-1-1,0 1 1,0-1 0,1 1-1,-1-1 1,0 0 0,0 0-1,0 1 1,0-1 0,0 0-1,0 0 1,1 0 0,-1 0-1,2-1 1,40 1 18,-32 0-69,45-2-493,-39 0 484,1 1 0,0 0 0,0 2 0,0 0 0,0 1 0,0 0 0,31 10 0,-31-7 2159,-11-23 487,-7 15-2703,2-7 248,0 0-1,-1 0 1,-1 0 0,0-1-1,0 1 1,-1 0-1,0 0 1,0 0-1,-5-13 1,6 23-231,0-1 0,0 1 0,0 0 0,0 0 0,0-1 0,0 1 0,0 0 0,0 0 0,0-1 0,0 1 0,0 0 0,-1 0 0,1-1 0,0 1 0,0 0 0,0 0 0,0 0 0,0-1 0,-1 1 0,1 0 0,0 0 0,0 0 0,0 0 0,-1-1 0,1 1 0,0 0 0,0 0 0,-1 0 0,1 0 0,0 0 0,0 0 0,-1 0 0,1 0 0,0-1 0,0 1 0,-1 0 0,1 0 0,0 0 0,0 0 0,-1 0 1,1 1-1,0-1 0,0 0 0,-1 0 0,1 0 0,0 0 0,0 0 0,-1 0 0,1 0 0,0 1 0,0-1-194,0 1 1,0 0-1,0-1 1,0 1 0,1 0-1,-1-1 1,0 1-1,1-1 1,-1 1-1,0 0 1,1-1-1,-1 1 1,1-1-1,-1 1 1,1-1 0,-1 1-1,1-1 1,-1 1-1,1-1 1,-1 0-1,1 1 1,0-1-1,15 8-4776,5-3-710</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41.087"/>
    </inkml:context>
    <inkml:brush xml:id="br0">
      <inkml:brushProperty name="width" value="0.025" units="cm"/>
      <inkml:brushProperty name="height" value="0.025" units="cm"/>
    </inkml:brush>
  </inkml:definitions>
  <inkml:trace contextRef="#ctx0" brushRef="#br0">109 33 10698,'0'0'11915,"-10"-2"-11338,6 1-560,-1 1-1,1-1 1,-1 1-1,1 0 1,-1 1 0,0-1-1,1 1 1,0 0 0,-1 0-1,1 1 1,-1-1 0,-4 3-1,7-3-3,0 1 0,0-1-1,-1 0 1,1 1 0,1-1 0,-1 1 0,0 0-1,0 0 1,1-1 0,-1 1 0,1 0-1,-1 0 1,1 1 0,0-1 0,0 0-1,0 0 1,0 1 0,0-1 0,0 0-1,1 1 1,-1-1 0,1 1 0,0-1-1,0 1 1,0-1 0,0 1 0,0-1 0,0 1-1,1-1 1,-1 0 0,2 4 0,2 0 5,0 0 0,0 0 0,1-1 0,-1 0 0,1 0 0,1 0 0,-1-1 0,6 5 0,2 1-4,-6-4-15,0 0 0,-1 0 0,0 0 0,0 1 0,0 0 0,6 11 0,-11-16 9,-1 0 0,1-1 1,0 1-1,-1 0 0,1 0 1,-1 0-1,0 0 0,0-1 1,1 1-1,-1 0 0,-1 0 1,1 0-1,0 0 1,0 0-1,-1 0 0,1-1 1,-1 1-1,1 0 0,-1 0 1,0-1-1,0 1 0,0 0 1,0-1-1,0 1 0,0-1 1,0 1-1,0-1 0,-1 1 1,1-1-1,0 0 1,-1 0-1,1 0 0,-1 0 1,0 0-1,-2 2 0,-1 0 132,1 0 0,-1 0 0,0-1 0,0 1 0,0-1 0,0 0 0,0-1 0,-1 1 0,-6 0 0,11-2-100,-1 0-1,1 0 0,-1 0 0,1 0 0,-1 0 0,1-1 0,-1 1 1,1-1-1,-1 1 0,1-1 0,0 0 0,-1 1 0,1-1 1,0 0-1,-1 0 0,1 0 0,0 0 0,0 0 0,0 0 1,0 0-1,0 0 0,0 0 0,0-1 0,0 1 0,1 0 0,-1-1 1,0 1-1,1 0 0,-1-1 0,1 1 0,0-1 0,-1 1 1,1-1-1,0 1 0,0-1 0,0 1 0,0-2 0,-1-2-34,0 0 0,1 1 0,-1-1 0,1 0 0,0 1-1,1-1 1,-1 0 0,1 1 0,0-1 0,0 1 0,0-1-1,1 1 1,-1-1 0,1 1 0,0 0 0,4-7 0,0 5-12,0 0 0,1 0 0,-1 1 1,1 0-1,0 0 0,0 0 0,1 1 0,11-5 1,21-9 7,-26 12 2,0 1 1,-1-2-1,0 0 1,0 0-1,0-2 1,-1 1-1,0-1 0,14-16 1,-25 25-4,0-1 0,0 0-1,-1 0 1,1 1 0,0-1 0,-1 0 0,1 0 0,0 0 0,-1 0 0,1 0 0,-1 0-1,0 0 1,1 0 0,-1 0 0,0 0 0,1 0 0,-1 0 0,0-1 0,0 1-1,0 0 1,0 0 0,0 0 0,0 0 0,-1 0 0,1 0 0,0-1 0,-1 1-3,0 0 0,0 0 1,0 0-1,0 1 0,0-1 1,0 0-1,-1 1 0,1-1 0,0 1 1,0-1-1,0 1 0,-1 0 1,1-1-1,0 1 0,0 0 1,-1 0-1,1 0 0,-2 0 1,-2 0-9,-1 0 1,1 1 0,0-1 0,0 1 0,-1 0 0,1 1 0,0-1 0,0 1 0,0 0-1,-5 4 1,5-2 22,0 0-1,0 1 1,1 0-1,0 0 0,0 0 1,0 0-1,0 1 1,1-1-1,0 1 1,0 0-1,1 0 1,-1 0-1,-1 12 0,3-16-39,1 0 0,0 0 0,0 1 0,0-1-1,0 0 1,0 0 0,0 0 0,0 0-1,1 0 1,-1 0 0,1 0 0,0 0 0,0 0-1,-1 0 1,1 0 0,0 0 0,1 0-1,0 2 1,1-2-151,-1-1 0,0 1 0,1 0 0,-1-1-1,1 1 1,0-1 0,-1 0 0,1 0 0,0 0 0,0 0-1,0 0 1,-1 0 0,1-1 0,0 0 0,0 1 0,6-1-1,33-2-9818,-20-7-343</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41.527"/>
    </inkml:context>
    <inkml:brush xml:id="br0">
      <inkml:brushProperty name="width" value="0.025" units="cm"/>
      <inkml:brushProperty name="height" value="0.025" units="cm"/>
    </inkml:brush>
  </inkml:definitions>
  <inkml:trace contextRef="#ctx0" brushRef="#br0">64 0 14798,'0'0'8926,"-5"11"-7971,-2 8-492,1 0-1,1 0 0,1 0 0,0 0 0,2 1 0,-1 22 0,3-33-379,0 1-14,0 0 0,0-1 1,1 1-1,0 0 1,0 0-1,6 14 0,-6-21-69,0-1-1,0 1 0,1-1 1,-1 1-1,1-1 0,0 0 1,0 0-1,0 0 0,0 0 1,0 0-1,0 0 1,0-1-1,1 1 0,-1-1 1,1 0-1,-1 1 0,1-1 1,0 0-1,-1 0 0,1-1 1,0 1-1,-1-1 0,1 1 1,0-1-1,0 0 1,0 0-1,4 0 0,3-1-288,1 1 0,-1-2 0,0 1 0,0-1 1,-1-1-1,1 0 0,14-7 0,-24 10 284,1 0 0,-1 0 0,0 0 1,0 0-1,0 0 0,0-1 0,0 1 1,1 0-1,-1 0 0,0 0 0,0 0 1,0 0-1,1 0 0,-1 0 0,0 0 1,0-1-1,0 1 0,1 0 0,-1 0 1,0 0-1,0 0 0,0 0 0,1 0 1,-1 0-1,0 0 0,0 0 0,0 0 1,1 1-1,-1-1 0,0 0 0,0 0 1,0 0-1,1 0 0,-1 0 0,0 0 1,0 0-1,0 0 0,1 1 0,-1-1 1,0 0-1,0 0 0,0 0 0,0 0 1,0 1-1,0-1 0,1 0 0,-1 0 1,0 0-1,0 0 0,0 1 0,0-1 1,0 0-1,0 0 0,0 0 0,0 1 1,0-1-1,0 0 0,-7 18-67,-17 16 313,21-31-134,0 0 0,0-1 0,0 1 0,0-1 0,0 0 0,-1 0 0,1 0 0,-1 0 0,0 0 0,1-1 0,-1 0 0,0 0 1,0 0-1,0 0 0,0 0 0,0-1 0,0 0 0,0 0 0,0 0 0,0 0 0,0-1 0,0 1 0,0-1 0,-5-2 0,4 2-129,0-1 0,1 0 0,-1 0 0,1 0 0,-1 0 0,1-1 0,0 0 0,0 1 0,0-2 0,0 1 0,1 0 0,-1-1 1,1 0-1,0 1 0,0-1 0,0-1 0,0 1 0,1 0 0,-2-6 0,3 8-193,0 1 0,1-1 0,0 0 0,-1 0 0,1 0 0,0 1 0,0-1 0,0 0 0,0 0 0,0 0 0,0 1 0,1-1 0,-1 0 0,0 0 0,2-2 0,12-9-7246,2 6-88</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42.157"/>
    </inkml:context>
    <inkml:brush xml:id="br0">
      <inkml:brushProperty name="width" value="0.025" units="cm"/>
      <inkml:brushProperty name="height" value="0.025" units="cm"/>
    </inkml:brush>
  </inkml:definitions>
  <inkml:trace contextRef="#ctx0" brushRef="#br0">77 68 13837,'0'0'13794,"9"-3"-13404,-7 3-374,40-15 169,-40 15-177,-1-1-1,0 1 1,1-1-1,-1 0 1,0 0 0,1 0-1,-1 0 1,0 0-1,0 0 1,0 0-1,0 0 1,0 0-1,0-1 1,0 1 0,0 0-1,0 0 1,0-1-1,-1 1 1,1-1-1,-1 1 1,1-1 0,-1 1-1,0-1 1,1 1-1,-1-1 1,0 1-1,0-1 1,0 0 0,0 1-1,0-1 1,-1-2-1,0 3-16,0 0-1,0 1 0,0-1 1,-1 0-1,1 1 1,0-1-1,0 1 1,-1-1-1,1 1 0,0 0 1,-1-1-1,1 1 1,0 0-1,-1 0 0,1 0 1,0 0-1,-1 0 1,-1 1-1,-28 2-48,25 0 74,0-1-1,0 1 1,0 0-1,1 1 1,0 0-1,-1 0 1,1 0 0,1 0-1,-1 1 1,1-1-1,-1 1 1,1 0-1,1 1 1,-1-1 0,1 1-1,0 0 1,0-1-1,0 1 1,1 0-1,0 1 1,0-1 0,1 0-1,-1 11 1,2-16 4,0 0 0,0 0 0,0 0 0,0 0 0,1 0 0,-1 0 1,0-1-1,1 1 0,-1 0 0,0 0 0,1 0 0,-1-1 0,1 1 0,0 0 0,-1 0 1,1-1-1,0 1 0,-1 0 0,1-1 0,0 1 0,0-1 0,-1 1 0,1-1 0,0 0 1,0 1-1,1 0 0,34 5 314,34-10-122,-51-1-239,0 0 0,-1-2 1,1 0-1,28-15 1,36-15-482,-87 40 530,1 0 1,-1 0-1,1 0 0,0 0 1,0 1-1,0-1 0,0 1 1,1 0-1,0 0 0,-1 0 0,1 0 1,1 0-1,-1 0 0,1 0 1,-1 1-1,0 5 0,3-10 5,0 1-1,-1 0 1,1-1 0,0 1-1,-1-1 1,1 1 0,0-1-1,0 1 1,0-1-1,-1 1 1,1-1 0,0 0-1,0 1 1,0-1 0,0 0-1,0 0 1,0 1 0,0-1-1,0 0 1,-1 0-1,1 0 1,0 0 0,0-1-1,0 1 1,0 0 0,0 0-1,1-1 1,29-4 129,12-19-61,-39 21-179,1-1-1,-1 1 1,1 0 0,0 1 0,0-1 0,0 1 0,0 0-1,0 0 1,11-2 0,-16 7 40,0 0 0,0 0 0,0 0 0,-1 0 1,1 0-1,-1 0 0,1 0 0,-3 4 0,-1 4 25,-1-2 79,1 1 0,1 0-1,0 1 1,0-1 0,1 1 0,-2 17 0,5-28-104,-1 1 0,0-1 0,0 0 0,0 1-1,0-1 1,0 0 0,0 1 0,1-1 0,-1 0 0,0 1-1,0-1 1,0 0 0,1 0 0,-1 1 0,0-1 0,1 0-1,-1 0 1,0 1 0,0-1 0,1 0 0,-1 0-1,0 0 1,1 0 0,-1 1 0,0-1 0,1 0 0,-1 0-1,1 0 1,-1 0 0,0 0 0,1 0 0,-1 0 0,0 0-1,1 0 1,-1 0 0,0 0 0,1 0 0,-1 0-1,0-1 1,1 1 0,-1 0 0,0 0 0,1 0 0,-1 0-1,0-1 1,1 1 0,-1 0 0,0 0 0,1 0 0,-1-1-1,0 1 1,0 0 0,0-1 0,1 1 0,18-15-5497,-5-6-2333</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42.515"/>
    </inkml:context>
    <inkml:brush xml:id="br0">
      <inkml:brushProperty name="width" value="0.025" units="cm"/>
      <inkml:brushProperty name="height" value="0.025" units="cm"/>
    </inkml:brush>
  </inkml:definitions>
  <inkml:trace contextRef="#ctx0" brushRef="#br0">1 0 16496,'0'0'12748,"20"60"-11980,-16-33-255,2 2-321,-6 2-160,0-2-224,0-2-1217,0-3-1730,0-6-2307,0-5-6020</inkml:trace>
  <inkml:trace contextRef="#ctx0" brushRef="#br0" timeOffset="1">66 391 15246,'0'0'12684,"-15"44"-16431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1.441"/>
    </inkml:context>
    <inkml:brush xml:id="br0">
      <inkml:brushProperty name="width" value="0.025" units="cm"/>
      <inkml:brushProperty name="height" value="0.025" units="cm"/>
    </inkml:brush>
  </inkml:definitions>
  <inkml:trace contextRef="#ctx0" brushRef="#br0">1135 0 13485,'0'0'667,"-15"11"-261,-170 153 800,-19 46-999,-305 327 478,465-487-545,2 2 1,-63 100-1,99-142-86,1 0 0,1 0 0,-1 1-1,-2 11 1,6-20-44,1 0-1,-1 0 1,0 0 0,1 0 0,0 0-1,-1 0 1,1 1 0,0-1-1,0 0 1,1 0 0,-1 0-1,0 0 1,0 1 0,1-1 0,0 0-1,-1 0 1,1 0 0,0 0-1,0 0 1,0 0 0,0 0-1,0-1 1,1 1 0,-1 0 0,0 0-1,1-1 1,0 1 0,1 1-1,4 0 40,-1 0-1,1-1 1,0 0-1,0 0 1,0 0-1,0-1 1,0 0-1,0 0 1,0-1-1,1 0 0,8 0 1,87-14 355,-99 13-402,122-28-40,189-70 0,-218 66-302,238-84-4556,-166 55-1745</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01.020"/>
    </inkml:context>
    <inkml:brush xml:id="br0">
      <inkml:brushProperty name="width" value="0.025" units="cm"/>
      <inkml:brushProperty name="height" value="0.025" units="cm"/>
    </inkml:brush>
  </inkml:definitions>
  <inkml:trace contextRef="#ctx0" brushRef="#br0">173 314 3331,'-9'-4'1442,"-38"-10"808,25 9-240,0-2 0,-40-17-1,62 24-1973,-1 0-1,1 0 1,-1 0-1,1 0 1,-1-1-1,1 1 1,-1 0-1,1 0 1,-1-1-1,1 1 1,-1-1-1,1 1 1,-1 0-1,1-1 1,0 1-1,-1-1 1,1 1-1,0-1 1,-1 1-1,1-1 1,0 1-1,-1-1 1,1 1-1,0-1 1,0 1-1,0-1 1,0 1-1,0-1 1,0 0-1,0 1 1,0-1-1,0 1 1,0-1-1,0 1 1,0-1-1,0 0 1,0 0-1,21-14 146,34 0-355,322 36 292,-138-3-76,629-10 148,0-41 9,-808 30-198,1986-147-930,-1898 136 1177,376-21 1074,-506 35-1617,-5 1-624,1-2 0,0 1-1,22-5 1,13-14-5871</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02.278"/>
    </inkml:context>
    <inkml:brush xml:id="br0">
      <inkml:brushProperty name="width" value="0.025" units="cm"/>
      <inkml:brushProperty name="height" value="0.025" units="cm"/>
    </inkml:brush>
  </inkml:definitions>
  <inkml:trace contextRef="#ctx0" brushRef="#br0">0 59 12075,'14'0'91,"878"-4"78,-224-2 52,1941 4 1423,-1933-21-902,1 0-913,-631 23-1024,-9-1-1555</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12.540"/>
    </inkml:context>
    <inkml:brush xml:id="br0">
      <inkml:brushProperty name="width" value="0.025" units="cm"/>
      <inkml:brushProperty name="height" value="0.025" units="cm"/>
    </inkml:brush>
  </inkml:definitions>
  <inkml:trace contextRef="#ctx0" brushRef="#br0">202 46 4837,'19'-14'1208,"-14"10"-416,-1 1 0,1-1 0,0 1 0,0 0 0,0 0 0,0 0 0,0 1 0,0 0 0,10-3 0,-15 7-592,0 0-1,0 0 1,0 0 0,-1 0-1,1 0 1,-1 0-1,0 0 1,0 0-1,1 0 1,-1 0 0,0 0-1,-2 2 1,-122 160 3298,78-106-2973,-45 71 0,86-113-3529,21-29 1548,24-31-373,5-15-501,45-77-1,-20 27 4393,-102 215 548,24-72-2110,2-1 0,1 1 0,2 1 0,1-1 0,2 41 0,-3-92-5015,-12-15 2978,3 7 1450,8 7 485,-8-22 143,12 39-367,1-1 0,-1 1 0,0-1 0,1 1 0,-1-1 1,0 1-1,0-1 0,0 1 0,0 0 0,0-1 0,0 1 0,0 0 1,-1 0-1,1 0 0,0 0 0,-1 0 0,-1-1 0,3 32 1284,3-27-1407,-1 0 0,0 0 0,1 0 0,0 0 0,0-1 0,-1 1 0,2-1 0,-1 0 1,0 1-1,0-1 0,1-1 0,-1 1 0,1 0 0,-1-1 0,1 0 0,0 0 0,0 0 0,-1 0 0,1 0 1,0-1-1,5 0 0,11 2 311,0-2 0,33-3 0,-40 1-224,-1 0 0,1-1 0,-1-1-1,0 0 1,0 0 0,0-1 0,-1-1 0,15-9 0,-7 3 92,0-1 1,30-29-1,-67 60-288,1 1-1,-25 35 0,36-47 58,1 1 1,0 0-1,1 0 0,0 0 0,0 1 0,1 0 0,0-1 0,0 1 0,1 0 0,0 1 0,0 8 0,2-17 2,0 0-1,0-1 1,0 1-1,0 0 0,0 0 1,0 0-1,0-1 1,1 1-1,-1 0 1,0 0-1,0-1 0,1 1 1,-1 0-1,1-1 1,-1 1-1,1 0 0,-1-1 1,1 1-1,-1 0 1,1-1-1,-1 1 0,1-1 1,0 1-1,-1-1 1,1 0-1,0 1 1,1 0-1,25 0 472,-20-2-185,0-1 0,0 0-1,0 0 1,0 0 0,12-8 0,-9 4-77,-1-1 1,0 0-1,0-1 0,-1 0 1,0-1-1,0 0 0,-1 0 1,0 0-1,9-16 0,-22 40-807,1 0 0,1 0 0,1 0 0,0 1 0,1-1 0,-1 19-1,3-33 402,1-1-1,-1 1 0,0 0 0,0 0 1,0 0-1,1-1 0,-1 1 0,0 0 0,0 0 1,1-1-1,-1 1 0,1 0 0,-1-1 0,1 1 1,-1 0-1,1-1 0,-1 1 0,1-1 0,0 1 1,-1-1-1,1 1 0,0-1 0,-1 1 0,1-1 1,0 0-1,0 1 0,-1-1 0,1 0 1,0 0-1,0 0 0,-1 1 0,1-1 0,0 0 1,0 0-1,0 0 0,-1 0 0,1 0 0,0-1 1,0 1-1,0 0 0,-1 0 0,1 0 0,1-1 1,14-1-9184</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12.949"/>
    </inkml:context>
    <inkml:brush xml:id="br0">
      <inkml:brushProperty name="width" value="0.025" units="cm"/>
      <inkml:brushProperty name="height" value="0.025" units="cm"/>
    </inkml:brush>
  </inkml:definitions>
  <inkml:trace contextRef="#ctx0" brushRef="#br0">193 3 13613,'0'0'8728,"-11"-1"-8739,4 0 13,0 1 0,-1 0 0,1 0 0,-1 1 0,1 0 0,0 0 0,0 1 0,0 0 0,0 0 0,0 0-1,0 1 1,0 0 0,-11 8 0,10-6 8,0-1-4,1 0 0,-1 0 1,1 1-1,0 1 0,1-1 0,-1 1 0,-5 7 0,12-12-9,0-1 1,-1 1-1,2-1 1,-1 1-1,0-1 1,0 1-1,0-1 1,0 0-1,0 1 1,0-1-1,0 1 1,0-1-1,1 1 1,-1-1-1,0 0 0,0 1 1,1-1-1,-1 0 1,0 1-1,1-1 1,-1 0-1,0 1 1,1-1-1,-1 0 1,0 0-1,1 1 1,-1-1-1,1 0 1,-1 0-1,0 0 1,1 1-1,-1-1 1,1 0-1,-1 0 0,1 0 1,-1 0-1,0 0 1,1 0-1,-1 0 1,1 0-1,-1 0 1,1 0-1,-1 0 1,1 0-1,33 3 118,-24-3-127,6 2-360,-1 0-1,1 2 1,26 7 0,-39-10 189,0 0 0,0 0-1,0 0 1,0 0 0,-1 0 0,1 1 0,0 0 0,-1-1 0,1 1 0,-1 0 0,1 0 0,-1 0 0,0 0 0,0 1-1,0-1 1,0 1 0,0-1 0,-1 1 0,1-1 0,-1 1 0,0 0 0,1 0 0,-1 0 0,0 0 0,-1 0 0,2 4-1,-3-5 318,0 0-1,0 1 1,1-1-1,-1 0 0,0 0 1,-1 0-1,1 0 1,0-1-1,0 1 0,-1 0 1,1-1-1,-1 1 1,0 0-1,1-1 0,-1 0 1,0 1-1,0-1 0,0 0 1,0 0-1,0 0 1,0 0-1,0-1 0,-4 2 1,-51 14 3839,56-16-4049,-52 6 2066,27-10-3519,25 4 1126,0-1 1,0 1-1,0-1 1,0 1-1,0-1 1,0 1-1,0-1 1,1 1-1,-1-1 1,0 0-1,0 0 1,1 1-1,-1-1 1,0 0-1,1 0 0,-1 0 1,1 0-1,-1 0 1,1-1-1,-3-8-9505</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14.007"/>
    </inkml:context>
    <inkml:brush xml:id="br0">
      <inkml:brushProperty name="width" value="0.025" units="cm"/>
      <inkml:brushProperty name="height" value="0.025" units="cm"/>
    </inkml:brush>
  </inkml:definitions>
  <inkml:trace contextRef="#ctx0" brushRef="#br0">145 77 11787,'0'0'11835,"-10"-6"-11883,7 4 49,1 1-5,1-1 1,-1 0-1,0 1 0,0 0 1,0-1-1,0 1 1,0 0-1,-1 0 1,1 0-1,0 1 0,0-1 1,-1 0-1,1 1 1,0 0-1,-1-1 1,1 1-1,-1 0 0,1 0 1,0 0-1,-1 1 1,1-1-1,0 0 1,-1 1-1,1 0 0,0-1 1,-1 1-1,1 0 1,0 0-1,0 1 1,0-1-1,0 0 1,0 1-1,0-1 0,0 1 1,1-1-1,-1 1 1,1 0-1,-3 2 1,4-4 1,-33 46-139,31-43 133,0-1 0,1 1 0,-1-1 0,1 1 0,0-1 0,0 1 0,0 0 0,0 0 1,0 0-1,1-1 0,-1 1 0,1 0 0,0 0 0,0 0 0,0 0 0,1 5 0,0-7 9,-1-1 0,1 1 0,0 0 0,0-1 0,0 1 0,0-1 0,0 1 0,0-1 0,0 0 0,0 1 0,0-1 0,0 0 0,0 1 0,0-1 0,0 0 0,1 0 0,-1 0 0,0 0 0,0 0 0,0 0 0,0-1 0,0 1 0,0 0 0,0 0 0,0-1 0,2 0 0,29-10 217,-14 2-17,-1-2 0,1 0 0,-2-1 0,0-1 0,0 0 0,-1-2 0,-1 1 0,0-2 0,-1 0 0,13-21 0,-28 42-281,-5 16-172,1 0 0,0 0 0,2 0 1,0 1-1,-1 24 0,6-45 259,-1 1 1,0-1 0,0 1-1,1-1 1,-1 1 0,1-1-1,-1 1 1,1-1-1,0 0 1,-1 1 0,1-1-1,0 0 1,0 0 0,0 1-1,0-1 1,0 0-1,0 0 1,0 0 0,1 0-1,-1 0 1,0 0 0,0-1-1,3 2 1,0 0 37,0-1 1,0 0-1,1 0 1,-1 0-1,0-1 1,0 1-1,0-1 1,8-1-1,0 0 49,-1-1 0,0 0 0,0 0 0,0-1-1,-1-1 1,12-5 0,-14 5-169,0 0 0,0-1 1,-1 0-1,1-1 0,-1 1 0,-1-2 1,8-7-1,-13 13-528,-3 10-1543,-3 1 1882,0 1 1,0 0-1,1 1 0,1-1 1,0 1-1,1-1 1,-3 24-1,5-34 281,0 0-1,1-1 1,-1 1-1,0 0 1,0 0-1,0-1 1,0 1-1,1 0 1,-1 0-1,0-1 1,1 1 0,-1 0-1,1-1 1,-1 1-1,1 0 1,-1-1-1,1 1 1,-1-1-1,1 1 1,0-1-1,-1 1 1,1-1 0,-1 0-1,1 1 1,0-1-1,0 1 1,-1-1-1,2 0 1,31 3 842,-23-4-676,0 0 0,1-1-1,-1-1 1,12-3 0,-20 5-165,0 0 1,0 0-1,1 0 0,-1 0 1,0-1-1,0 1 1,0-1-1,0 1 0,0-1 1,-1 0-1,1 1 1,0-1-1,-1 0 0,1 0 1,-1 0-1,0 0 1,0-1-1,0 1 0,1-3 1,-1 1 14,0 1-1,-1-1 1,0 1 0,0 0 0,0-1-1,0 1 1,-1-1 0,1 1 0,-1 0-1,0-1 1,0 1 0,0 0 0,0 0 0,-3-5-1,1 3 21,0-2 37,-1 0 0,1 0 0,1 0 0,-1 0 0,-2-14 0,9 21-41,1-1-1,-1 1 1,0 0-1,0 1 1,1-1 0,-1 1-1,0-1 1,8 4 0,14 4-1663,1-1 0,48 6 0,-21-12-4723</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14.783"/>
    </inkml:context>
    <inkml:brush xml:id="br0">
      <inkml:brushProperty name="width" value="0.025" units="cm"/>
      <inkml:brushProperty name="height" value="0.025" units="cm"/>
    </inkml:brush>
  </inkml:definitions>
  <inkml:trace contextRef="#ctx0" brushRef="#br0">73 52 14029,'-1'-3'4758,"-3"8"-1871,-8 28-1137,-15 56-3255,23-75 2226,-1 3-696,0-4 43,1 1 0,1 0-1,0 0 1,-2 27-1,5-41-26,1 0 1,-1 0-1,0 1 0,0-1 1,0 0-1,1 0 1,-1 1-1,0-1 0,0 0 1,1 0-1,-1 1 0,0-1 1,0 0-1,1 0 0,-1 0 1,0 0-1,1 1 0,-1-1 1,0 0-1,1 0 0,-1 0 1,0 0-1,1 0 0,-1 0 1,0 0-1,1 0 0,-1 0 1,0 0-1,1 0 0,-1 0 1,0 0-1,1 0 0,-1 0 1,0 0-1,1-1 0,-1 1 1,0 0-1,1 0 1,15-6 1116,10-9-406,-1-2 1,0-1-1,-1-1 0,37-39 1,-33 30-453,27-30 35,-40 40-858,0 2 0,1-1 1,25-18-1,-39 34-2045,-5 9-9689,-11 2-902</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15.156"/>
    </inkml:context>
    <inkml:brush xml:id="br0">
      <inkml:brushProperty name="width" value="0.025" units="cm"/>
      <inkml:brushProperty name="height" value="0.025" units="cm"/>
    </inkml:brush>
  </inkml:definitions>
  <inkml:trace contextRef="#ctx0" brushRef="#br0">1 0 5221,'0'0'15503,"26"61"-14607,-17-46-319,8-2-417,0 0-64,-1 0-192,3-2-1089,-2-4-1794,0-6-2658</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15.563"/>
    </inkml:context>
    <inkml:brush xml:id="br0">
      <inkml:brushProperty name="width" value="0.025" units="cm"/>
      <inkml:brushProperty name="height" value="0.025" units="cm"/>
    </inkml:brush>
  </inkml:definitions>
  <inkml:trace contextRef="#ctx0" brushRef="#br0">178 55 7944,'0'0'8146,"-1"-8"-5722,1 2-2317,0 4 67,0 0 0,0 0-1,0 0 1,0 0-1,0 0 1,-1 0 0,1 0-1,-1 0 1,1 0-1,-1 0 1,0 0 0,-1-2-1,0 2-64,1 1 0,-1 0 0,0 0 0,0-1 0,0 1 0,1 1 1,-1-1-1,0 0 0,0 0 0,0 1 0,0-1 0,-1 1 0,1 0 0,0-1 0,0 1 0,0 0 0,0 0 0,-3 1 0,-2-1-103,0 1 1,1 0-1,-1 1 1,0-1-1,1 1 1,0 1-1,-1-1 1,1 1-1,0 0 1,0 1-1,-7 5 0,9-7-19,1 1 1,-1-1-1,1 1 0,0 0 0,0 0 0,0 0 0,0 0 0,0 1 0,1-1 0,0 1 0,0 0 0,0 0 0,0 0 0,0 0 0,1 0 0,0 0 0,-1 0 0,2 0 0,-2 6 0,39-8 483,-13-6-220,0-1 0,28-9 0,-37 9-255,1 0 0,-1 1 0,1 1 0,0 1 0,0 0 0,0 1 0,0 0 0,19 3 0,-34-2-6,1 0 0,-1 1 0,0-1 1,1 1-1,-1-1 0,0 1 0,0 0 0,0-1 1,1 1-1,-1 0 0,0 0 0,0 0 0,0 0 1,0 0-1,0 0 0,-1 0 0,1 0 1,1 3-1,-1-3 15,-1 0 1,1 0-1,0 0 0,0 0 1,-1 0-1,1 0 0,0 0 1,0 0-1,0 0 0,0 0 1,0 0-1,1-1 0,-1 1 1,0 0-1,0-1 0,0 1 1,1-1-1,-1 1 0,0-1 1,0 0-1,1 1 1,-1-1-1,0 0 0,2 0 1,7-1 93,0 0 1,0-1 0,-1 0 0,1 0 0,-1-1-1,14-6 1,-14 5-114,1 0 0,-1 1 0,1 0 0,0 1 1,0 0-1,16-1 0,-25 3-11,-1 0 1,1 1 0,0-1-1,0 0 1,-1 0-1,1 0 1,0 1 0,0-1-1,-1 0 1,1 1-1,0-1 1,-1 0 0,1 1-1,0-1 1,-1 1-1,1-1 1,-1 1 0,1 0-1,-1-1 1,1 1-1,-1 0 1,1-1 0,-1 1-1,0 0 1,1-1-1,-1 1 1,0 0 0,1 0-1,-1-1 1,0 1-1,0 0 1,0 0 0,0 0-1,0-1 1,0 1-1,0 1 1,-4 38-564,1-21-2831</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16.449"/>
    </inkml:context>
    <inkml:brush xml:id="br0">
      <inkml:brushProperty name="width" value="0.025" units="cm"/>
      <inkml:brushProperty name="height" value="0.025" units="cm"/>
    </inkml:brush>
  </inkml:definitions>
  <inkml:trace contextRef="#ctx0" brushRef="#br0">49 1 9545,'0'0'11061,"-1"11"-11178,-18 90 148,9-62 229,3 0 0,-5 66 0,13-104-212,0 0-1,0 0 1,0 0-1,0 0 1,0 0 0,0 0-1,0 0 1,0-1-1,0 1 1,0-1 0,0 1-1,1-1 1,-1 1-1,0-1 1,0 1-1,1-1 1,-1 0 0,0 0-1,1 0 1,-1 0-1,0 0 1,0 0-1,1 0 1,-1 0 0,0 0-1,1 0 1,0-1-1,43-5 810,-38 4-837,-1 0-1,1 1 1,0 0 0,0 0-1,-1 0 1,1 1-1,11 1 1,-16 0-37,0-1 0,0 1 0,0 0 0,0 0 0,0 0 1,0 0-1,0 1 0,0-1 0,0 0 0,-1 1 0,1-1 0,-1 1 0,1 0 0,-1 0 0,1-1 0,-1 1 0,0 0 0,0 0 0,0 0 1,0 0-1,0 0 0,0 0 0,-1 1 0,1-1 0,0 4 0,1 42-91,-3-28 88,1-21 161,0-8 655,0 0 1,1-1-1,0 1 0,4-16 1,-4 22-811,0 0 0,0 0 0,0-1 0,1 1 1,0 0-1,0 0 0,0 1 0,0-1 0,0 0 0,0 1 0,1-1 1,-1 1-1,1 0 0,-1 0 0,1 0 0,0 0 0,0 0 0,3-1 0,5 0-301,0 0-1,0 0 1,-1 2-1,1-1 1,0 1-1,0 1 0,1 0 1,-1 1-1,15 2 1,24 0-7276,-39-3 2482</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16.842"/>
    </inkml:context>
    <inkml:brush xml:id="br0">
      <inkml:brushProperty name="width" value="0.025" units="cm"/>
      <inkml:brushProperty name="height" value="0.025" units="cm"/>
    </inkml:brush>
  </inkml:definitions>
  <inkml:trace contextRef="#ctx0" brushRef="#br0">0 0 12684,'0'0'7207,"77"13"-7111,-43-4-160,7 1-1506,-2 3-2305,8 0-3396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2.650"/>
    </inkml:context>
    <inkml:brush xml:id="br0">
      <inkml:brushProperty name="width" value="0.025" units="cm"/>
      <inkml:brushProperty name="height" value="0.025" units="cm"/>
    </inkml:brush>
  </inkml:definitions>
  <inkml:trace contextRef="#ctx0" brushRef="#br0">16 1 16015,'0'0'3983,"0"9"-3343,-8 124 946,3-83-1286,2 1 1,7 84 0,-4-134-300,0 1-1,0-1 1,0 1 0,0-1 0,0 1-1,1-1 1,-1 1 0,0-1 0,1 1-1,0-1 1,-1 0 0,1 1 0,0-1-1,-1 0 1,1 1 0,0-1 0,0 0-1,0 0 1,0 0 0,0 0 0,0 0-1,1 0 1,1 2 0,-1-3 37,0 0 0,-1 0 1,1 0-1,0 0 0,-1 0 1,1 0-1,-1-1 0,1 1 1,0 0-1,-1-1 0,1 0 1,-1 1-1,1-1 0,-1 0 1,1 1-1,-1-1 0,3-2 1,5-5 302,1 0 0,-2 0 0,1-1 0,10-15 0,27-40 369,-2-2 0,54-116 0,-98 231-1228,-4-20 561,0 1-1,2 41 1,2-69-47,0-1-1,0 0 0,0 0 1,0 1-1,0-1 1,0 0-1,1 1 1,-1-1-1,0 0 0,1 0 1,-1 0-1,1 1 1,-1-1-1,1 0 1,0 0-1,0 0 0,-1 0 1,1 0-1,0 0 1,0 0-1,0 0 1,0 0-1,0-1 0,0 1 1,0 0-1,0 0 1,3 0-1,-1 0 3,0-1 0,-1 1 0,1-1 0,0 0-1,0 0 1,0 0 0,0-1 0,0 1 0,0-1 0,0 1 0,5-3 0,3-1 22,0 0 0,0-1 0,-1-1 1,0 0-1,13-9 0,-2-3 21,-1-1 0,26-32 0,-46 51-51,1 0 0,-1 0 1,0-1-1,0 1 0,0 0 1,0 0-1,0 0 0,0 0 1,0 0-1,1 0 0,-1 0 0,0 0 1,0 0-1,0 0 0,0 0 1,0 0-1,0 0 0,1 0 1,-1 0-1,0 0 0,0 0 0,0 0 1,0 0-1,0 0 0,1 0 1,-1 0-1,0 0 0,0 0 1,0 0-1,0 0 0,0 0 0,0 0 1,1 0-1,-1 0 0,0 0 1,0 1-1,0-1 0,0 0 0,0 0 1,0 0-1,0 0 0,0 0 1,1 0-1,-1 0 0,0 1 1,0-1-1,0 0 0,0 0 0,0 0 1,0 0-1,0 0 0,0 0 1,0 1-1,0-1 0,0 0 1,0 0-1,0 0 0,0 0 0,0 0 1,0 1-1,0-1 0,0 0 1,0 0-1,0 0 0,2 20-271,-2 24 243,-4 41 164,4-74-3592,1-32-13592</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17.189"/>
    </inkml:context>
    <inkml:brush xml:id="br0">
      <inkml:brushProperty name="width" value="0.025" units="cm"/>
      <inkml:brushProperty name="height" value="0.025" units="cm"/>
    </inkml:brush>
  </inkml:definitions>
  <inkml:trace contextRef="#ctx0" brushRef="#br0">104 0 13196,'0'0'4645,"-10"2"-3166,3-1-1362,0 1 0,0 0 1,0 0-1,0 0 0,1 1 1,-11 5-1,14-6-106,1 0 0,-1-1 0,1 1 0,0 0 0,0 0 0,-1 1 0,1-1 0,0 0 0,1 1 0,-1-1-1,0 1 1,1-1 0,0 1 0,-1 0 0,1 0 0,0 0 0,0 0 0,1 0 0,-1 0 0,0 0 0,1 0 0,0 4 0,1-6 71,-1-1 0,1 1 0,0 0 1,0 0-1,0-1 0,0 1 0,0 0 1,0-1-1,0 1 0,0-1 0,0 1 0,0-1 1,0 0-1,0 1 0,0-1 0,0 0 1,0 0-1,0 0 0,1 0 0,-1 0 1,0 0-1,0 0 0,0 0 0,2 0 1,31-3 1864,-22-1-1786,-1-1 0,1-1-1,-1 0 1,0 0-1,-1-1 1,0-1 0,0 1-1,14-15 1,-13 12-69,-21 65-2900,10-53 2704,-1 1-1,0-1 1,0 1 0,1-1 0,-1 1-1,1 0 1,0-1 0,0 1-1,0 0 1,0 0 0,0-1 0,1 1-1,-1 0 1,1-1 0,0 1-1,-1-1 1,1 1 0,1-1 0,-1 1-1,2 3 1,-1-5-222,0 1 0,0-1-1,0 0 1,1 0 0,-1 0 0,0 0-1,0 0 1,1 0 0,-1 0 0,0-1-1,1 1 1,-1-1 0,0 0 0,1 0-1,-1 0 1,1 0 0,-1 0 0,0 0 0,1-1-1,-1 1 1,1-1 0,-1 0 0,0 1-1,3-3 1,21-10-6272</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17.536"/>
    </inkml:context>
    <inkml:brush xml:id="br0">
      <inkml:brushProperty name="width" value="0.025" units="cm"/>
      <inkml:brushProperty name="height" value="0.025" units="cm"/>
    </inkml:brush>
  </inkml:definitions>
  <inkml:trace contextRef="#ctx0" brushRef="#br0">77 1 11883,'0'0'1570,"-7"12"613,-3 5-1519,0 1 1,1 0-1,1 1 0,1 0 1,0 1-1,2-1 0,0 1 1,-4 38-1,9-56-646,0 0 0,0 1-1,0-1 1,0 0 0,1 1 0,-1-1-1,0 0 1,1 1 0,0-1 0,-1 0-1,1 0 1,0 0 0,0 1 0,0-1-1,1 0 1,-1 0 0,0-1 0,1 1-1,2 2 1,-2-3-127,-1 0-1,1-1 0,0 1 1,0-1-1,-1 1 0,1-1 1,0 0-1,0 0 0,0 0 1,0 0-1,-1 0 1,1 0-1,0-1 0,0 1 1,0-1-1,-1 1 0,1-1 1,0 1-1,-1-1 0,1 0 1,0 0-1,-1 0 1,1 0-1,-1 0 0,1 0 1,1-3-1,8-6-2215,1-2-2138,-14 21-2666,-3-3 7632,2 1 0,-1 1 0,1-1 0,0 0 1,0 1-1,1-1 0,-1 1 0,2 0 0,-1 0 0,1 0 0,1 13 1,0-20-426,0 0 0,0 0 0,1 0 1,-1 0-1,0 0 0,1 0 1,-1 0-1,1 0 0,0 0 1,-1-1-1,1 1 0,-1 0 1,1 0-1,0-1 0,0 1 0,0 0 1,-1-1-1,1 1 0,0 0 1,0-1-1,0 0 0,0 1 1,0-1-1,2 1 0,31 0 2076,-24-2-1544,0-1-1,0 0 1,-1-1-1,16-7 0,-7 1-421,-2-2 0,1 0 1,-1 0-1,-1-2 0,0 0 0,-1 0 0,21-26 0,-27 29-437,-1 0-1,0 0 1,-1-1 0,0 0-1,0 0 1,-1 0 0,0-1-1,-1 0 1,-1 0 0,0 0-1,0 0 1,-1 0 0,0-14-1,-2 26 238,0-1-1,0 1 0,0 0 0,0 0 1,1 0-1,-1 0 0,0-1 0,0 1 0,0 0 1,0 0-1,0 0 0,0-1 0,0 1 1,0 0-1,-1 0 0,1 0 0,0 0 0,0-1 1,0 1-1,0 0 0,0 0 0,0 0 1,0 0-1,0-1 0,0 1 0,0 0 0,-1 0 1,1 0-1,0 0 0,0 0 0,0-1 1,0 1-1,0 0 0,-1 0 0,1 0 0,0 0 1,0 0-1,0 0 0,0 0 0,-1 0 1,1 0-1,0 0 0,0 0 0,0 0 0,-1 0 1,1 0-1,0 0 0,0 0 0,0 0 1,-1 0-1,1 0 0,-12 9-107,-7 14 392,12-9 79,0-1 1,1 1-1,0 0 1,2 1-1,-1-1 1,2 1-1,0 0 0,1 0 1,0 0-1,1 0 1,1 22-1,1-34-344,-1-1 0,0 1-1,1-1 1,0 0 0,-1 1 0,1-1-1,0 1 1,0-1 0,1 0 0,-1 0-1,0 0 1,1 0 0,-1 0 0,1 0-1,0 0 1,0 0 0,3 3 0,7 6-791,-11-9 393,-10-1-9724</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17.884"/>
    </inkml:context>
    <inkml:brush xml:id="br0">
      <inkml:brushProperty name="width" value="0.025" units="cm"/>
      <inkml:brushProperty name="height" value="0.025" units="cm"/>
    </inkml:brush>
  </inkml:definitions>
  <inkml:trace contextRef="#ctx0" brushRef="#br0">0 44 4484,'0'0'15599,"68"-44"-15503,-24 51-64,7-3-897,-1-4-3843</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18.814"/>
    </inkml:context>
    <inkml:brush xml:id="br0">
      <inkml:brushProperty name="width" value="0.025" units="cm"/>
      <inkml:brushProperty name="height" value="0.025" units="cm"/>
    </inkml:brush>
  </inkml:definitions>
  <inkml:trace contextRef="#ctx0" brushRef="#br0">48 0 9929,'0'0'11206,"0"12"-11249,-3 24 120,-1 0 0,-11 42 1,6-38 578,2 1-1,-2 57 1,9-97-633,0-1-1,0 0 1,0 1-1,0-1 1,0 0-1,0 1 1,0-1-1,0 0 1,0 1-1,0-1 1,1 0-1,-1 1 1,0-1-1,0 0 1,0 1-1,0-1 1,1 0-1,-1 0 1,0 1-1,0-1 1,1 0-1,-1 0 1,0 1-1,0-1 1,1 0-1,-1 0 1,0 0-1,1 1 1,-1-1-1,0 0 1,1 0-1,-1 0 1,0 0-1,1 0 1,-1 0-1,0 0 1,1 0-1,0 0 1,19-4 1191,15-15 437,-1-7-1126,-2-2 1,0-2 0,-2-1 0,50-66-1,-28 32-794,-43 57-475,-3 8-5429,-8 9-257,-3 1 5230,-4 7-2916</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20.535"/>
    </inkml:context>
    <inkml:brush xml:id="br0">
      <inkml:brushProperty name="width" value="0.025" units="cm"/>
      <inkml:brushProperty name="height" value="0.025" units="cm"/>
    </inkml:brush>
  </inkml:definitions>
  <inkml:trace contextRef="#ctx0" brushRef="#br0">0 108 10698,'0'0'11835,"2"8"-11429,8 24 42,-9-31-386,-1 0-1,1-1 1,-1 1-1,1 0 0,0 0 1,-1-1-1,1 1 0,0-1 1,-1 1-1,1-1 0,0 1 1,0-1-1,0 1 0,-1-1 1,1 0-1,0 1 0,0-1 1,0 0-1,0 0 1,0 1-1,0-1 0,0 0 1,0 0-1,-1 0 0,1 0 1,0 0-1,0-1 0,0 1 1,0 0-1,1-1 0,24-7 824,-2-3-898,-1-1-1,0-1 1,0-1 0,-1-1-1,-1-1 1,-1-1 0,32-33-1,-79 130-888,25-75 914,0-1 0,1 1-1,0 0 1,0-1 0,0 1-1,0 0 1,1 0 0,0 0 0,0 0-1,0 0 1,0 0 0,1-1 0,1 8-1,0-10-2,-1 0 0,1 0 0,-1 0-1,1 0 1,0 0 0,-1 0 0,1-1-1,0 1 1,0-1 0,0 1 0,1-1-1,-1 0 1,0 1 0,0-1 0,1-1-1,-1 1 1,1 0 0,-1 0 0,1-1-1,-1 1 1,1-1 0,-1 0 0,1 0-1,-1 0 1,1 0 0,2-1 0,0 1 31,-1-1 0,1 0 0,-1 1 0,1-2 0,-1 1 0,0 0 0,0-1 0,0 0 0,0 0 0,0 0 0,0-1 0,0 1 0,0-1 0,-1 0 0,0 0 0,1 0 0,4-7 0,-1 2-62,-1-1 1,0 0 0,-1 0 0,0 0-1,0-1 1,5-14 0,-33 69-465,19-38 390,0-1 1,0 1-1,0 1 0,1-1 1,0 1-1,1-1 1,-1 1-1,1 0 1,-1 10-1,3-16 122,0 0-1,-1 0 0,1 1 1,0-1-1,0 0 1,0 0-1,1 0 0,-1 0 1,0 1-1,1-1 0,-1 0 1,1 0-1,0 0 0,0 0 1,0 0-1,0 0 0,0 0 1,0-1-1,0 1 1,1 0-1,-1-1 0,1 1 1,2 2-1,-1-3 0,-1-1 1,0 1-1,0-1 0,0 0 1,1 0-1,-1 0 0,0 0 1,0 0-1,1 0 1,-1-1-1,0 1 0,0-1 1,0 1-1,0-1 0,0 0 1,0 0-1,0 0 0,0 0 1,0 0-1,0 0 0,0-1 1,0 1-1,2-4 1,41-32-248,-26 20 219,1 1 0,25-16 0,-38 28-151,0 0-1,1 0 1,0 1 0,0 0 0,0 0-1,0 1 1,0 0 0,0 0 0,0 1 0,14 0-1,-20 1 97,0 0-1,0 0 1,0 0-1,0 0 1,0 1-1,0-1 1,0 1-1,0-1 1,0 1-1,0 0 1,0 0-1,0 0 1,-1 0-1,1 0 1,0 0-1,-1 1 1,1-1-1,-1 0 1,1 1-1,-1-1 1,0 1-1,1 0 1,-1-1-1,0 1 1,0 0-1,0 0 1,0-1-1,-1 1 1,1 0-1,0 0 1,-1 0-1,1 0 1,-1 0-1,0 0 1,0 0-1,0 0 1,0 0-1,0 0 1,0 1 0,-1 2-1,-1 12 156,-1-1 0,0 0 1,-1 0-1,-6 15 0,6-16 171,2-9 1427,5-7-520,9-18 19,13-31-581,-21 37-578,1 0-203,0-1 1,-2 1 0,1-1 0,2-27 0,24 42-1125,13 2 1243,-33-4 11,1 1 1,0 1 0,-1 0 0,1 0-1,-1 1 1,1 1 0,-1-1 0,0 2-1,0-1 1,16 9 0,-25-10-6,0 0 1,1 0-1,-1 1 1,0-1-1,0 0 1,0 0-1,0 1 1,-1-1 0,1 1-1,-1-1 1,1 1-1,-1-1 1,0 1-1,0-1 1,0 1-1,0-1 1,-1 5-1,0 4 242,1-11-98,5 0-58,-1-1-1,0 0 1,0 1 0,0-2-1,0 1 1,0 0-1,0-1 1,0 0-1,4-2 1,-6 3-28,0 0 0,-1 0 0,1 0 0,0 0 0,-1 0 1,1-1-1,-1 1 0,1 0 0,-1-1 0,0 1 0,0-1 0,0 1 0,0-1 1,0 0-1,0 0 0,0 1 0,0-1 0,0 0 0,-1 0 0,1 0 0,-1-2 0,1 2-24,0-1-1,-1 1 1,1-1-1,0 1 1,0 0-1,0-1 1,1 1-1,-1 0 0,1 0 1,-1 0-1,1 0 1,-1 0-1,1 0 1,0 0-1,0 1 1,0-1-1,0 1 0,0-1 1,4-1-1,-4 2 30,0 0 0,0 0 0,0-1 0,0 1 0,0-1 0,0 1 0,0-1 0,-1 0 0,1 0 0,0 1 0,-1-1 0,0 0 0,1-1 0,-1 1 0,0 0 0,0 0 0,0 0 0,0-1 0,0-2 0,-2 4-29,1 1 0,-1-1 0,0 0 0,1 1-1,-1-1 1,0 0 0,0 1 0,0-1 0,1 1 0,-1-1 0,0 1 0,0 0 0,0-1 0,0 1 0,0 0 0,0 0 0,0 0 0,0-1 0,0 1 0,0 0 0,0 0 0,0 0 0,0 1 0,1-1 0,-1 0 0,0 0 0,-2 1 0,-29 7-230,26-3 240,0 1-1,1 0 1,-1 0-1,1 1 0,0-1 1,1 1-1,0 0 1,0 0-1,-4 10 0,7-15 15,0 0 0,0 0 0,1 1-1,-1-1 1,0 0 0,1 1-1,-1-1 1,1 0 0,0 1 0,0-1-1,0 1 1,0-1 0,0 0 0,0 1-1,1-1 1,-1 0 0,1 1-1,0-1 1,-1 0 0,1 1 0,0-1-1,0 0 1,1 0 0,-1 0-1,0 0 1,1 0 0,-1 0 0,1-1-1,0 1 1,-1 0 0,1-1-1,0 1 1,0-1 0,0 0 0,3 2-1,6 2-20,0-1-1,0 0 0,1-1 1,0 0-1,-1-1 0,19 1 1,37-1-7122,-36-2-4430</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22.818"/>
    </inkml:context>
    <inkml:brush xml:id="br0">
      <inkml:brushProperty name="width" value="0.025" units="cm"/>
      <inkml:brushProperty name="height" value="0.025" units="cm"/>
    </inkml:brush>
  </inkml:definitions>
  <inkml:trace contextRef="#ctx0" brushRef="#br0">15 122 1249,'0'-86'11540,"0"53"-6704,0 31-2458,0 13 19,-12 347-2461,11-342 59,0-9-5,0-1 0,1 0 0,0 1 0,1-1 0,-1 1 0,2 7 0,-1-14 15,-1 1 0,0 0 0,0-1 0,1 1 0,-1-1 0,1 1 0,-1-1 0,0 0 0,1 1 0,-1-1 0,1 1 0,-1-1 0,1 0 0,-1 1 0,1-1 0,-1 0 0,1 1 0,0-1 0,-1 0 0,1 0 0,-1 0 0,1 0 0,0 0 1,-1 1-1,1-1 0,-1 0 0,1 0 0,0 0 0,-1-1 0,1 1 0,-1 0 0,1 0 0,0 0 0,-1 0 0,1-1 0,-1 1 0,1 0 0,-1 0 0,1-1 0,-1 1 0,1 0 0,-1-1 0,1 1 0,-1-1 0,1 1 0,-1-1 0,1 1 0,0-2 0,23-21 528,113-185 1679,-25 34-2352,-107 172-4413,-4 11 1963,-5 14-864,-4-5-139</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23.151"/>
    </inkml:context>
    <inkml:brush xml:id="br0">
      <inkml:brushProperty name="width" value="0.025" units="cm"/>
      <inkml:brushProperty name="height" value="0.025" units="cm"/>
    </inkml:brush>
  </inkml:definitions>
  <inkml:trace contextRef="#ctx0" brushRef="#br0">1 0 2498,'0'0'13645,"15"65"-11819,-4-45-833,4 0-513,3 1-351,1-3-33,5-1-1249,4-6-1506,-1-5-832,-1-6-4165</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23.483"/>
    </inkml:context>
    <inkml:brush xml:id="br0">
      <inkml:brushProperty name="width" value="0.025" units="cm"/>
      <inkml:brushProperty name="height" value="0.025" units="cm"/>
    </inkml:brush>
  </inkml:definitions>
  <inkml:trace contextRef="#ctx0" brushRef="#br0">176 35 12876,'0'0'4191,"-8"-6"-2777,4 3-1280,-27-18 132,29 20-267,1 1 0,-1-1 0,0 0 0,1 1 0,-1 0 0,1-1 0,-1 1 0,0 0 0,1 0 0,-1 0 0,0 0 0,1 0 0,-1 0 0,0 1 0,1-1 0,-1 0-1,1 1 1,-1 0 0,1-1 0,-1 1 0,1 0 0,-1-1 0,1 1 0,-3 2 0,-5 6-16,1 0-1,-1 0 1,2 1-1,-1 0 1,1 0 0,1 1-1,0 0 1,0 0-1,1 0 1,1 1-1,0-1 1,0 1-1,2 0 1,-4 19 0,6-30 43,1 0 0,-1 0 1,0 0-1,0 0 0,0 0 1,1 0-1,-1 0 0,0 0 0,1 0 1,-1 0-1,1 0 0,-1 0 1,1 0-1,-1 0 0,1-1 1,0 1-1,-1 0 0,1 0 1,0-1-1,0 1 0,0 0 1,0-1-1,-1 1 0,1-1 1,0 1-1,0-1 0,0 1 1,0-1-1,0 0 0,0 0 0,0 1 1,0-1-1,0 0 0,1 0 1,-1 0-1,0 0 0,0 0 1,0 0-1,0 0 0,0 0 1,0-1-1,0 1 0,0 0 1,0-1-1,1 0 0,6-1 285,0 0 0,0-1 0,0 0 0,11-7 0,24-18 501,-35 21-744,0 1 1,0 0-1,0 1 1,1 0-1,0 0 1,0 1-1,0 0 1,1 1-1,-1 0 1,1 0-1,12-1 0,-20 4-81,-1 0 0,0 0 0,0 0 0,0 0 0,0 0 1,1 0-1,-1 1 0,0-1 0,0 0 0,0 1 0,0-1 0,0 1 0,0 0 0,0-1 0,0 1 0,0 0 0,0-1 0,0 1 0,-1 0 0,1 0 0,0 0 0,0 0 0,-1 0 0,1 0 0,-1 0 0,2 1 0,5 33-650,-1-8 107,-6-26 559,1 0 1,0 0 0,-1-1-1,1 1 1,0-1-1,0 1 1,-1 0-1,1-1 1,0 1 0,0-1-1,0 0 1,0 1-1,0-1 1,0 0-1,0 1 1,0-1-1,0 0 1,-1 0 0,1 0-1,0 0 1,0 0-1,0 0 1,0 0-1,0 0 1,0 0 0,0 0-1,0-1 1,0 1-1,0 0 1,0-1-1,0 1 1,0-1-1,1 0 1,33-17 691,-33 17-630,4-3-61,-1 0 1,1 1 0,-1-1-1,1 1 1,0 1 0,0-1-1,0 1 1,1 0 0,-1 1-1,0-1 1,1 1 0,-1 1 0,1-1-1,-1 1 1,8 0 0,-12 1-72,-1 0 1,0 0-1,0 0 1,0 0-1,0 0 1,0 0-1,0 0 1,0 0-1,0 1 1,0-1-1,0 0 1,0 0-1,-1 1 1,1-1-1,-1 1 1,1-1 0,-1 0-1,1 1 1,-1-1-1,0 1 1,0-1-1,0 1 1,0 2-1,0 45-677,-1-34 313,2-15 272,-1 1 0,1-1 0,-1 0 0,0 1-1,1-1 1,-1 0 0,1 0 0,-1 1 0,0-1 0,1 0 0,-1 0 0,1 0 0,-1 0 0,1 1 0,-1-1 0,1 0-1,-1 0 1,1 0 0,-1 0 0,1 0 0,-1 0 0,1 0 0,-1 0 0,1-1 0,-1 1 0,1 0 0,-1 0 0,1 0-1,0-1 1,5-4-4426</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23.874"/>
    </inkml:context>
    <inkml:brush xml:id="br0">
      <inkml:brushProperty name="width" value="0.025" units="cm"/>
      <inkml:brushProperty name="height" value="0.025" units="cm"/>
    </inkml:brush>
  </inkml:definitions>
  <inkml:trace contextRef="#ctx0" brushRef="#br0">36 0 15150,'0'0'7805,"-4"10"-8045,-2 5 172,1-3-78,1-1-1,-1 1 1,2 0 0,0 0 0,-3 20 0,37-36-206,15-16 377,-39 16-144,1 0-1,-1 0 1,0 1 0,1 0 0,0 1 0,-1 0 0,1 0 0,0 0 0,0 1 0,0 0 0,14 1 0,-21 0 43,0 1 0,0 0-1,0-1 1,1 1 0,-1 0 0,0-1 0,0 1 0,0 0 0,0 0 0,0 0 0,-1 0 0,1 0 0,0 0 0,0 0 0,-1 0 0,1 0 0,0 1 0,-1-1 0,1 0 0,-1 0 0,0 1-1,1-1 1,-1 0 0,0 0 0,0 1 0,0-1 0,0 0 0,0 2 0,0 49-622,0-38 617,0-13 252,8-1-3619</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24.619"/>
    </inkml:context>
    <inkml:brush xml:id="br0">
      <inkml:brushProperty name="width" value="0.025" units="cm"/>
      <inkml:brushProperty name="height" value="0.025" units="cm"/>
    </inkml:brush>
  </inkml:definitions>
  <inkml:trace contextRef="#ctx0" brushRef="#br0">1 88 5029,'0'0'10207,"2"9"-8782,-1-4-1155,-1-3-212,1 0 0,-1 0 0,0 0 0,0-1 0,1 1 0,-1 0 0,1 0 0,0 0 0,-1 0 0,1-1 1,0 1-1,0 0 0,0-1 0,0 1 0,1-1 0,-1 1 0,0-1 0,0 1 0,1-1 0,-1 0 0,1 0 0,0 0 0,-1 0 1,1 0-1,0 0 0,-1 0 0,1 0 0,3 0 0,7-1 214,0 0-1,0-1 1,0-1 0,0 1 0,0-2 0,0 0-1,-1-1 1,1 0 0,-1 0 0,0-1-1,0-1 1,-1 0 0,0 0 0,0-1 0,0 0-1,-1-1 1,0 0 0,0 0 0,-1-1-1,0 0 1,11-17 0,-19 25-294,1 1 1,-1-1-1,1 1 0,-1-1 1,1 1-1,-1-1 1,0 1-1,1-1 0,-1 1 1,0-1-1,1 1 0,-1-1 1,0 0-1,0 1 1,0-1-1,0 0 0,0 1 1,1-1-1,-1 1 0,0-1 1,0 0-1,-1 1 1,1-1-1,0 0 0,0 1 1,0-1-1,-1-1 1,-15 5-1115,-22 19-892,33-16 2007,-1-1 1,1 1-1,0 0 0,0 0 0,1 0 1,0 0-1,0 1 0,0 0 1,1 0-1,0 0 0,0 0 0,1 1 1,-1-1-1,2 0 0,-1 1 0,0 13 1,3-20 43,-1-1 1,1 1-1,-1 0 1,1-1 0,-1 1-1,1-1 1,-1 1-1,1-1 1,-1 1 0,1-1-1,0 0 1,-1 1-1,1-1 1,0 0 0,0 1-1,-1-1 1,1 0-1,0 0 1,0 0 0,-1 0-1,1 0 1,0 0-1,0 0 1,-1 0 0,1 0-1,1 0 1,25-2 330,-24 2-272,8-2 42,0 0 0,0-1 1,0-1-1,-1 0 0,20-10 1,-21 9-209,0 1 0,0 0 0,0 1-1,1-1 1,-1 2 0,1-1 0,-1 1 0,13 0 0,-21 2 22,0 0-1,-1 0 1,1 0-1,0 0 1,0 0 0,0 0-1,-1 0 1,1 1-1,0-1 1,0 0 0,0 0-1,-1 1 1,1-1-1,0 1 1,-1-1 0,1 1-1,0-1 1,-1 1-1,1-1 1,0 1 0,-1 0-1,1-1 1,-1 1-1,1 0 1,-1-1 0,0 1-1,1 0 1,-1-1-1,1 3 1,2 27-668,-1-2 645,-2-28 88,0 1 0,0 0 0,1 0 0,-1-1 0,0 1 0,0 0 0,1-1 0,-1 1 0,1-1 0,-1 1 0,0 0 0,1-1 0,-1 1 0,1-1 0,-1 1 0,1-1 0,0 1 0,-1-1 0,1 0 0,-1 1 0,1-1 0,0 0 0,-1 1 0,1-1 0,0 0 0,0 0 0,-1 0 0,2 1 0,7-2 202,0 1 0,0-1 0,-1 0 0,1-1 0,0 0 0,0-1-1,-1 0 1,0 0 0,1 0 0,-1-1 0,0-1 0,-1 1 0,9-7 0,-8 5-154,0 1 0,1 0 0,0 0 0,0 1 0,0 0 0,1 1 0,-1 0 0,1 0 0,14-1 0,-23 4-87,0 0-1,-1 0 0,1 1 1,0-1-1,-1 0 0,1 0 1,0 1-1,0-1 0,-1 1 0,1-1 1,-1 1-1,1-1 0,0 1 1,-1-1-1,1 1 0,-1-1 1,1 1-1,-1 0 0,1-1 0,-1 1 1,0 0-1,1-1 0,-1 1 1,0 0-1,0 0 0,1-1 1,-1 1-1,0 0 0,0 0 0,0-1 1,0 1-1,0 0 0,0 0 1,0-1-1,0 1 0,-1 2 1,-3 38 176,2-25-300,2-15-119,0 5 254,0-4-2933</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2.981"/>
    </inkml:context>
    <inkml:brush xml:id="br0">
      <inkml:brushProperty name="width" value="0.025" units="cm"/>
      <inkml:brushProperty name="height" value="0.025" units="cm"/>
    </inkml:brush>
  </inkml:definitions>
  <inkml:trace contextRef="#ctx0" brushRef="#br0">17 1 13421,'0'0'8840,"-13"60"-8744,13-40-1986,-4-2-4996</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25.277"/>
    </inkml:context>
    <inkml:brush xml:id="br0">
      <inkml:brushProperty name="width" value="0.025" units="cm"/>
      <inkml:brushProperty name="height" value="0.025" units="cm"/>
    </inkml:brush>
  </inkml:definitions>
  <inkml:trace contextRef="#ctx0" brushRef="#br0">103 72 9001,'0'0'9411,"5"-9"-6635,19-28-875,-23 36-1787,-1 1 0,1-1 0,-1 0 0,1 1 0,-1-1 0,1 0 0,-1 1 0,0-1 0,1 0 0,-1 0 0,0 1 0,1-1 0,-1 0 0,0 0 0,0 0 0,0 1 1,0-1-1,0 0 0,0 0 0,0 0 0,0 0 0,0 1 0,0-1 0,0 0 0,-1 0 0,1 0 0,0 1 0,-1-2 0,0 1-83,0 1 0,0 0 0,0-1 0,0 1 0,-1 0 0,1 0-1,0 0 1,0 0 0,0 0 0,0 0 0,0 0 0,0 0 0,-1 0 0,1 0-1,0 1 1,-2 0 0,-41 18-479,38-14 354,-1 0 0,1 0-1,1 0 1,-1 1 0,1 0 0,0 1 0,0-1 0,1 1-1,0 0 1,0 0 0,0 0 0,1 0 0,-3 12-1,6-18 78,0 0 0,0 0 0,0-1-1,0 1 1,1 0 0,-1-1-1,0 1 1,0 0 0,1-1 0,-1 1-1,1 0 1,-1-1 0,0 1-1,1 0 1,-1-1 0,1 1 0,-1-1-1,1 1 1,0-1 0,-1 0-1,1 1 1,-1-1 0,1 1 0,0-1-1,-1 0 1,1 0 0,0 1-1,0-1 1,-1 0 0,1 0 0,0 0-1,-1 0 1,1 0 0,0 0-1,0 0 1,-1 0 0,1 0 0,0 0-1,0 0 1,-1 0 0,2-1-1,37-4 56,-21-3-21,0 0 1,-1-2 0,0 0-1,0 0 1,-1-2 0,29-26-1,-14 12-28,-28 31-1716,-4 12 1147,-7 18 511,5-25 69,1 1-1,-1-1 0,2 1 0,-1-1 1,1 1-1,2 20 0,-1-30 3,1 0 0,0 0 1,-1 1-1,1-1 0,0 0 0,0 0 1,0 0-1,0-1 0,0 1 0,0 0 1,0 0-1,0 0 0,0-1 0,1 1 0,-1-1 1,0 1-1,0-1 0,1 1 0,-1-1 1,0 0-1,1 1 0,-1-1 0,0 0 1,1 0-1,-1 0 0,0 0 0,1 0 1,1-1-1,43-4 104,-38 2-274,-1 1 1,1-2 0,-1 1-1,1-1 1,7-5-1,33-29-4913,-13 7-855</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25.639"/>
    </inkml:context>
    <inkml:brush xml:id="br0">
      <inkml:brushProperty name="width" value="0.025" units="cm"/>
      <inkml:brushProperty name="height" value="0.025" units="cm"/>
    </inkml:brush>
  </inkml:definitions>
  <inkml:trace contextRef="#ctx0" brushRef="#br0">67 10 8072,'-6'11'3171,"1"-3"-2656,-36 74 4840,38-76-5115,1 0 1,-1 0 0,2 1 0,-1-1-1,1 0 1,0 1 0,0 0 0,0-1 0,1 1-1,0-1 1,1 1 0,-1 0 0,3 6-1,-3-12-224,1 1-1,1-1 1,-1 1-1,0-1 1,0 0-1,0 0 1,1 1-1,-1-1 1,1 0-1,-1 0 0,1 0 1,-1 0-1,1-1 1,-1 1-1,1 0 1,0-1-1,-1 1 1,1-1-1,0 1 1,0-1-1,-1 0 0,1 0 1,0 0-1,0 0 1,0 0-1,-1 0 1,1-1-1,0 1 1,0 0-1,-1-1 1,3 0-1,3-1 17,1 1 1,-1-1-1,0-1 0,0 0 0,0 0 1,7-4-1,4-5-41,-1-1 1,0-1-1,-1 0 0,-1-2 0,0 1 1,-1-2-1,-1 0 0,0 0 0,-1-1 1,15-32-1,-38 75-651,-2 2 1061,1 1 0,1 1 0,2 0 0,-10 53 0,19-80-371,0 0 0,-1 0-1,1 0 1,1 0-1,-1 0 1,0 0 0,0 0-1,1 0 1,-1 0 0,1 0-1,0 0 1,0 0-1,-1 0 1,1 0 0,0-1-1,1 1 1,-1 0 0,0-1-1,0 1 1,1-1 0,-1 1-1,1-1 1,-1 0-1,1 1 1,-1-1 0,1 0-1,0 0 1,0 0 0,0 0-1,-1-1 1,1 1 0,0 0-1,0-1 1,0 1-1,0-1 1,0 0 0,3 0-1,3 1-444,1 0-1,0-1 0,0 0 1,0-1-1,0 0 0,0 0 1,12-4-1,17-12-6225</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26.539"/>
    </inkml:context>
    <inkml:brush xml:id="br0">
      <inkml:brushProperty name="width" value="0.025" units="cm"/>
      <inkml:brushProperty name="height" value="0.025" units="cm"/>
    </inkml:brush>
  </inkml:definitions>
  <inkml:trace contextRef="#ctx0" brushRef="#br0">0 103 9993,'0'0'13133,"13"-1"-12172,1 0-843,0 0 0,-1-1 0,1-1 0,-1 0 0,1-1 0,-1-1 0,0 0 0,-1 0 0,16-10 0,-19 10-96,-1-1 0,0 0 0,0 0 0,-1-1 0,0 0 0,12-14 0,-49 52-2899,25-24 2849,0-1 0,1 2 0,0-1 0,0 0 0,0 1 0,1 0 0,0 0 0,-3 10 0,6-15 24,-1-1 0,1 1 1,0-1-1,0 1 1,0 0-1,0-1 0,0 1 1,0-1-1,1 1 0,-1-1 1,1 1-1,0-1 1,0 0-1,0 1 0,0-1 1,0 0-1,0 1 0,1-1 1,-1 0-1,1 0 1,-1 0-1,1 0 0,0 0 1,0-1-1,0 1 0,0-1 1,0 1-1,0-1 1,0 1-1,0-1 0,4 1 1,2 2-257,1-1-1,0 0 1,1 0 0,-1-1 0,0 0 0,16 0 0,30-1-4427,7-1-3390</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27.392"/>
    </inkml:context>
    <inkml:brush xml:id="br0">
      <inkml:brushProperty name="width" value="0.025" units="cm"/>
      <inkml:brushProperty name="height" value="0.025" units="cm"/>
    </inkml:brush>
  </inkml:definitions>
  <inkml:trace contextRef="#ctx0" brushRef="#br0">55 97 4388,'1'-8'3529,"1"-10"-1730,4-29 3115,-3 23 3443,-3 30-8394,0 41 41,-1 1 0,-2-1 0,-11 52 0,-35 140 231,89-309 202,5-23-398,-18 33-66,60-94-1,-84 150-20,0-1-1,0 1 0,1 0 1,0 0-1,0 0 0,0 0 1,0 1-1,0 0 0,1 0 1,0 0-1,-1 0 0,1 1 1,0-1-1,0 1 0,0 0 0,11-2 1,-12 4-49,-1 0 0,1 0-1,0 0 1,-1 1 0,1-1 0,-1 1 0,1-1 0,0 1 0,-1 0 0,0 1 0,1-1-1,-1 1 1,0-1 0,0 1 0,1 0 0,-1 0 0,-1 0 0,1 1 0,0-1 0,-1 1-1,1 0 1,-1-1 0,0 1 0,1 0 0,1 5 0,-1-4 69,-1-1 0,0 0 0,0 1 0,-1-1 0,1 1 0,-1-1 0,0 1 0,0 0 1,0-1-1,0 1 0,-1 0 0,1 0 0,-1 0 0,0 0 0,0-1 0,0 1 0,-1 0 0,1 0 0,-1 0 0,0-1 0,0 1 1,-1 0-1,1-1 0,-1 1 0,1-1 0,-5 6 0,2-4 151,0-1 0,0 0-1,0 0 1,-1 0 0,0-1 0,0 1 0,0-1 0,0 0 0,0-1-1,0 1 1,-1-1 0,0 0 0,1 0 0,-1-1 0,0 1 0,0-2-1,-6 2 1,7-2-182,0 0 0,0 1-1,0-2 1,1 1 0,-1 0-1,0-1 1,0 0 0,1 0 0,-1-1-1,0 1 1,1-1 0,0 0-1,-1 0 1,1 0 0,-6-5 0,7 5-401,1-1 1,-1 0 0,0 0 0,1 0 0,-1 0 0,1 0-1,0-1 1,0 1 0,0-1 0,1 1 0,-1-1-1,1 0 1,0 1 0,0-1 0,0 0 0,0 0 0,1 0-1,-1 0 1,1-5 0,0 7-169,0 2 548,0 0 0,0-1 0,0 1 0,0 0 0,0 0 0,0 0 0,0 0 0,0-1 1,0 1-1,0 0 0,0 0 0,0 0 0,0 0 0,0-1 0,0 1 0,0 0 0,0 0 0,0 0 1,0 0-1,0 0 0,0-1 0,0 1 0,0 0 0,0 0 0,0 0 0,0 0 0,1 0 0,-1-1 1,0 1-1,0 0 0,0 0 0,0 0 0,0 0 0,0 0 0,1 0 0,-1 0 0,0 0 1,0 0-1,0 0 0,0 0 0,1-1 0,-1 1 0,0 0 0,0 0 0,0 0 0,0 0 0,1 0 1,-1 0-1,0 0 0,0 0 0,13 0-3161</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28.067"/>
    </inkml:context>
    <inkml:brush xml:id="br0">
      <inkml:brushProperty name="width" value="0.025" units="cm"/>
      <inkml:brushProperty name="height" value="0.025" units="cm"/>
    </inkml:brush>
  </inkml:definitions>
  <inkml:trace contextRef="#ctx0" brushRef="#br0">170 142 7303,'0'0'6774,"3"-8"-3608,9-30-705,-11 36-2365,-1 1 0,1-1-1,-1 1 1,0-1 0,0 0 0,1 1 0,-1-1-1,-1 0 1,1 1 0,0-1 0,0 1 0,0-1-1,-1 0 1,1 1 0,-1-1 0,0 1 0,1-1-1,-1 1 1,0-1 0,0 1 0,0 0 0,0-1-1,0 1 1,0 0 0,0 0 0,0 0 0,0-1-1,-1 1 1,1 1 0,0-1 0,-1 0 0,1 0-1,-1 0 1,1 1 0,-1-1 0,1 1 0,-1-1-1,1 1 1,-1 0 0,0-1 0,-2 1 0,-1-1-141,0 1-1,1-1 1,-1 1 0,0 0 0,0 0 0,0 1 0,0-1 0,1 1 0,-1 0 0,0 0 0,1 1 0,-7 2 0,4 1-21,1 0-1,-1 1 1,1 0-1,0 0 1,0 1 0,1-1-1,-1 1 1,2 0-1,-1 1 1,1-1 0,0 1-1,0 0 1,1 0-1,0 0 1,-2 14 0,5-21 71,0-1 0,1 1 0,0 0-1,-1 0 1,1 0 0,-1 0 0,1-1 0,0 1 0,0 0 0,-1 0 0,1-1 0,0 1 0,0-1 0,0 1 0,0-1 0,0 1 0,0-1 0,0 0 0,0 1 0,0-1 0,0 0 0,0 0 0,0 1 0,0-1 0,0 0 0,0 0 0,0 0 0,0 0 0,0-1 0,0 1 0,2-1 0,39-1 380,42-11-63,-57 7-563,-1 2 1,1 1-1,34 0 0,-61 3 276,1 0-1,0 0 1,-1 0-1,1 0 1,0 0-1,-1 0 1,1 0-1,0 1 1,-1-1-1,1 0 1,-1 0-1,1 1 1,0-1-1,-1 0 1,1 0-1,-1 1 0,1-1 1,-1 1-1,1-1 1,-1 0-1,1 1 1,-1-1-1,1 2 1,-2-23 1358,8-58-2017,-6 81 521,-1 0 1,1 0 0,-1 0 0,1 0-1,0-1 1,0 1 0,-1 0 0,1 0-1,0-1 1,1 1 0,-1-1 0,0 1-1,0-1 1,1 1 0,-1-1-1,1 0 1,-1 0 0,1 0 0,-1 0-1,1 0 1,0 0 0,0 0 0,3 1-1,43 12 209,-33-12-122,-1-1-1,1-1 1,-1 0 0,0-1 0,1 0 0,-1-1-1,19-5 1,-25 5 98,0-1 0,-1 1 0,0-2 0,1 1 0,-1-1 0,0 0 0,-1 0 0,1-1 0,-1 0 0,0 0 0,0-1 0,0 1 0,-1-1 0,9-12-1,-6-5 820,-8 23-891,0-1-1,0 1 1,-1-1-1,1 1 1,0 0-1,0-1 1,0 1-1,-1-1 1,1 1-1,0 0 1,0-1-1,-1 1 1,1 0 0,0-1-1,-1 1 1,1 0-1,0 0 1,-1-1-1,1 1 1,0 0-1,-1 0 1,1 0-1,0-1 1,-1 1-1,1 0 1,-1 0-1,1 0 1,-1 0 0,0 0-1,-1 0-45,-1 0-1,0 0 1,1 0 0,-1 1-1,0-1 1,1 1 0,-1 0-1,1 0 1,-1 0 0,1 0-1,-1 0 1,1 1 0,-3 1-1,-5 4-43,1 2-1,-1-1 1,1 1-1,1 0 0,0 1 1,-8 11-1,13-15 94,-1-1 1,1 1-1,0 0 0,0 0 0,0 0 0,1 0 1,0 0-1,0 0 0,0 1 0,1-1 1,0 1-1,1-1 0,-1 10 0,2-14-7,0 0 0,0 0-1,0-1 1,0 1 0,0-1 0,0 1-1,1-1 1,-1 0 0,1 1-1,-1-1 1,1 0 0,-1 0-1,1 0 1,-1 0 0,1 0 0,0 0-1,0 0 1,0-1 0,-1 1-1,1-1 1,0 1 0,0-1-1,0 0 1,0 0 0,0 0 0,0 0-1,0 0 1,2 0 0,57-3-2093,-27-6-2558,0-6-2770</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28.491"/>
    </inkml:context>
    <inkml:brush xml:id="br0">
      <inkml:brushProperty name="width" value="0.025" units="cm"/>
      <inkml:brushProperty name="height" value="0.025" units="cm"/>
    </inkml:brush>
  </inkml:definitions>
  <inkml:trace contextRef="#ctx0" brushRef="#br0">99 1 2498,'0'0'17137,"-4"9"-16887,-16 38 234,2 1 1,3 1-1,2 0 0,1 1 0,-4 54 0,16-72-445,0-32-39,0 0 0,1 0 0,-1 0 1,0 0-1,0 0 0,1 0 0,-1 0 1,0 0-1,0 0 0,1 0 1,-1 0-1,0 0 0,1 0 0,-1 0 1,0 0-1,0 0 0,1 0 0,-1 0 1,0-1-1,0 1 0,0 0 1,1 0-1,-1 0 0,0 0 0,0 0 1,0-1-1,1 1 0,-1 0 0,0 0 1,0 0-1,0-1 0,0 1 1,1 0-1,-1 0 0,0-1 0,0 1 1,0 0-1,0 0 0,0-1 0,0 1 1,0 0-1,0 0 0,0-1 1,0 1-1,0 0 0,0 0 0,0-1 1,4-7-2,-1 0 0,0-1 0,-1 1 0,3-16 1,-5 22 0,3-18 35,-2 1 0,0-1 0,-1 1 1,-3-26-1,4 48-406,1 0 0,-1 1 0,1-1 0,0 0 0,0 0 0,1 0 0,-1 0 0,0 0 0,1-1 0,0 1 0,-1-1 0,1 0 0,0 0 0,0 0 0,1 0 0,-1 0 0,6 2 0,3 1-754,0 0-1,0-1 1,1 0-1,13 2 1,15-1-2826</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28.840"/>
    </inkml:context>
    <inkml:brush xml:id="br0">
      <inkml:brushProperty name="width" value="0.025" units="cm"/>
      <inkml:brushProperty name="height" value="0.025" units="cm"/>
    </inkml:brush>
  </inkml:definitions>
  <inkml:trace contextRef="#ctx0" brushRef="#br0">140 23 4292,'0'0'13640,"-9"-5"-13544,7 3-91,-1 1 0,0-1 1,0 1-1,0 0 0,-1 0 1,1 0-1,0 0 0,0 0 1,-1 1-1,1 0 0,-5-1 1,4 2 49,1 0 1,0 0 0,-1 0 0,1 1 0,0-1 0,0 1 0,0 0 0,0-1 0,0 1-1,0 1 1,0-1 0,1 0 0,-1 1 0,-3 5 0,2-5 148,0 1 0,1 0-1,0-1 1,-1 1 0,2 1 0,-1-1 0,0 0 0,1 1 0,0-1 0,0 1-1,0 0 1,0 0 0,1 0 0,0 0 0,-1 5 0,3-8-144,0-1 0,0 0 1,-1 0-1,1 1 0,0-1 1,0 0-1,0 0 1,0 0-1,0 0 0,0 0 1,1 0-1,-1 0 0,0-1 1,0 1-1,1 0 0,-1-1 1,0 1-1,1-1 0,-1 1 1,1-1-1,-1 0 1,1 1-1,-1-1 0,0 0 1,1 0-1,-1 0 0,1 0 1,-1 0-1,1-1 0,-1 1 1,2-1-1,3 1 116,0 0-1,0-1 1,0 0 0,0 0-1,0 0 1,0-1 0,8-3-1,-12 4-197,1-1-1,-1 1 1,1-1-1,-1 0 1,0 0-1,0-1 1,1 1 0,-2 0-1,1-1 1,0 1-1,0-1 1,-1 1-1,1-1 1,-1 0-1,0 0 1,0 1 0,0-1-1,0 0 1,0 0-1,-1 0 1,1-4-1,-1 5-438,0-1-1,-1 0 1,1 0-1,0 0 0,-1 1 1,0-1-1,0 0 1,1 1-1,-2-1 0,1 1 1,0-1-1,0 1 0,-1-1 1,1 1-1,-4-4 1,-12-12-6298</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29.171"/>
    </inkml:context>
    <inkml:brush xml:id="br0">
      <inkml:brushProperty name="width" value="0.025" units="cm"/>
      <inkml:brushProperty name="height" value="0.025" units="cm"/>
    </inkml:brush>
  </inkml:definitions>
  <inkml:trace contextRef="#ctx0" brushRef="#br0">1 33 10282,'0'0'16655,"84"-32"-16847,-37 36-1537,1-4-1699,8 0-5220</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29.500"/>
    </inkml:context>
    <inkml:brush xml:id="br0">
      <inkml:brushProperty name="width" value="0.025" units="cm"/>
      <inkml:brushProperty name="height" value="0.025" units="cm"/>
    </inkml:brush>
  </inkml:definitions>
  <inkml:trace contextRef="#ctx0" brushRef="#br0">1 127 10122,'0'0'11509,"8"4"-10441,2 0-814,0-1 0,0 0 0,0-1 0,0 0 0,1-1 0,-1 0-1,0 0 1,1-1 0,-1-1 0,0 1 0,1-2 0,-1 0 0,15-4 0,-11 2-181,0-2-1,-1 0 0,0 0 1,21-14-1,-31 19-92,0-1 0,0 0 0,-1 0 0,1 0 0,0 0-1,-1-1 1,0 1 0,0-1 0,0 1 0,0-1 0,0 0 0,0 0 0,-1 0-1,1 1 1,-1-2 0,0 1 0,1 0 0,-2 0 0,1 0 0,0-1-1,-1 1 1,1 0 0,-1 0 0,0-1 0,0 1 0,-1-6 0,0 8-53,1 0 0,-1 0 0,0 0 0,0 0 0,1 0 0,-1 0 0,0 1 0,0-1 0,0 0 0,0 0 0,0 1 0,0-1 0,0 0 0,0 1 1,-1-1-1,1 1 0,0 0 0,0-1 0,0 1 0,-1 0 0,1 0 0,0-1 0,0 1 0,0 0 0,-1 0 0,1 0 0,0 1 0,0-1 0,-1 0 0,-1 1 0,-38 11-2155,32-5 2110,0 0 0,0 0-1,1 0 1,0 1 0,0 1-1,1-1 1,0 1 0,-6 11-1,9-15 153,1 1 0,0-1 0,0 1 0,0 0 0,1 0 0,-1 0-1,2 0 1,-1 0 0,1 1 0,-1-1 0,2 0 0,-1 1-1,1-1 1,0 1 0,1 10 0,0-15-27,0 0 1,0-1-1,0 1 1,1 0-1,-1-1 1,0 1-1,1 0 1,-1-1 0,1 0-1,-1 1 1,1-1-1,0 0 1,-1 0-1,1 0 1,0 0-1,0 0 1,0 0-1,0 0 1,0-1-1,0 1 1,0-1-1,0 1 1,0-1-1,4 0 1,56 2-534,-55-2 261,5-1-898,-1 0 1,1 0 0,-1-2 0,1 1-1,-1-1 1,11-5 0,22-13-8693</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0.225"/>
    </inkml:context>
    <inkml:brush xml:id="br0">
      <inkml:brushProperty name="width" value="0.025" units="cm"/>
      <inkml:brushProperty name="height" value="0.025" units="cm"/>
    </inkml:brush>
  </inkml:definitions>
  <inkml:trace contextRef="#ctx0" brushRef="#br0">157 0 10474,'0'0'1772,"-8"7"-539,-2 3-815,1 1-1,0 1 1,0 0-1,1 0 0,1 0 1,0 1-1,1 0 0,0 1 1,1-1-1,-7 29 0,2 8 866,-7 87-1,14-93-994,-2 0-1,-20 81 1,49-227-604,-18 71 42,1 0 0,1 1-1,1 0 1,16-33 0,-23 60 285,0 1 1,0-1-1,0 1 1,0 0-1,0 0 1,0 0-1,1 0 1,-1 0-1,1 0 1,-1 0-1,1 1 1,0 0-1,-1-1 1,6 0-1,47-12-19,-26 8-7,-2-2-112,-1-1 0,1 0 0,31-18 0,-52 24 127,1-1 0,0 1 0,-1-2 0,0 1 0,0-1 0,0 0 0,-1 0 0,1 0 1,-1-1-1,-1 0 0,1 0 0,-1 0 0,0 0 0,0-1 0,-1 0 0,0 0 0,4-11 0,-6 17 16,-1 0-1,0-1 1,1 1-1,-1 0 1,0 0-1,0-1 1,0 1-1,0 0 0,0 0 1,0-1-1,0 1 1,0 0-1,-1 0 1,1-1-1,0 1 1,-1 0-1,0-2 1,0 3-24,1-1-1,0 1 1,-1 0 0,1 0 0,-1-1-1,1 1 1,-1 0 0,1 0-1,-1 0 1,1 0 0,-1-1 0,0 1-1,1 0 1,-1 0 0,1 0 0,-1 0-1,1 0 1,-1 0 0,1 1-1,-1-1 1,1 0 0,-1 0 0,1 0-1,-1 0 1,1 1 0,-2-1 0,-2 3-27,0-1 1,0 1 0,1-1-1,-1 1 1,0 0 0,1 1-1,-6 5 1,-7 15 439,0 0-1,2 0 1,0 2 0,-14 38-1,21-46-201,1 0 0,1 1 0,1-1 0,0 1 0,2 0 0,0 0-1,1 30 1,1-48-194,1 0 0,-1 0-1,1 0 1,-1 0 0,1 0-1,0 0 1,-1 0 0,1 0-1,0 0 1,0 0 0,0-1-1,0 1 1,-1 0 0,1 0-1,0-1 1,0 1 0,0-1-1,1 1 1,-1-1 0,0 1-1,0-1 1,0 0 0,0 0-1,0 1 1,0-1 0,1 0-1,-1 0 1,0 0 0,0 0-1,0 0 1,0 0-1,0-1 1,3 0 0,1 1 31,0-1 0,1 1 1,-1-2-1,0 1 0,0 0 1,9-5-1,4-5 13,-1-2 1,-1 0-1,0-1 0,-1 0 1,0-1-1,-1-1 1,-1 0-1,-1-1 0,0-1 1,11-21-1,-16 23-582,-14 28 139,-12 29 161,15-31 220,2-1-1,-1 1 1,1-1-1,0 1 1,1 0-1,0 0 1,1 0-1,1 14 1,-1-23 34,1 1 0,0-1 0,0 0 0,0 1 0,0-1 0,0 1 1,0-1-1,0 0 0,1 0 0,-1 0 0,0 0 0,1 0 0,-1 0 0,1 0 0,-1 0 0,1-1 1,-1 1-1,1 0 0,-1-1 0,1 1 0,0-1 0,-1 0 0,1 0 0,0 1 0,-1-1 0,1 0 1,0 0-1,-1-1 0,3 1 0,53-6 786,-45 2-777,-1 0-1,1-1 1,-1 0 0,14-9-1,8-12-1965,-32 24 1397,1 1 1,-1-1-1,1 0 0,-1 0 0,0 0 0,1 0 0,-1 0 0,0 0 0,-1 0 0,1-1 0,0 1 0,0-4 0,-1-3-4968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3.642"/>
    </inkml:context>
    <inkml:brush xml:id="br0">
      <inkml:brushProperty name="width" value="0.025" units="cm"/>
      <inkml:brushProperty name="height" value="0.025" units="cm"/>
    </inkml:brush>
  </inkml:definitions>
  <inkml:trace contextRef="#ctx0" brushRef="#br0">149 433 9833,'0'-9'1794,"1"-20"-650,1 10 527,-1 0-1,-1 0 1,-1 1-1,-4-23 1,5 41-1584,0-1 0,-1 0 0,1 0 1,-1 0-1,1 1 0,-1-1 0,1 0 0,-1 0 1,0 1-1,1-1 0,-1 1 0,0-1 0,1 0 0,-1 1 1,0-1-1,0 1 0,0 0 0,1-1 0,-1 1 0,0 0 1,0-1-1,0 1 0,0 0 0,0 0 0,0 0 0,0 0 1,1 0-1,-1 0 0,0 0 0,0 0 0,0 0 0,0 0 1,0 0-1,0 1 0,0-1 0,1 0 0,-1 1 0,0-1 1,0 0-1,0 1 0,1-1 0,-1 1 0,0 0 0,-1 0 1,-3 2-24,1 0 0,-1 0 0,1 0 0,-1 1 1,1 0-1,-5 5 0,0 2-71,0 1 1,1 1-1,1 0 0,0 0 0,1 0 1,0 1-1,1 0 0,0 0 0,1 0 1,1 0-1,0 1 0,1 0 0,1-1 0,0 27 1,1-40 2,1 1 1,-1-1 0,0 0-1,1 0 1,-1 0-1,1 0 1,-1 0 0,1 0-1,-1 1 1,1-1-1,0 0 1,-1 0 0,1-1-1,0 1 1,0 0-1,0 0 1,0 0 0,0-1-1,0 1 1,0 0-1,0-1 1,0 1 0,0-1-1,0 1 1,1-1 0,-1 1-1,0-1 1,0 0-1,0 0 1,1 0 0,-1 1-1,0-1 1,0 0-1,0-1 1,1 1 0,-1 0-1,0 0 1,0 0-1,0-1 1,1 1 0,-1-1-1,0 1 1,0-1 0,2 0-1,4-2 68,0 0 0,1 0-1,-1-1 1,-1 0 0,13-8-1,11-16 54,0-1-1,-2-2 1,-1-1-1,-1-1 1,-2-1 0,-2-1-1,-1-1 1,-1-1-1,-3-1 1,0 0-1,16-63 1,-27 57-772,-6 44 648,0 0 0,0-1-1,0 1 1,0 0 0,0 0 0,0 0 0,0-1 0,0 1 0,0 0-1,0 0 1,0 0 0,0-1 0,0 1 0,0 0 0,0 0-1,0 0 1,-1-1 0,1 1 0,0 0 0,0 0 0,0 0 0,0 0-1,0 0 1,0-1 0,0 1 0,-1 0 0,1 0 0,0 0-1,0 0 1,0 0 0,0 0 0,-1-1 0,1 1 0,0 0 0,0 0-1,0 0 1,-1 0 0,1 0 0,0 0 0,0 0 0,0 0-1,-1 0 1,1 0 0,0 0 0,0 0 0,0 0 0,0 0 0,-1 0-1,1 0 1,-16 20-267,-3 11 262,2 2 0,1 1 0,1 0 0,2 0 0,1 2 0,2-1 0,-11 74 0,21-104 8,-1 0 0,1 0 1,0 0-1,0 0 0,0 0 0,1 0 0,0 0 0,0 0 0,0 0 0,3 6 0,-3-9 5,0-1-1,1 1 0,-1 0 0,1-1 1,-1 1-1,1 0 0,0-1 0,-1 0 0,1 1 1,0-1-1,0 0 0,0 0 0,0 0 1,0 0-1,0-1 0,0 1 0,1 0 1,-1-1-1,0 0 0,0 1 0,0-1 0,1 0 1,3 0-1,3-1 24,-1 0 1,1-1 0,-1 0-1,1 0 1,-1-1-1,0 0 1,0 0-1,0-1 1,0 0-1,-1 0 1,1-1-1,-1 0 1,0 0 0,-1-1-1,1 0 1,-1 0-1,0 0 1,4-8-1,9-9 85,-2-1-1,-1 0 1,0-1-1,11-28 1,3-14-34,-30 68-83,0-1 1,0 0-1,0 0 1,0 0-1,0 0 1,0 0-1,0 0 1,0 0-1,0 0 1,0 0-1,0 0 1,1 0-1,-1 1 1,0-1-1,0 0 1,0 0 0,0 0-1,0 0 1,0 0-1,0 0 1,0 0-1,0 0 1,0 0-1,0 0 1,0 0-1,0 0 1,0 0-1,1 0 1,-1 0-1,0 0 1,0 0-1,0 0 1,0 0-1,0 0 1,0 0 0,0 0-1,0 0 1,0 0-1,0 0 1,1 0-1,-1 0 1,0 0-1,0 0 1,0 0-1,0 0 1,0 0-1,0 18-71,-4 21 120,1-29-20,1 1-1,0-1 1,1 1 0,0 0-1,0 0 1,3 18 0,-2-27-10,1 0 0,-1 0 0,1 0 0,0 0 0,0 0 0,0 1 0,0-1 1,0-1-1,0 1 0,0 0 0,1 0 0,-1 0 0,1-1 0,-1 1 0,1-1 0,0 1 0,0-1 0,-1 1 1,1-1-1,0 0 0,0 0 0,0 0 0,0 0 0,1-1 0,-1 1 0,0 0 0,0-1 0,0 1 0,1-1 0,-1 0 1,0 0-1,0 0 0,1 0 0,-1 0 0,0-1 0,4 0 0,4-1 58,-1 0-1,0-1 1,0 0 0,0 0-1,0-1 1,0 0 0,-1 0-1,0-1 1,0-1-1,0 1 1,0-1 0,10-11-1,-1 0 34,0-1-1,-2 0 0,26-39 0,-36 48-62,1 0 0,-1-1 0,0 1 0,-1-1 0,0 0 0,-1 0 0,0 0 0,-1 0 0,3-20 0,-5 30-38,-1 0-1,1-1 1,0 1 0,0 0 0,-1 0-1,1-1 1,0 1 0,-1 0-1,1 0 1,0-1 0,-1 1 0,1 0-1,0 0 1,-1 0 0,1 0-1,0 0 1,-1 0 0,1 0 0,0 0-1,-1-1 1,1 1 0,-1 0-1,1 0 1,0 1 0,-1-1-1,1 0 1,0 0 0,-1 0 0,1 0-1,-1 0 1,1 0 0,0 0-1,-1 1 1,1-1 0,0 0 0,-1 0-1,1 0 1,0 1 0,0-1-1,-1 0 1,1 0 0,0 1 0,0-1-1,-1 1 1,-5 4-24,0 1-1,0-1 1,1 1-1,0 1 1,0-1-1,0 1 1,1 0-1,0 0 1,0 0-1,1 0 1,-3 9-1,0 0 42,1 0 0,1 0 0,1 0 0,-4 27 0,7-40-28,0 1 1,0-1-1,0 0 1,0 1-1,0-1 1,1 0-1,-1 1 1,1-1 0,0 0-1,0 0 1,2 4-1,11 5-1745,9-8-3337,-12-9-1507,-6-14-4569</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0.572"/>
    </inkml:context>
    <inkml:brush xml:id="br0">
      <inkml:brushProperty name="width" value="0.025" units="cm"/>
      <inkml:brushProperty name="height" value="0.025" units="cm"/>
    </inkml:brush>
  </inkml:definitions>
  <inkml:trace contextRef="#ctx0" brushRef="#br0">1 1 14670,'0'0'8328,"1"62"-18162,-1-47 4774</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0.917"/>
    </inkml:context>
    <inkml:brush xml:id="br0">
      <inkml:brushProperty name="width" value="0.025" units="cm"/>
      <inkml:brushProperty name="height" value="0.025" units="cm"/>
    </inkml:brush>
  </inkml:definitions>
  <inkml:trace contextRef="#ctx0" brushRef="#br0">124 1 10666,'7'3'2087,"1"0"-1513,-1 1-1,1 0 0,-1 0 1,0 1-1,-1-1 1,10 10-1,-14-12-502,0 0 0,0 1 0,0-1 0,0 1 0,-1-1 0,1 1-1,-1 0 1,1 0 0,-1 0 0,0 0 0,0 0 0,0 0 0,-1 0 0,1 0 0,-1 0 0,0 0 0,0 0 0,0 0 0,0 0 0,0 0 0,0 0-1,-1 0 1,0 0 0,-1 4 0,-3 2 86,0 1 0,-1-1-1,0-1 1,0 1 0,-1-1-1,0 0 1,-1 0 0,1-1-1,-11 7 1,-19 20 219,32-29-318,1 1 0,-1-1-1,1 1 1,0 0-1,1 0 1,-6 11 0,8-16-24,1 0 1,0 0 0,-1 0-1,1 0 1,0 0 0,0 0-1,0 0 1,0 0-1,0 1 1,0-1 0,0 0-1,0 0 1,0 0 0,1 0-1,-1 0 1,0 0 0,1 0-1,-1 0 1,1 2 0,1-2 53,-1 0 1,0 0 0,1 0 0,-1 0-1,0 0 1,1 0 0,-1 0 0,1-1-1,-1 1 1,1 0 0,0-1 0,-1 1-1,1-1 1,0 0 0,-1 1 0,4-1 0,8 2 188,0-1 1,0-1 0,0 0 0,19-3-1,-29 3-474,1-1-1,0 0 0,-1 0 0,1-1 0,-1 1 1,1-1-1,-1 1 0,6-5 0,-7 5-206,0-1 1,-1 1-1,1-1 0,-1 0 0,0 1 1,1-1-1,-1 0 0,0 0 1,0 0-1,0 0 0,0 0 0,0 0 1,-1 0-1,1 0 0,0 0 0,-1-4 1,1-16-8737</inkml:trace>
  <inkml:trace contextRef="#ctx0" brushRef="#br0" timeOffset="1">1 155 12716,'0'0'7047,"76"7"-5382,-40-5-832,1 0-641,-1 1-192,-3-2-1249,-1-1-2979,-4 0-3203</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1.291"/>
    </inkml:context>
    <inkml:brush xml:id="br0">
      <inkml:brushProperty name="width" value="0.025" units="cm"/>
      <inkml:brushProperty name="height" value="0.025" units="cm"/>
    </inkml:brush>
  </inkml:definitions>
  <inkml:trace contextRef="#ctx0" brushRef="#br0">60 0 12460,'0'0'6630,"-26"64"-5028,17-39-321,3 2-480,0-2-481,6 1-160,0 0-128,-1-3-641,-3-1-1665,2-8-2018,-4-6-4388</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1.935"/>
    </inkml:context>
    <inkml:brush xml:id="br0">
      <inkml:brushProperty name="width" value="0.025" units="cm"/>
      <inkml:brushProperty name="height" value="0.025" units="cm"/>
    </inkml:brush>
  </inkml:definitions>
  <inkml:trace contextRef="#ctx0" brushRef="#br0">1 164 10218,'0'0'10650,"9"1"-8536,-1 0-1995,-1-1-1,1 0 1,-1 0 0,1-1 0,0 1-1,-1-2 1,0 1 0,1-1 0,-1 0 0,0-1-1,0 0 1,0 0 0,0 0 0,-1-1-1,11-8 1,-10 7-110,-3 3-6,-1 0 1,1 0 0,-1-1-1,1 1 1,-1-1 0,0 0-1,0 0 1,0 0 0,0-1-1,-1 1 1,1 0 0,-1-1 0,0 0-1,0 0 1,0 0 0,-1 0-1,2-4 1,-3 8-41,-1-1 1,1 1-1,-1 0 0,1 0 0,0 0 1,-1 0-1,1 0 0,-1 0 1,1-1-1,-1 1 0,1 0 1,0 0-1,-1 0 0,1 0 1,-1 0-1,1 1 0,-1-1 0,1 0 1,-1 0-1,1 0 0,0 0 1,-1 0-1,1 1 0,-1-1 1,1 0-1,0 0 0,-1 1 1,1-1-1,0 0 0,-1 0 0,1 1 1,0-1-1,0 0 0,-1 1 1,1-1-1,0 1 0,0-1 1,-1 0-1,1 1 0,-17 15-743,11-8 681,0 1-1,1 0 0,0 0 0,0 0 1,1 1-1,0 0 0,0 0 0,1 0 0,1 0 1,0 0-1,0 0 0,0 13 0,3-22 128,-1 0 0,1 0 0,0 0 0,0 0 0,0 0 0,-1 0 0,1-1 0,0 1 0,0 0 0,0-1 0,0 1 1,1-1-1,-1 1 0,0-1 0,0 1 0,0-1 0,0 0 0,0 1 0,1-1 0,-1 0 0,0 0 0,0 0 0,1 0 0,-1 0 0,0 0 0,0 0 0,0-1 0,0 1 0,2-1 0,40-4 946,-30 1-907,0-1-1,0 0 1,0-1-1,15-9 1,24-10-53,-52 25-79,0-1-1,1 1 0,-1 0 1,1 0-1,-1 0 0,0 0 1,1 0-1,-1 0 1,0 0-1,1-1 0,-1 1 1,1 0-1,-1 0 0,0 1 1,1-1-1,-1 0 0,1 0 1,-1 0-1,0 0 1,1 0-1,-1 0 0,0 0 1,1 1-1,-1-1 0,0 0 1,1 0-1,-1 0 0,0 1 1,1-1-1,-1 0 1,0 1-1,1-1 0,-1 0 1,0 1-1,4 18-883,-12 36 1055,5-31-169,3-24 92,0 1 0,0-1 0,1 1 0,-1-1 0,0 0 0,0 1 0,1-1 0,-1 1 0,0-1-1,1 0 1,-1 1 0,0-1 0,1 0 0,-1 0 0,1 1 0,-1-1 0,0 0 0,1 0 0,-1 1 0,1-1 0,-1 0-1,1 0 1,-1 0 0,1 0 0,-1 0 0,1 0 0,-1 0 0,1 0 0,-1 0 0,1 0 0,-1 0 0,1 0 0,-1 0-1,0 0 1,1 0 0,-1-1 0,1 1 0,-1 0 0,1 0 0,-1-1 0,1 1 0,-1 0 0,0 0 0,1-1 0,-1 1-1,0 0 1,1-1 0,-1 0 0,24-13 727,-3-4-1404,-1 0 1,0-2-1,19-25 1,-23 25-1945,-2-1 1,0 0-1,16-36 1,-16 21-2481</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2.489"/>
    </inkml:context>
    <inkml:brush xml:id="br0">
      <inkml:brushProperty name="width" value="0.025" units="cm"/>
      <inkml:brushProperty name="height" value="0.025" units="cm"/>
    </inkml:brush>
  </inkml:definitions>
  <inkml:trace contextRef="#ctx0" brushRef="#br0">101 1 5509,'-5'9'1463,"-9"12"-590,2 1 1,0 1 0,1 0-1,2 0 1,0 1-1,2 1 1,0-1-1,2 1 1,1 0-1,-2 26 1,6-49-824,0-1 0,0 1 0,0-1 0,1 1 0,-1-1 0,0 1 0,0-1 0,1 1 0,-1-1 0,1 1 0,-1-1 0,1 1 0,0-1 0,0 0 0,-1 1 0,1-1 0,0 0 0,0 0 1,0 1-1,0-1 0,1 0 0,-1 0 0,0 0 0,0-1 0,1 1 0,-1 0 0,0 0 0,1-1 0,-1 1 0,1-1 0,-1 1 0,1-1 0,-1 1 0,1-1 0,-1 0 0,1 0 0,-1 0 0,1 0 0,0 0 0,-1 0 0,1 0 0,-1 0 0,1-1 0,-1 1 0,1-1 0,-1 1 0,1-1 0,-1 0 0,0 1 0,1-1 0,-1 0 0,0 0 0,0 0 0,1 0 0,-1 0 0,0 0 0,0 0 1,0 0-1,0-1 0,0 1 0,1-3 0,4-7-2,-1 0 1,0 0-1,-1-1 1,0 1-1,-1-1 1,0 0-1,-1 0 1,-1-1-1,1 1 1,-2-13-1,-4 53-295,3-24 275,0-1 0,0 1-1,1 0 1,-1-1-1,1 1 1,0 0 0,0-1-1,1 6 1,0-8 31,-1 1 1,1-1-1,-1 0 1,1 0 0,0 0-1,0 0 1,0 0-1,-1 0 1,1 0-1,0 0 1,0 0 0,0-1-1,0 1 1,1 0-1,-1 0 1,0-1-1,0 1 1,0-1 0,0 1-1,1-1 1,-1 0-1,0 1 1,1-1-1,-1 0 1,0 0 0,0 0-1,1 0 1,-1 0-1,2 0 1,3 0 45,-1-1 1,1 1 0,-1-1-1,1 0 1,-1 0 0,0 0-1,0-1 1,1 0-1,-1 0 1,0 0 0,0 0-1,-1-1 1,1 0 0,8-7-1,-7 6-178,-6 4-10,0 0 0,1-1 0,-1 1 0,0 0 0,0 0 0,1 0 0,-1-1 0,0 1 0,1 0 0,-1 0 0,0 0 0,0 0 0,1 0 0,-1 0 0,0-1 0,1 1 0,-1 0 0,0 0 0,1 0 0,-1 0 0,0 0 0,1 0 0,-1 0 0,0 0 0,0 0 0,1 1 0,-1-1 0,0 0 0,1 0 0,-1 0 1,0 0-1,1 0 0,-1 0 0,0 1 0,0-1 0,1 0 0,-1 0 0,0 0 0,0 1 0,0-1 0,1 0 0,-1 0 0,0 1 0,0-1 0,0 0 0,0 1 0,1-1 0,-1 0 0,0 0 0,0 1 0,3 23-238,3 7 774,-3-28-293,0 0-1,1 0 1,0-1 0,-1 0 0,1 1 0,0-1 0,0-1 0,0 1 0,0-1-1,0 1 1,0-1 0,1 0 0,-1-1 0,0 1 0,1-1 0,5 0 0,72-3 1392,-74 2-1511,0-1 1,-1 0-1,0 0 0,15-6 0,11-4 58,-35 15-223,0 1 1,0 0 0,1 0 0,-1 0 0,1 0-1,0 0 1,0 0 0,0 0 0,1 0-1,-1 1 1,1 6 0,0-24-9321</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2.835"/>
    </inkml:context>
    <inkml:brush xml:id="br0">
      <inkml:brushProperty name="width" value="0.025" units="cm"/>
      <inkml:brushProperty name="height" value="0.025" units="cm"/>
    </inkml:brush>
  </inkml:definitions>
  <inkml:trace contextRef="#ctx0" brushRef="#br0">1 1 14670,'0'0'7943</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3.542"/>
    </inkml:context>
    <inkml:brush xml:id="br0">
      <inkml:brushProperty name="width" value="0.025" units="cm"/>
      <inkml:brushProperty name="height" value="0.025" units="cm"/>
    </inkml:brush>
  </inkml:definitions>
  <inkml:trace contextRef="#ctx0" brushRef="#br0">49 1 12588,'0'0'9919,"-2"9"-10010,-10 74 126,-2 111 0,7-73 60,4-97-1246,-1-49-4073,3 8 2722,-4-18-3130</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3.887"/>
    </inkml:context>
    <inkml:brush xml:id="br0">
      <inkml:brushProperty name="width" value="0.025" units="cm"/>
      <inkml:brushProperty name="height" value="0.025" units="cm"/>
    </inkml:brush>
  </inkml:definitions>
  <inkml:trace contextRef="#ctx0" brushRef="#br0">0 4 9673,'0'0'3956,"4"11"-4068,9 29 1949,37 74-1,-42-97-1485,1-2-1,0 1 0,1-1 0,1 0 1,1-1-1,0-1 0,26 23 0,-35-33-259,0-1 0,0 1 0,1-1 0,-1 0-1,1 0 1,-1 0 0,1 0 0,0-1 0,0 0-1,0 0 1,0 0 0,0 0 0,0 0 0,0-1-1,0 1 1,0-1 0,0-1 0,6 0 0,-6 0 22,-1 0-1,1-1 1,-1 1 0,1-1 0,-1 0-1,0 0 1,1 0 0,-1-1 0,0 1 0,0-1-1,-1 0 1,1 0 0,-1 0 0,1 0-1,3-6 1,0-3 156,0-1 0,-1 1 0,0-1 0,-1 0 0,0 0 0,-1 0 0,-1-1 0,0 1 0,1-23-1,-8-37 279,4 69-631,-1-1-1,1 1 1,0-1 0,-1 1-1,0-1 1,0 1-1,0 0 1,-1 0-1,0 0 1,1 0 0,-1 0-1,0 1 1,-4-4-1,7 7-37,-1-1 1,1 1-1,0 0 0,0 0 0,-1-1 0,1 1 1,0 0-1,0 0 0,-1-1 0,1 1 1,0 0-1,0 0 0,-1 0 0,1 0 0,0-1 1,-1 1-1,1 0 0,0 0 0,-1 0 0,1 0 1,0 0-1,-1 0 0,1 0 0,0 0 1,-1 0-1,1 0 0,0 0 0,-1 0 0,1 0 1,0 0-1,-1 0 0,1 1 0,0-1 0,-1 0 1,1 0-1,0 0 0,0 0 0,-1 0 1,1 1-1,0-1 0,0 0 0,-1 0 0,1 1 1,-5 18-3175,7 24-3216,8-18-567</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4.235"/>
    </inkml:context>
    <inkml:brush xml:id="br0">
      <inkml:brushProperty name="width" value="0.025" units="cm"/>
      <inkml:brushProperty name="height" value="0.025" units="cm"/>
    </inkml:brush>
  </inkml:definitions>
  <inkml:trace contextRef="#ctx0" brushRef="#br0">46 7 1730,'0'0'18033,"-7"11"-17782,0 1-147,0 1 1,1 0 0,1 1 0,-4 14 0,8-24-50,0 0-1,0 0 1,0 0-1,1 0 1,0 0-1,0 0 1,0 0 0,0 0-1,1 0 1,1 6-1,-2-8-23,1 0-1,0-1 1,0 1-1,0-1 1,0 1-1,0-1 1,0 1-1,0-1 0,0 0 1,0 1-1,1-1 1,-1 0-1,0 0 1,1 0-1,-1 0 1,1 0-1,0 0 1,-1-1-1,1 1 0,0 0 1,-1-1-1,1 1 1,0-1-1,-1 0 1,4 1-1,0-1 182,1 0 0,0 0 0,-1-1 0,1 0-1,-1 0 1,1 0 0,-1-1 0,1 1 0,-1-1 0,0 0 0,0-1 0,1 0-1,-2 1 1,1-2 0,0 1 0,-1 0 0,1-1 0,-1 0 0,0 0 0,6-8-1,-4 5-273,-1 0-1,0 0 0,0-1 1,-1 1-1,0-1 0,0 0 0,-1 0 1,0 0-1,0-1 0,-1 1 1,0 0-1,-1-1 0,1-12 0,-18 85-1244,15-59 1247,0 7 98,0 0 0,1-1 0,1 1 0,0 0 0,3 17 1,-3-26-106,-1 0 1,2 0 0,-1 0 0,0-1 0,0 1 0,1 0-1,-1-1 1,1 1 0,0-1 0,0 1 0,0-1 0,0 0-1,0 0 1,1 0 0,-1 0 0,1 0 0,-1-1 0,1 1-1,-1-1 1,1 1 0,0-1 0,0 0 0,0 0 0,0 0-1,0-1 1,5 2 0,16-1-4135,-1-1-3059</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4.958"/>
    </inkml:context>
    <inkml:brush xml:id="br0">
      <inkml:brushProperty name="width" value="0.025" units="cm"/>
      <inkml:brushProperty name="height" value="0.025" units="cm"/>
    </inkml:brush>
  </inkml:definitions>
  <inkml:trace contextRef="#ctx0" brushRef="#br0">24 56 7719,'0'0'6567,"1"-8"-2937,6-40 3133,-8 66-6053,-12 98-1074,5-58 250,2 0-1,3 0 1,6 88-1,-1-137 790,1-2-3550,1-14-7726,-4-11-12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4.036"/>
    </inkml:context>
    <inkml:brush xml:id="br0">
      <inkml:brushProperty name="width" value="0.025" units="cm"/>
      <inkml:brushProperty name="height" value="0.025" units="cm"/>
    </inkml:brush>
  </inkml:definitions>
  <inkml:trace contextRef="#ctx0" brushRef="#br0">1 0 15054,'0'0'7655,"26"61"-11818,0-38 159,2-8-1954</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5.318"/>
    </inkml:context>
    <inkml:brush xml:id="br0">
      <inkml:brushProperty name="width" value="0.025" units="cm"/>
      <inkml:brushProperty name="height" value="0.025" units="cm"/>
    </inkml:brush>
  </inkml:definitions>
  <inkml:trace contextRef="#ctx0" brushRef="#br0">0 12 12204,'0'0'5850,"11"-1"-3928,21-4-849,0 2-1,-1 1 1,35 2 0,-49 1-1025,-1 1 0,1 0 0,0 1 1,-1 1-1,1 0 0,-1 1 0,0 1 0,19 10 1,-33-14-257,0-1 1,0 1 0,0-1-1,0 1 1,0 0 0,0 0-1,0 0 1,-1 0-1,1 0 1,-1 0 0,1 0-1,0 4 1,-1-6-55,-1 1 0,0 0 0,1 0 0,-1 0 0,0 0 0,0 0 0,0 0 0,0 0 0,0 0 0,0-1 0,0 1 0,0 0 0,0 0 0,0 0 0,-1 0 0,1 0 0,0 0 0,-1 0 0,1-1 0,0 1 1,-1 0-1,1 0 0,-1 0 0,0-1 0,1 1 0,-1 0 0,1-1 0,-1 1 0,0 0 0,0-1 0,1 1 0,-1-1 0,0 1 0,0-1 0,0 0 0,1 1 0,-1-1 0,0 0 0,0 1 0,-1-1 0,-14 4-5685</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5.839"/>
    </inkml:context>
    <inkml:brush xml:id="br0">
      <inkml:brushProperty name="width" value="0.025" units="cm"/>
      <inkml:brushProperty name="height" value="0.025" units="cm"/>
    </inkml:brush>
  </inkml:definitions>
  <inkml:trace contextRef="#ctx0" brushRef="#br0">8 0 9865,'0'0'6139,"9"1"-4676,-5-1-1359,33 6 1042,-35-6-1102,-1 1 0,1-1 0,-1 1 0,0 0 0,1-1 0,-1 1 0,0 0 0,0 0 0,1 0 0,-1 0 0,0 0 0,0 1 0,0-1 0,0 0 0,-1 0 0,1 1 0,0-1 0,0 0 0,-1 1 0,1-1 0,-1 1 0,1-1 0,-1 0 0,0 1 0,0-1 1,1 1-1,-1 2 0,-1 2 7,1-1 0,-1 1 1,0-1-1,0 1 1,0-1-1,-1 0 1,0 1-1,0-1 0,0 0 1,-1 0-1,1-1 1,-1 1-1,0 0 0,-1-1 1,1 0-1,-8 7 1,-15 21 109,25-30-153,-1-1 1,1 0-1,0 1 0,0-1 1,0 1-1,0 0 0,0-1 0,0 1 1,0 0-1,1-1 0,-1 1 1,0 0-1,1 0 0,0 0 1,-1-1-1,1 1 0,0 0 0,0 0 1,0 0-1,0 0 0,0 0 1,1-1-1,-1 1 0,0 0 0,1 0 1,0 0-1,-1-1 0,1 1 1,0 0-1,0-1 0,0 1 0,0 0 1,0-1-1,0 1 0,0-1 1,1 0-1,-1 1 0,0-1 0,1 0 1,-1 0-1,1 0 0,0 0 1,-1 0-1,1 0 0,0 0 0,3 0 1,2 2-390,1 0 1,-1-1-1,1 0 0,0-1 1,0 1-1,0-2 0,0 1 1,0-1-1,13-1 1,14-12-4014,-22 3 220</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6.171"/>
    </inkml:context>
    <inkml:brush xml:id="br0">
      <inkml:brushProperty name="width" value="0.025" units="cm"/>
      <inkml:brushProperty name="height" value="0.025" units="cm"/>
    </inkml:brush>
  </inkml:definitions>
  <inkml:trace contextRef="#ctx0" brushRef="#br0">0 0 5061,'0'0'13036,"51"20"-12011,-19-18-160,5-2-417,2 0-255,0 0-97,2 0-417,-5 0-2625,-3 0-2884</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6.630"/>
    </inkml:context>
    <inkml:brush xml:id="br0">
      <inkml:brushProperty name="width" value="0.025" units="cm"/>
      <inkml:brushProperty name="height" value="0.025" units="cm"/>
    </inkml:brush>
  </inkml:definitions>
  <inkml:trace contextRef="#ctx0" brushRef="#br0">1 103 8648,'0'0'9364,"9"1"-7800,-1 1-1274,1-1 0,0 0 0,-1 0 0,1-1 0,0 0 0,-1-1 0,1 0 0,0 0 0,-1-1 0,1 0 0,-1-1 0,0 0 1,1 0-1,13-8 0,-19 9-253,1 0 1,0 0 0,0 0-1,-1-1 1,1 0-1,-1 1 1,0-1 0,0-1-1,0 1 1,0 0 0,-1-1-1,1 1 1,-1-1 0,0 0-1,0 0 1,0 0-1,-1 0 1,1 0 0,1-8-1,-4 11-56,1 1 0,-1-1 0,1 0 0,-1 1 0,1-1 0,-1 0 0,0 1 0,1-1-1,-1 1 1,0-1 0,0 1 0,1 0 0,-1-1 0,0 1 0,0 0 0,0-1 0,1 1 0,-1 0 0,0 0-1,0 0 1,0-1 0,0 1 0,0 0 0,0 0 0,1 1 0,-1-1 0,0 0 0,0 0 0,0 0-1,0 0 1,0 1 0,1-1 0,-2 1 0,-33 9-1221,28-5 1148,-1 0 1,1 0 0,0 1 0,0 0 0,1 1 0,0-1 0,0 1-1,0 1 1,-6 10 0,9-13 63,0 0 1,0 0-1,1 0 0,-1 0 0,1 0 1,1 0-1,-1 1 0,1-1 1,-1 1-1,2-1 0,-1 1 1,1 0-1,-1-1 0,2 1 0,-1-1 1,2 8-1,-1-11 34,0-1 0,0 1 1,0-1-1,1 1 0,-1-1 0,0 0 1,1 0-1,-1 0 0,1 0 0,0 0 1,-1 0-1,1 0 0,0 0 0,-1-1 1,1 1-1,0-1 0,0 1 0,0-1 1,-1 0-1,1 0 0,0 0 0,0 0 1,0 0-1,2 0 0,48-4 270,-40 2-213,1-2-1,-1 1 0,0-2 1,0 0-1,14-8 0,-17 8-299,1 0 0,0 1-1,0 0 1,0 0 0,0 1 0,0 0-1,1 1 1,15-2 0,-26 5 185,1-1 1,0 1-1,0-1 1,-1 1 0,1-1-1,0 1 1,0-1-1,-1 1 1,1 0 0,-1-1-1,1 1 1,0 0-1,-1 0 1,0-1 0,1 1-1,-1 0 1,1 0-1,-1 0 1,0 0 0,0-1-1,1 1 1,-1 0-1,0 0 1,0 0 0,0 0-1,0 0 1,0 0 0,0 0-1,0 0 1,0-1-1,0 1 1,-1 0 0,1 0-1,0 0 1,-1 1-1,1-1 78,-1 0 0,1 1 0,0-1-1,-1 0 1,1 1 0,0-1 0,0 0 0,0 0-1,0 1 1,0-1 0,0 0 0,1 1 0,-1-1-1,0 0 1,1 1 0,-1-1 0,1 0 0,-1 0-1,1 0 1,0 1 0,-1-1 0,1 0 0,0 0-1,0 0 1,0 0 0,0 0 0,0 0-1,0-1 1,0 1 0,0 0 0,1 0 0,6 0 205,-1 0 0,1-1 1,-1-1-1,1 1 0,-1-1 1,0-1-1,1 1 0,-1-1 0,0 0 1,0-1-1,9-4 0,-8 4-379,1-1-1,0 1 0,-1 1 1,1 0-1,0 0 0,15-1 1,-22 3-453,5 3-5450,-7 4 499</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7.727"/>
    </inkml:context>
    <inkml:brush xml:id="br0">
      <inkml:brushProperty name="width" value="0.025" units="cm"/>
      <inkml:brushProperty name="height" value="0.025" units="cm"/>
    </inkml:brush>
  </inkml:definitions>
  <inkml:trace contextRef="#ctx0" brushRef="#br0">64 1 9641,'-23'89'8787,"10"-36"-7701,3 1-1,-7 105 1,17-159-1057,0 1 0,0-1 1,0 0-1,0 1 1,0-1-1,0 1 0,0-1 1,0 0-1,0 1 1,0-1-1,0 0 1,1 1-1,-1-1 0,0 0 1,0 1-1,0-1 1,0 0-1,1 0 0,-1 1 1,0-1-1,0 0 1,1 1-1,-1-1 0,0 0 1,1 0-1,-1 0 1,0 1-1,0-1 1,1 0-1,-1 0 0,0 0 1,1 0-1,-1 0 1,1 0-1,-1 1 0,1-1 1,17-4 723,15-15 59,-5-5-781,-1-2 0,0 0 1,-2-2-1,-1 0 1,-2-2-1,0-1 0,22-42 1,-40 61-1468</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8.090"/>
    </inkml:context>
    <inkml:brush xml:id="br0">
      <inkml:brushProperty name="width" value="0.025" units="cm"/>
      <inkml:brushProperty name="height" value="0.025" units="cm"/>
    </inkml:brush>
  </inkml:definitions>
  <inkml:trace contextRef="#ctx0" brushRef="#br0">0 0 7399,'0'0'8872,"11"67"-7398,2-45-257,2 1-641,4-1-383,3-2-97,3-4-577,1-7-1184,2-4-1346,0-5-865,-4-1-5797</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8.422"/>
    </inkml:context>
    <inkml:brush xml:id="br0">
      <inkml:brushProperty name="width" value="0.025" units="cm"/>
      <inkml:brushProperty name="height" value="0.025" units="cm"/>
    </inkml:brush>
  </inkml:definitions>
  <inkml:trace contextRef="#ctx0" brushRef="#br0">137 1 6566,'0'0'8883,"-11"3"-8215,2 0-556,0 1 1,0 0 0,0 1 0,0 0-1,1 1 1,0-1 0,-11 11 0,15-13-5,0 1 1,0 0 0,1-1-1,-1 1 1,1 0 0,0 0-1,0 1 1,1-1-1,-1 1 1,1-1 0,0 1-1,0 0 1,1 0 0,-1 0-1,1 0 1,0 0 0,0 0-1,1 0 1,0 7-1,0-11-73,1-1-1,-1 1 0,1 0 1,0-1-1,0 1 0,-1-1 1,1 1-1,0 0 0,0-1 1,-1 0-1,1 1 0,0-1 1,0 0-1,0 1 0,0-1 1,0 0-1,0 0 0,0 0 0,0 0 1,-1 0-1,1 0 0,0 0 1,0 0-1,2 0 0,25-2 1070,-27 2-1016,14-3 194,1-1 0,-1 0 0,0-1-1,-1-1 1,25-12 0,-27 11-295,0 1 1,1 0 0,0 1-1,0 1 1,0 0-1,1 1 1,21-3-1,-35 6 4,1 0-1,0 0 1,0 1-1,-1-1 0,1 0 1,0 0-1,0 0 1,-1 0-1,1 1 0,0-1 1,-1 0-1,1 1 1,0-1-1,-1 1 1,1-1-1,0 1 0,-1-1 1,1 1-1,-1-1 1,1 1-1,-1-1 1,1 1-1,-1 0 0,0-1 1,1 1-1,-1 0 1,0-1-1,1 1 1,-1 0-1,0-1 0,0 1 1,0 0-1,0 0 1,1-1-1,-1 1 1,0 0-1,0 0 0,-1-1 1,1 1-1,0 1 1,-7 40 30,3-22 153,6-19-57,-1-1 0,1 1 0,-1-1 0,1 0 0,-1 0 0,1 0 0,-1 1 0,1-1 0,-1-1 0,1 1 0,-1 0 0,1 0 1,1-1-1,10-3 117,-1 0 1,0-1-1,17-9 1,-22 10-500,1 0 0,0 0 1,0 0-1,0 1 1,1 1-1,-1-1 0,1 1 1,0 1-1,15-2 0,-23 4 172,0-1 0,0 0 0,-1 1 1,1-1-1,0 1 0,0 0 0,-1-1 0,1 1 0,0-1 0,-1 1 0,1 0 0,-1 0 0,1-1 0,-1 1 0,1 0 0,-1 0 0,1 0 0,-1-1 0,0 1 0,0 0 0,1 0 0,-1 0 0,0 0 0,0 0 0,0 0 0,0 0 0,0 0 0,0 0 1,0-1-1,0 1 0,0 0 0,-1 2 0,-6 30 96,6-32 34,0 0 0,0 1 0,0-1 0,0 1-1,1-1 1,-1 1 0,0-1 0,1 1 0,-1-1 0,1 1 0,0 0-1,0-1 1,-1 1 0,1 0 0,0 2 0,2-4 17,-1 1 0,0-1 0,0 0 0,0 1 0,0-1 0,1 0 0,-1 0 0,0 0 0,0 0 0,0 0 0,1 0 0,-1 0-1,0 0 1,0 0 0,1 0 0,-1-1 0,0 1 0,0-1 0,0 1 0,0-1 0,0 1 0,2-2 0,72-30 431,-44 17-2135,1 1-3564,-21 11-162</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9.128"/>
    </inkml:context>
    <inkml:brush xml:id="br0">
      <inkml:brushProperty name="width" value="0.025" units="cm"/>
      <inkml:brushProperty name="height" value="0.025" units="cm"/>
    </inkml:brush>
  </inkml:definitions>
  <inkml:trace contextRef="#ctx0" brushRef="#br0">62 1 11627,'0'0'9732,"-3"9"-9684,-10 42 236,4-21 146,2 0 0,0 1 0,2 0 0,-1 54 0,6-84-419,0 0 0,0 0 1,0 1-1,1-1 0,-1 0 0,0 1 0,1-1 0,-1 0 0,1 0 0,0 0 1,-1 0-1,1 0 0,0 0 0,0 0 0,0 0 0,0 0 0,0 0 0,0 0 0,0 0 1,0 0-1,0-1 0,0 1 0,0 0 0,2 0 0,2 1 41,0-1-1,0 1 1,0-1-1,0 0 1,0 0-1,9 0 1,4-2-190,-1 1 0,35-8-1,-29 2-681,23-5-1624,-22 13-2150,-24-2 4562,1 1-1,-1-1 1,0 1-1,1-1 1,-1 1-1,0-1 1,0 1-1,0-1 1,1 1-1,-1-1 1,0 1-1,0-1 1,0 1-1,0-1 1,0 1-1,0 0 1,0-1 0,0 1-1,0-1 1,0 1-1,0-1 1,0 1-1,-1-1 1,1 1-1,0-1 1,0 1-1,0-1 1,-1 1-1,1-1 1,0 1-1,-1-1 1,1 1-1,0-1 1,-1 1-1,1-1 1,-1 0-1,1 1 1,-1-1-1,1 0 1,-1 1-1,-17 16 570,7-9 33,0-1 1,-1 0-1,0-1 1,0 0-1,-1-1 1,1-1-1,-1 1 0,0-2 1,-1 0-1,1-1 1,0 0-1,-1-1 1,-23 0-1,36-1-622,0 0-1,-1 0 0,1-1 1,0 1-1,-1 0 1,1 0-1,0 0 1,0-1-1,0 1 1,-1-1-1,1 1 0,0-1 1,0 1-1,0-1 1,0 0-1,0 1 1,0-1-1,0 0 0,0 0 1,0 0-1,0 0 1,1 0-1,-1 0 1,0 0-1,1 0 1,-2-2-1,-2-22-6167,4 9-923</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9.472"/>
    </inkml:context>
    <inkml:brush xml:id="br0">
      <inkml:brushProperty name="width" value="0.025" units="cm"/>
      <inkml:brushProperty name="height" value="0.025" units="cm"/>
    </inkml:brush>
  </inkml:definitions>
  <inkml:trace contextRef="#ctx0" brushRef="#br0">23 0 3427,'0'0'17649,"2"70"-16784,-9-43-449,1 3-192,0-6-63,1-2-65,5-8-32,0-4-32,0-7-545,5-3-768,3-3-801,1-12-1473,-1-8-3556</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9.815"/>
    </inkml:context>
    <inkml:brush xml:id="br0">
      <inkml:brushProperty name="width" value="0.025" units="cm"/>
      <inkml:brushProperty name="height" value="0.025" units="cm"/>
    </inkml:brush>
  </inkml:definitions>
  <inkml:trace contextRef="#ctx0" brushRef="#br0">1 0 11627,'0'0'13741,"2"3"-17553,-2 7-704,0-1-2402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4.383"/>
    </inkml:context>
    <inkml:brush xml:id="br0">
      <inkml:brushProperty name="width" value="0.025" units="cm"/>
      <inkml:brushProperty name="height" value="0.025" units="cm"/>
    </inkml:brush>
  </inkml:definitions>
  <inkml:trace contextRef="#ctx0" brushRef="#br0">159 0 14734,'0'0'6716,"-11"4"-5232,-3 0-1007,0 1 1,1 1 0,-23 12-1,32-16-471,1 0 0,-1 1 0,1-1 0,-1 0 0,1 1-1,0 0 1,0 0 0,0 0 0,0 0 0,1 0 0,-1 1 0,1-1-1,0 1 1,0 0 0,0-1 0,0 1 0,1 0 0,-1 0-1,1 0 1,0 0 0,0 5 0,1-7-88,1-1 1,0 1-1,0-1 0,0 0 1,-1 0-1,1 1 1,0-1-1,0 0 0,1 0 1,-1 0-1,0 0 0,0 0 1,0 0-1,1 0 1,-1-1-1,0 1 0,1 0 1,-1-1-1,1 1 0,-1-1 1,1 1-1,-1-1 1,1 0-1,1 0 0,50 11-543,-38-9 275,-2 1 261,43 10-89,-53-12 175,0 0-1,-1 0 1,1 0 0,0 0 0,0 0 0,0 1-1,-1-1 1,1 1 0,-1 0 0,0 0 0,1 0-1,-1 0 1,0 0 0,3 4 0,-5-5 30,1 1 0,-1-1 0,0 0 1,0 0-1,1 0 0,-1 0 0,0 1 0,0-1 0,0 0 1,-1 0-1,1 0 0,0 1 0,0-1 0,-1 0 0,1 0 1,0 0-1,-1 0 0,1 0 0,-1 0 0,0 0 1,1 0-1,-1 0 0,0 0 0,1 0 0,-1 0 0,0 0 1,0 0-1,0-1 0,0 1 0,0 0 0,-2 0 1,-36 21 1267,35-20-1191,-7 4-114,0-1 1,0 0 0,0-1 0,-1 0 0,0-1-1,0-1 1,0 1 0,0-2 0,0 0-1,-19 0 1,30-2-323,-1 1 0,1 0-1,0-1 1,1 1 0,-1 0 0,0-1-1,0 1 1,0-1 0,0 1 0,0-1-1,0 0 1,0 1 0,1-1 0,-1 0-1,0 0 1,1 1 0,-1-1 0,0 0-1,1 0 1,-1 0 0,1 0 0,0 0-1,-1 0 1,1 0 0,-1 0 0,1 0-1,0 0 1,0 0 0,0-1 0,0 2 194,-2-21-12221</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40.149"/>
    </inkml:context>
    <inkml:brush xml:id="br0">
      <inkml:brushProperty name="width" value="0.025" units="cm"/>
      <inkml:brushProperty name="height" value="0.025" units="cm"/>
    </inkml:brush>
  </inkml:definitions>
  <inkml:trace contextRef="#ctx0" brushRef="#br0">25 1 11691,'0'0'6524,"-3"9"-6503,-3 18 163,0 1 0,2 0 0,-1 31 1,5-58-146,0 0 0,0 0 0,0 0 0,0 0 0,0 0 0,0 0 0,1 0 0,-1 0 0,0 0 0,1 0-1,-1 0 1,1 0 0,-1 0 0,1 0 0,-1-1 0,1 1 0,0 0 0,-1 0 0,1-1 0,0 1 0,0 0 0,0-1 0,-1 1 0,1-1 0,0 1 0,2 0 0,0 0 52,0 0 0,1 0 0,-1-1 0,0 1 0,1-1 0,-1 1 0,0-1 0,6-1 0,2 0 6,-1-1-1,1 0 1,-1 0-1,17-7 1,15-13-357,-33 17 166,-1 0-1,1 0 1,0 1-1,0 0 1,1 0-1,-1 1 1,1 0-1,14-1 0,-25 34-508,-11-1 733,9-23-296,1-1-1,-1 1 1,1-1 0,0 1-1,0 0 1,1 0-1,-2 11 1</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40.919"/>
    </inkml:context>
    <inkml:brush xml:id="br0">
      <inkml:brushProperty name="width" value="0.025" units="cm"/>
      <inkml:brushProperty name="height" value="0.025" units="cm"/>
    </inkml:brush>
  </inkml:definitions>
  <inkml:trace contextRef="#ctx0" brushRef="#br0">123 223 7815,'0'0'13998,"-10"-1"-13326,5 1-647,1 0 0,-1 0 0,0 1-1,1 0 1,-1 0 0,0 0 0,1 0 0,-1 1-1,1-1 1,-1 1 0,1 0 0,0 1 0,0-1-1,0 1 1,0 0 0,0 0 0,1 0 0,-1 0-1,1 0 1,0 1 0,0 0 0,0-1 0,1 1-1,-1 0 1,1 1 0,0-1 0,0 0 0,0 1-1,1-1 1,-2 7 0,3-10-26,-1 0 0,1 0 0,0-1 0,0 1 0,0 0 0,0-1 0,0 1 0,0 0 0,0 0 0,0-1 0,0 1 0,0 0 0,0-1 0,1 1 0,-1 0 0,0 0 0,1-1 0,-1 1 0,0-1 0,1 1 0,-1 0 0,0-1 0,1 1-1,-1-1 1,1 1 0,-1-1 0,1 1 0,0-1 0,-1 1 0,1-1 0,-1 0 0,1 1 0,0-1 0,-1 0 0,1 1 0,1-1 0,0 0 21,1 1-1,0-1 0,0 0 0,0-1 1,0 1-1,0 0 0,0-1 1,0 0-1,5-1 0,3-2 33,1-1 0,0 0 0,18-12 0,17-28-290,-5 3-4158,-43 46 859,1 7 2850,0-1 742,-8 16 0,5-20 72,1 1 1,0-1-1,0 1 1,0-1 0,1 1-1,-1 9 1,2-15-61,1 1 0,-1-1-1,0 0 1,0 0 0,1 0 0,-1 0 0,1 1 0,-1-1-1,1 0 1,-1 0 0,1 0 0,0 0 0,0 0 0,-1 0 0,1 0-1,0-1 1,0 1 0,0 0 0,0 0 0,0 0 0,0-1 0,0 1-1,0-1 1,0 1 0,0-1 0,1 1 0,-1-1 0,0 0 0,0 1-1,0-1 1,1 0 0,-1 0 0,0 0 0,0 0 0,0 0 0,1 0-1,-1 0 1,0-1 0,0 1 0,3-1 0,7-1 133,0-1 0,0 0 0,0 0 1,0-1-1,0-1 0,-1 0 0,0 0 1,0-1-1,0 0 0,-1-1 0,9-8 0,1-1-314,-2 0 0,0-1 0,-1-1-1,20-28 1,-30 37-376,0-1-1,0 0 1,-1 0 0,0 0 0,-1-1-1,0 1 1,-1-1 0,0 0 0,0-1-1,-1 1 1,0-22 0,-2 32 474,0 1-1,0-1 1,0 1-1,0-1 1,0 1-1,0-1 1,0 1-1,0-1 1,0 1-1,0-1 1,0 1-1,0-1 1,-1 1-1,1-1 1,0 1-1,0-1 1,-1 1-1,1 0 1,0-1-1,-1 1 1,1 0-1,0-1 1,-1 1-1,1 0 1,-1-1-1,1 1 1,-1 0-1,1-1 1,0 1-1,-1 0 1,1 0 0,-1 0-1,1 0 1,-1-1-1,1 1 1,-1 0-1,1 0 1,-1 0-1,1 0 1,-1 0-1,1 0 1,-1 0-1,1 0 1,-1 0-1,1 1 1,-1-1-1,1 0 1,-1 0-1,1 0 1,-1 1-1,1-1 1,-1 0-1,1 0 1,-1 1-1,1-1 1,0 0-1,-1 1 1,1-1-1,-1 1 1,-26 23 28,15-7 515,0 0 1,2 1-1,0 1 1,1 0-1,1 0 0,0 1 1,2 0-1,0 0 0,1 0 1,2 1-1,0 0 0,1-1 1,1 35-1,1-54-511,0 0 0,0 0 0,0 0 0,0 1 0,0-1-1,0 0 1,1 0 0,-1 0 0,0 0 0,1 0 0,-1 0 0,1 0 0,-1 0 0,1 0-1,0 0 1,-1 0 0,1 0 0,0 0 0,0 0 0,0-1 0,-1 1 0,1 0 0,0-1-1,0 1 1,0 0 0,0-1 0,0 1 0,2 0 0,-2-1-2,0 0 0,0 0 0,0 0 0,-1 0 0,1 0 0,0-1 0,0 1 0,0 0 0,0 0 0,0-1 0,-1 1 0,1 0 0,0-1 0,0 1 0,-1-1 0,1 1 0,0-1 0,0 1 0,-1-1 0,1 0 0,-1 1 0,1-1-1,0 0 1,-1 1 0,1-1 0,-1 0 0,0 0 0,1 0 0,-1 1 0,0-1 0,1 0 0,-1 0 0,0 0 0,0-1 0,5-23 6,-2 1-1,0-1 0,-2 0 0,-3-44 0,-1 59 270,1 16-153,2-5-127,0 1-1,1 0 1,-1-1 0,0 1 0,0 0-1,1-1 1,-1 1 0,1-1 0,-1 1-1,1-1 1,0 1 0,0-1 0,-1 1-1,1-1 1,0 0 0,0 1 0,2 1-1,5 2 29,-1 0-1,1 0 0,0-1 0,1 0 1,-1-1-1,1 1 0,-1-1 0,1-1 0,0 0 1,0 0-1,0-1 0,0 0 0,1-1 1,-1 1-1,18-4 0,-17 3-64,0-2 0,0 1-1,0-2 1,0 1-1,0-1 1,-1-1 0,1 0-1,-1 0 1,0-1 0,0 0-1,-1 0 1,1-1 0,-1 0-1,9-9 1,-12 7-628,-14 15 303,-18 18 214,21-19 243,0 1-1,1 0 1,-1 0-1,2 0 1,-1 1-1,1 0 1,0-1-1,1 2 1,0-1-1,0 0 1,0 1-1,-1 13 1,4-22-91,0 1 0,0 0 0,0-1 0,0 1 0,0 0 0,0-1 0,1 1 0,-1-1 0,0 1 0,0 0 1,0-1-1,1 1 0,-1-1 0,0 1 0,1-1 0,-1 1 0,0-1 0,1 1 0,-1-1 0,1 1 0,-1-1 0,1 1 0,-1-1 1,1 0-1,-1 1 0,1-1 0,-1 0 0,1 0 0,1 1 0,23-1 186,21-17-1479,-37 11-358,0-1 0,-1 1 1,-1-1-1,12-13 0,6-10-5820</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41.278"/>
    </inkml:context>
    <inkml:brush xml:id="br0">
      <inkml:brushProperty name="width" value="0.025" units="cm"/>
      <inkml:brushProperty name="height" value="0.025" units="cm"/>
    </inkml:brush>
  </inkml:definitions>
  <inkml:trace contextRef="#ctx0" brushRef="#br0">36 0 5061,'0'0'6374,"-30"52"-5029,29-28-961,-3 0-223,4-2-450,5-4-2145,8-2-3075</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41.619"/>
    </inkml:context>
    <inkml:brush xml:id="br0">
      <inkml:brushProperty name="width" value="0.025" units="cm"/>
      <inkml:brushProperty name="height" value="0.025" units="cm"/>
    </inkml:brush>
  </inkml:definitions>
  <inkml:trace contextRef="#ctx0" brushRef="#br0">111 1 12396,'0'0'1585,"-9"2"172,0 0-1115,0 0 0,0 1 0,0 0 0,-15 8 0,21-10-456,1 0 0,-1 1-1,1-1 1,-1 1 0,1 0 0,-1 0 0,1 0 0,0 0-1,0 0 1,0 0 0,0 1 0,1-1 0,-1 0 0,0 1-1,1 0 1,0-1 0,0 1 0,0 0 0,0 0 0,0 0-1,0-1 1,0 7 0,1-8-171,1 0 0,-1 0 0,1 0 0,0-1 0,-1 1 0,1 0 0,0 0 0,0-1 0,-1 1 0,1-1 0,0 1 0,0 0 0,0-1 1,0 0-1,0 1 0,0-1 0,0 1 0,0-1 0,0 0 0,0 0 0,0 0 0,0 1 0,0-1 0,0 0 0,0 0 0,0-1 0,1 1 0,43 0 359,-33 0-197,11-2-371,0-1 0,0 0 0,0-2 0,41-14 0,16-4-1826,-80 23 2009,0 0 0,0 0-1,0 0 1,0 0 0,0 0 0,0-1-1,0 1 1,1 0 0,-1 0 0,0 0-1,0 0 1,0 0 0,0 0 0,0 0-1,0 0 1,1 0 0,-1 0 0,0 0 0,0 0-1,0 0 1,0 0 0,0 0 0,0 0-1,1 0 1,-1 0 0,0 0 0,0 1-1,0-1 1,0 0 0,0 0 0,0 0-1,0 0 1,1 0 0,-1 0 0,0 0-1,0 0 1,0 0 0,0 0 0,0 1-1,0-1 1,0 0 0,0 0 0,0 0 0,0 0-1,0 0 1,0 0 0,0 1 0,0-1-1,0 0 1,0 0 0,1 0 0,-1 0-1,0 0 1,-1 0 0,1 1 0,0-1-1,0 0 1,0 0 0,0 0 0,-6 12 7,-13 10 515,18-21-515,-4 4 103,-14 21 1581,21-17-698,15-5-380,5-6-701,0 0 0,37-9-1,-7 1-3279,-1 6-4170,-51 31 8061,-24 26-1884</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42.785"/>
    </inkml:context>
    <inkml:brush xml:id="br0">
      <inkml:brushProperty name="width" value="0.025" units="cm"/>
      <inkml:brushProperty name="height" value="0.025" units="cm"/>
    </inkml:brush>
  </inkml:definitions>
  <inkml:trace contextRef="#ctx0" brushRef="#br0">1 127 10570,'0'0'4997,"1"8"-3065,-1-6-1805,1 0-1,-1 1 1,0-1 0,1 0-1,0 0 1,-1 0 0,1 0-1,0 0 1,0 0 0,0 0-1,1 0 1,-1 0 0,0 0-1,1-1 1,-1 1-1,1 0 1,0-1 0,-1 0-1,4 3 1,-2-3 86,1 1-1,0-1 1,-1 0 0,1-1-1,0 1 1,-1 0 0,1-1-1,0 0 1,0 0 0,0 0-1,-1 0 1,1-1 0,0 0-1,5-1 1,3-2-39,0-1 0,-1 0-1,0-1 1,0 0 0,-1-1 0,1 0 0,-1 0 0,-1-1-1,0 0 1,0-1 0,0 0 0,-1-1 0,0 0 0,-1 0-1,7-12 1,-13 20-169,0 0 1,0 0-1,0 0 0,-1 0 0,1 0 0,0 0 0,-1-1 0,1 1 0,-1 0 0,0 0 1,0 0-1,0-1 0,0-2 0,0 5-68,0-1-1,0 1 1,-1-1 0,1 0-1,0 1 1,-1-1 0,1 1 0,0-1-1,-1 1 1,1-1 0,0 1 0,-1-1-1,1 1 1,-1-1 0,1 1-1,-1 0 1,1-1 0,-1 1 0,0 0-1,1-1 1,-1 1 0,1 0-1,-1 0 1,0-1 0,1 1 0,-1 0-1,1 0 1,-2 0 0,-1 0-111,1 0 1,-1 1-1,0-1 1,0 1 0,1 0-1,-1 0 1,1 0-1,-1 0 1,1 0 0,-1 0-1,1 1 1,0-1-1,0 1 1,-1-1 0,1 1-1,0 0 1,0 0-1,1 0 1,-3 3 0,0 0 125,0-1 0,1 1 1,0 0-1,0 0 0,0 0 1,0 0-1,1 0 1,0 1-1,0-1 0,0 1 1,1 0-1,-1 7 0,2-12 70,1 0-1,-1 0 0,1 0 0,0 0 1,0 0-1,-1 0 0,1-1 0,0 1 1,0 0-1,0 0 0,0-1 0,0 1 1,0 0-1,0-1 0,0 1 0,0-1 1,0 1-1,0-1 0,0 0 0,1 0 1,-1 1-1,0-1 0,0 0 0,0 0 1,1 0-1,-1 0 0,0 0 0,0 0 1,0-1-1,0 1 0,3-1 0,43-6 1013,-25 0-861,0-2 1,26-13-1,-31 14-114,-1 0-1,2 1 0,-1 1 0,33-8 0,-49 14-70,1 0 0,-1 1 0,0-1-1,1 0 1,-1 0 0,1 1 0,-1-1-1,0 1 1,0-1 0,1 1 0,-1-1-1,0 1 1,0 0 0,0 0 0,0 0-1,1-1 1,-1 1 0,0 0 0,-1 0-1,1 0 1,0 1 0,0-1 0,0 0-1,-1 0 1,1 0 0,0 1 0,-1-1-1,1 0 1,-1 1 0,0-1 0,1 0-1,-1 1 1,0-1 0,0 0 0,0 1-1,0-1 1,0 3 0,-1 71-550,0-50 613,1-24 4,0 0 1,0-1 0,0 1 0,0-1-1,0 1 1,0 0 0,0-1 0,0 1-1,1-1 1,-1 1 0,0-1 0,0 1-1,1-1 1,-1 1 0,0-1 0,1 1 0,-1-1-1,0 1 1,1-1 0,-1 1 0,1-1-1,-1 0 1,1 1 0,-1-1 0,1 0-1,-1 1 1,1-1 0,-1 0 0,1 1-1,-1-1 1,2 0 0,23-1 944,23-17-416,-35 10 532,5-2-6038,-18 11 4685,1-1-1,-1 0 1,1 0 0,-1 1 0,1-1-1,-1 0 1,0 1 0,1-1-1,-1 0 1,1 1 0,-1-1 0,0 0-1,1 1 1,-1-1 0,0 1-1,0-1 1,1 1 0,-1-1 0,0 1-1,0-1 1,0 1 0,0-1-1,0 1 1,0-1 0,0 1 0,1-1-1,-1 1 1,-1-1 0,1 1 0,0-1-1,0 1 1,0-1 0,0 1-1,0-1 1,0 1 0,0-1 0,-1 1-1,-1 9-5089</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43.852"/>
    </inkml:context>
    <inkml:brush xml:id="br0">
      <inkml:brushProperty name="width" value="0.025" units="cm"/>
      <inkml:brushProperty name="height" value="0.025" units="cm"/>
    </inkml:brush>
  </inkml:definitions>
  <inkml:trace contextRef="#ctx0" brushRef="#br0">100 59 9321,'1'-9'1258,"-1"6"-530,1-1 0,-1 1 0,0 0 0,0 0 0,0 0 0,0-1 0,0 1 0,-1 0 0,1 0 0,-1 0 0,0 0 1,0 0-1,-3-6 0,2 11-595,0 1 1,0-1 0,0 0 0,1 1 0,-1-1-1,1 1 1,-1-1 0,1 1 0,0 0 0,0 0-1,0-1 1,-1 7 0,2-8-74,-11 32 231,2 0 1,1 1-1,1-1 1,-3 58-1,10-90-272,0 1 0,0-1 0,1 0 1,-1 1-1,0-1 0,0 0 0,1 1 0,-1-1 0,1 0 0,-1 0 1,1 0-1,0 1 0,-1-1 0,1 0 0,0 0 0,0 0 0,0 0 0,0 0 1,-1 0-1,1-1 0,1 1 0,-1 0 0,0 0 0,0-1 0,0 1 1,3 1-1,0-1 49,1 0 0,0 1 0,0-1 0,-1-1 0,1 1 1,0-1-1,9 0 0,4-2-20,0 0 0,0-1 0,19-6 1,-35 8-132,0 1 0,0-1 0,1 0 1,-1 1-1,0 0 0,0 0 0,1 0 0,-1 0 1,0 0-1,0 0 0,4 1 0,-6-1 23,1 0 0,-1 0 0,1 1 0,-1-1 0,1 0 0,-1 1 0,1-1 0,-1 0 0,1 1 0,-1-1 0,0 0 0,1 1 0,-1-1 0,0 1 0,1-1 0,-1 1 0,0-1 0,1 1 0,-1-1 0,0 1 0,0-1 0,0 1 0,0-1 0,1 1 0,-1-1 0,0 1 0,0 0 0,0 0 0,-1 2 11,0 0 0,1 1 0,-1-1-1,-1 0 1,1 0 0,0 0 0,-1 0 0,1 0 0,-1-1-1,0 1 1,0 0 0,0-1 0,-5 5 0,0-1 299,-1 0 0,0-1 0,0 1 0,0-1 0,-1-1 0,0 0 0,0 0 0,0-1 0,0 0 0,0 0 0,-1-1 0,1-1 0,-1 1 0,1-2 0,-1 1 0,0-1 0,-16-2 0,25 1-336,-1 1 0,1-1 0,-1 0 0,1 1 0,0-1 0,-1 0 0,1 0 0,0 0 0,0 0 0,0 0 0,0 0 0,0-1 0,0 1 0,0 0 0,0 0 0,0-1 0,1 1 0,-1-1 0,0 1 0,1 0 0,-1-1 0,0-2 0,1-9-3795,5 2-3457,7 3-1182</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44.224"/>
    </inkml:context>
    <inkml:brush xml:id="br0">
      <inkml:brushProperty name="width" value="0.025" units="cm"/>
      <inkml:brushProperty name="height" value="0.025" units="cm"/>
    </inkml:brush>
  </inkml:definitions>
  <inkml:trace contextRef="#ctx0" brushRef="#br0">64 103 13805,'0'0'9753,"9"0"-9091,-3 0-552,0-1 1,0 1-1,0-1 0,0 0 0,0-1 1,-1 0-1,1 1 0,7-5 0,-10 5-84,-1 0-1,0-1 0,1 1 0,-1-1 1,0 0-1,0 0 0,0 1 0,0-1 1,0 0-1,0-1 0,-1 1 0,1 0 0,-1 0 1,1-1-1,-1 1 0,0-1 0,0 1 1,0-1-1,0 0 0,-1 1 0,1-1 0,-1 0 1,1 0-1,-1-4 0,0 6-40,0 0 0,1 0-1,-1 0 1,0 0 0,0 0 0,0 0 0,0 0-1,-1 0 1,1 0 0,0 0 0,0 0-1,-1 0 1,1 0 0,0 0 0,-1 0-1,1 0 1,-1 0 0,1 0 0,-1 0 0,1 1-1,-1-1 1,0 0 0,0 0 0,1 1-1,-1-1 1,0 0 0,0 1 0,0-1 0,1 1-1,-1-1 1,0 1 0,0-1 0,0 1-1,0 0 1,0 0 0,0-1 0,0 1-1,0 0 1,0 0 0,0 0 0,0 0 0,0 0-1,0 0 1,0 0 0,0 0 0,0 0-1,0 1 1,0-1 0,0 0 0,0 1-1,-1 0 1,-4 1-127,0 0-1,1 1 1,-1 0-1,1 0 0,0 1 1,0-1-1,-7 7 1,0 2 104,0 1 0,0 0 1,-15 25-1,24-34 35,0 0 1,1 0-1,0 0 1,0 0 0,0 0-1,0 1 1,0-1-1,1 1 1,0-1-1,0 1 1,0 0-1,1-1 1,-1 1-1,1 0 1,0-1-1,1 1 1,-1 0 0,3 8-1,-2-12-79,0 1 0,0-1 0,0 1 0,1-1 0,-1 0-1,0 1 1,1-1 0,-1 0 0,1 0 0,0 0 0,-1 0 0,1-1 0,0 1 0,-1 0-1,1-1 1,0 1 0,0-1 0,-1 1 0,1-1 0,0 0 0,3 0 0,46 0-4446,-43 0 3346,30-3-6367</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44.570"/>
    </inkml:context>
    <inkml:brush xml:id="br0">
      <inkml:brushProperty name="width" value="0.025" units="cm"/>
      <inkml:brushProperty name="height" value="0.025" units="cm"/>
    </inkml:brush>
  </inkml:definitions>
  <inkml:trace contextRef="#ctx0" brushRef="#br0">205 10 14734,'0'0'3619,"-9"-2"-869,-2 0-2524,0 0 0,0 0 1,0 1-1,0 1 0,0 0 1,-18 2-1,23-1-265,0 0 0,-1 1 0,1-1 0,0 1 0,1 0 0,-1 1 0,0-1 0,1 1 0,-1 0 0,1 1 0,0-1 0,0 1 0,0 0 0,0 0 1,-4 6-1,8-9-18,1-1 1,-1 1 0,1 0 0,-1-1 0,0 1-1,1-1 1,-1 1 0,1 0 0,0 0 0,-1-1-1,1 1 1,0 0 0,-1 0 0,1 0 0,0-1-1,0 1 1,0 0 0,0 0 0,-1 0 0,1 0 0,0-1-1,1 1 1,-1 0 0,0 0 0,0 0 0,0 0-1,0-1 1,1 1 0,-1 0 0,0 0 0,1 0-1,-1-1 1,1 1 0,-1 0 0,0-1 0,1 1-1,0 0 1,-1-1 0,1 1 0,-1-1 0,1 1-1,0-1 1,-1 1 0,1-1 0,0 1 0,1 0 0,44 13 100,-31-11-250,21 6-344,-23-7 254,-1 1-1,0 0 1,1 1 0,-2 1 0,1 0-1,0 0 1,19 13 0,-31-18 316,1 1 0,-1-1-1,1 0 1,-1 0 0,0 1 0,1-1 0,-1 0 0,1 1 0,-1-1-1,0 1 1,1-1 0,-1 1 0,0-1 0,0 0 0,1 1 0,-1-1 0,0 1-1,0-1 1,0 1 0,0-1 0,0 1 0,0-1 0,1 1 0,-1-1 0,0 1-1,0 0 1,-1-1 0,1 1 0,0-1 0,0 1 0,0-1 0,0 1 0,0-1-1,0 1 1,-1-1 0,1 1 0,0-1 0,0 0 0,-1 1 0,1-1-1,0 1 1,-1-1 0,1 0 0,0 1 0,-1-1 0,1 0 0,-1 1 0,1-1-1,-1 0 1,1 1 0,-1-1 0,0 0 0,-29 12 1861,24-10-1628,-30 11 1197,21-7-1339,0-1-1,-1 0 1,1 0 0,-1-2-1,-32 3 1,48-6-114,-1 1-180,1-1 1,-1 0 0,0 0 0,1 0 0,-1 0 0,0 0 0,1 0 0,-1 0 0,0 0 0,1 0 0,-1 0 0,0 0 0,1-1 0,-1 1 0,1 0 0,-1 0 0,0-1 0,1 1 0,-1 0 0,1-1 0,-1 1 0,1 0 0,-1-1 0,1 1 0,-1-1 0,1 1 0,-1-1-1,1 1 1,-1-1 0,1 1 0,0-1 0,0 0 0,-1 0 0,0-16-6555</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45.469"/>
    </inkml:context>
    <inkml:brush xml:id="br0">
      <inkml:brushProperty name="width" value="0.025" units="cm"/>
      <inkml:brushProperty name="height" value="0.025" units="cm"/>
    </inkml:brush>
  </inkml:definitions>
  <inkml:trace contextRef="#ctx0" brushRef="#br0">120 1 12300,'0'0'2327,"-7"11"-1051,-10 24-410,2 1 0,2 0 0,1 1 0,-11 59-1,12-43-114,4-15 301,0 0 1,-1 53-1,26-108 1420,-9-1-2490,-1 0 1,0 0-1,-2 0 1,0-1-1,-1 0 1,-1-1 0,-1 1-1,-1 0 1,0-1-1,-2-20 1,-4 18-707,-7 17-174,10 6 858,-1 0 0,1 0 1,-1 0-1,1 0 0,0 0 1,0 0-1,0 0 0,-1 0 1,1 0-1,0 1 0,0-1 0,1 0 1,-1 1-1,0-1 0,0 1 1,1-1-1,-1 1 0,1-1 0,-1 1 1,0 2-1,0 2 18,-1 0 0,1 1 0,1-1-1,-1 0 1,1 1 0,0-1 0,2 12 0,-2-16 30,1 0 0,-1 0 0,1 0 0,0 0 1,0 0-1,0 0 0,0 0 0,0-1 0,0 1 0,0 0 0,1-1 0,-1 1 1,1-1-1,-1 0 0,1 1 0,-1-1 0,1 0 0,0 0 0,0 0 1,0 0-1,-1 0 0,1 0 0,0 0 0,0-1 0,0 1 0,0-1 0,0 0 1,4 1-1,7 0 42,0-1 0,0 0 0,-1-1 0,1-1 0,0 0 0,0 0 0,-1-1 0,0-1 0,1 0 1,-1-1-1,-1 0 0,1-1 0,-1 0 0,0-1 0,0 0 0,-1 0 0,0-1 0,0-1 0,-1 0 0,12-14 0,-38 53-1991,13-23 2111,1 0 1,0 0-1,0 0 1,0 1 0,1-1-1,-2 14 1,5-20-126,-1 0-1,0 0 1,1 0 0,-1 0 0,1-1-1,-1 1 1,1 0 0,-1 0-1,1-1 1,0 1 0,-1 0 0,1-1-1,0 1 1,-1-1 0,1 1-1,0-1 1,0 1 0,0-1-1,0 1 1,-1-1 0,1 0 0,0 0-1,0 1 1,0-1 0,0 0-1,0 0 1,0 0 0,0 0 0,0 0-1,0 0 1,1 0 0,37-1 967,-35 0-882,13-1-18,0-2-1,-1 0 1,0 0-1,29-14 1,30-8-1044,-72 30-433,-7 9 960,-12 15 602,14-24-321,1-3 172,0 0 0,1-1 0,-1 1 0,1 0 0,-1 0 0,1-1 0,-1 1 0,1 0 0,0 0 0,-1 0 0,1 0 0,0-1 0,-1 1 0,1 0 0,0 0 0,0 0 0,0 0 0,0 0 0,0 0 0,0 0 0,0 0 0,0 0 0,1 0 0,-1-1 0,0 1 0,0 0 0,1 0 0,-1 0 0,1 0 0,-1-1 0,1 2 0,1-1 27,-1-1 0,1 1 1,0-1-1,0 1 0,-1-1 0,1 0 0,0 0 1,0 0-1,0 0 0,-1 0 0,1 0 0,0 0 1,0 0-1,3-2 0,74-27 744,-70 25-918,20-9 46,-21 9-327,0 0 0,0 0 1,0 1-1,0 0 0,1 0 1,-1 1-1,15-2 0,-25 44-1136,2-39 1534,-1-1 0,1 1 0,-1 0 0,1 0 0,0-1 0,0 1 0,-1 0 0,1 0 0,0 0 0,0 0 0,0-1 0,0 1 0,-1 0 0,1 0 0,1 0 0,-1 0 0,0-1 0,0 1 0,0 0 0,0 0 0,1 0 0,-1-1 0,0 1 0,0 0 0,1 0 0,-1 0 0,1-1 0,-1 1 0,1 0 0,-1-1 0,1 1 0,-1-1 0,1 1 0,0 0 0,-1-1 0,1 1 0,0-1 0,0 0 0,-1 1 0,1-1 0,1 1 0,2-1 71,0 0 0,1 0 1,-1-1-1,0 1 0,1-1 0,-1 0 1,0 0-1,5-2 0,28-11-125,-26 9-547,0 0 0,0 1 0,0 1 1,1 0-1,-1 0 0,15 0 0,-25 3 480,-1 0 0,1 1 0,-1-1 0,1 1 0,-1-1 0,1 1 0,-1-1 0,1 1 0,-1-1 0,1 1 0,-1-1 0,0 1 0,1 0 0,-1-1 0,0 1 0,1 0 0,-1-1 0,0 1 0,0 0 0,0-1-1,0 1 1,1 0 0,-1-1 0,0 1 0,0 0 0,0 0 0,-1-1 0,1 1 0,0 0 0,0-1 0,0 1 0,0 0 0,-1-1 0,1 1 0,0 0 0,-1-1 0,1 1 0,0 0 0,-1 0 0,-12 30 119,9-25-665,-7 12 318,9-4-6318</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46.287"/>
    </inkml:context>
    <inkml:brush xml:id="br0">
      <inkml:brushProperty name="width" value="0.025" units="cm"/>
      <inkml:brushProperty name="height" value="0.025" units="cm"/>
    </inkml:brush>
  </inkml:definitions>
  <inkml:trace contextRef="#ctx0" brushRef="#br0">46 130 10090,'0'0'7537,"-5"11"-6181,0-3-1143,0 1 79,0 0-1,0 1 1,1-1-1,1 1 1,-1 0-1,1 0 1,1 0 0,0 1-1,-1 12 1,4-21-260,0-1 0,0 1 1,0-1-1,0 1 0,0-1 1,0 0-1,0 1 0,0-1 1,1 0-1,-1 0 0,1 0 1,-1 0-1,1 0 0,-1 0 1,1 0-1,0 0 0,-1-1 1,1 1-1,0-1 0,-1 1 1,1-1-1,0 0 0,0 1 1,-1-1-1,1 0 0,0 0 1,0 0-1,3-1 0,57-2 621,-54 1-748,0 0-1,0 0 0,0 0 0,0-1 1,-1 0-1,1-1 0,-1 0 1,0 0-1,0 0 0,8-7 0,17-18-6463,-58 58 5075,23-26 1902,1 0-1,0 0 0,0 0 0,0 1 0,0-1 0,0 1 1,1-1-1,-1 1 0,1 0 0,0-1 0,0 1 0,0 8 1,1-12-332,1 1 1,0 0 0,0 0-1,0-1 1,0 1 0,0-1 0,0 1-1,0-1 1,0 1 0,0-1-1,0 0 1,0 1 0,0-1-1,0 0 1,0 0 0,0 1 0,0-1-1,0 0 1,0 0 0,0-1-1,0 1 1,1 0 0,1-1-1,31-2 578,-16-2-1245,0-1 1,-1 0 0,1-1 0,22-14-1,-28 14-1888,-1 0-1,0 0 0,18-17 0,-30 25 1936,-20 19 1450,18-17-281,1 0 0,-1 0 0,1 0 0,-1 0 0,1 0 0,0 0 0,0 1 1,0-1-1,0 1 0,1 0 0,0-1 0,-1 5 0,12-6 3227,14-7-2209,4-10-1532,0 0 0,0-2 0,-2-1 0,0-1 0,36-36 0,-53 48-403,-2-2 0,1 1 1,-1-1-1,0 1 1,9-18-1,-14 21-219,0 1 0,0-1 0,0 0 0,0 0 1,-1 0-1,0 0 0,0 0 0,0-10 0,-1 14 482,0 1 1,0 0 0,0-1 0,0 1-1,0-1 1,0 1 0,0 0 0,0-1-1,0 1 1,-1 0 0,1-1 0,0 1-1,0 0 1,0-1 0,-1 1-1,1 0 1,0-1 0,0 1 0,-1 0-1,1 0 1,0-1 0,0 1 0,-1 0-1,1 0 1,0 0 0,-1-1 0,1 1-1,0 0 1,-1 0 0,1 0 0,0 0-1,-1 0 1,1 0 0,-1 0-1,1 0 1,0-1 0,-1 1 0,1 1-1,0-1 1,-1 0 0,1 0 0,-1 0-1,1 0 1,0 0 0,-1 0 0,1 0-1,0 0 1,-1 1 0,1-1 0,0 0-1,-1 0 1,1 0 0,0 1-1,-1-1 1,1 0 0,0 0 0,0 1-1,-1-1 1,1 0 0,0 1 0,0-1-1,0 1 1,-21 18 106,12-7 353,1 1 0,1-1 1,1 1-1,0 1 0,-6 18 0,9-24-297,1 1 1,0-1 0,0 1 0,1-1-1,0 1 1,1 0 0,0-1 0,0 1-1,1 0 1,2 13 0,0-16-99,-1 0-1,1-1 1,0 1 0,1-1-1,-1 1 1,1-1 0,0 0-1,9 9 1,-12-14-35,-2-8-235,-7-11-827,-1 0 1,0 0-1,-16-21 1,12 20 2144,1 1 1,-13-33-1,25 51-990,0 1 0,0 0 0,0-1 0,0 1-1,0 0 1,0 0 0,0-1 0,0 1 0,1 0-1,-1 0 1,0-1 0,0 1 0,0 0 0,0-1 0,0 1-1,1 0 1,-1 0 0,0 0 0,0-1 0,0 1-1,1 0 1,-1 0 0,0 0 0,0-1 0,1 1-1,-1 0 1,0 0 0,0 0 0,1 0 0,-1 0-1,0 0 1,1 0 0,-1 0 0,0 0 0,0 0 0,1 0-1,-1 0 1,0 0 0,1 0 0,22-2 709,22 5-1097,19 10 219,-43-7-1682,1-2 0,33 3 0,-14-6-5818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4.747"/>
    </inkml:context>
    <inkml:brush xml:id="br0">
      <inkml:brushProperty name="width" value="0.025" units="cm"/>
      <inkml:brushProperty name="height" value="0.025" units="cm"/>
    </inkml:brush>
  </inkml:definitions>
  <inkml:trace contextRef="#ctx0" brushRef="#br0">1 145 15022,'0'0'5349,"10"-1"-3486,1 0-1451,0-1-1,0-1 1,0 0-1,0 0 1,-1-1-1,18-10 0,-23 12-300,-1 0 0,0 0 0,0-1 0,0 0 0,0 0 0,0 0 0,-1 0 1,0 0-1,1-1 0,-1 0 0,0 1 0,-1-1 0,1 0 0,-1-1 0,1 1 0,-1 0 0,-1-1 0,1 1 0,-1-1 0,1 1 0,0-8 0,-2 11-78,0 0-1,0 0 1,0 0 0,0 0 0,0 0 0,0 0-1,0 0 1,0 0 0,0 0 0,0 0 0,0 0-1,-1 0 1,1 0 0,0 0 0,-1 0 0,1 0-1,-1 0 1,1 0 0,-1 0 0,1 1 0,-1-1 0,0 0-1,1 0 1,-1 1 0,0-1 0,-1-1 0,0 2-31,1 0 0,-1-1 1,1 1-1,-1 0 0,0 0 1,1 0-1,-1 0 0,1 0 1,-1 0-1,1 1 0,-1-1 1,1 0-1,-1 1 0,1-1 1,-3 2-1,-2 1-48,-1 1 1,1-1-1,-1 1 0,1 0 0,1 1 1,-11 9-1,4 0 17,0 0 1,1 1-1,-12 21 0,21-31 17,-1 0-1,0 0 1,1 0-1,0 0 1,1 0-1,-1 1 1,1-1-1,0 0 1,0 1-1,0-1 1,1 1-1,0 0 1,0-1-1,0 1 1,3 8-1,-2-12 11,0 0 1,1 0-1,-1 0 1,1 0-1,-1 0 1,1-1-1,0 1 1,0 0-1,0-1 1,0 0-1,0 1 1,0-1-1,0 0 1,0 0-1,0 0 1,0-1-1,1 1 1,-1 0-1,0-1 0,1 1 1,-1-1-1,0 0 1,1 0-1,-1 0 1,1 0-1,-1 0 1,4-1-1,4 0 1,-1 0-1,1 0 0,-1-1 0,1-1 0,14-4 1,-5-4 10,0-1 1,0 0 0,-1-1-1,-1-1 1,22-21 0,35-28 17,-73 64-7,-1 0 1,1 0-1,0 1 1,-1-1-1,1 0 1,0 0-1,-1 1 1,0-1-1,1 0 0,-1 1 1,0-1-1,1 0 1,-1 1-1,0-1 1,0 1-1,0-1 1,-1 0-1,1 1 0,0 1 1,5 33 392,-2-35-392,1 1 0,-1 0 0,0-1 0,1 0 0,-1 0 0,1 0 0,-1 0 0,1 0 0,0-1 0,-1 1 0,1-1 0,0 0 0,-1 0 0,1-1 0,0 1 0,-1-1 0,6-1 1,59-19 165,38-27-529,-99 58 31,-7-9 311,1 1-1,-1-1 1,1 1 0,0-1 0,-1 1 0,1-1-1,0 0 1,0 1 0,0-1 0,0 0-1,0 0 1,0 0 0,0 0 0,2 1-1,2 0 10,1 0 0,0 0 0,0-1-1,-1 1 1,1-1 0,0-1 0,0 1-1,0-1 1,1 0 0,-1-1 0,0 0-1,-1 1 1,7-3 0,7-3-216,0 0-1,29-16 1,-32 15-36,0 0-1,1 0 1,23-5-1,-40 12 267,1-1 0,0 1 1,0 0-1,0 0 0,0-1 0,0 1 0,0 0 1,0 0-1,-1 0 0,1 0 0,0 0 0,0 0 1,0 0-1,0 1 0,0-1 0,0 0 0,0 0 1,0 1-1,-1-1 0,1 1 0,0-1 0,0 1 0,0-1 1,-1 1-1,1-1 0,0 1 0,-1-1 0,1 1 1,0 0-1,-1 0 0,1-1 0,-1 1 0,1 0 1,-1 0-1,0 0 0,1-1 0,-1 1 0,0 0 1,1 0-1,-1 0 0,0 0 0,0 0 0,0 0 1,0 0-1,0-1 0,0 1 0,0 0 0,0 0 1,0 0-1,-1 2 0,1-2-189,0 0 0,0 0-1,0 0 1,0 0 0,0 0 0,0 1 0,0-1 0,0 0 0,1 0-1,-1 0 1,0 0 0,1 0 0,-1 0 0,1 0 0,-1 0 0,1 0-1,-1 0 1,1 0 0,0 0 0,0 0 0,-1 0 0,1 0-1,0 0 1,0-1 0,0 1 0,0 0 0,0-1 0,1 2 0</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47.876"/>
    </inkml:context>
    <inkml:brush xml:id="br0">
      <inkml:brushProperty name="width" value="0.025" units="cm"/>
      <inkml:brushProperty name="height" value="0.025" units="cm"/>
    </inkml:brush>
  </inkml:definitions>
  <inkml:trace contextRef="#ctx0" brushRef="#br0">0 105 5894,'0'-1'8181,"3"-11"-6097,2 6-1513,0 0 0,0 1 0,0 0 0,1 0 0,0 0 0,0 1 1,0-1-1,12-5 0,57-22 1549,-71 30-2041,1 1 0,0-1-1,1 1 1,-1 0 0,0 0-1,0 1 1,0-1-1,1 1 1,-1 0 0,8 2-1,-11-1-84,0-1-1,0 1 1,0 0 0,0 0-1,-1 0 1,1 0-1,0 0 1,-1 1-1,1-1 1,-1 0-1,1 1 1,-1-1 0,0 1-1,0-1 1,1 1-1,-1 0 1,0 0-1,-1-1 1,1 1-1,0 0 1,0 0 0,-1 0-1,1 0 1,-1 0-1,0 0 1,1 0-1,-1 0 1,0 3-1,0 8-13,-1 1-1,0-1 0,-1 1 0,-1-1 1,0 0-1,0 0 0,-1 0 0,-1 0 0,0-1 1,-1 1-1,-8 12 0,-21 53-642,35-77 661,0-1 1,0 0 0,-1 0-1,1 1 1,0-1 0,0 0-1,0 1 1,0-1 0,0 0-1,0 1 1,0-1 0,0 0 0,0 1-1,0-1 1,0 0 0,0 0-1,1 1 1,-1-1 0,0 0-1,0 1 1,0-1 0,0 0-1,0 0 1,1 1 0,-1-1-1,0 0 1,0 0 0,0 1 0,1-1-1,-1 0 1,0 0 0,0 0-1,1 1 1,-1-1 0,0 0-1,0 0 1,1 0 0,-1 0-1,0 0 1,1 0 0,-1 0-1,0 0 1,0 0 0,1 1 0,-1-1-1,0 0 1,1 0 0,-1-1-1,0 1 1,1 0 0,-1 0-1,0 0 1,1 0 0,-1 0-1,0 0 1,0 0 0,1 0-1,-1 0 1,0-1 0,0 1 0,1 0-1,-1-1 1,22-7 126,-2-6-95,-1 0 1,0 0-1,-1-2 0,23-25 0,-2 2-127,-39 39 80,0 0 0,0 0-1,0 0 1,1 0 0,-1 0 0,0 0 0,0 0 0,0-1 0,0 1 0,0 0 0,0 0 0,0 0-1,1 0 1,-1 0 0,0 0 0,0 0 0,0 0 0,0 0 0,0 0 0,1 0 0,-1 0 0,0 0-1,0 0 1,0 0 0,0 0 0,0 0 0,1 0 0,-1 0 0,0 0 0,0 0 0,0 0 0,0 0-1,0 0 1,1 0 0,-1 0 0,0 0 0,0 0 0,0 0 0,0 1 0,0-1 0,0 0 0,0 0-1,1 0 1,-1 0 0,0 0 0,0 0 0,0 1 0,0-1 0,0 0 0,0 0 0,0 0 0,3 14-522,-2 24 169,-2-29 363,1 12 82,-1-9-77,1 0 1,0 0-1,1 0 0,1 0 1,-1 0-1,6 17 1,-6-27 87,1 1 0,-1 0 1,0-1-1,1 0 1,0 1-1,-1-1 0,1 0 1,0 0-1,0 0 1,0 0-1,0 0 1,1 0-1,-1 0 0,1-1 1,-1 0-1,1 1 1,-1-1-1,1 0 0,0 0 1,-1 0-1,1 0 1,0-1-1,0 1 0,0-1 1,-1 0-1,1 0 1,0 0-1,0 0 0,0 0 1,0 0-1,0-1 1,4-1-1,1 0 109,0-1 0,-1 1-1,1-2 1,-1 1 0,1-1 0,-1 0 0,-1 0-1,1-1 1,0 0 0,-1 0 0,0-1-1,-1 0 1,1 0 0,7-11 0,-4 6-155,-1-1 1,-1 0-1,0 0 1,0 0-1,-2-1 1,1 0-1,5-23 1,-8-9-560,-9 30-571,5 15 1043,0 0-1,0 0 1,0 0-1,1 1 0,-1-1 1,0 0-1,1 0 1,-1 0-1,0 1 1,0-1-1,1 0 0,-1 1 1,0-1-1,1 0 1,-1 1-1,1-1 1,-1 1-1,0-1 0,1 1 1,-1-1-1,1 1 1,-1 0-1,1-1 1,0 1-1,-1 1 0,-3 4-6,1 1-1,0-1 1,0 1-1,1 0 0,0 0 1,0 0-1,1 0 1,-1 1-1,2-1 0,-1 0 1,1 0-1,1 15 0,0-21 62,-1 0-1,1 1 0,-1-1 0,1 0 1,0 0-1,0 0 0,-1 0 0,1 0 1,0 0-1,0 0 0,0 0 0,0 0 1,0 0-1,1 0 0,-1 0 0,0-1 1,0 1-1,0-1 0,1 1 0,-1-1 1,0 1-1,1-1 0,-1 1 0,0-1 0,1 0 1,-1 0-1,0 0 0,1 0 0,-1 0 1,0 0-1,1 0 0,2-1 0,49-8 824,-44 6-811,-1 0 1,0-1-1,0 0 0,0 0 1,0-1-1,-1 0 0,1 0 0,-1-1 1,-1 0-1,1 0 0,-1 0 1,0-1-1,-1 0 0,1 0 1,-1-1-1,-1 1 0,1-1 0,-1 0 1,-1 0-1,0-1 0,0 1 1,0-1-1,-1 0 0,0 1 1,0-14-1,-2 22-37,0-1 1,0 1-1,0-1 1,0 0-1,0 1 1,0-1-1,0 1 1,0-1-1,0 0 1,0 1-1,0-1 1,-1 1-1,1-1 1,0 0-1,-1 1 1,1-1-1,0 1 1,-1-1-1,1 1 1,0-1-1,-1 1 1,1 0-1,-1-1 1,1 1-1,-1-1 1,1 1-1,-1 0 1,1-1-1,-1 1 1,1 0-1,-1 0 1,0 0-1,1-1 1,-1 1-1,1 0 1,-1 0-1,0 0 1,1 0 0,-1 0-1,1 0 1,-1 0-1,0 0 1,1 0-1,-1 0 1,1 0-1,-1 1 1,0-1-1,1 0 1,-1 0-1,1 0 1,-1 1-1,1-1 1,-1 0-1,1 1 1,-1-1-1,1 1 1,-1-1-1,0 1 1,-31 25-398,21-13 390,1 1 0,1 0-1,-10 19 1,16-28 25,0 1 1,1-1-1,0 1 0,0 0 1,1-1-1,-1 1 1,1 0-1,0 0 0,1 0 1,0 0-1,0 0 1,1 10-1,0-15 2,-1 0-1,1 1 0,0-1 1,0 0-1,0 0 1,0 0-1,0 0 0,0 0 1,1 0-1,-1-1 0,0 1 1,0 0-1,1-1 1,-1 1-1,0 0 0,1-1 1,-1 0-1,1 1 1,-1-1-1,0 0 0,1 0 1,-1 0-1,1 0 1,-1 0-1,2 0 0,47-1 84,-39 1-72,76-8 78,-65 5-191,0 1 1,1 1-1,-1 0 0,1 2 0,23 3 0,-43-3 79,-1 0-1,1-1 1,-1 1-1,1 0 0,-1 0 1,0 0-1,1 1 0,-1-1 1,0 1-1,0-1 1,0 1-1,0 0 0,0-1 1,-1 1-1,1 0 1,0 0-1,-1 0 0,1 1 1,-1-1-1,1 3 0,1 5 3786,-2-36-3541,-2 0 0,-1-1 0,-10-46 0,14 75-611,-1 0 0,1 0 0,0 0 0,0 0 0,1 0 0,-1 0 0,0 0 0,0-1 1,1 0-1,-1 1 0,1-1 0,0 0 0,5 2 0,42 12-3347,19-9-5549,-33-6 310</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48.255"/>
    </inkml:context>
    <inkml:brush xml:id="br0">
      <inkml:brushProperty name="width" value="0.025" units="cm"/>
      <inkml:brushProperty name="height" value="0.025" units="cm"/>
    </inkml:brush>
  </inkml:definitions>
  <inkml:trace contextRef="#ctx0" brushRef="#br0">120 93 8136,'0'0'2018,"-10"4"-246,2 0-1396,-1 1 0,1 0-1,0 0 1,0 0 0,1 1 0,-1 1 0,-8 9-1,12-12-106,0 1 0,1-1-1,-1 0 1,1 1 0,0 0-1,1 0 1,-1 0 0,1 0-1,0 0 1,0 0-1,1 0 1,0 1 0,-1-1-1,2 1 1,-1-1 0,1 1-1,0 6 1,0-12-222,1 1-1,-1 0 1,1 0-1,0 0 1,0-1-1,-1 1 1,1 0-1,0-1 1,0 1-1,0-1 1,-1 1-1,1-1 1,0 1-1,0-1 1,0 0 0,0 1-1,0-1 1,0 0-1,0 0 1,0 0-1,0 1 1,0-1-1,0 0 1,0 0-1,0-1 1,0 1-1,0 0 1,0 0-1,0 0 1,0-1-1,0 1 1,0 0 0,1-2-1,38-11 1036,-19 0-956,0-1-1,-1-1 1,-1 0-1,24-26 1,-35 34-143,-1-1 1,0 0-1,-1 0 0,0-1 1,0 1-1,-1-2 0,0 1 0,0 0 1,-1-1-1,0 0 0,-1 0 1,4-19-1,-9 22-750,-5 12 470,-6 14 181,12-16 80,-75 145 996,70-133-649,0 1-1,1 0 0,1 0 0,0 0 0,1 0 1,1 1-1,-1 32 0,3-48-315,0 0 0,0 0-1,1 0 1,-1 0 0,0 0 0,0 0 0,1 0-1,-1 0 1,1 0 0,-1 0 0,1 0 0,-1 0-1,1 0 1,0 0 0,-1 0 0,1-1 0,0 1-1,-1 0 1,1 0 0,0-1 0,0 1 0,0-1-1,0 1 1,0-1 0,0 1 0,0-1 0,0 1-1,0-1 1,0 0 0,0 0 0,0 1 0,0-1-1,0 0 1,0 0 0,0 0 0,0 0 0,0 0-1,0 0 1,0-1 0,0 1 0,2-1 0,0 1-258,0-1 0,0 0 0,0 0 1,0 0-1,0 0 0,0 0 0,0 0 1,-1-1-1,1 0 0,-1 1 0,1-1 1,-1 0-1,4-4 0,6-15-5097,-4-3-3854</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48.822"/>
    </inkml:context>
    <inkml:brush xml:id="br0">
      <inkml:brushProperty name="width" value="0.025" units="cm"/>
      <inkml:brushProperty name="height" value="0.025" units="cm"/>
    </inkml:brush>
  </inkml:definitions>
  <inkml:trace contextRef="#ctx0" brushRef="#br0">0 174 9065,'0'0'5493,"8"-1"-2301,3-1-2547,-1-1 0,1 0-1,-1-1 1,0 0 0,0 0-1,-1-1 1,1-1 0,-1 0 0,0 0-1,-1 0 1,0-1 0,10-10-1,-18 16-639,5-2 62,-1-1 0,0 0-1,0 0 1,0 0 0,-1-1 0,1 1-1,-1-1 1,0 0 0,-1 0 0,1 0 0,-1 0-1,0-1 1,0 1 0,0 0 0,1-10-1,-3 14-68,-1 1-1,1-1 0,0 0 0,0 0 1,0 1-1,-1-1 0,1 0 0,-1 1 1,1-1-1,0 0 0,-1 1 0,1-1 1,-1 1-1,1-1 0,-1 1 0,1-1 1,-1 1-1,0-1 0,1 1 0,-1 0 1,0-1-1,1 1 0,-1 0 0,0-1 1,1 1-1,-1 0 0,0 0 0,0 0 1,1-1-1,-1 1 0,0 0 0,0 0 1,1 0-1,-1 0 0,0 1 0,-1-1 1,-1 0-56,0 0-1,0 1 1,0-1 0,0 1 0,0 0 0,0-1 0,0 1-1,0 1 1,-3 1 0,-6 6 27,0 0 0,1 1-1,1 1 1,0 0 0,0 0-1,1 1 1,1 0 0,0 0 0,0 1-1,1 0 1,1 1 0,0 0 0,-6 23-1,12-36 43,-1 0 0,1 0-1,0 0 1,0 0 0,0 0-1,0-1 1,0 1 0,0 0-1,0 0 1,1 0-1,-1 0 1,0 0 0,0-1-1,1 1 1,-1 0 0,0 0-1,1 0 1,-1-1 0,1 1-1,-1 0 1,1 0 0,-1-1-1,1 1 1,0-1 0,-1 1-1,1 0 1,0-1 0,1 1-1,0 0 10,1 0 1,-1 0-1,1 0 0,-1-1 0,1 1 1,0-1-1,-1 0 0,1 0 0,0 0 1,2 0-1,5-1 4,0-1 0,0 0 0,0 0 0,16-6 0,29-20-322,-37 18 250,-1 1-1,1 1 1,21-7-1,-38 15 37,-1 0 0,1 0 0,0 0 0,0 0 0,0 0 0,-1 0-1,1 0 1,0 0 0,0 0 0,0 0 0,-1 0 0,1 0 0,0 1-1,0-1 1,-1 0 0,1 1 0,0-1 0,0 0 0,-1 1-1,1-1 1,0 1 0,-1-1 0,1 1 0,-1 0 0,1-1 0,-1 1-1,1-1 1,-1 1 0,1 0 0,-1 0 0,0-1 0,1 1-1,-1 0 1,0 0 0,1-1 0,-1 1 0,0 0 0,0 0 0,0-1-1,0 1 1,0 0 0,0 0 0,0 0 0,0-1 0,0 3-1,-5 50-33,3-29 96,2-23-40,1 0 1,0 0-1,0-1 0,-1 1 0,1 0 0,0 0 1,0-1-1,0 1 0,0 0 0,0-1 0,0 1 0,0-1 1,0 1-1,0-1 0,0 0 0,0 1 0,1-1 0,-1 0 1,0 0-1,0 0 0,0 0 0,0 0 0,1 0 0,-1 0 1,0 0-1,0 0 0,0 0 0,1-1 0,39-4 224,52-23-196,-74 21-562,0 1 0,0 0 0,0 1-1,0 1 1,34-2 0,-53 8 545,0-1 0,0 1 0,0-1 0,0 0 0,0 1 0,-1-1 0,1 0 0,0 1 0,-1-1 0,1 0 0,-1 1 0,0-1 0,1 0 0,-1 0 0,-1 2 0,-14 15 129,12-15-206,0 1 0,0-1 0,1 1 1,-1 0-1,1 0 0,0 1 0,0-1 0,1 1 0,-1-1 0,1 1 0,0 0 1,-2 7-1,4-9-4018</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49.154"/>
    </inkml:context>
    <inkml:brush xml:id="br0">
      <inkml:brushProperty name="width" value="0.025" units="cm"/>
      <inkml:brushProperty name="height" value="0.025" units="cm"/>
    </inkml:brush>
  </inkml:definitions>
  <inkml:trace contextRef="#ctx0" brushRef="#br0">1 1 14990,'0'0'9609</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0.812"/>
    </inkml:context>
    <inkml:brush xml:id="br0">
      <inkml:brushProperty name="width" value="0.025" units="cm"/>
      <inkml:brushProperty name="height" value="0.025" units="cm"/>
    </inkml:brush>
  </inkml:definitions>
  <inkml:trace contextRef="#ctx0" brushRef="#br0">41 58 8520,'0'0'14189,"-7"-1"-13970,5 1-201,0-1-1,0 1 0,0 0 0,0 0 0,0-1 1,0 0-1,0 1 0,0-1 0,0 0 1,0 0-1,1 0 0,-1 0 0,-3-2 1,5 2-13,-1-1 1,1 1 0,-1-1 0,1 1 0,0-1 0,-1 1 0,1-1 0,0 1 0,0-1 0,0 0 0,0 1 0,0-1 0,0 1 0,1-1 0,-1 1 0,0-1 0,1 1-1,-1-1 1,1 1 0,0 0 0,0-1 0,-1 1 0,1 0 0,1-2 0,-2 3 5,0 0 1,0 0-1,-1 1 1,1-1-1,0 0 0,0 1 1,0-1-1,0 0 1,-1 0-1,1 1 0,0-1 1,0 0-1,0 1 1,0-1-1,0 0 1,0 1-1,0-1 0,0 0 1,0 0-1,0 1 1,0-1-1,0 0 0,0 1 1,0-1-1,0 0 1,0 1-1,1-1 0,-1 0 1,0 0-1,0 1 1,0-1-1,0 0 0,1 0 1,-1 1-1,0-1 1,0 0-1,0 0 0,1 1 1,-1-1-1,0 0 1,0 0-1,1 0 0,-1 0 1,0 1-1,1-1 1,-1 0-1,0 0 0,0 0 1,1 0-1,-1 0 1,0 0-1,1 0 0,-1 0 1,1 0 74,0 0 0,1 0 0,-1 0 0,0-1 0,0 1 0,0 0 0,0-1 0,-1 1 1,1-1-1,0 1 0,0-1 0,0 1 0,0-1 0,0 1 0,-1-1 0,1 0 0,0 0 0,0 1 1,-1-1-1,2-1 0,5-7 68,-9 21-3,-4 19-2530,6-30 2155,0-1-1,0 1 1,-1 0 0,1-1 0,0 1 0,0-1 0,0 1 0,0 0-1,0-1 1,1 1 0,-1-1 0,0 1 0,0 0 0,0-1 0,0 1-1,1-1 1,-1 1 0,0-1 0,0 1 0,1-1 0,-1 1-1,1-1 1,-1 1 0,0-1 0,1 1 0,-1-1 0,1 0 0,-1 1-1,1-1 1,-1 0 0,1 1 0,-1-1 0,1 0 0,-1 0 0,1 1-1,0-1 1,-1 0 0,1 0 0,0 0 0,13 0-6374</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3.063"/>
    </inkml:context>
    <inkml:brush xml:id="br0">
      <inkml:brushProperty name="width" value="0.025" units="cm"/>
      <inkml:brushProperty name="height" value="0.025" units="cm"/>
    </inkml:brush>
  </inkml:definitions>
  <inkml:trace contextRef="#ctx0" brushRef="#br0">53 1 11627,'0'0'6983,"-2"4"-5766,-4 17-1121,-3 5 0,-2 7-32,3 6-32,1-1 0,1 0-32,2-6-352,4-4-193,0-6-31,0-7 31,6-8-192,5-3-127,-3-4-289,-5 0-1058,-1-10-3938</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3.566"/>
    </inkml:context>
    <inkml:brush xml:id="br0">
      <inkml:brushProperty name="width" value="0.025" units="cm"/>
      <inkml:brushProperty name="height" value="0.025" units="cm"/>
    </inkml:brush>
  </inkml:definitions>
  <inkml:trace contextRef="#ctx0" brushRef="#br0">16 31 8392,'0'0'7372,"10"-6"-5957,-4 3-1322,0-1 0,0 1 0,0 1 0,0-1 0,1 1 0,-1 0 0,1 0 0,0 1 0,-1 0 0,1 0 0,0 0 0,0 1 0,-1 0 0,1 0 1,0 1-1,0 0 0,-1 0 0,1 1 0,-1 0 0,8 3 0,16 7-43,83 40 93,-102-47-147,0 2 0,-1-1 0,-1 1 0,1 1-1,-1 0 1,0 0 0,15 18 0,-22-22 27,1-1 1,-1 1 0,0 0-1,0 0 1,0 0-1,0 0 1,-1 0-1,0 0 1,0 0 0,0 0-1,0 1 1,0-1-1,-1 0 1,0 1-1,0-1 1,0 0 0,0 1-1,-1-1 1,0 0-1,0 0 1,0 1-1,0-1 1,-1 0 0,1 0-1,-1 0 1,0 0-1,0-1 1,-1 1-1,1 0 1,-1-1 0,0 0-1,0 0 1,0 1-1,0-2 1,0 1-1,-1 0 1,1-1-1,-1 1 1,0-1 0,-6 3-1,-26 9 370,1-2 0,-1-1 0,-1-2 0,0-1 0,0-2 0,0-2 0,-47 0 0,83-4-448,-1 0-1,1 0 0,0 0 1,0-1-1,0 1 0,0 0 1,0-1-1,0 1 0,0 0 1,0-1-1,0 1 0,0-1 1,0 0-1,0 1 0,1-1 1,-1 0-1,0 1 0,0-1 0,1 0 1,-1 0-1,0 0 0,1 0 1,-1 0-1,1 0 0,-1 1 1,0-3-1,1 2-387,-1-1 0,1 1 0,0-1 0,-1 0 1,1 1-1,0-1 0,0 0 0,0 1 0,0-1 0,1 0 0,-1 1 1,0-1-1,1 1 0,-1-1 0,2-3 0,10-9-5114</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3.940"/>
    </inkml:context>
    <inkml:brush xml:id="br0">
      <inkml:brushProperty name="width" value="0.025" units="cm"/>
      <inkml:brushProperty name="height" value="0.025" units="cm"/>
    </inkml:brush>
  </inkml:definitions>
  <inkml:trace contextRef="#ctx0" brushRef="#br0">85 1 11659,'0'0'9737,"-36"49"-9032,23-26-417,-2 2-160,6-2-32,3-3-32,1-1-32,5-8 33,0-1-194,1-6-479,9-4-65,-1 0-896,2-2-1955,-1-11-3394</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4.272"/>
    </inkml:context>
    <inkml:brush xml:id="br0">
      <inkml:brushProperty name="width" value="0.025" units="cm"/>
      <inkml:brushProperty name="height" value="0.025" units="cm"/>
    </inkml:brush>
  </inkml:definitions>
  <inkml:trace contextRef="#ctx0" brushRef="#br0">1 64 8616,'0'0'7474,"10"5"-5606,-5-2-1654,1 1 1,0-2-1,0 1 0,0-1 0,0 0 0,0 0 0,1-1 1,-1 1-1,1-2 0,-1 1 0,0-1 0,1 1 0,-1-2 0,1 1 1,-1-1-1,1 0 0,-1 0 0,0-1 0,0 0 0,1 0 1,-1 0-1,-1-1 0,1 0 0,0 0 0,9-8 0,-13 10-173,0 0 0,0-1-1,-1 1 1,1-1 0,0 1 0,-1-1-1,1 0 1,-1 0 0,0 0-1,0 0 1,0 0 0,0 0-1,0 0 1,0 0 0,0 0 0,0 0-1,-1-1 1,1 1 0,-1 0-1,0 0 1,0-1 0,0-3 0,0 6-47,0-1 0,-1 0 0,1 1 1,-1-1-1,1 0 0,0 1 1,-1-1-1,1 1 0,-1-1 0,1 1 1,-1-1-1,0 1 0,1-1 1,-1 1-1,1-1 0,-1 1 0,0 0 1,1-1-1,-1 1 0,0 0 1,1 0-1,-1 0 0,0-1 1,0 1-1,-2 0-65,0 0-1,1 0 1,-1 0 0,0 0 0,1 1 0,-1-1 0,0 1-1,1 0 1,-1 0 0,-2 1 0,-2 1 12,-1 1 0,1 0 1,0 1-1,1 0 0,-1 0 1,1 0-1,0 1 0,0 0 0,0 0 1,1 1-1,0-1 0,1 1 1,-1 0-1,1 0 0,0 1 0,1-1 1,0 1-1,0 0 0,1 0 0,0 0 1,0 0-1,0 10 0,2-17 59,0 0 0,0 0 0,1 1 0,-1-1 0,1 0 0,-1 0 0,1 0 0,-1 1 0,1-1 0,0 0 0,-1 0 0,1 0 0,0 0 0,0 0 0,0 0 0,0 0 0,0-1 0,0 1 0,0 0 0,0 0 0,0-1 0,0 1 1,0-1-1,1 1 0,-1-1 0,0 1 0,0-1 0,1 0 0,-1 0 0,0 1 0,3-1 0,0 0-515,-1 1 0,1-1 0,0 0 1,0 0-1,-1-1 0,1 1 0,0-1 1,-1 0-1,1 1 0,-1-2 1,5-1-1,13-11-6655</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4.603"/>
    </inkml:context>
    <inkml:brush xml:id="br0">
      <inkml:brushProperty name="width" value="0.025" units="cm"/>
      <inkml:brushProperty name="height" value="0.025" units="cm"/>
    </inkml:brush>
  </inkml:definitions>
  <inkml:trace contextRef="#ctx0" brushRef="#br0">16 1 10954,'0'0'4036,"-15"55"-4773,35-38-2017,10-2-3044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5.111"/>
    </inkml:context>
    <inkml:brush xml:id="br0">
      <inkml:brushProperty name="width" value="0.025" units="cm"/>
      <inkml:brushProperty name="height" value="0.025" units="cm"/>
    </inkml:brush>
  </inkml:definitions>
  <inkml:trace contextRef="#ctx0" brushRef="#br0">23 0 9673,'0'0'14830,"24"54"-14510,-29-12-255,1 2-1,-1 2-32,-1-2-513,0-5-1441,1-4-2274,-10-9-2434</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4.937"/>
    </inkml:context>
    <inkml:brush xml:id="br0">
      <inkml:brushProperty name="width" value="0.025" units="cm"/>
      <inkml:brushProperty name="height" value="0.025" units="cm"/>
    </inkml:brush>
  </inkml:definitions>
  <inkml:trace contextRef="#ctx0" brushRef="#br0">203 0 5029,'0'0'9785,"-10"3"-6988,-124 27 3065,134-30-5873,0 0 0,-1 0 0,1 0 0,0 0 0,0 0 0,-1 0 0,1 0 0,0 1 0,0-1 0,-1 0 0,1 0 0,0 0 0,0 0 0,-1 0 0,1 1 0,0-1 0,0 0 0,0 0 0,-1 0 0,1 1 0,0-1 0,0 0 0,0 0 0,0 1 0,0-1 0,0 0 0,-1 0 0,1 1 0,0-1 0,0 0 0,0 1 0,0-1 0,0 0 0,0 0 0,0 1 0,0-1 0,0 0 0,0 0 0,0 1 0,0-1 0,1 0 0,-1 1 0,0-1 0,0 0 0,0 0 0,0 0 0,0 1 0,0-1 0,1 0 0,-1 0 0,0 1 0,0-1 0,0 0 0,1 0 0,-1 0 0,0 0 0,0 1 0,1-1 0,-1 0 0,0 0 0,0 0 0,1 0 0,-1 0 0,0 0 0,0 0 0,1 0 0,-1 1 0,1-1 0,24 14-1135,-18-11 446,1 2 214,0 0 0,-1 1 0,1-1 0,-1 1 0,9 10 0,-15-15 497,0 0 0,0 1 0,1-1 0,-1 0 0,0 1 0,0-1 0,0 1 0,-1-1 0,1 1 0,0 0 0,-1-1 0,1 1 0,-1 0 0,1-1 0,-1 1 0,0 0 0,1 0 0,-1-1 0,0 1 0,0 0 0,0 0 0,-1-1 0,1 1 0,0 0 0,-1 0 0,1-1 0,-1 1 0,0-1 0,1 1 0,-1 0 0,0-1 0,0 1 0,0-1 0,0 1 0,0-1 0,-2 2 0,-6 5 623,0-1 0,0 0 0,-1 0 0,-17 8 0,23-13-565,0 0 1,0 0-1,0 0 1,0 0-1,-1-1 1,1 0-1,0 0 1,-1 0-1,1 0 0,-1-1 1,1 1-1,-1-1 1,1 0-1,-1-1 1,-5 0-1,9 0-229,1 1 0,-1-1 0,0 1 0,1-1 0,-1 0 0,1 1 0,0-1 0,-1 0 0,1 1 0,-1-1 0,1 0 0,0 0 0,0 1 0,-1-1 0,1 0 0,0 0 0,0 1 0,0-1 0,0 0 0,0 0 0,0 0 0,0 1 0,0-1 0,0 0 0,0 0 0,0 0 0,1-4-1179,-1-20-6065</inkml:trace>
  <inkml:trace contextRef="#ctx0" brushRef="#br0" timeOffset="1">409 68 11915,'0'0'9230,"9"-3"-7142,-8 3-1972,37-11 998,-36 11-1069,-1 0 1,1-1 0,0 1-1,-1-1 1,1 0 0,0 0-1,-1 1 1,1-1-1,-1 0 1,1 0 0,-1-1-1,1 1 1,-1 0 0,0 0-1,0-1 1,0 1-1,1-1 1,-1 1 0,0-1-1,-1 1 1,1-1 0,1-2-1,-26 2-974,14 3 776,0 1-1,0 0 1,0 0-1,1 1 1,-1 0-1,1 1 1,-17 8-1,20-9 149,0 0 0,0 1-1,1 0 1,-1 0 0,1 0-1,0 0 1,0 1 0,0 0-1,1 0 1,0 0 0,0 0-1,-5 9 1,8-12 9,1-1-1,-1 1 1,1-1-1,0 1 1,0-1-1,0 1 1,0-1-1,0 1 1,0-1-1,0 1 1,0-1-1,1 1 1,-1-1-1,0 1 1,1-1-1,0 0 1,-1 1-1,1-1 1,0 0-1,-1 1 1,1-1-1,0 0 1,0 0-1,0 0 1,0 0-1,0 0 1,0 0-1,1 0 1,-1 0-1,0 0 1,0 0-1,1-1 1,-1 1-1,0 0 1,1-1 0,-1 1-1,1-1 1,-1 0-1,2 1 1,10 3 12,-1-1 1,1 0-1,17 1 1,-23-3-48,53 4-1631,-20-4-2361,12-1-5266</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5.743"/>
    </inkml:context>
    <inkml:brush xml:id="br0">
      <inkml:brushProperty name="width" value="0.025" units="cm"/>
      <inkml:brushProperty name="height" value="0.025" units="cm"/>
    </inkml:brush>
  </inkml:definitions>
  <inkml:trace contextRef="#ctx0" brushRef="#br0">32 1 8200,'0'0'11066,"-1"11"-10804,-10 55 104,3-21-103,-4 69-1,12-114-199,0 1 1,0 0-1,0-1 0,0 1 0,0-1 0,0 1 0,0-1 0,1 1 0,-1 0 0,0-1 1,0 1-1,0-1 0,1 1 0,-1-1 0,0 1 0,0-1 0,1 1 0,-1-1 0,0 1 0,1-1 1,-1 1-1,1-1 0,-1 0 0,1 1 0,-1-1 0,0 0 0,1 1 0,-1-1 0,1 0 1,0 1-1,-1-1 0,1 0 0,-1 0 0,2 0 0,24-5 1879,22-22-55,-8-6-1684,-1-1 1,61-72-1,-69 72-594,-28 30 1403,0 2-4652,-7 8-5092,-8 6 2320</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6.107"/>
    </inkml:context>
    <inkml:brush xml:id="br0">
      <inkml:brushProperty name="width" value="0.025" units="cm"/>
      <inkml:brushProperty name="height" value="0.025" units="cm"/>
    </inkml:brush>
  </inkml:definitions>
  <inkml:trace contextRef="#ctx0" brushRef="#br0">0 0 6951,'0'0'12075,"54"30"-12011,-35-29-1697,7-1-3076</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6.486"/>
    </inkml:context>
    <inkml:brush xml:id="br0">
      <inkml:brushProperty name="width" value="0.025" units="cm"/>
      <inkml:brushProperty name="height" value="0.025" units="cm"/>
    </inkml:brush>
  </inkml:definitions>
  <inkml:trace contextRef="#ctx0" brushRef="#br0">214 25 11403,'0'0'6299,"-9"-4"-4361,4 1-1836,-1 0 0,0 0 1,0 1-1,0 0 0,-1 0 0,1 0 1,0 1-1,-1 0 0,1 0 0,-1 1 0,1 0 1,-1 0-1,0 0 0,1 1 0,0 0 1,-1 0-1,1 1 0,-1 0 0,-6 3 1,6-2-3,0 1 1,0 0 0,0 0-1,0 1 1,-9 8 0,14-12-72,1 1 0,-1 0 0,0 1 0,0-1 0,1 0 0,-1 0 0,1 1 0,0-1 0,0 1 0,0-1 0,0 1 0,0-1 0,0 1 0,1 0 0,-1-1 0,1 1 1,0 0-1,0 0 0,0 4 0,1-6-23,-1 0 0,1-1 0,-1 1 0,1 0 0,-1-1 0,1 1 0,0 0 0,-1-1 0,1 1 0,0-1 0,-1 1 0,1-1 0,0 1 0,0-1 0,0 1 0,0-1 0,-1 0 0,1 0 0,0 1 0,0-1 0,0 0 0,0 0 0,0 0 0,0 0 0,0 0 0,1 0 0,32 0 182,-24 0-111,4-2-65,1 0 0,0 0 0,-1-1 1,1-1-1,-1-1 0,20-8 1,-20 7 92,0 0 1,0 2 0,1-1 0,-1 2 0,1 0 0,22-1 0,-36 4-108,1 0 0,-1 0 0,0 1-1,0-1 1,0 1 0,0-1 0,0 1-1,0 0 1,0-1 0,0 1 0,0 0 0,0 0-1,0-1 1,0 1 0,0 0 0,0 0 0,-1 0-1,1 0 1,0 0 0,-1 0 0,1 1 0,-1-1-1,1 0 1,-1 0 0,0 0 0,1 0-1,-1 1 1,0-1 0,0 0 0,0 0 0,0 2-1,0-1 7,0-1-1,0 1 0,0-1 1,0 0-1,1 1 0,-1-1 0,0 0 1,1 1-1,-1-1 0,1 0 0,-1 0 1,1 1-1,0-1 0,-1 0 1,1 0-1,0 0 0,0 0 0,0 0 1,0 0-1,0 0 0,0 0 0,0 0 1,0 0-1,0-1 0,1 1 1,-1 0-1,0-1 0,0 1 0,1-1 1,-1 1-1,0-1 0,3 1 1,13-2 1,1-1 0,-1-1 0,23-5 1,-24 3-254,1 2-1,0 0 1,22 0 0,-38 20 165,-1-15 152,0-1-1,-1 1 1,1-1-1,0 0 1,0 1 0,0-1-1,0 1 1,1-1-1,-1 1 1,0-1-1,0 0 1,1 1 0,-1-1-1,1 0 1,0 3-1,18-6-5572,-5-3-1441</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6.835"/>
    </inkml:context>
    <inkml:brush xml:id="br0">
      <inkml:brushProperty name="width" value="0.025" units="cm"/>
      <inkml:brushProperty name="height" value="0.025" units="cm"/>
    </inkml:brush>
  </inkml:definitions>
  <inkml:trace contextRef="#ctx0" brushRef="#br0">38 0 11563,'0'0'14024,"-6"10"-13944,-20 30-11,25-39-84,1-1-1,-1 1 0,1-1 0,-1 1 0,1-1 1,-1 1-1,1 0 0,0-1 0,0 1 0,-1-1 1,1 1-1,0 0 0,0-1 0,-1 1 0,1 0 1,0-1-1,0 1 0,0 0 0,0-1 1,0 1-1,0 0 0,0-1 0,0 1 0,1 0 1,-1-1-1,0 1 0,0 0 0,0-1 0,1 1 1,-1-1-1,0 1 0,1 0 0,-1-1 0,1 1 1,-1-1-1,0 1 0,1-1 0,-1 1 1,1-1-1,-1 1 0,1-1 0,0 0 0,-1 1 1,1-1-1,-1 0 0,1 1 0,0-1 0,-1 0 1,1 0-1,0 0 0,-1 0 0,2 1 0,38-1-619,-33-1 490,5 0-37,-1 0 1,0-1 0,-1 0-1,1-1 1,0 0 0,-1-1-1,19-9 1,35-11 30,-64 24 153,0 0 1,1 0-1,-1 0 0,0 0 0,0 0 0,0 0 0,0 0 0,0 0 1,1 0-1,-1 0 0,0 0 0,0 0 0,0 0 0,0 0 0,0 0 0,1 0 1,-1 0-1,0 0 0,0 0 0,0 0 0,0 0 0,0 0 0,0 1 1,0-1-1,1 0 0,-1 0 0,0 0 0,0 0 0,0 0 0,0 0 0,0 0 1,0 0-1,0 1 0,0-1 0,0 0 0,0 0 0,0 0 0,1 0 1,-1 0-1,0 1 0,0-1 0,0 0 0,0 0 0,0 0 0,0 0 1,0 0-1,0 1 0,0-1 0,0 0 0,0 0 0,-1 0 0,1 0 0,0 0 1,0 1-1,-4 12 107,-10 12 139,10-19-175,1-3-46,1-1 1,0 1 0,0 0-1,0 0 1,0 1 0,1-1 0,-1 0-1,1 0 1,0 1 0,0-1-1,0 1 1,-1 6 0,3-9-218,0 0 1,0-1-1,-1 1 0,1-1 1,0 1-1,0-1 1,0 0-1,0 1 0,0-1 1,0 0-1,-1 0 1,1 1-1,0-1 0,0 0 1,0 0-1,0 0 1,0 0-1,0 0 0,0-1 1,0 1-1,0 0 1,1-1-1,1 1-830,17-1-4756</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7.357"/>
    </inkml:context>
    <inkml:brush xml:id="br0">
      <inkml:brushProperty name="width" value="0.025" units="cm"/>
      <inkml:brushProperty name="height" value="0.025" units="cm"/>
    </inkml:brush>
  </inkml:definitions>
  <inkml:trace contextRef="#ctx0" brushRef="#br0">0 69 9577,'0'0'12759,"12"1"-11894,3 2-753,1-2 1,0 0 0,-1-1-1,1-1 1,0 0 0,-1-1 0,1 0-1,22-8 1,-33 8-97,42-16 84,-45 17-104,-1 1 0,0-1 0,1 1 0,-1-1-1,0 1 1,0-1 0,1 0 0,-1 0 0,0 0 0,0 0-1,0 0 1,0 0 0,0 0 0,0 0 0,0 0 0,-1 0 0,1 0-1,0-1 1,0 1 0,-1 0 0,1 0 0,-1-1 0,1 1 0,-1-1-1,0 1 1,0 0 0,1-3 0,-3 3-76,0 0 0,1 0 1,-1 0-1,0 0 0,0 1 0,0-1 1,0 1-1,1-1 0,-1 1 0,0-1 1,0 1-1,0 0 0,0 0 0,0 0 1,0 0-1,0 0 0,0 1 0,-2 0 1,-2-1-130,-1 1 79,-1 0 0,1 1 0,0-1 0,0 2 0,0-1 0,0 1 0,0 0 0,1 0 0,-1 1 0,-11 8 0,14-9 172,-1 0-1,1 1 1,0-1 0,0 1-1,0 0 1,1 0 0,-1 1-1,1-1 1,0 1-1,1-1 1,-1 1 0,1 0-1,-1 0 1,2 0 0,-4 10-1,5-14-19,0 0 0,0 0-1,0 0 1,0 0 0,1 0 0,-1 0-1,0 0 1,0 0 0,1 0 0,-1 0-1,1 0 1,-1 0 0,1 0 0,-1-1-1,1 1 1,-1 0 0,1 0 0,0-1-1,-1 1 1,1 0 0,0-1 0,0 1-1,0 0 1,-1-1 0,1 1 0,0-1-1,0 0 1,0 1 0,0-1 0,0 0-1,0 1 1,0-1 0,0 0 0,0 0-1,1 0 1,41 3 325,-36-3-265,26-2-158,-1-1 0,64-14-1,-5-1-1600,-91 19 1638,0-1 1,0 0-1,1 0 0,-1 1 0,0-1 0,0 0 0,0 1 1,0-1-1,0 0 0,0 1 0,0-1 0,1 1 0,-1-1 0,0 0 1,0 1-1,0-1 0,-1 0 0,1 1 0,0-1 0,0 0 1,0 1-1,0-1 0,0 0 0,0 1 0,0-1 0,-1 0 1,1 1-1,0-1 0,0 0 0,0 1 0,-1-1 0,1 0 1,0 0-1,0 1 0,-1-1 0,1 0 0,0 0 0,0 0 1,-1 1-1,0-1 0,-13 20 618,12-17-569,1-3 41,1 1 0,0-1 0,-1 1 0,1-1 0,-1 1 0,1-1 0,0 1 0,0-1 1,-1 1-1,1 0 0,0-1 0,0 1 0,0 0 0,-1-1 0,1 1 0,0-1 0,0 1 1,0 0-1,0-1 0,0 1 0,0 0 0,0-1 0,1 1 0,-1-1 0,0 1 0,0 0 0,0-1 1,1 1-1,-1-1 0,0 1 0,1 0 0,-1-1 0,0 1 0,1-1 0,-1 1 0,1 0 1,1 0 38,1 0 0,-1 0 0,0 0 0,1 0 0,-1-1 0,0 1 0,1 0 0,-1-1 0,1 0 0,2 1 0,73-5 44,-69 3-267,20-3-754,12-1-1502,-14 6-4595,-26 6 1</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7.685"/>
    </inkml:context>
    <inkml:brush xml:id="br0">
      <inkml:brushProperty name="width" value="0.025" units="cm"/>
      <inkml:brushProperty name="height" value="0.025" units="cm"/>
    </inkml:brush>
  </inkml:definitions>
  <inkml:trace contextRef="#ctx0" brushRef="#br0">0 1 12684,'0'0'4036,"71"0"-1954,-29 2-929,2 5-609,12-1-480,0-2-1601,8 1-3844</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8.472"/>
    </inkml:context>
    <inkml:brush xml:id="br0">
      <inkml:brushProperty name="width" value="0.025" units="cm"/>
      <inkml:brushProperty name="height" value="0.025" units="cm"/>
    </inkml:brush>
  </inkml:definitions>
  <inkml:trace contextRef="#ctx0" brushRef="#br0">20 1 13741,'0'0'7463,"-3"9"-6854,1-1-497,-1 3 36,0 0 0,0 0-1,1 1 1,0 0 0,1-1-1,1 1 1,-1 0-1,4 18 1,-3-29-116,1 0 1,0 0-1,-1 0 0,1 0 1,0 0-1,0 0 0,0 0 1,0 0-1,0 0 0,0 0 1,0 0-1,1-1 1,-1 1-1,0 0 0,0-1 1,1 1-1,-1-1 0,0 0 1,0 1-1,1-1 0,-1 0 1,0 0-1,1 0 0,1 0 1,42 0 1167,-30 0-759,8-2-329,0-2-1,0 0 1,0-1 0,0-1-1,-1-1 1,0-1-1,33-17 1,-34 16-102,-8 6-83,-9 8-110,-13 20-291,0-1 221,10-23 275,0 0 0,0-1-1,0 1 1,0-1-1,1 1 1,-1-1 0,0 1-1,0-1 1,0 0 0,0 1-1,1-1 1,-1 0 0,0 0-1,0 0 1,1 0 0,-1 0-1,0 0 1,0 0 0,1 0-1,0-1 1,3 1 175,22-2 36,-1-1 1,0-1-1,28-7 1,-28 5-779,0 0 1,0 2-1,30 0 1,-56 4 532,1 0 1,0 0 0,-1 0 0,1 0 0,0 0-1,-1 0 1,1 0 0,-1 0 0,1 0 0,0 0-1,-1 0 1,1 1 0,-1-1 0,1 0 0,0 0-1,-1 1 1,1-1 0,-1 0 0,1 1 0,-1-1-1,1 1 1,-1-1 0,1 1 0,-1-1 0,0 1-1,1-1 1,-1 1 0,0-1 0,1 1 0,-1-1-1,0 1 1,0 0 0,1-1 0,-1 1 0,0 1-1,-4 24-244,1-8 195,4-17 74,0 0 1,1-1-1,-1 1 0,0 0 1,0-1-1,0 1 0,1-1 0,-1 1 1,0-1-1,1 1 0,-1-1 1,0 0-1,1 0 0,-1 0 1,0 0-1,1 0 0,-1 0 1,0 0-1,1 0 0,-1 0 1,3-1-1,-2 1 25,10-2 19,0 0 0,0 0 0,17-6 0,33-6-1989,-20 17-4596,-41-3 6442,-1 0 0,1 0 0,0 0-1,-1 1 1,1-1 0,-1 0 0,1 0 0,0 1-1,-1-1 1,1 1 0,-1-1 0,1 1 0,-1-1-1,1 1 1,-1-1 0,0 1 0,1-1 0,-1 1-1,1-1 1,-1 1 0,0 0 0,0-1 0,1 1-1,-1 0 1,0-1 0,0 1 0,0 0 0,0 0-14,1 0 0,-1-1 0,0 1 1,0-1-1,0 1 0,0-1 1,0 1-1,1 0 0,-1-1 0,0 1 1,1-1-1,-1 1 0,0-1 0,1 0 1,-1 1-1,0-1 0,1 1 1,-1-1-1,1 0 0,-1 1 0,1-1 1,-1 0-1,1 1 0,-1-1 0,1 0 1,-1 0-1,1 0 0,-1 1 1,1-1-1,0 0 0,-1 0 0,1 0 1,-1 0-1,1 0 0,0 0 0,-1 0 1,1 0-1,10 0-4053</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8.805"/>
    </inkml:context>
    <inkml:brush xml:id="br0">
      <inkml:brushProperty name="width" value="0.025" units="cm"/>
      <inkml:brushProperty name="height" value="0.025" units="cm"/>
    </inkml:brush>
  </inkml:definitions>
  <inkml:trace contextRef="#ctx0" brushRef="#br0">1 1 14958,'0'0'9737</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34.008"/>
    </inkml:context>
    <inkml:brush xml:id="br0">
      <inkml:brushProperty name="width" value="0.025" units="cm"/>
      <inkml:brushProperty name="height" value="0.025" units="cm"/>
    </inkml:brush>
  </inkml:definitions>
  <inkml:trace contextRef="#ctx0" brushRef="#br0">4 13 3203,'-4'-13'10541,"16"21"-3373,1 1-7565,-4-4 470,0-1 0,1 0 0,-1 0-1,1-1 1,13 2 0,-13-3-69,1 1 1,-1 0 0,0 0-1,0 1 1,9 5 0,12 8 9,1-2 0,0-1-1,1-1 1,42 9 0,21 3 40,-5-3 122,0 5 0,156 67 0,-177-65-277,-48-21 46,0 1-1,32 18 1,277 186 23,-270-176 32,128 58 0,-123-61 4,-1 2 1,78 60-1,8 5 10,405 284-169,-377-265 156,38 32-29,278 282 23,-122-131 11,-107-95-12,562 599 102,-709-681-93,270 303-1,30 33 23,-312-349-23,-102-107-2,421 480 27,-388-437-24,325 450 31,-198-253-36,223 353-6,-123-180-50,57 96-29,-183-284 69,110 203-1,-74-85 36,50 106-2,-19 64-337,-193-485 318,96 311-365,25 67-217,-110-343 586,19 91 0,-6-17 0,-31-120-39,-2 1 1,0 0 0,-1 0-1,0 40 1,4-32 1130,-2-17-2570,-3-1-6982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3.497"/>
    </inkml:context>
    <inkml:brush xml:id="br0">
      <inkml:brushProperty name="width" value="0.025" units="cm"/>
      <inkml:brushProperty name="height" value="0.025" units="cm"/>
    </inkml:brush>
  </inkml:definitions>
  <inkml:trace contextRef="#ctx0" brushRef="#br0">185 1 13453,'-9'0'950,"0"0"-616,0 1 1,0 0-1,1 0 1,-1 1-1,0 1 1,1-1 0,-1 1-1,1 1 1,0 0-1,0 0 1,0 0-1,-11 9 1,15-9-226,-1-1 0,1 1 0,0 0 0,0 0 0,0 1 1,1-1-1,-1 1 0,1 0 0,0 0 0,0 0 1,1 0-1,0 1 0,0-1 0,0 1 0,0-1 1,1 1-1,0 0 0,0-1 0,1 1 0,-1 0 0,1 0 1,1 6-1,-1-9-95,1 0 1,-1 0 0,1 0-1,0-1 1,0 1 0,0 0 0,0 0-1,1-1 1,-1 1 0,1-1-1,-1 1 1,1-1 0,0 0-1,0 1 1,0-1 0,0 0-1,0 0 1,5 3 0,-1-2 111,-1 0 0,1-1 0,-1 1 1,1-1-1,0 0 0,0-1 0,0 1 0,12 0 1,-9-1 30,1 0-1,-1-1 1,0 0 0,0-1 0,0 0 0,1-1 0,-1 0-1,0 0 1,-1-1 0,1 0 0,0 0 0,11-7 0,-13 5-25,-1-1 0,0 1 0,-1-1 0,1 0 0,-1-1 0,0 1 0,-1-1 0,0 0 0,0 0 0,0-1 0,-1 1 0,0-1 0,0 0 0,-1 1 0,2-11 0,-4 15-159,1 0 0,-1 0 0,0 0 0,1 0 1,-1 0-1,0-1 0,-1 1 0,1 0 0,-1 0 0,1 0 0,-1 0 0,0 0 0,0 1 0,0-1 1,0 0-1,-1 0 0,1 1 0,-1-1 0,0 0 0,0 1 0,0 0 0,0-1 0,0 1 0,0 0 0,0 0 1,-1 0-1,1 0 0,-1 1 0,1-1 0,-1 1 0,0-1 0,0 1 0,0 0 0,0 0 0,0 0 0,0 1 1,0-1-1,0 1 0,0-1 0,0 1 0,-5 1 0,-36 2-3303,18 6-2629,11 0-4173</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5.567"/>
    </inkml:context>
    <inkml:brush xml:id="br0">
      <inkml:brushProperty name="width" value="0.025" units="cm"/>
      <inkml:brushProperty name="height" value="0.025" units="cm"/>
    </inkml:brush>
  </inkml:definitions>
  <inkml:trace contextRef="#ctx0" brushRef="#br0">0 129 14414,'7'-11'2519,"-1"3"-2108,1-1 0,0 1-1,0 1 1,0-1 0,1 1-1,0 1 1,0-1 0,1 1-1,0 1 1,0 0 0,0 0-1,1 1 1,15-6 0,-1 4 68,0 0-1,1 2 1,-1 1 0,36 0 0,-50 2-431,0 1 0,-1 1 1,1 0-1,0 0 0,-1 1 0,1 0 1,-1 1-1,0 0 0,0 1 0,0-1 1,0 2-1,0-1 0,14 12 0,-21-15-43,0 1 0,0 0-1,0 0 1,0-1-1,0 1 1,-1 1 0,1-1-1,-1 0 1,1 0-1,-1 1 1,0-1-1,0 0 1,0 1 0,0-1-1,-1 1 1,1 0-1,-1-1 1,1 1 0,-1-1-1,0 1 1,0 0-1,0-1 1,0 1 0,0 0-1,-1-1 1,0 1-1,1-1 1,-1 1 0,0-1-1,0 1 1,0-1-1,0 0 1,0 1 0,-1-1-1,1 0 1,-1 0-1,0 0 1,1 0 0,-4 2-1,-7 8 81,0 0 0,-2-1 0,1 0 0,-26 14-1,29-18-35,-56 33 154,66-40-228,0 1-1,0-1 1,0 0 0,0 0 0,0 1 0,1-1-1,-1 0 1,0 1 0,0-1 0,1 0-1,-1 0 1,0 1 0,0-1 0,1 0 0,-1 0-1,0 1 1,0-1 0,1 0 0,-1 0-1,0 0 1,1 0 0,-1 0 0,0 0 0,1 1-1,-1-1 1,1 0 0,-1 0 0,0 0 0,1 0-1,-1 0 1,0 0 0,1 0 0,-1-1-1,0 1 1,1 0 0,-1 0 0,0 0 0,1 0-1,-1 0 1,1-1 0,20 2-553,-2-1 171,1 1-1,-1 1 1,0 0 0,0 2 0,24 7 0,-37-9 321,-1 0 1,0 0-1,0 0 0,0 1 1,-1 0-1,1 0 1,-1 0-1,1 0 0,-1 1 1,5 6-1,-7-8 32,0 1 0,0 0 0,-1 0 0,1 0 0,-1 0 0,1 0 0,-1 0 1,0 0-1,0 1 0,-1-1 0,1 0 0,-1 1 0,0-1 0,1 0 0,-1 1 0,-1-1 0,1 1 0,-1 4 0,-1-3 147,0-1 0,1 1 0,-2-1 0,1 1 0,0-1 0,-1 0-1,0 0 1,0 0 0,0 0 0,0 0 0,-1-1 0,1 1 0,-1-1 0,0 0 0,0 0-1,0-1 1,-5 4 0,-13 5 814,1 0-1,-28 8 1,36-14-452,-12 5 72,-1-2-1,0 0 0,-1-2 0,1-1 0,-1-1 1,-32 1-1,58-5-647,-1 0 0,1 0 1,-1 0-1,1 0 0,-1 0 0,1-1 0,-1 1 1,1-1-1,0 1 0,-1-1 0,1 1 1,0-1-1,-1 0 0,1 1 0,-2-3 0,1 1-315,1 1-1,0 0 0,1-1 0,-1 0 0,0 1 0,0-1 0,1 1 0,-1-1 0,1 0 0,-1 0 0,1 1 0,0-1 0,-1 0 0,1 0 0,0 0 0,0 1 0,0-1 0,1 0 0,-1-2 0,5-18-6033</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11.539"/>
    </inkml:context>
    <inkml:brush xml:id="br0">
      <inkml:brushProperty name="width" value="0.025" units="cm"/>
      <inkml:brushProperty name="height" value="0.025" units="cm"/>
    </inkml:brush>
  </inkml:definitions>
  <inkml:trace contextRef="#ctx0" brushRef="#br0">39 0 10346,'0'0'2888,"-8"0"-1885,-19 0 326,24 0 793,25 1-683,38 3-355,-1 3 0,60 16-1,9 1-1120,433 35-249,3-32-184,-99-5 281,158 50-155,-18-1 16,618-10 648,-555-55-216,702-85 0,-1190 59-12,380-21-18,-548 48-816</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55.174"/>
    </inkml:context>
    <inkml:brush xml:id="br0">
      <inkml:brushProperty name="width" value="0.025" units="cm"/>
      <inkml:brushProperty name="height" value="0.025" units="cm"/>
    </inkml:brush>
  </inkml:definitions>
  <inkml:trace contextRef="#ctx0" brushRef="#br0">5 11 2114,'0'0'7404,"-1"-4"-6352,-1-3 1341,0 10-983,3 22-618,-1-15-814,2 0 0,-1 1-1,1-1 1,5 14 0,3 1 154,-1-1 0,8 35-1,10 28 430,-4-3-324,-19-63-231,2 0 1,9 27-1,59 157 324,-59-162-302,58 195 159,-42-163-115,-14-39-43,69 143 14,-64-138-52,2 0 1,2-2-1,1-1 1,56 60-1,-57-74-9,0 0 0,1-2 0,2-1-1,55 32 1,-24-18 5,30 17 113,153 66 0,-120-80-55,-31-11 161,-25-9-171,135 18-1,-98-23-51,-47-8 57,0 3-1,87 25 1,-128-29-27,0-1 1,1 0 0,29 0-1,-6 0-398,-39-3 84,3 2-3034</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59.718"/>
    </inkml:context>
    <inkml:brush xml:id="br0">
      <inkml:brushProperty name="width" value="0.025" units="cm"/>
      <inkml:brushProperty name="height" value="0.025" units="cm"/>
    </inkml:brush>
  </inkml:definitions>
  <inkml:trace contextRef="#ctx0" brushRef="#br0">50 12 2819,'0'0'14264,"-48"-10"-11809,46 9-329,8 6-818,23 19-387,39 28-583,31 25 25,74 53-198,11-12-159,29 36 7,-124-87-32,207 159 51,-22-23-32,-222-163 0,84 50 0,-116-77 4,-2 0 1,1 2-1,26 28 0,1 0-53,173 133 71,-36-34-12,-52-36-15,-1-11-22,-2 3 59,-119-93-242,-6-16-13673</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02.327"/>
    </inkml:context>
    <inkml:brush xml:id="br0">
      <inkml:brushProperty name="width" value="0.025" units="cm"/>
      <inkml:brushProperty name="height" value="0.025" units="cm"/>
    </inkml:brush>
  </inkml:definitions>
  <inkml:trace contextRef="#ctx0" brushRef="#br0">13 74 1858,'0'0'9465,"7"-8"-8269,20-28-166,-26 36-898,0-1-1,-1 0 1,1 1 0,0-1-1,-1 0 1,1 0 0,-1 0-1,1 1 1,-1-1 0,0 0 0,1 0-1,-1 0 1,0 0 0,0 0-1,1 1 1,-1-1 0,0 0 0,0 0-1,0 0 1,0 0 0,0 0-1,0 0 1,0 0 0,-1 0-1,1 0 1,-1-1 0,-16-3 2008,17 5-2049,5 31-513,-4-31 464,-1 0-1,1 1 1,-1-1 0,1 0-1,-1 0 1,1 0 0,-1 0-1,1 0 1,-1 0 0,1-1-1,-1 1 1,1 0 0,-1 0-1,1 0 1,-1 0 0,0-1-1,1 1 1,-1 0 0,1 0-1,-1-1 1,1 1 0,-1 0-1,0-1 1,1 1 0,-1 0-1,0-1 1,1 1 0,-1-1-1,0 1 1,0 0 0,1-1-1,-1 1 1,0-1 0,0 1-1,0-1 1,0 1 0,0-1-1,1 1 1,-1-1 0,0 1-1,0-1 1,0 1 0,0-1-1,0 1 1,-1-1 0,1 1-1,0-2 1,0 1 15,-1 1 0,1-1-1,-1 0 1,0 0 0,1 0 0,-1 0 0,0 0-1,1 1 1,-1-1 0,0 0 0,0 1 0,1-1-1,-1 0 1,0 1 0,0-1 0,0 1 0,0-1 0,0 1-1,0 0 1,0-1 0,0 1 0,0 0 0,0 0-1,0 0 1,0 0 0,-1 0 0,1-1-64,0 1 0,1 0 0,-1 0 0,0 0-1,1 0 1,-1 0 0,1 0 0,-1 1 0,0-1 0,1 0 0,-1 0 0,0 0 0,1 0 0,-1 1 0,1-1 0,-1 0-1,1 1 1,-1-1 0,1 0 0,-1 1 0,1-1 0,-1 1 0,1-1 0,-1 1 0,1-1 0,0 1 0,-1-1-1,1 1 1,0-1 0,-1 1 0,1-1 0,0 1 0,0 0 0,0-1 0,-1 1 0,1 0 0,0 0 14,1 0 0,-1-1 1,0 1-1,1 0 1,-1-1-1,0 1 0,1 0 1,-1-1-1,1 1 1,-1-1-1,1 1 0,-1-1 1,1 1-1,-1-1 1,1 1-1,0-1 0,-1 1 1,1-1-1,0 0 1,-1 1-1,1-1 0,0 0 1,0 0-1,-1 1 1,1-1-1,0 0 0,0 0 1,-1 0-1,1 0 1,0 0-1,0 0 0,-1 0 1,2 0-1,-1 0 426,-2-1-411,1 0-1,0 0 1,0 1 0,0-1 0,-1 0 0,1 0 0,-1 1 0,1-1-1,0 0 1,-1 1 0,1-1 0,-1 1 0,1-1 0,-1 0 0,0 1 0,1-1-1,-1 1 1,1-1 0,-1 1 0,0 0 0,1-1 0,-1 1 0,0 0 0,0-1-1,1 1 1,-1 0 0,0 0 0,0 0 0,0 0 0,1 0 0,-1 0-1,0 0 1,0 0 0,1 0 0,-1 0 0,0 0 0,0 0 0,0 0 0,1 1-1,-1-1 1,0 0 0,1 1 0,-1-1 0,0 0 0,0 1 0,1-1 0,-1 1-1,1-1 1,-1 1 0,1-1 0,-1 1 0,0-1 0,1 1 0,0 0 0,-1-1-1,1 1 1,-1 0 0,1 0 0,0-1 0,0 1 0,-1 1 0,21-4-530,-21 52-7105,1-40 4587,0 4-5441</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46.052"/>
    </inkml:context>
    <inkml:brush xml:id="br0">
      <inkml:brushProperty name="width" value="0.025" units="cm"/>
      <inkml:brushProperty name="height" value="0.025" units="cm"/>
    </inkml:brush>
  </inkml:definitions>
  <inkml:trace contextRef="#ctx0" brushRef="#br0">416 1 4837,'-208'6'2829,"1"1"4479,206-7-6459,11 2-192,368 28-15,5-30-622,-168-2 38,575-13 183,-1 0 1125,188 56-1062,-783-22-746,51 7-3842,308-6-1,-520-22-5527</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58.432"/>
    </inkml:context>
    <inkml:brush xml:id="br0">
      <inkml:brushProperty name="width" value="0.025" units="cm"/>
      <inkml:brushProperty name="height" value="0.025" units="cm"/>
    </inkml:brush>
  </inkml:definitions>
  <inkml:trace contextRef="#ctx0" brushRef="#br0">1 694 17905,'0'0'299,"13"-7"-732,-6 3 345,2-1-60,1 1-1,-1-1 0,1 2 1,-1-1-1,1 1 1,0 1-1,0 0 1,15-1-1,494-21-956,585-53 2696,172-143-1281,241-29 552,-1170 199-977,-257 36 134,0 4 1,141 3 0,-229 7 27,0 0 0,0 0 0,0 0 0,0 0 1,0 1-1,0-1 0,0 1 0,0-1 0,0 1 1,-1 0-1,1-1 0,0 1 0,0 0 0,-1 0 1,1 0-1,0 1 0,-1-1 0,1 0 0,-1 1 0,1-1 1,-1 1-1,0-1 0,0 1 0,0 0 0,2 2 1,4 6-1532,-2-6-2733</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04.562"/>
    </inkml:context>
    <inkml:brush xml:id="br0">
      <inkml:brushProperty name="width" value="0.025" units="cm"/>
      <inkml:brushProperty name="height" value="0.025" units="cm"/>
    </inkml:brush>
  </inkml:definitions>
  <inkml:trace contextRef="#ctx0" brushRef="#br0">921 184 6822,'1'-8'-656,"-1"7"647,2-10 204,-1 0 1,-1-1 0,1 1-1,-4-22 1,2 29 11,0 0 0,0 0 1,0 0-1,-1 0 0,1 0 0,-1 0 1,0 0-1,0 0 0,-1 1 0,1-1 1,-1 1-1,0 0 0,0 0 0,0 0 1,0 0-1,0 0 0,0 0 0,-1 1 1,-4-3-1,-3 0-76,0 1 0,0 0-1,0 1 1,0 0 0,-1 1 0,1 0-1,-1 1 1,1 0 0,-1 1 0,1 0-1,-1 1 1,0 0 0,1 1 0,-1 0-1,-17 6 1,-4 3-112,0 2 0,0 0 0,-57 35-1,52-24-16,1 1 0,1 1 0,1 2 0,1 2 0,2 1 0,1 2-1,-51 70 1,60-71-3,3 1-1,1 0 1,1 2-1,2 0 1,1 0-1,2 1 1,1 1-1,2 0 1,-6 65-1,11-66-6,3 1-1,1 0 1,1 0-1,2 0 0,2 0 1,2-1-1,21 69 1,-19-80-69,1-1 1,1 0-1,2 0 0,0-2 1,1 1-1,2-2 1,0 0-1,1-1 1,1 0-1,1-2 0,40 31 1,-30-29-57,2-1 0,0-1 1,1-2-1,1-2 0,0 0 1,1-3-1,39 9 0,-25-10-148,0-2 0,1-2 0,0-2 0,81-5 0,-108-1 288,-1 0 0,1-1-1,-1-2 1,0 0 0,0-1-1,-1-2 1,0 0-1,0 0 1,0-2 0,-2-1-1,35-24 1,-32 17 278,-1 0-1,-1-1 1,0-1-1,-2-1 1,0-1 0,-2 0-1,0-1 1,-1-1-1,11-28 1,-6 9-4,-2-1 1,-2 0-1,-2-1 1,-2 0-1,-2-1 1,-2 0-1,-2 0 1,-2-1-1,-2 0 1,-6-48-1,1 69-327,-1 0 0,-2 0 0,0 0 0,-2 1 0,-1 0 0,-1 1 0,-1 0 0,-16-25 0,6 15-45,-2 1 0,-1 2-1,-1 0 1,-52-45 0,65 65 76,-1 0 0,0 1-1,0 1 1,-1 0 0,-1 1 0,1 1 0,-1 0 0,-1 1-1,-26-6 1,-54-2-1682,-5 11-3495,43 3-2848</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10.690"/>
    </inkml:context>
    <inkml:brush xml:id="br0">
      <inkml:brushProperty name="width" value="0.025" units="cm"/>
      <inkml:brushProperty name="height" value="0.025" units="cm"/>
    </inkml:brush>
  </inkml:definitions>
  <inkml:trace contextRef="#ctx0" brushRef="#br0">104 20 9513,'0'0'10036,"-6"8"-9924,-18 23 112,24-30-196,0-1 0,0 1 0,0-1-1,0 1 1,0 0 0,0-1 0,0 1-1,0-1 1,0 1 0,0-1-1,0 1 1,0-1 0,0 1 0,0-1-1,1 1 1,-1-1 0,0 1 0,0-1-1,1 1 1,-1-1 0,0 1-1,1-1 1,-1 0 0,0 1 0,1-1-1,-1 1 1,0-1 0,1 0-1,-1 1 1,1-1 0,-1 0 0,1 0-1,-1 1 1,1-1 0,-1 0 0,1 0-1,-1 0 1,1 0 0,-1 0-1,1 1 1,-1-1 0,1 0 0,-1 0-1,1 0 1,0 0 0,-1-1-1,1 1 1,0 1 62,0-1 0,0 0-1,-1 0 1,1 0 0,0 1-1,0-1 1,0 0 0,0 0 0,0 0-1,-1 0 1,1-1 0,0 1-1,0 0 1,0 0 0,0 0 0,0-1-1,-1 1 1,1 0 0,0-1-1,0 1 1,-1-1 0,1 1 0,0-1-1,-1 1 1,1-1 0,1 0-1,-2-1-29,0 1 0,-1-1-1,1 1 1,0 0-1,-1-1 1,1 1 0,-1 0-1,1-1 1,-1 1-1,1 0 1,-1 0 0,0-1-1,0 1 1,0 0-1,1 0 1,-1 0 0,0 0-1,0 0 1,-1 0-1,1 0 1,0 1 0,0-1-1,0 0 1,-1 0-1,1 1 1,0-1-1,0 1 1,-1-1 0,1 1-1,-1 0 1,1 0-1,0-1 1,-1 1 0,1 0-1,-1 0 1,-1 1-1,0-2-85,0 2-1,0-1 0,0 0 1,1 0-1,-1 1 0,0 0 0,0-1 1,0 1-1,1 0 0,-1 0 1,0 1-1,1-1 0,-1 0 0,1 1 1,-1 0-1,1 0 0,-3 3 1,2-1-27,0 1 0,0 0 1,1-1-1,-1 1 1,1 1-1,1-1 0,-3 8 1,4-11 47,-1-1 1,1 0-1,-1 0 1,1 0 0,0 0-1,0 0 1,0 0-1,0 0 1,-1 0 0,2 0-1,-1 1 1,0-1-1,0 0 1,0 0-1,0 0 1,1 0 0,-1 0-1,0 0 1,1 0-1,-1 0 1,1 0-1,-1 0 1,1 0 0,0 0-1,-1 0 1,1 0-1,0 0 1,0-1-1,-1 1 1,1 0 0,0-1-1,0 1 1,0 0-1,0-1 1,0 1-1,0-1 1,0 1 0,0-1-1,2 1 1,4-1-7,0 0 0,0 0 1,0 0-1,0-1 0,0 1 1,0-2-1,0 1 0,7-4 1,-11 5 57,-1-1 1,0 0 0,0 0-1,1 0 1,-1 0 0,0 0-1,0 0 1,0 0 0,0-1-1,0 1 1,0-1 0,-1 0-1,1 1 1,0-1 0,-1 0-1,0 0 1,1 0 0,-1 0-1,0 0 1,0-1 0,0 1-1,0 0 1,0 0 0,0-1-1,-1 1 1,1 0 0,-1-4-1,0 5-22,-1 0 0,1 0 0,-1 0 0,1 0 0,-1 0 0,0 0 0,1 0 0,-1 0-1,0 0 1,0 0 0,0 0 0,0 0 0,0 1 0,0-1 0,0 0 0,0 0 0,0 1 0,0-1 0,0 1 0,0-1-1,0 1 1,-1 0 0,1-1 0,0 1 0,0 0 0,0 0 0,-1 0 0,1 0 0,0 0 0,0 0 0,-1 0-1,1 0 1,0 0 0,-2 1 0,0-1-73,-1 0 1,0 1-1,1-1 0,-1 1 0,0 0 1,1 0-1,-1 0 0,1 0 0,0 1 1,-1-1-1,-3 3 0,7-3 44,-1-1 0,0 0-1,1 1 1,-1-1 0,1 1-1,-1-1 1,1 0 0,-1 1-1,1-1 1,-1 1-1,1 0 1,-1-1 0,1 1-1,0-1 1,-1 1 0,1 0-1,0-1 1,-1 1 0,1 0-1,0-1 1,0 1 0,0 0-1,0-1 1,0 1 0,0 0-1,0 0 1,0 0 0,17-2-170,29-17-49,-46 18 224,31-24 170,-30 23-159,0 1 0,1-1 0,-1 0 0,0 0 0,0-1 0,0 1 0,0 0 0,0 0 0,-1 0 0,1-1 0,0 1 1,0 0-1,-1-1 0,1 1 0,-1-1 0,1 1 0,-1-1 0,0 1 0,0 0 0,0-1 0,1 1 0,-1-3 0,-1 4-2,0-1-1,0 1 1,0-1 0,1 1-1,-1 0 1,0-1 0,0 1-1,0 0 1,0 0 0,0-1 0,0 1-1,0 0 1,0 0 0,1 0-1,-1 0 1,0 0 0,0 0 0,0 1-1,0-1 1,0 0 0,0 0-1,0 1 1,0-1 0,1 0-1,-2 1 1,-22 8-65,24-9 47,0 0-1,0 0 1,0 0-1,0 0 1,-1 0-1,1 0 1,0 0-1,0 0 1,0 0-1,0 0 1,0 1 0,0-1-1,0 0 1,-1 0-1,1 0 1,0 0-1,0 0 1,0 0-1,0 0 1,0 0-1,0 0 1,0 1-1,0-1 1,0 0-1,0 0 1,0 0-1,0 0 1,-1 0-1,1 0 1,0 1-1,0-1 1,0 0-1,0 0 1,0 0-1,0 0 1,0 0-1,0 1 1,0-1-1,1 0 1,-1 0-1,0 0 1,0 0 0,0 0-1,0 0 1,0 1-1,0-1 1,0 0-1,0 0 1,0 0-1,0 0 1,0 0-1,0 0 1,0 0-1,1 0 1,-1 1-1,0-1 1,0 0-1,12 1-101,-11-1 115,0 0-1,0 0 1,0 0-1,0 0 0,0-1 1,0 1-1,0 0 1,0-1-1,0 1 0,-1-1 1,1 1-1,0-1 0,0 1 1,0-1-1,-1 1 1,1-1-1,0 0 0,-1 0 1,1 1-1,0-1 1,-1 0-1,1 0 0,-1 0 1,1 1-1,-1-1 0,0 0 1,1 0-1,-1 0 1,0 0-1,1 0 0,-1 0 1,0 0-1,0 0 1,0-1-1,-3 1-10,-1 1-1,1 0 1,0-1 0,0 1 0,-1 0 0,1 1-1,0-1 1,0 1 0,-1-1 0,1 1-1,-5 2 1,7-3-4,1 0-1,0 1 1,0-1-1,-1 0 1,1 0-1,0 0 1,0 1 0,0-1-1,-1 0 1,1 0-1,0 1 1,0-1-1,0 0 1,0 1-1,-1-1 1,1 0 0,0 1-1,0-1 1,0 0-1,0 0 1,0 1-1,0-1 1,0 0-1,0 1 1,0-1-1,0 0 1,0 1 0,0-1-1,0 0 1,0 1-1,0-1 1,0 0-1,1 1 1,-1-1-1,0 0 1,0 0 0,0 1-1,0-1 1,1 0-1,-1 0 1,0 1-1,0-1 1,0 0-1,1 0 1,-1 0-1,0 1 1,0-1 0,1 0-1,-1 0 1,0 0-1,1 0 1,-1 0-1,0 1 1,1-1-1,-1 0 1,0 0-1,0 0 1,1 0 0,4 4-1621,-16-20-9975,6-4 161</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49.351"/>
    </inkml:context>
    <inkml:brush xml:id="br0">
      <inkml:brushProperty name="width" value="0.025" units="cm"/>
      <inkml:brushProperty name="height" value="0.025" units="cm"/>
    </inkml:brush>
  </inkml:definitions>
  <inkml:trace contextRef="#ctx0" brushRef="#br0">0 762 6790,'0'0'123,"9"-3"-1511,1-1 1341,-4 1 16,0 0 0,1 1 0,-1 0 1,1 0-1,-1 1 0,1-1 0,7 1 1,17 39 1636,-25-35-1522,1 0 0,-1 0-1,1-1 1,-1 0 0,1 0 0,0 0-1,0-1 1,0 0 0,7 0-1,72-2 221,-28-1-281,-31 4-10,1 2 0,47 12-1,-46-9-1,0-1-1,36 3 1,-13-8 45,-1-2 1,90-14-1,99-34 345,44-5-277,21 18-299,-39 7 156,297-72-1,-289 29-492,585-121-2681,424 55 4944,-1227 133-1757,642-44 2169,-638 46-2271,-1-2 0,1-3 0,-1-3 1,103-33-1,-95 18-2791</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06.550"/>
    </inkml:context>
    <inkml:brush xml:id="br0">
      <inkml:brushProperty name="width" value="0.025" units="cm"/>
      <inkml:brushProperty name="height" value="0.025" units="cm"/>
    </inkml:brush>
  </inkml:definitions>
  <inkml:trace contextRef="#ctx0" brushRef="#br0">98 0 16432,'0'0'528,"-9"2"1026,9-2-1545,-3 0 110,0 0 0,0 1 0,0-1 0,0 1-1,0 0 1,0 0 0,0 0 0,0 0 0,0 0-1,0 1 1,1 0 0,-1-1 0,0 1 0,1 0-1,0 0 1,-1 0 0,1 0 0,0 1 0,0-1 0,0 1-1,0-1 1,1 1 0,-1 0 0,1-1 0,0 1-1,-1 0 1,0 4 0,1-2 87,-5 17 496,-6 44 0,11-62-659,1 1 1,-1-1 0,1 0 0,0 1-1,0-1 1,1 1 0,-1-1 0,1 0-1,0 0 1,0 1 0,0-1-1,1 0 1,-1 0 0,1 0 0,0 0-1,0-1 1,5 7 0,-4-8-11,-1 0-1,0 0 1,1-1 0,0 1-1,-1-1 1,1 0 0,0 0-1,0 0 1,-1 0 0,1 0 0,0-1-1,0 1 1,0-1 0,0 0-1,0 0 1,0 0 0,0 0-1,0 0 1,0-1 0,0 1-1,0-1 1,-1 0 0,1 0-1,0 0 1,0 0 0,2-2 0,5-2 30,-1 0 1,0 0 0,0-1 0,0-1-1,13-12 1,-7 3-30,0-1-1,-2 0 1,15-25 0,15-21-222,-50 113-341,1-26 522,-19 88 62,23-99-47,0-1 1,1 1-1,0-1 1,2 1-1,-1 0 1,5 22-1,-5-33-147,1-1 0,0 1 1,0 0-1,-1 0 0,1-1 0,0 1 0,0 0 1,1-1-1,-1 1 0,0-1 0,0 0 0,1 1 1,-1-1-1,1 0 0,-1 0 0,1 0 0,0 0 1,-1 0-1,1 0 0,0 0 0,-1-1 0,1 1 1,0-1-1,0 1 0,0-1 0,0 0 0,0 0 1,3 1-1,0-1-629,0 0 0,0-1 1,0 1-1,0-1 0,0 0 0,-1 0 1,1-1-1,0 1 0,-1-1 0,7-3 1,18-15-10231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6.447"/>
    </inkml:context>
    <inkml:brush xml:id="br0">
      <inkml:brushProperty name="width" value="0.025" units="cm"/>
      <inkml:brushProperty name="height" value="0.025" units="cm"/>
    </inkml:brush>
  </inkml:definitions>
  <inkml:trace contextRef="#ctx0" brushRef="#br0">1 291 18161,'0'0'3609,"8"-2"-2093,4 0-1256,-1-2 0,0 0 0,0 0 0,0-1-1,-1 0 1,1-1 0,-1 0 0,-1-1 0,1 0 0,-1-1 0,12-12 0,-15 15-183,-1-1 0,0 1 0,0-1 0,0 0 1,-1-1-1,0 1 0,0-1 0,0 0 1,-1 1-1,0-2 0,-1 1 0,0 0 1,0 0-1,0-1 0,-1 1 0,0-1 1,0 0-1,-1 1 0,0-1 0,-1-8 1,1 15-82,-1 0 0,1-1 0,0 1 0,-1 0 0,0 0 0,1-1 0,-1 1 0,0 0 0,1 0 0,-1 0 0,0 0 0,0 0 0,0 0 0,0 0 0,0 0 0,0 0 0,0 0 1,-1 0-1,1 1 0,0-1 0,0 1 0,-1-1 0,1 1 0,0-1 0,-1 1 0,1-1 0,0 1 0,-1 0 0,1 0 0,0 0 0,-1 0 0,1 0 0,-1 0 0,1 0 0,0 0 0,-1 1 1,1-1-1,0 0 0,-1 1 0,1-1 0,0 1 0,0 0 0,-2 1 0,-4 0-48,0 1 1,1 1 0,-1-1-1,1 1 1,0 0-1,-10 9 1,8-6 33,1 1 1,1 0-1,0 0 1,0 1-1,0 0 1,1 0 0,0 0-1,1 1 1,0-1-1,0 1 1,1 0-1,1 0 1,0 0 0,-2 17-1,4-25 13,0-1 0,1 1 1,-1 0-1,0 0 0,1-1 0,0 1 0,-1 0 0,1-1 1,0 1-1,0-1 0,0 1 0,0-1 0,0 1 0,0-1 1,0 0-1,0 1 0,1-1 0,-1 0 0,1 0 0,-1 0 1,0 0-1,1 0 0,0 0 0,-1 0 0,1-1 0,0 1 0,-1 0 1,1-1-1,0 0 0,0 1 0,-1-1 0,3 0 0,10 2 1,0-1-1,-1 0 0,19-2 1,-12 0 38,68-6-76,-65 4-55,0 1-1,1 1 0,34 3 1,-58-2 129,1 0 1,0 1 0,-1-1 0,1 0 0,-1 0 0,1 0 0,0 1 0,-1-1 0,1 0 0,-1 1 0,1-1 0,-1 0 0,1 1-1,-1-1 1,1 1 0,-1-1 0,1 1 0,-1-1 0,0 1 0,1-1 0,-1 1 0,0-1 0,0 1 0,1-1 0,-1 2 0,-1-18 2308,13-113-2110,-3 50-1636,-9 79 1368,0 0 1,0 0 0,0-1-1,0 1 1,0 0 0,0 0-1,0 0 1,0-1 0,0 1-1,0 0 1,1 0 0,-1-1-1,0 1 1,0 0 0,0 0-1,0 0 1,0-1 0,0 1-1,1 0 1,-1 0 0,0 0-1,0 0 1,0-1 0,0 1-1,1 0 1,-1 0 0,0 0-1,0 0 1,1 0 0,-1 0-1,0 0 1,0-1 0,0 1-1,1 0 1,-1 0 0,0 0-1,0 0 1,1 0-1,-1 0 1,0 0 0,0 0-1,1 0 1,-1 0 0,0 1-1,0-1 1,0 0 0,1 0-1,-1 0 1,0 0 0,0 0-1,1 0 1,-1 0 0,0 0-1,0 1 1,0-1 0,0 0-1,1 0 1,-1 0 0,0 0-1,0 1 1,0-1 0,0 0-1,0 0 1,1 1 0,-1-1-1,0 0 1,16 18-414,-11-12 324,-1-3 132,-1 1 1,1-1-1,-1 0 1,1 0-1,0 0 1,0-1-1,1 1 1,-1-1-1,0 0 1,1 0-1,-1-1 0,1 1 1,0-1-1,-1 0 1,1 0-1,0-1 1,0 1-1,0-1 1,0 0-1,-1 0 1,1-1-1,6-1 0,-7 1 31,1-1 0,-1 0 0,0 0 0,0 0 0,0 0 0,0-1 0,0 0 0,-1 1 0,1-2 0,-1 1 0,0 0 0,0-1 0,0 1 0,0-1 0,-1 0 0,1 0 0,-1 0 0,0 0 0,0 0 0,0 0 0,-1-1 0,0 1 0,2-8 0,-3 0-104,-8 16-230,-8 20-23,12-16 298,1 0 0,0 1 0,0-1 0,0 1 0,1 0 0,1 0 0,0 0 0,0 0 0,1 12 0,0-18 25,0-1 0,1 1 0,-1 0 0,1 0 0,0-1 1,0 1-1,0-1 0,0 1 0,0-1 0,0 1 0,1-1 0,-1 0 0,1 1 0,0-1 0,0 0 0,0 0 1,0 0-1,0-1 0,0 1 0,0 0 0,1-1 0,-1 0 0,0 1 0,1-1 0,-1 0 0,1 0 0,0 0 1,-1 0-1,1-1 0,0 1 0,-1-1 0,1 0 0,0 0 0,3 0 0,3 1 46,0-1 0,0-1 0,0 0 0,0 0 0,-1-1 0,1 1 1,0-2-1,-1 0 0,0 0 0,0 0 0,0-1 0,0 0 0,0-1 0,-1 1 0,11-10 0,-8 5-59,-1 0 0,0 0-1,0-1 1,-1 0 0,-1-1 0,0 1 0,0-2-1,-1 1 1,-1-1 0,6-14 0,-15 35-115,0 2 87,1-1-1,-1 1 0,2 0 1,-1 0-1,2 0 0,-2 17 1,4-23 68,-1 0 0,1 0 0,0 0 0,0 0 0,1 0 0,-1 0 0,1 0-1,0-1 1,0 1 0,1-1 0,4 8 0,-6-10-112,0-1 0,1 1 0,-1 0 0,0-1 0,1 1 0,-1-1 0,1 0 0,0 1 0,-1-1 0,1 0 0,0 0-1,0 0 1,0 0 0,-1-1 0,1 1 0,0 0 0,0-1 0,0 1 0,0-1 0,0 0 0,0 1 0,1-1 0,-1 0 0,0 0 0,0-1-1,0 1 1,0 0 0,0-1 0,0 1 0,0-1 0,0 0 0,3-1 0,6-11-4840,-5-12-3262</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06.881"/>
    </inkml:context>
    <inkml:brush xml:id="br0">
      <inkml:brushProperty name="width" value="0.025" units="cm"/>
      <inkml:brushProperty name="height" value="0.025" units="cm"/>
    </inkml:brush>
  </inkml:definitions>
  <inkml:trace contextRef="#ctx0" brushRef="#br0">17 0 11627,'0'0'5221,"-15"56"-2947,13-31-897,2-1-512,0 1-448,0-2-161,0-2-96,0-3-96,0-4-64,6-4-673,-1-5-1024,1-5-1666,-2 0-1538</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07.482"/>
    </inkml:context>
    <inkml:brush xml:id="br0">
      <inkml:brushProperty name="width" value="0.025" units="cm"/>
      <inkml:brushProperty name="height" value="0.025" units="cm"/>
    </inkml:brush>
  </inkml:definitions>
  <inkml:trace contextRef="#ctx0" brushRef="#br0">0 1 5285,'0'0'18652,"7"10"-17392,3 1-989,-1-1-1,1 1 1,0-2-1,1 1 1,1-2-1,-1 1 1,1-1-1,16 7 0,-2-2-262,-1 1 0,-1 1-1,40 33 1,-12 2-2985,-48-46 2981,-2-3-2420</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07.844"/>
    </inkml:context>
    <inkml:brush xml:id="br0">
      <inkml:brushProperty name="width" value="0.025" units="cm"/>
      <inkml:brushProperty name="height" value="0.025" units="cm"/>
    </inkml:brush>
  </inkml:definitions>
  <inkml:trace contextRef="#ctx0" brushRef="#br0">1 99 13036,'0'0'12204,"58"-8"-10346,-29 1-962,1-1-511,0-1-225,-4 3-32,0-1-96,-7 3-32,2-1-480,1 0-1058,-3-3-1088,7-4-3044,-6-8-7334</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29.625"/>
    </inkml:context>
    <inkml:brush xml:id="br0">
      <inkml:brushProperty name="width" value="0.025" units="cm"/>
      <inkml:brushProperty name="height" value="0.025" units="cm"/>
    </inkml:brush>
  </inkml:definitions>
  <inkml:trace contextRef="#ctx0" brushRef="#br0">18 50 11627,'0'0'85,"0"12"108,-17 294 4408,17-277-1506,-1-45 856,1-19-1312,2 5-3478,28-97 756,-19 89-3,-1-1-1,4-44 1,-14 93-4,1 0 0,0 0 0,1-1 0,0 1 0,1 0 0,-1-1 0,2 0 0,-1 1-1,1-1 1,9 13 0,-11-18 98,0 0 0,0 0 0,1 0 0,0 0 0,0 0 0,0-1 0,0 1 0,0-1 0,1 0 0,-1 0 0,1 0 0,0 0-1,0-1 1,0 1 0,0-1 0,1 0 0,-1-1 0,0 1 0,1-1 0,-1 1 0,1-2 0,0 1 0,-1 0 0,1-1 0,0 0 0,-1 0 0,7-1 0,-6 0 9,-1-1 0,1 0 1,-1-1-1,0 1 0,1-1 0,-1 0 1,-1 0-1,1 0 0,0-1 1,-1 0-1,1 1 0,-1-1 1,0 0-1,4-9 0,33-63 92,-27 32-32,-4 9 70,-10 61-499,-6 24 341,2-1 0,3 91 1,3-132 25,0-1 0,1 1 0,-1 0 0,2 0 0,4 13 0,12 3-3386,-18-23 2853,0-1 0,1 1 0,-1 0-1,0-1 1,0 1 0,1-1 0,-1 1-1,0-1 1,1 0 0,-1 0 0,0 1 0,1-1-1,-1 0 1,0 0 0,1 0 0,-1 0 0,0-1-1,1 1 1,1-1 0,11-5-7436</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29.967"/>
    </inkml:context>
    <inkml:brush xml:id="br0">
      <inkml:brushProperty name="width" value="0.025" units="cm"/>
      <inkml:brushProperty name="height" value="0.025" units="cm"/>
    </inkml:brush>
  </inkml:definitions>
  <inkml:trace contextRef="#ctx0" brushRef="#br0">1 1 12780,'0'0'11985,"1"10"-12055,4 107-1686,-5-115 1540,1-1 0,-1 1 0,0 0-1,1-1 1,0 1 0,-1 0 0,1-1 0,0 1 0,0-1 0,0 1-1,0-1 1,2 3 0,-3-3 14,1-1 0,-1 1 0,1-1 0,-1 0 0,1 1 0,0-1 0,-1 1 0,1-1 0,0 0 0,-1 1 0,1-1 0,0 0 0,0 0 0,-1 0 0,1 0 0,0 1 0,0-1 0,-1 0 0,1 0 0,0 0 0,0-1 0,-1 1 0,1 0 0,0 0 0,0 0 0,-1 0 0,1-1 0,0 1 0,-1 0 0,1-1 0,0 1 0,1-1 0,7-11-4164</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30.347"/>
    </inkml:context>
    <inkml:brush xml:id="br0">
      <inkml:brushProperty name="width" value="0.025" units="cm"/>
      <inkml:brushProperty name="height" value="0.025" units="cm"/>
    </inkml:brush>
  </inkml:definitions>
  <inkml:trace contextRef="#ctx0" brushRef="#br0">5 0 12940,'0'0'5483,"-1"10"-4965,-2 266 2761,3-175-2699,0-98-523,0 0-1,0 1 1,1-1-1,-1 0 1,1 1-1,-1-1 1,1 0-1,0 0 1,3 6-1,-4-8 4,1-1 0,-1 1 0,1 0-1,0 0 1,-1 0 0,1 0 0,0-1-1,0 1 1,-1 0 0,1-1 0,0 1 0,0-1-1,0 1 1,0-1 0,0 1 0,0-1 0,0 0-1,0 1 1,0-1 0,0 0 0,1 0 0,2 0 111,0-1 0,0 0 1,0 0-1,0 0 1,-1 0-1,1-1 1,0 0-1,-1 1 0,0-1 1,1 0-1,-1-1 1,0 1-1,0-1 0,0 1 1,3-4-1,18-18-126,-1 0-1,-1-1 0,-1-2 0,-1 0 0,-1-1 1,26-54-1,-42 62-1790,-9 17-6139,-6 3 1314</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30.725"/>
    </inkml:context>
    <inkml:brush xml:id="br0">
      <inkml:brushProperty name="width" value="0.025" units="cm"/>
      <inkml:brushProperty name="height" value="0.025" units="cm"/>
    </inkml:brush>
  </inkml:definitions>
  <inkml:trace contextRef="#ctx0" brushRef="#br0">0 26 6790,'0'0'12652,"6"56"-11659,5-43-352,2 2-385,4-1-160,2 0 0,-3-1-64,3-3-608,-2-5-866,0-4-1152,-2-1-609,-4-7-2370</inkml:trace>
  <inkml:trace contextRef="#ctx0" brushRef="#br0" timeOffset="1">230 1 10890,'0'0'3113,"-3"10"-1576,2-4-1239,-5 13 666,2 1-1,-4 25 0,8-41-926,-1 1 0,1-1 0,-1 1-1,1-1 1,1 1 0,-1-1 0,0 1-1,1-1 1,0 1 0,0-1 0,1 1-1,-1-1 1,1 0 0,0 0-1,0 0 1,0 0 0,1 0 0,3 5-1,-6-9-35,0 0 0,1 0 0,-1 0 0,0 0 0,0 1 0,0-1 0,0 0 0,1 0 0,-1 0 0,0 0 0,0 0 0,0 0 0,0 0 0,1 0 0,-1 0 0,0 0 0,0 0 0,0 0 0,1 0 0,-1 0 0,0 0 0,0 0 0,0 0 0,0 0 0,1 0 0,-1 0 0,0 0 0,0 0 0,0-1 0,0 1 0,0 0 0,1 0 0,-1 0 0,0 0 0,0 0 0,0 0 0,0-1 0,0 1 0,0 0 0,1 0 0,-1 0-1,0 0 1,0 0 0,0-1 0,0 1 0,0 0 0,0 0 0,5-15 55,-1-17-196,-3 24 36,0 0 6,0-1 0,0 1-1,-1 0 1,0 0 0,0-1 0,-1 1 0,0 0 0,-4-12-1,7 25 399,16 7-786,-11-10-560,1 0 1,-1-1 0,1 0 0,0-1-1,12 0 1,-8 0-1102,16 0-4190</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31.088"/>
    </inkml:context>
    <inkml:brush xml:id="br0">
      <inkml:brushProperty name="width" value="0.025" units="cm"/>
      <inkml:brushProperty name="height" value="0.025" units="cm"/>
    </inkml:brush>
  </inkml:definitions>
  <inkml:trace contextRef="#ctx0" brushRef="#br0">131 0 6758,'0'0'9572,"-11"8"-7912,-3 1-998,1 0 1,0 1-1,-22 23 0,30-28-532,1 0 0,0 0-1,0 0 1,0 1 0,1 0 0,0-1 0,0 1 0,0 1 0,1-1-1,-1 0 1,2 0 0,-1 1 0,1 0 0,-1 12 0,1-17-116,1-1 0,0 0 1,0 1-1,1-1 0,-1 0 1,0 1-1,0-1 0,0 0 1,1 0-1,-1 1 0,1-1 1,-1 0-1,1 0 0,0 0 1,-1 0-1,1 1 1,0-1-1,0 0 0,-1 0 1,1 0-1,0-1 0,0 1 1,0 0-1,0 0 0,1 0 1,-1-1-1,0 1 0,1 0 1,0 0 28,1-1 0,-1 0 1,0 0-1,0 1 0,0-1 1,0 0-1,1-1 0,-1 1 1,0 0-1,0-1 0,0 1 1,0-1-1,0 0 0,0 1 1,0-1-1,0 0 0,2-2 1,1 0 40,-1 0 0,1-1 0,-1 0 0,0 0 0,-1 0 0,1 0 0,-1-1 0,0 0 0,0 1 0,0-1 0,-1 0 0,1 0 0,-1 0 0,0-1 0,-1 1 0,1 0 0,-1-1 0,0 1 0,-1-1 0,1 0 0,-1 1 0,-1-9 0,1 13-76,0 0 0,0 1-1,0-1 1,-1 0 0,1 0 0,0 0 0,0 0 0,-1 1-1,1-1 1,-1 0 0,1 0 0,-1 1 0,1-1-1,-1 0 1,1 0 0,-1 1 0,0-1 0,1 1-1,-1-1 1,0 1 0,0-1 0,1 1 0,-1-1 0,0 1-1,0 0 1,0-1 0,1 1 0,-2 0 0,-27-3-1723,26 3 1153,3 0 232,-1 1 1,1-1-1,-1 0 0,1 1 0,-1-1 1,1 0-1,0 1 0,-1-1 0,1 0 1,0 1-1,-1-1 0,1 1 0,0-1 1,-1 1-1,1-1 0,0 1 0,0-1 1,0 1-1,-1-1 0,1 1 0,0-1 1,0 1-1,0-1 0,0 1 0,0-1 1,0 1-1,0 0 0,0-1 0,0 1 1,0-1-1,0 1 0,0-1 0,1 1 1,-1-1-1,0 1 0,0-1 0,1 1 1,-1 0-1,5 10-9290</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32.101"/>
    </inkml:context>
    <inkml:brush xml:id="br0">
      <inkml:brushProperty name="width" value="0.025" units="cm"/>
      <inkml:brushProperty name="height" value="0.025" units="cm"/>
    </inkml:brush>
  </inkml:definitions>
  <inkml:trace contextRef="#ctx0" brushRef="#br0">1 0 7655,'0'0'12369,"3"10"-12593,8 51 516,-3-1 0,-2 1 0,-4 88 0,0-41-221,3 553 686,-7-389-650,-2-134-16,1-82-71,2 1 0,2 0 0,17 105 0,-17-147 358,1-1-1566,1-7-8983,-7-13 1704</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32.874"/>
    </inkml:context>
    <inkml:brush xml:id="br0">
      <inkml:brushProperty name="width" value="0.025" units="cm"/>
      <inkml:brushProperty name="height" value="0.025" units="cm"/>
    </inkml:brush>
  </inkml:definitions>
  <inkml:trace contextRef="#ctx0" brushRef="#br0">1 57 10954,'0'0'2627,"11"-1"-695,141-18 68,206-15-2670,-294 31 725,0 3 1,0 3-1,0 3 1,103 22-1,-75-3 225,1-5 1,1-3-1,106 5 0,192 8 89,-263-18-364,393 12 124,-308-19 25,649 25 2280,-816-28-3694,-47-2 454,0-6-6294,0-6-2728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6.778"/>
    </inkml:context>
    <inkml:brush xml:id="br0">
      <inkml:brushProperty name="width" value="0.025" units="cm"/>
      <inkml:brushProperty name="height" value="0.025" units="cm"/>
    </inkml:brush>
  </inkml:definitions>
  <inkml:trace contextRef="#ctx0" brushRef="#br0">0 1 17905,'0'0'3780,"6"49"-3716,11-24-96,1 1-2819,5-3-2626,3-1-5670</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33.235"/>
    </inkml:context>
    <inkml:brush xml:id="br0">
      <inkml:brushProperty name="width" value="0.025" units="cm"/>
      <inkml:brushProperty name="height" value="0.025" units="cm"/>
    </inkml:brush>
  </inkml:definitions>
  <inkml:trace contextRef="#ctx0" brushRef="#br0">25 32 13613,'0'0'2616,"12"-3"-1399,18-5-982,0 1 0,1 2 0,33-1-1,-53 4-282,1 2 0,-1 0-1,1 0 1,-1 1-1,0 0 1,1 1-1,-1 0 1,0 1 0,0 0-1,0 1 1,0 0-1,-1 1 1,11 6-1,-19-9 35,0 0-1,0-1 0,0 1 0,0 0 0,0 0 0,0 1 0,0-1 0,-1 0 1,0 1-1,1-1 0,-1 0 0,0 1 0,0 0 0,0-1 0,0 1 0,-1 0 0,1-1 1,-1 1-1,1 3 0,-1-1 66,-1 1-1,1-1 1,-1 0 0,0 0-1,-1 1 1,1-1 0,-1 0 0,0 0-1,-4 6 1,-2 4 318,-1-1 0,-1-1 0,0 1 0,-1-2 0,-17 18 0,-89 67 2352,101-85-3365,0-1 0,-1-1 0,0-1 0,-1 0 0,-32 10 1,26-15-3911,6-4-2642</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33.685"/>
    </inkml:context>
    <inkml:brush xml:id="br0">
      <inkml:brushProperty name="width" value="0.025" units="cm"/>
      <inkml:brushProperty name="height" value="0.025" units="cm"/>
    </inkml:brush>
  </inkml:definitions>
  <inkml:trace contextRef="#ctx0" brushRef="#br0">129 41 4965,'0'0'-993,"-69"-34"-1506,39 30 3685,1 2-2308</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34.014"/>
    </inkml:context>
    <inkml:brush xml:id="br0">
      <inkml:brushProperty name="width" value="0.025" units="cm"/>
      <inkml:brushProperty name="height" value="0.025" units="cm"/>
    </inkml:brush>
  </inkml:definitions>
  <inkml:trace contextRef="#ctx0" brushRef="#br0">29 329 6342,'0'0'10639,"-7"0"-9357,-15 0-595,43 0 964,-1-1-1426,-1-2 1,1 0-1,-1-1 1,0 0-1,0-2 1,0 0-1,-1-2 1,0 0-1,0-1 1,-1 0-1,0-1 1,21-17-1,-9 4-187,0-2 1,-1-1-1,-2-1 0,-1-1 0,34-47 0,-59 73-50,1 0 1,0 1-1,0-1 0,0 0 1,0 1-1,0-1 0,0 0 0,0 1 1,1 0-1,-1-1 0,0 1 0,1 0 1,0 0-1,-1 0 0,1 0 1,-1 0-1,4-2 0,-4 5-35,0 0-1,0 0 1,-1 0-1,1 0 1,0 0 0,-1 0-1,0 0 1,1 0-1,-1 0 1,0 1-1,0-1 1,-1 3-1,3 18 97,0-1-88,0-1 0,2 0 0,1 0 0,0 0 0,2-1 0,0 0 0,18 34 1,-17-41-1004,-1-1 0,2 0 0,0-1 1,11 13-1,3-6-4606,-2-11-5077</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35.901"/>
    </inkml:context>
    <inkml:brush xml:id="br0">
      <inkml:brushProperty name="width" value="0.025" units="cm"/>
      <inkml:brushProperty name="height" value="0.025" units="cm"/>
    </inkml:brush>
  </inkml:definitions>
  <inkml:trace contextRef="#ctx0" brushRef="#br0">176 1 9641,'-5'13'5417,"-11"11"-4650,3-6-203,-122 240 2425,131-245-2411,2-6-1926,1-23-10822</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36.249"/>
    </inkml:context>
    <inkml:brush xml:id="br0">
      <inkml:brushProperty name="width" value="0.025" units="cm"/>
      <inkml:brushProperty name="height" value="0.025" units="cm"/>
    </inkml:brush>
  </inkml:definitions>
  <inkml:trace contextRef="#ctx0" brushRef="#br0">1 0 2274,'0'0'7922,"4"1"-8648,14 5 6374,-6 6-4845,0 0-1,0-1 0,1 0 0,22 13 0,-22-16-1192,0-1 0,0 0 0,1-1 0,0-1 0,18 6 0,-17-9-3993,-3-2-4372</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36.581"/>
    </inkml:context>
    <inkml:brush xml:id="br0">
      <inkml:brushProperty name="width" value="0.025" units="cm"/>
      <inkml:brushProperty name="height" value="0.025" units="cm"/>
    </inkml:brush>
  </inkml:definitions>
  <inkml:trace contextRef="#ctx0" brushRef="#br0">0 9 13389,'0'0'4468,"8"-2"-4158,4-1-301,0 1 1,0 1 0,0 0 0,21 1 0,-30 0 2,-1 1-1,1-1 0,0 0 0,-1 1 1,1 0-1,-1-1 0,1 1 1,-1 0-1,0 0 0,1 0 1,-1 1-1,0-1 0,0 0 1,4 4-1,-5-3 24,0-1-1,0 1 1,-1-1 0,1 1-1,0 0 1,-1 0 0,0-1-1,1 1 1,-1 0 0,0-1-1,0 1 1,0 0 0,0 0-1,0 0 1,0-1 0,0 1 0,-1 0-1,1-1 1,0 1 0,-1 0-1,0-1 1,1 1 0,-1 0-1,0-1 1,-2 3 0,-27 34 1574,26-35-1591,1 0-1,0 0 0,0 0 1,0 0-1,0 1 1,0-1-1,1 1 1,0-1-1,0 1 0,0 0 1,0 0-1,0 0 1,1 0-1,0 0 1,0 1-1,-1 4 0,2-8-108,1 0-1,-1 1 0,0-1 0,1 1 1,-1-1-1,1 0 0,0 1 0,-1-1 1,1 0-1,0 0 0,0 0 0,0 1 1,0-1-1,0 0 0,0 0 0,0 0 1,0 0-1,0-1 0,0 1 0,0 0 0,1 0 1,-1-1-1,0 1 0,1-1 0,-1 1 1,0-1-1,3 1 0,43 7-3488,-4-7-1182</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37.365"/>
    </inkml:context>
    <inkml:brush xml:id="br0">
      <inkml:brushProperty name="width" value="0.025" units="cm"/>
      <inkml:brushProperty name="height" value="0.025" units="cm"/>
    </inkml:brush>
  </inkml:definitions>
  <inkml:trace contextRef="#ctx0" brushRef="#br0">256 0 10410,'0'0'9433,"-10"11"-9150,-181 181 1254,190-190-1625,-1-1 1,0 1-1,0-1 0,1 1 1,-1-1-1,-1 1 0,1-1 1,0 0-1,0 0 0,0 0 0,0-1 1,-4 2-1,5-2-37,1 0 0,-1-1 0,0 1-1,0 0 1,0-1 0,1 1 0,-1 0 0,0-1 0,1 1 0,-1-1 0,0 1-1,1-1 1,-1 1 0,0-1 0,1 1 0,-1-1 0,1 0 0,-1 1-1,1-1 1,0 0 0,-1 1 0,1-1 0,0 0 0,-1 0 0,1 1-1,0-1 1,0 0 0,0 0 0,-1 0 0,1 1 0,0-1 0,0 0 0,0 0-1,1-1 1,-9-55-6959,5 22 1196</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37.755"/>
    </inkml:context>
    <inkml:brush xml:id="br0">
      <inkml:brushProperty name="width" value="0.025" units="cm"/>
      <inkml:brushProperty name="height" value="0.025" units="cm"/>
    </inkml:brush>
  </inkml:definitions>
  <inkml:trace contextRef="#ctx0" brushRef="#br0">0 0 2851,'0'0'13068,"60"44"-12331,-36-24-289,4-3-256,-1-1-96,1 2-31,0-3-130,-2-2-671,-4-3-738,1-8-896,-7-2-4356</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38.085"/>
    </inkml:context>
    <inkml:brush xml:id="br0">
      <inkml:brushProperty name="width" value="0.025" units="cm"/>
      <inkml:brushProperty name="height" value="0.025" units="cm"/>
    </inkml:brush>
  </inkml:definitions>
  <inkml:trace contextRef="#ctx0" brushRef="#br0">0 194 12460,'0'0'10153,"12"-9"-9854,47-43-216,62-70 0,-121 122-141,1-1 0,-1 0 0,1 1 0,-1-1 0,1 0 0,-1 1 1,1-1-1,-1 0 0,1 1 0,0-1 0,-1 1 0,1-1 0,0 1 0,-1 0 0,1-1 0,0 1 1,0-1-1,-1 1 0,1 0 0,0 0 0,0 0 0,0-1 0,1 1 0,1 17-640,-14 45 468,7-44 252,3-12-73,-3 11-356,1 0 0,2 1 0,-1-1 0,2 0 0,3 31 0,5-33-2646,3-12-1293</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42.267"/>
    </inkml:context>
    <inkml:brush xml:id="br0">
      <inkml:brushProperty name="width" value="0.025" units="cm"/>
      <inkml:brushProperty name="height" value="0.025" units="cm"/>
    </inkml:brush>
  </inkml:definitions>
  <inkml:trace contextRef="#ctx0" brushRef="#br0">25 1 9545,'-3'38'9508,"-4"14"-6753,-8 103-3044,15-154 27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7.127"/>
    </inkml:context>
    <inkml:brush xml:id="br0">
      <inkml:brushProperty name="width" value="0.025" units="cm"/>
      <inkml:brushProperty name="height" value="0.025" units="cm"/>
    </inkml:brush>
  </inkml:definitions>
  <inkml:trace contextRef="#ctx0" brushRef="#br0">69 428 4644,'0'0'12401,"-8"11"-10174,3-5-1760,-28 35 1556,30-38-1779,0 0 1,1 1 0,0 0 0,-1 0 0,2-1 0,-1 1 0,0 0 0,1 1-1,-1-1 1,0 6 0,3-10-237,-1 1-1,1-1 1,0 1 0,-1 0-1,1-1 1,0 0 0,-1 1-1,1-1 1,0 1 0,-1-1-1,1 0 1,0 0 0,0 1-1,0-1 1,-1 0 0,1 0-1,0 0 1,0 0 0,0 0-1,-1 0 1,1 0 0,0 0-1,0 0 1,0 0-1,-1-1 1,1 1 0,0 0-1,1-1 1,26-6 251,-13-1-209,0-1 0,-1-1 1,0 0-1,0-1 0,-1-1 1,-1 0-1,0 0 0,-1-2 1,0 1-1,-1-1 0,10-17 1,4-12-107,-1-1 1,27-75-1,-44 103 12,0 0 0,-1 0 0,-1-1-1,0 0 1,-1 0 0,0-24 0,-3 40 41,0 0 1,0-1 0,0 1-1,-1 0 1,1 0 0,0 0-1,-1-1 1,1 1 0,0 0-1,-1 0 1,0 0 0,1 0-1,-1 0 1,0 0 0,1 0 0,-1 0-1,0 0 1,0 0 0,0 0-1,0 1 1,0-1 0,0 0-1,0 1 1,0-1 0,0 0-1,0 1 1,0 0 0,0-1-1,-1 1 1,1-1 0,0 1-1,0 0 1,0 0 0,-1 0-1,1 0 1,0 0 0,0 0-1,-1 0 1,1 0 0,0 0-1,0 1 1,0-1 0,-2 1-1,-5 1-38,0-1-1,0 2 0,1-1 1,-1 1-1,-11 6 0,-6 6 59,-1 1-1,-22 19 1,39-27 13,0-1 1,0 2-1,1-1 1,0 1-1,0 0 1,1 1-1,-10 18 1,16-26-35,-1 0 0,1 1 1,1-1-1,-1 0 0,0 0 0,0 1 0,1-1 0,-1 0 1,1 1-1,0-1 0,0 0 0,0 1 0,0-1 0,0 0 1,0 1-1,1-1 0,-1 0 0,1 1 0,0-1 1,0 0-1,-1 0 0,1 1 0,1-1 0,-1 0 0,0 0 1,0 0-1,1 0 0,-1-1 0,1 1 0,0 0 1,-1-1-1,1 1 0,0-1 0,0 1 0,0-1 0,0 0 1,0 0-1,4 2 0,9 3-112,1 0 1,-1-2-1,1 1 0,27 2 1,-17-2-231,0 1-19,-3-3 297,0 2 1,-1 1-1,1 0 1,-1 2-1,-1 0 0,30 17 1,-49-23 155,0 0 1,1 0 0,-1 1-1,0-1 1,0 1-1,-1-1 1,1 1-1,0 0 1,-1-1-1,0 1 1,1 0 0,-1 0-1,-1 0 1,1 0-1,0 0 1,-1 0-1,1 0 1,-1 1-1,0-1 1,0 0 0,0 0-1,0 0 1,-1 0-1,1 0 1,-1 0-1,0 0 1,-2 6-1,0 0-295,-1 0 0,1 0 0,-1 0 0,-1-1 0,0 1-1,0-1 1,-12 14 0,4-11-5580</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42.598"/>
    </inkml:context>
    <inkml:brush xml:id="br0">
      <inkml:brushProperty name="width" value="0.025" units="cm"/>
      <inkml:brushProperty name="height" value="0.025" units="cm"/>
    </inkml:brush>
  </inkml:definitions>
  <inkml:trace contextRef="#ctx0" brushRef="#br0">7 28 6246,'0'0'11445,"-6"7"-10201,11-5-1040,0-1 0,0 1 0,0-1 0,0 0 1,1-1-1,-1 1 0,0-1 0,1 0 0,6-1 0,1 1 88,35 2 186,-21 1-405,0-2 1,0-1-1,-1-2 1,1 0-1,40-9 0,-51 3-709,-15 8 413,-1-1-1,1 1 0,-1-1 0,1 1 1,-1-1-1,0 1 0,1-1 0,-1 1 1,0-1-1,0 0 0,1 1 0,-1-1 1,0 1-1,0-1 0,0 0 0,0 1 0,0-1 1,0 0-1,0 1 0,0-1 0,0 0 1,0 1-1,0-1 0,0 0 0,-4-9-4361</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42.990"/>
    </inkml:context>
    <inkml:brush xml:id="br0">
      <inkml:brushProperty name="width" value="0.025" units="cm"/>
      <inkml:brushProperty name="height" value="0.025" units="cm"/>
    </inkml:brush>
  </inkml:definitions>
  <inkml:trace contextRef="#ctx0" brushRef="#br0">1 12 5637,'0'0'15583,"0"0"-15572,0 0 1,-1-1-1,1 1 1,0 0-1,0 0 0,0 0 1,0-1-1,0 1 0,0 0 1,0 0-1,0 0 0,0-1 1,0 1-1,0 0 0,0 0 1,0-1-1,0 1 1,0 0-1,0 0 0,1 0 1,-1-1-1,0 1 0,0 0 1,0 0-1,0 0 0,0 0 1,0-1-1,0 1 0,1 0 1,-1 0-1,0 0 1,0 0-1,0 0 0,0-1 1,1 1-1,-1 0 0,0 0 1,0 0-1,0 0 0,1 0 1,-1 0-1,0 0 0,0 0 1,1 0-1,-1 0 1,0 0-1,0 0 0,0 0 1,1 0-1,-1 0 0,0 0 1,0 0-1,0 0 0,1 0 1,16-2 122,1 0 0,-1 1 0,1 1 1,0 1-1,33 6 0,13-1-91,-37-3-364,38 0-1346,-26-9-4085,-24-2-72</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45.411"/>
    </inkml:context>
    <inkml:brush xml:id="br0">
      <inkml:brushProperty name="width" value="0.025" units="cm"/>
      <inkml:brushProperty name="height" value="0.025" units="cm"/>
    </inkml:brush>
  </inkml:definitions>
  <inkml:trace contextRef="#ctx0" brushRef="#br0">0 182 10410,'0'0'1612,"16"-4"1703,0-7-2904,-1-1-1,-1 0 1,0-1-1,17-20 1,-28 29-296,7-7 141,-3 5 40,0-1 0,-1 0 0,0 0 0,0 0 0,-1-1 0,0 0 0,-1 0 0,7-15 0,-12 89 1684,0-59-2107,-2 25 1062,3-32-1002,0 0 1,0 1-1,0-1 1,0 1-1,0-1 1,0 1-1,0-1 1,1 1-1,-1-1 1,0 1-1,0-1 1,0 1-1,0-1 1,1 1-1,-1-1 1,0 0-1,1 1 1,-1-1-1,0 0 1,1 1-1,-1-1 1,0 0-1,1 1 1,-1-1-1,1 0 1,-1 0-1,0 1 1,1-1-1,-1 0 1,1 0-1,-1 0 1,1 1-1,-1-1 1,1 0-1,-1 0 1,1 0-1,-1 0 1,1 0-1,-1 0 1,1 0-1,-1 0 1,0 0-1,1-1 1,-1 1-1,1 0 1,-1 0-1,1 0 1,-1 0-1,1-1 0,-1 1 1,0 0-1,2-1 1,8-6-5369</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05.313"/>
    </inkml:context>
    <inkml:brush xml:id="br0">
      <inkml:brushProperty name="width" value="0.025" units="cm"/>
      <inkml:brushProperty name="height" value="0.025" units="cm"/>
    </inkml:brush>
  </inkml:definitions>
  <inkml:trace contextRef="#ctx0" brushRef="#br0">1 304 9257,'0'0'7596,"4"-9"-7099,11-11-39,0 1 0,1 1 0,1 0 1,1 1-1,34-25 0,-5 4-408,2 2 0,91-50-1,-137 85-451,-13 6-10283</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05.801"/>
    </inkml:context>
    <inkml:brush xml:id="br0">
      <inkml:brushProperty name="width" value="0.025" units="cm"/>
      <inkml:brushProperty name="height" value="0.025" units="cm"/>
    </inkml:brush>
  </inkml:definitions>
  <inkml:trace contextRef="#ctx0" brushRef="#br0">64 1 9417,'0'0'6497,"0"10"-6081,-2 38-333,-3 0 0,-1 0 1,-23 81-1,8-37-1366,21-91 1298,0-1 0,0 1-1,0-1 1,0 1 0,-1-1 0,1 1 0,0-1 0,0 1-1,0-1 1,1 1 0,-1-1 0,0 1 0,0-1-1,0 1 1,0-1 0,0 1 0,0-1 0,1 1 0,-1-1-1,0 0 1,0 1 0,1-1 0,-1 1 0,0-1 0,1 0-1,-1 1 1,0-1 0,1 0 0,-1 1 0,1-1 0,-1 0-1,1 0 1,-1 1 0,0-1 0,1 0 0,-1 0 0,1 0-1,26 0 638,25-17 354,36-23 124,-21 10-1809,-24 10-3050,-23 10-2779</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06.590"/>
    </inkml:context>
    <inkml:brush xml:id="br0">
      <inkml:brushProperty name="width" value="0.025" units="cm"/>
      <inkml:brushProperty name="height" value="0.025" units="cm"/>
    </inkml:brush>
  </inkml:definitions>
  <inkml:trace contextRef="#ctx0" brushRef="#br0">1 57 9289,'0'0'8488,"2"-54"-5990,-2 52 321,0 3-2723,0 14-801,0 4 833,3 5-288,3 5-352,-2 0-673,5 4-385,-1-1-512,-3-2-64,1-5-769,-2-3-1281,-4-6-864</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07.082"/>
    </inkml:context>
    <inkml:brush xml:id="br0">
      <inkml:brushProperty name="width" value="0.025" units="cm"/>
      <inkml:brushProperty name="height" value="0.025" units="cm"/>
    </inkml:brush>
  </inkml:definitions>
  <inkml:trace contextRef="#ctx0" brushRef="#br0">1 129 5701,'0'0'6551,"0"-9"-4571,-1 5-1794,1 0 0,0 0 0,1 0 0,-1 0 0,1 0 0,0 0 0,0 0 0,0 0 0,0 0 0,1 0 0,-1 0 0,1 0 0,0 1 0,0-1 0,1 1 0,-1-1 1,1 1-1,0 0 0,-1 0 0,1 0 0,1 1 0,-1-1 0,0 1 0,1-1 0,4-1 0,-1 0-114,-1 0 0,1 1 1,-1 0-1,1 0 0,0 0 0,0 1 1,0 0-1,1 1 0,-1 0 0,0 0 1,1 0-1,12 1 0,-17 1-75,0-1-1,0 1 0,0-1 0,-1 1 1,1 0-1,0 0 0,-1 0 1,1 0-1,-1 0 0,1 1 0,-1-1 1,1 1-1,-1 0 0,0-1 1,0 1-1,0 0 0,0 0 1,0 1-1,-1-1 0,1 0 0,0 0 1,-1 1-1,0-1 0,1 1 1,-1 0-1,0-1 0,-1 1 0,1 0 1,0-1-1,-1 1 0,1 0 1,-1 0-1,0 0 0,0-1 1,0 5-1,0 2 208,-1-5-207,1 1 0,0-1-1,0 0 1,0 0 0,1 1 0,0-1 0,0 0 0,2 6 0,-1-7-55,0-1 0,0 1 0,0-1 0,0 0 0,0 0 0,1 0 0,-1 0 0,1 0 0,-1-1 0,1 1 0,0-1 0,0 0 0,4 2 1,-4-2 39,0 0 1,0 0-1,0 0 1,0 0-1,0 1 1,0-1 0,0 1-1,-1 0 1,1 0-1,-1 0 1,1 0 0,-1 0-1,0 1 1,0-1-1,0 1 1,0-1-1,0 1 1,-1 0 0,1 0-1,-1 0 1,0 0-1,0 0 1,0 0-1,0 0 1,0 0 0,-1 0-1,1 0 1,-1 0-1,0 1 1,0-1 0,0 0-1,0 0 1,-1 0-1,1 1 1,-1-1-1,0 0 1,-2 6 0,1-4 117,0 1 0,0 0 1,0-1-1,-1 0 1,0 1-1,0-1 0,-1 0 1,0-1-1,1 1 1,-1-1-1,-1 1 0,1-1 1,-1 0-1,1-1 1,-1 1-1,0-1 0,-1 0 1,1 0-1,0-1 0,-1 1 1,0-1-1,1-1 1,-1 1-1,0-1 0,0 0 1,0 0-1,0 0 1,0-1-1,0 0 0,-8-1 1,13 0-89,-1 1 0,1-1 0,-1 1 0,1-1 0,0 0 0,-1 0 0,1 0 0,0 0 0,-1 0 0,1 0 0,0 0-1,0-1 1,0 1 0,0 0 0,-1-2 0,-1-9-2283,12 5-5520,4 3 680</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07.780"/>
    </inkml:context>
    <inkml:brush xml:id="br0">
      <inkml:brushProperty name="width" value="0.025" units="cm"/>
      <inkml:brushProperty name="height" value="0.025" units="cm"/>
    </inkml:brush>
  </inkml:definitions>
  <inkml:trace contextRef="#ctx0" brushRef="#br0">1 195 13164,'0'0'6663,"9"-5"-6359,-6 4-324,54-32 699,-54 31-512,0 0 0,0 0 1,0-1-1,0 1 0,-1-1 1,1 0-1,-1 1 1,0-1-1,0 0 0,0 0 1,0-1-1,-1 1 0,1 0 1,-1-1-1,0 1 0,0 0 1,0-1-1,1-7 0,-2 11-165,-1 0 0,1 0 0,0-1-1,-1 1 1,1 0 0,0 0 0,-1-1 0,1 1-1,0 0 1,-1 0 0,1 0 0,-1 0 0,1 0-1,0 0 1,-1 0 0,1 0 0,-1 0-1,1 0 1,-1 0 0,1 0 0,0 0 0,-1 0-1,1 0 1,-1 0 0,1 0 0,0 0-1,-1 0 1,1 1 0,-1-1 0,1 0 0,0 0-1,-1 0 1,1 1 0,0-1 0,-1 0 0,1 1-1,0-1 1,0 0 0,-1 1 0,-15 9-287,10-4 172,1 1 0,0-1 1,0 1-1,0 0 0,1 1 1,0-1-1,0 1 0,1-1 1,0 1-1,1 0 0,-1 0 0,1 1 1,1-1-1,0 0 0,0 1 1,0-1-1,2 11 0,-1-17 66,0-1-1,0 0 0,0 0 1,1 1-1,-1-1 1,0 0-1,1 0 0,-1 0 1,1 1-1,-1-1 0,1 0 1,0 0-1,-1 0 1,1 0-1,0 0 0,0 0 1,0 0-1,0-1 1,0 1-1,0 0 0,0 0 1,0-1-1,0 1 1,2 1-1,0-2-73,-1 1 0,1-1 0,0 1 1,-1-1-1,1 0 0,0 0 0,0 0 0,-1 0 1,1-1-1,0 1 0,2-1 0,3-2-252,0 1 1,-1-1-1,0 0 0,0 0 1,0-1-1,0 0 1,7-6-1,3-5-644,-1-1 0,-1 0-1,0-2 1,13-20 0,4-24 232,-29 54 1195,-1 0 0,0 1 0,0-2 0,-1 1 1,0 0-1,0-8 0,-1 15-281,0 0 0,0 1-1,0-1 1,0 0 0,0 1 0,0-1 0,0 1 0,0-1 0,0 0 0,0 1 0,0-1-1,0 0 1,-1 1 0,1-1 0,0 1 0,-1-1 0,1 0 0,0 1 0,-1-1 0,1 1-1,0-1 1,-1 1 0,1 0 0,-1-1 0,1 1 0,-1-1 0,1 1 0,-1 0 0,0-1 0,1 1-1,-1 0 1,1 0 0,-1-1 0,0 1 0,1 0 0,-1 0 0,1 0 0,-1 0 0,0 0-1,1 0 1,-1 0 0,0 0 0,1 0 0,-1 0 0,0 0 0,1 0 0,-1 0 0,1 1 0,-1-1-1,0 0 1,1 0 0,-1 1 0,-3 0-7,1 1 0,0-1-1,0 1 1,0 0 0,0 0 0,0 0 0,0 0-1,-3 4 1,0 1-139,0 0 0,0 0 0,1 1 0,0 0 0,1 0 0,-1 0 0,2 0 0,-1 1-1,1 0 1,0-1 0,1 1 0,0 0 0,1 1 0,-1 8 0,2-17-25,0-1 0,0 1 0,0-1 0,0 1 0,1-1 0,-1 1 0,0-1 0,0 1 0,0-1 0,1 1 0,-1-1 0,0 1 0,1-1 0,-1 0 0,0 1 0,1-1 0,-1 1 0,0-1 0,1 0 0,-1 0 1,1 1-1,-1-1 0,1 0 0,-1 0 0,1 1 0,-1-1 0,1 0 0,-1 0 0,1 0 0,-1 0 0,1 0 0,0 0 0,26 0-768,21-12-198,-16-4 563,-25 12 522,1 0 1,-1 0 0,1 0 0,0 1 0,10-2-1,-18 5 575,-5 7-375,-3 1 78,0 1 0,-1-1 1,0 0-1,0-1 0,-1 0 0,0-1 0,-19 10 0,24-14-825,-1 0 0,0-1 0,1 0 0,-1 1 1,0-2-1,-9 1 0</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08.517"/>
    </inkml:context>
    <inkml:brush xml:id="br0">
      <inkml:brushProperty name="width" value="0.025" units="cm"/>
      <inkml:brushProperty name="height" value="0.025" units="cm"/>
    </inkml:brush>
  </inkml:definitions>
  <inkml:trace contextRef="#ctx0" brushRef="#br0">67 147 8520,'0'0'10698,"-9"9"-10570,4-4-114,0 0 0,0 0-1,0 1 1,1-1 0,0 1-1,0 0 1,0 1 0,1-1-1,0 1 1,0-1 0,0 1-1,1 0 1,0 0 0,1 0-1,-2 13 1,2-13-124,1 1-1,0-1 0,0 0 1,0 1-1,1-1 0,0 0 1,3 8-1,-4-14 70,1 1-1,0 0 1,0-1-1,0 1 1,0-1-1,0 1 1,0-1-1,1 0 1,-1 0-1,0 1 1,1-1-1,-1 0 0,1 0 1,-1 0-1,1 0 1,0-1-1,-1 1 1,1 0-1,0-1 1,-1 1-1,1-1 1,0 1-1,0-1 1,-1 0-1,1 0 1,0 0-1,0 0 1,0 0-1,-1 0 1,1 0-1,0-1 1,0 1-1,0-1 0,2-1 1,2 0 67,-1 0 0,0 0 0,0-1 0,0 0 0,0 0 0,-1 0 0,1-1 0,-1 0 0,0 0 0,0 0 0,0 0 0,0 0 0,-1-1 0,0 0 0,0 0 0,0 0 0,3-7 0,3-7 225,-1 0 1,-1 0-1,8-33 0,-15 49-194,14-71 1275,-13 68-1235,-1 0 0,1 0 0,-1-1 0,-1 1 0,1 0 0,-1-1 1,0 1-1,0 0 0,-4-9 0,5 14-106,-1-1 1,0 1-1,0-1 1,0 1 0,0-1-1,0 1 1,0 0-1,0 0 1,0 0-1,-1-1 1,1 1-1,0 0 1,-1 1-1,1-1 1,-1 0-1,1 0 1,-1 1-1,1-1 1,-1 0-1,0 1 1,1 0-1,-1-1 1,0 1-1,1 0 1,-1 0-1,0 0 1,1 0-1,-1 0 1,0 0 0,1 0-1,-1 1 1,0-1-1,1 1 1,-1-1-1,0 1 1,1 0-1,-1-1 1,1 1-1,-2 1 1,-4 2-45,0 0 0,1 0 0,-1 1 0,1-1 0,0 1 0,0 1 0,-5 6 0,4-4 83,0 1 1,0 0 0,1 1 0,0-1 0,0 1 0,1 0 0,1 1 0,0-1 0,0 1-1,1 0 1,1 0 0,-1 0 0,0 16 0,3-26-46,0 0 0,0 1 1,1-1-1,-1 1 0,0-1 0,0 1 1,1-1-1,-1 0 0,1 1 0,-1-1 1,1 0-1,0 0 0,-1 1 1,1-1-1,0 0 0,0 0 0,0 0 1,0 0-1,0 0 0,0 0 0,0 0 1,0 0-1,1 0 0,1 0 0,1 1-19,0 0 0,0-1-1,0 0 1,0 0 0,0 0-1,0 0 1,1-1-1,5 0 1,6 0-245,1-1 0,-1-1 0,24-6 0,-23 4 71,-7 0 111,1 2-1,0 0 0,21-2 1,-29 4 91,0 0 0,0 0 0,0 1 0,0-1 0,0 1 0,0 0 1,0 0-1,0 0 0,0 0 0,0 0 0,0 1 0,-1-1 0,1 1 1,0-1-1,-1 1 0,1 0 0,-1 0 0,3 3 0,-5-3 123,1-1-1,0 0 1,0 0-1,-1 0 1,1 0 0,0 0-1,0 0 1,0-1-1,0 1 1,0 0-1,0 0 1,0-1-1,1 1 1,-1 0 0,0-1-1,0 1 1,0-1-1,1 0 1,-1 1-1,0-1 1,1 0 0,-1 0-1,0 0 1,0 0-1,3 0 1,-3-1-34,0 0 0,0 0 0,0 0 0,0 0 0,0 0 0,0 0 0,0 0 0,0-1 0,0 1 0,-1 0 0,1-1 0,0 1 0,-1 0 0,1-1 0,-1 1 0,1-1 0,-1 1 0,0-3 0,3-13 263,-2-1 0,0-32-1,-2 39-155,35-1-8128,-15 2 2557,3-1-4848</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08.927"/>
    </inkml:context>
    <inkml:brush xml:id="br0">
      <inkml:brushProperty name="width" value="0.025" units="cm"/>
      <inkml:brushProperty name="height" value="0.025" units="cm"/>
    </inkml:brush>
  </inkml:definitions>
  <inkml:trace contextRef="#ctx0" brushRef="#br0">77 34 8392,'0'0'9171,"-9"2"-9075,6-2-94,-1 2 0,1-1 0,-1 0-1,1 1 1,0-1 0,-1 1 0,1 0 0,0 0-1,0 0 1,1 0 0,-1 1 0,0-1 0,1 1-1,-1 0 1,1 0 0,0 0 0,0 0-1,0 0 1,0 0 0,1 0 0,-1 1 0,1-1-1,0 1 1,0-1 0,0 1 0,0-1-1,1 1 1,-1 0 0,1 4 0,-1-3-7,0 0 0,1 0 0,-1 0 0,1 0 0,0 0 0,0 0 0,1 0 0,0 0 0,0 0 0,2 7 0,-2-11 3,-1 0 1,1 0 0,-1 0-1,1 0 1,0 0 0,-1 0 0,1-1-1,0 1 1,0 0 0,0 0-1,0-1 1,0 1 0,0 0-1,0-1 1,0 1 0,0-1-1,0 1 1,0-1 0,2 1-1,-1-1 13,1 0 0,0 0 0,0 0 0,-1 0-1,1 0 1,0-1 0,-1 1 0,1-1-1,0 0 1,-1 1 0,4-3 0,4-3-80,0 0 1,-1-1 0,0 0-1,-1-1 1,0 0-1,0 0 1,0-1-1,-1 1 1,-1-2 0,11-17-1,-16 35 2026,1 22-1141,-2-29-805,0 0 1,0-1-1,0 1 1,0 0-1,0 0 1,0 0-1,1-1 1,-1 1-1,0 0 1,1-1-1,-1 1 0,0 0 1,1 0-1,-1-1 1,1 1-1,-1-1 1,1 1-1,-1-1 1,1 1-1,0 0 1,-1-1-1,1 0 1,0 1-1,-1-1 1,1 1-1,0-1 1,0 0-1,-1 0 0,1 1 1,1-1-1,5 0-171,-1-1 0,1 0 0,-1-1 0,0 1 0,1-1 0,-1-1 0,0 1 0,0-1 0,-1 0 0,1 0-1,0-1 1,-1 1 0,6-6 0,4-4-2177,-2 0 0,0-1 0,16-20 0,-6 3-4544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8.054"/>
    </inkml:context>
    <inkml:brush xml:id="br0">
      <inkml:brushProperty name="width" value="0.025" units="cm"/>
      <inkml:brushProperty name="height" value="0.025" units="cm"/>
    </inkml:brush>
  </inkml:definitions>
  <inkml:trace contextRef="#ctx0" brushRef="#br0">0 142 8680,'21'-110'6840,"-18"78"403,-25 533-6747,21-420-165,1-80-323,0-1-1,0 1 1,0 0-1,0-1 1,0 1-1,0-1 1,0 1-1,0 0 0,0-1 1,1 1-1,-1 0 1,0-1-1,0 1 1,1-1-1,-1 1 1,0-1-1,1 1 1,-1-1-1,1 1 1,-1-1-1,1 1 0,-1-1 1,1 1-1,-1-1 1,1 0-1,-1 1 1,1-1-1,-1 0 1,1 1-1,0-1 1,-1 0-1,1 0 1,-1 0-1,1 0 1,0 1-1,-1-1 0,1 0 1,0 0-1,-1 0 1,1 0-1,0-1 1,-1 1-1,1 0 1,0 0-1,-1 0 1,1 0-1,-1-1 1,1 1-1,0 0 0,-1 0 1,1-1-1,30-20 662,-12 2-140,-1-1 0,-1-1 0,-1-1 0,23-40 0,43-102 232,15-93-1150,-93 248-1427,-2 13-1944,-5 14-1507,-7 4-1721</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09.290"/>
    </inkml:context>
    <inkml:brush xml:id="br0">
      <inkml:brushProperty name="width" value="0.025" units="cm"/>
      <inkml:brushProperty name="height" value="0.025" units="cm"/>
    </inkml:brush>
  </inkml:definitions>
  <inkml:trace contextRef="#ctx0" brushRef="#br0">72 0 8712,'0'0'5835,"-7"9"-4041,0-1-1492,0 1 1,1-1-1,1 1 1,-1 0-1,2 1 1,-1-1-1,1 1 1,1 0-1,-1 0 1,2 0-1,-1 0 1,2 1-1,-1-1 1,1 14-1,-1 6-359,1-23-118,0 1 1,1 0 0,-1 0-1,2-1 1,-1 1 0,1 0-1,0-1 1,0 1 0,1-1 0,5 14-1,-6-20 161,0 0 0,0 0 0,0 0 0,0 0 0,0 0 0,1 0 0,-1 0 0,1 0 0,-1 0 0,0 0 0,1-1 0,-1 1 0,1-1 0,-1 1 0,1-1 0,0 0 0,-1 1 0,1-1 0,-1 0 0,1 0 0,0 0 0,-1 0 0,1 0 0,-1-1 0,1 1 0,0 0 0,-1-1 0,1 1 0,-1-1 0,1 0 0,-1 1 0,1-1 0,-1 0 0,0 0 0,1 0 0,-1 0 0,0 0 0,0 0 0,0 0 0,1-2 0,7-4 89,-2 0 1,1-1-1,-1 0 0,9-14 1,34-57 1446,-46 72-1187,0-1 0,0 0 0,-1 0 0,0 0 0,-1 0 0,1-1 0,-2 1 0,2-13 0,-3 20-367,4 25-3059,-2-9 547,-1 0 0,-1 1 0,-1 18 0,1-28 1366,-2 14-2912</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09.634"/>
    </inkml:context>
    <inkml:brush xml:id="br0">
      <inkml:brushProperty name="width" value="0.025" units="cm"/>
      <inkml:brushProperty name="height" value="0.025" units="cm"/>
    </inkml:brush>
  </inkml:definitions>
  <inkml:trace contextRef="#ctx0" brushRef="#br0">1 0 12524,'0'0'6566,"54"25"-6470,-32-17-512,-7-3-1858,2-1-1314,-6-1-3426</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09.984"/>
    </inkml:context>
    <inkml:brush xml:id="br0">
      <inkml:brushProperty name="width" value="0.025" units="cm"/>
      <inkml:brushProperty name="height" value="0.025" units="cm"/>
    </inkml:brush>
  </inkml:definitions>
  <inkml:trace contextRef="#ctx0" brushRef="#br0">6 1 13196,'0'0'4661,"-1"11"-4181,-4 35-341,6-43-147,-1-1 1,1 0-1,-1 0 0,1 0 0,-1 0 0,1 0 1,0 0-1,0 0 0,0 0 0,0 0 0,0-1 1,1 1-1,-1 0 0,1-1 0,-1 1 0,1-1 1,-1 1-1,1-1 0,0 0 0,-1 1 1,1-1-1,0 0 0,0 0 0,0-1 0,0 1 1,0 0-1,0 0 0,3 0 0,3 0-246,-1 1-1,0-1 1,0-1-1,1 1 1,-1-1-1,10-1 1,-13 0 226,0 0 0,0-1 0,0 1 0,0-1 0,0 0 0,0 0-1,0 0 1,-1 0 0,1-1 0,-1 0 0,0 1 0,1-1 0,-1 0 0,-1-1 0,1 1 0,0 0 0,3-7 0,-3 6 114,0-1 1,0 1 0,0 0 0,1 0-1,0 1 1,0-1 0,0 1-1,0 0 1,0 0 0,6-3-1,-9 6-44,1 0 0,-1 0-1,0 0 1,0 1-1,0-1 1,0 0 0,0 1-1,1-1 1,-1 1 0,0-1-1,0 1 1,0 0-1,0-1 1,0 1 0,0 0-1,-1 0 1,1-1-1,0 1 1,0 0 0,-1 0-1,1 0 1,0 0 0,-1 0-1,1 0 1,-1 0-1,1 1 1,0 0 0,18 41 331,-16-35-380,15 32 81,-8-21-444,-1 1-1,0 1 0,-2-1 1,-1 1-1,0 0 1,-1 1-1,-2 0 0,3 41 1,-7-60 356,1 0 1,-1 0-1,0 1 0,0-1 1,0 0-1,-1 0 1,1 0-1,-1 0 1,1 0-1,-1-1 1,0 1-1,0 0 0,0-1 1,-1 1-1,1-1 1,0 0-1,-1 0 1,0 0-1,-4 3 1,5-4 31,1 0 0,0-1 0,-1 1 0,1 0 0,-1-1 0,1 1 0,-1-1 1,0 1-1,1-1 0,-1 1 0,1-1 0,-1 0 0,0 0 0,1 0 0,-1 0 0,0 0 1,1 0-1,-1-1 0,1 1 0,-1-1 0,0 1 0,1-1 0,-1 1 0,1-1 1,-1 0-1,1 0 0,0 1 0,-1-1 0,1 0 0,0 0 0,-1-1 0,1 1 1,0 0-1,0 0 0,0-1 0,0 1 0,0 0 0,0-1 0,-1-2 0,-6-15 298,1-1 0,1 1-1,0-1 1,2 0-1,0-1 1,1 1-1,1-1 1,1-26-1,1 45-198,0 1-1,0-1 1,0 0-1,1 0 1,-1 0-1,1 1 1,-1-1-1,1 0 1,0 1-1,-1-1 1,1 0-1,0 1 1,0-1-1,0 1 1,0-1-1,0 1 1,1 0-1,-1-1 0,0 1 1,1 0-1,-1 0 1,1 0-1,-1 0 1,1 0-1,1-1 1,50-13 131,-15 6-1250,-37 9 834,0-1 1,0 1-1,0-1 0,0 1 1,-1-1-1,1 1 1,0-1-1,-1 0 1,1 1-1,0-1 1,-1 0-1,1 1 1,-1-1-1,1 0 0,-1 0 1,1 1-1,-1-1 1,1 0-1,-1 0 1,0 0-1,0 0 1,1 0-1,-1 0 1,0 0-1,0-1 1,1-13-3549</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10.314"/>
    </inkml:context>
    <inkml:brush xml:id="br0">
      <inkml:brushProperty name="width" value="0.025" units="cm"/>
      <inkml:brushProperty name="height" value="0.025" units="cm"/>
    </inkml:brush>
  </inkml:definitions>
  <inkml:trace contextRef="#ctx0" brushRef="#br0">0 36 14350,'0'0'6245,"73"-24"-6148,-39 19-1635,1-1-3491</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11.358"/>
    </inkml:context>
    <inkml:brush xml:id="br0">
      <inkml:brushProperty name="width" value="0.025" units="cm"/>
      <inkml:brushProperty name="height" value="0.025" units="cm"/>
    </inkml:brush>
  </inkml:definitions>
  <inkml:trace contextRef="#ctx0" brushRef="#br0">178 255 9929,'0'0'2493,"1"-11"299,-1 9-2794,2-14 1799,-1 1-1,-1-1 0,-3-23 1,3 37-1583,0 0 1,0 0 0,-1-1 0,1 1 0,-1 0 0,0 0 0,0 0 0,0 0 0,0 0 0,0 0-1,0 0 1,0 0 0,-1 0 0,1 0 0,0 0 0,-3-1 0,3 3-230,-1-1 0,1 1 0,-1-1 1,0 1-1,1 0 0,-1 0 0,0 0 0,1 0 1,-1 0-1,1 0 0,-1 0 0,0 0 0,1 1 1,-1-1-1,1 1 0,-1-1 0,1 1 0,-1-1 0,1 1 1,-1 0-1,1 0 0,0 0 0,-1 0 0,1 0 1,0 0-1,-2 2 0,-10 11-294,0 0 0,1 1 0,1 0 0,0 1-1,1 0 1,1 0 0,0 1 0,1 0 0,-7 26 0,13-38 298,0 1 1,1-1-1,0 1 0,0-1 1,0 1-1,1 7 0,0-12-7,0 0 0,0-1-1,0 1 1,0 0 0,0 0-1,0 0 1,0-1-1,1 1 1,-1 0 0,0 0-1,1-1 1,-1 1 0,0 0-1,1-1 1,-1 1-1,1 0 1,-1-1 0,1 1-1,0-1 1,-1 1-1,1 0 1,-1-1 0,1 0-1,0 1 1,0-1 0,-1 1-1,1-1 1,0 0-1,0 1 1,-1-1 0,1 0-1,0 0 1,0 0 0,0 0-1,-1 0 1,1 0-1,0 0 1,0 0 0,0 0-1,-1 0 1,1 0 0,0 0-1,0 0 1,0-1-1,-1 1 1,1 0 0,0-1-1,-1 1 1,1 0 0,0-1-1,1 0 1,5-3 21,1 0 0,-1-1 1,1 0-1,-1 0 1,-1-1-1,1 0 0,-1 0 1,8-9-1,43-60 8,-54 70-4,21-29 184,22-46 1,-38 65 97,-1 0 1,0-1-1,-2 1 0,0-1 1,6-31-1,-28 88-477,4-13 168,4-2 15,0 2 1,2-1-1,1 1 1,1 0-1,2 0 0,-1 31 1,4-57-5,0-1 0,0 0 1,0 0-1,1 1 0,-1-1 1,0 0-1,0 0 0,1 1 1,-1-1-1,1 0 0,-1 0 1,1 0-1,0 0 0,-1 1 0,1-1 1,0 0-1,0 0 0,0-1 1,-1 1-1,1 0 0,0 0 1,0 0-1,2 1 0,0-1-5,0 0 0,0 0 1,0 0-1,0 0 0,0 0 0,0-1 0,0 1 0,0-1 0,6 0 0,-1-1-84,-1 1-1,0-1 0,1-1 1,-1 1-1,0-1 0,1 0 0,12-7 1,-14 6 173,0-1-1,-1 0 1,1 0 0,-1 0-1,1-1 1,-1 0 0,-1 0 0,1 0-1,-1 0 1,0-1 0,0 1 0,0-1-1,-1 0 1,0-1 0,0 1 0,-1 0-1,0-1 1,0 0 0,0 1 0,-1-1-1,0 0 1,0 0 0,-1-10-1,0 17-138,-2 41 6,-3 25 202,5-65-146,0-1-1,1 1 1,-1-1 0,0 0-1,0 1 1,1-1 0,-1 1 0,0-1-1,0 0 1,1 1 0,-1-1 0,1 0-1,-1 0 1,0 1 0,1-1-1,-1 0 1,0 0 0,1 1 0,-1-1-1,1 0 1,-1 0 0,1 0-1,-1 0 1,1 0 0,-1 0 0,0 0-1,1 0 1,-1 0 0,1 0 0,-1 0-1,1 0 1,-1 0 0,1 0-1,-1 0 1,1 0 0,-1 0 0,0-1-1,1 1 1,-1 0 0,1 0-1,-1-1 1,0 1 0,1 0 0,-1 0-1,0-1 1,1 1 0,-1 0 0,0-1-1,1 0 1,21-13 127,1-15-293,-21 24 66,1 1-1,0 0 1,0 0 0,1 0-1,-1 0 1,1 0-1,0 1 1,6-5-1,-10 33-478,-5 4 536,3-19 70,0-1-1,1 1 0,0-1 0,0 15 0,1-22-32,0-1 0,0 1 0,1-1 0,-1 1 1,0-1-1,1 1 0,-1-1 0,1 1 0,-1-1 0,1 1 0,0-1 0,-1 0 0,1 1 0,0-1 1,0 0-1,0 0 0,0 0 0,0 0 0,0 0 0,0 0 0,1 0 0,-1 0 0,0 0 0,0 0 1,1-1-1,-1 1 0,1 0 0,-1-1 0,1 1 0,-1-1 0,1 0 0,-1 1 0,2-1 0,5 0-38,-1 0 0,0 0-1,0-1 1,1 0-1,-1 0 1,0-1 0,0 0-1,0 0 1,0 0-1,-1-1 1,1 0 0,-1-1-1,0 1 1,1-1-1,-1 0 1,-1-1 0,1 1-1,-1-1 1,0 0-1,0-1 1,0 1 0,-1-1-1,0 0 1,0 0-1,5-11 1,-9 16 78,0 1 1,0 0-1,1 0 1,-1-1-1,0 1 0,0 0 1,0 0-1,0-1 1,0 1-1,0 0 0,0-1 1,0 1-1,0 0 1,0 0-1,-1-1 1,1 1-1,0 0 0,0 0 1,0-1-1,0 1 1,0 0-1,0 0 0,-1-1 1,1 1-1,0 0 1,0 0-1,0 0 0,0-1 1,-1 1-1,1 0 1,0 0-1,0 0 1,-1 0-1,1 0 0,0-1 1,0 1-1,-1 0 1,1 0-1,0 0 0,0 0 1,-1 0-1,1 0 1,0 0-1,0 0 0,-1 0 1,1 0-1,0 0 1,-1 0-1,1 0 0,0 0 1,0 0-1,-1 0 1,1 0-1,0 1 1,0-1-1,-1 0 0,1 0 1,0 0-1,-1 0 1,-2 0-577,12-7-1498,1 0-1641,2-2-2275</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11.740"/>
    </inkml:context>
    <inkml:brush xml:id="br0">
      <inkml:brushProperty name="width" value="0.025" units="cm"/>
      <inkml:brushProperty name="height" value="0.025" units="cm"/>
    </inkml:brush>
  </inkml:definitions>
  <inkml:trace contextRef="#ctx0" brushRef="#br0">51 1 13132,'0'0'5542,"-51"35"-4517</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13.289"/>
    </inkml:context>
    <inkml:brush xml:id="br0">
      <inkml:brushProperty name="width" value="0.025" units="cm"/>
      <inkml:brushProperty name="height" value="0.025" units="cm"/>
    </inkml:brush>
  </inkml:definitions>
  <inkml:trace contextRef="#ctx0" brushRef="#br0">110 287 4901,'4'-6'1394,"0"-1"1,0 0 0,0 0 0,-1 0 0,4-13 0,-1-18 8861,-10 39-10118,1-1-1,-1 1 1,1 0 0,0 1-1,0-1 1,-1 1 0,1-1-1,-4 4 1,-3 3-153,0 1 0,0 0 0,1 0 0,0 1 1,1 0-1,0 0 0,-7 13 0,11-16 6,0 0 1,0 1-1,1 0 1,0 0-1,0 0 1,1 0-1,0 0 1,0 0-1,1 0 1,0 1-1,1-1 1,0 9-1,0-15 9,1 0 0,-1 0 0,0-1 0,1 1 0,-1 0 0,1-1 0,-1 1 0,1-1 0,0 1 0,0-1 0,0 1-1,0-1 1,0 1 0,0-1 0,0 0 0,0 0 0,1 1 0,-1-1 0,0 0 0,1 0 0,1 1 0,1 0 0,0-1 0,0 1-1,0-1 1,0 0 0,0 0 0,0 0 0,0 0 0,8-1 0,-2 0 1,1 0 1,0-1 0,0 0 0,-1-1 0,1 0 0,15-6 0,-7-1 103,-1-1 1,0 0-1,0-1 1,-1-1-1,-1-1 0,0 0 1,-1-1-1,0-1 1,-2 0-1,1-1 1,-2-1-1,0 0 1,-1 0-1,-1-1 0,0-1 1,-1 0-1,-2 0 1,0 0-1,0-1 1,-2 0-1,-1 0 0,0-1 1,1-27-1,-5 47-106,0 0 1,0 0-1,0 0 0,0 0 0,0 0 1,0 1-1,0-1 0,0 0 0,0 0 0,0 0 1,0 0-1,0 0 0,-1 1 0,1-1 1,0 0-1,-1 0 0,1 0 0,-1 1 0,1-1 1,0 0-1,-1 1 0,0-1 0,1 0 0,-1 1 1,1-1-1,-1 0 0,0 1 0,1-1 1,-1 1-1,0 0 0,0-1 0,0 1 0,1-1 1,-1 1-1,0 0 0,0 0 0,0-1 0,0 1 1,1 0-1,-1 0 0,0 0 0,0 0 1,0 0-1,0 0 0,0 0 0,1 0 0,-1 1 1,0-1-1,0 0 0,-1 1 0,-2 0-70,1 1-1,-1-1 0,1 1 1,-1 0-1,1 0 1,0 1-1,0-1 1,0 0-1,0 1 0,-3 4 1,-3 6-12,1 1 1,1 0-1,0 0 1,1 0-1,0 1 1,2 0-1,-1 0 1,2 1-1,0-1 0,1 1 1,1 0-1,0 17 1,1-33 78,0 1-1,1-1 1,-1 1 0,1-1-1,-1 1 1,1-1 0,-1 1-1,1-1 1,-1 0 0,1 1-1,-1-1 1,1 0 0,0 0-1,-1 1 1,1-1 0,-1 0 0,1 0-1,0 0 1,-1 0 0,1 0-1,0 0 1,-1 0 0,1 0-1,0 0 1,-1 0 0,1 0-1,0 0 1,-1 0 0,1 0-1,-1-1 1,1 1 0,0 0 0,-1 0-1,1-1 1,-1 1 0,1 0-1,-1-1 1,2 0 0,30-13-278,-30 13 241,-1 0 29,0 0 0,1 0 0,-1 0 0,0 1 0,0-1 0,1 1 0,-1-1 0,0 1 0,1-1 0,-1 1 0,0 0 0,1-1 0,-1 1 0,0 0 0,1 0 0,-1 0 0,1 0 0,-1 0 0,0 0 0,1 1 0,-1-1 0,0 0 0,1 1 0,-1-1 0,0 1 0,1-1 0,-1 1 0,0 0 0,0-1 0,0 1 0,1 0 0,-1 0 0,0 0 0,0 0 0,0 0 0,-1 0 0,1 0 0,0 0 0,0 1 0,0-1 0,-1 0 0,1 0 0,-1 1 0,1-1 0,0 2 0,1 8-15,-1 0 0,1 0-1,-2 0 1,0 0 0,-1 12-1,1 13-463,9-6 973,0-20-2331,-9-10 1522,1 0 1,-1 0-1,1 0 1,-1 0-1,1-1 1,-1 1-1,1 0 0,-1 0 1,1 0-1,-1 0 1,1-1-1,-1 1 1,0 0-1,1-1 0,-1 1 1,1 0-1,-1-1 1,0 1-1,1 0 1,-1-1-1,0 1 0,1-1 1,-1 1-1,0 0 1,0-1-1,1 1 1,-1-2-1,4-8-11583</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13.921"/>
    </inkml:context>
    <inkml:brush xml:id="br0">
      <inkml:brushProperty name="width" value="0.025" units="cm"/>
      <inkml:brushProperty name="height" value="0.025" units="cm"/>
    </inkml:brush>
  </inkml:definitions>
  <inkml:trace contextRef="#ctx0" brushRef="#br0">0 42 14990,'0'-20'2210,"2"5"1762,-2 9-1249,4 6-834,-2 6-1152,3 16-833,-1 10 288,3 6-64,-1 4-96,-4 1-32,3-2-160,-1-5-288,2-4-449,-6-5-128,0-6-288,0-7-737,-6-8-2114,-5-5-3331</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14.380"/>
    </inkml:context>
    <inkml:brush xml:id="br0">
      <inkml:brushProperty name="width" value="0.025" units="cm"/>
      <inkml:brushProperty name="height" value="0.025" units="cm"/>
    </inkml:brush>
  </inkml:definitions>
  <inkml:trace contextRef="#ctx0" brushRef="#br0">1 126 12524,'0'0'2765,"0"-8"732,-1 5-3308,1 0 0,0-1-1,0 1 1,0 0 0,0 0 0,1 0 0,-1 0 0,1 0 0,0 0 0,0 0 0,0 0 0,0 1-1,0-1 1,1 0 0,-1 0 0,1 1 0,-1-1 0,1 1 0,0-1 0,0 1 0,0 0 0,1 0-1,-1 0 1,0 0 0,5-3 0,6-1-29,-1-1 0,1 1-1,0 1 1,0 1 0,0 0 0,1 0-1,-1 1 1,1 1 0,0 0 0,0 1-1,0 1 1,20 1 0,-32-1-168,-1 0 0,1 1 0,-1-1 0,1 0-1,-1 1 1,0-1 0,1 1 0,-1 0 0,1-1 0,-1 1 0,0 0 0,0 0 0,1 0 0,-1 0 0,0 0 0,0 0 0,0 0 0,0 0 0,0 0 0,0 1 0,0-1 0,1 3 0,-1-1 0,0 1-1,0-1 1,0 1 0,0 0 0,-1 0 0,0-1 0,1 1 0,-1 0 0,-1 4 0,0 5 49,-1-1 1,-1 0-1,0 0 1,-8 20-1,2-11 132,-1-1-1,-17 26 1,66-44-937,-30-1 550,0 1-1,-1-1 0,1 1 0,-1 1 1,0 0-1,1 0 0,14 8 0,-22-10 230,1 0-1,-1-1 1,1 1-1,-1 0 1,0 0-1,1 0 1,-1 0-1,0 0 1,1 0-1,-1 0 1,0 0-1,0 0 1,0 1-1,0-1 1,0 0-1,0 1 1,-1-1-1,1 1 1,0-1-1,-1 1 1,1-1-1,-1 1 1,1-1-1,-1 1 1,0-1-1,0 1 1,0 0-1,1-1 1,-2 1-1,1 0 1,0-1-1,0 1 1,0-1-1,-1 1 1,1 0-1,-1-1 1,1 1-1,-1-1 1,0 1-1,0-1 1,0 0-1,1 1 1,-1-1-1,0 0 1,-1 1-1,1-1 1,0 0-1,0 0 1,-2 1 0,-6 5 433,0 0 0,0-1 1,0 0-1,-1 0 1,1-1-1,-1-1 1,-1 0-1,-14 5 1,19-8-411,0 1 1,0-1-1,0-1 1,0 1 0,-1-1-1,1 0 1,-8-1-1,11 1-234,0-1-1,0 0 0,0 1 0,0-1 0,0 0 1,1-1-1,-1 1 0,0 0 0,0-1 0,1 0 0,-1 1 1,1-1-1,0 0 0,0 0 0,-3-4 0,4 5-225,0 0-1,0 0 1,1 0-1,-1 0 0,0 0 1,1 0-1,-1 0 1,1-1-1,0 1 0,-1 0 1,1 0-1,0-1 1,0 1-1,-1 0 0,1 0 1,0-1-1,0 1 1,1 0-1,-1-1 1,0 1-1,0 0 0,0 0 1,1 0-1,0-2 1,10-6-4917</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14.739"/>
    </inkml:context>
    <inkml:brush xml:id="br0">
      <inkml:brushProperty name="width" value="0.025" units="cm"/>
      <inkml:brushProperty name="height" value="0.025" units="cm"/>
    </inkml:brush>
  </inkml:definitions>
  <inkml:trace contextRef="#ctx0" brushRef="#br0">1 0 13645,'0'0'10399,"0"10"-10372,1-6-11,-1 5-5,1 0-1,0 1 1,1-1-1,0 0 0,4 11 1,-6-18 7,1 1 1,0-1-1,0 0 0,1 0 1,-1 1-1,0-1 1,1 0-1,-1 0 1,1-1-1,0 1 1,-1 0-1,1 0 1,0-1-1,0 1 0,0-1 1,0 0-1,0 0 1,1 1-1,-1-1 1,0-1-1,1 1 1,-1 0-1,0 0 0,1-1 1,-1 0-1,1 1 1,-1-1-1,5 0 1,-5-1 30,0 0 0,0 1 0,1-1 0,-1-1 0,0 1 0,0 0 0,0 0 0,0-1 0,-1 1 0,1-1 0,0 1 0,0-1 0,-1 0 0,1 0 0,-1 0 0,0 0 0,1 0 1,-1 0-1,0 0 0,1-3 0,13-16 26,-16 64-1379,2-31 707,-1-6-30,0 14-1526,4-12-2706,3-7 236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8.416"/>
    </inkml:context>
    <inkml:brush xml:id="br0">
      <inkml:brushProperty name="width" value="0.025" units="cm"/>
      <inkml:brushProperty name="height" value="0.025" units="cm"/>
    </inkml:brush>
  </inkml:definitions>
  <inkml:trace contextRef="#ctx0" brushRef="#br0">0 0 12620,'0'0'2114,"6"57"-416,3-24-161,2 1-1185,3-3-192,8-4-95,4-8-1315,4-9-2273,4-10-1794</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15.588"/>
    </inkml:context>
    <inkml:brush xml:id="br0">
      <inkml:brushProperty name="width" value="0.025" units="cm"/>
      <inkml:brushProperty name="height" value="0.025" units="cm"/>
    </inkml:brush>
  </inkml:definitions>
  <inkml:trace contextRef="#ctx0" brushRef="#br0">73 216 8680,'0'0'5339,"2"-9"-2542,1-1-1875,3-30 2523,-6 40-3397,0-1 1,-1 1 0,1 0 0,0 0-1,0 0 1,-1 0 0,1-1 0,0 1-1,0 0 1,-1 0 0,1 0 0,0 0-1,0 0 1,-1 0 0,1 0 0,0 0-1,-1 0 1,1 0 0,0 0-1,-1 0 1,1 0 0,0 0 0,0 0-1,-1 0 1,1 0 0,0 0 0,-1 0-1,1 0 1,0 0 0,0 0 0,-1 1-1,1-1 1,0 0 0,0 0 0,-1 0-1,1 1 1,0-1 0,0 0 0,0 0-1,-1 0 1,1 1 0,0-1-1,0 1 1,-13 8-149,6 0 146,0 0 0,1 0 0,0 1-1,1 0 1,0 0 0,1 0 0,0 0-1,0 1 1,1 0 0,0-1 0,1 1-1,1 0 1,-2 21 0,3-31-43,0-1 1,0 0-1,1 1 0,-1-1 0,0 1 1,0-1-1,0 0 0,0 1 1,0-1-1,0 0 0,1 1 1,-1-1-1,0 0 0,0 1 1,0-1-1,1 0 0,-1 0 0,0 1 1,1-1-1,-1 0 0,0 0 1,0 1-1,1-1 0,-1 0 1,0 0-1,1 0 0,-1 0 1,1 1-1,-1-1 0,0 0 0,1 0 1,-1 0-1,0 0 0,1 0 1,-1 0-1,1 0 0,19-6 148,14-14 126,-16 2-262,0 0 0,-1-2 0,-1 0 0,0-1 0,-2 0 1,-1-1-1,0-1 0,-2 0 0,0 0 0,-2-1 0,8-28 0,-17 50 18,1 1 0,-1-1 0,1 1 1,-1-1-1,0 1 0,1-1 0,-1 1 0,0-1 0,0 0 0,0 1 0,0-1 0,0 1 0,-1-1 0,1 1 0,0-1 0,-1-2 0,0 4-23,0 0 0,0 1-1,1-1 1,-1 0 0,0 0-1,0 0 1,1 1 0,-1-1-1,0 0 1,1 1 0,-1-1-1,0 1 1,1-1 0,-1 0-1,1 1 1,-1 0 0,1-1-1,-1 1 1,1-1 0,-1 1-1,1 0 1,-1 0 0,-33 50-79,26-36 77,1 1 1,0 0-1,1 0 1,1 0-1,1 1 1,0-1-1,1 1 1,1 0-1,-1 25 1,3-40-107,0 0 0,0 0 0,0 0 0,0 0 0,1-1 0,-1 1 0,0 0 0,1 0 0,0 0 0,-1-1 0,1 1 0,0 0 0,0-1 0,0 1 0,0-1 0,0 1 0,0-1 0,0 1 0,0-1 0,1 0 0,-1 1 0,1-1 0,-1 0 0,1 0 0,-1 0 1,1 0-1,-1 0 0,1-1 0,0 1 0,0 0 0,-1-1 0,1 1 0,0-1 0,0 0 0,3 1 0,-2-1-291,1 0 1,-1 0 0,1-1-1,0 1 1,-1-1-1,1 0 1,-1 0 0,0 0-1,1 0 1,-1 0 0,0-1-1,0 0 1,0 1 0,0-1-1,0 0 1,0-1-1,0 1 1,3-4 0,12-16-8885</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16.469"/>
    </inkml:context>
    <inkml:brush xml:id="br0">
      <inkml:brushProperty name="width" value="0.025" units="cm"/>
      <inkml:brushProperty name="height" value="0.025" units="cm"/>
    </inkml:brush>
  </inkml:definitions>
  <inkml:trace contextRef="#ctx0" brushRef="#br0">79 0 9321,'0'0'13826,"-4"2"-13810,-1 2 107,0-1-1,1 2 0,-1-1 0,1 0 1,0 1-1,0 0 0,0 0 1,0 0-1,1 0 0,0 1 0,0 0 1,-3 9-1,2-5 77,0 1 0,1 0 1,0 0-1,1 1 0,0-1 0,-1 17 0,3-27-194,0 1 0,0-1 0,1 1 0,-1-1 0,0 1-1,0-1 1,1 1 0,-1-1 0,1 1 0,-1-1-1,1 0 1,0 1 0,0-1 0,-1 0 0,1 1 0,0-1-1,0 0 1,0 0 0,0 0 0,1 0 0,-1 0 0,0 0-1,0 0 1,1 0 0,-1 0 0,0-1 0,1 1-1,-1-1 1,1 1 0,-1-1 0,0 1 0,1-1 0,-1 0-1,1 0 1,0 1 0,-1-1 0,1 0 0,-1 0 0,1-1-1,1 1 1,2-1 13,0 1-1,-1-1 1,1 0 0,-1 0-1,1-1 1,-1 1 0,1-1-1,-1 0 1,0 0 0,0-1-1,0 1 1,6-6-1,1-2-25,-1-1-1,0 0 0,0 0 0,-2-1 0,1-1 0,-1 0 0,-1 0 0,0 0 0,-1-1 1,-1 0-1,7-26 0,-22 50-846,-3 14 98,12-20 733,1 0 0,-1 1 0,1-1 0,0 0 0,0 0 1,1 1-1,-1-1 0,1 0 0,0 0 0,0 0 1,0 0-1,1 0 0,-1 0 0,1 0 0,2 4 1,3 1-10,0 0 1,0 0 0,1-1 0,10 9 0,-10-10 29,-6-4 3,0-1 0,-1 1 0,1 0-1,0 0 1,-1 0 0,0 0 0,1 0 0,-1 0 0,-1 0-1,1 0 1,0 0 0,-1 1 0,1-1 0,-1 4 0,-2 52 4,1-38 5,0-3 176,-2 0-1,0 0 1,0-1 0,-2 1 0,0-1 0,-1 0 0,-16 31-1,21-47-170,1-1-1,0 1 1,-1 0 0,1 0-1,-1-1 1,1 1-1,-1 0 1,1-1-1,-1 1 1,0 0-1,1-1 1,-1 1-1,0-1 1,1 1-1,-1-1 1,0 1-1,0-1 1,1 0 0,-1 1-1,0-1 1,0 0-1,0 0 1,0 0-1,1 0 1,-1 1-1,0-1 1,0 0-1,0 0 1,0-1-1,0 1 1,1 0-1,-1 0 1,0 0 0,0 0-1,0-1 1,0 1-1,1 0 1,-1-1-1,0 1 1,0-1-1,1 1 1,-1-1-1,0 1 1,1-1-1,-1 1 1,0-1-1,1 0 1,-1 1 0,1-1-1,-1 0 1,1 0-1,0 1 1,-1-1-1,0-1 1,-24-43 53,20 32-102,1-1-1,1 0 1,0 0 0,1 0 0,0 0 0,1-28 0,1 36 27,1 0 0,0-1 1,0 1-1,0 0 0,1-1 1,0 1-1,0 0 0,1 0 1,-1 1-1,1-1 0,1 0 1,-1 1-1,1 0 0,0 0 1,0 0-1,0 0 0,8-6 0,3 0-21,0 2 0,1-1-1,25-10 1,24-14-40,-61 31 85,0 0 0,0-1 1,0 0-1,0 0 0,-1 0 1,1 0-1,-1 0 0,0-1 1,-1 1-1,1-1 0,-1 0 1,0 0-1,0 0 1,0 0-1,1-7 0,-3 12-16,0 0 1,0 0-1,0-1 0,0 1 0,0 0 1,0 0-1,0 0 0,0 0 0,0 0 1,1-1-1,-1 1 0,0 0 0,0 0 1,0 0-1,-1 0 0,1 0 0,0-1 1,0 1-1,0 0 0,0 0 0,0 0 1,0 0-1,0-1 0,0 1 0,0 0 1,0 0-1,0 0 0,0 0 0,0 0 1,-1 0-1,1 0 0,0-1 0,0 1 1,0 0-1,0 0 0,0 0 0,0 0 1,-1 0-1,1 0 0,0 0 0,0 0 1,0 0-1,0 0 0,0 0 0,-1 0 1,1 0-1,0 0 0,0 0 0,0 0 1,0 0-1,-1 0 0,1 0 0,0 0 1,0 0-1,-14 5-103,-10 11-69,20-11 168,1 0 1,-1 0-1,1 0 0,0 0 1,0 0-1,1 1 1,-1 0-1,1-1 1,0 1-1,1 0 0,0 0 1,-1 0-1,2 0 1,-1 0-1,1 0 1,0 0-1,1 8 1,0-12 5,-1-1 1,1 0-1,0 0 1,0 0-1,0 0 1,0 0-1,0 0 1,0 0-1,0 0 1,0 0-1,0 0 1,0 0-1,0-1 1,1 1 0,-1 0-1,0-1 1,1 1-1,-1-1 1,0 0-1,1 1 1,-1-1-1,0 0 1,1 0-1,-1 0 1,1 0-1,-1 0 1,0 0-1,3 0 1,2-1-227,0 1 0,-1-1 0,1 0 0,-1 0 0,1 0 0,6-3 0,-2-2-1388,0 0-1,-1 0 1,0-1 0,0-1 0,0 0 0,-1 0-1,8-10 1,10-15-5872</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16.817"/>
    </inkml:context>
    <inkml:brush xml:id="br0">
      <inkml:brushProperty name="width" value="0.025" units="cm"/>
      <inkml:brushProperty name="height" value="0.025" units="cm"/>
    </inkml:brush>
  </inkml:definitions>
  <inkml:trace contextRef="#ctx0" brushRef="#br0">125 0 5093,'0'0'18449,"-7"11"-17669,3-4-711,-1 2 1,1-1 0,0 0-1,1 1 1,0 0 0,0 0-1,1 0 1,0 0 0,1 0-1,0 0 1,0 0 0,1 1 0,0-1-1,1 0 1,0 0 0,0 0-1,1 1 1,4 11 0,-1-8-101,-2-1-85,1 0 0,1-1 0,0 0-1,1 0 1,0 0 0,8 11 0,-14-32-4382,-9-8 2633,-62-51-187,12 15 6709,59 53-4585,-1 1 1,1 0-1,0-1 0,-1 1 1,1 0-1,0-1 0,-1 1 1,1 0-1,0-1 1,0 1-1,-1 0 0,1-1 1,0 1-1,0-1 0,0 1 1,0-1-1,0 1 0,-1 0 1,1-1-1,0 1 0,0-1 1,0 1-1,0-1 1,0 1-1,0-1 0,0 1 1,1 0-1,-1-1 0,0 1 1,0-1-1,0 1 0,0-1 1,1 1-1,-1 0 1,0-1-1,0 1 0,0-1 1,1 1-1,-1 0 0,0-1 1,1 1-1,-1 0 0,0 0 1,1-1-1,-1 1 1,1 0-1,-1 0 0,0-1 1,1 1-1,-1 0 0,1 0 1,-1 0-1,0 0 0,1 0 1,-1 0-1,1-1 0,-1 1 1,1 0-1,-1 0 1,1 0-1,-1 1 0,1-1 1,-1 0-1,0 0 0,1 0 1,0 0-1,45 0-1307,-33 0 1076,35-2-2844,-14 0-1959,14-3-7151</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17.970"/>
    </inkml:context>
    <inkml:brush xml:id="br0">
      <inkml:brushProperty name="width" value="0.025" units="cm"/>
      <inkml:brushProperty name="height" value="0.025" units="cm"/>
    </inkml:brush>
  </inkml:definitions>
  <inkml:trace contextRef="#ctx0" brushRef="#br0">53 102 9833,'0'0'8339,"3"-10"-5793,2 0-1671,-3 6-482,-1 1 0,1-1 0,-1 0 1,0 0-1,0 1 0,0-1 0,0 0 0,-1 0 0,1 0 1,-1-5-1,-2 8-314,1 1 0,-1-1 0,0 1 0,0-1 1,0 1-1,1 0 0,-1 0 0,0 0 0,0 0 0,0 0 0,1 0 0,-1 0 1,0 1-1,0-1 0,1 0 0,-4 2 0,2 0-104,1 1 0,-1-1 0,1 0 0,-1 1-1,1 0 1,0 0 0,0 0 0,0 0 0,0 0 0,1 0-1,-1 0 1,1 0 0,0 1 0,0-1 0,-1 5 0,-5 53-534,7-60 550,0 0 0,0 0 0,0-1 1,0 1-1,0 0 0,0 0 0,1 0 0,-1-1 0,0 1 0,0 0 0,1 0 0,-1 0 0,0-1 0,1 1 1,-1 0-1,1-1 0,-1 1 0,1 0 0,0-1 0,-1 1 0,1-1 0,-1 1 0,1 0 0,0-1 0,0 0 0,-1 1 1,1-1-1,1 1 0,28 0-25,-22-3-1,-1 0 0,1 0 0,-1 0 0,0-1 0,13-7 0,7-15-544,-23 21 278,0 0-1,1 0 1,-1 0 0,1 0 0,0 1-1,-1 0 1,7-3 0,-10 52-1226,-18 223 4324,17-266-2754,0 15 162,-1 0 0,-5 33-1,5-47-187,0 0 1,0 0-1,0 0 0,-1-1 0,1 1 0,-1 0 0,0-1 0,-4 6 1,5-8-12,0 0 0,0 0 0,0 0 0,0 0 1,0 0-1,0 0 0,-1-1 0,1 1 0,0 0 1,0-1-1,-1 1 0,1-1 0,0 1 0,-1-1 1,1 1-1,-1-1 0,1 0 0,0 0 0,-1 0 1,1 0-1,-1 0 0,1 0 0,0 0 0,-2-1 1,1 1-6,1-1 1,-1 0-1,1 1 1,0-1-1,-1 0 1,1 0-1,0 0 1,-1 0 0,1 0-1,0 0 1,0 0-1,0-1 1,0 1-1,0 0 1,0-1-1,0 1 1,1-1-1,-1 1 1,0-1-1,1 1 1,-1-1 0,1 1-1,-1-3 1,-5-40-105,5 38 83,1-8-6,0 0-1,0 0 0,1 0 0,1 1 1,0-1-1,1 0 0,1 1 0,0-1 1,0 1-1,2 0 0,-1 0 1,10-13-1,9-11-92,2 1 1,45-50-1,-47 59 107,-16 18 8,-4 5-5,1-1 0,-1 1 0,0-1 0,0 0 0,-1 0 0,0 0 0,0-1 0,0 1 0,0-1 0,-1 1 0,3-11 0,-6 16-13,-1 1 1,0-1 0,1 0-1,-1 1 1,1 0 0,-1-1-1,1 1 1,-1 0 0,1 0-1,-1 0 1,1 0 0,0 0-1,-2 2 1,0 0 2,0 0 0,1 0 1,-1 1-1,1-1 0,0 1 1,0-1-1,0 1 0,0 0 0,1 0 1,-1 0-1,1-1 0,0 1 0,0 1 1,1-1-1,-1 0 0,1 0 1,0 5-1,1-6 14,-1-1 0,1 0-1,0 1 1,0-1 0,0 0 0,1 0 0,-1 0 0,0 0 0,1 0-1,-1 0 1,1 0 0,0 0 0,0-1 0,-1 1 0,1-1 0,0 1-1,0-1 1,0 0 0,1 1 0,-1-1 0,0 0 0,0-1 0,1 1 0,-1 0-1,1-1 1,-1 1 0,0-1 0,1 0 0,2 1 0,80 6-95,-76-6 130,0-1-1,0-1 0,-1 1 0,1-1 0,0-1 0,0 0 0,11-3 0,-19 4 65,-1 0-1,1 0 1,0 1-1,0-1 1,0 0 0,0 0-1,-1 0 1,1 0-1,0 0 1,-1 0-1,1 0 1,-1 0 0,0 0-1,1-1 1,-1 1-1,0 0 1,1 0-1,-1 0 1,0 0 0,0-1-1,0 1 1,0 0-1,0 0 1,0 0-1,0-1 1,-1 1 0,1 0-1,0 0 1,-1 0-1,1 0 1,-1 0-1,1-1 1,-1 1 0,1 0-1,-2-1 1,-25-44 835,23 38-903,-21-17 256,9 10-569,31 23-4219,-2 0 2932,1-1 0,-1-1 0,1 0 0,0 0 0,0-2 0,18 4 0,-2-2-3620</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18.304"/>
    </inkml:context>
    <inkml:brush xml:id="br0">
      <inkml:brushProperty name="width" value="0.025" units="cm"/>
      <inkml:brushProperty name="height" value="0.025" units="cm"/>
    </inkml:brush>
  </inkml:definitions>
  <inkml:trace contextRef="#ctx0" brushRef="#br0">154 58 5317,'0'0'10677,"-3"-9"-8019,3 8-2630,0-1 63,0 0-1,0 0 0,-1 0 0,1 0 1,-1-1-1,1 1 0,-1 0 0,0 0 0,0 1 1,0-1-1,0 0 0,0 0 0,0 0 0,-1 1 1,1-1-1,0 0 0,-1 1 0,1-1 0,-1 1 1,0 0-1,0 0 0,1-1 0,-1 1 0,0 0 1,0 0-1,0 1 0,0-1 0,0 0 1,0 1-1,0-1 0,0 1 0,0 0 0,0-1 1,-1 1-1,1 0 0,0 0 0,0 1 0,0-1 1,0 0-1,0 1 0,-4 0 0,3 0-48,-1 0 0,0 1 0,0-1 0,1 1 1,-1-1-1,1 1 0,-1 0 0,1 0 0,0 1 0,0-1 0,0 1 0,0-1 0,0 1 0,0 0 0,1 0 0,-1 0 0,1 1 0,0-1 0,-3 7 0,2-3 121,-1 1-1,1 0 0,1 0 0,-1 0 0,2 0 1,-1 0-1,1 0 0,-1 13 0,2-19-147,0-1-1,0 0 1,0 0 0,0 1-1,1-1 1,-1 0 0,0 0-1,1 1 1,-1-1-1,0 0 1,1 0 0,-1 0-1,1 0 1,0 1 0,-1-1-1,1 0 1,0 0-1,0 0 1,0-1 0,0 1-1,0 0 1,0 0 0,0 0-1,0-1 1,1 2 0,1-1 11,-1 0 1,1 0 0,0-1 0,0 1 0,-1-1 0,1 0 0,0 1 0,0-1 0,0 0-1,-1-1 1,5 0 0,0 0 4,0 0 0,0-1 0,0 0 0,0-1 0,-1 1 0,1-1 0,-1-1 0,11-6 0,-10 4-40,0 0 1,-1-1-1,1 0 0,-1 0 0,-1-1 0,1 0 0,-1 0 0,-1 0 0,0 0 0,0-1 0,5-16 1,-22 60-231,10-28 228,0 0-1,0 0 1,1 1-1,0-1 0,0 0 1,1 1-1,-1 13 1,2-13-136,1 17-1658,0-24 1601,-1 0 0,0 0 0,0-1 0,1 1 0,-1 0 0,1-1 0,-1 1 0,0 0 0,1-1-1,-1 1 1,1 0 0,0-1 0,-1 1 0,1-1 0,-1 1 0,1-1 0,0 0 0,0 1 0,-1-1-1,1 1 1,0-1 0,-1 0 0,1 0 0,0 1 0,0-1 0,0 0 0,1 0 0,11 0-5049</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18.806"/>
    </inkml:context>
    <inkml:brush xml:id="br0">
      <inkml:brushProperty name="width" value="0.025" units="cm"/>
      <inkml:brushProperty name="height" value="0.025" units="cm"/>
    </inkml:brush>
  </inkml:definitions>
  <inkml:trace contextRef="#ctx0" brushRef="#br0">110 174 7944,'0'0'5995,"1"-8"-2926,4-42 2072,-6 49-5079,1 0 1,0 1-1,0-1 1,-1 1-1,1-1 0,-1 0 1,1 1-1,0-1 0,-1 1 1,1-1-1,-1 1 1,1-1-1,-1 1 0,1-1 1,-1 1-1,0 0 1,1-1-1,-1 1 0,0 0 1,1-1-1,-1 1 1,0 0-1,1 0 0,-1 0 1,0-1-1,1 1 1,-1 0-1,0 0 0,1 0 1,-1 0-1,0 0 0,0 1 1,1-1-1,-1 0 1,0 0-1,1 0 0,-1 0 1,0 1-1,1-1 1,-1 0-1,1 1 0,-1-1 1,-1 1-1,-1 1-70,-1-1 0,0 1 0,1-1-1,-1 1 1,1 0 0,-1 0 0,-4 5 0,-1 3 3,1 1-1,0 0 1,-8 18 0,14-26 34,0 0 0,0 0 0,1 1 0,-1-1 1,1 0-1,0 1 0,0-1 0,0 1 1,1 0-1,-1-1 0,1 1 0,0-1 0,0 1 1,0 0-1,0-1 0,1 1 0,0 0 0,0 3 1,0-7-11,0 1 0,0 0 0,0-1 1,0 1-1,0-1 0,0 1 1,0-1-1,0 1 0,0-1 0,0 0 1,0 1-1,0-1 0,0 0 1,0 0-1,0 0 0,0 0 0,0 0 1,0 0-1,1 0 0,-1 0 0,0 0 1,0 0-1,0-1 0,0 1 1,0 0-1,0-1 0,0 1 0,0-1 1,0 1-1,1-2 0,31-16 350,-21 7-358,1-1-1,-1 0 1,-1 0 0,0-1-1,-1-1 1,-1 0 0,0 0-1,0-1 1,-2 0 0,0 0-1,0-1 1,-2 0 0,0 0-1,4-24 1,-8 40-11,-1 0 0,0 0 0,0 0 0,0 0-1,0 0 1,0-1 0,0 1 0,0 0 0,0 0 0,0 0 0,0 0-1,0 0 1,0 0 0,0-1 0,0 1 0,0 0 0,0 0 0,0 0 0,0 0-1,0 0 1,0-1 0,0 1 0,0 0 0,0 0 0,0 0 0,0 0 0,0 0-1,0 0 1,0-1 0,0 1 0,0 0 0,0 0 0,0 0 0,0 0-1,0 0 1,-1 0 0,1 0 0,0 0 0,0-1 0,0 1 0,0 0 0,0 0-1,0 0 1,0 0 0,-1 0 0,1 0 0,0 0 0,0 0 0,0 0 0,0 0-1,0 0 1,0 0 0,-1 0 0,1 0 0,0 0 0,0 0 0,0 0-1,0 0 1,0 0 0,-1 0 0,1 0 0,0 0 0,0 0 0,-11 9-19,-8 16-7,2 3 352,-23 57 0,36-76-264,1 1-1,0-1 1,1 0-1,0 1 1,0 0-1,1-1 1,0 1-1,1 0 1,0-1-1,2 20 1,-1-28-94,0 1 1,0 0-1,0-1 1,0 1-1,0-1 0,0 1 1,0-1-1,1 0 1,-1 1-1,0-1 1,1 0-1,-1 0 0,1 0 1,-1 0-1,1 0 1,0 0-1,0-1 1,-1 1-1,1 0 0,0-1 1,0 0-1,0 1 1,-1-1-1,1 0 1,0 0-1,0 0 0,0 0 1,0 0-1,0 0 1,-1 0-1,1-1 1,3 0-1,2 0-835,0-1 1,-1 1-1,0-1 1,1 0 0,-1 0-1,0-1 1,0 0-1,7-4 1,8-12-5599</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19.138"/>
    </inkml:context>
    <inkml:brush xml:id="br0">
      <inkml:brushProperty name="width" value="0.025" units="cm"/>
      <inkml:brushProperty name="height" value="0.025" units="cm"/>
    </inkml:brush>
  </inkml:definitions>
  <inkml:trace contextRef="#ctx0" brushRef="#br0">68 133 9545,'0'0'8654,"10"3"-7635,-6-1-886,0-1 0,1 1 0,-1-1 0,1 0 0,-1-1 0,1 1 0,-1-1 0,1 0 0,-1 0 0,1 0 0,-1 0 0,1-1 0,-1 0 0,1 0 0,-1 0 0,0-1 0,1 1 0,-1-1 0,0 0 0,0 0 0,4-3 0,2-2 496,0 0 0,-1-1 0,17-16 0,-24 21-394,1 0 0,0 0 0,-1-1 0,1 1 0,-1-1 0,0 1 1,0-1-1,-1 0 0,1 0 0,-1 0 0,0 0 0,0 0 0,0-1 1,0-6-1,-1 11-206,0-1 0,0 0 0,0 1 1,0-1-1,0 0 0,0 1 0,-1-1 1,1 0-1,0 1 0,0-1 0,-1 0 1,1 1-1,0-1 0,-1 1 0,1-1 1,0 0-1,-1 1 0,1-1 0,-1 1 1,1-1-1,-1 1 0,1 0 0,-1-1 1,0 1-1,1 0 0,-1-1 0,1 1 1,-1 0-1,-1-1 0,-26 1 146,20 1-191,0 1 0,1 0 0,-1 0 0,1 1-1,-9 4 1,3 2-4,-1 1 1,1 0-1,1 1 0,0 1 0,1-1 0,0 2 0,-13 19 0,16-22 24,2 1 0,-1-1 0,2 1 0,-1 1-1,2-1 1,-1 0 0,2 1 0,-1 0-1,2 0 1,-3 20 0,5-30-1,0 1 1,1-1-1,-1 0 1,1 1-1,-1-1 1,1 1-1,0-1 1,0 0-1,0 0 0,0 0 1,1 1-1,-1-1 1,0 0-1,1 0 1,0-1-1,-1 1 1,1 0-1,0 0 1,0-1-1,0 1 1,0-1-1,0 0 1,0 0-1,0 1 1,1-1-1,-1-1 0,0 1 1,1 0-1,-1 0 1,0-1-1,3 1 1,11 2-246,0-1-1,0 0 1,25 0 0,-34-2-32,8 0-1080,0 0 0,0-1 1,-1 0-1,27-7 0,7-11-6766</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46.735"/>
    </inkml:context>
    <inkml:brush xml:id="br0">
      <inkml:brushProperty name="width" value="0.025" units="cm"/>
      <inkml:brushProperty name="height" value="0.025" units="cm"/>
    </inkml:brush>
  </inkml:definitions>
  <inkml:trace contextRef="#ctx0" brushRef="#br0">35 71 1922,'0'0'2834,"-4"-7"-2497,0-2-143,3 6-67,0-1 0,0 2 0,0-1 0,-1 0 0,1 0 0,-1 0 0,0 1 0,0-1 1,0 0-1,0 1 0,-3-3 0,4 5-120,1-1 0,0 1 0,0 0-1,-1 0 1,1 0 0,0 0 0,0-1 0,-1 1 0,1 0 0,0 0 0,0-1 0,0 1 0,0 0 0,-1 0-1,1-1 1,0 1 0,0 0 0,0-1 0,0 1 0,0 0 0,0 0 0,0-1 0,0 1 0,0 0 0,0-1-1,0 1 1,0 0 0,0-1 0,0 1 0,0 0 0,0-1 0,0 1 0,0 0 0,0 0 0,0-1 0,0 1-1,0 0 1,1-1 0,-1 1 0,0 0 0,0 0 0,1-1 0,15-5-18,-14 6-3,0 0 0,0 0 0,-1-1 0,1 1 0,0 0 0,0 1 0,-1-1 0,1 0 0,0 0 0,-1 1 1,1-1-1,0 1 0,-1 0 0,1-1 0,-1 1 0,1 0 0,-1 0 0,1 0 0,-1 0 0,1 0 0,-1 0 1,0 0-1,2 3 0,0-1-8,0 1 0,1 0 0,-1-1 0,1 1 0,0-1 0,0 0 0,0 0 0,0-1 0,1 1 0,-1-1 0,1 0 0,-1 0 0,1 0 0,0-1 0,0 1 0,0-1 1,7 0-1,42 17-122,-32-7 138,1-2 1,0 0 0,0-1 0,1-2 0,0 0-1,36 3 1,-35-5 10,-22-3-6,1-1 1,-1 1 0,1 0 0,-1 0 0,0 1 0,0-1-1,1 0 1,-1 1 0,0 0 0,0 0 0,0 0-1,-1 0 1,1 1 0,0-1 0,-1 1 0,0-1 0,5 7-1,-2 0 51,-1 1-1,1-1 0,-1 1 1,4 16-1,11 29 124,-17-53-159,0 1 1,0 0-1,0-1 0,1 1 1,-1-1-1,1 0 1,-1 0-1,1 0 0,0 0 1,0 0-1,0-1 0,0 1 1,0-1-1,0 0 1,6 2-1,-5-2 35,-1 0-1,1 0 1,-1 0 0,0 1-1,1 0 1,-1-1 0,0 1-1,0 0 1,0 0 0,0 1-1,-1-1 1,1 1 0,0-1 0,-1 1-1,3 4 1,7 12 89,1-1 0,1-1 0,20 22 0,0-2 201,-22-24-279,2-1-1,0-1 1,0 0-1,1-1 1,0 0-1,1-1 1,0-1-1,22 8 1,-20-9 7,0 1 0,0 1-1,0 1 1,-1 1 0,-1 0 0,26 23 0,-28-18 1,1-1-1,0-1 1,1 0-1,0-2 1,1 1 0,0-2-1,1 0 1,21 8 0,35 17 740,-53-24-746,0-2 0,1 0 0,42 12 1,-22-11-27,-1 2 0,-1 2 0,0 1 0,40 24 1,139 96 65,-153-92-6,-35-25-69,-1 1 1,-1 2 0,-1 1 0,40 43-1,-11-6-2,-33-37-8,39 51 0,115 150 47,-175-221-163,-1-1 0,1 1 0,-1 0 0,0-1-1,0 1 1,0 0 0,0 0 0,-1 1 0,1-1 0,-1 0 0,0 0-1,0 1 1,0-1 0,0 1 0,-1-1 0,1 1 0,-1-1 0,0 1-1,0-1 1,-1 6 0,-7 5-4289</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48.198"/>
    </inkml:context>
    <inkml:brush xml:id="br0">
      <inkml:brushProperty name="width" value="0.025" units="cm"/>
      <inkml:brushProperty name="height" value="0.025" units="cm"/>
    </inkml:brush>
  </inkml:definitions>
  <inkml:trace contextRef="#ctx0" brushRef="#br0">36 5 6118,'0'0'3043,"-35"2"-4645,35-4 1666,0 0-32,0 1-512,0 0-1987</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49.888"/>
    </inkml:context>
    <inkml:brush xml:id="br0">
      <inkml:brushProperty name="width" value="0.025" units="cm"/>
      <inkml:brushProperty name="height" value="0.025" units="cm"/>
    </inkml:brush>
  </inkml:definitions>
  <inkml:trace contextRef="#ctx0" brushRef="#br0">1 0 1281,'0'0'6428,"3"8"-6476,-2-5 86,1 1 0,0-1 0,-1 1 1,1-1-1,1 0 0,-1 0 0,0 0 1,1 0-1,-1 0 0,1 0 0,0-1 1,0 1-1,0-1 0,0 0 0,1 0 1,-1 0-1,4 1 0,4 4 214,0 0-1,-1 0 0,0 1 1,13 13-1,-14-12-52,0-1 0,1 0 1,0 0-1,17 9 0,21 7 346,58 40-1,-92-53-526,-1 1-1,0 0 1,21 26-1,-21-22-8,1-1-1,23 20 1,6 5 41,12 10 130,-39-37-102,0 0 0,20 24 0,-24-24-63,0 0 0,1-1 0,0-1 0,22 15 0,-19-16 14,-1 2-1,0 0 0,-1 0 1,23 28-1,-24-26 22,0 0-1,0-1 1,1-1-1,31 22 1,-23-20 80,-1 1 0,-1 1-1,24 25 1,-21-20-82,41 31-1,-42-35-27,-1 1 0,0 0 0,23 30 0,-26-28-1,1-1-1,0 0 1,36 25 0,163 105-19,-104-69-96,159 149 0,-212-175-17,90 59 1,-70-62-174,-49-32 189,48 36 0,106 114 362,-58-50-3626,-116-107-115,-2-1-2540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8.773"/>
    </inkml:context>
    <inkml:brush xml:id="br0">
      <inkml:brushProperty name="width" value="0.025" units="cm"/>
      <inkml:brushProperty name="height" value="0.025" units="cm"/>
    </inkml:brush>
  </inkml:definitions>
  <inkml:trace contextRef="#ctx0" brushRef="#br0">148 5 6470,'0'0'7896,"-10"0"-6183,7 0-1636,-1 0 0,1 1 0,-1-1 0,1 0 0,-1 1 0,1 0 0,0 0 0,-1 0 0,1 0 0,0 1-1,0-1 1,0 1 0,-6 3 0,3 1 36,1 0-1,-1 0 0,1 0 0,0 0 1,1 1-1,-7 11 0,5-9 182,0 0 1,1 0-1,0 1 0,1 0 0,0 0 0,1 0 0,0 0 0,0 1 1,-1 18-1,4-29-289,0 1 1,0 0-1,0-1 1,0 1 0,0 0-1,1-1 1,-1 1-1,0 0 1,1-1-1,-1 1 1,0 0 0,1-1-1,-1 1 1,1-1-1,-1 1 1,1-1-1,-1 1 1,1-1 0,-1 1-1,1-1 1,-1 0-1,1 1 1,0-1-1,-1 0 1,1 1-1,0-1 1,-1 0 0,1 0-1,0 0 1,-1 1-1,1-1 1,0 0-1,-1 0 1,1 0 0,0 0-1,-1 0 1,1 0-1,0-1 1,0 1-1,-1 0 1,1 0 0,0 0-1,-1-1 1,2 1-1,33-13 284,-8-4-99,48-37 0,-47 33-172,41-25 0,-67 45-19,-1-1 0,1 1-1,0 0 1,0 0 0,0 0-1,-1 0 1,1 1 0,0-1-1,0 0 1,0 1 0,0-1-1,1 1 1,-1 0 0,0 0-1,0 0 1,0 0 0,0 0-1,0 0 1,0 0 0,0 1-1,0-1 1,0 1 0,0 0-1,3 0 1,-3 2 12,0-1 0,0 0 0,-1 1 0,1-1 0,0 1 1,-1-1-1,0 1 0,0 0 0,0-1 0,0 1 0,0 0 0,0 0 0,0 0 0,-1 0 0,1 5 0,-1-7 20,0 0-1,0 0 1,0 0-1,0 0 1,0 0-1,1 0 0,-1 0 1,0 1-1,1-1 1,-1 0-1,1 0 1,-1 0-1,1-1 0,0 1 1,-1 0-1,1 0 1,0 0-1,0 0 1,-1 0-1,1-1 1,0 1-1,0 0 0,0-1 1,0 1-1,0-1 1,2 2-1,-1-2 14,1 0 1,-1 0-1,0 0 1,0 0-1,1 0 0,-1 0 1,0-1-1,1 1 0,-1-1 1,0 0-1,0 1 0,4-3 1,8-5 76,0 0 0,-1 0 1,15-13-1,-18 14-125,9-8 0,-13 10-148,-1 0 0,1 0 0,0 0 0,1 1 1,-1 0-1,1 1 0,-1-1 0,1 1 0,0 1 0,1-1 1,9-1-1,-16 4 134,0 1 1,0 0-1,-1 0 1,1-1 0,-1 1-1,1 0 1,0 0-1,-1 0 1,0 0-1,1 0 1,-1 0-1,1 0 1,-1 0-1,0 0 1,0 0-1,0 0 1,0 0 0,1 0-1,-1 0 1,-1 0-1,1 0 1,0 0-1,0 2 1,-2 29 108,2-31-94,-7 63-136,12-63-4704,5-8 2604,8-12-939,-2-7-1787</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56.370"/>
    </inkml:context>
    <inkml:brush xml:id="br0">
      <inkml:brushProperty name="width" value="0.025" units="cm"/>
      <inkml:brushProperty name="height" value="0.025" units="cm"/>
    </inkml:brush>
  </inkml:definitions>
  <inkml:trace contextRef="#ctx0" brushRef="#br0">669 59 3523,'0'0'4703,"-9"-5"-3218,-70-42 714,75 45-2181,0 1 1,0 0-1,0 0 0,0 0 1,0 1-1,0 0 0,0-1 1,0 1-1,0 0 0,0 1 1,-1-1-1,1 1 0,0 0 1,0 0-1,0 0 0,-6 3 1,-7 4-152,0 1 0,-23 15 0,1-1-228,14-12 356,-1 0 0,-31 7 1,-29 12 647,78-26-643,0 1 0,0 0 0,1 0 0,-1 1 0,1 0-1,1 0 1,-1 0 0,1 1 0,0 0 0,1 1 0,0-1 0,0 1-1,0 0 1,-6 15 0,-2 11-72,0 1 0,-9 48 0,13-52-19,-3 21 23,2 0 1,2 0-1,2 1 0,3 0 1,4 61-1,-1-102 14,1 0 0,0 0 0,1 0 0,1 0 0,0 0 0,0 0 1,1-1-1,1 1 0,0-1 0,1 0 0,0 0 0,0-1 0,1 0 0,0 0 0,1-1 0,0 0 0,1 0 0,0 0 0,0-2 0,1 1 0,0-1 1,0 0-1,0-1 0,1 0 0,0-1 0,0 0 0,1-1 0,21 6 0,-12-6-437,-1-1 0,1 0 0,0-1-1,0-2 1,0 0 0,0-1 0,0-1 0,0-1 0,0-1 0,-1-1 0,0 0-1,26-12 1,13-9-1687</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56.714"/>
    </inkml:context>
    <inkml:brush xml:id="br0">
      <inkml:brushProperty name="width" value="0.025" units="cm"/>
      <inkml:brushProperty name="height" value="0.025" units="cm"/>
    </inkml:brush>
  </inkml:definitions>
  <inkml:trace contextRef="#ctx0" brushRef="#br0">58 802 1409,'60'-45'1555,"63"-61"-1,-107 90-1194,0 0 1,-2 0-1,0-2 1,-1 0-1,0 0 1,-2-1-1,0-1 1,13-33-1,-21 43-94,-1-1 1,0 1-1,-1-1 0,0 0 1,0 1-1,-1-1 0,0 0 1,-1 1-1,-1-1 1,1 0-1,-2 1 0,1 0 1,-1-1-1,-1 1 0,0 0 1,-1 0-1,1 1 0,-8-10 1,-11-16-123,-1 2-1,-2 0 1,-37-36 0,62 69-148,-6-8-25,-1 0 0,0 1 0,0 0 0,0 1 0,-1-1 1,0 2-1,0-1 0,-1 1 0,-11-4 0,11 6-612,0 0-1,0 1 1,0 0-1,-1 1 1,-18-1 0,1 2-2626</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28.225"/>
    </inkml:context>
    <inkml:brush xml:id="br0">
      <inkml:brushProperty name="width" value="0.025" units="cm"/>
      <inkml:brushProperty name="height" value="0.025" units="cm"/>
    </inkml:brush>
  </inkml:definitions>
  <inkml:trace contextRef="#ctx0" brushRef="#br0">33 1063 6374,'0'0'11504,"-7"4"-10650,7-4-781,-19 11 279,12-5 45,12-5 773,-3-2-1078,0 0 1,0-1-1,0 1 1,0-1-1,-1 1 1,1-1-1,0 0 1,-1 1-1,1-1 0,-1 0 1,0 0-1,1 0 1,-1-1-1,0 1 1,0 0-1,0-3 1,6-8 187,47-67 36,3 2 1,96-99-1,153-124-421,-182 184 195,-77 72-39,-8 10 301,-1-2-1,-2-1 1,59-84 0,-90 114-395,-8 8-4087,-4 1-3244,3-1 775</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28.653"/>
    </inkml:context>
    <inkml:brush xml:id="br0">
      <inkml:brushProperty name="width" value="0.025" units="cm"/>
      <inkml:brushProperty name="height" value="0.025" units="cm"/>
    </inkml:brush>
  </inkml:definitions>
  <inkml:trace contextRef="#ctx0" brushRef="#br0">0 121 3459,'0'0'14083,"12"-3"-13165,306-110 1661,-317 112-2577,0 0 1,0 1-1,0-1 1,0 1-1,0 0 1,0-1-1,1 1 1,-1 0-1,0 0 1,0-1-1,0 1 1,0 0-1,0 0 1,0 0-1,1 1 1,-1-1-1,0 0 1,0 0-1,0 0 1,0 1-1,0-1 1,0 1-1,0-1 1,0 1-1,0-1 1,0 1-1,0-1 1,0 1-1,1 1 1,-1 1 35,0 0 1,-1 0 0,0 0-1,1 0 1,-1 0 0,0-1-1,0 1 1,-1 0 0,1 0-1,-1 0 1,0 3 0,-7 26 656,-1 0-1,-18 41 1,17-49-493,1 1-1,0 0 0,2 0 0,-7 52 1,13-63-298,0 1 1,2-1 0,2 25 0,14 12-5108,-7-33-1166</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32.188"/>
    </inkml:context>
    <inkml:brush xml:id="br0">
      <inkml:brushProperty name="width" value="0.025" units="cm"/>
      <inkml:brushProperty name="height" value="0.025" units="cm"/>
    </inkml:brush>
  </inkml:definitions>
  <inkml:trace contextRef="#ctx0" brushRef="#br0">1 0 7751,'0'0'7533,"0"6"-6994,5 29 914,1 0-1,18 56 1,-5-19-1006,-7-30-315,32 71 0,-7-20 175,-26-67-281,2 0 0,0-1 0,24 33 0,14 26 195,53 89 1445,-3-51-926,-25-33-557,74 84 239,-142-163-395,122 117 389,-116-110-395,86 90 113,-85-94-105,0 0 1,1-1-1,0-1 1,1 0-1,24 11 0,-12-8 41,0-1-1,1-2 0,1-1 1,-1-1-1,51 7 1,44 5-31,-79-11 0,91 6 0,-28-5-14,-72-6 16,49 2 0,-63-6-60,1 1-1,-1 2 1,0 0 0,39 13 0,-61-16-888,-12-1-10940</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33.387"/>
    </inkml:context>
    <inkml:brush xml:id="br0">
      <inkml:brushProperty name="width" value="0.025" units="cm"/>
      <inkml:brushProperty name="height" value="0.025" units="cm"/>
    </inkml:brush>
  </inkml:definitions>
  <inkml:trace contextRef="#ctx0" brushRef="#br0">157 77 13164,'-10'-1'8324,"-12"-2"-6344,18 1-1837,0 1 1,0 0 0,-1 0 0,1 1 0,0-1 0,0 1 0,0 0 0,-1 0 0,1 0 0,-5 1 0,7-1-150,1 1 0,-1-1 0,1 1 0,0-1 0,-1 1 0,1-1 0,0 1 0,0 0 1,-1-1-1,1 1 0,0 0 0,0 0 0,0 0 0,0 0 0,0 0 0,0 0 0,0 0 0,1 1 0,-1-1 0,0 0 0,0 0 0,1 1 0,-1-1 0,1 0 0,-1 1 1,1-1-1,0 0 0,0 1 0,-1-1 0,1 1 0,0 2 0,12-39 1116,-15 14 392,3 21-1486,0-1 0,0 1 0,0 0 0,0-1 0,0 1 0,0 0 0,0-1 0,0 1 0,0 0 0,0-1 0,0 1 0,0 0 0,0-1 0,-1 1 0,1 0 0,0 0 0,0-1 0,0 1 0,-1 0 0,1 0 0,0-1 0,0 1 0,-1 0 0,1 0 0,0-1 0,0 1 0,-1 0 0,1 0 0,0 0 0,-1 0 0,1 0 0,0 0 0,-1-1 0,1 1 0,0 0 0,-1 0 0,1 0 0,0 0 0,-1 0 0,1 0 0,0 0 0,-1 0 0,1 1 0,0-1-1,-1 0 1,1 0 0,0 0 0,0 0 0,-1 0 0,1 0 0,0 1 0,-1-1 0,1 0 0,0 0 0,0 0 0,-1 1 0,1-1 0,0 0 0,0 0 0,0 1 0,-1-1 0,1 0 0,0 0 0,0 1 0,-2 3-49,0-1-1,1 1 1,-1 0-1,1 0 1,0-1-1,0 1 0,1 0 1,-1 0-1,1 0 1,0 0-1,0 0 1,0 5-1,0-1 9,1 1 0,0-1 0,0 0-1,1 0 1,2 9 0,-4-16 27,1 0 1,-1 1-1,0-1 0,1 0 1,-1 0-1,0 0 0,1 0 0,-1 0 1,1 0-1,0-1 0,-1 1 1,1 0-1,0 0 0,0 0 1,-1 0-1,1-1 0,0 1 0,0 0 1,0-1-1,0 1 0,0-1 1,0 1-1,0-1 0,0 1 0,0-1 1,0 0-1,0 1 0,0-1 1,0 0-1,0 0 0,0 0 1,1 0-1,-1 0 0,0 0 0,0 0 1,0 0-1,0 0 0,0-1 1,0 1-1,0 0 0,0-1 0,0 1 1,0-1-1,0 1 0,0-1 1,0 0-1,0 1 0,0-1 1,0 0-1,0 1 0,-1-1 0,1 0 1,0 0-1,-1 0 0,1 0 1,0 0-1,0-2 0,3-2 170,0-1 0,0 0 0,0 0 0,-1 0 0,0 0 1,0 0-1,0-1 0,1-7 0,-7-23 306,3 37-496,0-1 0,0 1 0,0-1 0,-1 1 0,1-1 0,0 0 0,0 1 0,0-1 0,0 1 1,-1 0-1,1-1 0,0 1 0,0-1 0,-1 1 0,1-1 0,0 1 0,-1-1 0,1 1 0,0 0 0,-1-1 0,1 1 0,-1 0 0,1-1 0,-1 1 0,1 0 0,-1 0 0,1 0 0,-1-1 0,1 1 0,-1 0 0,1 0 1,-1 0-1,1 0 0,-1 0 0,1 0 0,-1 0 0,1 0 0,-1 0 0,1 0 0,-1 0 0,1 0 0,-1 0 0,1 0 0,-1 0 0,1 1 0,-1-1 0,1 0 0,-1 0 0,1 1 0,-1-1 0,1 0 0,-1 1 0,1-1 1,0 0-1,-1 1 0,1-1 0,0 1 0,-1-1 0,1 1 0,0-1 0,0 0 0,-1 1 0,1-1 0,0 1 0,-3 4-67,0 0-1,1 0 1,0 0-1,0 0 1,0 0 0,1 0-1,0 0 1,0 1-1,0-1 1,1 0-1,-1 1 1,1 5 0,0-10 117,4-5 61,0 0 0,-1-1 1,0 1-1,0-1 1,0 0-1,0 0 0,-1 0 1,3-9-1,-3 10-52,1-2 13,0 0 1,-1-1-1,0 1 1,0 0-1,0-1 1,-1 1-1,0-1 1,0-7 0,-18 24-77,13-3-14,-1 1-1,1-1 1,0 0 0,1 1-1,0 0 1,0 0 0,0 0-1,1 0 1,0 1-1,0 13 1,29-45 36,-25 21 4,0 0 0,0 0 0,-1 0 0,1-1 0,-1 1 0,1-1 0,-1 1 0,0-1 0,0 1 0,0-1 0,0 0 0,0 1 0,-1-1 0,1 0 0,-1 0 0,1-4 0,-2 6-8,0-1-1,1 1 0,-1-1 0,0 0 0,0 1 0,0-1 0,0 1 0,-1 0 0,1-1 0,0 1 1,0 0-1,-1 0 0,1 0 0,-1 0 0,1 0 0,-1 0 0,1 0 0,-1 1 0,0-1 1,1 0-1,-1 1 0,0-1 0,0 1 0,1 0 0,-4-1 0,2 1-17,0-1-1,-1 0 1,1 1 0,0 0-1,0-1 1,-1 1-1,1 1 1,0-1 0,-1 0-1,1 1 1,0 0-1,0-1 1,0 1 0,0 1-1,0-1 1,0 0 0,-4 3-1,5-2-33,1-1 0,-1 1-1,1-1 1,-1 1 0,1 0 0,0 0-1,-1 0 1,1 0 0,0 0 0,1 0-1,-1 0 1,0 0 0,0 0 0,1 1-1,0-1 1,-1 0 0,1 0 0,0 0-1,0 1 1,0-1 0,0 0 0,0 0-1,1 1 1,-1-1 0,1 0 0,0 3-1,0-4 23,-1 0-1,1 0 0,0 1 1,-1-1-1,1 0 0,0 0 0,0 0 1,0 0-1,0 0 0,-1 0 1,2 0-1,-1 0 0,0 0 0,0-1 1,0 1-1,0 0 0,0-1 1,1 1-1,-1-1 0,0 1 0,0-1 1,1 1-1,-1-1 0,0 0 1,1 0-1,-1 0 0,0 0 0,1 0 1,-1 0-1,1 0 0,-1 0 1,0 0-1,1-1 0,-1 1 0,0 0 1,0-1-1,2 0 0,0 0 50,1 0 0,-1 0 0,0 0 0,0-1 0,1 1 0,-1-1 0,0 0 0,-1 0-1,1 0 1,0 0 0,0 0 0,-1-1 0,5-4 0,-5 1 169,0 0 0,0 0 0,0-1 1,0 1-1,-1 0 0,0-1 0,-1 1 0,1 0 0,-2-12 0,1 17-141,-2-5 371,-4 13-768,-2 13-1392,8 20-6294,3-25 657</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34.113"/>
    </inkml:context>
    <inkml:brush xml:id="br0">
      <inkml:brushProperty name="width" value="0.025" units="cm"/>
      <inkml:brushProperty name="height" value="0.025" units="cm"/>
    </inkml:brush>
  </inkml:definitions>
  <inkml:trace contextRef="#ctx0" brushRef="#br0">1 1 12204,'0'0'1633,"2"11"-464,8 31-372,3-2-1,2 1 1,1-2 0,27 48-1,3 9-257,-44-79-843,-6-13-4304,-11-3-1776</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34.474"/>
    </inkml:context>
    <inkml:brush xml:id="br0">
      <inkml:brushProperty name="width" value="0.025" units="cm"/>
      <inkml:brushProperty name="height" value="0.025" units="cm"/>
    </inkml:brush>
  </inkml:definitions>
  <inkml:trace contextRef="#ctx0" brushRef="#br0">0 219 2691,'0'0'16015,"71"-40"-14510,-30 18-640,0-3-353,6-2-319,1 1-129,-1 4 0,-6 1-96,-5 7-673,-7 4-961,-6 6-448,-10 0-928,-7 0-2051</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34.816"/>
    </inkml:context>
    <inkml:brush xml:id="br0">
      <inkml:brushProperty name="width" value="0.025" units="cm"/>
      <inkml:brushProperty name="height" value="0.025" units="cm"/>
    </inkml:brush>
  </inkml:definitions>
  <inkml:trace contextRef="#ctx0" brushRef="#br0">0 143 10762,'0'0'8424,"60"-24"-7719,-26 14-33,3-1-383,4-2-225,4 0 0,-4-3 0,2-1-961,-8-2-1858,-5 0-1953</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35.539"/>
    </inkml:context>
    <inkml:brush xml:id="br0">
      <inkml:brushProperty name="width" value="0.025" units="cm"/>
      <inkml:brushProperty name="height" value="0.025" units="cm"/>
    </inkml:brush>
  </inkml:definitions>
  <inkml:trace contextRef="#ctx0" brushRef="#br0">183 40 10858,'0'0'10661,"0"9"-10805,1 5 285,-1 0-1,0 0 1,-1 0 0,-1 0 0,0 0 0,-1-1-1,-5 15 1,2-11 124,5-13-216,0 0 0,-1 1 1,1-1-1,-1 0 1,0 0-1,-1 0 0,1 0 1,-1 0-1,-3 4 0,5-9-42,-1-1 0,2 0-1,-1 0 1,0 0 0,0 0-1,1 0 1,-1 0 0,1 0-1,-1-1 1,1 1 0,0-3-1,-11-150-2061,12 167 2020,0 0 0,1 1-1,0-1 1,1 0 0,1-1 0,0 1-1,0 0 1,13 20 0,-12-23 36,0 0 1,0 0-1,1-1 1,1 0 0,-1 0-1,1 0 1,1-1-1,-1 0 1,1-1-1,0 1 1,12 5-1,-20-12 34,0 0 1,1 0-1,-1 0 0,0 0 0,0 0 0,1 0 1,-1 0-1,0 0 0,0 0 0,1 0 0,-1 0 1,0 0-1,0 0 0,1 0 0,-1 0 0,0 0 1,0 0-1,1-1 0,-1 1 0,0 0 1,0 0-1,0 0 0,1 0 0,-1-1 0,0 1 1,0 0-1,0 0 0,0 0 0,1-1 0,-1 1 1,0 0-1,0 0 0,0-1 0,0 1 0,0 0 1,0 0-1,0-1 0,0 1 0,0 0 0,0 0 1,0-1-1,0 1 0,0 0 0,0 0 0,0-1 1,0 1-1,0 0 0,0 0 0,0-1 0,0 1 1,0 0-1,0 0 0,0-1 0,-1 1 1,1 0-1,0 0 0,0 0 0,0-1 0,0 1 1,-1 0-1,1 0 0,0-1 0,-7-18 422,2 12-471,0 0 1,-1 0 0,1 0-1,-1 1 1,-1 0-1,1 0 1,-1 0 0,0 1-1,0 0 1,-1 1 0,1 0-1,-1 0 1,0 0-1,-9-2 1,-1 1-124,0 0-1,0 2 1,0 0 0,-1 1-1,-28 0 1,46 2 3,11 0-154,14-2 383,0-2-1,-1 0 1,1-2 0,-1-1 0,42-18-1,-4 3-37,-16 8-55,-13 4-1124,44-20-1,-38 9-3809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9.168"/>
    </inkml:context>
    <inkml:brush xml:id="br0">
      <inkml:brushProperty name="width" value="0.025" units="cm"/>
      <inkml:brushProperty name="height" value="0.025" units="cm"/>
    </inkml:brush>
  </inkml:definitions>
  <inkml:trace contextRef="#ctx0" brushRef="#br0">36 0 6470,'0'0'12583,"-1"9"-11318,-13 62 28,8-45-210,1-1 1,-4 51-1,9-75-1079,0-1 0,0 1 0,0 0 0,0-1 0,0 1 0,0-1 0,0 1 0,0-1 0,0 1 0,0-1 0,0 1 0,0 0 0,1-1 1,-1 1-1,0-1 0,0 1 0,1-1 0,-1 1 0,0-1 0,1 0 0,-1 1 0,1-1 0,-1 1 0,0-1 0,1 0 0,-1 1 0,1-1 0,-1 0 0,1 1 0,-1-1 0,1 0 0,-1 0 0,2 1 1,22-6 144,19-22 76,35-49-247,-52 50-389,0 0 0,33-23 1,-59 49 394,0-1 0,1 1 1,-1-1-1,0 1 1,1 0-1,-1-1 0,1 1 1,-1 0-1,0-1 0,1 1 1,-1 0-1,1 0 0,-1-1 1,1 1-1,-1 0 0,1 0 1,-1 0-1,1-1 0,-1 1 1,1 0-1,-1 0 0,1 0 1,-1 0-1,1 0 0,-1 0 1,1 0-1,-1 0 0,1 0 1,-1 1-1,1-1 0,-1 0 1,1 0-1,-1 0 0,1 0 1,-1 1-1,1-1 0,-1 0 1,1 1-1,-1-1 0,0 0 1,1 1-1,-1-1 0,0 0 1,1 2-1,0 29 54,-19 38 346,17-67-385,-5 14 288,0-1-1,1 1 1,1 0 0,0 1-1,-2 28 1,6-44-340,0-1 0,0 0 1,1 1-1,-1-1 0,0 1 0,0-1 1,1 0-1,-1 1 0,0-1 0,0 0 1,1 1-1,-1-1 0,0 0 0,1 0 1,-1 1-1,0-1 0,1 0 0,-1 0 1,1 0-1,-1 1 0,0-1 0,1 0 1,-1 0-1,1 0 0,-1 0 0,1 0 1,-1 0-1,0 0 0,1 0 0,-1 0 1,1 0-1,-1 0 0,1 0 0,-1 0 1,0 0-1,1 0 0,-1-1 0,1 1 0,-1 0 1,0 0-1,1 0 0,-1-1 0,1 1 1,-1 0-1,1-1 0,21-11-6649,-3-7-1941</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37.552"/>
    </inkml:context>
    <inkml:brush xml:id="br0">
      <inkml:brushProperty name="width" value="0.025" units="cm"/>
      <inkml:brushProperty name="height" value="0.025" units="cm"/>
    </inkml:brush>
  </inkml:definitions>
  <inkml:trace contextRef="#ctx0" brushRef="#br0">116 1 10762,'0'0'7463,"-2"11"-7249,-28 116 614,26-110-1332,-2-1 0,0 1-1,-1-1 1,0 0 0,-2-1 0,-13 20 0,13-26-3025,-5-3-2402</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37.886"/>
    </inkml:context>
    <inkml:brush xml:id="br0">
      <inkml:brushProperty name="width" value="0.025" units="cm"/>
      <inkml:brushProperty name="height" value="0.025" units="cm"/>
    </inkml:brush>
  </inkml:definitions>
  <inkml:trace contextRef="#ctx0" brushRef="#br0">1 1 12300,'0'0'3667,"2"11"-3491,2 24 326,-1 0 0,-1 0 0,-7 62 0,5-96-473,0 0 1,0-1-1,-1 1 1,1-1 0,0 1-1,0-1 1,0 1 0,0-1-1,0 1 1,0 0 0,0-1-1,0 1 1,0-1 0,0 1-1,0-1 1,0 1 0,0 0-1,0-1 1,1 1-1,-1-1 1,0 1 0,0-1-1,1 1 1,-1-1 0,0 1-1,1-1 1,-1 1 0,1-1-1,-1 0 1,0 1 0,1-1-1,-1 0 1,1 1 0,-1-1-1,1 0 1,-1 1 0,1-1-1,-1 0 1,1 0-1,0 1 1,27-10 542,27-30-37,-49 34-582,58-51 15,-26 14-3322,-20 15-1482</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38.405"/>
    </inkml:context>
    <inkml:brush xml:id="br0">
      <inkml:brushProperty name="width" value="0.025" units="cm"/>
      <inkml:brushProperty name="height" value="0.025" units="cm"/>
    </inkml:brush>
  </inkml:definitions>
  <inkml:trace contextRef="#ctx0" brushRef="#br0">2 66 10410,'0'0'7831,"-1"10"-7457,3 63 153,-2-66-532,1-1 1,1 1 0,-1-1 0,1 1-1,0-1 1,1 0 0,-1 0-1,1 0 1,0 0 0,1-1-1,4 7 1,-8-12-42,0 1 0,1-1 1,-1 0-1,1 1 0,-1-1 0,1 0 0,-1 0 1,1 0-1,-1 1 0,1-1 0,-1 0 0,1 0 0,-1 0 1,1 0-1,-1 0 0,1 0 0,-1 0 0,1 0 1,-1 0-1,1 0 0,-1 0 0,1 0 0,-1 0 0,1 0 1,-1 0-1,1 0 0,-1-1 0,1 1 0,-1 0 1,1 0-1,-1-1 0,1 1 0,-1 0 0,0-1 0,1 1 1,-1-1-1,1 1 0,-1 0 0,0-1 0,0 1 1,1-1-1,-1 1 0,0-1 0,0 1 0,1-1 0,-1 1 1,0-1-1,0 1 0,0-1 0,0 0 0,12-31-2064,-11 29 1672,17-84-4671,-17 76 5035,0-1 0,-1 0 1,0 0-1,0 1 0,-4-19 1,4 30 143,0-1 1,0 1-1,0 0 1,0-1-1,0 1 1,0 0-1,0-1 1,0 1-1,0 0 1,0-1 0,0 1-1,0 0 1,0-1-1,-1 1 1,1 0-1,0-1 1,0 1-1,0 0 1,-1-1-1,1 1 1,0 0-1,0 0 1,0-1 0,-1 1-1,1 0 1,0 0-1,-1-1 1,1 1-1,0 0 1,0 0-1,-1 0 1,1 0-1,0-1 1,-1 1 0,1 0-1,0 0 1,-1 0-1,1 0 1,-1 0-1,1 0 1,0 0-1,-1 0 1,1 0-1,0 0 1,-1 0 0,1 0-1,-1 0 1,0 1-2,1 0 1,-1-1-1,1 1 1,-1 0 0,0 0-1,1-1 1,0 1-1,-1 0 1,1 0 0,-1 0-1,1 0 1,0-1-1,0 1 1,-1 0 0,1 0-1,0 0 1,0 0-1,0 1 1,0 6 30,0-1 1,1 0-1,0 1 1,0-1-1,0 0 1,1 1-1,0-1 1,1 0-1,0 0 1,0-1-1,0 1 1,1-1-1,0 1 1,0-1-1,0 0 1,9 8-1,-10-11-207,0 1 0,-1 0 0,1 0 0,-1 1 0,1-1 1,-1 0-1,1 6 0,2 20-5481,-5-20 356</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38.751"/>
    </inkml:context>
    <inkml:brush xml:id="br0">
      <inkml:brushProperty name="width" value="0.025" units="cm"/>
      <inkml:brushProperty name="height" value="0.025" units="cm"/>
    </inkml:brush>
  </inkml:definitions>
  <inkml:trace contextRef="#ctx0" brushRef="#br0">1 87 7687,'0'0'10730,"71"-44"-10698,-49 41 0,2-1-352,-3-2-1249,-4-1-609,-1-4-961,-3-1-3492</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39.110"/>
    </inkml:context>
    <inkml:brush xml:id="br0">
      <inkml:brushProperty name="width" value="0.025" units="cm"/>
      <inkml:brushProperty name="height" value="0.025" units="cm"/>
    </inkml:brush>
  </inkml:definitions>
  <inkml:trace contextRef="#ctx0" brushRef="#br0">1 17 10666,'0'0'4063,"0"11"-3359,0-11-700,7 71 787,-6-66-770,0 0-1,0-1 0,0 1 0,1-1 0,-1 1 0,1-1 0,0 0 0,0 0 0,1 0 1,-1 0-1,1 0 0,0 0 0,0-1 0,0 1 0,0-1 0,5 3 0,-7-5-124,-1-1-1,1 1 1,-1-1-1,1 0 0,0 0 1,-1 1-1,1-1 1,0 0-1,-1 0 1,1 0-1,0 0 0,-1 0 1,1 1-1,0-1 1,-1 0-1,1-1 0,0 1 1,-1 0-1,1 0 1,0 0-1,-1 0 1,1 0-1,-1-1 0,1 1 1,0 0-1,-1-1 1,1 1-1,-1 0 0,2-1 1,10-21-3959,-4-30-2916,-7 51 6771,-1-7-113,3-50 827,-9 28 6479,6 38-2817,3 26-3692,3-20-332,0-1 1,0 0-1,1 0 0,1-1 1,12 16-1,9 5-2996</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39.452"/>
    </inkml:context>
    <inkml:brush xml:id="br0">
      <inkml:brushProperty name="width" value="0.025" units="cm"/>
      <inkml:brushProperty name="height" value="0.025" units="cm"/>
    </inkml:brush>
  </inkml:definitions>
  <inkml:trace contextRef="#ctx0" brushRef="#br0">0 28 4132,'0'0'13517,"54"-27"-13453,-20 27-32,2 0-32,5 4-545,-4-4-2081,4 0-3236</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39.939"/>
    </inkml:context>
    <inkml:brush xml:id="br0">
      <inkml:brushProperty name="width" value="0.025" units="cm"/>
      <inkml:brushProperty name="height" value="0.025" units="cm"/>
    </inkml:brush>
  </inkml:definitions>
  <inkml:trace contextRef="#ctx0" brushRef="#br0">0 32 9353,'0'0'5685,"10"-4"-4948,13-3-526,1 1 1,-1 1 0,1 1-1,0 1 1,1 2-1,-1 0 1,0 1-1,40 6 1,9 4-542,119 35 0,-187-44 322,0 1 1,-1 0-1,1 0 1,0 0-1,-1 1 1,0 0 0,1 0-1,-1 0 1,0 0-1,-1 0 1,1 1-1,0 0 1,-1 0-1,0 0 1,0 0-1,0 0 1,-1 1-1,1-1 1,-1 1 0,0-1-1,2 9 1,2 8 25,-1 1 1,-2 0-1,3 41 1,0 2 194,-2-40 121,1 0 0,1-1 1,1 0-1,1 0 1,12 26-1,-16-42-282,0-1-1,0 0 0,0 0 0,1 0 1,0 0-1,0-1 0,1 0 1,0 0-1,0-1 0,0 1 0,1-1 1,0 0-1,0-1 0,0 0 0,0 0 1,1-1-1,-1 1 0,1-2 0,13 4 1,15 1-170,59 10 976,-31-8-6237,-47-8-4294</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40.573"/>
    </inkml:context>
    <inkml:brush xml:id="br0">
      <inkml:brushProperty name="width" value="0.025" units="cm"/>
      <inkml:brushProperty name="height" value="0.025" units="cm"/>
    </inkml:brush>
  </inkml:definitions>
  <inkml:trace contextRef="#ctx0" brushRef="#br0">100 55 3523,'0'0'12492,"0"-8"-10533,3-24-362,-3 31-1547,0 0 0,0 1 0,0-1 0,0 1 0,0-1 0,0 1 1,0-1-1,0 1 0,0-1 0,-1 1 0,1-1 0,0 1 0,0-1 1,0 1-1,-1-1 0,1 1 0,0 0 0,-1-1 0,1 1 0,0-1 1,-1 1-1,1 0 0,-1-1 0,1 1 0,0 0 0,-1-1 0,1 1 1,-1 0-1,1 0 0,-1 0 0,1-1 0,-1 1 0,1 0 1,-1 0-1,1 0 0,-1 0 0,1 0 0,-1 0 0,1 0 0,-1 0 1,1 0-1,-1 0 0,1 0 0,-1 0 0,1 0 0,-1 1 0,0-1 1,-22 9 77,17-3-137,0 0 0,0 1 0,1 0 0,0 0 0,0 0 0,1 0 0,0 1 0,0-1 0,1 1 0,0 0 0,0 1 1,1-1-1,0 0 0,0 1 0,1-1 0,0 1 0,1-1 0,0 1 0,0 0 0,1-1 0,1 10 0,-1-17 32,0 0 1,-1 0-1,1 1 1,0-1-1,0 0 1,0 0-1,0 0 1,0 0-1,0 0 1,0 0-1,0 0 1,1-1-1,-1 1 1,0 0-1,1-1 1,-1 1-1,0 0 1,1-1 0,-1 0-1,0 1 1,1-1-1,-1 0 1,1 0-1,-1 0 1,1 0-1,-1 0 1,0 0-1,1 0 1,-1 0-1,1 0 1,-1-1-1,1 1 1,-1-1-1,0 1 1,2-2-1,2 1 113,0-1 0,-1 0 0,1 0 1,0 0-1,-1-1 0,0 1 0,1-1 0,5-5 0,-4 1-63,-1 1 1,0-1-1,0 0 0,0 0 1,-1 0-1,0-1 0,-1 0 1,1 0-1,-2 0 0,1 0 0,-1 0 1,0 0-1,-1 0 0,1-13 1,-2 21-194,0-1 0,-1 0-1,1 0 1,-1 1 0,1-1 0,-1 1 0,1-1 0,-1 0 0,1 1 0,-1-1 0,0 1-1,1-1 1,-1 1 0,0 0 0,0-1 0,1 1 0,-1 0 0,0-1 0,0 1 0,1 0-1,-1 0 1,0-1 0,0 1 0,1 0 0,-1 0 0,0 0 0,-1 0 0,-13 4-8764,14 3 2713</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41.043"/>
    </inkml:context>
    <inkml:brush xml:id="br0">
      <inkml:brushProperty name="width" value="0.025" units="cm"/>
      <inkml:brushProperty name="height" value="0.025" units="cm"/>
    </inkml:brush>
  </inkml:definitions>
  <inkml:trace contextRef="#ctx0" brushRef="#br0">22 13 13100,'0'0'6657,"-2"9"-6187,-5 29-73,-4 63-1,10-81-339,1-1 1,0 1-1,2-1 1,0 1-1,9 31 0,-3-37 159,-2-27 69,-1-33 52,-5 42-358,4-78-2,-3 42-48,11-75 0,-12 114 66,0 0 1,0 0 0,1 0 0,-1 0 0,0 0 0,1 0 0,-1 0 0,0 0 0,1 0 0,-1 0 0,1 0 0,0 0 0,-1 0 0,1 0 0,0 0 0,-1 1 0,1-1 0,0 0 0,0 0 0,0 1 0,0-1 0,0 0 0,0 1 0,0-1 0,0 1 0,1-1 0,0 1-13,0 0-1,0 0 1,0 0 0,0 0 0,0 1-1,0-1 1,0 0 0,0 1 0,0 0 0,0-1-1,0 1 1,0 0 0,2 1 0,3 3-35,-1-1-1,0 1 1,0 0 0,0 0 0,0 0-1,7 11 1,-11-13 55,-1 0 0,1 0 0,-1 1 0,0-1 0,0 0 0,-1 1 0,1-1-1,-1 1 1,0-1 0,0 1 0,0-1 0,0 1 0,0-1 0,-1 1 0,1-1 0,-1 0 0,0 1 0,0-1-1,-1 0 1,1 0 0,-1 1 0,1-1 0,-1 0 0,0 0 0,0-1 0,-4 5 0,4-4 28,0 0 0,-1 0 0,1 0 0,0 0 0,-1-1 0,0 1 0,0-1 0,0 0 0,0 0 0,0 0 0,0 0 0,0-1 0,-1 1 1,1-1-1,-1 0 0,1 0 0,-1 0 0,1 0 0,-1-1 0,1 1 0,-1-1 0,0 0 0,1 0 0,-1 0 0,-6-2 0,8 1-357,1-1 0,-1 1 0,0-1 0,1 0 0,-1 0 0,1 1 0,0-1 0,-1 0-1,1 0 1,0 0 0,0-1 0,0 1 0,1 0 0,-1 0 0,1-1 0,-1 1 0,1 0 0,-1 0-1,1-1 1,0-2 0,0 3-171,-2-26-7329</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42.006"/>
    </inkml:context>
    <inkml:brush xml:id="br0">
      <inkml:brushProperty name="width" value="0.025" units="cm"/>
      <inkml:brushProperty name="height" value="0.025" units="cm"/>
    </inkml:brush>
  </inkml:definitions>
  <inkml:trace contextRef="#ctx0" brushRef="#br0">119 0 11147,'0'0'7228,"-2"11"-6614,-9 74 1220,3 1 1,5 112-1,3-190-1620,-2-22-136,0 0 0,-2 0 0,1 0 0,-2 0 0,1 1 0,-2-1 0,0 1 0,0 1 0,-2-1 0,1 1 0,-1 0 0,-16-17 0,24 30-88,0-1 0,0 0 0,0 0 0,0 0 0,0 1 0,0-1 0,0 0 0,0 0 0,0 1 0,0-1-1,0 0 1,0 0 0,0 1 0,-1-1 0,1 0 0,0 0 0,0 0 0,0 1 0,0-1 0,0 0 0,-1 0 0,1 0-1,0 1 1,0-1 0,0 0 0,0 0 0,-1 0 0,1 0 0,0 0 0,0 0 0,0 1 0,-1-1 0,1 0 0,0 0-1,0 0 1,-1 0 0,1 0 0,0 0 0,0 0 0,-1 0 0,1 0 0,0 0 0,0 0 0,-1 0 0,1 0 0,0 0-1,0 0 1,0 0 0,-1-1 0,1 1 0,0 0 0,0 0 0,-1 0 0,1 0 0,0 0 0,0 0 0,0-1 0,5 22-196,-1-16 208,0-1 0,0 1 0,0-1 0,0 0 0,1 0 0,0-1 0,0 1 0,0-1 0,0 0-1,0 0 1,0-1 0,1 1 0,-1-1 0,1-1 0,0 1 0,0-1 0,-1 0 0,1 0 0,0 0 0,7-1 0,-5 1 23,0-1 0,0 0 1,0-1-1,0 0 1,0 0-1,0-1 1,0 0-1,0 0 0,-1-1 1,1 1-1,-1-2 1,0 1-1,0-1 1,9-6-1,-11 6-12,0 1 0,-1-1 0,0 0 0,1-1 0,-1 1 0,0-1 0,-1 1 0,1-1 0,-1 0 0,0-1 0,0 1 0,-1 0 0,3-10-1,-25 25-166,15-4 143,0 0 0,0 0 1,0 1-1,1 0 0,0-1 1,0 2-1,1-1 0,0 0 1,0 1-1,1-1 0,0 1 1,0 0-1,0 0 0,1 0 1,0 12-1,1-18 15,0-1 0,0 0-1,0 0 1,1 0 0,-1 0 0,0 0 0,0 0 0,1 0-1,-1 0 1,1 0 0,-1 0 0,1 0 0,-1 0 0,1 0 0,-1 0-1,1 0 1,0 0 0,-1 0 0,1-1 0,0 1 0,0 0-1,0 0 1,0-1 0,0 1 0,1 0 0,1 0 9,0 0 0,0 0 1,0 0-1,0-1 0,0 1 1,0-1-1,0 0 0,0 0 1,5 0-1,-1-1 20,1 0 1,0-1 0,0 0-1,-1 0 1,1 0-1,-1-1 1,8-4 0,24-21 24,17-9-10,-55 37-51,0 0 0,-1 1 0,1-1-1,0 1 1,-1-1 0,1 1 0,0-1-1,-1 1 1,1 0 0,-1-1 0,1 1-1,-1 0 1,1-1 0,-1 1 0,0 0-1,1 0 1,-1-1 0,0 1 0,0 0-1,1 0 1,-1 0 0,0-1 0,0 1-1,0 0 1,0 0 0,0 0 0,0-1-1,0 1 1,-1 2 0,2-1-2,-1 0 0,0 1 0,1-1 1,-1 1-1,1-1 0,0 0 0,-1 1 0,1-1 0,0 0 1,1 0-1,-1 0 0,2 3 0,0-3 21,0-1 0,1 0 0,-1 1-1,1-1 1,-1 0 0,1-1 0,-1 1 0,1-1-1,-1 1 1,1-1 0,-1 0 0,1 0-1,-1-1 1,1 1 0,0-1 0,4-1 0,56-20-210,-62 21 173,10-4-189,-7 2 124,-1 0 0,1 1 0,0 0 0,0 0 0,0 0 0,1 1 0,-1-1-1,0 1 1,1 0 0,-1 1 0,0-1 0,1 1 0,7 1 0,-12 0 86,-1-1 1,1 1-1,-1 0 0,1-1 1,-1 1-1,1 0 0,-1 0 1,0-1-1,1 1 0,-1 0 1,0 0-1,0 0 0,1 0 1,-1-1-1,0 1 0,0 0 1,0 0-1,0 0 0,0 0 1,0-1-1,-1 2 0,1 0 14,0-1 0,0 0 0,0 0 0,-1 0 0,1 0 0,0 0 0,1 0 0,-1 0 0,0 0 0,0 0 0,0 0 0,1 0 0,-1 0 0,0 0 0,1 0-1,-1 0 1,1 0 0,-1 0 0,1 0 0,-1 0 0,1 0 0,0-1 0,-1 1 0,1 0 0,0 0 0,0-1 0,0 1 0,0 0 0,0-1 0,-1 1 0,3 0 0,7 0 33,0 0 0,0-1 0,-1 0 0,1-1 0,0 0 1,0 0-1,0-1 0,-1 0 0,1-1 0,-1 0 0,14-7 0,-11 5-185,0 1-1,1 0 0,-1 1 0,1 0 1,23-2-1,-27 6 157,0 0-1,0 0 1,0 1 0,0 0-1,13 5 1,-14-4 48,1 0 0,0-1 0,0 0 0,0 0 0,14 0 0,-21-2-120,0 0 45,0 0-1,-1 0 0,1 0 1,0 0-1,-1 0 1,1 0-1,0 0 0,-1-1 1,1 1-1,-1-1 1,1 1-1,2-2 1,3-15-3235,-7 2-2431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9.513"/>
    </inkml:context>
    <inkml:brush xml:id="br0">
      <inkml:brushProperty name="width" value="0.025" units="cm"/>
      <inkml:brushProperty name="height" value="0.025" units="cm"/>
    </inkml:brush>
  </inkml:definitions>
  <inkml:trace contextRef="#ctx0" brushRef="#br0">2 103 13357,'0'0'5546,"0"9"-3357,0-3-1964,-1-5-169,1 1 0,0-1 1,-1 1-1,1-1 1,0 1-1,0-1 0,0 1 1,0-1-1,0 1 1,1-1-1,-1 1 0,0-1 1,1 1-1,-1-1 1,1 0-1,-1 1 1,1-1-1,0 1 0,-1-1 1,1 0-1,0 0 1,0 1-1,0-1 0,0 0 1,0 0-1,0 0 1,1 0-1,-1 0 0,0 0 1,0 0-1,1-1 1,-1 1-1,0 0 0,1-1 1,-1 1-1,1-1 1,-1 0-1,1 1 0,-1-1 1,1 0-1,-1 0 1,1 0-1,1 0 1,5 0 39,0-1 0,0 0 1,0-1-1,0 1 1,0-1-1,-1-1 0,1 0 1,-1 0-1,0 0 1,1-1-1,-2 0 0,11-8 1,-14 10-84,1-1 1,-1 1-1,0-1 1,0 0-1,0-1 1,0 1-1,0 0 1,-1-1-1,0 0 1,0 1-1,0-1 1,0 0-1,0 0 1,-1 0-1,1 0 1,-1 0-1,0-1 1,-1 1-1,1 0 1,-1-1-1,0 1 1,0 0-1,0 0 1,-2-9-1,2 12-15,0-1 0,-1 1 0,0 0 0,1 0 0,-1 0-1,0-1 1,1 1 0,-1 0 0,0 0 0,0 0-1,0 0 1,0 0 0,0 0 0,0 1 0,0-1 0,0 0-1,0 0 1,-1 1 0,1-1 0,0 1 0,0-1 0,-1 1-1,1 0 1,0-1 0,-1 1 0,1 0 0,0 0 0,-1 0-1,1 0 1,0 0 0,-1 0 0,1 0 0,0 0 0,-1 1-1,1-1 1,0 0 0,-1 1 0,1-1 0,0 1 0,0-1-1,-2 2 1,-3 1-39,0-1 0,0 1-1,1 0 1,0 0 0,-1 1-1,1-1 1,-8 9 0,4-2 43,1 0 0,0 1 0,1 0 1,0 0-1,1 0 0,0 1 0,1 0 0,0 0 1,1 1-1,0-1 0,-3 22 0,7-33 0,0 0 0,0 1 0,-1-1 0,1 0 0,0 1 0,0-1 0,1 1 0,-1-1 0,0 0 0,0 1 0,1-1 0,-1 0 0,1 1 0,-1-1 0,1 0 0,0 1 0,-1-1 0,1 0-1,0 0 1,0 0 0,0 0 0,0 0 0,0 0 0,0 0 0,0 0 0,0 0 0,2 0 0,0 1 9,0-1-1,1 0 1,-1 1-1,1-2 1,0 1-1,-1 0 1,1-1-1,0 0 1,-1 0 0,6 0-1,5-2 40,1 0 0,-1 0 1,0-2-1,20-6 0,168-84 89,-201 94-140,1-1 0,-1 0 1,1 0-1,-1 1 0,1-1 0,-1 1 1,1-1-1,0 1 0,-1 0 1,1 0-1,-1 0 0,1-1 0,0 2 1,-1-1-1,1 0 0,1 0 0,-2 1 22,0 1-1,0-1 1,0 0-1,0 0 0,-1 1 1,1-1-1,0 0 1,-1 1-1,1-1 0,-1 1 1,0-1-1,1 0 1,-1 1-1,0 2 0,0-3-9,1 0-1,-1 0 1,0 0-1,0-1 1,1 1-1,-1 0 1,1 0-1,-1 0 1,0 0-1,1-1 1,0 1-1,-1 0 1,1-1-1,-1 1 0,1 0 1,0-1-1,0 1 1,-1-1-1,1 1 1,0-1-1,0 1 1,0-1-1,-1 1 1,1-1-1,0 0 1,1 1-1,29-3 197,27-21 13,-56 23-214,16-9-6,-10 4-159,0 0 1,1 1-1,0 0 1,0 0-1,0 1 1,0 0-1,0 1 1,1 0-1,-1 0 1,1 1-1,0 1 1,17 0-1,-25 1 162,0-1-1,0 1 0,0 0 1,0 0-1,0 0 1,0 1-1,-1-1 1,1 0-1,-1 1 0,1-1 1,-1 1-1,1-1 1,-1 1-1,0 0 0,0-1 1,1 1-1,-1 0 1,-1 0-1,2 3 1,0-1-266,0 1 0,0 0 0,-1 0 0,0 0 0,0 0 0,0 1 0,0 4 0,-4-7-3292,-11-3-1501</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42.350"/>
    </inkml:context>
    <inkml:brush xml:id="br0">
      <inkml:brushProperty name="width" value="0.025" units="cm"/>
      <inkml:brushProperty name="height" value="0.025" units="cm"/>
    </inkml:brush>
  </inkml:definitions>
  <inkml:trace contextRef="#ctx0" brushRef="#br0">0 0 4965,'0'0'14317,"47"32"-14157,-17-19-448,0-3-2082,1 1-1506,1-5-3523</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42.698"/>
    </inkml:context>
    <inkml:brush xml:id="br0">
      <inkml:brushProperty name="width" value="0.025" units="cm"/>
      <inkml:brushProperty name="height" value="0.025" units="cm"/>
    </inkml:brush>
  </inkml:definitions>
  <inkml:trace contextRef="#ctx0" brushRef="#br0">47 0 2691,'0'0'11338,"-4"9"-9266,0 0-1666,-3 2 394,2 1 0,0 0 0,0 0 0,1 0 0,0 0 0,1 1 0,-2 20 0,5-32-795,0 0-1,0-1 1,0 1-1,0 0 1,0 0-1,1 0 1,-1-1-1,0 1 1,0 0-1,1 0 1,-1-1 0,1 1-1,-1 0 1,1-1-1,-1 1 1,1 0-1,-1-1 1,1 1-1,-1-1 1,1 1 0,0-1-1,-1 1 1,1-1-1,0 1 1,0-1-1,-1 0 1,2 1-1,30 3 15,-23-5-162,0 0 1,0 0 0,0-1-1,16-5 1,81-45-1929,-106 52 2115,1 0 0,0 0 0,0 0 0,0 0 0,-1 0 0,1 1 0,0-1 0,0 0 0,-1 0 0,1 1 0,0-1 0,0 0 0,-1 1 0,1-1 0,0 0 0,-1 1 0,1-1 0,0 1 0,-1-1 0,1 1 0,-1 0 0,1-1 0,-1 1 0,1 0 0,-1-1 0,0 1 0,1 0 0,-1-1 0,0 1 0,1 0 0,-1 0 0,0 1 0,1-1-19,-1 1 1,1-1 0,0 1-1,-1-1 1,1 0 0,0 0-1,0 1 1,0-1-1,0 0 1,0 0 0,0 0-1,0 0 1,1 0 0,-1 0-1,0 0 1,1 0-1,-1-1 1,0 1 0,3 0-1,6 1 66,0-2-1,0 1 0,0-1 0,0-1 0,16-3 0,-2-1-1572,0-2-1,34-15 0,-38 13 657,0 2-1,1 0 1,-1 1-1,24-3 1,-44 9 985,1 0-1,0 0 1,-1 0 0,1 0 0,0 0 0,-1 0 0,1 0 0,0 0-1,-1 0 1,1 0 0,0 0 0,-1 1 0,1-1 0,-1 0 0,1 0-1,0 1 1,-1-1 0,1 0 0,-1 1 0,1-1 0,-1 1 0,1-1-1,-1 0 1,1 1 0,-1-1 0,1 1 0,-1-1 0,0 1 0,1 0-1,-1-1 1,1 2 0,2 24 2977,-3-24-3026,0 1-1,0 0 1,0-1-1,0 1 1,1 0-1,-1 0 1,1-1 0,0 1-1,-1 0 1,1-1-1,1 1 1,-1-1-1,2 4 1,22 15-1993,-6-12-7391,-11-9-2236</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01.189"/>
    </inkml:context>
    <inkml:brush xml:id="br0">
      <inkml:brushProperty name="width" value="0.025" units="cm"/>
      <inkml:brushProperty name="height" value="0.025" units="cm"/>
    </inkml:brush>
  </inkml:definitions>
  <inkml:trace contextRef="#ctx0" brushRef="#br0">183 0 11147,'-5'77'5803,"-7"6"-4121,-5 55-1453,5 493-27,39-415-170,0 19-5,-21 681 23,-9-507-36,-64 909 64,57-1180-65,-23 279-5,-25 355 229,32 2-130,54 994-32,40-937 102,-4-51 212,-13 826-250,-33-895-70,-6-268 209,-8-427-549,-4-16 172,0 0 0,0-1 0,0 1 1,0 0-1,0 0 0,0 0 0,0-1 0,0 1 0,1 0 0,-1 0 0,0 0 0,0-1 0,0 1 0,0 0 0,0 0 1,0 0-1,0 0 0,0-1 0,0 1 0,1 0 0,-1 0 0,0 0 0,0 0 0,0 0 0,0 0 0,0-1 0,1 1 1,-1 0-1,0 0 0,0 0 0,0 0 0,1 0 0,-1 0 0,0 0 0,0 0 0,0 0 0,1 0 0,-1 0 0,0 0 1,0 0-1,0 0 0,1 0 0,-1 0 0,0 0 0,0 0 0,0 0 0,0 0 0,1 0 0,-1 0 0,0 0 0,0 0 1,0 0-1,0 1 0,1-1 0,-1 0 0,0 0 0,0 0 0,0 0 0,0 0 0,0 1 0,1-1 0,-1 0 0,2-14-5538</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02.493"/>
    </inkml:context>
    <inkml:brush xml:id="br0">
      <inkml:brushProperty name="width" value="0.025" units="cm"/>
      <inkml:brushProperty name="height" value="0.025" units="cm"/>
    </inkml:brush>
  </inkml:definitions>
  <inkml:trace contextRef="#ctx0" brushRef="#br0">0 280 9833,'1'-2'34,"0"-1"0,0 1 0,0 0 0,0 0 0,0 0 0,0 0 0,0 0 0,0 0 0,1 1 0,-1-1 0,1 0 0,0 1 0,-1-1 0,1 1 0,0-1 0,0 1 0,0 0 0,0 0 0,0 0 0,0 0 0,0 0 0,0 0 0,0 1 0,5-2 0,58-13 10,-65 15-41,328-42 2169,-149 21-2075,316-19 143,-33 3-149,582-44 1190,1665 77-142,-1439 6 87,-959-2-1183,1824 24 330,-2023-20-363,1564 66 173,-377-14 648,-534-25-451,462 28-49,-1171-56-541,152 7 641,-70 3-3187,-129-13 17</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02.933"/>
    </inkml:context>
    <inkml:brush xml:id="br0">
      <inkml:brushProperty name="width" value="0.025" units="cm"/>
      <inkml:brushProperty name="height" value="0.025" units="cm"/>
    </inkml:brush>
  </inkml:definitions>
  <inkml:trace contextRef="#ctx0" brushRef="#br0">3 32 10858,'-1'-1'274,"1"0"-1,0 1 0,-1-1 0,1 0 1,0 0-1,0 0 0,0 0 0,0 0 1,0 0-1,0 1 0,0-1 0,0 0 1,0 0-1,0 0 0,0 0 1,1 0-1,-1 0 0,0 1 0,1-1 1,-1 0-1,0 0 0,1 0 0,-1 1 1,1-1-1,-1 0 0,1 0 1,0 1-1,-1-1 0,1 1 0,1-2 1,0 1-80,1 0 0,-1 0 0,0 1 1,1-1-1,-1 0 0,1 1 1,-1 0-1,1-1 0,0 1 0,4 1 1,66 13-463,23 7 125,180 17-1,-168-26-285,-101-11 393,0-1-1,0 2 1,0-1-1,-1 1 1,1 0-1,-1 0 1,1 1-1,-1-1 1,11 8-1,-16-9 7,1 1 1,0 0-1,-1 0 0,1-1 0,-1 1 0,1 0 1,-1 0-1,0 0 0,0 1 0,0-1 0,0 0 1,0 0-1,0 1 0,-1-1 0,1 0 0,-1 1 1,0-1-1,0 0 0,1 1 0,-1-1 0,-1 1 1,1-1-1,0 0 0,-1 1 0,1-1 1,-1 0-1,0 1 0,1-1 0,-1 0 0,0 0 1,-3 3-1,-2 8 42,-2 0 0,0-1 0,0 0 0,-1-1 0,-1 0 0,0 0 0,0-1 0,-17 12 0,-11 7 246,-51 29 0,20-18-105,28-17-1276,-69 50 1,99-65-2311,4-5-1574</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03.954"/>
    </inkml:context>
    <inkml:brush xml:id="br0">
      <inkml:brushProperty name="width" value="0.025" units="cm"/>
      <inkml:brushProperty name="height" value="0.025" units="cm"/>
    </inkml:brush>
  </inkml:definitions>
  <inkml:trace contextRef="#ctx0" brushRef="#br0">0 528 11371,'0'0'870,"12"2"-5,-8-1-784,1 0 37,1 1 1,0-1-1,0-1 0,0 1 1,0-1-1,-1 0 1,1-1-1,0 1 0,0-1 1,0 0-1,-1-1 0,1 1 1,0-1-1,-1 0 1,6-3-1,24-19 496,-1 0 0,-1-3 0,-2 0 0,0-2 0,-2-2-1,-1 0 1,-2-2 0,-1-1 0,-1-1 0,-2-1 0,-2 0 0,26-66 0,-30 50-80,6 108-1485,-4-15 667,2 0 0,2-1 0,40 55-1,91 103-3211,-152-197 3464,39 44-5467,-28-36-1921</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04.695"/>
    </inkml:context>
    <inkml:brush xml:id="br0">
      <inkml:brushProperty name="width" value="0.025" units="cm"/>
      <inkml:brushProperty name="height" value="0.025" units="cm"/>
    </inkml:brush>
  </inkml:definitions>
  <inkml:trace contextRef="#ctx0" brushRef="#br0">80 1 11243,'0'0'8925,"-9"0"-8108,7-1-816,0 1-1,0 0 0,-1 0 1,1 1-1,0-1 1,0 0-1,0 1 0,0-1 1,0 1-1,0 0 1,-1 0-1,2-1 1,-1 1-1,0 1 0,0-1 1,0 0-1,0 0 1,1 1-1,-3 2 0,1 0-1,0 1 0,1 0-1,0 0 1,0 0 0,0 0-1,0 0 1,1 0 0,0 0-1,-1 9 1,-1 9 52,0 0 0,2 1 1,0-1-1,5 42 0,-4-63-47,0 0-1,0-1 0,1 1 1,-1 0-1,1 0 1,-1 0-1,1-1 1,0 1-1,0 0 1,0-1-1,0 1 1,0-1-1,0 1 1,0-1-1,0 1 0,0-1 1,1 0-1,-1 1 1,0-1-1,1 0 1,0 0-1,-1 0 1,1 0-1,2 0 1,-1 0 61,0 0 1,0-1-1,1 0 1,-1 0 0,0 0-1,0 0 1,0 0 0,1-1-1,-1 1 1,0-1-1,0 0 1,6-2 0,2-2 157,0 0 1,-1-1-1,1 0 0,-1-1 1,0 0-1,11-11 1,-2 0-133,0-2 1,-2 0 0,0-1-1,-2-1 1,21-36 0,-26 40-327,-14 38-529,-1 0 770,-2 8-108,2 0 1,1 0-1,1 1 1,2-1 0,4 56-1,-3-81-105,0-1 0,1 0 0,-1 1 0,1-1 0,0 1-1,-1-1 1,1 0 0,0 1 0,0-1 0,1 0 0,-1 0 0,0 0 0,3 2 0,-3-3-194,0 0 0,0 0 0,1 0 1,-1 0-1,0 0 0,1-1 1,-1 1-1,1 0 0,-1-1 1,1 1-1,-1-1 0,1 0 1,-1 1-1,3-1 0,17 1-6426</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05.055"/>
    </inkml:context>
    <inkml:brush xml:id="br0">
      <inkml:brushProperty name="width" value="0.025" units="cm"/>
      <inkml:brushProperty name="height" value="0.025" units="cm"/>
    </inkml:brush>
  </inkml:definitions>
  <inkml:trace contextRef="#ctx0" brushRef="#br0">49 0 12075,'0'0'1506,"-24"70"-97,11-32-544,3-2-385,9-3-319,1-6-97,0-5-609,0-7-1024,5-8-802</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05.399"/>
    </inkml:context>
    <inkml:brush xml:id="br0">
      <inkml:brushProperty name="width" value="0.025" units="cm"/>
      <inkml:brushProperty name="height" value="0.025" units="cm"/>
    </inkml:brush>
  </inkml:definitions>
  <inkml:trace contextRef="#ctx0" brushRef="#br0">82 67 10826,'0'0'5328,"12"-8"-3518,-1 1-1524,0-1 1,0 2 0,1 0 0,0 0 0,1 1 0,-1 1-1,1 0 1,0 0 0,0 2 0,25-3 0,-29 5-237,-2-1-71,1 1-1,0 0 1,0 0 0,-1 1 0,13 3 0,-19-4-3,1 1 0,0-1 1,-1 1-1,1 0 0,0 0 1,-1 0-1,1 0 0,-1 0 1,1 0-1,-1 0 0,0 0 1,1 1-1,-1-1 0,0 1 1,0-1-1,0 1 0,0-1 1,0 1-1,0-1 0,-1 1 1,1 0-1,0-1 0,-1 1 1,0 0-1,1 0 0,-1 0 1,0-1-1,0 5 0,0 3 152,-1 1 0,0-1 1,0 0-1,-1 0 0,0 1 0,-1-1 0,0 0 0,-1-1 0,0 1 0,0-1 0,-8 12 1,5-7 113,0 0 1,1 0 0,-8 26 0,14-38-285,0 1-1,0-1 1,0 1-1,0-1 1,0 0-1,0 1 1,0-1-1,1 0 1,-1 1-1,1-1 1,-1 0-1,1 1 1,-1-1-1,1 0 1,0 0-1,-1 0 1,1 0-1,0 0 1,0 1-1,0-1 0,0-1 1,0 1-1,0 0 1,0 0-1,0 0 1,1 0-1,-1-1 1,0 1-1,0-1 1,2 1-1,52 20-866,-25-11 382,-23-7 316,0 1 0,1 1 0,-1-1 0,11 11 1,-17-15 261,0 1 0,0-1-1,0 1 1,-1 0 0,1-1 0,0 1 0,-1 0 0,1-1 0,-1 1 0,1 0 0,-1 0 0,1 0 0,-1-1 0,1 1 0,-1 0 0,0 0 0,1 0 0,-1 0 0,0 0 0,0 0 0,0 0 0,0 0 0,0 0 0,0 0 0,0 0-1,0 0 1,0-1 0,0 1 0,-1 0 0,1 0 0,0 0 0,0 0 0,-1 0 0,1 0 0,-1 0 0,1-1 0,-1 1 0,1 0 0,-1 0 0,0-1 0,1 1 0,-1 0 0,0-1 0,1 1 0,-1-1 0,0 1 0,0-1 0,0 1 0,0-1-1,1 1 1,-1-1 0,0 0 0,-1 1 0,-20 9 1065,-1-2 0,1 0-1,-1-1 1,-1-1 0,-39 4 0,-123 0-1599,143-9-807,24 6-1964,19-7 2973,0 1 1,0-1-1,-1 0 0,1 1 0,0-1 0,0 0 0,0 1 1,0-1-1,-1 0 0,1 1 0,0-1 0,0 1 0,0-1 0,0 0 1,0 1-1,0-1 0,0 1 0,0-1 0,0 0 0,0 1 1,0-1-1,0 1 0,1-1 0,-1 0 0,0 1 0,0-1 1,0 0-1,0 1 0,1-1 0,-1 0 0,0 1 0,5 2-7224</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37.445"/>
    </inkml:context>
    <inkml:brush xml:id="br0">
      <inkml:brushProperty name="width" value="0.025" units="cm"/>
      <inkml:brushProperty name="height" value="0.025" units="cm"/>
    </inkml:brush>
  </inkml:definitions>
  <inkml:trace contextRef="#ctx0" brushRef="#br0">1 875 8040,'0'0'9988,"2"-10"-9273,12-38 198,2 0 1,36-72-1,61-98-671,-95 185-192,145-246-256,-108 188-1269,-48 81 1093,2-1-783,-6 5-4362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9.846"/>
    </inkml:context>
    <inkml:brush xml:id="br0">
      <inkml:brushProperty name="width" value="0.025" units="cm"/>
      <inkml:brushProperty name="height" value="0.025" units="cm"/>
    </inkml:brush>
  </inkml:definitions>
  <inkml:trace contextRef="#ctx0" brushRef="#br0">1 99 15407,'0'0'4836,"35"-53"-2818,1 39-1025,5 2-352,7 5-481,12 4-128,9 0-1410,2-3-4259</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37.825"/>
    </inkml:context>
    <inkml:brush xml:id="br0">
      <inkml:brushProperty name="width" value="0.025" units="cm"/>
      <inkml:brushProperty name="height" value="0.025" units="cm"/>
    </inkml:brush>
  </inkml:definitions>
  <inkml:trace contextRef="#ctx0" brushRef="#br0">32 1 11755,'0'0'2055,"-3"8"-10,-2 7-1583,0 0 0,1 0 0,1 1 0,0-1 0,-1 32 0,5 94 577,1-58-446,-9 142 1575,6-224-2166,1 0 1,0 0 0,0-1-1,0 1 1,0 0 0,0 0-1,0-1 1,1 1 0,-1 0 0,0 0-1,0-1 1,0 1 0,1 0-1,-1-1 1,0 1 0,1 0 0,-1-1-1,1 1 1,-1 0 0,0-1-1,1 1 1,-1-1 0,1 1-1,0-1 1,-1 1 0,1-1 0,-1 1-1,1-1 1,0 0 0,0 1-1,1-1 19,0 0 0,0 0 0,0 0 0,0 0 0,0 0 0,0 0 0,0-1 0,-1 1 0,1-1 0,0 1 0,0-1 0,2-1 0,56-36 546,-48 30-519,12-6-210,1 1 1,0 2-1,0 0 0,1 2 1,1 1-1,28-5 0,-45 10-667,0 0-1,-1 0 0,1 0 0,-1-1 1,0-1-1,10-6 0,20-14-5410</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7:49.341"/>
    </inkml:context>
    <inkml:brush xml:id="br0">
      <inkml:brushProperty name="width" value="0.025" units="cm"/>
      <inkml:brushProperty name="height" value="0.025" units="cm"/>
    </inkml:brush>
  </inkml:definitions>
  <inkml:trace contextRef="#ctx0" brushRef="#br0">2 49 13004,'0'0'2429,"0"-9"155,-1-12-1512,0 3 1382,5 42-1720,9 74-706,18 113 62,-31-209-89,1 1 0,-1 0 0,1 0 0,0 0 0,0 0 0,0-1 0,0 1 0,0 0 0,1-1 1,-1 1-1,1-1 0,0 1 0,-1-1 0,1 0 0,0 0 0,0 0 0,1 0 0,-1 0 0,4 2 1,-4-3 8,0-1 0,1 1 1,-1-1-1,0 0 1,1 0-1,-1 0 1,1 0-1,-1 0 1,0 0-1,1-1 0,-1 1 1,0-1-1,0 0 1,1 1-1,-1-1 1,0 0-1,0 0 0,0-1 1,0 1-1,0 0 1,0-1-1,-1 1 1,1-1-1,2-2 0,14-14 200,-1-1 0,-1 0-1,-1-1 1,-1-1 0,0 0-1,-2-1 1,0 0 0,-2-1-1,0-1 1,7-28 0,-18 62-344,0 1 0,1-1 0,0 1 1,2 12-1,0 11 157,-2-24-30,0-1 1,1 1-1,0-1 1,0 1 0,1-1-1,0 0 1,1 0-1,4 11 1,-6-18 12,0 0-1,0 0 1,0-1-1,1 1 1,-1 0 0,0 0-1,1-1 1,-1 1-1,1-1 1,0 1 0,0-1-1,-1 0 1,1 0-1,0 0 1,0 0 0,3 1-1,-2-1 25,1 0 1,-1-1-1,0 0 1,0 0-1,0 0 0,0 0 1,0 0-1,0-1 0,0 0 1,0 1-1,0-1 0,0 0 1,0 0-1,0-1 0,3-1 1,6-4 197,1-1 0,-2 0-1,1-1 1,-1 0 0,0-1 0,-1 0 0,0-1 0,-1 0 0,0 0 0,10-18 0,-10 14-216,-1 0 0,0 0 0,-1-1 0,0 0 0,-2 0 0,0 0 0,0-1 1,2-25-1,-7 42-388,2-8-1099</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7:49.764"/>
    </inkml:context>
    <inkml:brush xml:id="br0">
      <inkml:brushProperty name="width" value="0.025" units="cm"/>
      <inkml:brushProperty name="height" value="0.025" units="cm"/>
    </inkml:brush>
  </inkml:definitions>
  <inkml:trace contextRef="#ctx0" brushRef="#br0">50 226 7431,'4'-8'1628,"14"-21"-34,32-55 3260,-46 76-3864,0 0 1,0-1-1,-1 0 0,0 1 1,-1-1-1,1 0 1,1-18-1,-5 26-946,1 0 0,0 0 0,-1 0-1,1 0 1,0 0 0,-1 0 0,1 1 0,-1-1-1,1 0 1,-1 0 0,1 1 0,-1-1 0,0 0-1,1 1 1,-1-1 0,0 1 0,0-1-1,1 1 1,-1-1 0,0 1 0,0-1 0,0 1-1,0 0 1,0-1 0,1 1 0,-1 0 0,0 0-1,0 0 1,0 0 0,0 0 0,0 0 0,0 0-1,0 0 1,0 0 0,0 0 0,0 0 0,0 0-1,1 1 1,-1-1 0,0 0 0,0 1 0,-1 0-1,-40 15-356,35-9 277,0 0 0,1 0 1,0 0-1,0 1 0,0 0 1,1 0-1,1 0 0,-1 1 1,1-1-1,1 1 0,0 0 0,0 1 1,0-1-1,1 0 0,1 1 1,0-1-1,0 1 0,1 17 1,0-25 37,0 0-1,-1-1 1,1 1 0,0-1 0,1 1 0,-1 0 0,0-1-1,0 1 1,1-1 0,-1 1 0,1-1 0,-1 1 0,1-1 0,-1 1-1,1-1 1,0 0 0,0 1 0,0-1 0,0 0 0,0 0-1,0 0 1,0 1 0,0-1 0,0 0 0,1-1 0,-1 1 0,0 0-1,1 0 1,-1 0 0,1-1 0,-1 1 0,1-1 0,-1 1-1,1-1 1,-1 1 0,1-1 0,-1 0 0,1 0 0,-1 0 0,1 0-1,0 0 1,-1 0 0,1 0 0,-1-1 0,1 1 0,-1-1-1,1 1 1,1-1 0,4-1 52,0-1 0,-1 1 0,1-1 0,-1 0 0,1-1 0,-1 1 0,0-1 0,-1 0 0,9-8 0,-7 4 138,-1-1 0,0 1 0,0-1 1,-1 0-1,0 0 0,-1-1 0,4-10 0,-6 15-464,-1-1 0,1 1 0,-1 0-1,0-1 1,-1 1 0,0-11 0,0 13-373,0 1 1,0 0-1,-1-1 1,1 1 0,-1 0-1,0 0 1,0-1-1,1 1 1,-2 0 0,1 0-1,0 0 1,0 0-1,-1 0 1,1 0 0,-1 1-1,-2-3 1,-6-4-8597</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7:50.166"/>
    </inkml:context>
    <inkml:brush xml:id="br0">
      <inkml:brushProperty name="width" value="0.025" units="cm"/>
      <inkml:brushProperty name="height" value="0.025" units="cm"/>
    </inkml:brush>
  </inkml:definitions>
  <inkml:trace contextRef="#ctx0" brushRef="#br0">53 1 12748,'0'0'7719,"-3"10"-7623,-11 38 648,3 0-1,1 0 1,-4 95-1,13-141-738,1-1 0,0 0 1,0 1-1,0-1 0,0 0 0,0 1 0,1-1 1,-1 0-1,0 0 0,1 1 0,-1-1 0,1 0 1,-1 0-1,1 1 0,-1-1 0,1 0 0,0 0 1,0 0-1,-1 0 0,1 0 0,0 0 1,0 0-1,0 0 0,0-1 0,0 1 0,2 1 1,-1-2 8,0 1 1,1-1 0,-1 1 0,0-1-1,1 0 1,-1 0 0,0 0-1,1 0 1,-1-1 0,0 1 0,1 0-1,-1-1 1,4-1 0,8-4 51,1 0 0,-1-1 0,18-13 0,-28 18-68,0-1-33,1-1 1,0 1-1,1 1 1,-1-1 0,0 1-1,10-3 1,-14 5 14,0 0-1,0 0 1,-1 0 0,1 0 0,0 0 0,0 0 0,0 0-1,-1 0 1,1 0 0,0 1 0,0-1 0,0 0 0,-1 0-1,1 1 1,0-1 0,0 1 0,-1-1 0,1 0 0,0 1-1,-1-1 1,1 2 0,0-1-3,0 0-1,0 1 1,0-1-1,0 1 1,-1 0 0,1-1-1,-1 1 1,1-1-1,-1 1 1,0 0 0,0-1-1,0 1 1,1 0-1,-2 2 1,0 32 156,-10 62 1,13-87-498,7-20-1404,9-22-4359,-9 0-1656</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7:50.498"/>
    </inkml:context>
    <inkml:brush xml:id="br0">
      <inkml:brushProperty name="width" value="0.025" units="cm"/>
      <inkml:brushProperty name="height" value="0.025" units="cm"/>
    </inkml:brush>
  </inkml:definitions>
  <inkml:trace contextRef="#ctx0" brushRef="#br0">55 0 15118,'0'0'2659,"-13"49"-865,2-22-97,-4 9-352,7 0-512,3 2-160,3-2-353,2-2-128,0 0-128,0-3 0,0 0 0,5-4-31,-1-3-322,2-3-896,-3-4-2370,-3-9-2659</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7:50.986"/>
    </inkml:context>
    <inkml:brush xml:id="br0">
      <inkml:brushProperty name="width" value="0.025" units="cm"/>
      <inkml:brushProperty name="height" value="0.025" units="cm"/>
    </inkml:brush>
  </inkml:definitions>
  <inkml:trace contextRef="#ctx0" brushRef="#br0">173 154 9513,'6'-11'1463,"-2"2"-1087,3-3 650,0-1 0,-1-1 0,0 1 0,-2-1 0,1 1 0,-2-2 0,4-19 0,-7 33-1002,0 1 1,0 0-1,0 0 0,0 0 0,0-1 1,0 1-1,-1 0 0,1 0 1,0 0-1,0-1 0,0 1 1,0 0-1,0 0 0,0 0 1,0-1-1,0 1 0,0 0 1,-1 0-1,1 0 0,0 0 1,0-1-1,0 1 0,0 0 1,0 0-1,-1 0 0,1 0 1,0 0-1,0 0 0,0 0 1,-1 0-1,1-1 0,0 1 1,0 0-1,0 0 0,-1 0 1,1 0-1,0 0 0,0 0 1,0 0-1,-1 0 0,1 0 1,0 0-1,0 0 0,0 0 1,-1 0-1,1 1 0,0-1 1,0 0-1,0 0 0,0 0 1,-1 0-1,1 0 0,0 0 1,0 0-1,0 0 0,0 1 1,-1-1-1,1 0 0,0 0 1,0 0-1,0 0 0,0 1 1,0-1-1,-13 12-145,-4 15 267,2 1 0,0 0 0,2 1 1,1 0-1,-10 37 0,6-5 1065,-14 104 0,25-138-1100,2 1 1,1 0-1,1 0 0,1 0 1,2-1-1,8 51 0,-9-98-547,-7-23 296,-51-114-298,56 156 436,1 0 0,-1 0 1,1 0-1,-1 0 0,1 0 0,0 0 0,-1 0 0,1 0 0,0 0 1,0 0-1,0 0 0,0 0 0,0 0 0,0 0 0,0 0 1,0 0-1,0 0 0,0 0 0,0 0 0,1 0 0,-1 0 0,0 0 1,1 1-1,-1-1 0,1 0 0,-1 0 0,1 0 0,0 0 0,1-1 1,28-6-1093,-18 6 636,145-20-8692,-110 14 3342</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7:51.334"/>
    </inkml:context>
    <inkml:brush xml:id="br0">
      <inkml:brushProperty name="width" value="0.025" units="cm"/>
      <inkml:brushProperty name="height" value="0.025" units="cm"/>
    </inkml:brush>
  </inkml:definitions>
  <inkml:trace contextRef="#ctx0" brushRef="#br0">152 1 9929,'0'0'2814,"-12"0"-759,2-1-1711,0 2 0,1-1 0,-1 1 1,0 0-1,-9 3 0,15-2-222,0-1 0,0 0 0,0 1 0,1 0 0,-1 0 0,1 0 0,-1 0 0,1 1 0,0-1 0,0 1 0,0 0 0,0 0 0,0 0 0,1 0 0,-1 1 0,1-1 0,0 1 0,-2 4 0,2-6-63,1 0 1,0 0-1,0 1 0,0-1 1,0 1-1,0-1 1,0 1-1,1-1 0,-1 1 1,1 0-1,0-1 1,0 1-1,0 0 0,0-1 1,0 1-1,1 0 1,-1-1-1,2 5 0,-1-5-5,1-1-1,-1 0 0,1 0 1,-1 1-1,1-1 0,-1 0 1,1 0-1,0-1 0,0 1 0,-1 0 1,1-1-1,0 1 0,0-1 1,0 1-1,0-1 0,0 0 1,0 0-1,0 0 0,-1 0 0,1 0 1,0 0-1,0 0 0,0-1 1,0 1-1,3-2 0,3-1-25,0 0-1,0-1 1,0 0-1,0 0 1,-1 0-1,0-1 1,0-1-1,0 1 1,-1-1 0,0 0-1,0 0 1,0-1-1,-1 0 1,0 0-1,0 0 1,-1 0-1,1-1 1,3-12-1,-15 46-1032,4-18 1044,0 0-1,1 0 1,1 0-1,-1 0 1,0 12-1,2-18-31,0 0-1,0 1 1,0-1 0,0 1-1,0-1 1,0 0-1,1 1 1,-1-1-1,1 0 1,0 0-1,0 1 1,0-1 0,0 0-1,0 0 1,0 0-1,0 0 1,1 0-1,-1 0 1,2 2 0,0-3-126,-1-1 0,0 1 0,0 0 0,0-1 1,0 1-1,1-1 0,-1 1 0,0-1 0,0 0 1,1 0-1,-1 0 0,0 0 0,1-1 0,-1 1 1,0-1-1,0 1 0,0-1 0,1 0 0,-1 1 1,0-1-1,2-2 0,25-14-3121,1-8-1175</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7:51.853"/>
    </inkml:context>
    <inkml:brush xml:id="br0">
      <inkml:brushProperty name="width" value="0.025" units="cm"/>
      <inkml:brushProperty name="height" value="0.025" units="cm"/>
    </inkml:brush>
  </inkml:definitions>
  <inkml:trace contextRef="#ctx0" brushRef="#br0">129 0 12011,'0'0'1121,"-8"11"791,-4 7-842,0 1 1,1 0 0,1 1 0,-13 36 0,16-33-271,-29 116 1743,33-120-2460,0 1 1,1 0-1,1-1 1,0 1-1,4 22 1,-3-41-82,0 0 0,0 0 0,0 0 0,0 0 0,0 0 0,1 0 0,-1 0 1,0 0-1,1-1 0,-1 1 0,1 0 0,-1 0 0,1 0 0,-1-1 1,1 1-1,-1 0 0,1-1 0,0 1 0,-1 0 0,1-1 0,0 1 0,0-1 1,-1 1-1,1-1 0,0 1 0,0-1 0,1 1 0,1-1 11,-1 0-1,0 1 1,1-1-1,-1 0 1,0-1-1,1 1 1,-1 0-1,0-1 1,1 1-1,3-3 1,54-29 104,-55 29-154,13-8-118,48-27-689,-61 36 752,0 0 0,1 0 0,-1 0 0,1 1 0,-1 0 0,1 0 0,-1 0 0,1 0 0,0 1 0,-1 0 0,8 1 0,-12 0 70,0-1 1,0 1-1,0-1 1,0 1-1,0-1 1,0 1-1,0 0 1,-1-1-1,1 1 1,0 0-1,0 0 0,-1-1 1,1 1-1,0 0 1,-1 0-1,1 0 1,-1 0-1,1 0 1,-1 0-1,1 0 1,-1 0-1,0 0 1,0 0-1,1 0 0,-1 0 1,0 0-1,0 0 1,0 0-1,0 2 1,-3 41 587,1-26 26,2-17-383,5-17 981,15-49-1397,3-5-3921,-22 68 3771,34 29-348,-28-26 701,0 1 0,0-2 0,0 1 0,0-1 0,0 0 0,0 0 0,0-1 0,0 0-1,0 0 1,0-1 0,0 1 0,0-2 0,-1 1 0,1-1 0,-1 0 0,0 0 0,1-1 0,-2 1 0,7-6 0,0 0-808,-1 0 0,0-1 0,13-14 0,18-35-6717,-22 22 1059</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7:52.184"/>
    </inkml:context>
    <inkml:brush xml:id="br0">
      <inkml:brushProperty name="width" value="0.025" units="cm"/>
      <inkml:brushProperty name="height" value="0.025" units="cm"/>
    </inkml:brush>
  </inkml:definitions>
  <inkml:trace contextRef="#ctx0" brushRef="#br0">167 1 8872,'-4'8'1954,"-8"22"-1086,1-1-1,1 2 1,2 0-1,1 0 1,2 0-1,1 1 1,-1 50-1,11-7-2031,-8-75 1184,-1-1 0,1 0 0,0 0 0,0 0 0,0 0 0,0 0 0,0 0 0,0 0 0,0 0 0,0-1 0,0 1 0,0-1 0,1 0 0,-1 1 0,1-1 0,-1 0 0,-1-4 0,-25-39 483,23 35-453,-4-5 229,-13-25-310,16 16 4572,28 24-4360,48 2-1870,4 1-3466,-28-3 404</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7:52.515"/>
    </inkml:context>
    <inkml:brush xml:id="br0">
      <inkml:brushProperty name="width" value="0.025" units="cm"/>
      <inkml:brushProperty name="height" value="0.025" units="cm"/>
    </inkml:brush>
  </inkml:definitions>
  <inkml:trace contextRef="#ctx0" brushRef="#br0">170 0 10314,'0'0'3961,"-9"3"-3235,1 0-549,0 0 0,0 0 0,1 0 0,-1 1 0,-9 7 0,15-10-157,0 0 0,0 0 1,1 0-1,-1 1 0,0-1 0,1 1 0,-1-1 0,1 1 0,0 0 0,-1-1 0,1 1 0,0 0 0,0 0 1,0 0-1,0 0 0,0 0 0,1 0 0,-1 0 0,1 0 0,-1 0 0,1 0 0,0 0 0,0 0 1,0 1-1,0-1 0,0 0 0,0 0 0,0 0 0,1 0 0,-1 0 0,1 0 0,0 0 0,0 3 1,3-1-54,0 0 0,0-1 0,1 1 1,-1-1-1,1 0 0,0 0 1,-1 0-1,1-1 0,10 4 1,5 4-74,-15-7 116,1 0-1,-1 1 0,-1 0 1,1-1-1,0 1 1,5 7-1,-10-10 43,1-1 0,-1 1-1,0-1 1,1 1 0,-1-1 0,0 1-1,1-1 1,-1 1 0,0-1-1,0 1 1,0 0 0,0-1 0,1 1-1,-1-1 1,0 1 0,0 0 0,0-1-1,0 1 1,0-1 0,-1 1 0,1 0-1,0-1 1,0 1 0,0-1-1,-1 2 1,0-1 139,0 0 0,0 0-1,0 0 1,-1 0 0,1 0 0,0-1-1,0 1 1,-1 0 0,1-1 0,-1 1-1,1-1 1,0 1 0,-1-1 0,1 0-1,-3 1 1,-19 2 1003,1 0 0,-31-1 0,46-2-1436,0-1-1,0 1 1,0-1-1,0 0 0,1-1 1,-13-4-1,7-4-3686,5-3-2247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4.298"/>
    </inkml:context>
    <inkml:brush xml:id="br0">
      <inkml:brushProperty name="width" value="0.025" units="cm"/>
      <inkml:brushProperty name="height" value="0.025" units="cm"/>
    </inkml:brush>
  </inkml:definitions>
  <inkml:trace contextRef="#ctx0" brushRef="#br0">278 1 10282,'0'0'10404,"-10"6"-10233,-10 9 33,1 1-1,0 1 1,2 0 0,0 1-1,0 1 1,-26 42-1,24-30 289,0 1-1,3 1 0,0 0 0,-16 52 0,29-76-465,0 1 1,1 0-1,0 1 1,1-1-1,0 0 0,0 0 1,1 1-1,0-1 0,1 0 1,0 1-1,3 11 1,-2-17-104,0 0 0,0 0 1,1-1-1,-1 1 1,1 0-1,0-1 0,0 0 1,1 0-1,-1 0 1,1 0-1,0 0 1,0-1-1,0 0 0,0 0 1,1 0-1,-1 0 1,1-1-1,0 1 1,-1-1-1,1 0 0,0-1 1,0 1-1,6 0 1,9 2-1566,0-2 1,0 0-1,30-1 0,9-1-5751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0.528"/>
    </inkml:context>
    <inkml:brush xml:id="br0">
      <inkml:brushProperty name="width" value="0.025" units="cm"/>
      <inkml:brushProperty name="height" value="0.025" units="cm"/>
    </inkml:brush>
  </inkml:definitions>
  <inkml:trace contextRef="#ctx0" brushRef="#br0">256 140 13068,'0'-9'4816,"2"-2"-4045,-1 5-82,0 0 1,-1 0 0,0-1 0,0 1-1,0 0 1,-1-7 0,0 11-558,1 0 0,-1 0 0,1 1 1,-1-1-1,0 0 0,0 1 0,0-1 0,0 0 1,0 1-1,0-1 0,0 1 0,0 0 0,-1-1 1,1 1-1,0 0 0,-1 0 0,1 0 0,-1 0 1,1 0-1,-1 0 0,0 0 0,1 0 0,-1 1 1,0-1-1,0 1 0,0-1 0,1 1 0,-4 0 1,-1-1-127,-1 1 1,0 0-1,1 1 1,-1-1 0,1 1-1,-1 1 1,1-1 0,-1 1-1,1 0 1,0 1 0,0 0-1,0 0 1,0 0-1,0 0 1,1 1 0,-1 0-1,-6 6 1,-3 4-81,1 0 0,0 1 0,1 1 0,-15 24 0,26-38-2,0 0 1,1 0-1,-1 0 1,1 0-1,-1 0 1,1 1-1,0-1 1,0 1-1,0-1 1,1 1-1,-1-1 1,1 1-1,-1-1 1,1 1-1,0-1 1,0 1-1,0 0 1,0-1-1,1 4 1,0-4-17,0-1 1,0 1 0,1-1 0,-1 1-1,1-1 1,-1 1 0,1-1 0,0 0 0,0 0-1,0 0 1,-1 0 0,1 0 0,0 0-1,0 0 1,0-1 0,0 1 0,0-1-1,0 1 1,1-1 0,-1 0 0,0 0 0,0 0-1,3 0 1,47 0-488,-41-1 547,1 1 1,0-1-1,0 2 0,-1 0 0,1 0 0,0 1 1,-1 1-1,1 0 0,15 6 0,-26-8 35,1 0-1,-1-1 1,0 1-1,0 0 1,0-1 0,1 1-1,-1 0 1,0 0-1,0 0 1,-1 0-1,1 0 1,0 0-1,0 0 1,0 0-1,-1 1 1,1-1 0,0 0-1,-1 0 1,1 1-1,-1-1 1,0 0-1,1 1 1,-1-1-1,0 0 1,0 1-1,0 1 1,0 0 53,-1 0-1,0 0 1,0-1-1,0 1 1,0 0 0,-1-1-1,1 1 1,-1-1-1,1 1 1,-1-1 0,-4 4-1,-4 5 127,-2-1 0,1-1-1,-21 14 1,22-17-145,3 0 33,-1-1-1,-1 1 0,1-2 1,0 1-1,-1-1 1,0 0-1,0-1 1,-1 0-1,-12 2 0,27-13-357,24-15-240,0 1-1,35-19 1,40-31 95,-79 52 352,0-2 0,-2 0-1,-1-2 1,0 0 0,-2-2 0,-1 0-1,-1-1 1,14-30 0,-25 36 403,-16 23 628,-18 30-316,18-18-516,1 0 1,1 1 0,0 0 0,1 0-1,0 0 1,1 1 0,1 0 0,1 0 0,0 0-1,1 0 1,0 27 0,2-42-114,-1 0 1,1 0-1,0 0 1,0 0-1,0 0 1,-1 0-1,1 0 1,0-1-1,0 1 0,1 0 1,-1 0-1,0 0 1,0 0-1,0 0 1,1 0-1,-1 0 1,0 0-1,1 0 0,-1-1 1,1 1-1,-1 0 1,1 0-1,-1 0 1,1-1-1,-1 1 1,1 0-1,0-1 1,-1 1-1,1 0 0,0-1 1,0 1-1,0-1 1,-1 1-1,1-1 1,0 0-1,0 1 1,0-1-1,0 0 0,0 0 1,0 1-1,0-1 1,0 0-1,0 0 1,0 0-1,-1 0 1,1 0-1,0 0 0,0-1 1,0 1-1,0 0 1,0 0-1,0-1 1,0 1-1,0 0 1,0-1-1,1 0 1,3-2 15,-1 1 1,0-1 0,1 0 0,-1 0 0,0-1-1,0 1 1,-1-1 0,1 0 0,3-4-1,-1-2-668,0-1-1,0 0 0,6-19 1,0-16-4973,-2-4-4096</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7:52.988"/>
    </inkml:context>
    <inkml:brush xml:id="br0">
      <inkml:brushProperty name="width" value="0.025" units="cm"/>
      <inkml:brushProperty name="height" value="0.025" units="cm"/>
    </inkml:brush>
  </inkml:definitions>
  <inkml:trace contextRef="#ctx0" brushRef="#br0">182 9 12908,'0'0'9551,"-12"-2"-9461,7 0-86,0 1 0,0 0 0,-1 0-1,1 0 1,0 0 0,-1 1 0,1 0-1,-1 1 1,1-1 0,0 1 0,-1 0-1,1 0 1,0 0 0,0 1 0,0 0-1,0 0 1,0 0 0,0 1 0,0 0-1,1-1 1,-1 2 0,1-1 0,0 0-1,0 1 1,0 0 0,-5 6 0,5-4 39,0 1 1,0 0-1,0-1 1,1 1-1,0 0 0,-3 11 1,5-17-37,1 0-1,-1 1 1,1-1 0,0 0-1,-1 1 1,1-1 0,0 0-1,0 1 1,0-1 0,-1 0-1,2 1 1,-1-1 0,0 0-1,0 1 1,0-1 0,1 0-1,-1 1 1,0-1 0,1 0-1,-1 0 1,1 1 0,0-1-1,-1 0 1,1 0 0,0 0-1,0 0 1,0 0 0,0 0 0,0 0-1,0 0 1,0 0 0,0 0-1,0 0 1,0-1 0,0 1-1,0-1 1,1 1 0,-1 0-1,0-1 1,1 0 0,-1 1-1,0-1 1,3 0 0,4 1 44,0-1 1,1 0-1,-1-1 0,1 1 1,-1-2-1,0 1 1,1-1-1,-1-1 0,0 1 1,0-1-1,0-1 1,11-6-1,-15 8-22,0-1 0,1 0 0,-1 0 0,0 0 0,0 0 0,-1-1 0,1 0 0,-1 0 0,0 1 0,0-2 0,0 1 0,0 0 0,-1-1 0,0 1 0,0-1 0,0 0-1,0 0 1,-1 1 0,0-1 0,0 0 0,0 0 0,0-6 0,-1 10-66,0 0-1,0 1 1,0-1-1,0 0 1,-1 0-1,1 0 1,0 0 0,0 0-1,-1 1 1,1-1-1,0 0 1,-1 0-1,1 0 1,-1 1-1,1-1 1,-1 0-1,1 1 1,-1-1-1,0 0 1,1 1 0,-1-1-1,0 1 1,1-1-1,-1 1 1,0-1-1,0 1 1,1 0-1,-1-1 1,-2 1-1,-24-3-6702,24 3 5454,-1 1-3145,3 7-902</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7:53.460"/>
    </inkml:context>
    <inkml:brush xml:id="br0">
      <inkml:brushProperty name="width" value="0.025" units="cm"/>
      <inkml:brushProperty name="height" value="0.025" units="cm"/>
    </inkml:brush>
  </inkml:definitions>
  <inkml:trace contextRef="#ctx0" brushRef="#br0">98 0 11915,'0'0'6711,"-5"11"-6113,-15 52 919,2 2 1,-18 131 0,23-120-968,8-34-413,5-30 269,6-29 1005,4-17-818,11-40-1083,3 0 1,44-92-1,-66 162 357,1 0-1,0 1 0,0-1 0,0 0 0,0 1 0,0 0 0,1-1 1,-1 2-1,1-1 0,0 0 0,0 1 0,0-1 0,0 1 1,1 0-1,-1 1 0,0-1 0,1 1 0,0 0 0,-1 0 1,1 0-1,-1 0 0,1 1 0,0 0 0,-1 0 0,1 0 0,0 1 1,8 1-1,-12-2 137,0 1 0,0-1 1,0 0-1,0 0 0,-1 1 1,1-1-1,0 1 0,0-1 1,0 1-1,0-1 0,-1 1 1,1 0-1,0-1 0,0 1 0,-1 0 1,1 0-1,-1-1 0,1 1 1,-1 0-1,1 0 0,-1 0 1,1 0-1,-1 0 0,0 0 0,1 0 1,-1-1-1,0 1 0,0 0 1,0 0-1,0 0 0,0 0 1,0 0-1,0 0 0,0 0 1,0 0-1,0 0 0,0 0 0,-1 0 1,1 0-1,-1 1 0,0 2 105,0-1-1,0 0 1,-1 0 0,1 0-1,-1 0 1,0 0-1,1 0 1,-1 0-1,0-1 1,-5 5-1,-4 1 131,0 0 0,0-1 0,-1-1 0,-16 7 0,22-10-454,0-1 1,0 0-1,1 0 0,-1-1 1,0 0-1,0 0 0,0 0 1,-1-1-1,1 0 0,0 0 0,-11-2 1,15-1-3688,2-6-1921</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7:54.661"/>
    </inkml:context>
    <inkml:brush xml:id="br0">
      <inkml:brushProperty name="width" value="0.025" units="cm"/>
      <inkml:brushProperty name="height" value="0.025" units="cm"/>
    </inkml:brush>
  </inkml:definitions>
  <inkml:trace contextRef="#ctx0" brushRef="#br0">98 67 2018,'0'0'4409,"0"-10"-720,0-31-432,-4 25 2682,-4 22-4134,-4 19-1558,-2 25 372,2 0 1,2 0-1,3 1 0,1 0 0,3 78 1,7-105-546,0-19-148,-3-17-263,-6-56-2160,5 63 2427,-1 0 1,0 0-1,0 0 1,-1 0-1,0 0 1,1 0 0,-2 1-1,1-1 1,0 1-1,-1 0 1,-5-7-1,9 13 448,0-1-343,-1 0-1,1 0 1,-1 0 0,1 0 0,0 0 0,-1 0 0,1-1 0,0 1 0,-1 0 0,1 0 0,0-1 0,0 1-1,0 0 1,0-1 0,0 1 0,0-1 0,-1 1 0,1-1 0,1 1 0,0-1 0,6 3 26,0-1 0,1 0 0,-1-1 0,1 0 0,-1 0 0,0-1 0,1 0-1,-1-1 1,1 1 0,-1-2 0,1 1 0,-1-1 0,0 0 0,0-1 0,0 0 0,0 0 0,-1-1 0,1 0 0,-1 0 0,0-1 0,0 0 0,0 0 0,-1 0 0,1-1 0,7-10 0,-13 15-61,-18 14-518,-9 31 858,25-42-293,-1 0 0,1 0-1,0 0 1,0 1 0,1-1 0,-1 0-1,0 1 1,1-1 0,-1 0 0,1 1-1,0-1 1,0 0 0,0 1-1,0-1 1,0 1 0,0-1 0,1 0-1,0 4 1,3-5-1,0 0 0,1 0 0,-1 0 0,0-1 0,0 0 0,1 0 0,-1 0 1,0 0-1,7-2 0,-10 2-32,5-2-61,1 0-1,-1 0 1,0 0-1,0-1 0,-1 0 1,1 0-1,0-1 1,-1 0-1,0 0 0,0 0 1,0 0-1,0-1 1,4-6-1,-5 7-38,-8 10 59,1 0 1,0 0 0,0 0-1,0 0 1,1 0 0,0 1 0,0-1-1,1 1 1,-1-1 0,1 1-1,1 0 1,0 6 0,0-12 37,0-1 0,0 1 0,0-1 0,0 1 0,0 0 0,0-1 0,1 1 0,-1-1 0,0 1 0,0-1 0,1 1 0,-1 0 0,0-1 0,1 0 0,-1 1 0,1-1 0,-1 1 0,1-1 0,-1 1 0,0-1 0,1 0 0,0 1 0,-1-1 0,1 0 0,-1 0 0,1 1 0,-1-1 0,1 0 0,-1 0 0,2 0 0,27 1 185,-21-2-159,0 0 0,0-1 0,0 0-1,-1-1 1,8-3 0,12-10-193,37-32 0,3-2-1000,-60 99 1268,-5-47-81,1-1 0,0 0 1,0 0-1,0 0 0,0-1 0,-1 1 0,1 0 1,0-1-1,0 0 0,0 0 0,0 0 0,0 0 0,0 0 1,4-2-1,47-8-517,-48 8 248,12-2-152,-11 1 216,1 1 0,-1 0 0,1 1 0,0 0 1,0 0-1,14 1 0,-15 6 338,-7-5-124,1 0 0,-1-1 0,0 1 0,1-1 0,-1 1 0,1 0 0,-1-1 0,1 1 0,-1-1 0,1 0 0,-1 1 0,1-1 0,0 1 0,-1-1 0,1 0 0,0 1 0,-1-1 0,1 0 0,0 0 0,-1 0 0,1 1 0,1-1 0,58-8-757,-11 1-4070,-48 7 4796,-1 1 1,1-1-1,-1 0 1,1 0-1,-1 1 1,1-1-1,-1 0 1,0 1-1,1-1 1,-1 1 0,1-1-1,-1 0 1,0 1-1,1-1 1,-1 1-1,0-1 1,0 1-1,1-1 1,-1 1-1,0-1 1,0 1-1,0-1 1,0 1-1,0 0 1,1-1-1,-1 1 1,0-1 0,0 1-1,0-1 1,0 1-1,-1 0 1,1-1-1,0 1 1,0-1-1,0 1 1,0-1-1,-1 1 1,1-1-1,0 1 1,-7 21 377,-6-6-464,6-11-2541</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7:55.057"/>
    </inkml:context>
    <inkml:brush xml:id="br0">
      <inkml:brushProperty name="width" value="0.025" units="cm"/>
      <inkml:brushProperty name="height" value="0.025" units="cm"/>
    </inkml:brush>
  </inkml:definitions>
  <inkml:trace contextRef="#ctx0" brushRef="#br0">3 1 13389,'-2'0'32,"2"5"32,0-2-224</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7:55.385"/>
    </inkml:context>
    <inkml:brush xml:id="br0">
      <inkml:brushProperty name="width" value="0.025" units="cm"/>
      <inkml:brushProperty name="height" value="0.025" units="cm"/>
    </inkml:brush>
  </inkml:definitions>
  <inkml:trace contextRef="#ctx0" brushRef="#br0">1 1 13741,'0'0'9033,"0"9"-8793,0 191 843,0-200-1080,0 1-1,0-1 0,1 0 0,-1 1 0,0-1 0,0 0 0,1 1 0,-1-1 0,0 0 1,1 0-1,-1 1 0,0-1 0,1 0 0,-1 0 0,0 0 0,1 1 0,-1-1 0,1 0 1,-1 0-1,0 0 0,1 0 0,-1 0 0,1 0 0,-1 0 0,0 0 0,1 0 0,-1 0 1,1 0-1,-1 0 0,0 0 0,1 0 0,-1 0 0,1 0 0,-1 0 0,0-1 0,1 1 1,-1 0-1,1 0 0,-1 0 0,0-1 0,1 1 0,-1 0 0,0-1 0,0 1 0,1 0 0,-1 0 1,0-1-1,19-11-974,-16 7-133,1 1 0,-1 0 0,-1-1 0,1 0 0,-1 1 0,1-1 0,1-6 0,2-17-8061</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7:56.432"/>
    </inkml:context>
    <inkml:brush xml:id="br0">
      <inkml:brushProperty name="width" value="0.025" units="cm"/>
      <inkml:brushProperty name="height" value="0.025" units="cm"/>
    </inkml:brush>
  </inkml:definitions>
  <inkml:trace contextRef="#ctx0" brushRef="#br0">1 87 5990,'0'0'5744,"8"6"-4223,11 8-1156,-16-12 71,1 1 0,0-1 0,0 0 1,0 0-1,0-1 0,0 1 0,0-1 0,0 0 1,1 0-1,-1 0 0,1-1 0,-1 0 0,0 1 0,1-1 1,-1-1-1,0 1 0,1-1 0,-1 0 0,0 0 1,1 0-1,-1 0 0,0-1 0,0 1 0,5-4 1,43-35-300,-50 39-150,-1 0 1,1 0-1,-1-1 0,1 1 1,-1-1-1,0 1 1,1-1-1,-1 0 1,0 1-1,0-1 0,0 0 1,0 0-1,-1 0 1,1 0-1,0 1 0,-1-1 1,1 0-1,-1 0 1,0 0-1,0 0 1,0-1-1,0 1 0,0 0 1,0 0-1,0 0 1,0 0-1,-1 0 0,1 0 1,-2-2-1,1 3-9,0 0-1,-1-1 0,1 1 1,-1 0-1,1 0 0,-1 0 0,0 0 1,1 0-1,-1 0 0,0 0 1,1 0-1,-1 1 0,0-1 1,0 1-1,0 0 0,0-1 0,0 1 1,1 0-1,-1 0 0,0 0 1,0 0-1,0 0 0,0 1 1,0-1-1,-3 1 0,0 0-4,0 1 0,0-1 0,1 1 0,-1 0 0,0 0 0,1 0 0,-1 1 1,-6 4-1,6-3 28,1 1 0,-1 0 0,1 0 0,0 1 0,0-1 0,0 1 0,1 0 0,0 0 0,0 0 0,0 0 0,1 1 0,0-1 0,0 1 0,1-1 0,-2 13 0,3-18 4,0 1 1,1-1 0,-1 0-1,0 0 1,1 0 0,-1 0 0,1 0-1,-1 1 1,1-1 0,0 0 0,-1 0-1,1 0 1,0 0 0,0-1-1,0 1 1,-1 0 0,1 0 0,0 0-1,0-1 1,0 1 0,0 0 0,1-1-1,-1 1 1,0-1 0,0 1 0,0-1-1,0 0 1,0 0 0,1 1-1,-1-1 1,2 0 0,49 2 190,-40-2-159,25-3-140,0-1 0,-1-2 0,0-1 0,56-19 0,-37 10-97,-54 16 185,0-1 1,-1 1 0,1 0-1,0-1 1,0 1 0,-1 0 0,1 0-1,0 0 1,0 0 0,-1 0-1,1-1 1,0 1 0,0 1 0,0-1-1,-1 0 1,1 0 0,0 0 0,0 0-1,-1 0 1,1 1 0,0-1-1,-1 0 1,1 1 0,0-1 0,0 1-1,-1 14-37,0-14 81,0 0 0,-1-1 1,1 1-1,0-1 0,0 1 0,-1 0 0,1-1 0,0 1 0,0 0 0,0-1 1,0 1-1,0 0 0,0 0 0,0-1 0,0 1 0,0 0 0,0-1 0,0 1 1,0 0-1,1-1 0,-1 1 0,0 0 0,0-1 0,1 1 0,-1-1 0,0 1 1,1 0-1,-1-1 0,1 1 0,-1-1 0,1 1 0,-1-1 0,1 1 0,-1-1 0,1 0 1,-1 1-1,1-1 0,0 0 0,-1 1 0,1-1 0,0 0 0,-1 0 0,1 1 1,0-1-1,-1 0 0,1 0 0,0 0 0,0 0 0,25-1-135,0 0 0,0-2 0,48-12 0,-46 9-943,0 1 0,56-4 0,-44 8 1274,0-2 1,-1-1-1,57-15 1,-92 18-216,0 0-1,1 0 1,-1 1-1,1-1 1,-1 1 0,1 0-1,-1 0 1,1 1-1,-1-1 1,0 1 0,1 0-1,-1 0 1,1 1-1,-1-1 1,0 1 0,5 2-1,-3 1-27,0-1-1,0 1 0,-1 1 0,1-1 1,-1 1-1,-1 0 0,1 0 0,7 12 1,-4-5 69,0 0 1,-1 0 0,-1 1 0,0-1-1,0 1 1,-2 1 0,1-1-1,-2 1 1,0 0 0,-1-1 0,0 1-1,-1 0 1,-1 0 0,-1 0-1,-2 21 1,1-29-1,0 0-1,-1 0 1,1 0 0,-1-1-1,-1 1 1,1-1-1,-1 0 1,0 0 0,0 0-1,-8 7 1,9-10 50,0 0 0,0 0 0,0 0 0,0-1 0,-1 1 0,1-1 0,-1 0 0,0 0 1,1 0-1,-1 0 0,0 0 0,0-1 0,0 0 0,0 0 0,-1 0 0,1 0 0,0-1 0,-8 0 0,10 0-81,1-1 0,0 1-1,0-1 1,-1 1 0,1-1 0,0 0 0,0 1-1,0-1 1,0 0 0,0 0 0,0 0-1,0 0 1,0 0 0,0 0 0,0 0-1,1 0 1,-1-1 0,0 1 0,1 0 0,-1 0-1,1-1 1,-1 1 0,1 0 0,0 0-1,-1-1 1,1-1 0,-5-42 450,5 38-449,-1-10-296,1 0-1,0 0 0,2 1 1,0-1-1,0 0 1,2 1-1,6-21 0,-7 30 81,0-1-1,0 1 1,1 0 0,0 0-1,0 1 1,1-1-1,0 1 1,0 0-1,0 0 1,1 0-1,0 1 1,0 0 0,0 0-1,1 1 1,-1-1-1,1 1 1,12-5-1,-3 2-3242,-1-3-1377</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39.700"/>
    </inkml:context>
    <inkml:brush xml:id="br0">
      <inkml:brushProperty name="width" value="0.025" units="cm"/>
      <inkml:brushProperty name="height" value="0.025" units="cm"/>
    </inkml:brush>
  </inkml:definitions>
  <inkml:trace contextRef="#ctx0" brushRef="#br0">1 10 9865,'0'-9'11003,"1"28"-6942,2 60-5671,-1-32 2469,0 143-408,-3-147-3874,1 1-4010</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0.063"/>
    </inkml:context>
    <inkml:brush xml:id="br0">
      <inkml:brushProperty name="width" value="0.025" units="cm"/>
      <inkml:brushProperty name="height" value="0.025" units="cm"/>
    </inkml:brush>
  </inkml:definitions>
  <inkml:trace contextRef="#ctx0" brushRef="#br0">1 21 10570,'0'0'7960,"-1"10"-7704,2 8-169,1 0 0,0 0 0,1 0 1,1 0-1,0 0 0,2-1 0,0 0 0,1 0 1,0 0-1,2-1 0,0 0 0,1-1 0,0 0 0,19 21 1,-28-35 26,1 1 1,-1-1 0,0 0 0,1 0-1,-1 1 1,1-1 0,-1 0-1,1-1 1,0 1 0,-1 0 0,1 0-1,0-1 1,0 1 0,0-1-1,-1 1 1,1-1 0,0 0 0,0 0-1,0 0 1,0 0 0,-1 0-1,1 0 1,2-1 0,-2 0 63,1 0 0,-1 0 1,0-1-1,0 1 0,0-1 0,0 1 1,0-1-1,0 0 0,0 0 1,-1 0-1,1 0 0,-1 0 0,1 0 1,1-4-1,2-5 181,0-1 0,0 0 0,-1 0-1,-1-1 1,3-19 0,-1-3 55,-1 0 0,-2 0-1,-3-39 1,-5 56-335,-3 23-898,7-2 506,0 0 0,1 0 0,-1 1 1,1-1-1,0 0 0,0 1 0,0-1 0,-1 5 1,0 79-10696,2-62 5307</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0.441"/>
    </inkml:context>
    <inkml:brush xml:id="br0">
      <inkml:brushProperty name="width" value="0.025" units="cm"/>
      <inkml:brushProperty name="height" value="0.025" units="cm"/>
    </inkml:brush>
  </inkml:definitions>
  <inkml:trace contextRef="#ctx0" brushRef="#br0">19 1 11627,'0'0'12081,"-3"9"-12140,-1 2 75,1 0 0,0 1 0,1 0 0,1-1 0,-1 1 0,2 0 0,0 0 0,0-1 0,1 1 0,3 17 0,-3-28 14,-1 0-1,0-1 0,1 1 0,-1 0 1,1 0-1,-1 0 0,1 0 1,-1 0-1,1-1 0,0 1 0,0 0 1,-1 0-1,1-1 0,0 1 1,0 0-1,0-1 0,-1 1 1,1-1-1,0 0 0,0 1 0,0-1 1,0 1-1,0-1 0,0 0 1,0 0-1,0 0 0,0 0 1,0 0-1,0 0 0,0 0 0,0 0 1,0 0-1,0 0 0,0 0 1,0 0-1,0-1 0,0 1 1,0-1-1,0 1 0,0 0 0,0-1 1,0 1-1,0-1 0,-1 0 1,1 1-1,0-1 0,0 0 1,-1 0-1,1 1 0,1-2 0,3-4 382,1 1-1,-1-1 0,0 0 0,0 0 1,4-7-1,-1 0-86,-3 6-234,0-1 0,0 0 1,-1 0-1,0 0 0,-1-1 1,1 1-1,3-18 0,-8 41-453,1 0 0,0 0 0,2 0 0,-1 0 0,2 0 0,0 0 0,1-1 0,6 16 0,-9-28 187,0-1-1,0 1 1,0 0 0,1-1-1,-1 1 1,1-1-1,-1 1 1,1-1-1,0 0 1,0 0 0,-1 0-1,1 1 1,0-2-1,0 1 1,0 0 0,0 0-1,0-1 1,0 1-1,0-1 1,0 1-1,0-1 1,1 0 0,-1 0-1,3 0 1,-2-1-388,1 1 0,-1-1 1,0 0-1,1 0 0,-1 0 1,0 0-1,0-1 0,0 1 1,0-1-1,0 1 0,0-1 1,-1 0-1,1 0 0,2-3 1,16-19-8929</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0.901"/>
    </inkml:context>
    <inkml:brush xml:id="br0">
      <inkml:brushProperty name="width" value="0.025" units="cm"/>
      <inkml:brushProperty name="height" value="0.025" units="cm"/>
    </inkml:brush>
  </inkml:definitions>
  <inkml:trace contextRef="#ctx0" brushRef="#br0">0 0 5862,'0'0'16009,"4"12"-15304,6 28-338,-2 0 0,-2 0 0,2 50 0,0 169 1656,-8-259-2035,-1 1-1,1 0 0,0-1 1,0 1-1,0 0 0,0-1 1,1 1-1,-1-1 1,0 1-1,0 0 0,0-1 1,0 1-1,1-1 0,-1 1 1,0-1-1,0 1 0,1-1 1,-1 1-1,1-1 0,-1 1 1,0-1-1,1 1 1,-1-1-1,1 1 0,-1-1 1,1 0-1,-1 1 0,1-1 1,-1 0-1,1 1 0,-1-1 1,1 0-1,0 0 0,-1 0 1,1 0-1,-1 1 1,1-1-1,0 0 0,-1 0 1,1 0-1,1 0 0,-2-1-101,1 1-1,-1 0 0,1-1 0,-1 1 0,1-1 1,-1 1-1,1-1 0,-1 1 0,1-1 1,-1 1-1,0-1 0,1 1 0,-1-1 0,0 0 1,1 1-1,-1-1 0,0 1 0,0-1 1,0 0-1,1 1 0,-1-1 0,0 0 0,0 1 1,0-1-1,0 0 0,0 0 0,0-7-2298,0-1-1,-1 1 0,0-1 0,0 1 1,0 0-1,-4-11 0,-3 3-981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0.878"/>
    </inkml:context>
    <inkml:brush xml:id="br0">
      <inkml:brushProperty name="width" value="0.025" units="cm"/>
      <inkml:brushProperty name="height" value="0.025" units="cm"/>
    </inkml:brush>
  </inkml:definitions>
  <inkml:trace contextRef="#ctx0" brushRef="#br0">1 1 13965,'0'0'3588,"26"57"-4934,-11-43-2497,7-1-6119</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1.276"/>
    </inkml:context>
    <inkml:brush xml:id="br0">
      <inkml:brushProperty name="width" value="0.025" units="cm"/>
      <inkml:brushProperty name="height" value="0.025" units="cm"/>
    </inkml:brush>
  </inkml:definitions>
  <inkml:trace contextRef="#ctx0" brushRef="#br0">1 96 1698,'0'0'6267,"10"-9"-3625,6-4-1077,0 1 0,1 1-1,25-13 1,-35 20-1195,1 0-1,0 0 1,0 1 0,1 0 0,-1 1 0,1 0 0,-1 0 0,1 1-1,0 0 1,0 1 0,-1 0 0,14 1 0,-21-1-351,1 1 1,0 0 0,-1 0-1,1-1 1,-1 1-1,1 0 1,-1 0 0,1 0-1,-1 1 1,0-1-1,0 0 1,1 0 0,-1 1-1,0-1 1,0 1-1,0-1 1,-1 1 0,1-1-1,0 1 1,0 0-1,-1-1 1,1 1 0,-1 0-1,0-1 1,1 1-1,-1 0 1,0 0 0,0-1-1,0 1 1,0 0-1,0 0 1,-1 2 0,0 3 111,1-1 0,-1 1 1,-1-1-1,1 1 0,-1 0 1,0-1-1,-4 8 0,-31 43 234,-7 13-57,43-70-305,1 1-1,0-1 1,-1 1 0,1-1-1,0 1 1,-1 0 0,1-1 0,0 1-1,0-1 1,0 1 0,0-1-1,-1 1 1,1 0 0,0-1-1,0 1 1,0-1 0,0 1-1,0 0 1,1-1 0,-1 1-1,0-1 1,0 1 0,0 0-1,0-1 1,1 1 0,-1-1-1,0 1 1,0-1 0,1 1-1,-1-1 1,1 1 0,0 0-1,20 1 201,27-16 168,-40 10-404,78-38 113,-77 37-666,-1 0-1,0 0 1,0-1-1,-1 0 1,1-1 0,-1 1-1,9-12 1,-9 2-3391,-5 2-2403</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1.639"/>
    </inkml:context>
    <inkml:brush xml:id="br0">
      <inkml:brushProperty name="width" value="0.025" units="cm"/>
      <inkml:brushProperty name="height" value="0.025" units="cm"/>
    </inkml:brush>
  </inkml:definitions>
  <inkml:trace contextRef="#ctx0" brushRef="#br0">1 28 10090,'0'0'10249,"52"-27"-10249,-26 31-32,2 6-993,2 0-2402,5-3-3043</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2.035"/>
    </inkml:context>
    <inkml:brush xml:id="br0">
      <inkml:brushProperty name="width" value="0.025" units="cm"/>
      <inkml:brushProperty name="height" value="0.025" units="cm"/>
    </inkml:brush>
  </inkml:definitions>
  <inkml:trace contextRef="#ctx0" brushRef="#br0">52 59 13741,'0'0'10287,"4"-1"-10223,-2 1 41,0-1 0,-1 1 0,1 0 0,0-1 0,-1 0 0,1 1 0,-1-1 0,1 0 0,-1 1 0,1-1 0,-1 0 0,1 0 0,-1 0 0,0-1 0,0 1 0,1 0 0,-1 0 0,0-1 0,0 1 0,0 0 0,0-1 0,-1 1 0,1-1 0,0 0 0,-1 1 0,1-1 0,-1 1 0,1-1 0,-1 0 0,0 1 0,0-1 0,1 0 0,-1 1 0,-1-1 0,1-3 0,0 4-94,-1 1-1,1-1 1,0 0 0,-1 1 0,1-1 0,0 0 0,-1 1 0,1-1-1,-1 1 1,1-1 0,-1 1 0,0-1 0,1 1 0,-1-1 0,1 1-1,-1-1 1,0 1 0,1 0 0,-1-1 0,0 1 0,1 0-1,-1 0 1,0 0 0,0-1 0,1 1 0,-1 0 0,0 0 0,0 0-1,1 0 1,-1 0 0,0 0 0,0 0 0,1 1 0,-1-1 0,-1 1-1,-1-1-108,1 0 0,-1 0 0,1 1 0,-1-1 0,1 1 0,0 0 0,-1 0-1,1 0 1,0 0 0,-5 3 0,3 2 11,0 0-1,0 0 1,0 0 0,1 1 0,0 0-1,0 0 1,0-1 0,1 2-1,0-1 1,1 0 0,-1 0-1,2 0 1,-1 1 0,1-1 0,0 1-1,1 11 1,0-18 89,-1-1 0,1 1 1,0 0-1,-1-1 0,1 1 0,0-1 1,-1 1-1,1-1 0,0 1 0,0-1 1,-1 1-1,1-1 0,0 0 0,0 0 1,0 1-1,-1-1 0,1 0 0,0 0 1,0 0-1,0 0 0,0 0 0,0 0 1,0 0-1,0 0 0,-1 0 0,3-1 1,24-5 214,5-17 4,7-7-169,-38 29-99,1 0-1,0 0 1,0 0-1,-1 0 0,1 0 1,0 1-1,0-1 1,0 1-1,0-1 1,0 1-1,0 0 1,0-1-1,0 1 0,0 0 1,0 0-1,0 1 1,0-1-1,2 1 1,-1 1-6,-1 0 1,0 1 0,0-1 0,0 1 0,-1-1-1,1 1 1,0 0 0,-1 0 0,0-1-1,0 1 1,0 0 0,0 0 0,0 0 0,0 6-1,9 19 63,-9-26 9,-1-1 0,1 0 0,0 0 0,0 0 1,-1 0-1,1 0 0,0 0 0,0 0 1,0 0-1,0 0 0,1 0 0,-1 0 1,0-1-1,0 1 0,0 0 0,1-1 0,-1 1 1,0-1-1,1 1 0,-1-1 0,0 0 1,1 0-1,-1 0 0,0 1 0,1-1 1,-1 0-1,1-1 0,-1 1 0,0 0 0,1 0 1,-1-1-1,0 1 0,3-1 0,3-3 214,1 0-1,-1 0 0,0-1 1,13-10-1,-17 11-275,1 1 0,-1 0 1,1 0-1,0 0 0,0 0 0,1 1 1,-1 0-1,0 0 0,1 0 1,-1 0-1,1 0 0,5 0 0,-9 3 28,0-1-1,0 1 0,0 0 1,0 0-1,0 0 0,0 0 0,-1 0 1,1 0-1,0 0 0,-1 0 1,1 0-1,0 0 0,-1 0 0,0 0 1,1 0-1,-1 0 0,0 1 1,1-1-1,-1 0 0,0 0 0,0 1 1,0-1-1,0 0 0,0 0 0,0 0 1,0 1-1,-1-1 0,0 2 1,3 18-1478,5-10-5874</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2.696"/>
    </inkml:context>
    <inkml:brush xml:id="br0">
      <inkml:brushProperty name="width" value="0.025" units="cm"/>
      <inkml:brushProperty name="height" value="0.025" units="cm"/>
    </inkml:brush>
  </inkml:definitions>
  <inkml:trace contextRef="#ctx0" brushRef="#br0">0 1 9769,'0'0'15855,"1"10"-15673,0 1-135,-1 0 11,0 0 0,1 0 0,1-1 0,0 1 0,6 19 0,-8-30 3,0 1 1,1-1-1,-1 0 1,0 1-1,1-1 0,-1 1 1,1-1-1,-1 0 1,1 0-1,-1 1 1,0-1-1,1 0 0,-1 0 1,1 1-1,-1-1 1,1 0-1,-1 0 1,1 0-1,-1 0 0,1 0 1,0 0-1,-1 0 1,1 0-1,-1 0 1,1 0-1,-1 0 0,1 0 1,-1 0-1,1 0 1,-1 0-1,1-1 1,-1 1-1,1 0 1,-1 0-1,1-1 0,-1 1 1,0 0-1,1-1 1,-1 1-1,1 0 1,-1-1-1,0 1 0,1-1 1,-1 1-1,0 0 1,1-1-1,21-24 826,-18 20-807,-3 3-97,1 0-1,0 1 1,-1-1 0,1 0-1,0 0 1,0 1 0,0-1-1,0 1 1,0 0 0,0-1 0,0 1-1,0 0 1,0 0 0,1 1-1,-1-1 1,0 0 0,1 1-1,-1-1 1,1 1 0,-1 0-1,1 0 1,-1 0 0,0 0-1,1 0 1,-1 0 0,1 1-1,2 0 1,-1 1-115,0 1 0,0-1 0,0 1 1,0 0-1,0 0 0,-1 1 0,0-1 0,1 1 0,-1-1 0,0 1 0,-1 0 1,4 7-1,-5-10 134,-1-1 0,0 1 0,1-1 0,-1 1 0,1-1 0,-1 1 1,0-1-1,1 1 0,-1-1 0,1 0 0,-1 1 0,1-1 0,-1 0 0,1 1 0,-1-1 1,1 0-1,0 0 0,-1 0 0,1 1 0,-1-1 0,1 0 0,0 0 0,-1 0 0,1 0 1,-1 0-1,1 0 0,0 0 0,-1 0 0,1 0 0,-1-1 0,1 1 0,0 0 1,-1 0-1,1 0 0,-1-1 0,1 1 0,-1 0 0,2-1 0,24-20-1185,-3 2-8927,-13 15 2690</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3.038"/>
    </inkml:context>
    <inkml:brush xml:id="br0">
      <inkml:brushProperty name="width" value="0.025" units="cm"/>
      <inkml:brushProperty name="height" value="0.025" units="cm"/>
    </inkml:brush>
  </inkml:definitions>
  <inkml:trace contextRef="#ctx0" brushRef="#br0">78 0 15951,'0'0'7362,"-9"3"-7362,5-2-2,0 0 0,0 1 0,0 0 0,1 0 0,-1 0 0,1 0 0,-1 1 0,1-1 0,0 1 0,0 0 0,0 0 0,0 0 0,0 0 0,1 0 0,-1 1 0,1-1 0,0 1 0,0 0 1,0 0-1,1-1 0,-1 1 0,1 0 0,0 0 0,0 1 0,1-1 0,-1 0 0,1 0 0,0 0 0,0 9 0,0-12 12,0 0-1,0 0 1,0 0-1,0 0 1,0 0-1,0 0 1,0 0 0,0 0-1,1 0 1,-1 1-1,0-1 1,1 0-1,-1 0 1,1 0 0,-1-1-1,1 1 1,-1 0-1,1 0 1,0 0 0,0 0-1,-1 0 1,1-1-1,0 1 1,0 0-1,0-1 1,0 1 0,0 0-1,-1-1 1,1 0-1,0 1 1,0-1-1,1 1 1,-1-1 0,0 0-1,0 0 1,0 1-1,0-1 1,0 0-1,0 0 1,0 0 0,0 0-1,0-1 1,0 1-1,0 0 1,0 0-1,0-1 1,1 1 0,-1 0-1,0-1 1,-1 1-1,1-1 1,0 1 0,0-1-1,0 0 1,0 1-1,0-1 1,0 0-1,-1 0 1,1 1 0,0-1-1,-1 0 1,2-1-1,1-2-10,0 0-1,-1-1 1,1 1 0,-1 0-1,1-1 1,-1 0-1,-1 0 1,1 1-1,-1-1 1,1 0 0,-2 0-1,1 0 1,0 0-1,-1-6 1,0 10-33,0 1-1,0 0 1,0 0 0,0 0 0,0 0-1,-1 0 1,1-1 0,0 1 0,0 0-1,0 0 1,0 0 0,0 0-1,0 0 1,0 0 0,-1 0 0,1-1-1,0 1 1,0 0 0,0 0 0,0 0-1,0 0 1,-1 0 0,1 0 0,0 0-1,0 0 1,0 0 0,0 0 0,-1 0-1,1 0 1,0 0 0,0 0-1,0 0 1,0 0 0,0 0 0,-1 0-1,1 0 1,0 0 0,0 0 0,0 0-1,0 0 1,-1 0 0,1 1 0,0-1-1,0 0 1,0 0 0,0 0 0,0 0-1,0 0 1,0 0 0,-1 0-1,1 1 1,0-1 0,0 0 0,0 0-1,0 0 1,0 0 0,0 0 0,0 1-1,0-1 1,0 0 0,0 0 0,0 0-1,0 0 1,0 1 0,0-1 0,0 0-1,-9 12-2041,8-9 1566,-3 23-2279,4-26 2620,0 1 0,0 0-1,0-1 1,0 1 0,0 0 0,0 0-1,0-1 1,0 1 0,0-1-1,1 1 1,-1 0 0,0-1 0,1 1-1,-1 0 1,0-1 0,1 1 0,-1-1-1,0 1 1,1-1 0,-1 1-1,1-1 1,-1 1 0,1-1 0,-1 1-1,1-1 1,0 0 0,-1 1 0,1-1-1,-1 0 1,1 0 0,0 1-1,-1-1 1,2 0 0,15 1-5372</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3.670"/>
    </inkml:context>
    <inkml:brush xml:id="br0">
      <inkml:brushProperty name="width" value="0.025" units="cm"/>
      <inkml:brushProperty name="height" value="0.025" units="cm"/>
    </inkml:brush>
  </inkml:definitions>
  <inkml:trace contextRef="#ctx0" brushRef="#br0">69 128 7591,'0'0'3908,"-7"11"-2317,1 0-1200,0 0 1,0 0 0,1 1-1,1 0 1,0 0 0,0 0-1,1 0 1,1 0 0,0 1-1,0 14 1,3-6-113,2 1 0,0 0 1,11 38-1,-7-34-117,6 50 0,-11-59-130,2 53 434,-4-66-337,0 0-1,-1-1 1,1 1 0,0-1 0,-1 1-1,0-1 1,0 1 0,0-1-1,-1 0 1,1 1 0,-1-1-1,1 0 1,-1 0 0,0 0 0,-4 4-1,5-6-70,1-1 0,-1 1 0,1-1 0,-1 0 0,1 1 0,-1-1 0,0 1 0,1-1 0,-1 0 0,0 0 0,1 1 0,-1-1 0,0 0 0,1 0 0,-1 0 0,0 0-1,0 0 1,1 0 0,-1 0 0,0 0 0,0 0 0,1 0 0,-1 0 0,0 0 0,1-1 0,-1 1 0,0 0 0,1-1 0,-1 1 0,0 0 0,1-1 0,-1 1 0,1 0 0,-1-1 0,1 1 0,-1-1 0,1 1-1,-1-1 1,1 0 0,-1 1 0,1-1 0,0 1 0,-1-1 0,1 0 0,0 1 0,-1-1 0,1 0 0,0 1 0,0-1 0,0 0 0,0 0 0,0 0 0,-10-43 397,9 40-421,-2-16-116,2 0-1,0 0 1,1 0 0,1 0 0,1 0-1,1 0 1,0 0 0,2 1 0,10-32-1,8-3-401,58-101-1,-72 139 478,8-14 34,-3 7 88,-1-1 1,16-41 0,-73 134-111,38-55-5,1 0 1,0 0-1,1 1 1,0-1-1,1 1 1,1 0-1,0 0 1,1 0-1,1 0 1,1 17-1,-1-30-2,1 0-1,-1-1 0,0 1 1,1 0-1,-1-1 0,0 1 0,1 0 1,0-1-1,-1 1 0,1-1 1,0 1-1,0-1 0,0 1 1,0-1-1,0 1 0,0-1 1,1 0-1,-1 0 0,0 0 1,1 1-1,-1-1 0,1-1 1,2 3-1,-1-2 10,1 0 1,-1 0-1,1-1 0,-1 1 0,1-1 1,-1 0-1,1 0 0,-1 0 1,1 0-1,-1-1 0,5 0 1,2-2 18,0 0 1,0 0-1,0-1 0,-1 0 1,0 0-1,0-1 1,11-8-1,-5 0 56,-1 0 1,0-1-1,-1-1 0,20-29 0,-39 63-122,1 0-1,1 0 1,1 1-1,-1 22 0,4-40 48,-1 0-1,1 0 1,0 0 0,1 0-1,-1-1 1,0 1-1,0 0 1,1 0-1,-1 0 1,1-1-1,0 1 1,-1 0-1,1 0 1,0-1 0,0 1-1,0-1 1,1 2-1,-1-2 2,0 0 1,1 0-1,-1-1 0,0 1 0,0-1 0,1 1 1,-1-1-1,0 0 0,1 1 0,-1-1 0,0 0 1,1 0-1,-1 0 0,0 0 0,1 0 0,-1 0 1,0 0-1,1 0 0,-1-1 0,0 1 0,1 0 1,-1-1-1,0 1 0,0-1 0,3-1 0,-2 1-87,1-1 0,-1 0 0,1 1 0,-1-1 0,0 0 0,0 0-1,0-1 1,0 1 0,0 0 0,3-5 0,13-29-4410,-6 3-2008</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4.028"/>
    </inkml:context>
    <inkml:brush xml:id="br0">
      <inkml:brushProperty name="width" value="0.025" units="cm"/>
      <inkml:brushProperty name="height" value="0.025" units="cm"/>
    </inkml:brush>
  </inkml:definitions>
  <inkml:trace contextRef="#ctx0" brushRef="#br0">12 0 14734,'0'0'3972,"-11"49"-3620,11-30-256,9 1-1281,10-6-2723,-3 0-4932</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4.390"/>
    </inkml:context>
    <inkml:brush xml:id="br0">
      <inkml:brushProperty name="width" value="0.025" units="cm"/>
      <inkml:brushProperty name="height" value="0.025" units="cm"/>
    </inkml:brush>
  </inkml:definitions>
  <inkml:trace contextRef="#ctx0" brushRef="#br0">43 273 8616,'-2'9'2984,"1"-6"-2816,-2 6 637,1 0 0,0 0-1,1 0 1,0 0 0,1 1 0,0 10 0,0-18-673,0-1 1,0 0 0,1 1 0,-1-1 0,0 1 0,1-1-1,-1 0 1,1 1 0,0-1 0,-1 0 0,1 0 0,0 0-1,0 1 1,0-1 0,0 0 0,0 0 0,0 0 0,0 0-1,0-1 1,0 1 0,2 1 0,0-1-49,-1-1-1,1 1 1,0-1 0,-1 0 0,1 1 0,0-1 0,-1-1-1,1 1 1,0 0 0,0-1 0,-1 1 0,1-1-1,-1 0 1,1 0 0,0 0 0,2-1 0,8-5 236,0 0 1,-1-1-1,0 0 1,0-1 0,-1 0-1,0-1 1,-1 0-1,0-1 1,16-21 0,-16 18-188,0 0 0,-1-1 0,-1 0 0,0 0 0,-2-1 0,1 0 1,-2 0-1,5-19 0,-9 30-229,0 1 1,0 0-1,-1-1 0,1 0 1,-1 1-1,0-1 1,0 1-1,-1-1 1,1 1-1,-1-1 0,0 1 1,0-1-1,0 1 1,-1 0-1,0 0 1,0 0-1,0 0 0,-3-6 1,1 7-101,1 1 1,0-1-1,-1 1 0,1 0 1,-1 0-1,0 0 1,0 0-1,1 1 0,-1-1 1,0 1-1,0 0 1,-1 0-1,1 1 0,0-1 1,0 1-1,0 0 1,0 0-1,-1 0 0,-7 2 1,1 0 20,0 0 1,0 1-1,0 1 1,1 0 0,-1 0-1,1 1 1,0 0-1,0 1 1,1 0-1,-14 11 1,17-12 294,0 0-1,0 0 1,1 0 0,0 0 0,0 1 0,0 0-1,0 0 1,1 0 0,0 1 0,1-1-1,-1 1 1,1 0 0,1 0 0,-1 0 0,1 0-1,-2 13 1,4-18-104,1 0 0,-1 0-1,0 0 1,1 0 0,-1 0 0,1 0-1,0 0 1,0 0 0,0 0 0,0 0-1,0 0 1,0-1 0,0 1-1,1 0 1,-1-1 0,0 1 0,1-1-1,0 1 1,-1-1 0,1 0 0,0 0-1,-1 0 1,1 0 0,0 0 0,0 0-1,0 0 1,0 0 0,0-1 0,4 1-1,10 3 5,0-1-1,0 0 1,17 0-1,-3 0-35,-16-1-5,0 1 0,0 0-1,0 1 1,0 0 0,17 9 0,-24-9 3,1 1 1,-1-1-1,0 1 1,-1 1-1,1-1 0,-1 1 1,0 0-1,-1 1 1,0-1-1,7 11 1,-11-16-103,-1 1 1,1-1 0,0 0-1,0 1 1,0-1 0,1 0-1,-1 0 1,0 0 0,0 0 0,1 0-1,-1 0 1,1 0 0,-1 0-1,0 0 1,1-1 0,0 1-1,-1-1 1,4 1 0,-4-1-118,0 0-1,0 0 1,-1 0 0,1 0 0,0-1 0,0 1 0,0 0 0,0-1-1,0 1 1,-1-1 0,1 1 0,0-1 0,0 1 0,-1-1 0,1 1-1,0-1 1,-1 0 0,1 1 0,-1-1 0,1 0 0,-1 0 0,1 1-1,-1-1 1,1 0 0,-1 0 0,0 0 0,1 0 0,-1 1 0,0-1-1,0 0 1,0 0 0,0 0 0,0-1 0,1-10-6602</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4.719"/>
    </inkml:context>
    <inkml:brush xml:id="br0">
      <inkml:brushProperty name="width" value="0.025" units="cm"/>
      <inkml:brushProperty name="height" value="0.025" units="cm"/>
    </inkml:brush>
  </inkml:definitions>
  <inkml:trace contextRef="#ctx0" brushRef="#br0">1 6 14446,'0'0'3875,"71"-5"-3522,-27 5-289,14 11-256,6 2-2787,1-4-4292</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5.051"/>
    </inkml:context>
    <inkml:brush xml:id="br0">
      <inkml:brushProperty name="width" value="0.025" units="cm"/>
      <inkml:brushProperty name="height" value="0.025" units="cm"/>
    </inkml:brush>
  </inkml:definitions>
  <inkml:trace contextRef="#ctx0" brushRef="#br0">0 0 10570,'0'0'4831,"5"8"-2631,8 15-1605,-2 1 1,-1 0 0,-1 1 0,0 0-1,-2 1 1,-1-1 0,-2 1 0,0 0 0,0 27-1,3 48-56,-7-101-501,0 1 0,0 0 0,0-1 0,1 1 1,-1-1-1,0 1 0,0 0 0,0-1 0,1 1 0,-1-1 0,0 1 0,1 0 0,-1-1 0,0 1 0,1-1 0,-1 1 0,1-1 0,-1 1 0,1-1 0,-1 0 0,1 1 0,-1-1 0,1 0 0,-1 1 0,1-1 0,-1 0 0,1 1 0,0-1 0,-1 0 0,1 0 0,0 0 0,-1 0 0,1 0 0,-1 0 0,1 0 0,0 0 0,-1 0 0,1 0 0,0 0 0,-1 0 0,1 0 0,0 0 0,-1-1 0,1 1 0,-1 0 0,1 0 0,0-1 0,-1 1 0,1 0 0,-1-1 0,1 1 0,-1-1 0,1 0 0,27-25 1977,10-28-1533,-3-2 0,48-103 0,-53 98-1207,-26 55 728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1.240"/>
    </inkml:context>
    <inkml:brush xml:id="br0">
      <inkml:brushProperty name="width" value="0.025" units="cm"/>
      <inkml:brushProperty name="height" value="0.025" units="cm"/>
    </inkml:brush>
  </inkml:definitions>
  <inkml:trace contextRef="#ctx0" brushRef="#br0">54 438 12492,'0'0'1110,"-4"10"609,-7 14-831,-17 40 2400,26-58-3063,0-1-1,0 1 1,1-1 0,0 1-1,0 0 1,0 0-1,1-1 1,0 1 0,1 10-1,0-16-219,-1 1 0,1 0 0,0 0 0,0-1 0,-1 1 0,1 0 0,0-1 0,0 1 0,0-1 0,0 1 0,0-1 0,0 0 0,0 1 0,0-1 0,0 0 0,0 0 0,0 1 0,0-1 0,0 0 0,0 0 0,0 0 0,0 0-1,0 0 1,0-1 0,0 1 0,0 0 0,0 0 0,0-1 0,0 1 0,1-1 0,34-12 530,-17-1-476,-1 0 0,-1-2 1,0 0-1,-1 0 0,-1-2 0,-1 0 0,22-36 1,-13 16-68,-2-2 0,-2 0 1,15-47-1,-27 70 9,-2 0-1,1-1 1,-2 0-1,-1 0 1,0 0 0,-1 0-1,-1 0 1,-2-37-1,1 54 4,0 0 0,0-1 0,-1 1 0,1 0 0,0 0 0,-1-1 0,1 1 0,-1 0 0,1 0 0,-1 0 0,0 0 0,1-1 0,-1 1 0,0 0 0,0 0 0,0 1 0,0-1 0,0 0-1,0 0 1,0 0 0,0 1 0,0-1 0,0 0 0,0 1 0,-3-2 0,1 2-1,1 0 1,-1 0-1,0-1 0,1 2 1,-1-1-1,0 0 0,1 1 0,-1-1 1,0 1-1,1-1 0,-5 3 1,-4 2-6,1 0 0,0 1 0,1 0 1,-17 14-1,3 0 132,1 0 0,-30 39 1,47-53-118,1-1 1,0 1 0,0 0 0,0 1-1,0-1 1,1 1 0,0-1 0,1 1-1,-1 0 1,1 0 0,1 0 0,-1 0-1,1 1 1,1-1 0,-1 0 0,2 13-1,0-17-15,0 0-1,0-1 0,1 1 1,-1 0-1,1-1 0,0 1 0,0-1 1,-1 1-1,2-1 0,-1 0 1,0 0-1,0 0 0,1 0 0,4 3 1,48 26-166,-24-14 3,-21-11 238,0 1-1,0 0 1,-1 1 0,0 0 0,15 18 0,-3 13-1328,-19-33 96,0 0-1,-1 0 1,0 0 0,0 0 0,0 11 0</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5.399"/>
    </inkml:context>
    <inkml:brush xml:id="br0">
      <inkml:brushProperty name="width" value="0.025" units="cm"/>
      <inkml:brushProperty name="height" value="0.025" units="cm"/>
    </inkml:brush>
  </inkml:definitions>
  <inkml:trace contextRef="#ctx0" brushRef="#br0">1 0 11275,'0'0'3171,"0"50"160,5-26-1313,5-6-1218,5-4-543,3-4-225,1-2-1474,5-8-2722,3 0-3042</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6.055"/>
    </inkml:context>
    <inkml:brush xml:id="br0">
      <inkml:brushProperty name="width" value="0.025" units="cm"/>
      <inkml:brushProperty name="height" value="0.025" units="cm"/>
    </inkml:brush>
  </inkml:definitions>
  <inkml:trace contextRef="#ctx0" brushRef="#br0">1 366 11691,'0'0'9791,"9"2"-8692,-6-2-1029,0 1 0,0 0 0,0-1 0,0 0 0,0 0 0,0 0 0,0 0 0,0 0 0,0 0 0,0-1 0,0 0 0,0 1 0,0-1 0,0 0 0,-1-1 0,1 1 0,0 0 0,-1-1 0,1 1 0,-1-1 0,1 0 0,-1 0-1,0 0 1,0 0 0,0 0 0,0-1 0,0 1 0,0 0 0,-1-1 0,1 0 0,-1 1 0,1-1 0,-1 0 0,0 0 0,0 0 0,-1 1 0,2-5 0,3-33 177,-4 39-266,-1 0 1,0 1-1,0-1 0,0 1 1,-1-1-1,1 0 0,0 1 1,0-1-1,0 1 0,0-1 0,-1 0 1,1 1-1,0-1 0,0 1 1,-1-1-1,1 1 0,0-1 1,-1 1-1,1-1 0,-1 1 1,1-1-1,-1 1 0,0-1 1,0 1-65,0 0 1,0 0-1,0 0 1,0 0-1,0 1 1,0-1 0,0 0-1,0 1 1,0-1-1,0 0 1,0 1-1,0-1 1,0 1-1,0 0 1,0-1 0,0 1-1,1 0 1,-1-1-1,0 1 1,0 1-1,-5 5-117,0 0 0,0 0-1,1 1 1,0 0 0,0 0-1,1 0 1,0 1 0,0-1-1,1 1 1,-4 17 0,3-6 387,0-1 1,1 0 0,2 1-1,0 25 1,1-44-165,-1 0-1,2 1 0,-1-1 1,0 1-1,0-1 1,0 0-1,0 1 1,1-1-1,-1 0 0,1 1 1,-1-1-1,1 0 1,0 0-1,-1 1 1,1-1-1,0 0 1,0 0-1,0 0 0,0 0 1,0 0-1,0 0 1,0 0-1,0 0 1,0 0-1,2 1 0,0-2 29,0 1 0,-1-1 0,1 1 0,-1-1 0,1 0 0,0 0 0,-1 0 0,1 0 0,0-1 0,-1 1 0,1 0 0,4-3 0,3 0 114,0-1 0,0-1 0,-1 1 1,1-2-1,16-11 0,-6 0-173,0-1-1,-1-1 1,26-32 0,-14-3-3509,-35 72-558,3 18 3813,0-9 323,0-25 6,1 0 0,-1 0 0,1 0 1,0 0-1,0 0 0,0 0 0,0 1 0,0-1 1,0 0-1,1 0 0,-1 0 0,1 0 0,0 0 1,-1 0-1,1 0 0,0 0 0,0 0 0,0-1 1,0 1-1,0 0 0,2 2 0,-1-4 45,-1 0 0,1 0-1,0 1 1,-1-1 0,1 0 0,-1 0-1,1 0 1,0-1 0,-1 1 0,1 0-1,-1-1 1,1 1 0,-1-1 0,1 1-1,-1-1 1,1 0 0,-1 1 0,1-1-1,-1 0 1,0 0 0,1 0 0,-1 0 0,0 0-1,0 0 1,0-1 0,0 1 0,0 0-1,1-3 1,29-30 686,-1-1-1,-2-1 1,30-51-1,-47 69-755,-2 0 0,0 0 0,-1-1 0,-1 0-1,0 0 1,-2-1 0,0 0 0,-1 0 0,2-37 0,-6 56-77,0 1 0,0-1 0,0 1 0,0-1 1,0 1-1,0-1 0,0 1 0,0-1 0,0 1 1,0-1-1,0 0 0,0 1 0,0-1 0,0 1 0,0-1 1,-1 1-1,1-1 0,0 1 0,0-1 0,-1 1 1,1-1-1,0 1 0,-1 0 0,1-1 0,0 1 0,-1-1 1,1 1-1,-1-1 0,-10 10-472,-8 24 251,4 12 180,-16 82-1,27-102 210,1-1-1,1 0 0,1 1 1,1-1-1,4 33 0,8-31-54,-12-25-70,0 0 0,1-1 0,-1 1 0,1 0 1,-1-1-1,1 1 0,0 0 0,-1-1 0,1 1 0,0-1 0,-1 1 1,1-1-1,0 0 0,-1 1 0,1-1 0,0 0 0,0 1 1,0-1-1,-1 0 0,1 0 0,0 1 0,0-1 0,0 0 1,-1 0-1,1 0 0,0 0 0,0 0 0,0-1 0,0 1 1,-1 0-1,1 0 0,1-1 0,-1 1-65,-1-1 0,1 1 0,-1-1 0,1 1 0,-1-1 0,1 0 0,-1 1 0,0-1 0,1 0 0,-1 1 0,0-1-1,1 0 1,-1 1 0,0-1 0,0 0 0,0 0 0,0 1 0,1-1 0,-1 0 0,0 0 0,0 1 0,0-1 0,-1 0 0,1 0 0,0 1 0,0-1 0,0 0 0,0 1 0,-1-1 0,1 0 0,0 0 0,-1 1 0,1-1-1,-1 1 1,1-1 0,0 0 0,-1 1 0,1-1 0,-2 0 0,-20-24-3149,-78-63-2338,87 74 7632,1 0 0,-19-28 1,30 42-1956,1-1 1,0 1-1,-1-1 1,1 1-1,0-1 1,-1 1-1,1-1 1,0 1-1,0-1 0,-1 1 1,1-1-1,0 1 1,0-1-1,0 1 1,0-1-1,0 1 1,0-1-1,-1 0 1,1 1-1,1-1 0,-1 1 1,0-1-1,0 1 1,0-1-1,0 0 1,0 1-1,0-1 1,1 1-1,-1-1 1,0 1-1,0-1 0,1 1 1,-1-1-1,0 1 1,1 0-1,-1-1 1,1 0-1,26-4 927,41 15-2000,-61-9 1343,54 7-614,-22-7-3090,-33-3-762,-2-8-2295</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6.385"/>
    </inkml:context>
    <inkml:brush xml:id="br0">
      <inkml:brushProperty name="width" value="0.025" units="cm"/>
      <inkml:brushProperty name="height" value="0.025" units="cm"/>
    </inkml:brush>
  </inkml:definitions>
  <inkml:trace contextRef="#ctx0" brushRef="#br0">0 0 7399,'0'0'7431,"24"63"-7175,-1-50-544,7-3-1442,0-2-3362</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6.716"/>
    </inkml:context>
    <inkml:brush xml:id="br0">
      <inkml:brushProperty name="width" value="0.025" units="cm"/>
      <inkml:brushProperty name="height" value="0.025" units="cm"/>
    </inkml:brush>
  </inkml:definitions>
  <inkml:trace contextRef="#ctx0" brushRef="#br0">135 1 9993,'0'0'10592,"-6"4"-9802,2 0-739,0-2-136,1 0-1,0 1 1,0-1-1,0 1 0,0 0 1,1 0-1,-1 0 1,1 0-1,0 0 0,-1 0 1,1 1-1,1-1 1,-1 1-1,1-1 0,-1 1 1,1 0-1,-1 7 0,3-10 72,1 1-1,-1 0 0,1-1 0,0 1 1,0-1-1,0 1 0,0-1 1,0 0-1,0 0 0,0 0 0,0 0 1,0 0-1,1-1 0,-1 1 0,0-1 1,1 1-1,-1-1 0,0 0 0,4 0 1,15 5 20,-20-4 63,0 0 0,1-1 0,-1 1 0,0 0 0,0 0 0,0-1 0,1 1 0,-1 0 0,0 0 0,0 0 0,0 0 0,-1 1 1,1-1-1,0 0 0,0 0 0,0 1 0,-1-1 0,1 0 0,-1 1 0,1-1 0,-1 0 0,0 1 0,1-1 0,-1 1 0,0-1 0,0 0 0,0 1 0,0-1 0,0 1 0,0-1 0,0 1 0,-1-1 0,1 0 0,-1 1 0,1-1 0,-1 1 0,1-1 0,-1 0 0,0 0 0,1 1 0,-1-1 0,0 0 0,0 0 0,-2 2 0,-2 4 319,0-1-1,-1 1 1,0-1-1,0 0 1,0-1 0,-11 8-1,11-10-224,1-1-1,-1 1 1,1-1-1,-1 0 1,0 0-1,1 0 1,-13 1-1,15-3-412,1 0-1,-1 0 0,0 0 0,0 0 1,0 0-1,1 0 0,-1-1 1,0 0-1,1 1 0,-1-1 0,-4-2 1,-6-9-5329</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7.174"/>
    </inkml:context>
    <inkml:brush xml:id="br0">
      <inkml:brushProperty name="width" value="0.025" units="cm"/>
      <inkml:brushProperty name="height" value="0.025" units="cm"/>
    </inkml:brush>
  </inkml:definitions>
  <inkml:trace contextRef="#ctx0" brushRef="#br0">1 54 11915,'0'0'4255,"2"-10"219,6-32-1143,-8 42-3280,0 0 0,0 0 1,0 0-1,0 0 0,0 0 1,0 1-1,0-1 0,0 0 1,0 0-1,0 0 0,1 0 0,-1 0 1,0 0-1,0 0 0,0 0 1,0 0-1,0 0 0,0 0 1,0 0-1,0 0 0,1 0 1,-1 0-1,0 0 0,0 0 1,0 0-1,0 0 0,0 0 0,0 0 1,0 0-1,0 0 0,1 0 1,-1 0-1,0 0 0,0 0 1,0 0-1,0 0 0,0 0 1,0 0-1,0 0 0,0-1 1,0 1-1,0 0 0,1 0 1,-1 0-1,0 0 0,0 0 0,0 0 1,0 0-1,0 0 0,0 0 1,0 0-1,0-1 0,0 1 1,0 0-1,0 0 0,0 0 1,0 0-1,0 0 0,0 0 1,0 0-1,0-1 0,0 1 1,0 0-1,6 14 400,1 19-941,6 75 582,-1 117 1,-8-115 144,-4-109-214,0-1 0,0 1 0,0 0 0,0 0 0,0-1 0,0 1 0,0 0 0,0 0 0,0-1 0,0 1-1,0 0 1,0-1 0,1 1 0,-1 0 0,0-1 0,0 1 0,1 0 0,-1-1 0,1 1 0,-1-1 0,1 1 0,-1-1 0,1 1 0,-1-1 0,1 1-1,-1-1 1,1 1 0,-1-1 0,1 1 0,0-1 0,1 1 0,-1-1 49,1-1-1,-1 1 1,1 0-1,-1-1 1,1 1-1,-1-1 1,0 1-1,1-1 1,-1 0-1,1 0 1,-1 1-1,0-1 1,0 0-1,2-1 1,39-43 1380,-39 42-1465,103-138 1429,-43 42-3339,-52 74-1109,-10 17-594,-1-2-3575</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9.551"/>
    </inkml:context>
    <inkml:brush xml:id="br0">
      <inkml:brushProperty name="width" value="0.025" units="cm"/>
      <inkml:brushProperty name="height" value="0.025" units="cm"/>
    </inkml:brush>
  </inkml:definitions>
  <inkml:trace contextRef="#ctx0" brushRef="#br0">7 186 10570,'0'0'4564,"-1"9"-608,0-5-3499,-3 29 1918,4-32-2296,0 0 0,0 0-1,0 1 1,0-1 0,0 0 0,0 0-1,1 0 1,-1 0 0,0 0-1,1 0 1,-1 0 0,1 0 0,-1 0-1,1 0 1,-1 0 0,1 0 0,0 0-1,-1 0 1,1 0 0,0 0 0,0 0-1,0-1 1,-1 1 0,1 0 0,0-1-1,0 1 1,0-1 0,0 1 0,2 0-1,3 0-188,-1 0 1,1 0-1,0 0 0,0-1 0,0 0 0,0 0 0,0 0 0,0-1 0,-1 0 0,1 0 1,0 0-1,0-1 0,-1 0 0,1 0 0,-1 0 0,0-1 0,1 0 0,-1 0 0,0 0 1,-1 0-1,1-1 0,-1 0 0,1 0 0,-1 0 0,5-7 0,5-10-924,0 0 0,-1 0 0,0-1-1,13-39 1,-15 37 1087,-17 37 713,-1 1-347,1 0 0,0 1-1,1 0 1,0 0 0,1 0-1,1 0 1,-2 25 0,5-38-328,-1 0 0,1 0 1,0-1-1,0 1 0,0 0 1,1 0-1,-1-1 1,0 1-1,1 0 0,-1-1 1,1 1-1,0-1 0,-1 1 1,1 0-1,0-1 0,0 1 1,0-1-1,0 0 0,2 3 1,-1-4 16,-1 1 0,1 0 0,0 0 0,0-1 0,0 1-1,0-1 1,0 0 0,1 0 0,-1 1 0,0-1 0,0-1 0,0 1 0,0 0 0,0 0 0,0-1 0,3 0 0,1-1-2,1-1 1,-1 0 0,0 0-1,0 0 1,0-1-1,-1 0 1,1 0 0,-1 0-1,0-1 1,0 1-1,0-1 1,4-7-1,8-8-120,23-40-1,-37 54-64,1 0 1,-1-1 0,0 0 0,0 0-1,-1 0 1,0 0 0,0 0-1,1-13 1,-3 19 61,0 1 0,0 0 0,-1 0 0,1 0 0,0-1 0,0 1 0,0 0 0,-1 0 0,1 0 0,0-1 0,0 1 0,0 0 0,-1 0 0,1 0 0,0 0-1,0 0 1,-1 0 0,1 0 0,0 0 0,-1 0 0,1-1 0,0 1 0,0 0 0,-1 0 0,1 0 0,0 0 0,0 1 0,-1-1 0,1 0 0,0 0 0,0 0 0,-1 0 0,1 0 0,0 0 0,0 0 0,-1 0 0,1 1 0,0-1 0,0 0 0,-1 0 0,1 0 0,0 0-1,0 1 1,0-1 0,0 0 0,-1 0 0,1 0 0,0 1 0,0-1 0,0 0 0,0 1 0,-14 11-309,4 2 341,1 1 0,1-1 0,0 2-1,0-1 1,2 1 0,0 0 0,1 1 0,1-1-1,0 1 1,1 0 0,1 0 0,0 20-1,2-36-10,0 1-1,0-1 1,0 0-1,1 0 1,-1 0-1,1 0 0,-1 1 1,1-1-1,-1 0 1,1 0-1,0 0 1,-1 0-1,1 0 1,0 0-1,0 0 0,0-1 1,0 1-1,-1 0 1,1 0-1,0-1 1,1 1-1,-1 0 0,0-1 1,0 1-1,0-1 1,0 0-1,0 1 1,1-1-1,-1 0 1,0 1-1,0-1 0,0 0 1,1 0-1,-1 0 1,0 0-1,0 0 1,0-1-1,1 1 0,-1 0 1,2-1-1,2 0 21,0 0 0,0 0 1,0-1-1,0 1 0,-1-1 0,1 0 0,0 0 0,7-5 0,0-3-4,0-1 0,-1 0 0,-1 0 1,0-1-1,0-1 0,-1 0 0,0 0 0,-1 0 0,-1-1 0,0 0 0,-1-1 1,5-20-1,-30 124-757,17-83 703,1 1-1,0 0 1,1 0-1,-1-1 1,1 1 0,1 0-1,-1 0 1,3 10-1,-3-16 44,1-1 0,-1 1 0,0-1 0,0 1 0,0-1 0,1 0 0,-1 1 0,0-1 0,1 1-1,-1-1 1,0 0 0,1 1 0,-1-1 0,1 0 0,-1 0 0,0 1 0,1-1 0,-1 0 0,1 0-1,-1 0 1,1 1 0,-1-1 0,1 0 0,-1 0 0,1 0 0,-1 0 0,1 0 0,-1 0 0,1 0 0,-1 0-1,1 0 1,-1 0 0,1 0 0,-1 0 0,1 0 0,-1-1 0,1 1 0,-1 0 0,0 0 0,1 0 0,-1-1-1,1 1 1,-1 0 0,0-1 0,1 1 0,-1 0 0,1-1 0,-1 1 0,0 0 0,0-1 0,1 1-1,-1-1 1,0 1 0,1-1 0,18-20 329,-13 13-278,0 1 0,0 0 0,1 1 1,0-1-1,0 1 0,0 1 0,1-1 0,0 1 1,8-4-1,0 1-227,1 0 1,0 1-1,28-7 1,-44 14 154,0-1-1,0 1 1,0-1 0,0 1 0,0 0 0,1-1-1,-1 1 1,0 0 0,0 0 0,0 0 0,0 0-1,0 0 1,1 0 0,-1 0 0,0 0-1,0 1 1,0-1 0,0 0 0,0 1 0,0-1-1,0 1 1,0-1 0,0 1 0,0-1 0,0 1-1,0 0 1,0-1 0,0 1 0,0 0 0,-1 0-1,1 0 1,0 0 0,-1 0 0,2 1 0,-1 3-16,0-1 0,0 1 1,-1-1-1,1 1 1,-1 0-1,0-1 0,-1 7 1,0-2 66,-7 48-615,7-54 605,1 1 0,-1-1 0,0 0 0,0 0 0,0 0 0,-1 0 0,1 0 0,-1 0 0,1 0 0,-1-1 0,0 1 0,0-1 0,0 1 0,0-1 0,-4 3 1831,6-8-1606,0 2-222,-1-1 1,1 0 0,0 1 0,0-1-1,0 0 1,0 1 0,0-1 0,0 0-1,0 1 1,0-1 0,1 1-1,-1-1 1,1 0 0,-1 1 0,1-1-1,0 1 1,0-1 0,1-1 0,23-60 549,-16 34-595,-6 23-96,-1 1 1,0-1-1,-1 0 0,1 1 0,-1-1 0,0-7 0,4 14 17,0 0 0,-1 0 0,1 0 0,0-1 0,-1 0 0,1 1 0,9-2 0,18-9 50,-26 7 25,0 1-1,0 0 1,0 1-1,1-1 0,-1 1 1,0 0-1,1 1 1,-1-1-1,0 1 0,12 2 1,-17-2 2,0 1 0,-1 0 1,1 0-1,0 0 0,-1 0 1,1 0-1,0 0 0,-1 0 1,0 0-1,1 0 0,-1 0 0,1 0 1,-1 1-1,0-1 0,0 0 1,0 0-1,0 0 0,0 0 1,0 3-1,0 31-66,0-27 72,-1 15-50,2 31-37,4-53 93,0 0 0,0 0 0,0-1 0,0 0 0,0 1 0,0-1 0,0-1 0,7 0 0,-9-1 23,1 1-1,0-1 1,-1 1 0,1-1 0,-1 0-1,0 0 1,0-1 0,1 1-1,-1-1 1,-1 0 0,1 1 0,0-1-1,-1-1 1,1 1 0,2-6-1,29-59 401,-28 56-392,-4 6-38,0 1 0,-1-1 0,1 1 0,-1-1 0,0 1 0,0-1 0,0-10 0,-13 39-892,12-21 892,0 0-1,0 0 1,0 0 0,0 0-1,0 0 1,0-1 0,1 1-1,-1 0 1,0 0 0,1 0-1,0 0 1,-1 0 0,1-1-1,0 1 1,0 0 0,0-1-1,0 1 1,0 0 0,1-1-1,-1 0 1,3 3 0,-1-2 8,1-1 0,-1 0 1,1 0-1,0 0 0,0 0 1,-1 0-1,1-1 0,0 0 1,0 0-1,5 0 1,-2-1 80,0 0 0,0-1 0,0 0 0,0 0 0,-1 0 0,1-1 0,-1 0 0,0 0 0,0-1 0,0 1 0,0-1 0,9-9 0,-10 9 4,0 0-1,0 0 1,-1-1-1,1 0 1,-1 0 0,0 0-1,0-1 1,-1 1-1,0-1 1,0 0-1,0 0 1,0 0-1,2-12 1,-5 18-89,0 0 0,0-1 0,0 1 0,0 0 0,0 0 0,0 0 0,0-1 0,0 1 0,0 0 0,0 0 0,0-1 0,0 1 0,0 0 0,0 0 0,0 0 0,0-1 0,0 1 0,0 0 0,0 0 0,-1 0 0,1 0 0,0-1 0,0 1 0,0 0 0,0 0 0,0 0 0,-1 0 0,1 0 0,0-1 0,0 1 0,0 0 0,-1 0 0,1 0 0,0 0 0,0 0 0,0 0 0,-1 0 0,1 0 0,0 0 0,0 0 0,0 0 0,-1 0 0,-13 3-205,-10 10-115,17-7 330,0 0 0,0 0 1,1 0-1,0 1 1,0 0-1,1 0 1,0 0-1,0 1 1,1 0-1,0 0 0,0 0 1,1 0-1,0 1 1,1-1-1,-1 1 1,2 0-1,-2 17 1,3-25 9,0 1 1,0-1-1,0 1 0,1-1 1,-1 1-1,1-1 1,-1 1-1,1-1 1,0 0-1,0 1 1,-1-1-1,1 0 1,0 0-1,0 1 0,0-1 1,0 0-1,0 0 1,1 0-1,-1 0 1,0 0-1,2 1 1,2 0 20,-1 0 1,1 0 0,-1 0-1,1-1 1,-1 0 0,1 0-1,5 1 1,39 0-1567,-11-6-3600,-1-8-4196</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25.585"/>
    </inkml:context>
    <inkml:brush xml:id="br0">
      <inkml:brushProperty name="width" value="0.025" units="cm"/>
      <inkml:brushProperty name="height" value="0.025" units="cm"/>
    </inkml:brush>
  </inkml:definitions>
  <inkml:trace contextRef="#ctx0" brushRef="#br0">143 45 9353,'0'0'8552,"4"-9"-6902,10-26-60,-67 147 2607,24-55-4089,-22 66 1,45-106-152,0 0 0,2 0-1,0 1 1,1 0 0,1-1 0,0 1 0,2 0 0,2 32-1,-1-44 54,1-1 0,-1 0-1,1 0 1,0 0-1,0 0 1,1 0 0,0 0-1,0-1 1,0 1-1,0-1 1,0 0-1,1 0 1,0 0 0,0 0-1,0-1 1,0 1-1,1-1 1,-1 0-1,8 3 1,44 17-1621,-1-14-4721,-27-9-1958</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26.328"/>
    </inkml:context>
    <inkml:brush xml:id="br0">
      <inkml:brushProperty name="width" value="0.025" units="cm"/>
      <inkml:brushProperty name="height" value="0.025" units="cm"/>
    </inkml:brush>
  </inkml:definitions>
  <inkml:trace contextRef="#ctx0" brushRef="#br0">5 0 6246,'0'0'7885,"7"10"-1447,-13 191-2423,1-1-3733,28-226 2110,104-157-549,-39 63-3985,-81 109-1488,-4-1-3203</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26.675"/>
    </inkml:context>
    <inkml:brush xml:id="br0">
      <inkml:brushProperty name="width" value="0.025" units="cm"/>
      <inkml:brushProperty name="height" value="0.025" units="cm"/>
    </inkml:brush>
  </inkml:definitions>
  <inkml:trace contextRef="#ctx0" brushRef="#br0">0 0 14157,'0'0'8328,"2"59"-7271,13-45-384,-2 1-513,4 2-32,0 3-480,2 1-1410,-1 0-1121,-1-3-1313,0-5-800</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27.001"/>
    </inkml:context>
    <inkml:brush xml:id="br0">
      <inkml:brushProperty name="width" value="0.025" units="cm"/>
      <inkml:brushProperty name="height" value="0.025" units="cm"/>
    </inkml:brush>
  </inkml:definitions>
  <inkml:trace contextRef="#ctx0" brushRef="#br0">89 1 12684,'0'0'5146,"-9"5"-3854,3 0-1161,0-1-1,0 0 1,1 1-1,-1 0 1,1 1-1,0-1 1,0 1-1,1 0 1,0 0-1,0 0 1,0 1-1,1-1 1,0 1-1,0 0 1,1 0-1,0 0 1,0 0 0,1 0-1,-2 15 1,3-21-22,0 0 0,0 1 0,0-1 0,0 0 0,0 1 1,0-1-1,0 0 0,0 0 0,1 0 0,-1 1 0,0-1 0,1 0 1,-1 0-1,1 0 0,-1 0 0,1 1 0,0-1 0,-1 0 1,1 0-1,0 0 0,0 0 0,1 1 0,0-2 22,0 1 0,0-1 0,0 1 0,0-1 0,0 0 0,0 0 0,0 0 0,0 0 0,0 0 0,0 0 0,-1-1 1,1 1-1,0-1 0,0 1 0,2-2 0,6-2 16,0 0 1,0-1 0,0-1 0,14-10 0,-17 10-143,1 1 1,-1 0 0,1 1 0,0 0-1,0 0 1,0 1 0,13-4-1,-21 7-15,1 0 0,-1 0 0,1 0 0,-1 0-1,0 0 1,1 0 0,-1 0 0,1 0 0,-1 0 0,0 0-1,1 0 1,-1 0 0,1 0 0,-1 0 0,0 0 0,1 1-1,-1-1 1,0 0 0,1 0 0,-1 0 0,0 1-1,1-1 1,-1 0 0,0 1 0,1-1 0,-1 0 0,0 1-1,0-1 1,0 0 0,1 1 0,-1-1 0,0 0 0,0 1-1,0-1 1,0 0 0,1 1 0,0 21-93,-1-20 102,0-1 0,-1 1 0,1-1 0,0 1 0,0-1-1,0 1 1,0 0 0,0-1 0,0 1 0,1-1 0,-1 1 0,0-1-1,1 1 1,-1-1 0,1 1 0,0-1 0,-1 0 0,1 1-1,0-1 1,0 0 0,0 1 0,0-1 0,0 0 0,0 0-1,0 0 1,0 0 0,1 0 0,0 1 0,3-2 33,1 0 1,-1 0-1,0 0 1,0-1-1,0 1 1,0-1-1,0-1 0,0 1 1,0-1-1,-1 0 1,1 0-1,0 0 1,-1 0-1,0-1 1,1 0-1,3-3 0,-3 2-37,0 0-1,1 1 1,-1 0-1,1 0 1,0 1-1,0-1 1,0 1-1,0 0 1,0 1-1,10-2 1,-15 3-62,0 0 1,0 0-1,0 0 0,0 0 1,1 0-1,-1 1 0,0-1 1,0 0-1,0 0 0,0 1 1,0-1-1,0 1 0,0-1 1,0 1-1,0-1 0,-1 1 1,1-1-1,0 1 0,0 0 1,0 0-1,-1-1 0,1 1 1,0 0-1,-1 0 0,1 0 1,0 0-1,-1 0 0,1 1 1,3 33-384,-5-32-42,1-1 0,0 1 0,0 0 0,0 0 0,1 0 0,-1 0 0,1 0 0,0 0 0,1 3 0,1-4-5375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1.600"/>
    </inkml:context>
    <inkml:brush xml:id="br0">
      <inkml:brushProperty name="width" value="0.025" units="cm"/>
      <inkml:brushProperty name="height" value="0.025" units="cm"/>
    </inkml:brush>
  </inkml:definitions>
  <inkml:trace contextRef="#ctx0" brushRef="#br0">39 1 7175,'0'0'14227,"1"12"-13016,-1 9-539,0 0 0,-2 0-1,0 0 1,-9 35-1,8-45-377,-2 4-24,0 0 0,1 0 0,1 1 0,-2 27 0,5-42-270,0-1-1,0 1 0,0 0 0,1-1 0,-1 1 0,0 0 0,0-1 0,1 1 0,-1 0 0,0-1 0,1 1 0,-1 0 1,1-1-1,-1 1 0,1-1 0,-1 1 0,1-1 0,-1 1 0,1-1 0,-1 1 0,1-1 0,0 0 0,-1 1 0,1-1 1,0 0-1,-1 0 0,2 1 0,29 3-203,30-11-842,-40 1 359,-10 2 225,1 1 1,-1 1-1,1 0 0,13-1 1,-25 4 441,1-1 0,-1 0 0,1 1 0,-1-1 0,1 0 0,-1 1 0,0-1 1,1 1-1,-1-1 0,0 1 0,1-1 0,-1 1 0,0-1 0,1 1 0,-1-1 0,0 1 0,0-1 1,0 1-1,0-1 0,1 1 0,-1 0 0,0-1 0,0 1 0,0-1 0,0 1 0,0-1 0,0 1 1,0 0-1,-1-1 0,1 1 0,0-1 0,0 1 0,0-1 0,-1 1 0,1-1 0,0 1 0,-1 0 1,-9 24 780,4-16-498,-1-1-1,0 0 1,0-1-1,-1 0 1,0 0-1,0 0 1,-11 5 0,15-9-343,0 0 1,0-1 0,0 0 0,0 0 0,0 0 0,-1 0 0,1-1 0,-1 0 0,0 1 0,1-2 0,-1 1 0,0-1-1,0 1 1,1-1 0,-1 0 0,0-1 0,0 1 0,-5-2 0,-2-9-4331,3-6-3309</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27.645"/>
    </inkml:context>
    <inkml:brush xml:id="br0">
      <inkml:brushProperty name="width" value="0.025" units="cm"/>
      <inkml:brushProperty name="height" value="0.025" units="cm"/>
    </inkml:brush>
  </inkml:definitions>
  <inkml:trace contextRef="#ctx0" brushRef="#br0">15 0 13837,'0'0'9508,"-1"14"-9519,-3 35 184,-6 240 2894,10-288-3029,0-1-1,0 1 0,0 0 0,1-1 1,-1 1-1,0-1 0,0 1 0,0 0 0,1-1 1,-1 1-1,0-1 0,1 1 0,-1-1 0,1 1 1,-1-1-1,0 0 0,1 1 0,-1-1 0,1 1 1,-1-1-1,1 0 0,-1 1 0,1-1 0,-1 0 1,1 0-1,0 0 0,-1 1 0,1-1 0,-1 0 1,1 0-1,0 0 0,-1 0 0,1 0 0,-1 0 1,1 0-1,0 0 0,-1 0 0,1 0 1,-1 0-1,1 0 0,0-1 0,-1 1 0,1 0 1,-1 0-1,2-1 0,27-14 1412,-11-1-1110,-1-1 0,-1-1 0,0 0 0,-1-1 0,22-38 0,5-5-2469,-34 45-5408,-8 11-117</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27.991"/>
    </inkml:context>
    <inkml:brush xml:id="br0">
      <inkml:brushProperty name="width" value="0.025" units="cm"/>
      <inkml:brushProperty name="height" value="0.025" units="cm"/>
    </inkml:brush>
  </inkml:definitions>
  <inkml:trace contextRef="#ctx0" brushRef="#br0">0 0 12332,'0'0'10570,"21"51"-9321,-10-36-609,4-2-415,2-1-97,1-1-352,3 0-962,-3-3-1504,-4-3-2307,-3-5-3106</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28.323"/>
    </inkml:context>
    <inkml:brush xml:id="br0">
      <inkml:brushProperty name="width" value="0.025" units="cm"/>
      <inkml:brushProperty name="height" value="0.025" units="cm"/>
    </inkml:brush>
  </inkml:definitions>
  <inkml:trace contextRef="#ctx0" brushRef="#br0">106 6 13613,'0'0'10885,"-8"-2"-10901,6 1 4,-1 1 1,0-1-1,1 0 1,-1 1-1,1 0 1,-1 0-1,0 0 1,1 0 0,-1 0-1,0 0 1,1 0-1,-4 2 1,4-1-10,-1 0 1,1 1-1,0 0 1,-1-1-1,1 1 1,0 0 0,0 0-1,1 0 1,-1 0-1,0 1 1,1-1-1,-1 0 1,1 1 0,0-1-1,-1 1 1,1 2-1,-5 6-14,2 0-1,-1 1 1,2-1-1,-1 1 0,2 0 1,0 0-1,0 0 1,0 16-1,2-28 48,0 1 1,1 0-1,-1-1 1,0 1-1,0 0 1,1-1-1,-1 1 0,1 0 1,-1-1-1,0 1 1,1-1-1,-1 1 0,1-1 1,-1 1-1,1-1 1,0 1-1,-1-1 1,1 0-1,-1 1 0,1-1 1,0 0-1,-1 1 1,1-1-1,0 0 0,-1 0 1,1 0-1,0 0 1,-1 1-1,1-1 0,0 0 1,0 0-1,-1 0 1,1-1-1,0 1 1,-1 0-1,1 0 0,0 0 1,0 0-1,0-1 1,33-11 1209,-19 0-990,-1 0 0,0-1 0,0-1 0,-2 0 0,0-1 0,0 0-1,-1-1 1,15-31 0,-36 169-4198,10-117 3843,0-4-148,0 0 0,0 0 0,-1 0 0,1 0 0,0 0 0,0 1 0,0-1 0,0 0 0,1 0 0,-1 0 0,0 0 0,0 1 0,1-1 0,-1 0 0,0 0 0,1 0 0,-1 0 0,1 0 0,0 0 0,-1 0 0,1 0 0,0 0 0,0 0 0,-1 0 0,1-1 0,0 1 0,0 0 0,0-1 0,2 2 0,10-1-3834</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29.060"/>
    </inkml:context>
    <inkml:brush xml:id="br0">
      <inkml:brushProperty name="width" value="0.025" units="cm"/>
      <inkml:brushProperty name="height" value="0.025" units="cm"/>
    </inkml:brush>
  </inkml:definitions>
  <inkml:trace contextRef="#ctx0" brushRef="#br0">8 34 15278,'0'0'6551,"-1"13"-6044,-1 3-343,0 4 16,0-1-1,2 30 1,-1-45-170,1 0 0,1-1 1,-1 1-1,1 0 0,-1-1 1,1 1-1,0-1 0,0 1 0,1-1 1,-1 0-1,1 1 0,-1-1 0,1 0 1,0 0-1,0 0 0,1 0 0,-1 0 1,0-1-1,1 1 0,0-1 0,4 4 1,-6-5 94,0-1 1,1 1-1,-1-1 1,1 1-1,-1-1 1,0 0-1,1 1 1,-1-1-1,1 0 1,-1 0-1,1 0 1,-1 0-1,1 0 1,-1 0-1,1-1 1,-1 1-1,0 0 1,1-1-1,-1 1 0,1-1 1,-1 1-1,0-1 1,2-1-1,0 0 53,0-1 0,0 1 0,0-1 0,-1 0 0,1 0 0,-1 0 0,0 0 0,0 0 0,2-4 0,2-5 71,-1 0 1,0-1-1,-1 0 1,3-14-1,-7 26-221,2-6 36,-1-1 1,1 1 0,-1 0 0,-1 0 0,0 0 0,1 0-1,-2-1 1,0-7 0,0 15-58,1 0 0,0 0-1,0-1 1,0 1 0,0 0-1,0 0 1,0-1 0,-1 1 0,1 0-1,0 0 1,0 0 0,0 0 0,-1-1-1,1 1 1,0 0 0,0 0-1,0 0 1,-1 0 0,1 0 0,0 0-1,0-1 1,-1 1 0,1 0 0,0 0-1,0 0 1,-1 0 0,1 0 0,0 0-1,0 0 1,-1 0 0,1 0-1,0 0 1,0 0 0,-1 0 0,1 0-1,0 1 1,0-1 0,-1 0 0,1 0-1,0 0 1,0 0 0,0 0 0,-1 0-1,1 1 1,0-1 0,0 0-1,0 0 1,-1 0 0,1 0 0,0 1-1,0-1 1,0 0 0,0 0 0,0 1-1,-1-1 1,1 0 0,0 0 0,0 1-1,0-1 1,0 0 0,-8 15-486,7-13 476,1 1 0,-1-1 0,1 1 0,0-1 0,-1 1 0,1-1 0,0 1 0,1-1 0,-1 1 0,0-1 0,1 1 0,-1-1 1,1 1-1,0-1 0,0 1 0,0-1 0,0 0 0,0 0 0,0 0 0,1 1 0,-1-1 0,1 0 0,0-1 0,-1 1 0,1 0 0,0 0 0,0-1 0,4 3 0,-2-2 74,0 0 0,1-1 0,-1 0 0,1 0 0,-1 0 0,1 0 0,0-1 0,-1 0 0,1 0 0,0 0 0,-1 0 0,1-1 0,-1 0 0,1 0 0,8-3 0,-5 1-26,-1-1 0,1-1 0,-1 1 0,0-1 0,0 0 0,0-1 0,-1 1 0,0-1 0,0-1 0,0 1 0,-1-1 0,0 0 0,0 0 0,-1-1 0,0 1 0,0-1 0,-1 0 0,3-8 0,-15 20-1312,-2 9 855,-13 46 132,23-55 294,-1 0 0,1-1 0,1 1 0,-1 0 0,0 0 0,1 0 0,0-1 0,0 1 0,0 0 0,1 0 0,-1 0 0,1 0 0,0-1 0,1 6 0,-1-7 14,0-1 0,1 0-1,-1 0 1,0 0 0,1 0 0,-1 0-1,0 0 1,1 0 0,-1 0 0,1-1 0,-1 1-1,1 0 1,-1-1 0,1 1 0,0-1-1,-1 0 1,1 1 0,0-1 0,1 0 0,40 0 230,-31 0-173,29-2 22,-26 1-121,-1 1-1,1 0 1,0 0-1,16 4 1,-30-4 23,1 0 0,-1 1 0,0-1 0,0 1-1,1-1 1,-1 1 0,0-1 0,0 1 0,0 0 0,0-1 0,1 1 0,-1 0 0,0 0 0,0 0 0,-1 0 0,1 0 0,0 0 0,0 0 0,0 0 0,-1 0 0,1 1-1,0-1 1,-1 0 0,1 0 0,-1 1 0,0-1 0,1 2 0,-1-2 1004,0-46 2408,0-79-3839,47 121-9016,-18 3 2348,1 0-5215</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32.311"/>
    </inkml:context>
    <inkml:brush xml:id="br0">
      <inkml:brushProperty name="width" value="0.025" units="cm"/>
      <inkml:brushProperty name="height" value="0.025" units="cm"/>
    </inkml:brush>
  </inkml:definitions>
  <inkml:trace contextRef="#ctx0" brushRef="#br0">5 10 10954,'0'0'10795,"0"10"-10422,-2 28 52,0-13-72,1 0 0,4 36 0,-3-59-317,0-1 0,0 1-1,0-1 1,0 1-1,0-1 1,1 0-1,-1 1 1,1-1 0,-1 1-1,1-1 1,-1 0-1,1 1 1,0-1 0,0 0-1,-1 1 1,1-1-1,0 0 1,0 0-1,0 0 1,1 0 0,-1 0-1,0 0 1,0 0-1,0-1 1,1 1 0,-1 0-1,0-1 1,1 1-1,-1 0 1,1-1-1,-1 0 1,1 1 0,-1-1-1,1 0 1,-1 0-1,1 0 1,-1 0-1,1 0 1,-1 0 0,0 0-1,1-1 1,-1 1-1,3-1 1,2-1 97,-1 0 0,0-1-1,1 1 1,-1-1 0,-1 0 0,1 0 0,0-1 0,-1 0 0,0 1-1,5-6 1,6-10-87,-1 0-1,0-1 0,-2-1 1,0 0-1,13-35 0,-19 47-1445,-4 16-2104,-2 24-5644,0-23 6358,0 6-6568</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33.100"/>
    </inkml:context>
    <inkml:brush xml:id="br0">
      <inkml:brushProperty name="width" value="0.025" units="cm"/>
      <inkml:brushProperty name="height" value="0.025" units="cm"/>
    </inkml:brush>
  </inkml:definitions>
  <inkml:trace contextRef="#ctx0" brushRef="#br0">1 97 8648,'0'0'14782,"2"-4"-14189,1 1-276,-2 2-146,-1 0 1,1 0-1,0-1 1,0 1-1,-1 0 0,1 0 1,0-1-1,-1 1 0,1 0 1,-1 0-1,0-1 1,1 1-1,-1-1 0,0-1 1,-10 11-362,9-8 186,1 1-1,0-1 0,0 0 1,-1 1-1,1-1 1,0 0-1,0 1 0,0-1 1,-1 0-1,1 1 0,0-1 1,0 1-1,0-1 0,0 0 1,0 1-1,0-1 1,0 1-1,0-1 0,0 1 1,0-1-1,0 0 0,0 1 1,0-1-1,0 1 1,0-1-1,0 0 0,0 1 1,1-1-1,-1 0 0,0 1 1,0-1-1,0 1 0,1-1 1,-1 0-1,0 0 1,0 1-1,1-1 0,-1 0 1,0 1-1,1-1 0,-1 0 1,0 0-1,1 0 1,-1 1-1,1-1 0,-1 0 1,0 0-1,1 0 0,4 2 54,1-1-1,-1 0 1,1-1-1,-1 1 1,1-1-1,-1 0 0,1 0 1,-1-1-1,1 0 1,-1 0-1,1 0 1,-1-1-1,0 1 0,0-1 1,0 0-1,0-1 1,0 1-1,0-1 1,-1 0-1,1-1 0,-1 1 1,0-1-1,0 1 1,0-1-1,0 0 0,-1-1 1,4-4-1,-7 9-40,0 0-1,1-1 0,-1 1 1,0 0-1,0-1 0,0 1 1,1 0-1,-1-1 0,0 1 1,0-1-1,0 1 0,0 0 1,0-1-1,0 1 0,0-1 1,0 1-1,0-1 0,0 1 1,0 0-1,0-1 0,0 1 0,0-1 1,0 1-1,0 0 0,0-1 1,-1 1-1,1-1 0,0 1 1,0 0-1,0-1 0,-1 1 1,1 0-1,0-1 0,-1 1 1,-14-1-239,-19 15-435,29-10 589,0 1 0,0-1 1,0 1-1,0 1 0,1-1 1,0 1-1,-4 6 1,7-11 68,1 0 0,-1 0 1,1 0-1,-1 0 1,1 0-1,-1 0 1,1 0-1,0 0 1,-1 0-1,1 0 0,0 0 1,0 0-1,0 0 1,0 1-1,0-1 1,0 0-1,0 0 1,0 0-1,0 0 1,1 0-1,-1 0 0,0 0 1,1 0-1,-1 0 1,1 0-1,-1 0 1,1 0-1,-1 0 1,1 0-1,0 0 0,0 0 1,-1 0-1,1-1 1,0 1-1,0 0 1,0 0-1,0-1 1,0 1-1,0-1 1,0 1-1,0-1 0,0 1 1,0-1-1,0 0 1,0 1-1,0-1 1,0 0-1,0 0 1,0 0-1,2 0 0,33 5 56,0-1 0,67-3 0,-58-2 604,-43-3-248,0 0 1,-1-1-1,1 1 0,-1-1 1,0 1-1,-1-1 1,1-6-1,5-84-57,26 96-5750,29 5-5038,-40-6 4184</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33.477"/>
    </inkml:context>
    <inkml:brush xml:id="br0">
      <inkml:brushProperty name="width" value="0.025" units="cm"/>
      <inkml:brushProperty name="height" value="0.025" units="cm"/>
    </inkml:brush>
  </inkml:definitions>
  <inkml:trace contextRef="#ctx0" brushRef="#br0">2 0 12460,'0'0'9748,"0"12"-9369,-1 78 532,3 150 30,-2-236-1034,0-1 0,1 1 0,-1 0 0,1-1 1,0 1-1,0-1 0,0 1 0,1-1 0,-1 0 0,1 1 0,3 4 0,-4-7-310,1 1-1,-1-1 0,1 0 1,0 1-1,-1-1 1,1 0-1,0 0 1,0 0-1,0 0 0,0 0 1,0-1-1,0 1 1,0 0-1,0-1 1,0 0-1,0 1 0,0-1 1,0 0-1,0 0 1,0 0-1,3-1 1,14-1-4242</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34.372"/>
    </inkml:context>
    <inkml:brush xml:id="br0">
      <inkml:brushProperty name="width" value="0.025" units="cm"/>
      <inkml:brushProperty name="height" value="0.025" units="cm"/>
    </inkml:brush>
  </inkml:definitions>
  <inkml:trace contextRef="#ctx0" brushRef="#br0">87 198 11082,'0'0'11889,"-9"1"-11419,5 0-453,1-1 0,-1 1 0,1-1 0,-1 1 0,1 0 0,0 0 0,-1 1 0,1-1 0,0 1 0,0 0 0,0 0 0,0 0 1,0 0-1,0 0 0,0 1 0,1-1 0,-1 1 0,1-1 0,0 1 0,0 0 0,0 0 0,0 0 0,1 0 0,-1 1 0,1-1 0,-1 0 0,1 1 0,0-1 0,1 1 0,-1-1 0,0 1 1,1-1-1,0 1 0,0-1 0,0 5 0,0-6 2,0-1-1,0 1 1,0-1 0,0 1 0,0-1-1,1 1 1,-1-1 0,0 1 0,1-1-1,-1 1 1,1-1 0,0 1 0,-1-1 0,1 0-1,0 1 1,0-1 0,0 0 0,0 0-1,0 1 1,0-1 0,0 0 0,0 0 0,0 0-1,2 1 1,-1-2 98,1 1 0,-1 0 1,0-1-1,1 1 0,-1-1 0,1 0 0,-1 0 0,0 0 0,1 0 1,-1 0-1,1 0 0,-1-1 0,0 1 0,1-1 0,-1 1 1,3-2-1,2-3-46,1 1 1,-1-1 0,0-1 0,0 1-1,-1-1 1,1-1 0,-1 1 0,-1-1-1,1 0 1,-1 0 0,0-1 0,-1 1-1,0-1 1,0 0 0,5-15 0,-20 36-978,-4 17 899,14-26-3,0 0 1,0 0-1,0 0 1,0 0-1,1 0 1,0 0-1,-1 1 1,2-1 0,-1 0-1,1 5 1,0-7 18,0-1 0,-1 1 0,1-1 1,0 0-1,0 1 0,0-1 0,0 0 1,1 0-1,-1 1 0,0-1 0,0 0 1,1 0-1,-1 0 0,0-1 0,1 1 1,-1 0-1,1 0 0,-1-1 0,1 1 1,-1-1-1,1 0 0,0 1 0,-1-1 0,1 0 1,0 0-1,-1 0 0,4 0 0,3-1 17,-1 1-1,1-2 0,-1 1 0,1-1 0,-1 0 0,1-1 0,-1 1 0,0-1 0,0-1 0,-1 0 0,1 0 0,-1 0 0,0 0 0,0-1 0,0 0 1,0 0-1,-1-1 0,0 0 0,0 0 0,-1 0 0,0 0 0,7-13 0,-10 10-1073,-10 13 685,-10 14 269,18-17 92,0 0 1,0 0-1,0 0 1,1 0 0,-1 0-1,0 0 1,1 0 0,-1 1-1,1-1 1,-1 0 0,1 0-1,0 1 1,0-1-1,-1 0 1,1 0 0,0 1-1,0-1 1,0 0 0,1 3-1,-1-4 36,0 1 0,1-1 0,-1 1-1,1-1 1,0 1 0,-1-1 0,1 1 0,-1-1 0,1 0-1,-1 1 1,1-1 0,0 0 0,-1 0 0,1 1-1,0-1 1,-1 0 0,1 0 0,0 0 0,0 0-1,-1 0 1,1 0 0,0 0 0,-1 0 0,2 0-1,3-1 87,0 0-1,0 0 0,0 0 0,0 0 0,0-1 0,-1 0 0,1 0 0,7-5 0,34-34-1539,-46 40 988,-2 5 288,0 1 0,1-1 0,-1 1-1,1-1 1,0 1 0,0-1 0,0 7 0,1-10 185,0-1 1,0 1-1,0 0 0,-1 0 1,2 0-1,-1-1 0,0 1 1,0 0-1,0 0 0,0 0 1,0-1-1,1 1 0,-1 0 1,0 0-1,0-1 0,1 1 1,-1 0-1,1 0 1,-1-1-1,1 1 0,-1 0 1,1-1-1,-1 1 0,1-1 1,0 1-1,-1-1 0,1 1 1,0-1-1,-1 1 0,1-1 1,0 0-1,0 1 0,1-1 32,1 0-1,-1 0 1,0 0-1,0-1 1,0 1 0,0 0-1,0-1 1,0 0-1,0 1 1,0-1-1,0 0 1,2-2-1,7-3 61,0-1 0,-1-1 1,14-13-1,-6 3-138,0-1 0,-2 0 1,15-24-1,-25 35-138,0 0 1,-1-1 0,-1 0-1,0 0 1,0 0-1,0-1 1,-1 1 0,-1-1-1,0 0 1,2-17-1,-4 27 126,0-1 0,-1 1 1,1 0-1,0 0 0,0 0 0,-1 0 0,1-1 0,0 1 0,0 0 0,-1 0 0,1 0 0,0 0 0,-1 0 0,1 0 0,0 0 0,0 0 0,-1 0 0,1 0 0,0 0 0,-1 0 0,1 0 0,0 0 0,0 0 0,-1 0 0,1 0 1,0 0-1,-1 0 0,1 0 0,0 1 0,0-1 0,-1 0 0,1 0 0,0 0 0,0 0 0,-1 1 0,1-1 0,0 0 0,0 0 0,0 1 0,-1-1 0,1 0 0,0 0 0,0 1 0,0-1 0,0 1 0,-13 9-99,6 2 98,1-1 0,1 1 0,0 0 0,0 1 1,1-1-1,0 1 0,1 0 0,1-1 1,0 1-1,1 1 0,0-1 0,2 16 0,3 19 46,1-1 0,13 47 0,-13-70-14,-1-4-14,-1 0 0,-1 0 0,-1 0 0,-1 0 0,0 0 0,-5 23 0,5-42 42,0 0 0,0-1 1,0 1-1,-1 0 0,1 0 0,0-1 1,-1 1-1,1-1 0,0 1 0,-1 0 0,1-1 1,-1 1-1,1-1 0,-1 1 0,1-1 0,-1 1 1,1-1-1,-1 1 0,1-1 0,-1 0 0,0 1 1,1-1-1,-1 0 0,0 1 0,1-1 0,-1 0 1,0 0-1,0 0 0,1 0 0,-1 0 0,0 0 1,1 0-1,-1 0 0,0 0 0,0 0 0,1 0 1,-1 0-1,0 0 0,1 0 0,-1-1 1,0 1-1,1 0 0,-1-1 0,0 1 0,1 0 1,-1-1-1,1 1 0,-1-1 0,1 1 0,-1-1 1,1 1-1,-1-1 0,1 1 0,-1-1 0,1 0 1,-1 1-1,1-1 0,0 1 0,0-1 0,-1 0 1,1 1-1,0-1 0,0-1 0,-8-24 157,1-1 0,2-1 0,1 1 0,1-1 1,1 1-1,3-50 0,-1 75-206,1 0 1,-1-1 0,1 1-1,-1-1 1,1 1 0,0 0-1,0-1 1,0 1 0,0 0-1,0 0 1,0 0 0,1 0 0,-1 0-1,1 0 1,0 0 0,-1 0-1,1 1 1,0-1 0,0 1-1,0-1 1,0 1 0,0 0-1,0 0 1,1-1 0,-1 2-1,4-3 1,6 0-750,1 1-1,-1-1 1,1 2-1,15-1 1,14-1-5071,-1-7-4060</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35.235"/>
    </inkml:context>
    <inkml:brush xml:id="br0">
      <inkml:brushProperty name="width" value="0.025" units="cm"/>
      <inkml:brushProperty name="height" value="0.025" units="cm"/>
    </inkml:brush>
  </inkml:definitions>
  <inkml:trace contextRef="#ctx0" brushRef="#br0">1 48 11243,'4'-33'7664,"-4"32"-7574,0 1 0,0-1 0,0 1 0,0-1 0,0 1 1,0-1-1,0 1 0,0-1 0,0 1 0,0-1 0,0 1 0,0-1 1,0 1-1,1-1 0,-1 1 0,0-1 0,0 1 0,1 0 0,-1-1 1,0 1-1,1-1 0,-1 1 0,0 0 0,1-1 0,-1 1 0,0 0 1,1-1-1,-1 1 0,1 0 0,-1 0 0,1 0 0,-1-1 0,0 1 1,1 0-1,-1 0 0,1 0 0,-1 0 0,1 0 0,-1 0 0,1 0 1,-1 0-1,1 0 0,-1 0 0,1 0 0,-1 0 0,1 0 0,-1 0 1,1 0-1,-1 0 0,1 1 0,-1-1 0,1 0 0,-1 0 0,0 1 1,1-1-1,-1 0 0,1 0 0,-1 1 0,0-1 0,1 1 0,-1-1 1,0 0-1,0 1 0,1-1 0,-1 1 0,0 0 0,5 8 17,0 0 0,-2 1 0,1 0 0,-1 0 0,0 0 0,-1 0 0,0 1 0,-1-1 0,0 1 0,-1 12-1,1 0-6,0 6 4,-1-21-86,0-1 0,1 1 0,-1-1 0,1 0 0,1 1 0,2 8 0,-4-16-14,1 1 0,0 0 0,0 0 0,-1-1 0,1 1 0,0 0 0,0-1 0,0 1 0,0 0 1,0-1-1,0 0 0,0 1 0,0-1 0,0 1 0,0-1 0,0 0 0,0 0 0,0 0 0,0 0 0,0 0 0,2 0 1,29 0 18,-21-1-142,-6 1-30,0 0 0,0 1-1,0-1 1,0 1 0,0 0 0,0 0-1,0 1 1,0 0 0,0-1-1,-1 2 1,6 2 0,-8-4 136,1 1 0,-1 0 0,0 0 0,0 0 0,0 0 0,0 0 0,-1 0 0,1 0 0,-1 1 0,1-1 0,-1 0 0,0 1 0,0 0 0,0-1 0,0 1 0,0-1 1,0 1-1,-1 0 0,0 0 0,1-1 0,-1 6 0,-1-7 101,1 1 1,-1-1-1,1 1 1,-1-1-1,0 1 1,1-1 0,-1 1-1,0-1 1,0 0-1,0 0 1,0 1-1,0-1 1,0 0-1,-1 0 1,1 0 0,0 0-1,-1 0 1,1-1-1,0 1 1,-1 0-1,1-1 1,-1 1-1,1-1 1,-1 1-1,1-1 1,-1 1 0,0-1-1,1 0 1,-3 0-1,-49 4 2034,48-4-2103,0 0 0,0-1 0,0 0 1,0 0-1,0 0 0,0-1 1,0 1-1,0-1 0,0 0 1,1 0-1,-1-1 0,1 0 0,-7-5 1,8 6-424,1 0 0,-1-1 1,1 1-1,0-1 0,-1 0 1,1 0-1,1 0 0,-1 0 1,0 0-1,1 0 0,-1-1 1,1 1-1,-1-5 0,2 8 208,0 0-1,0-1 1,0 1-1,0 0 1,0-1-1,-1 1 1,1 0-1,0 0 1,0-1-1,0 1 1,0 0-1,0-1 1,0 1-1,0 0 1,0-1-1,1 1 1,-1 0-1,0 0 1,0-1-1,0 1 1,0 0-1,0-1 1,0 1-1,1 0 1,-1 0-1,0-1 0,0 1 1,0 0-1,0 0 1,1 0-1,-1-1 1,0 1-1,0 0 1,1 0-1,-1 0 1,0 0-1,0-1 1,1 1-1,-1 0 1,0 0-1,1 0 1,-1 0-1,0 0 1,1 0-1,-1 0 1,0 0-1,1 0 1,14-1-6194</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36.152"/>
    </inkml:context>
    <inkml:brush xml:id="br0">
      <inkml:brushProperty name="width" value="0.025" units="cm"/>
      <inkml:brushProperty name="height" value="0.025" units="cm"/>
    </inkml:brush>
  </inkml:definitions>
  <inkml:trace contextRef="#ctx0" brushRef="#br0">24 152 9929,'0'0'15647,"5"-7"-15748,17-24 69,4 9 533,-25 22-471,0-1 1,0 1-1,0-1 0,0 1 0,0-1 1,0 0-1,0 1 0,0-1 1,0 0-1,0 0 0,0 0 0,0 0 1,-1 0-1,1 0 0,0 0 0,-1 0 1,1 0-1,-1 0 0,1 0 1,0-2-1,-1 2-54,0 1 3,0 1 0,-1-1 0,1 0-1,0 0 1,0 0 0,0 0 0,0 1 0,0-1 0,0 0-1,-1 0 1,1 0 0,0 0 0,0 0 0,0 0 0,-1 1 0,1-1-1,0 0 1,0 0 0,0 0 0,0 0 0,-1 0 0,1 0 0,0 0-1,0 0 1,-1 0 0,1 0 0,0 0 0,0 0 0,0 0-1,-1 0 1,1 0 0,0 0 0,0 0 0,0 0 0,-1 0 0,1 0-1,0-1 1,0 1 0,0 0 0,0 0 0,-1 0 0,1 0-1,0 0 1,0 0 0,0-1 0,0 1 0,0 0 0,-1 0 0,1 0-1,0 0 1,0-1 0,0 1 0,0 0 0,0 0 0,0 0 0,0-1-1,0 1 1,0 0 0,0 0 0,0 0 0,0-1 0,0 1-1,0 0 1,0 0 0,-1 0 4,1 0-1,-1 0 0,1 0 1,0 0-1,-1 0 1,1 0-1,-1 1 1,1-1-1,0 0 0,-1 0 1,1 0-1,0 1 1,-1-1-1,1 0 1,0 1-1,0-1 0,-1 0 1,1 0-1,0 1 1,0-1-1,-1 1 1,1-1-1,0 0 0,0 1 1,0-1-1,0 0 1,0 1-1,-1-1 1,1 1-1,0-1 0,0 0 1,0 1-1,0-1 1,0 1-1,15 1-664,23-10-65,-37 8 738,37-26-5,-37 26 31,-1-1 1,1 1-1,0-1 1,0 0 0,0 0-1,0 1 1,0-1-1,-1 0 1,1 0 0,0 0-1,-1 0 1,1 0-1,0 0 1,-1 0 0,1 0-1,-1 0 1,0 0-1,1 0 1,-1 0 0,0 0-1,0-1 1,0 1-1,0 0 1,0 0 0,0 0-1,0 0 1,0 0-1,0-1 1,0 1 0,0 0-1,-1 0 1,1 0 0,-1 0-1,1 0 1,-1 0-1,1 0 1,-2-1-1,1 1-82,-1-1 0,0 1 0,1 0 0,-1 1 0,0-1 0,0 0-1,0 0 1,0 1 0,0-1 0,0 1 0,0 0 0,0 0 0,0-1-1,0 1 1,0 0 0,0 1 0,0-1 0,0 0 0,0 1 0,0-1-1,0 1 1,0-1 0,-1 2 0,-3 0-97,1 0 0,0 0 1,0 0-1,0 1 0,0 0 0,-9 6 1,5 0 143,0 1 1,0 0-1,1 0 0,0 0 1,1 1-1,-8 16 1,11-20 48,1-1 0,1 1-1,-1 0 1,1 0 0,0 0 0,1 0 0,0 0 0,0 1 0,0-1 0,1 0 0,0 0-1,1 1 1,1 6 0,-2-12-16,1 1 0,0-1 0,0 0 0,0 0 0,0 0 0,1 0 0,-1-1 0,0 1 0,1 0 0,-1 0 0,1-1 0,0 1 0,-1-1 0,1 0 0,0 1 0,0-1 0,0 0 0,0 0 0,0 0 0,0 0 0,1 0 0,-1-1 0,0 1 0,0-1 0,1 1 0,-1-1 0,0 0 0,0 0 0,5 0-1,-1 0 54,-1 0 0,1-1-1,0 1 1,-1-1-1,1 0 1,0-1-1,-1 1 1,0-1-1,1 0 1,-1-1 0,5-2-1,2-5 66,-1 0-1,0-1 1,0 0-1,-2 0 1,1-1 0,-2 0-1,1-1 1,-2 0-1,0-1 1,0 1-1,8-26 1,-21 53-634,1-4 447,1-1 0,1 1 0,0 1-1,0-1 1,1 0 0,0 1 0,-1 16 0,3-25 58,0 0 1,-1 0-1,1 0 1,0 0-1,1-1 1,-1 1 0,0 0-1,1 0 1,-1 0-1,1 0 1,-1-1-1,1 1 1,0 0-1,-1-1 1,1 1 0,0 0-1,0-1 1,0 1-1,1-1 1,-1 1-1,0-1 1,2 2-1,1-2 50,-1 0 0,1 0 0,-1 0 0,1 0 0,-1 0 0,1-1 0,-1 0 0,1 0 0,-1 0 0,1 0 0,4-1 0,-6 1-100,-1 0 0,1-1 0,0 1 0,-1-1 0,1 1 0,-1-1 0,0 1 0,1-1 0,-1 0 0,1 0 0,-1 0 0,0 0 0,0 0 0,1 0 0,-1 0 0,0 0 0,0 0 0,0 0 0,0-1 0,0 1 0,1-3 0,7-20-5524,-5 4-2880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1.998"/>
    </inkml:context>
    <inkml:brush xml:id="br0">
      <inkml:brushProperty name="width" value="0.025" units="cm"/>
      <inkml:brushProperty name="height" value="0.025" units="cm"/>
    </inkml:brush>
  </inkml:definitions>
  <inkml:trace contextRef="#ctx0" brushRef="#br0">1 157 13773,'0'0'3870,"10"0"-31,-5 0-3590,0 1 1,0-1 0,0 0 0,0 0 0,0-1-1,0 0 1,0 0 0,0 0 0,0 0 0,0-1-1,0 0 1,-1 0 0,1 0 0,-1 0 0,1-1-1,-1 0 1,0 0 0,0 0 0,0 0-1,0-1 1,-1 1 0,0-1 0,5-6 0,-5 6-235,-1-1-1,0 1 1,0-1 0,0 0 0,0 0 0,-1 0 0,0 0 0,0 0-1,0 0 1,-1-1 0,1 1 0,-1 0 0,-1-7 0,1 10-41,0 1 0,-1-1 0,1 1 0,-1-1 1,1 1-1,-1-1 0,1 1 0,-1-1 0,0 1 0,0 0 0,1-1 1,-1 1-1,0 0 0,0 0 0,-1 0 0,1 0 0,0-1 0,0 2 1,-2-2-1,1 1-41,0 0 0,0 1 0,0-1 0,0 1 0,0 0 0,0-1 0,0 1 1,-1 0-1,1 0 0,0 0 0,0 1 0,0-1 0,0 0 0,0 1 0,0 0 0,0-1 0,0 1 0,-2 1 1,0 0 33,-1 1 0,1 0 0,0 0 1,1 0-1,-1 1 0,1-1 1,-1 1-1,1 0 0,0 0 0,0 0 1,1 0-1,-1 0 0,1 1 1,0-1-1,0 1 0,-2 6 1,1-2 21,1 0 0,-1-1 1,1 1-1,1 0 1,0 1-1,0-1 0,1 0 1,1 12-1,-1-18 10,1-1-1,-1 0 0,1-1 1,0 1-1,-1 0 0,1 0 1,0 0-1,0 0 1,0 0-1,0-1 0,1 1 1,-1-1-1,0 1 0,1-1 1,-1 1-1,1-1 0,0 0 1,-1 1-1,1-1 1,2 1-1,1 0 17,0 0 0,0 0 0,0 0 0,1-1 1,-1 0-1,0 0 0,10 0 0,-2 0 83,0-2-1,0 0 1,0 0 0,0-1-1,25-7 1,-23 3-52,0-1 0,0 0 0,-1-1 0,0-1 0,0 0 0,-1-1 0,-1 0 0,1-1 0,-1 0 0,-1-1 0,0-1 0,14-21 0,-18 20-22,-10 16-192,-13 23-83,13-19 229,0 1-1,0-1 1,1 1 0,0 0 0,0 0 0,1 0-1,0 0 1,0 0 0,1 0 0,0 1 0,0-1 0,2 12-1,-2-18-103,1 0 0,-1 0-1,1 0 1,-1-1 0,1 1-1,-1 0 1,1 0-1,0-1 1,-1 1 0,1-1-1,0 1 1,-1 0 0,1-1-1,0 1 1,0-1 0,0 0-1,-1 1 1,1-1-1,0 0 1,0 1 0,0-1-1,0 0 1,0 0 0,0 0-1,0 0 1,0 1-1,-1-2 1,1 1 0,2 0-1,16-8-7564,-5-8-1534</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36.481"/>
    </inkml:context>
    <inkml:brush xml:id="br0">
      <inkml:brushProperty name="width" value="0.025" units="cm"/>
      <inkml:brushProperty name="height" value="0.025" units="cm"/>
    </inkml:brush>
  </inkml:definitions>
  <inkml:trace contextRef="#ctx0" brushRef="#br0">0 1 16047,'0'0'4356</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37.076"/>
    </inkml:context>
    <inkml:brush xml:id="br0">
      <inkml:brushProperty name="width" value="0.025" units="cm"/>
      <inkml:brushProperty name="height" value="0.025" units="cm"/>
    </inkml:brush>
  </inkml:definitions>
  <inkml:trace contextRef="#ctx0" brushRef="#br0">1 1 4388,'0'0'18978,"6"13"-18791,2 6-147,-1-1 1,-1 1-1,-1 1 1,-1-1-1,-1 1 0,2 33 1,-5-9 16,-1-30 25,1-1 0,0 0 0,1 1 0,0-1 1,5 16-1,-6-28-40,1 1 0,-1-1 0,1 0 0,-1 0 0,1 0 1,-1 1-1,1-1 0,0 0 0,0 0 0,0 0 0,0 0 1,0 0-1,0 0 0,0-1 0,0 1 0,0 0 0,0 0 0,0-1 1,0 1-1,0 0 0,1-1 0,-1 0 0,0 1 0,1-1 0,-1 0 1,0 1-1,0-1 0,1 0 0,-1 0 0,0 0 0,1 0 0,-1 0 1,0-1-1,1 1 0,-1 0 0,0 0 0,1-1 0,-1 1 0,0-1 1,0 1-1,0-1 0,1 0 0,-1 1 0,1-2 0,6-3 146,0 0 0,0 0-1,0-1 1,11-10-1,9-14-55,-22 22-126,0 1 0,1 0 0,0 0 1,0 0-1,0 1 0,1 1 1,10-7-1,-17 11-21,-1 1 0,1 0-1,0 0 1,-1 0 0,1 0 0,-1 0 0,1 0-1,-1 0 1,1 0 0,0 0 0,-1 0-1,1 0 1,-1 0 0,1 1 0,-1-1 0,1 0-1,-1 0 1,1 1 0,-1-1 0,1 0 0,-1 0-1,1 1 1,-1-1 0,1 1 0,-1-1 0,0 0-1,1 1 1,-1-1 0,0 1 0,1-1 0,-1 1-1,0-1 1,0 1 0,1-1 0,-1 1 0,0-1-1,0 1 1,0 0 0,0-1 0,0 1 0,0-1-1,1 1 1,-1-1 0,-1 1 0,1 0 0,3 34-198,-3-28 185,0 65-762,3-68-3640,2-4-1827,-4-1 5061,9-1-9134</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37.536"/>
    </inkml:context>
    <inkml:brush xml:id="br0">
      <inkml:brushProperty name="width" value="0.025" units="cm"/>
      <inkml:brushProperty name="height" value="0.025" units="cm"/>
    </inkml:brush>
  </inkml:definitions>
  <inkml:trace contextRef="#ctx0" brushRef="#br0">105 0 4740,'0'0'16208,"-8"1"-15509,4-1-693,1 0 0,-1 0-1,0 1 1,0 0 0,1 0-1,-1 0 1,1 0 0,-1 0 0,1 1-1,-1 0 1,1 0 0,0 0 0,0 0-1,0 0 1,0 0 0,0 1-1,1-1 1,-1 1 0,1 0 0,-1 0-1,1 0 1,0 0 0,0 0-1,0 1 1,1-1 0,-1 1 0,-1 4-1,1-3-13,0-1 0,0 0 0,0 1 0,1-1 0,-1 1 0,1 0 0,0-1 0,0 1 0,1 0 0,-1 0 0,1 0 0,0-1 0,2 8 0,-1-11 44,0-1-1,0 1 0,0 0 1,0 0-1,0-1 0,0 1 1,1-1-1,-1 1 0,0-1 1,0 1-1,1-1 0,-1 0 1,0 0-1,1 1 0,-1-1 1,0 0-1,1 0 0,-1 0 1,0-1-1,1 1 1,1 0-1,31-6 645,-24 2-669,0-1 1,0 0 0,0 0 0,15-13-1,-16 12-20,-1 0-1,1 0 0,0 1 0,0 1 0,16-7 1,-22 11-28,-1-1 0,1 1 0,-1 0 0,1 0 0,-1 0 0,1 1 0,-1-1 0,1 1 0,-1-1 1,5 2-1,17 3 133,16-8 220,-30 2-672,1 0 0,-1 0-1,22 2 1,-30 0 295,1-1 1,0 1-1,-1-1 0,1 1 1,0 0-1,-1 0 0,1 0 1,-1 1-1,1-1 0,-1 0 1,0 1-1,0 0 0,0-1 1,0 1-1,0 0 0,0 0 1,0 0-1,0 1 0,2 3 1,-3-5 85,-1 1 0,1-1 0,0 1 0,0-1 0,1 0 0,-1 0 1,0 1-1,0-1 0,0 0 0,1 0 0,-1 0 0,1 0 0,-1 0 0,1-1 1,-1 1-1,1 0 0,-1-1 0,1 1 0,0-1 0,-1 1 0,1-1 0,0 0 0,-1 0 1,1 0-1,0 0 0,0 0 0,-1 0 0,1 0 0,0 0 0,-1-1 0,1 1 0,0-1 1,-1 1-1,1-1 0,-1 0 0,1 1 0,2-3 0,27-18-1205,-6-4-5139,-12 11-1603</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37.886"/>
    </inkml:context>
    <inkml:brush xml:id="br0">
      <inkml:brushProperty name="width" value="0.025" units="cm"/>
      <inkml:brushProperty name="height" value="0.025" units="cm"/>
    </inkml:brush>
  </inkml:definitions>
  <inkml:trace contextRef="#ctx0" brushRef="#br0">141 4 13869,'0'0'8691,"-9"-1"-8157,5 0-520,0 0 1,0 1 0,0 0-1,-1 0 1,1 0 0,0 0-1,0 1 1,0-1 0,-1 1-1,1 0 1,0 1-1,0-1 1,0 1 0,0-1-1,1 1 1,-1 0 0,0 1-1,1-1 1,0 1-1,-1-1 1,1 1 0,0 0-1,0 0 1,1 0 0,-1 1-1,-3 4 1,2-3 100,1 1 1,-1-1-1,1 1 0,0-1 1,1 1-1,-1 0 0,-2 13 1,4-18-96,1 0 1,0 0 0,-1 0-1,1 1 1,0-1 0,0 0-1,0 0 1,0 0 0,0 1 0,0-1-1,0 0 1,1 0 0,-1 0-1,0 0 1,1 1 0,-1-1-1,1 0 1,-1 0 0,1 0-1,-1 0 1,1 0 0,0 0 0,-1 0-1,1 0 1,0 0 0,0 0-1,0-1 1,0 1 0,0 0-1,0 0 1,0-1 0,0 1-1,0-1 1,0 1 0,0-1-1,0 1 1,1-1 0,-1 0 0,0 1-1,0-1 1,0 0 0,1 0-1,-1 0 1,0 0 0,0 0-1,2 0 1,2-1 32,0 0 1,0 0-1,0 0 1,0 0-1,0-1 0,0 1 1,-1-1-1,1-1 0,0 1 1,-1-1-1,0 1 1,0-1-1,0 0 0,0-1 1,0 1-1,0-1 1,-1 0-1,0 0 0,0 0 1,0 0-1,0 0 0,0-1 1,-1 1-1,0-1 1,0 1-1,0-1 0,-1 0 1,0 0-1,1 0 1,-1-5-1,-1 9-135,-1 0 1,1 1-1,0-1 1,-1 1-1,1-1 1,-1 1-1,1-1 0,-1 1 1,1 0-1,-1-1 1,0 1-1,1 0 1,-1-1-1,1 1 1,-1 0-1,0 0 0,1-1 1,-1 1-1,0 0 1,1 0-1,-1 0 1,0 0-1,1 0 1,-1 0-1,0 0 0,1 0 1,-1 0-1,0 0 1,1 0-1,-1 1 1,0-1-1,1 0 0,-1 0 1,0 1-1,1-1 1,-1 0-1,1 1 1,-1-1-1,1 1 1,-1-1-1,1 0 0,-1 1 1,1-1-1,-1 2 1,0-2-51,1 0 1,-1 1 0,1-1-1,-1 0 1,1 1 0,-1-1-1,0 0 1,1 1 0,0-1-1,-1 1 1,1-1-1,-1 1 1,1 0 0,0-1-1,-1 1 1,1-1 0,0 1-1,0 0 1,-1-1-1,1 1 1,0-1 0,0 1-1,0 0 1,0-1 0,0 1-1,0 0 1,0-1-1,0 1 1,0 0 0,0-1-1,0 1 1,0 0 0,0-1-1,1 1 1,-1-1 0,0 1-1,0 0 1,1-1-1,-1 1 1,1-1 0,-1 1-1,0-1 1,1 1 0,-1-1-1,1 1 1,-1-1-1,1 1 1,-1-1 0,1 0-1,-1 1 1,1-1 0,0 0-1,-1 1 1,1-1 0,-1 0-1,1 0 1,0 0-1,-1 1 1,2-1 0,15 4-3323,6-4-2045</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38.685"/>
    </inkml:context>
    <inkml:brush xml:id="br0">
      <inkml:brushProperty name="width" value="0.025" units="cm"/>
      <inkml:brushProperty name="height" value="0.025" units="cm"/>
    </inkml:brush>
  </inkml:definitions>
  <inkml:trace contextRef="#ctx0" brushRef="#br0">79 0 12011,'0'0'9876,"-10"12"-9881,3-2 10,-1 1 1,2-1-1,-1 1 0,2 0 1,-1 1-1,1-1 0,1 1 1,0 0-1,1 0 0,-4 24 1,3 129 335,3-165-319,1 1-1,0-1 0,0 0 0,0 1 0,-1-1 0,1 1 0,0-1 0,0 0 0,0 1 0,0-1 0,0 1 1,0-1-1,0 0 0,0 1 0,0-1 0,0 1 0,0-1 0,0 1 0,0-1 0,0 0 0,0 1 0,1-1 1,-1 0-1,0 1 0,0-1 0,0 1 0,1-1 0,-1 0 0,0 1 0,0-1 0,1 0 0,-1 0 0,0 1 1,1-1-1,-1 0 0,0 0 0,1 1 0,-1-1 0,0 0 0,1 0 0,-1 0 0,1 0 0,-1 1 1,0-1-1,1 0 0,-1 0 0,1 0 0,-1 0 0,0 0 0,1 0 0,-1 0 0,1 0 0,-1 0 0,0 0 1,1 0-1,-1-1 0,1 1 0,-1 0 0,0 0 0,1 0 0,-1 0 0,1-1 0,-1 1 0,0 0 0,1-1 1,18-20 790,-11 5-394,-1-1 0,-1 1-1,-1-1 1,0 0 0,-1 0 0,-1 0-1,2-19 1,-5 35-411,1 0-1,-1 0 1,1 0 0,-1 1 0,1-1-1,0 0 1,-1 1 0,1-1-1,0 0 1,0 1 0,-1-1 0,1 1-1,0-1 1,0 1 0,0 0-1,0-1 1,0 1 0,0 0 0,-1 0-1,1-1 1,0 1 0,0 0 0,0 0-1,0 0 1,0 0 0,1 0-1,39 0-211,-18 0 277,-16-2-59,-1 0-1,0 0 1,1-1-1,-1 1 1,0-1-1,-1-1 1,1 1-1,0-1 1,-1 0-1,0-1 1,8-7-1,-10 10-21,-1-1 0,1 1 0,-1-1 0,0 0-1,0 0 1,0 1 0,0-1 0,0 0 0,0-1 0,-1 1 0,0 0-1,1 0 1,-1-1 0,0 1 0,-1-1 0,1 1 0,-1-1-1,1 1 1,-1-1 0,0 1 0,0-1 0,-1 1 0,-1-7 0,2 9-47,-1 1 0,1-1 0,-1 1 1,0-1-1,1 0 0,-1 1 1,0-1-1,1 1 0,-1 0 1,0-1-1,0 1 0,0 0 0,1-1 1,-1 1-1,0 0 0,0 0 1,0-1-1,0 1 0,1 0 0,-1 0 1,0 0-1,0 0 0,0 0 1,0 1-1,0-1 0,1 0 0,-1 0 1,0 1-1,-1-1 0,-25 12-376,22-7 420,0 0 0,0 0 0,1 1-1,-1-1 1,1 1 0,1 0 0,-1 0-1,1 1 1,0-1 0,0 1 0,1-1-1,0 1 1,0 0 0,1 0 0,-1 0-1,1 8 1,1-14 24,0 0 0,1 1-1,-1-1 1,1 0 0,-1 0 0,1 0-1,-1 0 1,1 0 0,-1 0 0,1 0-1,0 0 1,0 0 0,-1 0 0,1 0-1,0 0 1,0-1 0,0 1 0,0 0-1,0-1 1,0 1 0,0 0 0,0-1-1,0 1 1,3 0 0,37 10 333,-17-4-349,-19-5-24,0 1-1,0-1 0,0 1 0,0 1 0,-1-1 1,1 1-1,-1-1 0,0 1 0,0 1 0,0-1 1,3 5-1,2 3-154,-7-10 151,0-1-1,-1 1 1,1-1 0,0 1-1,0-1 1,0 0 0,0 0 0,0 0-1,0 0 1,0 0 0,0 0 0,0 0-1,0-1 1,0 1 0,1-1-1,-1 1 1,0-1 0,1 0 0,-1 0-1,0 0 1,0 0 0,1-1-1,-1 1 1,0-1 0,0 1 0,0-1-1,1 0 1,-1 1 0,0-1-1,0 0 1,0-1 0,0 1 0,0 0-1,-1-1 1,1 1 0,2-2 0,0-1-135,0 1 0,0-1 1,0 0-1,0 0 0,-1 0 1,1-1-1,-1 1 0,0-1 1,0 0-1,-1 0 0,0 0 1,1 0-1,-2 0 0,3-6 1,-4 9 191,1 0 0,-1 0 0,0 0 0,1-1 0,-1 1 0,0 0 0,0 0 1,0 0-1,0 0 0,-1-1 0,1 1 0,-1 0 0,1 0 0,-1 0 0,0 0 0,0 0 0,0 0 1,0 0-1,0 0 0,0 1 0,0-1 0,-1 0 0,1 0 0,-3-1 0,2 2 8,1 1 0,-1-1-1,0 1 1,0 0 0,0 0 0,0 0-1,0 0 1,0 0 0,0 0-1,0 0 1,0 1 0,0-1 0,0 1-1,0 0 1,0-1 0,0 1-1,0 0 1,1 0 0,-1 0 0,0 0-1,1 0 1,-1 0 0,1 1-1,-1-1 1,1 1 0,-2 2-1,-2 0 35,0 1 0,1 0 0,0 0-1,0 0 1,1 1 0,-1-1 0,1 1-1,0 0 1,1 0 0,0 0 0,0 0-1,-2 8 1,3-12-58,1 0 0,0 0-1,0 1 1,0-1 0,0 0 0,0 0 0,0 0 0,0 0-1,1 1 1,-1-1 0,1 0 0,0 0 0,-1 0 0,1 0-1,0 0 1,0 0 0,0 0 0,0 0 0,1-1 0,-1 1-1,1 0 1,-1-1 0,1 1 0,-1-1 0,1 1 0,0-1-1,-1 0 1,1 0 0,0 0 0,0 0 0,0 0 0,0 0-1,0 0 1,0-1 0,0 1 0,1-1 0,-1 1 0,3-1-1,5 2-254,0-1-1,0 0 1,0-1-1,0 0 1,0 0-1,0-1 1,11-3-1,-15 3-787,-1-1 0,1 0 0,-1 0-1,1 0 1,-1-1 0,0 1 0,0-1 0,6-5-1,14-15-9497</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39.258"/>
    </inkml:context>
    <inkml:brush xml:id="br0">
      <inkml:brushProperty name="width" value="0.025" units="cm"/>
      <inkml:brushProperty name="height" value="0.025" units="cm"/>
    </inkml:brush>
  </inkml:definitions>
  <inkml:trace contextRef="#ctx0" brushRef="#br0">97 1 13004,'-4'8'3246,"-3"5"-2306,1 0 0,0 0 0,2 0 0,-1 1 0,2 0 0,-1 0-1,2 0 1,0 0 0,0 26 0,3-22-758,0 1 0,1-1-1,1 0 1,1 0 0,1 0 0,0-1-1,14 31 1,-13-34-429,-6-10 58,1-1 0,1 1 0,-1-1 0,0 1 0,1-1 0,0 0 0,0 0 0,0 0 0,0 0 1,0 0-1,4 3 0,-5-6-495,-2-7 146,0 0 0,-1 1-1,0-1 1,0 0 0,0 1 0,-1-1-1,0 1 1,0 0 0,0 0 0,-1 0-1,0 0 1,-8-9 0,1 3 1257,-1 1 1,0-1-1,0 2 0,-20-13 1,31 23 331,30 1 807,7 4-217,-10-1-1098,-1-1 0,43-1 0,-63-2-503,0 0 0,0 0 0,0-1 0,1 0 0,-1 0 0,0 0 0,0 0 0,0-1 0,0 0 0,-1 0 0,1-1 0,0 1 0,-1-1 0,1 0 0,-1 0 0,0 0 1,0-1-1,6-6 0,1-17 88,-10 22-339,-5 18 43,0-1 189,0 1 0,1 0 1,1-1-1,0 1 0,0 0 1,2 0-1,1 24 1,-1-35-25,1-1 1,-1 1-1,1 0 0,-1-1 1,1 1-1,0-1 1,0 1-1,0-1 1,0 0-1,0 1 1,0-1-1,0 0 1,1 0-1,-1 0 1,0 0-1,1 0 1,-1 0-1,1 0 1,-1 0-1,1 0 1,-1-1-1,1 1 1,-1-1-1,1 1 1,0-1-1,-1 0 1,1 1-1,3-1 1,-2 0-405,0 1-1,0-1 1,-1 0 0,1 0 0,0-1 0,0 1 0,0 0 0,0-1 0,0 0 0,-1 0 0,1 0 0,0 0 0,0 0 0,-1 0-1,1-1 1,3-2 0,8-11-5775</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39.582"/>
    </inkml:context>
    <inkml:brush xml:id="br0">
      <inkml:brushProperty name="width" value="0.025" units="cm"/>
      <inkml:brushProperty name="height" value="0.025" units="cm"/>
    </inkml:brush>
  </inkml:definitions>
  <inkml:trace contextRef="#ctx0" brushRef="#br0">0 0 12716,'0'0'9481,"34"67"-9353,-14-47-801,5 0-1665,3-6-1345,0-4 416,2-4-2659</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39.928"/>
    </inkml:context>
    <inkml:brush xml:id="br0">
      <inkml:brushProperty name="width" value="0.025" units="cm"/>
      <inkml:brushProperty name="height" value="0.025" units="cm"/>
    </inkml:brush>
  </inkml:definitions>
  <inkml:trace contextRef="#ctx0" brushRef="#br0">128 15 3523,'0'0'13699,"-3"-4"-13464,3 3-196,0 1 1,-1-1 0,1 0-1,-1 1 1,1-1 0,-1 0-1,0 1 1,1-1 0,-1 1-1,1-1 1,-1 1 0,0-1-1,0 1 1,1-1 0,-1 1-1,0 0 1,0-1 0,1 1-1,-1 0 1,0 0 0,0-1-1,0 1 1,0 0 0,1 0-1,-1 0 1,0 0 0,0 0-1,0 0 1,0 0 0,0 1-1,1-1 1,-1 0 0,0 0 0,0 1-1,0-1 1,1 0 0,-1 1-1,0 0 1,-1 0 37,1 0-1,-1 0 1,1 0 0,-1 1-1,1-1 1,0 0 0,0 1 0,0-1-1,0 1 1,0 0 0,0-1-1,0 1 1,0 0 0,1-1 0,-1 1-1,0 0 1,1 0 0,0 0-1,-1 0 1,1-1 0,0 5 0,-3 33-6091,-8 0 6975,10-36-760,0 0 0,0-1 0,0 1 0,-1-1 0,1 0 0,-1 1 0,0-1 0,1 0 0,-1 0 0,0 0 0,0 0 0,0 0 0,-1-1 0,1 1 0,0-1 0,-1 1 0,1-1-1,-1 0 1,1 0 0,-1 0 0,1 0 0,-1 0 0,0 0 0,0-1 0,1 0 0,-5 1 0,6-4-896,1-1 0,-1 1 0,1 0 0,-1 0 0,1-1 0,0 1 1,1 0-1,-1 0 0,0-1 0,2-4 0,12-13-6448</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0.303"/>
    </inkml:context>
    <inkml:brush xml:id="br0">
      <inkml:brushProperty name="width" value="0.025" units="cm"/>
      <inkml:brushProperty name="height" value="0.025" units="cm"/>
    </inkml:brush>
  </inkml:definitions>
  <inkml:trace contextRef="#ctx0" brushRef="#br0">161 190 8584,'0'0'15695,"-10"-2"-15727,4 1 29,1 0 0,0 0 0,-1 1 0,1-1-1,0 1 1,-1 1 0,1-1 0,-1 1 0,1-1 0,0 2 0,0-1 0,-1 0 0,1 1 0,0 0-1,0 0 1,1 1 0,-1 0 0,0-1 0,1 1 0,-1 1 0,1-1 0,0 1 0,0-1 0,1 1-1,-1 0 1,1 1 0,0-1 0,0 1 0,0-1 0,-3 8 0,6-11 11,-1 0 1,0 0-1,1 0 0,-1 0 1,0 0-1,1 1 1,0-1-1,-1 0 0,1 0 1,0 1-1,-1-1 1,1 0-1,0 1 1,0-1-1,0 0 0,0 1 1,1-1-1,-1 0 1,0 0-1,0 1 0,1-1 1,-1 0-1,1 0 1,-1 1-1,1-1 0,-1 0 1,1 0-1,0 0 1,0 0-1,0 0 0,-1 0 1,1 0-1,0 0 1,0 0-1,0 0 0,0 0 1,0-1-1,1 1 1,-1 0-1,0-1 0,0 1 1,0-1-1,1 0 1,-1 1-1,0-1 0,0 0 1,1 1-1,-1-1 1,0 0-1,1 0 0,1 0 1,5 0 40,1-1-1,-1 0 1,0 0 0,0 0 0,0-1 0,0 0-1,11-4 1,4-6-105,0 0-1,0-1 1,-1-1-1,-1-1 0,0-1 1,-1-1-1,-1-1 1,0 0-1,26-36 0,-42 50-24,0 0 0,-1 0 0,1-1 0,-1 1 0,0-1-1,0 1 1,0-1 0,-1 0 0,1 0 0,-1 0 0,0-5 0,-1 9 30,0-1 0,0 0 0,0 0 0,-1 1 0,1-1 0,0 0 0,-1 1 0,0-1 1,1 1-1,-1-1 0,0 1 0,0-1 0,1 1 0,-1-1 0,0 1 0,0 0 1,-1-1-1,1 1 0,0 0 0,0 0 0,-1 0 0,1 0 0,0 0 0,-1 0 1,1 0-1,-1 1 0,0-1 0,1 0 0,-1 1 0,1 0 0,-1-1 0,0 1 1,1 0-1,-3-1 0,-7 0-130,0 0 1,-1 0 0,1 1-1,0 0 1,-1 1 0,1 0-1,-17 5 1,24-6 173,0 1-1,0 0 1,0 0 0,1 1-1,-1-1 1,0 1 0,1 0-1,0 0 1,-1 0 0,1 0-1,0 0 1,0 1 0,0 0-1,0-1 1,1 1 0,-1 0-1,1 0 1,-1 0 0,1 1-1,0-1 1,0 1 0,1-1-1,-1 1 1,1-1 0,-2 6-1,3-7 30,0 0 0,1-1 0,-1 1 0,0 0 0,1 0 0,-1-1 0,1 1-1,-1 0 1,1-1 0,0 1 0,0-1 0,-1 1 0,1-1 0,0 1 0,1-1 0,-1 1 0,0-1-1,0 0 1,1 0 0,-1 0 0,3 2 0,40 25 188,-22-16-229,-19-9-5,9 5 46,-1 1 1,0-1-1,12 14 1,-21-19-58,0-1 0,0 0-1,0 1 1,0-1 0,0 1 0,-1 0 0,1 0 0,-1 0-1,0 0 1,1-1 0,-2 2 0,1-1 0,0 0 0,0 0-1,-1 0 1,0 0 0,0 0 0,0 0 0,0 1-1,-1 4 1,-3-2-2047,-2-3-2760</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0.949"/>
    </inkml:context>
    <inkml:brush xml:id="br0">
      <inkml:brushProperty name="width" value="0.025" units="cm"/>
      <inkml:brushProperty name="height" value="0.025" units="cm"/>
    </inkml:brush>
  </inkml:definitions>
  <inkml:trace contextRef="#ctx0" brushRef="#br0">0 34 11082,'0'0'8142,"1"10"-6520,-1-7-1518,0 0 21,0-1-1,0 1 0,0-1 0,0 1 0,0-1 1,1 1-1,-1-1 0,1 0 0,-1 1 0,1-1 1,0 0-1,0 1 0,0-1 0,1 0 0,-1 0 1,0 0-1,1 0 0,-1 0 0,1 0 1,0 0-1,0-1 0,0 1 0,0 0 0,0-1 1,0 0-1,0 1 0,0-1 0,0 0 0,1 0 1,-1 0-1,5 1 0,7 1 279,-1-1-1,1 0 1,0-1 0,0 0-1,0-1 1,25-4 0,-35 4-372,1-1 1,-1 1 0,0-1 0,1 0 0,-1-1 0,0 1-1,0-1 1,0 1 0,0-1 0,0 0 0,-1-1 0,1 1-1,0-1 1,-1 0 0,0 1 0,0-2 0,0 1-1,0 0 1,0 0 0,-1-1 0,1 0 0,-1 1 0,0-1-1,0 0 1,2-7 0,-3 9-59,0 1 0,-1-1 0,0 0-1,1 1 1,-1-1 0,0 1 0,0-1 0,0 0 0,0 1-1,0-1 1,0 0 0,0 1 0,-1-1 0,1 0-1,-1 1 1,1-1 0,-1 1 0,1-1 0,-1 1 0,0-1-1,-1-2 1,0 3-29,1 1-1,0-1 0,0 0 0,-1 0 1,1 1-1,-1-1 0,1 1 0,0-1 1,-1 1-1,1-1 0,-1 1 1,0 0-1,1 0 0,-1 0 0,1 0 1,-1 0-1,1 0 0,-3 1 0,-1-1-32,-1 2-1,1-1 1,1 1-1,-1-1 1,0 1-1,0 1 0,1-1 1,-1 1-1,1-1 1,0 1-1,-1 1 1,-5 5-1,3 0 50,0 1 1,0 0-1,-9 19 1,14-26 33,1 0-1,-1 1 1,1-1 0,0 0-1,0 1 1,0-1 0,1 1-1,-1-1 1,1 1-1,0-1 1,0 1 0,0-1-1,0 1 1,1 0 0,-1-1-1,1 0 1,2 6 0,-2-8 10,0 1 0,1 0 0,-1 0-1,1 0 1,0-1 0,0 1 0,-1-1 0,1 1 0,0-1 0,0 0 0,0 0 0,0 0 0,1 0 0,-1 0 0,0 0 0,0-1 0,1 1 0,-1-1 0,0 0-1,4 1 1,53 0 163,-48-1-171,9-2-92,0 0-1,-1-2 1,1 0 0,-1-2-1,37-14 1,6-2 237,-62 22-152,1 0 1,-1 0-1,0 0 1,1 0-1,-1 0 1,0 0-1,1 0 1,-1 0-1,0 0 1,1 0 0,-1 0-1,0 0 1,1 0-1,-1 0 1,0 0-1,1 0 1,-1 1-1,0-1 1,1 0-1,-1 0 1,0 0 0,0 0-1,1 1 1,-1-1-1,0 0 1,0 0-1,0 1 1,1-1-1,-1 0 1,0 1-1,0-1 1,0 0 0,0 0-1,1 1 1,-1-1-1,0 0 1,0 1-1,0 0 1,4 20-30,-4-18 72,0-1 0,0 1-1,0-1 1,0 0 0,0 1 0,1-1-1,-1 0 1,1 1 0,0-1 0,-1 0-1,1 1 1,0-1 0,0 0 0,1 0-1,-1 0 1,0 0 0,1 0 0,-1 0-1,1-1 1,0 1 0,-1 0 0,4 1 0,3-1-32,0 0 0,-1-1 0,1-1 0,0 1 0,0-1 0,0-1 0,0 1 0,0-1 0,0-1 0,-1 1 0,1-1 0,-1-1 0,1 1 0,-1-1 0,0-1 0,11-6 0,-18 10-101,1-1 0,-1 1 0,1 0 1,-1-1-1,0 1 0,1 0 0,-1 0 1,1-1-1,-1 1 0,1 0 0,-1 0 1,0 0-1,1-1 0,-1 1 1,1 0-1,-1 0 0,1 0 0,-1 0 1,1 0-1,-1 0 0,1 0 0,-1 0 1,1 0-1,-1 0 0,1 0 0,-1 1 1,1-1-1,-1 0 0,1 0 1,-1 0-1,1 1 0,-1-1 0,1 0 1,-1 0-1,0 1 0,1-1 0,0 1 1,1 18-5731,-3-13 3702,1 7-4650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2.331"/>
    </inkml:context>
    <inkml:brush xml:id="br0">
      <inkml:brushProperty name="width" value="0.025" units="cm"/>
      <inkml:brushProperty name="height" value="0.025" units="cm"/>
    </inkml:brush>
  </inkml:definitions>
  <inkml:trace contextRef="#ctx0" brushRef="#br0">9 0 15855,'0'0'801,"-9"54"-865,20-27-289,12 0-1376,-5-1-545,10-5-2435</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1.576"/>
    </inkml:context>
    <inkml:brush xml:id="br0">
      <inkml:brushProperty name="width" value="0.025" units="cm"/>
      <inkml:brushProperty name="height" value="0.025" units="cm"/>
    </inkml:brush>
  </inkml:definitions>
  <inkml:trace contextRef="#ctx0" brushRef="#br0">1 0 13132,'0'0'3075,"0"55"-1153,6-22-448,1 5-546,0 0-319,-1 0-321,5-2-160,-3-5-32,1-1 1,-1-7-65,-5-2-321,-1-6-704,-2-4-736,0-8-1314,-5-3-1537</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1.988"/>
    </inkml:context>
    <inkml:brush xml:id="br0">
      <inkml:brushProperty name="width" value="0.025" units="cm"/>
      <inkml:brushProperty name="height" value="0.025" units="cm"/>
    </inkml:brush>
  </inkml:definitions>
  <inkml:trace contextRef="#ctx0" brushRef="#br0">3 123 12204,'-1'-9'2322,"0"6"-2069,1-1 0,0 1 0,-1-1 0,1 1 0,1-1 0,-1 0 0,0 1 0,1-1-1,0 1 1,0-1 0,0 1 0,0-1 0,0 1 0,1 0 0,0-1 0,-1 1 0,1 0 0,0 0 0,1 0 0,-1 1 0,0-1 0,1 0 0,0 1 0,-1 0 0,1-1 0,0 1 0,0 0 0,0 1 0,0-1 0,5-1 0,7-2-153,1 1 0,0 0 0,0 1 0,1 1 0,-1 1 0,0 0 0,1 1 0,-1 0 0,1 2 0,26 5 0,-39-6-148,-1 0 1,0-1 0,0 1 0,1 1 0,-1-1 0,0 0 0,0 1 0,0 0 0,0-1 0,-1 1 0,1 0 0,0 1 0,-1-1 0,0 0-1,1 1 1,1 3 0,-3-4 24,1 0 0,-1 0 0,-1 1-1,1-1 1,0 1 0,0-1 0,-1 1 0,0-1-1,1 1 1,-1 0 0,0-1 0,0 1 0,0-1-1,-1 1 1,1-1 0,-2 5 0,0 0 95,-1 0 0,0-1 0,0 1 0,-1-1 0,0 0 0,0 0 0,0 0 0,-1-1 0,1 0 0,-1 0 0,-1 0 0,1 0 0,-11 7 0,10-9 14,0 1 1,-1-1-1,1 0 1,-1-1-1,-13 4 1,-4-3-6804</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2.456"/>
    </inkml:context>
    <inkml:brush xml:id="br0">
      <inkml:brushProperty name="width" value="0.025" units="cm"/>
      <inkml:brushProperty name="height" value="0.025" units="cm"/>
    </inkml:brush>
  </inkml:definitions>
  <inkml:trace contextRef="#ctx0" brushRef="#br0">3 56 11339,'0'8'2092,"-1"31"519,0-1 1014,4 47-1,-3-84-3579,0-1 0,0 1 0,0-1 0,0 0 1,0 1-1,0-1 0,0 0 0,1 1 0,-1-1 0,0 0 0,0 1 0,0-1 0,0 0 0,1 1 0,-1-1 0,0 0 0,1 0 0,-1 1 0,0-1 0,0 0 0,1 0 0,-1 1 0,0-1 0,1 0 0,-1 0 0,0 0 0,1 0 0,-1 0 0,0 1 0,1-1 0,-1 0 0,1 0 0,-1 0 0,0 0 0,1 0 0,-1 0 0,0 0 0,1 0 0,-1-1 0,1 1 1,-1 0-1,0 0 0,1 0 0,-1 0 0,0 0 0,1 0 0,-1-1 0,0 1 0,1 0 0,15-14 1152,-11-1-1251,-1-1 0,0 1 0,-1-1 0,-1 0 0,0 0 0,-1-1 0,-2-30 1,1 20-792,20 37-3120,-8-3 3328,-5-5 85,1 0-1,-1-1 0,1 0 0,0 0 1,-1 0-1,1-1 0,-1 0 0,1-1 0,11-1 1,-16 1 524,1 0 1,-1 0-1,1 0 1,-1-1-1,1 1 1,-1-1-1,0 1 1,0-1-1,5-4 1,-6 4 260,-1 1 1,1-1-1,-1 1 1,0-1-1,1 0 1,-1 1-1,0-1 0,0 0 1,0 0-1,-1 0 1,1 0-1,0 0 1,-1 0-1,1 0 1,-1 0-1,0 0 1,0 0-1,0-2 1,-1 4-135,-1 1 0,0-1 0,0 1 0,0 0 0,0 0 1,0 0-1,1 0 0,-1 0 0,1 0 0,-1 1 0,1-1 0,-1 0 1,-2 4-1,-2 5-81,0 0-1,1 0 1,0 0 0,1 1 0,-7 21 0,10-26 65,-1 0 0,0 1 0,1-1 0,1 1 1,-1-1-1,1 1 0,0 0 0,0-1 0,1 1 0,0-1 1,3 12-1,-3-15-31,1-1 0,-1 0 0,1 0 0,0 0 0,0 0 0,0-1 0,0 1 0,0 0 0,0-1 0,1 0 0,-1 1 0,0-1 0,1 0 0,-1 0 1,1 0-1,-1 0 0,1-1 0,0 1 0,-1-1 0,1 0 0,-1 1 0,1-1 0,0 0 0,-1-1 0,6 0 0,-2 1 78,1-1 0,-1 0 0,1 0 0,-1 0 0,0-1 0,1 0 0,-1 0 0,0-1 0,7-4 0,-6 1-162,-1 0-1,1 0 1,-2-1 0,1 0-1,-1 0 1,0 0 0,0-1-1,-1 0 1,0 0 0,-1 0 0,0 0-1,0 0 1,0-1 0,-1 0-1,-1 1 1,1-1 0,-1 0-1,-1-13 1,-9 31-2180,-1 7 1867,5 23-1524,10-22-1732,9-9-3869,1-8-132</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3.187"/>
    </inkml:context>
    <inkml:brush xml:id="br0">
      <inkml:brushProperty name="width" value="0.025" units="cm"/>
      <inkml:brushProperty name="height" value="0.025" units="cm"/>
    </inkml:brush>
  </inkml:definitions>
  <inkml:trace contextRef="#ctx0" brushRef="#br0">35 1 11275,'0'0'4724,"-4"12"-4457,-3 6-28,1 0-1,2 0 0,0 1 1,0 0-1,0 34 1,3-1 258,2 70-198,0-109-151,0-1 0,1 0 0,1 0 0,0 0 0,0 0 0,2 0 0,7 15 0,-12-27-89,0-1 0,0 1 1,0-1-1,0 1 0,0 0 0,0-1 0,0 1 0,0-1 0,0 1 0,0-1 0,1 1 0,-1-1 0,0 1 0,0 0 0,1-1 1,-1 1-1,0 0 0,0-1 0,1 1 0,-1 0 0,0-1 0,1 1 0,-1 0 0,1-1 0,-1 1 0,0 0 0,1 0 1,-1 0-1,1-1 0,-1 1 0,1 0 0,-1 0 0,1 0 0,-1 0 0,0 0 0,1 0 0,-1 0 0,1 0 0,-1 0 0,1 0 1,-1 0-1,1 0 0,-1 0 0,1 0 0,-1 1 0,1-1 0,-1 0 0,0 0 0,1 0 0,-1 1 0,1-1 0,-1 0 1,0 0-1,1 1 0,-1-1 0,0 0 0,1 1 0,-1-1 0,0 1 0,0-1 0,1 0 0,-1 1 0,0-1 0,0 1 1,0-1-1,1 1 0,-1-1 0,0 0 0,0 2 0,8-38 1832,-7 14-1487,1 7-396,-1 1 0,-1-1 0,0 0 1,-1 0-1,-1 0 0,0 1 0,-1-1 1,0 1-1,-8-20 0,3 25-517,5 15-147,3-5 622,0 1-1,0-1 0,0 1 0,0-1 0,0 1 0,0-1 1,1 1-1,-1-1 0,1 0 0,-1 1 0,1-1 1,-1 1-1,1-1 0,1 2 0,1 0 40,1 0 0,-1 0 1,1 0-1,0-1 0,0 0 0,0 1 0,0-1 0,0-1 0,0 1 0,1-1 1,-1 0-1,0 1 0,1-2 0,-1 1 0,1-1 0,-1 1 0,1-1 0,-1 0 0,1-1 1,7-1-1,-5 1 33,0 0 1,0 0-1,0-1 1,0 0-1,0-1 1,0 1-1,-1-1 1,1 0 0,-1-1-1,0 0 1,0 0-1,6-6 1,-8 8-4,-1-1 1,-1 0-1,1 0 1,0 0-1,-1-1 1,0 1-1,1-1 1,-1 1-1,-1-1 1,1 0-1,0 1 1,-1-1-1,0 0 1,0 0-1,0 0 1,0-7-1,-15 24-889,13-11 852,0 0 1,1 0-1,-1 0 0,1 0 1,-1 0-1,1 0 1,-1 0-1,1 0 1,0 0-1,0 0 0,0 0 1,0 0-1,1 0 1,-1 0-1,0 0 0,1 0 1,0 0-1,-1 0 1,1 0-1,0 0 0,0-1 1,0 1-1,0 0 1,0 0-1,0-1 0,1 1 1,-1-1-1,0 1 1,1-1-1,0 1 1,-1-1-1,1 0 0,0 0 1,-1 0-1,1 0 1,0 0-1,0 0 0,0-1 1,0 1-1,0 0 1,0-1-1,2 1 0,12 1 55,-1 0-1,1-1 0,0 0 0,26-4 0,-10 2-73,-20 0 442,-1 0 1,0-1-1,0 0 1,1-1-1,20-7 1,-22 6-618,1 0 1,0 1-1,1 0 1,-1 1-1,23-2 1,-27 4-456,0-1 0,0 1 0,-1-1 0,1-1 0,-1 1 0,1-1 0,-1 0 0,0-1 0,10-5 0,29-22-9388,-36 22 5677</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3.532"/>
    </inkml:context>
    <inkml:brush xml:id="br0">
      <inkml:brushProperty name="width" value="0.025" units="cm"/>
      <inkml:brushProperty name="height" value="0.025" units="cm"/>
    </inkml:brush>
  </inkml:definitions>
  <inkml:trace contextRef="#ctx0" brushRef="#br0">0 2 5990,'0'0'8888,"10"0"-7756,-1-1-938,-1 1 199,-1-1 0,1 1 0,-1 0 0,1 1 0,-1 0 0,13 3 0,-18-3-353,0-1 1,-1 1-1,1 0 1,-1 0-1,1 0 1,-1 0 0,1 0-1,-1 0 1,1 0-1,-1 1 1,0-1-1,0 0 1,0 1 0,0-1-1,0 1 1,0-1-1,0 1 1,0-1-1,-1 1 1,1 0 0,0 0-1,-1-1 1,0 1-1,1 0 1,-1 0-1,0-1 1,0 1-1,0 0 1,0 0 0,0 0-1,0-1 1,-1 1-1,1 0 1,0 0-1,-1-1 1,0 1 0,1 0-1,-2 1 1,-21 43 1296,19-42-1181,1 1 0,0-1-1,0 1 1,1-1-1,-1 1 1,1 0 0,0 0-1,0 1 1,1-1 0,0 0-1,0 0 1,0 1 0,0-1-1,1 1 1,0 9-1,1-14-117,0 1 0,0-1 0,0 0-1,0 0 1,1 0 0,-1 0-1,0 0 1,0-1 0,1 1 0,-1 0-1,0-1 1,1 1 0,-1-1-1,1 1 1,-1-1 0,1 1 0,-1-1-1,1 0 1,-1 0 0,1 0 0,-1 0-1,3 0 1,43-1 139,-40 0-266,-5 1-70,0 0-1,0 0 1,1-1-1,-1 1 1,0-1 0,0 0-1,0 1 1,0-1-1,0 0 1,0 0 0,0 0-1,1-2 1,9-13-3956,-9-2-1789</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3.880"/>
    </inkml:context>
    <inkml:brush xml:id="br0">
      <inkml:brushProperty name="width" value="0.025" units="cm"/>
      <inkml:brushProperty name="height" value="0.025" units="cm"/>
    </inkml:brush>
  </inkml:definitions>
  <inkml:trace contextRef="#ctx0" brushRef="#br0">0 4 12748,'0'0'8328,"49"1"-7399,-21 1-385,3 0-287,3-2-65,-2 0-192,-2 0-1025,-2 0-3524,0-9-6533</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4.212"/>
    </inkml:context>
    <inkml:brush xml:id="br0">
      <inkml:brushProperty name="width" value="0.025" units="cm"/>
      <inkml:brushProperty name="height" value="0.025" units="cm"/>
    </inkml:brush>
  </inkml:definitions>
  <inkml:trace contextRef="#ctx0" brushRef="#br0">0 14 12940,'0'0'12935,"3"5"-12081,-3-4-808,1 0-1,0 0 0,-1 0 1,1 0-1,0 0 0,0 0 1,-1 0-1,1 0 0,0-1 1,0 1-1,0 0 0,0 0 1,0-1-1,0 1 1,1-1-1,-1 1 0,0-1 1,0 1-1,0-1 0,0 0 1,1 0-1,-1 1 0,0-1 1,0 0-1,2 0 0,-2-1-112,0 1-1,1-1 0,-1 1 1,0-1-1,0 0 0,0 1 0,0-1 1,0 0-1,0 0 0,0 0 1,0 0-1,-1 0 0,1 0 0,0 0 1,0 0-1,-1 0 0,1 0 1,-1 0-1,1 0 0,-1-1 0,0 1 1,1 0-1,-1 0 0,0-1 1,0 1-1,1 0 0,-1 0 1,0-1-1,0 1 0,-1 0 0,1-3 1,-19 43-526,18-38 609,0 1 0,1 0-1,-1 0 1,1 0 0,0 0 0,0-1-1,-1 1 1,1 0 0,0 0 0,0 0 0,1 0-1,-1 0 1,0 0 0,1 0 0,-1-1-1,1 1 1,-1 0 0,1 0 0,0-1-1,0 1 1,0 0 0,0-1 0,0 1-1,0-1 1,1 1 0,1 1 0,1-1 55,1-1 0,-1 0 0,1 0 0,0 0 0,-1 0 0,1-1 0,0 1 0,0-1 0,5-1 0,-8 1-59,6-1-80,1 0-1,-1 0 1,1-1 0,-1-1 0,0 1 0,0-1 0,13-6-1,-14 5-163,0 1-1,1 0 0,0 0 0,-1 1 1,1 0-1,0 0 0,13-1 0,-20 47 869,-2-43-569,1 1 0,0-1 0,0 0 0,0 1 1,0-1-1,0 1 0,0-1 0,0 0 1,1 1-1,-1-1 0,1 0 0,-1 1 1,0-1-1,1 0 0,0 0 0,-1 1 1,1-1-1,0 0 0,0 0 0,0 0 0,0 0 1,1 2-1,1-2 82,1 0 1,-1 0-1,0-1 1,1 1-1,-1-1 1,1 1-1,-1-1 1,7-1-1,-10 1-147,8 0-161,1 0 1,-1-1-1,1 0 0,-1 0 1,1-1-1,13-4 0,-17 4-791,0 0 0,-1-1 0,1 0 0,0 0-1,-1 0 1,0 0 0,6-6 0,5-6-5649</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4.586"/>
    </inkml:context>
    <inkml:brush xml:id="br0">
      <inkml:brushProperty name="width" value="0.025" units="cm"/>
      <inkml:brushProperty name="height" value="0.025" units="cm"/>
    </inkml:brush>
  </inkml:definitions>
  <inkml:trace contextRef="#ctx0" brushRef="#br0">0 6 17521,'0'0'2978,"62"-2"-31,-21 0-1890,2 1-737,5 1-255,3 0-258,-1 0-1889,3 0-5349</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5.247"/>
    </inkml:context>
    <inkml:brush xml:id="br0">
      <inkml:brushProperty name="width" value="0.025" units="cm"/>
      <inkml:brushProperty name="height" value="0.025" units="cm"/>
    </inkml:brush>
  </inkml:definitions>
  <inkml:trace contextRef="#ctx0" brushRef="#br0">0 21 11179,'0'0'12897,"5"11"-13089,3 13 228,2 0 0,1-1-1,0 0 1,2 0 0,1-1 0,18 22 0,-31-42 53,1-1 1,-1 1-1,1-1 0,-1 1 1,1-1-1,0 0 0,-1 0 1,1 1-1,0-1 0,0-1 1,0 1-1,0 0 0,0 0 1,0-1-1,0 1 0,0-1 1,0 1-1,0-1 0,0 0 1,0 0-1,0 0 0,0 0 1,0 0-1,3-1 0,-2-1 3,0 1 0,0-1-1,0 0 1,0 0 0,-1 0 0,1 0-1,-1 0 1,1 0 0,-1-1-1,0 1 1,0-1 0,0 0-1,3-5 1,0-2-1,0 0 1,0-1 0,-1 0-1,0 0 1,-1 0-1,-1 0 1,3-20-1,-4 25-589,-3-46 1649,-5 29-3416,6 22 1904,1 1 0,-1-1 0,1 0 0,-1 1 0,1-1 0,-1 0 1,0 1-1,1-1 0,-1 1 0,0-1 0,1 1 0,-1 0 0,0-1 0,0 1 0,1 0 0,-1-1 0,0 1 0,0 0 1,0 0-1,1 0 0,-1-1 0,-1 1 0</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5.827"/>
    </inkml:context>
    <inkml:brush xml:id="br0">
      <inkml:brushProperty name="width" value="0.025" units="cm"/>
      <inkml:brushProperty name="height" value="0.025" units="cm"/>
    </inkml:brush>
  </inkml:definitions>
  <inkml:trace contextRef="#ctx0" brushRef="#br0">63 218 15439,'0'0'6197,"-8"-1"-6367,6 1 140,0-1 1,-1 1 0,1 0-1,0 0 1,0 0 0,0 0 0,-1 0-1,1 0 1,0 1 0,0-1-1,0 1 1,0-1 0,0 1-1,-1 0 1,-2 1 0,4 0-15,-1 0 1,1 0-1,-1 0 0,1 1 1,-1-1-1,1 0 0,0 1 1,0-1-1,0 0 0,1 1 1,-1-1-1,0 1 0,1-1 1,0 1-1,0 0 0,-1-1 1,2 4-1,-2-4 33,1-1-1,0 0 1,-1 0-1,1 0 1,0 1-1,0-1 1,0 0-1,0 1 0,0-1 1,0 0-1,1 0 1,-1 1-1,0-1 1,1 0-1,-1 0 1,0 0-1,1 1 1,0-1-1,-1 0 1,1 0-1,0 0 1,-1 0-1,1 0 1,0 0-1,0 0 1,0 0-1,0-1 1,0 1-1,0 0 1,0 0-1,0-1 1,2 2-1,1-2 25,0 0 1,-1 0-1,1 0 0,0-1 1,0 1-1,-1-1 0,1 0 0,6-3 1,-6 3-297,0 0 1,0 0-1,0 0 1,0 0-1,0 0 1,0 1-1,0 0 1,5 0-1,-7 0 196,-1 1 0,0 0 0,0 0 0,0 0 0,0 0 0,0 0-1,0 0 1,0 0 0,-1 0 0,1 0 0,0 0 0,-1 0-1,1 0 1,0 1 0,-1-1 0,1 0 0,-1 0 0,0 1-1,0-1 1,1 0 0,-1 1 0,0 1 0,3 37-41,-3-32 24,2 19 331,-2-1 0,-1 0 0,-5 31 0,4-47 317,0 0 1,0 0 0,-1 0 0,0-1 0,-1 1 0,0-1 0,-1 1 0,0-1 0,0-1 0,-1 1 0,-8 9 0,14-18-527,0 1 1,0-1 0,0 0-1,0 0 1,-1 0-1,1 1 1,0-1 0,0 0-1,0 0 1,-1 0 0,1 1-1,0-1 1,0 0-1,0 0 1,-1 0 0,1 0-1,0 0 1,0 1-1,-1-1 1,1 0 0,0 0-1,-1 0 1,1 0 0,0 0-1,0 0 1,-1 0-1,1 0 1,0 0 0,-1 0-1,1 0 1,0 0-1,0 0 1,-1 0 0,1 0-1,0-1 1,0 1 0,-1 0-1,1 0 1,0 0-1,0 0 1,-1 0 0,1-1-1,0 1 1,0 0-1,-1 0 1,1 0 0,0-1-1,-6-18 61,4-27-570,2 44 496,0-13-159,1-1 1,1 1 0,1 0 0,0-1-1,1 1 1,0 1 0,13-29 0,4 3 129,34-51 0,-33 57 59,-1 0 0,22-51-1,-40 75 13,0 0 0,0 0 0,-1 0-1,0 0 1,-1-1 0,0-15 0,-1 24-35,0 0 1,0 0-1,0 0 1,0 0 0,-1 0-1,1 0 1,-1 0 0,1 0-1,-1 1 1,0-1 0,0 0-1,0 0 1,0 1-1,0-1 1,0 1 0,0-1-1,-2-1 1,1 2-27,1 0 0,-1 1-1,1-1 1,-1 1 0,0-1 0,1 1-1,-1 0 1,0 0 0,0-1 0,1 1 0,-1 0-1,0 1 1,1-1 0,-1 0 0,0 0 0,1 1-1,-1-1 1,0 1 0,1-1 0,-1 1 0,1 0-1,-1 0 1,-2 1 0,0 1-6,-1 0 0,1 1 0,0 0 0,-1-1 0,2 1 0,-1 1 0,0-1 0,1 0 0,0 1 0,0 0 0,0 0 0,1 0-1,-1 0 1,1 0 0,1 0 0,-1 0 0,-1 6 0,1 0-19,0 0-1,0 0 0,1-1 1,0 1-1,1 0 0,0 0 1,4 22-1,-3-27-60,1 0 0,1 1 0,-1-1 1,1 0-1,0 0 0,0 0 0,1 0 0,0-1 0,0 1 0,6 5 0,-6-6-479,1-1-1,0 1 0,0-1 0,1 0 1,-1 0-1,8 3 0,14 3-3242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2.679"/>
    </inkml:context>
    <inkml:brush xml:id="br0">
      <inkml:brushProperty name="width" value="0.025" units="cm"/>
      <inkml:brushProperty name="height" value="0.025" units="cm"/>
    </inkml:brush>
  </inkml:definitions>
  <inkml:trace contextRef="#ctx0" brushRef="#br0">137 177 11723,'0'0'4351,"-12"3"-3022,6-2-1093,-1 1-1,1 0 1,-1 0-1,1 0 1,0 1-1,0 0 1,0 0-1,1 1 1,-1 0-1,1 0 1,0 0-1,0 0 1,0 1-1,1 0 1,-1 0-1,1 0 1,0 0-1,1 1 1,-1 0-1,1 0 1,0 0-1,0 0 1,1 0-1,0 0 1,-2 10-1,3-14-200,1 0-1,-1 0 0,1 0 0,0 0 1,-1 0-1,1 0 0,0 0 0,0 0 1,0 0-1,1 0 0,-1 0 0,0 0 1,1 0-1,-1 0 0,1 0 0,0 0 1,0 0-1,-1 0 0,1-1 1,0 1-1,1 0 0,-1-1 0,0 1 1,0 0-1,1-1 0,-1 0 0,1 1 1,2 1-1,0-1 19,0-1 0,0 0 0,0 0 0,0-1 0,-1 1 0,1-1 0,0 1 0,0-1 0,0-1 0,0 1 0,0 0 0,0-1 0,0 0 0,0 0 0,4-1 0,5-3 39,-1 0-1,0-1 1,0-1 0,0 0-1,-1 0 1,0-1 0,0 0-1,-1-1 1,0-1 0,0 1-1,10-15 1,0-1 37,-2-1 1,-1 0-1,25-51 1,-37 66-111,0 0 1,-1-1 0,0 1 0,-1-1 0,0 0-1,1-12 1,-7 19-216,-6 11 68,-5 9-44,7-2 177,0 0 1,0 1-1,1-1 0,1 1 1,0 1-1,1-1 0,1 1 1,0 0-1,1-1 0,1 1 1,0 0-1,2 28 0,0-40 2,-1 1-1,1-1 1,0 0-1,0 0 1,0 0-1,1 0 0,-1 0 1,1 0-1,-1-1 1,1 1-1,0 0 1,0-1-1,0 1 1,0-1-1,1 0 1,-1 1-1,1-1 0,-1-1 1,1 1-1,0 0 1,-1 0-1,1-1 1,0 0-1,0 1 1,0-1-1,1-1 0,-1 1 1,0 0-1,0-1 1,0 1-1,0-1 1,6 0-1,0 0 31,0 0-1,0 0 1,0-1-1,0 0 0,0-1 1,0 1-1,0-2 1,-1 1-1,1-2 1,14-6-1,-8 0 48,0 0 0,-1-1-1,-1 0 1,1-1 0,13-17-1,-22 24-39,-1 0 0,0-1 0,0 1 0,0-1 0,0 0 0,-1 0 0,0 0 0,-1-1 0,1 1 0,-1-1 0,0 0 0,-1 1 0,0-1 0,0 0-1,0 0 1,-1-9 0,0 15-43,0 0 0,0 0 0,0 1 0,0-1 0,-1 0 0,1 0 0,0 0 0,0 0 0,-1 0-1,1 0 1,-1 0 0,1 1 0,0-1 0,-1 0 0,0 0 0,1 1 0,-1-1 0,1 0 0,-1 1 0,0-1-1,0 0 1,1 1 0,-1-1 0,0 1 0,0-1 0,0 1 0,-1-1 0,0 1-16,-1-1 1,1 1 0,0 0-1,0 0 1,-1 1 0,1-1-1,0 0 1,0 1-1,0-1 1,0 1 0,-4 1-1,-1 1-25,1 0 0,-1 0 0,1 1 0,-1 0 0,1 1 0,-8 6 0,9-4 34,-1 0-1,1 0 0,0 0 1,1 0-1,0 1 1,0-1-1,1 1 0,0 0 1,0 1-1,-3 13 0,5-18 7,1 0 0,-1 1 0,1-1-1,-1 0 1,1 0 0,1 1-1,-1-1 1,0 0 0,1 1-1,0-1 1,0 0 0,0 0 0,1 0-1,0 0 1,-1 0 0,1 0-1,0 0 1,1-1 0,-1 1-1,1-1 1,0 1 0,-1-1-1,5 3 1,2 1-99,1-1 0,-1 1 0,1-2 0,0 0 0,14 5 0,30 5-3028,-5-11-2916</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6.174"/>
    </inkml:context>
    <inkml:brush xml:id="br0">
      <inkml:brushProperty name="width" value="0.025" units="cm"/>
      <inkml:brushProperty name="height" value="0.025" units="cm"/>
    </inkml:brush>
  </inkml:definitions>
  <inkml:trace contextRef="#ctx0" brushRef="#br0">2 0 13965,'0'0'9161,"-1"49"-10667</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6.624"/>
    </inkml:context>
    <inkml:brush xml:id="br0">
      <inkml:brushProperty name="width" value="0.025" units="cm"/>
      <inkml:brushProperty name="height" value="0.025" units="cm"/>
    </inkml:brush>
  </inkml:definitions>
  <inkml:trace contextRef="#ctx0" brushRef="#br0">0 1 10602,'0'0'12727,"2"13"-12306,2 10-224,11 70 435,-12-83-489,-1 1-1,1-1 1,1 0-1,0 0 0,0 0 1,10 16-1,-13-25-47,0 0-1,0 1 0,0-1 1,1 0-1,-1 0 1,1 0-1,-1 0 1,1 0-1,-1 0 0,1 0 1,-1 0-1,1 0 1,0-1-1,0 1 0,-1-1 1,1 1-1,0-1 1,0 0-1,-1 0 1,1 0-1,0 0 0,0 0 1,0 0-1,-1 0 1,1 0-1,0-1 1,0 1-1,-1-1 0,1 1 1,0-1-1,-1 0 1,1 0-1,-1 0 0,1 0 1,2-2-1,6-4 101,0 0 0,-1-1 0,1-1 0,7-9 0,-11 11-293,4-2 118,-1-2 1,0 1-1,-1-1 0,-1 0 0,1-1 0,-2 0 0,6-13 1,-10 19-545,0 0 1,0 0 0,-1 0-1,0 0 1,0-1 0,0-7-1,-1 14 352,0 0 1,0 0-1,0 0 0,0-1 0,0 1 0,0 0 0,0 0 0,0-1 0,0 1 1,0 0-1,0 0 0,0 0 0,0-1 0,0 1 0,0 0 0,0 0 0,0 0 1,0-1-1,0 1 0,-1 0 0,1 0 0,0 0 0,0 0 0,0-1 0,0 1 1,0 0-1,-1 0 0,1 0 0,0 0 0,0 0 0,0-1 0,0 1 0,-1 0 1,1 0-1,0 0 0,0 0 0,-1 0 0,1 0 0,0 0 0,0 0 0,0 0 0,-1 0 1,1 0-1,0 0 0,0 0 0,-1 0 0,1 0 0,0 0 0,0 0 1,-1 0-460,-5 0-8327</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6.958"/>
    </inkml:context>
    <inkml:brush xml:id="br0">
      <inkml:brushProperty name="width" value="0.025" units="cm"/>
      <inkml:brushProperty name="height" value="0.025" units="cm"/>
    </inkml:brush>
  </inkml:definitions>
  <inkml:trace contextRef="#ctx0" brushRef="#br0">1 1 1537,'0'0'11627,"44"36"-11498,-27-28-642,-2-7-4772</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7.291"/>
    </inkml:context>
    <inkml:brush xml:id="br0">
      <inkml:brushProperty name="width" value="0.025" units="cm"/>
      <inkml:brushProperty name="height" value="0.025" units="cm"/>
    </inkml:brush>
  </inkml:definitions>
  <inkml:trace contextRef="#ctx0" brushRef="#br0">112 1 10474,'0'0'4441,"-9"0"-4291,2 1-163,0 0-1,0 0 1,1 0-1,-1 1 1,0 0-1,1 1 1,-9 3 0,13-5 149,-1 1 1,0-1-1,1 1 1,-1 0-1,1-1 0,0 1 1,0 0-1,-1 0 1,1 1-1,0-1 1,1 0-1,-1 1 1,0-1-1,1 1 1,-1-1-1,1 1 1,0 0-1,0 0 1,0-1-1,0 1 1,1 0-1,-1 0 0,1 0 1,-1 3-1,38-5 2144,35-10-1783,16-1-231,-83 17 143,-5-6-344,0 0 0,1 0 0,-1 0 0,0-1-1,1 1 1,-1 0 0,0 0 0,1-1 0,-1 1 0,1 0 0,0 0 0,-1-1 0,1 1 0,0-1 0,-1 1 0,1 0 0,0-1 0,-1 1 0,1-1 0,0 0 0,0 1 0,0-1 0,-1 0-1,1 1 1,0-1 0,2 0 0,1 0 75,0 0 1,0-1-1,0 1 0,0-1 0,0 0 0,0-1 1,0 1-1,0-1 0,0 1 0,-1-1 0,7-4 1,19-20-6276,-21 16-207</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7.625"/>
    </inkml:context>
    <inkml:brush xml:id="br0">
      <inkml:brushProperty name="width" value="0.025" units="cm"/>
      <inkml:brushProperty name="height" value="0.025" units="cm"/>
    </inkml:brush>
  </inkml:definitions>
  <inkml:trace contextRef="#ctx0" brushRef="#br0">73 0 12844,'0'0'8120,"-10"2"-8729,3-1 473,4-1 101,0 0 0,0 0 0,0 0 1,0 1-1,0 0 0,0-1 0,0 1 0,1 0 0,-1 0 0,0 0 1,0 1-1,1-1 0,-1 1 0,1-1 0,-5 4 0,6-4-4,0 0-1,1 0 1,-1 0-1,1 0 0,-1 0 1,1 0-1,-1 0 1,1 0-1,-1 0 1,1 0-1,0 0 0,0 0 1,0 0-1,-1 0 1,1 0-1,0 0 0,0 0 1,0 0-1,1 0 1,-1 0-1,0 1 1,0-1-1,0 0 0,1 0 1,-1 0-1,1 0 1,-1 0-1,1 0 1,-1-1-1,1 1 0,-1 0 1,1 0-1,0 0 1,0 0-1,-1-1 1,1 1-1,0 0 0,0-1 1,0 1-1,0 0 1,0-1-1,0 1 1,1 0-1,47 21-2399,-43-20 2268,27 10-625,23 10-137,-55-17 1346,-10 0 537,-14 0 820,22-4-1684,-9 1 163,-1 0 0,1 0 0,-1-1 0,-17-1 0,25 0-307,1 0 0,-1 0 0,0-1 0,1 0-1,-1 1 1,1-1 0,-1 0 0,1 0 0,0 0 0,-4-3 0,5 3-164,-1 0 1,1 0-1,0 0 0,0-1 1,0 1-1,0 0 0,0-1 0,0 1 1,0-1-1,0 1 0,0-1 1,1 0-1,-1 1 0,1-1 0,-1 0 1,1 1-1,-1-3 0,1-20-5025</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8.660"/>
    </inkml:context>
    <inkml:brush xml:id="br0">
      <inkml:brushProperty name="width" value="0.025" units="cm"/>
      <inkml:brushProperty name="height" value="0.025" units="cm"/>
    </inkml:brush>
  </inkml:definitions>
  <inkml:trace contextRef="#ctx0" brushRef="#br0">0 0 11050,'0'0'6572,"2"11"-6305,6 100 1175,-6-65-882,2 0 1,16 79-1,-7-92-467,-13-32-80,1 0 0,0 0 0,-1 1 0,1-1 0,0 0 1,0 0-1,0 0 0,0 0 0,0 0 0,0 0 0,0 0 0,0-1 1,0 1-1,0 0 0,1-1 0,-1 1 0,0 0 0,1-1 0,-1 0 1,0 1-1,0-1 0,3 1 0,-3-2-89,0 0-1,-1 0 1,1 0 0,0 0-1,-1 0 1,1-1 0,-1 1-1,1 0 1,-1 0 0,1 0-1,-1 0 1,0-1 0,0 1-1,0 0 1,0 0 0,0-1 0,0 1-1,0 0 1,0 0 0,0-1-1,0 1 1,0 0 0,-1-2-1,-6-34-830,-31-63 2605,38 100-1657,0-1 0,1 1 0,-1 0 0,0 0 0,0-1 1,0 1-1,1 0 0,-1 0 0,0 0 0,0-1 0,1 1 0,-1 0 0,0 0 0,0 0 1,1 0-1,-1 0 0,0-1 0,0 1 0,1 0 0,-1 0 0,0 0 0,1 0 0,-1 0 0,0 0 1,1 0-1,-1 0 0,0 0 0,0 0 0,1 0 0,-1 0 0,0 0 0,1 1 0,-1-1 1,0 0-1,0 0 0,1 0 0,-1 0 0,0 0 0,0 1 0,1-1 0,-1 0 0,0 0 1,0 0-1,1 1 0,25 9-949,-4-1-349,-6-5-1136,1-1 0,-1 0 0,32 0 1,1-10-135,-46 5 2968,1 1-1,-1 0 1,0-1-1,0 0 1,0 1-1,0-1 1,0-1-1,0 1 1,-1 0-1,1-1 1,2-2-1,-4 2 964,-9 10 830,-11 17 748,18-22-2947,0 0 0,0 1 0,0-1 0,0 0 0,0 0 0,0 0-1,1 1 1,-1-1 0,1 0 0,0 1 0,0-1 0,-1 1 0,1-1 0,1 0 0,-1 1 0,0-1 0,1 0 0,-1 1 0,1-1 0,0 3 0,1-4 7,0 0 1,0 0-1,-1 0 0,1 1 1,0-2-1,0 1 0,0 0 1,0 0-1,1-1 0,-1 1 1,0-1-1,0 1 0,0-1 1,0 0-1,0 0 1,1 0-1,-1 0 0,0 0 1,0-1-1,0 1 0,0-1 1,3 0-1,0-1 17,0 0 1,0 0-1,0 0 1,0 0-1,0-1 0,-1 0 1,1 0-1,-1 0 0,6-7 1,-7 7-320,1 0-1,0 0 1,0 0 0,0 0 0,0 1-1,0-1 1,0 1 0,1 0 0,-1 0-1,6-1 1,-9 3-615,0 0 804,-1 1 1,1 0 0,-1 0-1,0-1 1,0 1 0,1 0-1,-1 0 1,0-1 0,0 1-1,0 0 1,0 0-1,0 0 1,0-1 0,0 1-1,0 0 1,0 0 0,0-1-1,-1 1 1,1 0 0,-1 1-1,1-1 60,0 0 1,-1-1-1,1 1 0,0 0 0,-1 0 0,1 0 0,0-1 0,0 1 0,0 0 0,0 0 1,0 0-1,0 0 0,0-1 0,0 1 0,0 0 0,0 0 0,0 0 0,1-1 1,-1 1-1,0 0 0,0 0 0,1 0 0,-1-1 0,1 1 0,-1 0 0,1-1 1,-1 1-1,1 0 0,-1-1 0,1 1 0,-1 0 0,2 0 0,1-1 32,-1 0 1,1-1-1,0 1 0,0 0 0,-1-1 0,1 0 0,0 1 0,-1-1 0,1 0 0,-1 0 0,1-1 0,-1 1 0,1-1 1,-1 1-1,0-1 0,0 0 0,0 1 0,0-1 0,0 0 0,0 0 0,0-1 0,-1 1 0,3-3 0,3-6-26,0 0 0,0 0 0,8-21 0,-8 13-108,0-1 0,-2-1 1,0 1-1,-1-1 0,-1 0 0,0-42 0,-3 62 145,-1 16-427,-7 28 440,3-21-11,2 0 0,0 0-1,1 1 1,1 22 0,2-39 8,-1 1 0,1-1 0,0 0 0,1 1 1,0-1-1,0 0 0,0 0 0,1 0 0,0 0 0,0 0 0,0-1 0,1 1 1,-1-1-1,2 0 0,-1 0 0,0 0 0,1-1 0,8 7 0,-12-10 170,1 1-1,-1-1 1,1 0 0,0 0-1,-1 0 1,1 0-1,0 0 1,0-1-1,0 1 1,-1 0-1,1-1 1,0 1-1,0-1 1,0 0 0,0 0-1,0 1 1,0-1-1,0-1 1,0 1-1,0 0 1,0 0-1,0-1 1,0 1 0,0-1-1,0 1 1,-1-1-1,1 0 1,0 0-1,0 0 1,-1 0-1,1 0 1,2-2-1,2-4 457,0 0-1,0 0 1,0 0-1,-1 0 1,7-15-1,-7 13-1398,-2 3 694,-1 1 0,0-1 1,-1 1-1,1-1 0,-1 1 0,0-1 0,-1 0 0,1 0 0,-1 1 0,0-1 0,-1 0 0,-1-6 0,3 13-10,-1 1-1,1-1 1,-1 0 0,1 1 0,-1-1-1,1 1 1,0-1 0,-1 0-1,1 1 1,0-1 0,0 0 0,0 0-1,0 0 1,0 0 0,1 0-1,-1 0 1,0 0 0,0 0 0,1 0-1,2 1 1,-4 2 68,0 0 1,0 0-1,0 1 0,0-1 1,0 0-1,-1 0 0,0 0 1,-1 6-1,1-9 15,0 1-1,1 0 0,-1 0 1,1 0-1,-1-1 1,1 1-1,0 0 0,-1 0 1,1 0-1,0 0 1,0 0-1,1 0 0,-1 0 1,0 0-1,1-1 1,-1 1-1,1 0 0,-1 0 1,1 0-1,0-1 1,0 1-1,0 0 0,0-1 1,0 1-1,0-1 1,0 1-1,1-1 0,-1 1 1,0-1-1,1 0 1,-1 0-1,3 1 0,25 6-727,6-7-3512,-32-1 3443,8 0-4418</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9.453"/>
    </inkml:context>
    <inkml:brush xml:id="br0">
      <inkml:brushProperty name="width" value="0.025" units="cm"/>
      <inkml:brushProperty name="height" value="0.025" units="cm"/>
    </inkml:brush>
  </inkml:definitions>
  <inkml:trace contextRef="#ctx0" brushRef="#br0">164 68 13741,'0'-1'291,"22"-31"8008,-21 31-7960,0-1-1,0 1 1,0-1-1,-1 1 1,1-1-1,0 1 1,-1-1-1,1 0 1,-1 1-1,1-1 1,-1 0-1,0 1 1,0-1 0,1 0-1,-1 1 1,0-1-1,-1 0 1,1-3-1,-3 5-343,1 0 0,0 0-1,0 0 1,0 0 0,0 0-1,0 1 1,0-1 0,0 1-1,-1-1 1,1 1-1,0 0 1,0 0 0,1 0-1,-1 0 1,0 0 0,0 0-1,-2 2 1,-20 13 12,-39 33 0,54-41-122,1-1 0,1 1 0,0 1 0,0-1-1,0 1 1,1 1 0,-10 18 0,16-27 81,0-1 1,0 0-1,0 0 1,0 1-1,0-1 1,0 1-1,0-1 1,0 0-1,0 1 1,0-1-1,0 0 1,0 1-1,0-1 1,0 0-1,0 0 1,0 1-1,0-1 1,1 0-1,-1 1 0,0-1 1,0 0-1,0 1 1,0-1-1,1 0 1,-1 0-1,0 1 1,0-1-1,1 0 1,-1 0-1,0 0 1,0 1-1,1-1 1,-1 0-1,0 0 1,1 0-1,-1 0 1,1 1-1,21 3-385,34-4 522,-43 0-254,72 7-203,-78-6 255,1 1-1,-1 0 0,1 0 1,-1 1-1,0-1 0,0 2 1,0-1-1,-1 1 0,8 5 1,-13-8 106,0 0 0,0-1 0,-1 1 1,1 0-1,0 0 0,-1 0 1,1 0-1,-1 1 0,1-1 0,-1 0 1,1 0-1,-1 0 0,0 0 0,1 0 1,-1 1-1,0-1 0,0 0 0,0 0 1,0 0-1,0 1 0,0-1 1,0 0-1,-1 0 0,1 0 0,0 0 1,-1 1-1,1-1 0,-1 0 0,1 0 1,-1 0-1,1 0 0,-1 0 0,0 0 1,0 0-1,1 0 0,-1 0 1,0-1-1,0 1 0,0 0 0,0 0 1,0-1-1,0 1 0,-2 1 0,-45 28 704,36-24-789,-36 16 484,45-20-533,1-2-1,0 1 1,-1 0 0,1 0-1,-1-1 1,1 1 0,-1-1-1,1 0 1,-1 0 0,1 0 0,-1 0-1,1 0 1,-1-1 0,1 1-1,-1-1 1,-2 0 0,-1-10-3963,5-9-2839</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9.813"/>
    </inkml:context>
    <inkml:brush xml:id="br0">
      <inkml:brushProperty name="width" value="0.025" units="cm"/>
      <inkml:brushProperty name="height" value="0.025" units="cm"/>
    </inkml:brush>
  </inkml:definitions>
  <inkml:trace contextRef="#ctx0" brushRef="#br0">5 0 12172,'0'0'2007,"0"10"-16,-1 50 1572,-2-29-2677,3 0 0,0 0-1,2 0 1,1-1 0,1 1 0,13 41 0,-17-70-805,1 0 1,-1 0-1,1 0 0,0 0 1,-1 0-1,1-1 0,0 1 1,1 0-1,-1-1 1,0 1-1,0 0 0,1-1 1,-1 0-1,0 1 0,1-1 1,0 0-1,-1 0 1,1 0-1,0 0 0,-1 0 1,1 0-1,0 0 0,0 0 1,2 0-1,-1-1-11,-1-1 0,1 1 0,0 0 0,-1-1 0,1 1 0,0-1 0,-1 0 0,1 0 0,-1 0 0,1 0 0,-1-1 0,1 1 0,-1 0 0,0-1 0,3-2 0,7-6 12,-1-2 1,0 1-1,0-2 1,13-19-1,-21 28-245,10-15 247,-1 0 0,16-33 1,-17 19-2339,-7 0-3403,-4 19-2249</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0.157"/>
    </inkml:context>
    <inkml:brush xml:id="br0">
      <inkml:brushProperty name="width" value="0.025" units="cm"/>
      <inkml:brushProperty name="height" value="0.025" units="cm"/>
    </inkml:brush>
  </inkml:definitions>
  <inkml:trace contextRef="#ctx0" brushRef="#br0">1 0 9641,'0'0'9962,"57"34"-9130,-40-28-768,4-2-2434,-1-2-5477</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0.530"/>
    </inkml:context>
    <inkml:brush xml:id="br0">
      <inkml:brushProperty name="width" value="0.025" units="cm"/>
      <inkml:brushProperty name="height" value="0.025" units="cm"/>
    </inkml:brush>
  </inkml:definitions>
  <inkml:trace contextRef="#ctx0" brushRef="#br0">81 227 13132,'0'0'5414,"-10"2"-4432,7-2-916,0 0-1,0 1 1,0 0 0,-1-1 0,1 1 0,0 0-1,0 0 1,0 1 0,0-1 0,1 1-1,-1-1 1,0 1 0,1 0 0,-1 0 0,1 0-1,-1 1 1,1-1 0,0 0 0,0 1 0,0-1-1,0 1 1,1 0 0,-1 0 0,1-1-1,-1 1 1,1 0 0,0 0 0,0 1 0,1-1-1,-1 0 1,1 0 0,-1 0 0,1 5 0,-1-1 72,2 30 374,0-36-467,-1 0-1,1 0 0,0 0 0,-1 0 0,1 0 0,0 0 0,-1 0 1,1 0-1,0 0 0,0-1 0,0 1 0,0 0 0,0 0 0,0-1 1,0 1-1,0-1 0,0 1 0,0-1 0,0 1 0,0-1 0,0 0 1,1 1-1,-1-1 0,0 0 0,0 0 0,0 0 0,1 0 1,-1 0-1,1 0 0,8-2 2,0 1 0,0-1 0,0-1 0,0 0 0,-1 0 0,1-1-1,-1 0 1,0-1 0,0 0 0,-1-1 0,1 1 0,-1-1 0,0-1 0,-1 0 0,0 0 0,0 0 0,0-1 0,-1 0 0,0 0 0,-1-1 0,0 1 0,8-19 0,-27 88-1504,12-52 1463,0 0 1,1 0-1,0 1 1,1-1-1,0 0 0,0 1 1,2 10-1,-1-19-96,0 0-1,-1 0 0,1 0 1,0 0-1,-1 0 0,1 0 1,0 0-1,0 0 0,0 0 1,0-1-1,0 1 1,0 0-1,0-1 0,0 1 1,0 0-1,0-1 0,1 1 1,-1-1-1,0 0 1,0 1-1,0-1 0,1 0 1,-1 0-1,0 0 0,0 0 1,2 0-1,22-7-4774,-5-11-702</inkml:trace>
  <inkml:trace contextRef="#ctx0" brushRef="#br0" timeOffset="1">366 0 10890,'0'0'2274,"-11"49"897,5-14-896,1-3-161,5 4-929,0-1-385,0-4-383,7-1-289,3-2-32,-3-4-32,4 1-224,-5-4-1089,0-3-833,-5-2-1890,3-8-2722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3.198"/>
    </inkml:context>
    <inkml:brush xml:id="br0">
      <inkml:brushProperty name="width" value="0.025" units="cm"/>
      <inkml:brushProperty name="height" value="0.025" units="cm"/>
    </inkml:brush>
  </inkml:definitions>
  <inkml:trace contextRef="#ctx0" brushRef="#br0">1 1 17072,'0'0'6791,"5"67"-5959,-3-25-159,-2 6-385,6-2-160,3-3-64,-3-5 1,1-5-33,-1-3-64,-4-6-769,3-6-769,-5-3-1793,0-8-2306,-7-7-3236</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0.985"/>
    </inkml:context>
    <inkml:brush xml:id="br0">
      <inkml:brushProperty name="width" value="0.025" units="cm"/>
      <inkml:brushProperty name="height" value="0.025" units="cm"/>
    </inkml:brush>
  </inkml:definitions>
  <inkml:trace contextRef="#ctx0" brushRef="#br0">8 52 9929,'0'0'9561,"1"9"-7671,-1-7-1760,0 0 1,1 1-1,-1-1 0,1 0 1,-1 0-1,1 1 0,0-1 0,0 0 1,-1 0-1,2 0 0,-1 0 0,0 0 1,0 0-1,1 0 0,-1-1 0,1 1 1,-1 0-1,1-1 0,0 1 0,-1-1 1,1 1-1,0-1 0,0 0 0,0 0 1,0 0-1,0 0 0,1 0 0,-1 0 1,0-1-1,0 1 0,1-1 0,-1 0 1,0 1-1,0-1 0,1 0 0,-1 0 1,0-1-1,1 1 0,-1 0 0,0-1 1,0 1-1,1-1 0,-1 0 0,4-2 1,-3 2-91,0-1 0,0 0 0,0 0 0,0 0 0,0 0 0,0 0 0,-1-1 0,1 1 0,-1-1 0,1 0 0,-1 0 0,0 0 0,0 0 0,-1 0 0,1 0 0,-1 0 0,1-1 0,-1 1 0,0-1 1,0 1-1,0-1 0,-1 1 0,1-1 0,-1 1 0,0-1 0,0 1 0,-1-6 0,1 8-89,-1 0-1,1 0 1,-1 0 0,1-1 0,-1 1-1,0 0 1,1 1 0,-1-1 0,0 0-1,0 0 1,0 0 0,1 0 0,-1 1-1,0-1 1,0 0 0,0 1 0,0-1 0,0 0-1,0 1 1,-1 0 0,1-1 0,0 1-1,0 0 1,0-1 0,0 1 0,-1 0-1,1 0 1,0 0 0,0 0 0,0 0-1,0 0 1,-1 0 0,1 1 0,0-1-1,0 0 1,-2 1 0,-1 0-87,-1 0 1,1 0-1,0 1 0,-1-1 1,1 1-1,0 0 0,0 0 1,-5 4-1,4-2 105,0 0 1,1 1 0,-1 0-1,1 0 1,0 0-1,1 1 1,-1-1-1,1 1 1,0 0-1,0 0 1,1 0-1,0 0 1,0 0 0,1 1-1,-1-1 1,0 12-1,2-18 38,0 1 1,0 0-1,0 0 0,1 0 0,-1 0 1,0-1-1,0 1 0,1 0 0,-1 0 1,0-1-1,1 1 0,-1 0 0,1 0 0,-1-1 1,1 1-1,-1 0 0,1-1 0,-1 1 1,1-1-1,0 1 0,-1-1 0,1 1 1,0-1-1,-1 1 0,1-1 0,0 0 1,0 1-1,0-1 0,1 0 0,33 2 353,-24-3-291,0-1 0,0 0 1,-1-1-1,14-5 1,7-10-34,-24 14-55,0-1 0,0 1 1,1 0-1,-1 0 0,1 1 0,0 0 0,0 1 0,15-4 0,-20 25-505,-3-15 533,1 0 0,-1 0 0,1 0 0,-1 0 0,1 0 0,0 0 0,0 0 0,3 5 0,-2-8 31,-1 0 0,1 0 0,0-1 0,0 1 0,0 0 0,0-1-1,0 1 1,0-1 0,0 1 0,0-1 0,0 0 0,0 0 0,0 0 0,0 0 0,0 0 0,0 0 0,0-1-1,0 1 1,0-1 0,0 1 0,0-1 0,2-1 0,46-21-32,-44 20-165,-5 2 47,1 0-1,-1 0 1,0 0 0,1 0 0,-1 0-1,1 1 1,-1-1 0,1 0 0,-1 1-1,1 0 1,-1-1 0,1 1 0,0 0-1,-1 0 1,1-1 0,-1 1 0,1 0 0,0 1-1,1-1 1,-2 2-318,0 0-1,0-1 1,-1 1-1,1 0 1,0 0 0,-1 0-1,1 0 1,-1 0-1,0 0 1,1-1 0,-1 1-1,0 0 1,0 0-1,0 0 1,-1 3 0,1 7-4580</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1.726"/>
    </inkml:context>
    <inkml:brush xml:id="br0">
      <inkml:brushProperty name="width" value="0.025" units="cm"/>
      <inkml:brushProperty name="height" value="0.025" units="cm"/>
    </inkml:brush>
  </inkml:definitions>
  <inkml:trace contextRef="#ctx0" brushRef="#br0">1 181 5990,'0'0'24626,"4"-10"-23879,6-9-484,2-1 1,23-29-1,-31 44-303,-1 0 1,1 1-1,-1-1 0,0-1 1,0 1-1,-1 0 0,1-1 1,-1 1-1,0-1 1,-1 0-1,0 1 0,0-1 1,1-7-1,-4 13-151,0 0-1,0 1 1,1-1-1,-1 1 1,0-1 0,1 1-1,-1 0 1,0 0 0,1 0-1,-1 0 1,1 0 0,-3 2-1,-4 4 115,1 1-1,1 0 0,-1 0 0,1 0 1,1 1-1,0-1 0,0 1 1,-6 18-1,10-26 64,1 0 1,0 0-1,0-1 0,0 1 0,0 0 1,0 0-1,0 0 0,0 0 1,0 0-1,1 0 0,-1 0 1,0 0-1,0-1 0,1 1 1,-1 0-1,1 0 0,-1 0 1,0 0-1,1-1 0,0 1 1,-1 0-1,1-1 0,-1 1 1,1 0-1,0-1 0,0 1 1,-1-1-1,1 1 0,0-1 1,0 1-1,0-1 0,-1 0 0,1 1 1,0-1-1,0 0 0,0 0 1,0 1-1,0-1 0,0 0 1,0 0-1,-1 0 0,3 0 1,48 1-207,-41-1 174,202-1-803,-211 1 959,0 0 0,0 0 0,-1 0 0,1-1 0,0 1 0,0 0 0,-1 0 0,1-1 0,0 1 0,0 0 0,-1-1 0,1 1 0,0-1 0,-1 1 0,1-1 0,-1 1 0,1-1 0,0 1 0,-1-1 0,1 0 0,-1 1 0,0-1 0,1 0-1,-1 0 1,1 1 0,-1-1 0,0 0 0,0 0 0,1 0 0,0-34 1191,-17-29-2196,18 59-6056,7 5 1326,-5 0 4155,9 0-3782</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2.059"/>
    </inkml:context>
    <inkml:brush xml:id="br0">
      <inkml:brushProperty name="width" value="0.025" units="cm"/>
      <inkml:brushProperty name="height" value="0.025" units="cm"/>
    </inkml:brush>
  </inkml:definitions>
  <inkml:trace contextRef="#ctx0" brushRef="#br0">69 16 6118,'0'0'17611,"-9"-3"-17915,-29-9 149,23 19 869,10-3-2136,3-14-15214</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2.574"/>
    </inkml:context>
    <inkml:brush xml:id="br0">
      <inkml:brushProperty name="width" value="0.025" units="cm"/>
      <inkml:brushProperty name="height" value="0.025" units="cm"/>
    </inkml:brush>
  </inkml:definitions>
  <inkml:trace contextRef="#ctx0" brushRef="#br0">1 0 14061,'0'0'9417,"1"11"-8878,13 98 900,18 198 875,-32-307-2303,3 36 152,-3-35-90,0 0 1,0 0-1,0 0 0,0 0 0,0 0 0,0 0 0,0 1 0,1-1 0,-1 0 0,0 0 1,1 0-1,-1 0 0,1 0 0,0 0 0,-1 0 0,1 0 0,-1-1 0,1 1 1,0 0-1,0 0 0,0 0 0,-1-1 0,1 1 0,2 0 0,-2-2 87,0-1 0,0 0 1,0 1-1,0-1 0,0 0 0,0 0 0,0 0 0,-1 0 1,1 0-1,0 0 0,-1 0 0,0 0 0,1-2 0,2-33-321,-4-75 1,0 44-1243,1 67 1369,0 1 0,1-1 0,-1 1 0,0 0 0,1-1 0,-1 1 0,1-1 0,-1 1 0,0 0 0,1-1 0,-1 1 0,1 0 0,0 0 0,-1-1 0,1 1 0,-1 0 0,1 0 1,-1 0-1,1 0 0,-1-1 0,1 1 0,0 0 0,-1 0 0,1 0 0,-1 0 0,1 1 0,-1-1 0,1 0 0,0 0 0,-1 0 0,1 0 0,-1 0 0,1 1 0,0-1 0,22 7-464,-4-2 452,0 0-1,28 4 1,8 1 126,-45 0 131,-7-17-212,-2-1 42,1-26 76,-3 29-236,1-1 0,0 1 1,0 0-1,1 0 0,0 0 1,0 0-1,2-9 0,-1 14-525,0-1-1,-1 1 0,1-1 1,0 1-1,0 0 0,0-1 1,0 1-1,0 0 0,0 0 1,-1 0-1,1 1 0,0-1 1,0 0-1,0 1 0,0-1 1,-1 1-1,1 0 0,0-1 1,0 1-1,2 2 0,14 8-4554</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3.197"/>
    </inkml:context>
    <inkml:brush xml:id="br0">
      <inkml:brushProperty name="width" value="0.025" units="cm"/>
      <inkml:brushProperty name="height" value="0.025" units="cm"/>
    </inkml:brush>
  </inkml:definitions>
  <inkml:trace contextRef="#ctx0" brushRef="#br0">96 110 12107,'0'0'7533,"-9"-7"-7565,-29-19-16,37 26 51,0-1 0,0 1 1,0-1-1,0 1 0,0 0 0,-1-1 1,1 1-1,0 0 0,0 0 0,0 0 1,0 0-1,0 0 0,0 0 0,-1 0 1,1 0-1,0 0 0,0 1 0,0-1 0,0 0 1,0 1-1,0-1 0,0 1 0,0-1 1,0 1-1,0-1 0,0 1 0,0 0 1,0 0-1,0-1 0,1 1 0,-1 0 1,0 0-1,1 0 0,-1 0 0,0 0 1,1 0-1,-1 0 0,1 0 0,-1 0 1,1 0-1,0 0 0,-1 1 0,-8 43 659,9-44-637,1 1 0,-1-1 1,1 0-1,-1 1 1,1-1-1,-1 0 1,1 0-1,0 1 0,0-1 1,0 0-1,0 0 1,0 0-1,0 0 1,0 0-1,0 0 0,0 0 1,0 0-1,0-1 1,1 1-1,-1 0 1,0-1-1,3 2 0,39 13 247,-24-9-312,-11-3-81,0 0 0,0 1 0,0 0 0,-1 1-1,1-1 1,-1 1 0,12 11 0,-18-14 139,1 0 0,0 0 0,0 1 0,-1-1 0,1 0 0,-1 1 0,0-1 0,0 1 1,0-1-1,0 1 0,0-1 0,-1 1 0,1 0 0,-1-1 0,1 1 0,-1 0 0,0 0 0,0-1 0,0 1 0,-1 0 1,1-1-1,-1 1 0,1 0 0,-1-1 0,0 1 0,0-1 0,0 1 0,0-1 0,-2 3 0,-3 6 253,0-1-1,-1-1 0,0 1 0,-9 9 1,13-16-150,0 0 0,1 0 1,-1-1-1,0 1 1,-1-1-1,1 1 0,0-1 1,-1 0-1,1 0 1,-1-1-1,0 1 0,0-1 1,1 0-1,-1 0 1,-7 1-1,10-2-122,0-1 0,0 0 0,0 1 0,0-1 0,0 0 0,1 1-1,-1-1 1,0 0 0,1 0 0,-1 0 0,0 0 0,1 0 0,-1 0 0,1 0 0,-1 0 0,1 0 0,0 0-1,-1 0 1,1 0 0,0 0 0,0 0 0,0 0 0,0 0 0,0 0 0,0 0 0,0-1 0,0 1 0,0 0-1,0 0 1,1-2 0,7-39-1620,-4 32 1456,0 1 1,1 0-1,0 1 0,1-1 1,0 1-1,0 0 0,15-13 0,60-48 239,-43 38 268,-18 15-61,0-2 0,-1 0-1,-1-1 1,21-30 0,-38 49-277,0-1-1,-1 0 1,1 1 0,-1-1-1,1 0 1,-1 0-1,1 0 1,-1 0 0,1 1-1,-1-1 1,0 0 0,1 0-1,-1 0 1,0 0 0,0 0-1,0 0 1,0 0-1,1 0 1,-2 0 0,1 0-1,0 0 1,0 0 0,0-1-1,-1 2-2,0-1-1,1 1 0,-1 0 1,0-1-1,1 1 0,-1 0 0,0 0 1,0 0-1,1-1 0,-1 1 1,0 0-1,0 0 0,0 0 1,1 0-1,-1 0 0,0 0 1,0 1-1,1-1 0,-1 0 1,0 0-1,-1 1 0,-3 0 22,1 1-1,-1 0 1,0 0 0,0 0-1,1 1 1,-1 0-1,-5 4 1,7-4 44,0 0 0,1 0 0,-1 1-1,0-1 1,1 1 0,0 0 0,0-1 0,0 1 0,0 0 0,1 0 0,0 0-1,-1 1 1,1-1 0,1 0 0,-1 0 0,1 1 0,0 6 0,0-8-7,1-1-1,-1 0 1,1 1 0,0-1 0,0 0 0,0 0 0,0 0 0,1 0 0,-1 0-1,0 0 1,1 0 0,-1 0 0,1 0 0,0-1 0,0 1 0,0-1-1,-1 1 1,1-1 0,1 0 0,-1 0 0,0 0 0,0 0 0,0 0-1,1 0 1,-1-1 0,0 1 0,1-1 0,-1 1 0,0-1 0,1 0-1,-1 0 1,4 0 0,3 0-117,23-1-1897,-31 1 1642,0 0 0,0 0-1,0-1 1,0 1 0,-1 0-1,1-1 1,0 1 0,0-1-1,-1 1 1,1-1 0,0 0-1,0 1 1,-1-1 0,1 0-1,-1 1 1,1-1-1,-1 0 1,1 0 0,0 0-1,4-13-7987</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3.797"/>
    </inkml:context>
    <inkml:brush xml:id="br0">
      <inkml:brushProperty name="width" value="0.025" units="cm"/>
      <inkml:brushProperty name="height" value="0.025" units="cm"/>
    </inkml:brush>
  </inkml:definitions>
  <inkml:trace contextRef="#ctx0" brushRef="#br0">62 1 9769,'0'0'12732,"-8"4"-12006,4-2-641,1-1-5,0 0 0,0 0 0,1 0 0,-1 0 0,1 0 0,-1 1 0,1-1-1,0 1 1,-1 0 0,1-1 0,0 1 0,0 0 0,0 0 0,0 1 0,1-1 0,-1 0-1,0 1 1,1-1 0,0 1 0,-1-1 0,1 1 0,0 0 0,1-1 0,-1 1-1,-1 5 1,2-5 11,0 0 0,1 0 0,-1-1 0,0 1 0,1 0 0,-1 0-1,1-1 1,0 1 0,0 0 0,0-1 0,1 1 0,-1-1 0,0 1 0,1-1-1,0 0 1,-1 0 0,1 1 0,4 2 0,-4-4-42,0 1 0,0-1 0,-1-1 1,1 1-1,0 0 0,0 0 0,0-1 0,0 1 0,1-1 0,-1 0 1,0 1-1,0-1 0,0 0 0,0 0 0,0 0 0,0-1 0,0 1 1,1 0-1,-1-1 0,0 0 0,0 1 0,0-1 0,0 0 0,-1 0 1,1 0-1,2-2 0,1 0-50,-1 0 0,0 0 1,0-1-1,0 0 0,0 1 1,-1-1-1,0-1 0,0 1 0,0 0 1,0-1-1,0 0 0,-1 0 0,0 0 1,0 0-1,-1 0 0,1 0 1,-1 0-1,0 0 0,0 0 0,-1-1 1,1-9-1,-2 14-11,1 1 0,0 0 0,0-1 0,0 1 0,0 0 0,-1 0 0,1-1 0,0 1 0,0 0 0,-1 0 0,1-1 0,0 1 1,0 0-1,-1 0 0,1 0 0,0-1 0,-1 1 0,1 0 0,0 0 0,-1 0 0,1 0 0,0 0 0,-1 0 0,1 0 0,0 0 0,-1-1 0,1 1 0,0 0 0,-1 1 0,1-1 0,0 0 0,-1 0 0,1 0 1,-1 0-1,1 0 0,0 0 0,0 0 0,-1 0 0,1 1 0,0-1 0,-1 0 0,1 0 0,0 0 0,-1 1 0,1-1 0,0 0 0,0 0 0,0 1 0,-1-1 0,1 0 0,0 1 0,0-1 0,-14 15-187,11-9 35,0 0 0,1 1-1,0-1 1,0 1 0,1-1 0,0 1-1,0 0 1,0-1 0,1 1 0,0 0-1,1 0 1,1 10 0,-2-16-16,0 0 1,1 0-1,-1 0 1,1 0-1,-1 0 1,1 0-1,0 0 1,-1 0-1,1 0 1,0-1-1,-1 1 1,1 0-1,0 0 1,0-1-1,0 1 1,0 0-1,-1-1 1,1 1-1,0-1 1,0 0-1,0 1 1,0-1-1,0 0 1,1 1-1,-1-1 0,1 0 1,17-1-8176,-11-5-2397</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4.161"/>
    </inkml:context>
    <inkml:brush xml:id="br0">
      <inkml:brushProperty name="width" value="0.025" units="cm"/>
      <inkml:brushProperty name="height" value="0.025" units="cm"/>
    </inkml:brush>
  </inkml:definitions>
  <inkml:trace contextRef="#ctx0" brushRef="#br0">1 1 9097,'0'0'16399,"7"51"-15534,4-35-545,0-2-192,6-2-672,-6-3-2435,3-6-3235</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4.508"/>
    </inkml:context>
    <inkml:brush xml:id="br0">
      <inkml:brushProperty name="width" value="0.025" units="cm"/>
      <inkml:brushProperty name="height" value="0.025" units="cm"/>
    </inkml:brush>
  </inkml:definitions>
  <inkml:trace contextRef="#ctx0" brushRef="#br0">0 5 13837,'0'0'18930,"0"-4"-19539,6 4-2626,-1 0-2882</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6.521"/>
    </inkml:context>
    <inkml:brush xml:id="br0">
      <inkml:brushProperty name="width" value="0.025" units="cm"/>
      <inkml:brushProperty name="height" value="0.025" units="cm"/>
    </inkml:brush>
  </inkml:definitions>
  <inkml:trace contextRef="#ctx0" brushRef="#br0">12 0 6150,'0'0'17275,"-2"11"-17078,1-4-137,-3 18 107,2 0 0,0 33 0,2-53-151,0 0 0,0 0 0,0 0 0,1 0 0,0 0 0,0 0 0,0 0 0,0 0 0,1-1 0,0 1 0,0 0 0,0-1 0,0 1 0,1-1 0,0 0 0,0 0 0,0 0 0,1 0 0,-1 0 0,5 2 0,-6-4 53,1-1-1,-1 1 1,1-1-1,0 0 0,-1 0 1,1 0-1,0-1 1,0 1-1,0-1 1,0 1-1,0-1 1,0 0-1,-1 0 0,1 0 1,0-1-1,0 1 1,0-1-1,0 1 1,0-1-1,-1 0 1,1 0-1,0 0 0,2-2 1,4-3 101,0 0 1,0-1-1,-1 0 0,14-14 0,12-10-155,-32 30-49,1 0-1,-1 0 1,0 1-1,1-1 1,-1 1-1,1-1 1,-1 1-1,1 0 1,-1 0-1,1 0 1,-1 1-1,1-1 1,-1 1-1,1-1 1,-1 1-1,0 0 1,1 0-1,-1 0 1,3 1-1,27 7 218,-26-10-155,0 1 0,0-1 0,0-1 1,0 1-1,0-1 0,0 0 0,-1 0 0,1 0 0,-1-1 0,0 0 0,0 0 0,0-1 1,0 1-1,7-8 0,-4 4-34,1 1 1,-1 0 0,19-9-1,-27 15-22,1 0-1,0 0 0,0 0 1,0 0-1,-1 0 0,1 1 0,0-1 1,0 0-1,0 0 0,-1 0 0,1 1 1,0-1-1,0 0 0,-1 1 0,1-1 1,0 1-1,-1-1 0,1 1 0,-1-1 1,1 1-1,0-1 0,-1 1 0,1-1 1,-1 1-1,0 0 0,1-1 1,-1 1-1,1 0 0,-1 0 0,0-1 1,1 1-1,-1 0 0,0 0 0,0-1 1,0 1-1,0 0 0,0 0 0,0 0 1,0 0-1,8 46-49,-7-34-264,0-3-825</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6.867"/>
    </inkml:context>
    <inkml:brush xml:id="br0">
      <inkml:brushProperty name="width" value="0.025" units="cm"/>
      <inkml:brushProperty name="height" value="0.025" units="cm"/>
    </inkml:brush>
  </inkml:definitions>
  <inkml:trace contextRef="#ctx0" brushRef="#br0">0 1 13869,'0'0'5573,"49"22"-12171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3.528"/>
    </inkml:context>
    <inkml:brush xml:id="br0">
      <inkml:brushProperty name="width" value="0.025" units="cm"/>
      <inkml:brushProperty name="height" value="0.025" units="cm"/>
    </inkml:brush>
  </inkml:definitions>
  <inkml:trace contextRef="#ctx0" brushRef="#br0">0 126 12364,'0'0'4932,"56"34"-2657,-20-34-578,14 0 289,4-10-801,1-6-672,4-1-353,-3-5-96,-7 6-64,-6-4-128,-11 2-1154,-12-1-1856,-14-2-3429</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7.369"/>
    </inkml:context>
    <inkml:brush xml:id="br0">
      <inkml:brushProperty name="width" value="0.025" units="cm"/>
      <inkml:brushProperty name="height" value="0.025" units="cm"/>
    </inkml:brush>
  </inkml:definitions>
  <inkml:trace contextRef="#ctx0" brushRef="#br0">113 151 14638,'0'0'5071,"-9"1"-3960,4-1-1033,0 1-1,0 0 1,0 0 0,1 1 0,-1-1 0,0 1 0,1 0-1,-1 0 1,1 1 0,0-1 0,0 1 0,0 0 0,0 0-1,0 0 1,1 1 0,-1-1 0,1 1 0,0 0 0,0 0-1,0 0 1,1 0 0,-1 0 0,1 1 0,0-1 0,0 1-1,1 0 1,-1-1 0,1 1 0,0 0 0,0 5 0,1-9-35,1-1 0,-1 1 0,1 0 0,-1-1 0,0 1 0,1-1 0,0 1 1,-1 0-1,1-1 0,-1 1 0,1-1 0,0 0 0,-1 1 0,1-1 0,0 1 0,-1-1 0,1 0 1,0 0-1,-1 1 0,1-1 0,0 0 0,0 0 0,0 0 0,-1 0 0,1 0 0,0 0 1,0 0-1,-1 0 0,1 0 0,0 0 0,0 0 0,-1-1 0,1 1 0,0 0 0,0 0 1,-1-1-1,1 1 0,0-1 0,0 0 0,35-14 1676,-15-2-1586,0-1-1,-1 0 1,0-2 0,-2-1-1,-1 0 1,0-1 0,15-28-1,6-6-248,-49 74-581,0 0 0,1 0 1,-9 23-1,12-25 688,1 1 1,1-1-1,0 1 0,1 1 1,1-1-1,1 0 0,-1 28 1,4-44 22,-1 1-1,0-1 1,0 1 0,1-1 0,-1 0 0,1 1-1,-1-1 1,1 1 0,-1-1 0,1 0 0,0 0-1,0 1 1,0-1 0,0 0 0,0 0-1,0 0 1,0 0 0,0 0 0,0 0 0,0 0-1,0 0 1,1 0 0,-1-1 0,0 1 0,1 0-1,-1-1 1,1 0 0,-1 1 0,0-1 0,1 0-1,-1 1 1,1-1 0,-1 0 0,1 0 0,-1 0-1,1 0 1,-1 0 0,1-1 0,-1 1 0,3-1-1,2 0 57,0 0 0,0 0 0,0-1 0,0 0 0,0 0 0,0-1 1,0 0-1,9-5 0,-4-1-57,0-1-1,0 0 1,-1 0 0,-1-1 0,0 0 0,0-1 0,-1 0 0,0 0 0,-1-1 0,-1 0 0,0 0 0,0-1 0,3-14 0,-11 18-270,-7 19 168,-9 21 51,17-27 34,0 0 1,-1 0-1,1 1 1,1-1-1,-1 0 1,0 1-1,1-1 1,0 0 0,0 1-1,0-1 1,0 0-1,0 1 1,1-1-1,-1 0 1,1 1-1,0-1 1,2 6-1,0-6 4,0 0-1,0 1 1,0-1-1,0-1 1,1 1-1,-1 0 1,1-1-1,0 0 1,-1 0-1,1 0 1,0 0-1,0-1 1,7 2-1,5 4-95,0-2 0,0 0 0,1 0 0,0-2 0,0 0 0,0-1 0,25 0 0,-41-3 214,0 1 0,0 0 0,0-1 0,0 1 0,0-1 0,0 0 0,-1 1 0,1-1 0,0 1 0,0-1 0,-1 0 0,1 0 0,-1 1 0,1-1 0,0 0 0,-1 0 0,1 0 0,-1 0 0,0 0 0,1 0 0,-1 0 0,0 0 0,0 0 0,1 0 0,-1 0 0,0 0 0,0 0 0,0-1 0,1-34 1674,-1 29-1326,0-21-105,1 8-527,-1-1 1,-1 0 0,-1 1 0,-1-1 0,-6-25 0,8 40-771</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7.824"/>
    </inkml:context>
    <inkml:brush xml:id="br0">
      <inkml:brushProperty name="width" value="0.025" units="cm"/>
      <inkml:brushProperty name="height" value="0.025" units="cm"/>
    </inkml:brush>
  </inkml:definitions>
  <inkml:trace contextRef="#ctx0" brushRef="#br0">1 0 15310,'0'0'10581,"0"9"-10367,3 31-16,1-1 0,19 76 0,-11-66-1475,7 80 1,-19-127 537,1 11-1304,-3-7-7037,-8-6 1440</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8.155"/>
    </inkml:context>
    <inkml:brush xml:id="br0">
      <inkml:brushProperty name="width" value="0.025" units="cm"/>
      <inkml:brushProperty name="height" value="0.025" units="cm"/>
    </inkml:brush>
  </inkml:definitions>
  <inkml:trace contextRef="#ctx0" brushRef="#br0">25 189 8968,'-4'-8'3401,"3"5"-3231,-16-43 3857,16 43-3786,1 1-1,-1-1 1,1 0 0,0 1-1,0-1 1,0 1 0,0-1-1,0 0 1,1 1 0,-1-1 0,1 1-1,0-1 1,0 1 0,0-1-1,0 1 1,0-1 0,0 1-1,1 0 1,-1 0 0,3-4-1,5-2 68,1 0 0,0 1 0,0 0 0,0 1-1,1 0 1,0 0 0,0 1 0,0 1 0,0-1-1,1 2 1,0 0 0,0 0 0,0 1 0,0 1-1,22 0 1,-26 0-294,-1 1 1,1 0-1,0 1 0,0 0 0,0 1 0,0-1 1,-1 1-1,1 1 0,-1-1 0,1 1 0,-1 1 1,0-1-1,0 1 0,-1 1 0,1-1 0,-1 1 1,0 0-1,0 0 0,0 1 0,-1 0 0,0 0 1,0 0-1,-1 1 0,8 12 0,-10-15 21,-1 0-1,1 0 1,-1-1 0,0 1-1,0 0 1,-1 0-1,1 0 1,-1 0 0,0 0-1,0 0 1,0 0-1,0 0 1,-1 0 0,0 0-1,0 0 1,0 0 0,0 0-1,0 0 1,-1 0-1,0-1 1,0 1 0,0-1-1,0 1 1,0-1-1,-1 0 1,1 0 0,-1 0-1,-5 5 1,2-3-88,-1-1 0,1 1 0,-1-1 0,1 0 0,-1-1 0,-1 1 0,1-1 0,0-1 0,-1 0 0,1 0 0,-1 0 0,1-1 0,-17 1 0,24-2-140,-1 0 0,1 0 1,-1 1-1,0-1 1,1 0-1,-1 0 0,1-1 1,-1 1-1,0 0 1,1 0-1,-1 0 0,1 0 1,-1 0-1,1-1 1,-1 1-1,1 0 0,-1 0 1,1-1-1,-1 1 1,1 0-1,-1-1 0,1 1 1,-1-1-1,1 1 1,0 0-1,-1-1 0,1 1 1,0-1-1,-1 1 1,1-1-1,0 1 0,0-1 1,-1 0-1,1 1 1,0-1-1,0 1 0,0-2 1,-1-13-6711</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8.483"/>
    </inkml:context>
    <inkml:brush xml:id="br0">
      <inkml:brushProperty name="width" value="0.025" units="cm"/>
      <inkml:brushProperty name="height" value="0.025" units="cm"/>
    </inkml:brush>
  </inkml:definitions>
  <inkml:trace contextRef="#ctx0" brushRef="#br0">2 33 9705,'0'0'6321,"1"11"-3486,-2 22-1069,0-16-948,1 0 1,0-1 0,1 1-1,0 0 1,7 24 0,-8-40-769,0 0 1,0-1-1,0 1 1,1 0-1,-1 0 1,0-1-1,0 1 1,1 0 0,-1-1-1,0 1 1,1-1-1,-1 1 1,1 0-1,-1-1 1,1 1-1,-1-1 1,1 1-1,-1-1 1,1 1-1,0-1 1,-1 0-1,1 1 1,-1-1-1,1 0 1,0 1-1,0-1 1,-1 0-1,1 0 1,0 1-1,-1-1 1,1 0 0,0 0-1,0 0 1,-1 0-1,1 0 1,0 0-1,-1 0 1,1 0-1,0-1 1,0 1-1,-1 0 1,1 0-1,0-1 1,-1 1-1,1 0 1,0-1-1,-1 1 1,1 0-1,-1-1 1,1 1-1,0-1 1,-1 1-1,1-1 1,-1 0 0,0 1-1,1-1 1,-1 1-1,1-1 1,-1 0-1,0 1 1,1-1-1,-1-1 1,22-41 908,-17 31-972,-1-1 0,-1 0 0,0 0 0,-1 0 0,0 0 0,-1 0 0,0 0 0,-3-23 0,2 35-68,0 0-1,0 0 1,0 0-1,-1 0 1,1 0 0,0 0-1,-1 0 1,1 0-1,-1 0 1,1 0-1,-1 0 1,0 0 0,1 0-1,-1 1 1,0-1-1,1 0 1,-1 0 0,0 1-1,0-1 1,0 1-1,0-1 1,0 0 0,0 1-1,0 0 1,0-1-1,0 1 1,0 0 0,0-1-1,0 1 1,0 0-1,0 0 1,0 0-1,0 0 1,0 0 0,-1 0-1,2 25-6916,1-22 6458,1-1 1,0 1 0,0-1 0,0 1 0,0-1 0,0 0-1,0 0 1,1 0 0,-1 0 0,1 0 0,0-1-1,-1 1 1,1-1 0,0 1 0,0-1 0,0 0 0,0 0-1,5 1 1,21 4-5968</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8.841"/>
    </inkml:context>
    <inkml:brush xml:id="br0">
      <inkml:brushProperty name="width" value="0.025" units="cm"/>
      <inkml:brushProperty name="height" value="0.025" units="cm"/>
    </inkml:brush>
  </inkml:definitions>
  <inkml:trace contextRef="#ctx0" brushRef="#br0">112 76 12716,'0'0'7159,"-10"0"-6380,6-1-756,0 1 0,1 0 0,-1 0 0,0 0-1,1 0 1,-1 0 0,1 1 0,-1-1 0,0 1 0,1 0 0,-1 0-1,1 1 1,0-1 0,-1 1 0,1 0 0,0-1 0,0 1 0,0 1-1,0-1 1,1 0 0,-1 1 0,0-1 0,1 1 0,0 0 0,-1 0-1,1 0 1,1 0 0,-1 0 0,0 0 0,1 1 0,-2 4 0,2-5 135,-1 0 1,1 1 0,0-1 0,1 1 0,-1-1-1,1 1 1,-1 0 0,1-1 0,0 1 0,0-1-1,1 1 1,-1 0 0,2 5 0,-1-8-81,-1 0 1,1 0-1,0 0 0,-1 0 1,1 0-1,0 0 0,0 0 1,0 0-1,0-1 1,0 1-1,0 0 0,0 0 1,0-1-1,0 1 0,0-1 1,0 1-1,0-1 0,0 1 1,1-1-1,-1 0 0,0 1 1,0-1-1,0 0 1,1 0-1,-1 0 0,0 0 1,0 0-1,1 0 0,-1 0 1,0-1-1,0 1 0,1 0 1,-1-1-1,0 1 1,0-1-1,0 1 0,0-1 1,0 1-1,0-1 0,0 0 1,2-1-1,4-2 4,-1 0-1,1-1 1,-1 0 0,0 0-1,0-1 1,0 1 0,-1-1-1,0 0 1,0-1-1,-1 1 1,0-1 0,0 0-1,0 0 1,-1 0 0,0-1-1,0 1 1,-1-1 0,0 0-1,0 1 1,-1-1-1,0 0 1,0 0 0,-1-10-1,-1 17-139,1-1-1,-1 0 1,0 1-1,0-1 1,1 1-1,-1-1 1,0 1-1,0-1 1,-1 1-1,1 0 1,0 0-1,0-1 1,0 1-1,-1 0 1,1 0-1,-1 0 1,1 0-1,-1 0 1,1 1-1,-1-1 1,0 0-1,1 1 0,-1-1 1,0 1-1,1 0 1,-1-1-1,-3 1 1,4 0-115,-1 0 1,1-1 0,0 1-1,-1 0 1,1 0-1,-1 0 1,1 0-1,-1 0 1,1 0-1,-1 1 1,1-1-1,0 1 1,-1-1-1,1 1 1,0-1 0,-1 1-1,1-1 1,0 1-1,0 0 1,-1 0-1,1 0 1,0 0-1,0 0 1,0 0-1,0 0 1,0 0-1,0 0 1,1 0 0,-1 1-1,0-1 1,0 0-1,0 3 1,0-3-97,1 1 0,0-1 1,-1 0-1,1 1 0,0-1 1,0 1-1,0-1 0,0 1 1,0-1-1,0 0 0,1 1 1,-1-1-1,0 1 0,1-1 1,-1 0-1,1 1 0,-1-1 1,1 0-1,-1 0 1,1 1-1,0-1 0,0 0 1,0 0-1,0 0 0,0 0 1,0 0-1,0 0 0,0 0 1,0 0-1,0 0 0,0-1 1,1 1-1,-1 0 0,0-1 1,1 1-1,-1-1 0,0 1 1,1-1-1,-1 0 0,1 0 1,-1 1-1,0-1 0,1 0 1,-1 0-1,3-1 0,22 2-8902</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9.315"/>
    </inkml:context>
    <inkml:brush xml:id="br0">
      <inkml:brushProperty name="width" value="0.025" units="cm"/>
      <inkml:brushProperty name="height" value="0.025" units="cm"/>
    </inkml:brush>
  </inkml:definitions>
  <inkml:trace contextRef="#ctx0" brushRef="#br0">75 109 10794,'0'0'4896,"-8"7"-3359,2-2-1331,0 1 0,1-1 0,-1 1 1,1 0-1,1 1 0,-1 0 0,1-1 0,0 1 0,0 0 1,1 1-1,0-1 0,1 1 0,-1-1 0,1 1 0,1 0 1,0 0-1,0 0 0,0 0 0,1 0 0,0 8 0,1-15-152,-1 0 0,0-1 0,0 1 0,0 0 0,1 0-1,-1 0 1,1 0 0,-1-1 0,0 1 0,1 0 0,-1 0-1,1-1 1,0 1 0,-1-1 0,1 1 0,-1 0 0,1-1-1,0 1 1,0-1 0,-1 1 0,1-1 0,0 1 0,0-1-1,0 0 1,-1 0 0,1 1 0,0-1 0,0 0 0,0 0-1,0 0 1,0 0 0,-1 0 0,1 0 0,0 0 0,0 0-1,0 0 1,0 0 0,0 0 0,-1-1 0,1 1 0,0 0-1,0-1 1,0 1 0,-1 0 0,2-1 0,2-1 177,0 1 1,0-1-1,-1 0 0,1 0 1,-1-1-1,1 1 1,-1 0-1,5-6 0,4-7-122,0-2 0,-1 1 0,0-2 0,-1 0-1,-1 0 1,-1 0 0,-1-1 0,-1 0 0,0-1 0,-1 1-1,-1-1 1,1-23 0,-5 43-121,0-1 0,0 1-1,0 0 1,0 0 0,0 0 0,-1 0 0,1 0 0,0 0-1,0 0 1,0 0 0,0 0 0,-1-1 0,1 1-1,0 0 1,0 0 0,0 0 0,0 0 0,-1 0-1,1 0 1,0 0 0,0 0 0,0 0 0,0 0 0,-1 0-1,1 0 1,0 0 0,0 1 0,0-1 0,0 0-1,-1 0 1,1 0 0,0 0 0,0 0 0,0 0-1,0 0 1,0 0 0,0 0 0,-1 1 0,1-1 0,0 0-1,0 0 1,0 0 0,0 0 0,0 0 0,0 1-1,0-1 1,0 0 0,0 0 0,0 0 0,0 0 0,0 1-1,-1-1 1,-7 15 25,0 1 0,0 0 0,2 0 1,0 0-1,0 1 0,2 0 0,0 0 0,1 0 0,1 1 0,-1 19 0,3-34 23,0 0-1,0 0 1,0 0-1,0 0 1,0 0-1,0 0 1,1 0-1,0 0 0,0 0 1,-1 0-1,2 0 1,-1-1-1,0 1 1,0 0-1,1-1 1,0 1-1,-1-1 1,5 5-1,-4-6-5,1 0 1,-1 0-1,0 0 0,1 0 1,-1 0-1,0-1 0,1 1 0,-1-1 1,1 0-1,-1 0 0,1 0 0,-1 0 1,1 0-1,-1 0 0,0-1 0,1 1 1,-1-1-1,1 1 0,-1-1 1,0 0-1,0 0 0,1 0 0,-1-1 1,4-2-1,4-2 11,0-1-1,0 0 1,-1-1 0,15-15 0,-20 20-70,-1-1 0,1 1 0,-1-1-1,0-1 1,0 1 0,0 0 0,-1-1 0,1 1 0,-1-1 0,0 0 0,0 0 0,-1 1 0,2-9 0,-3 12-291,-2 3 250,0 1 0,0-1 0,1 1 1,-1 0-1,1 0 0,0 0 0,-1 0 0,1 0 1,0 0-1,0 4 0,0-5 37,-1 5 47,1-1 0,-1 1-1,1 0 1,0-1 0,0 1 0,1 0 0,1 9 0,-1-14 6,0-1 0,1 0 0,-1 1 0,0-1 0,1 0 0,0 1 0,-1-1 1,1 0-1,0 0 0,-1 0 0,1 0 0,0 1 0,0-1 0,0 0 0,0 0 0,0-1 1,0 1-1,0 0 0,1 0 0,-1 0 0,0-1 0,0 1 0,1-1 0,-1 1 1,0-1-1,1 1 0,-1-1 0,0 0 0,1 0 0,-1 1 0,1-1 0,-1 0 1,0 0-1,1-1 0,-1 1 0,1 0 0,-1 0 0,0-1 0,1 1 0,-1-1 0,2 0 1,3-1 28,1 0 1,-1-1 0,0 0 0,0-1 0,0 1-1,0-1 1,-1 0 0,1 0 0,-1-1 0,0 0 0,0 1-1,7-12 1,-5 7-90,0-1-1,0 0 0,-1 0 1,-1 0-1,0-1 0,7-19 1,-13 26-1093,-7 13 820,-8 22 232,11 8-966,5-38 720,0 1-1,0-1 1,0 1 0,0-1-1,0 1 1,0-1-1,1 0 1,-1 1-1,0-1 1,1 1 0,-1-1-1,1 0 1,-1 1-1,1-1 1,0 0 0,0 0-1,0 1 1,-1-1-1,1 0 1,0 0 0,0 0-1,1 0 1,1 1-1,13 2-7829</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9.850"/>
    </inkml:context>
    <inkml:brush xml:id="br0">
      <inkml:brushProperty name="width" value="0.025" units="cm"/>
      <inkml:brushProperty name="height" value="0.025" units="cm"/>
    </inkml:brush>
  </inkml:definitions>
  <inkml:trace contextRef="#ctx0" brushRef="#br0">1 0 14798,'0'0'9465,"1"10"-8552,3 34 67,11 191 2364,-15-233-3334,0-1 1,0 0 0,0 0-1,0 0 1,0 0-1,0 1 1,0-1 0,0 0-1,0 0 1,0 0-1,1 1 1,-1-1-1,1 0 1,-1 0 0,1 0-1,-1 0 1,1 0-1,-1 0 1,1 0 0,0 0-1,0 0 1,-1 0-1,2 1 1,0-2 3,-1 0 1,0 0-1,0 0 0,0 0 1,0 0-1,0 0 0,0-1 1,0 1-1,0 0 1,0 0-1,0-1 0,0 1 1,-1-1-1,1 1 0,0-1 1,0 1-1,0-1 0,0 0 1,0 1-1,0-2 1,7-5-2,-1 0 1,-1-1 0,1 0 0,5-9 0,6-15-491,19-45 1,-27 46-3819,-23 144-13509,13-98 14318</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00.180"/>
    </inkml:context>
    <inkml:brush xml:id="br0">
      <inkml:brushProperty name="width" value="0.025" units="cm"/>
      <inkml:brushProperty name="height" value="0.025" units="cm"/>
    </inkml:brush>
  </inkml:definitions>
  <inkml:trace contextRef="#ctx0" brushRef="#br0">0 0 2626</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00.572"/>
    </inkml:context>
    <inkml:brush xml:id="br0">
      <inkml:brushProperty name="width" value="0.025" units="cm"/>
      <inkml:brushProperty name="height" value="0.025" units="cm"/>
    </inkml:brush>
  </inkml:definitions>
  <inkml:trace contextRef="#ctx0" brushRef="#br0">51 90 4004,'0'-10'4367,"0"-57"1163,-4 54-2198,-3 16-1488,-6 20-1084,8 10-358,1 0 0,1 1 0,2-1-1,1 1 1,2-1 0,1 1-1,11 45 1,-13-74-385,1 0 0,0 0 0,0-1 0,0 1 0,0-1 0,1 1-1,0-1 1,3 5 0,-5-9-14,-1 0 0,0 1 0,1-1 0,-1 0 0,0 1 0,1-1 0,-1 0 0,0 1 0,1-1 0,-1 0 1,1 1-1,-1-1 0,0 0 0,1 0 0,-1 0 0,1 0 0,-1 1 0,1-1 0,-1 0 0,1 0 0,-1 0 0,0 0 0,1 0 0,-1 0 0,1 0 0,-1 0 0,1 0 0,-1 0 0,1 0 0,-1-1 0,1 1 0,0-1 1,0-1-1,0 1 0,0 0 1,0-1-1,0 1 1,-1-1-1,1 1 1,-1-1-1,1 1 1,-1-1-1,0 0 1,1 1-1,-1-1 1,0 1-1,0-3 0,0-6 46,0 0-1,0 1 0,-1-1 1,0 0-1,-1 0 0,0 1 1,-3-10-1,4 15 1,-1-1 0,0 1-1,1 0 1,-1 0 0,0-1 0,-1 2 0,1-1-1,-1 0 1,0 0 0,0 1 0,0 0 0,0-1 0,-1 1-1,1 0 1,-1 1 0,0-1 0,-5-3 0,9 7-51,0-1 0,0 0 0,1 1 0,-1-1 0,0 1 0,0-1 0,0 0 0,0 1 0,0-1 0,0 0 0,0 1 0,1-1 1,-1 1-1,0-1 0,0 0 0,-1 1 0,1-1 0,0 1 0,0-1 0,0 0 0,0 1 0,0-1 0,0 0 0,0 1 0,-1-1 0,1 0 0,0 1 1,0-1-1,0 0 0,-1 1 0,1-1 0,0 0 0,-1 0 0,1 1 0,0-1 0,0 0 0,-1 0 0,1 1 0,0-1 0,-1 0 0,1 0 1,-1 0-1,1 0 0,0 0 0,-1 1 0,1-1 0,0 0 0,-1 0 0,1 0 0,-1 0 0,1 0 0,0 0 0,-1 0 0,1 0 0,-1-1 0,1 1 1,0 0-1,-1 0 0,1 0 0,0 0 0,-1 0 0,1-1 0,0 1 0,-1 0 0,1 0 0,-1-1 0,2 4-10,1-1-1,-1 1 0,0-1 1,1 1-1,-1-1 0,1 0 0,0 1 1,0-1-1,3 3 0,0-2 55,1-1 0,-1 1 0,0-1 0,0 0-1,1-1 1,-1 0 0,1 1 0,0-1-1,-1-1 1,1 1 0,0-1 0,-1 0 0,1-1-1,0 1 1,-1-1 0,1 0 0,-1-1 0,1 1-1,-1-1 1,1 0 0,-1 0 0,8-6 0,-4 3 179,0 0 0,-1-1 1,0 0-1,0 0 0,-1-1 0,0 0 1,0 0-1,-1-1 0,1 0 1,-2 0-1,1 0 0,4-11 1,-15 38-161,1 1 1,0 0 0,2 0 0,0 0 0,1 0-1,4 37 1,-3-57-55,0 1 0,0 0-1,0-1 1,0 1 0,0 0 0,0-1-1,0 1 1,0 0 0,1-1 0,-1 1 0,0 0-1,0-1 1,1 1 0,-1-1 0,0 1-1,1-1 1,-1 1 0,1-1 0,-1 1-1,1-1 1,-1 1 0,1-1 0,-1 1 0,1-1-1,-1 0 1,1 1 0,-1-1 0,1 0-1,0 1 1,-1-1 0,1 0 0,0 0-1,-1 0 1,1 0 0,0 1 0,-1-1 0,1 0-1,0 0 1,-1 0 0,1 0 0,0-1-1,-1 1 1,1 0 0,-1 0 0,1 0-1,1-1 1,-1 1-94,1-1 0,0 0 0,0 0 0,0 1 0,-1-1 1,1 0-1,0-1 0,-1 1 0,1 0 0,-1 0 0,0-1 0,1 1 0,-1-1 0,0 1 0,2-3 0,16-52-10430,-14 19-1499</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00.919"/>
    </inkml:context>
    <inkml:brush xml:id="br0">
      <inkml:brushProperty name="width" value="0.025" units="cm"/>
      <inkml:brushProperty name="height" value="0.025" units="cm"/>
    </inkml:brush>
  </inkml:definitions>
  <inkml:trace contextRef="#ctx0" brushRef="#br0">8 0 13837,'0'0'5701,"-8"53"-4291,8-34-866,6-3-416,5 0-192,8-3-1345,-3-4-2371,-1-2-832,6-5-801</inkml:trace>
  <inkml:trace contextRef="#ctx0" brushRef="#br0" timeOffset="1">153 128 5701,'0'0'15572,"-4"11"-14584,1-5-856,-19 53 1505,21-56-1526,-1 1 0,1 0-1,0 0 1,0 0 0,1 0 0,-1 0 0,1 0 0,0 0 0,0 0 0,0 0 0,1-1 0,-1 1 0,1 0 0,1 4 0,-1-7-91,0 0 0,0 0 0,0-1 1,0 1-1,0 0 0,0-1 0,0 1 1,0-1-1,0 1 0,1-1 0,-1 1 1,0-1-1,0 0 0,0 0 0,1 1 1,-1-1-1,0 0 0,0 0 1,0 0-1,1-1 0,-1 1 0,0 0 1,0 0-1,1-1 0,0 0 0,31-11 350,-21 3-546,0 0 0,-1-2 0,0 1 0,-1-1 0,0-1-1,-1 0 1,11-17 0,-20 28-144,0 14-217,-1-9 445,1 1 1,0-1-1,0 0 0,1 0 1,-1 1-1,1-1 1,1 5-1,9-1-1457,10-15-2012,0-9-2124,-2-4-3876</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3.862"/>
    </inkml:context>
    <inkml:brush xml:id="br0">
      <inkml:brushProperty name="width" value="0.025" units="cm"/>
      <inkml:brushProperty name="height" value="0.025" units="cm"/>
    </inkml:brush>
  </inkml:definitions>
  <inkml:trace contextRef="#ctx0" brushRef="#br0">0 115 11659,'0'0'10890,"19"-53"-10409,11 35-33,3 2-95,7 2-193,-1 5-160,2 5 0,4 4-513,-4 0-2145,-9 0-3812</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01.253"/>
    </inkml:context>
    <inkml:brush xml:id="br0">
      <inkml:brushProperty name="width" value="0.025" units="cm"/>
      <inkml:brushProperty name="height" value="0.025" units="cm"/>
    </inkml:brush>
  </inkml:definitions>
  <inkml:trace contextRef="#ctx0" brushRef="#br0">120 0 14542,'0'0'2568,"-9"3"-689,-3 1-899,-1 0 0,1 1 0,-17 9 0,26-13-819,1 1 0,-1-1 0,0 1 0,1-1 0,-1 1 0,1 0 0,-1 0 1,1 0-1,0 0 0,0 0 0,0 1 0,0-1 0,0 1 0,1-1 0,-1 1 0,1 0 1,0 0-1,-1-1 0,1 1 0,0 0 0,1 0 0,-1 0 0,1 0 0,-1 0 1,1 4-1,1-6-199,-1 0 0,1 0 1,0 1-1,0-1 1,0 0-1,0 0 0,0 0 1,0 0-1,1 0 1,-1 0-1,0-1 0,0 1 1,1 0-1,-1 0 0,0-1 1,1 1-1,-1-1 1,1 0-1,-1 1 0,2-1 1,39 9-1176,-34-7 872,21 2-487,-22-4 728,1 1 1,-1 0 0,0 0-1,0 1 1,1 0 0,-1 1 0,7 3-1,-13-6 127,0 0 0,-1 0 0,1 1 0,-1-1 0,1 1 0,-1-1 0,1 0 0,-1 1 0,1-1-1,-1 1 1,1-1 0,-1 1 0,0-1 0,1 1 0,-1 0 0,0-1 0,1 1 0,-1-1 0,0 1 0,0 0 0,0-1-1,0 1 1,0 0 0,1-1 0,-1 1 0,0 0 0,0-1 0,0 1 0,-1 0 0,1 0 0,-14 19 1593,-27 8 628,-7-9-976,20-15-3379,6-10-8375,14-4-2223</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01.912"/>
    </inkml:context>
    <inkml:brush xml:id="br0">
      <inkml:brushProperty name="width" value="0.025" units="cm"/>
      <inkml:brushProperty name="height" value="0.025" units="cm"/>
    </inkml:brush>
  </inkml:definitions>
  <inkml:trace contextRef="#ctx0" brushRef="#br0">0 49 15695,'0'0'13965,"64"-6"-13933,-34 3-32,0 1-512,3-3-1154,-3-2-1313,-6-3-2754,-5-6-6247</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02.921"/>
    </inkml:context>
    <inkml:brush xml:id="br0">
      <inkml:brushProperty name="width" value="0.025" units="cm"/>
      <inkml:brushProperty name="height" value="0.025" units="cm"/>
    </inkml:brush>
  </inkml:definitions>
  <inkml:trace contextRef="#ctx0" brushRef="#br0">1 116 18225,'0'0'4581,"7"9"-3951,6 11-350,0 1 0,-2 1 0,0 0 0,-1 0 0,-2 1 0,0 0 0,-1 0 0,-1 1 0,-2 0 0,0 0 0,-2 0 0,0 29 0,2-87 1284,1-19-1649,-7 44 70,0 0 0,0 1 1,0-1-1,-1 1 0,0 0 0,-1 0 1,0 0-1,0 0 0,-1 1 0,0-1 0,0 1 1,-8-8-1,12 14-97,1 4 58,0 0 0,1 0 0,-1-1 0,1 1 0,0 0 0,0-1 0,0 1 0,0-1 0,3 4 1,-2-2 62,0 0 1,1-1-1,0 1 1,0-1-1,0 0 1,0 0-1,0 0 1,1 0-1,-1-1 1,1 0-1,0 1 1,0-1-1,0 0 1,0-1-1,0 1 1,0-1-1,9 2 1,-7-2 69,0-1-1,0 0 1,0-1 0,0 1 0,0-1 0,0 0 0,0 0 0,-1-1-1,1 0 1,0 0 0,8-5 0,1-1 61,-1-1 1,0-1-1,-1 0 1,0 0-1,-1-2 0,0 1 1,0-1-1,13-20 0,-17 19-101,0 0 0,-1 0-1,-1 0 1,0-1-1,-1 1 1,5-20 0,-9 29-53,0 1 0,-1-1 0,1 0 0,-1-1 0,0 1 1,0 0-1,0 0 0,0 0 0,-1 0 0,0 0 0,0 0 1,-1-4-1,0 6-34,1 0 0,0 0 0,0 0 0,-1 0 0,1 0 0,-1 1 0,0-1 0,1 0 0,-1 1-1,0 0 1,0-1 0,0 1 0,0 0 0,0 0 0,0 0 0,0 0 0,-1 0 0,1 1 0,0-1 0,0 0 0,-1 1 0,-3 0 0,2-1-3,1 1 1,-1 1-1,1-1 0,-1 0 1,1 1-1,-1 0 0,1 0 1,0 0-1,0 0 0,-1 0 1,1 1-1,0-1 0,0 1 1,0 0-1,0 0 0,1 0 1,-1 0-1,0 1 0,1-1 1,-1 1-1,1-1 0,0 1 1,0 0-1,0 0 0,1 0 1,-1 0-1,-1 4 0,-1 2 67,0 1-1,0 0 0,1-1 1,1 1-1,0 0 0,0 1 0,1-1 1,-1 12-1,3-21-11,-1 0 0,0 0 0,1 1 1,-1-1-1,1 0 0,0 1 0,-1-1 0,1 0 0,0 0 0,0 0 1,0 0-1,0 0 0,0 0 0,0 0 0,0 0 0,0 0 1,0-1-1,0 1 0,0 0 0,0 0 0,1-1 0,-1 1 0,0-1 1,1 0-1,-1 1 0,0-1 0,1 0 0,-1 0 0,0 1 0,1-1 1,-1 0-1,1 0 0,-1-1 0,2 1 0,62-5 192,-49 3-227,-14 2 10,1 0 0,0-1 0,-1 1 0,1 0 1,-1 1-1,1-1 0,0 0 0,-1 1 1,1 0-1,-1-1 0,1 1 0,-1 0 1,0 0-1,1 0 0,-1 1 0,0-1 0,0 0 1,0 1-1,0 0 0,0-1 0,0 1 1,0 0-1,0 0 0,-1 0 0,1 0 0,-1 0 1,1 1-1,-1-1 0,1 4 0,2 5 7,0 0-1,-2 1 0,1 0 1,-1 0-1,0 15 0,2 11 91,-4-37-85,0 0-1,0-1 0,0 1 0,1 0 1,-1 0-1,0-1 0,0 1 1,0 0-1,0-1 0,1 1 0,-1 0 1,0-1-1,1 1 0,-1-1 0,1 1 1,-1-1-1,0 1 0,1-1 1,-1 1-1,1-1 0,-1 1 0,2 0 1,8-8-1674,4-24-3655,-6 4-988</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03.269"/>
    </inkml:context>
    <inkml:brush xml:id="br0">
      <inkml:brushProperty name="width" value="0.025" units="cm"/>
      <inkml:brushProperty name="height" value="0.025" units="cm"/>
    </inkml:brush>
  </inkml:definitions>
  <inkml:trace contextRef="#ctx0" brushRef="#br0">0 120 10730,'0'0'8574,"10"2"-5302,0-2-2730,-1 1 1,1-2-1,-1 1 0,1-1 1,-1 0-1,1-1 0,14-5 0,-21 6-464,1 0 0,-1 0 0,0 0 0,1 0 0,-1-1 0,0 0 0,0 0 0,0 0 0,0 0 0,0 0 0,-1 0 0,1-1-1,-1 1 1,1-1 0,-1 0 0,0 0 0,0 1 0,0-2 0,0 1 0,-1 0 0,1 0 0,-1 0 0,0-1 0,0 1 0,0-1-1,0 1 1,-1-1 0,1-3 0,-1 5-72,-1 1 0,1-1-1,-1 0 1,1 1 0,-1-1 0,1 1-1,-1-1 1,0 1 0,0-1-1,0 1 1,0-1 0,0 1-1,0 0 1,0 0 0,0-1 0,0 1-1,0 0 1,-1 0 0,1 0-1,-1 0 1,1 0 0,-1 1 0,1-1-1,-1 0 1,1 1 0,-1-1-1,1 1 1,-1-1 0,0 1-1,1 0 1,-1 0 0,0 0 0,1 0-1,-4 0 1,0 0-21,1 0 1,0 0-1,0 0 0,-1 1 1,1-1-1,0 1 0,0 0 1,0 1-1,0-1 1,0 1-1,0-1 0,0 1 1,-4 3-1,3 0 8,0 1 1,0 0-1,0 0 0,0 1 1,1 0-1,0-1 0,1 1 1,0 1-1,0-1 0,0 0 1,1 1-1,0 0 0,0-1 0,1 1 1,0 0-1,1 0 0,-1-1 1,1 1-1,2 13 0,-1-19-65,0 1 0,0-1 0,0 0 0,0 0 0,1 1-1,-1-1 1,0 0 0,1 0 0,0 0 0,-1 0 0,1-1-1,0 1 1,0 0 0,0-1 0,0 1 0,0-1 0,0 0-1,1 0 1,-1 1 0,0-2 0,1 1 0,-1 0 0,1 0-1,-1-1 1,1 1 0,-1-1 0,4 0 0,2 1-857,0 0 1,0-1-1,-1 0 1,1 0-1,0-1 1,0 0-1,14-4 1,5-9-4662</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04.172"/>
    </inkml:context>
    <inkml:brush xml:id="br0">
      <inkml:brushProperty name="width" value="0.025" units="cm"/>
      <inkml:brushProperty name="height" value="0.025" units="cm"/>
    </inkml:brush>
  </inkml:definitions>
  <inkml:trace contextRef="#ctx0" brushRef="#br0">97 172 8296,'0'0'15369,"-9"-8"-15022,-30-21-96,38 29-231,0 0 1,0 0-1,0-1 0,0 1 0,0 0 1,0 0-1,1 0 0,-1 0 1,0 0-1,0 0 0,0 0 0,0 0 1,0 0-1,0 0 0,1 1 1,-1-1-1,0 0 0,0 1 0,0-1 1,1 1-1,-1-1 0,0 0 1,0 1-1,1 0 0,-1-1 0,0 1 1,1-1-1,-1 1 0,1 0 1,-1-1-1,1 1 0,-1 0 0,1 0 1,-1-1-1,1 1 0,-1 1 1,-13 33 942,12-30-680,1-3-213,1 0 1,-1 0-1,0 0 1,1 0 0,-1 0-1,1 0 1,0 0-1,-1 1 1,1-1 0,0 0-1,0 0 1,1 0-1,-1 0 1,0 0 0,1 3-1,0-4-43,-1-1-1,1 1 0,0 0 0,-1 0 1,1 0-1,0 0 0,-1-1 0,1 1 1,0 0-1,0-1 0,0 1 0,0-1 1,0 1-1,0-1 0,0 1 0,-1-1 1,1 1-1,0-1 0,1 0 0,-1 0 1,1 1-1,6-1 2,0-1 0,-1 1 0,1-1 0,0 0 1,-1-1-1,1 0 0,7-3 0,-12 4-47,5-2-24,0 1 0,0-1 0,0 1 0,1 0 1,-1 1-1,0 0 0,1 0 0,-1 1 0,1 0 0,11 2 0,-19-1 40,0 0 1,0-1-1,0 1 1,0 0-1,0 1 1,0-1-1,0 0 1,0 0-1,0 0 1,-1 0-1,1 1 1,0-1-1,-1 0 1,1 1-1,-1-1 1,1 0-1,-1 1 1,0-1-1,1 1 1,-1-1-1,0 1 1,0-1-1,0 1 1,0-1-1,-1 3 1,1-4 8,8-29 1548,-5 8-1175,-1 11-444,-1 0 0,0 1 0,0-1 0,0 0-1,-2 0 1,1 0 0,-1 0 0,0 0 0,-6-18-1,5 28-1397,4 8 1078,11 14 370,-8-18 35,1 0 1,0-1-1,0 0 0,0 0 0,0-1 0,0 1 0,1-1 0,-1-1 0,1 1 1,-1-1-1,1 0 0,0-1 0,-1 0 0,1 0 0,0 0 0,-1-1 1,1 0-1,0 0 0,-1 0 0,1-1 0,-1 0 0,0 0 0,0-1 0,1 0 1,-2 0-1,1-1 0,0 1 0,-1-1 0,1 0 0,-1-1 0,0 1 1,-1-1-1,1 0 0,5-8 0,-10 13-29,1-1 1,-1 1-1,1 0 1,-1-1-1,0 1 0,1 0 1,-1-1-1,0 1 1,1-1-1,-1 1 0,0-1 1,1 1-1,-1-1 1,0 1-1,0-1 1,0 1-1,0-1 0,1 1 1,-1-1-1,0 1 1,0-1-1,0 1 0,0-1 1,0 1-1,0-1 1,0 0-1,0 1 1,-1-1-1,1 1 0,0-1 1,0 1-1,0-1 1,-1 1-1,1-1 0,0 1 1,0-1-1,-1 1 1,1 0-1,-1-2 1,0 3-7,0-1 1,0 0 0,0 1 0,0-1 0,0 1 0,0-1 0,0 1 0,0 0 0,0-1 0,0 1 0,1 0 0,-1 0 0,0-1 0,0 1 0,1 0 0,-1 0 0,0 0-1,1 0 1,-1 2 0,-4 4 61,1 0 0,0 0 0,1 1 0,0 0 0,0 0 0,1 0 0,0 0 0,0 0 0,0 0 0,1 0 0,1 0 0,0 1 0,0-1 0,1 10 0,0-17-19,-1 0 0,1-1-1,0 1 1,-1 0 0,1-1 0,0 1 0,-1-1 0,1 1-1,0-1 1,0 1 0,0-1 0,0 0 0,0 1-1,-1-1 1,1 0 0,0 0 0,0 0 0,0 1-1,0-1 1,0 0 0,0 0 0,0 0 0,0-1-1,0 1 1,0 0 0,-1 0 0,1 0 0,0-1 0,0 1-1,0 0 1,0-1 0,0 1 0,-1-1 0,1 1-1,1-1 1,30-17 236,-17 6-282,0-1-1,-1 0 0,21-28 1,-30 35-39,-1 0 0,-1 0 0,1 0-1,-1-1 1,0 1 0,0-1 0,-1 0 0,0 0 0,0 0 0,-1 0 0,0 0 0,1-12-1,-2 37-45,-1-12 136,1 1 1,0-1-1,0 1 0,1-1 0,0 1 1,2 7-1,-2-12-10,0 1 1,0-1-1,1 0 1,-1 0-1,1 1 1,-1-1-1,1 0 0,0 0 1,0-1-1,-1 1 1,1 0-1,1 0 0,-1-1 1,0 0-1,0 1 1,1-1-1,-1 0 1,0 0-1,4 1 0,-3-1-10,2 1-78,0 1 1,0-2 0,0 1 0,1 0 0,-1-1 0,0 0-1,1 0 1,-1-1 0,1 0 0,-1 0 0,1 0-1,6-1 1,-11 0-18,0 0-1,-1 0 1,1 1-1,-1-1 1,1 0-1,-1 0 0,1 0 1,-1 0-1,1 0 1,-1 0-1,0 0 1,0 0-1,1 0 1,-1 0-1,0 0 1,0 0-1,0 0 0,0 0 1,0 0-1,-1 0 1,1 0-1,0 0 1,0 0-1,-1 0 1,1 0-1,0 0 1,-1 0-1,1 0 1,-1 0-1,0-1 0,-16-30-2113,16 31 1981,-25-40-8342,12 21-1084</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04.519"/>
    </inkml:context>
    <inkml:brush xml:id="br0">
      <inkml:brushProperty name="width" value="0.025" units="cm"/>
      <inkml:brushProperty name="height" value="0.025" units="cm"/>
    </inkml:brush>
  </inkml:definitions>
  <inkml:trace contextRef="#ctx0" brushRef="#br0">21 16 14414,'-9'-6'6758,"3"1"-3491,0 3-1281,6 0-1377,4 2-930,7 0-447,-3 3-1154,-1 2-2370,3-1-3460</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05.040"/>
    </inkml:context>
    <inkml:brush xml:id="br0">
      <inkml:brushProperty name="width" value="0.025" units="cm"/>
      <inkml:brushProperty name="height" value="0.025" units="cm"/>
    </inkml:brush>
  </inkml:definitions>
  <inkml:trace contextRef="#ctx0" brushRef="#br0">0 1 9513,'0'0'2824,"2"8"-1730,5 9-179,0 0-1,1-1 1,1 0 0,1 0-1,12 15 1,-5-6 1204,24 47 1,-31-50-1717,-1-1-1,-1 1 1,-2 1 0,0-1-1,-1 1 1,4 46 0,-9-59-348,0 0 0,-1 0 1,1 0-1,-2 0 0,1-1 1,-2 1-1,1 0 0,-1-1 1,-1 1-1,1-1 0,-2 0 1,1 0-1,-1-1 1,-1 1-1,1-1 0,-1 0 1,-1-1-1,-13 13 0,19-18-282,-1-1 0,0 1 0,0-1-1,0 0 1,0 0 0,0 1 0,-1-1 0,1-1-1,0 1 1,0 0 0,-1 0 0,1-1-1,0 1 1,-1-1 0,-3 0 0,-10 0-5838</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05.417"/>
    </inkml:context>
    <inkml:brush xml:id="br0">
      <inkml:brushProperty name="width" value="0.025" units="cm"/>
      <inkml:brushProperty name="height" value="0.025" units="cm"/>
    </inkml:brush>
  </inkml:definitions>
  <inkml:trace contextRef="#ctx0" brushRef="#br0">0 0 19506,'0'0'8232,"26"55"-7431,-11-30-481,-2 1-224,-1-2-32,1-1-64,-4 2-608,0-3-994,-5-2-1024,-4-2-2819,0-5-5990</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05.764"/>
    </inkml:context>
    <inkml:brush xml:id="br0">
      <inkml:brushProperty name="width" value="0.025" units="cm"/>
      <inkml:brushProperty name="height" value="0.025" units="cm"/>
    </inkml:brush>
  </inkml:definitions>
  <inkml:trace contextRef="#ctx0" brushRef="#br0">0 1 15375,'0'0'10698</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2:55.267"/>
    </inkml:context>
    <inkml:brush xml:id="br0">
      <inkml:brushProperty name="width" value="0.025" units="cm"/>
      <inkml:brushProperty name="height" value="0.025" units="cm"/>
    </inkml:brush>
  </inkml:definitions>
  <inkml:trace contextRef="#ctx0" brushRef="#br0">100 480 2594,'0'0'3129,"-8"-3"-1330,-38-12 661,7-1 3920,38 16-6363,1 0-1,0-1 1,0 1-1,0 0 1,0 0-1,0 0 1,-1 0-1,1 0 1,0 0-1,0 0 1,0 0-1,0 0 1,-1 0 0,1 0-1,0 0 1,0 0-1,0 0 1,0 0-1,-1 0 1,1 0-1,0 0 1,0 0-1,0 0 1,0 1-1,-1-1 1,1 0-1,0 0 1,0 0-1,0 0 1,0 0-1,0 0 1,0 0-1,-1 0 1,1 1 0,0-1-1,0 0 1,0 0-1,0 0 1,0 0-1,0 0 1,0 1-1,0-1 1,0 0-1,0 0 1,0 0-1,0 0 1,0 1-1,0-1 1,0 0-1,0 0 1,0 0-1,0 0 1,0 1-1,0-1 1,0 0 0,0 0-1,0 0 1,0 0-1,0 1 1,0-1-1,0 0 1,0 0-1,0 0 1,0 0-1,1 0 1,-1 1-1,0-1 1,7 12-159,4-8 228,0-1 0,0-1-1,0 1 1,1-2-1,-1 1 1,1-2-1,-1 1 1,0-2 0,17-1-1,11 0 90,20-2 65,1-2 0,-1-3 0,77-21 1,79-13-39,-48 22-185,474-68 132,-206 37 180,-17 3-274,-155 4-25,303-13-1,-516 54 47,0-3 0,0-2-1,60-19 1,-41 10-37,-43 15-819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4.969"/>
    </inkml:context>
    <inkml:brush xml:id="br0">
      <inkml:brushProperty name="width" value="0.025" units="cm"/>
      <inkml:brushProperty name="height" value="0.025" units="cm"/>
    </inkml:brush>
  </inkml:definitions>
  <inkml:trace contextRef="#ctx0" brushRef="#br0">110 350 8072,'0'0'14531,"-8"9"-14702,-4 4 164,1 0 1,1 0-1,0 1 0,1 0 1,1 1-1,0 0 0,1 0 1,0 1-1,2 0 0,-1 0 0,-2 20 1,8-35-2,0 0-1,0-1 1,0 1 0,0-1 0,0 1 0,0 0-1,0-1 1,0 1 0,0 0 0,0-1 0,0 1-1,1-1 1,-1 1 0,0-1 0,0 1 0,1-1 0,-1 1-1,1 0 1,-1-1 0,0 0 0,1 1 0,-1-1-1,1 1 1,-1-1 0,1 1 0,-1-1 0,1 0-1,-1 1 1,1-1 0,-1 0 0,1 0 0,-1 0-1,1 1 1,0-1 0,-1 0 0,1 0 0,0 0-1,-1 0 1,1 0 0,-1 0 0,1 0 0,0 0 0,-1 0-1,1 0 1,-1 0 0,1 0 0,0-1 0,-1 1-1,1 0 1,-1 0 0,1-1 0,-1 1 0,1 0-1,-1-1 1,1 1 0,0-1 0,36-19 128,-7-4-173,0-2 0,-1-1 0,-2-1 0,0-1 0,41-62 0,-16 10-1171,51-107 1,-82 135 1356,-31 61 972,-9 16-1013,2 0-1,1 2 0,1 0 1,1 0-1,2 1 1,0 1-1,2 0 1,1 1-1,1 0 1,2 0-1,0 1 1,3 0-1,0 0 1,2 32-1,1 10 107,0-72 116,-6-22 316,-29-63-811,22 58 225,2-1 0,0 0 0,-10-49 0,21 76-25,0 1 0,0-1 0,1 1 0,-1-1 0,0 1 0,0-1 0,0 1 0,0-1 0,1 1 0,-1-1 0,0 1 0,0-1 0,1 1 0,-1-1 0,0 1 0,1 0 0,-1-1 0,1 1 0,-1 0 0,0-1 0,1 1 0,-1 0 0,1-1 0,-1 1 0,1 0 0,-1 0 0,1 0 0,-1-1-1,1 1 1,-1 0 0,1 0 0,-1 0 0,1 0 0,-1 0 0,1 0 0,0 0 0,-1 0 0,1 0 0,-1 0 0,1 0 0,-1 0 0,1 1 0,-1-1 0,1 0 0,-1 0 0,1 0 0,0 1 0,43 12-137,-19-6 227,-21-6-191,69 8 246,-68-9-540,-1 0 0,1 0 0,0 0 0,-1 0 0,1-1 0,0 1 0,-1-1-1,1-1 1,-1 1 0,1-1 0,-1 1 0,0-1 0,5-3 0,7-12-5454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4.269"/>
    </inkml:context>
    <inkml:brush xml:id="br0">
      <inkml:brushProperty name="width" value="0.025" units="cm"/>
      <inkml:brushProperty name="height" value="0.025" units="cm"/>
    </inkml:brush>
  </inkml:definitions>
  <inkml:trace contextRef="#ctx0" brushRef="#br0">9 31 13645,'0'0'2610,"-2"9"-330,0 1-1741,1-5-170,0 1 1,0-1 0,0 1-1,1-1 1,-1 1 0,1-1-1,2 8 1,-2-11-338,0 0 0,1-1-1,0 1 1,-1-1 0,1 1 0,0-1 0,0 0 0,0 1 0,0-1 0,0 0 0,0 1-1,0-1 1,0 0 0,1 0 0,-1 0 0,0 0 0,1 0 0,-1 0 0,1-1 0,-1 1-1,1 0 1,-1-1 0,1 1 0,0-1 0,-1 1 0,1-1 0,-1 0 0,1 0 0,0 0 0,-1 0-1,1 0 1,3 0 0,1 0 60,0-1-1,1 0 1,-1 0-1,1 0 1,-1-1-1,0 0 1,0 0-1,0-1 1,0 1 0,0-1-1,6-5 1,56-48 222,-19 15 115,-49 40-426,1 0 1,-1 1-1,1-1 1,0 1-1,-1 0 1,1-1-1,0 1 1,-1-1-1,1 1 1,0 0-1,-1 0 1,1-1-1,0 1 1,-1 0-1,1 0 1,0 0-1,0 0 1,0 0-1,-1 0 1,1 0-1,0 0 1,0 0-1,-1 0 1,1 0-1,0 0 1,-1 0-1,1 1 1,0-1-1,0 0 1,-1 1-1,1-1 1,0 0-1,-1 1 1,1-1-1,-1 1 1,1-1-1,-1 1 1,1-1-1,0 1 1,-1 0-1,0-1 1,1 1-1,-1 0 1,1-1-1,-1 1 1,0 0-1,0-1 1,1 1-1,-1 0 1,0-1-1,0 1 1,0 1-1,8 55-20,-5-34 20,-2-16-106,12 35 115,1-32-2164,-13-10 1843,0-1 0,0 1-1,0 0 1,1 0 0,-1 0 0,0-1-1,0 1 1,0 0 0,0-1-1,0 1 1,0-1 0,0 0-1,0 1 1,0-1 0,0 0-1,0 1 1,1-2 0,11-13-4934</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2:56.999"/>
    </inkml:context>
    <inkml:brush xml:id="br0">
      <inkml:brushProperty name="width" value="0.025" units="cm"/>
      <inkml:brushProperty name="height" value="0.025" units="cm"/>
    </inkml:brush>
  </inkml:definitions>
  <inkml:trace contextRef="#ctx0" brushRef="#br0">0 466 4484,'0'0'10741,"9"-1"-10656,73-9 384,2 2 549,85-21-1,-58 2-479,0 6 0,2 4 0,120-2 0,-210 18-539,208-4 73,238-36 1,-48-18 105,267-47-25,-79 14 354,-556 84-400,16 0-1842,-69 3-6406,0-3-1981</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2:57.977"/>
    </inkml:context>
    <inkml:brush xml:id="br0">
      <inkml:brushProperty name="width" value="0.025" units="cm"/>
      <inkml:brushProperty name="height" value="0.025" units="cm"/>
    </inkml:brush>
  </inkml:definitions>
  <inkml:trace contextRef="#ctx0" brushRef="#br0">44 422 5093,'-41'-1'6499,"41"1"-6425,0 0 1,0 0-1,0 0 1,0 0-1,-1 0 1,1 0-1,0 0 1,0-1 0,0 1-1,0 0 1,0 0-1,0 0 1,-1 0-1,1 0 1,0 0-1,0 0 1,0 0 0,0-1-1,0 1 1,0 0-1,0 0 1,0 0-1,0 0 1,0 0 0,0 0-1,0-1 1,0 1-1,0 0 1,0 0-1,0 0 1,0 0-1,0 0 1,0-1 0,0 1-1,0 0 1,0 0-1,0 0 1,0 0-1,0 0 1,0-1-1,0 1 1,0 0 0,0 0-1,0 0 1,0 0-1,0 0 1,0 0-1,0-1 1,0 1 0,1 0-1,-1 0 1,0 0-1,0 0 1,0 0-1,0 0 1,0 0-1,0 0 1,1 0 0,22-11 723,50-11 145,2 4-1,141-16 0,-143 24-673,103-15-192,791-134 332,-770 112-325,-82 17 64,215-27-1,-271 55-643,-59 3 366,1-1 0,-1 1 0,0-1 0,0 0-1,0 1 1,0-1 0,0 1 0,0-1 0,0 0 0,0 1 0,0-1 0,-1 1 0,1-1 0,0 0 0,0 1 0,0-1 0,0 1-1,0-1 1,-1 0 0,1 1 0,0-1 0,0 0 0,-1 1 0,1-1 0,0 0 0,0 1 0,-1-1 0,1 0 0,0 0 0,-1 0 0,1 1-1,-1-1 1,1 0 0,0 0 0,-1 0 0,1 0 0,0 1 0,-1-1 0,1 0 0,-1 0 0,-12 0-3869</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19.467"/>
    </inkml:context>
    <inkml:brush xml:id="br0">
      <inkml:brushProperty name="width" value="0.025" units="cm"/>
      <inkml:brushProperty name="height" value="0.025" units="cm"/>
    </inkml:brush>
  </inkml:definitions>
  <inkml:trace contextRef="#ctx0" brushRef="#br0">11 1 8680,'0'0'8360,"-2"8"-8419,-3 48 356,2 1 1,3-1-1,2 1 0,10 57 0,-3-16-192,26 186-30,11-19-36,-12-86-174,20 53-101,-27-125 173,70 220-776,-53-187-105,-42-136 944,262 768-1068,-111-445 716,-90-190 498,102 165 1,104 115-104,56 48 164,-128-186-136,183 223-48,-339-450-19,240 279 143,-205-244-129,452 476 214,-462-495-218,370 330 279,30-35-127,591 345 287,38-109-378,-609-397-96,-267-118 26,17 20 15,54 20-13,-52-29-5,-126-47 84,2-4 1,201 46-1,184 13 144,-247-43-154,-129-27 1054,-109-31-1365,1 2 1570,-11 7-4639</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21.713"/>
    </inkml:context>
    <inkml:brush xml:id="br0">
      <inkml:brushProperty name="width" value="0.025" units="cm"/>
      <inkml:brushProperty name="height" value="0.025" units="cm"/>
    </inkml:brush>
  </inkml:definitions>
  <inkml:trace contextRef="#ctx0" brushRef="#br0">5 94 9705,'0'0'2125,"0"-9"416,0-36 467,0 5 5616,0 51-8421,-2 113 253,-1-28-868,13 118 0,-8-201 297,0 0 0,1-1 1,0 1-1,7 13 0,-10-24 106,1 0 0,0 0 0,0-1-1,0 1 1,0 0 0,0 0 0,0-1 0,1 1-1,-1-1 1,1 1 0,-1-1 0,1 0 0,-1 1-1,1-1 1,2 1 0,-3-2 13,0 1-1,1-1 1,-1 0 0,0 0 0,1 0-1,-1 0 1,0-1 0,1 1 0,-1 0 0,0 0-1,1-1 1,-1 1 0,0-1 0,0 1-1,0-1 1,1 0 0,-1 1 0,0-1-1,0 0 1,0 0 0,0 0 0,0 0-1,0 0 1,-1 0 0,1 0 0,1-2 0,18-21 33,-1-2 1,-2 0 0,22-45 0,35-90 24,-58 118-30,-11 28-16,0 0 0,1 1 0,1 0 0,10-16 0,-13 69-432,-7 56 67,0-60-202,2 0-1,2 0 1,1 0 0,1 0-1,10 42 1,-13-78 554,0 1 0,0-1 0,1 1 0,-1 0 0,0-1 0,0 1 0,0 0-1,1-1 1,-1 1 0,0 0 0,0-1 0,1 1 0,-1 0 0,0-1 0,0 1 0,1 0 0,-1 0 0,0-1 0,1 1 0,-1 0 0,1 0 0,-1 0-1,0 0 1,1-1 0,-1 1 0,0 0 0,1 0 0,-1 0 0,1 0 0,-1 0 0,0 0 0,1 0 0,-1 0 0,1 0 0,-1 0 0,0 0 0,1 1 0,-1-1-1,1 0 1,-1 0 0,0 0 0,1 0 0,-1 1 0,0-1 0,1 0 0,-1 0 0,0 0 0,1 1 0,-1-1 0,0 0 0,0 1 0,1-1 0,-1 0-1,0 1 1,0-1 0,1 0 0,-1 1 0,0-1 0,0 1 0,0-1 0,0 0 0,0 1 0,0-1 0,0 0 0,0 1 0,0 0 0,17-35 553,-15 29-498,158-367 2879,-154 362-3523,-3 13 425,-3 26-2890,1-11-6957</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22.645"/>
    </inkml:context>
    <inkml:brush xml:id="br0">
      <inkml:brushProperty name="width" value="0.025" units="cm"/>
      <inkml:brushProperty name="height" value="0.025" units="cm"/>
    </inkml:brush>
  </inkml:definitions>
  <inkml:trace contextRef="#ctx0" brushRef="#br0">19 179 6374,'-5'9'4220,"3"-7"-3194,0 0 1,1 1-1,-1-1 0,1 1 1,0 0-1,-1-1 0,1 1 0,1 0 1,-2 3 1163,25-22 169,5-10-2025,0-2-1,-2 0 0,-1-1 0,38-60 0,-73 157-1459,1-10 898,3 1 0,1 61 0,5-119 179,0 1 0,0 0 1,0-1-1,0 1 0,0-1 0,1 1 0,-1 0 0,1-1 0,-1 1 0,1-1 1,0 1-1,-1-1 0,1 1 0,0-1 0,0 0 0,2 2 0,15 5-4682,-7-8-1035</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21.728"/>
    </inkml:context>
    <inkml:brush xml:id="br0">
      <inkml:brushProperty name="width" value="0.025" units="cm"/>
      <inkml:brushProperty name="height" value="0.025" units="cm"/>
    </inkml:brush>
  </inkml:definitions>
  <inkml:trace contextRef="#ctx0" brushRef="#br0">1 3670 8104,'0'0'373,"11"-14"-4,56-73 35,29-39 1214,122-122 0,200-201-1689,-25 24 105,925-854 436,-1028 1018 18,633-437 1,-885 677-485,-27 15-304,0 1 1,-1-2-1,0 1 0,0-1 1,10-10-1,-10 4-3090</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22.102"/>
    </inkml:context>
    <inkml:brush xml:id="br0">
      <inkml:brushProperty name="width" value="0.025" units="cm"/>
      <inkml:brushProperty name="height" value="0.025" units="cm"/>
    </inkml:brush>
  </inkml:definitions>
  <inkml:trace contextRef="#ctx0" brushRef="#br0">66 68 5541,'0'0'1191,"-8"-4"-81,-5 0-446,7 2-61,0 0 0,0 0 0,1 0 0,-1-1 0,-9-6-1,15 9 119,33 0-363,183-20 341,-150 11-611,0 2-1,81 4 0,-142 3-79,0 0 1,-1 1-1,1 0 1,0 0-1,0 0 1,-1 1-1,1 0 1,-1 0-1,1 0 1,-1 0-1,0 1 1,0-1-1,0 1 1,0 0-1,-1 0 1,1 0-1,-1 1 1,1 0-1,-1-1 1,0 1-1,-1 0 1,1 0-1,-1 1 1,0-1-1,0 0 1,0 1-1,0-1 1,-1 1-1,0 0 1,0-1-1,1 8 1,0 7 25,0 1 0,-1 0 1,-2 0-1,0 0 0,0 0 1,-7 27-1,-20 64 90,16-70-1214,3 1 1,-9 71 0,18-86-3043</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24.216"/>
    </inkml:context>
    <inkml:brush xml:id="br0">
      <inkml:brushProperty name="width" value="0.025" units="cm"/>
      <inkml:brushProperty name="height" value="0.025" units="cm"/>
    </inkml:brush>
  </inkml:definitions>
  <inkml:trace contextRef="#ctx0" brushRef="#br0">63 102 13132,'0'-1'89,"0"1"-1,0-1 1,0 1-1,0 0 1,0-1-1,0 1 1,0-1-1,0 1 1,0-1-1,0 1 0,-1-1 1,1 1-1,0-1 1,0 1-1,0-1 1,-1 1-1,1 0 1,0-1-1,0 1 1,-1-1-1,1 1 0,0 0 1,-1-1-1,1 1 1,0 0-1,-1 0 1,1-1-1,-1 1 1,1 0-1,0 0 1,-1-1-1,1 1 0,-1 0 1,1 0-1,-1 0 1,1 0-1,-1 0 1,1 0-1,-1 0 1,1 0-1,-1 0 1,1 0-1,-1 0 0,1 0 1,-1 0-1,1 0 1,0 0-1,-1 0 1,1 1-1,-1-1 1,1 0-1,-1 0 1,1 0-1,0 1 0,-1-1 1,1 0-1,-1 1 1,1-1-1,0 1 1,-3 1 2,1 0 0,0 0 0,1 0 1,-1 0-1,0 0 0,1 1 0,-1-1 0,1 1 0,-2 3 1,-5 26-32,2 0 0,1 1 0,2 0 0,1-1 0,2 40-1,0-53-39,0-13 2,0 0-1,1 0 1,0 1 0,0-1 0,0 0 0,1 0 0,0 0 0,0 0-1,0-1 1,1 1 0,0-1 0,0 1 0,0-1 0,5 6 0,-5-8 53,-1-1 0,0 0 1,1 0-1,-1 0 1,1 0-1,0-1 0,0 1 1,-1-1-1,1 1 0,0-1 1,0 0-1,0 0 0,0 0 1,1-1-1,-1 1 1,0-1-1,0 0 0,0 1 1,1-2-1,-1 1 0,0 0 1,0-1-1,0 1 1,0-1-1,0 0 0,0 0 1,0 0-1,0 0 0,5-3 1,3-2 124,-1 0 0,0-1 0,-1 0 1,0-1-1,0 1 0,0-2 0,-1 1 0,0-1 0,-1-1 1,0 1-1,8-16 0,6-14 438,28-73 0,-20 42-435,-33 126-1938,1-33 1509,-6 75-351,9-90 565,0-1 1,0 1-1,1 0 1,0-1-1,0 1 1,1-1 0,0 0-1,0 1 1,1-1-1,3 7 1,-4-11 12,0-1 0,0 1-1,0 0 1,1-1 0,-1 1 0,1-1 0,0 0 0,0 0 0,0 0-1,0 0 1,0-1 0,0 1 0,0-1 0,0 0 0,1 0-1,-1 0 1,1 0 0,-1 0 0,0-1 0,1 1 0,-1-1 0,1 0-1,-1 0 1,1-1 0,-1 1 0,1-1 0,-1 1 0,1-1 0,-1 0-1,0 0 1,6-3 0,2-1 97,0 1 0,-1-2 0,1 0 0,-1 0 0,0-1 0,0 0 0,17-16 0,-15 8 161,-1 0 1,0 0-1,-1 0 0,-1-2 0,0 1 0,-1-1 0,-1 0 0,-1-1 0,0 1 0,-2-1 0,0-1 0,0 1 0,-2 0 0,0-1 0,-2 1 0,-2-35 1,2 51-299,1 0 1,-1 0 0,0 0-1,-1 0 1,1 0 0,0 0-1,0 0 1,-1 0 0,1 1-1,-1-1 1,0 0 0,0 0-1,0 0 1,0 0 0,0 1-1,0-1 1,0 0 0,0 1-1,-1-1 1,1 1 0,0-1 0,-1 1-1,1 0 1,-1 0 0,0-1-1,0 1 1,1 0 0,-1 1-1,0-1 1,0 0 0,0 0-1,-3 0 1,3 2-225,0-1 0,0 1 0,1-1 0,-1 1-1,0 0 1,0 0 0,0 0 0,0 0 0,1 0 0,-1 1 0,1-1 0,-1 0 0,1 1 0,-1-1-1,1 1 1,0-1 0,-1 1 0,1 0 0,0 0 0,0-1 0,0 1 0,1 0 0,-1 0 0,0 0-1,1 0 1,-1 0 0,1 0 0,0 0 0,0 0 0,-1 0 0,2 3 0,-2 23-5001,1-1-1847</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24.588"/>
    </inkml:context>
    <inkml:brush xml:id="br0">
      <inkml:brushProperty name="width" value="0.025" units="cm"/>
      <inkml:brushProperty name="height" value="0.025" units="cm"/>
    </inkml:brush>
  </inkml:definitions>
  <inkml:trace contextRef="#ctx0" brushRef="#br0">194 106 14798,'0'0'8926,"-12"-6"-8691,6 1-227,3 3-9,1 0 0,-1 0 1,0 0-1,1 0 0,-1 1 0,0-1 1,0 1-1,0-1 0,0 1 0,-1 0 0,1 0 1,0 1-1,0-1 0,-1 1 0,1-1 0,0 1 1,-1 0-1,1 0 0,0 1 0,-1-1 0,1 1 1,0-1-1,-5 3 0,1 1-30,-1 1 1,2 1-1,-1 0 0,0-1 1,1 2-1,0-1 1,0 1-1,1 0 0,0 0 1,0 0-1,1 1 0,0 0 1,0 0-1,1 0 0,0 0 1,0 1-1,1-1 1,0 1-1,1-1 0,-1 1 1,2 0-1,-1 11 0,1-19 29,1 1 1,-1-1-1,0 1 0,1-1 0,-1 0 0,1 1 0,-1-1 0,1 0 0,0 1 1,-1-1-1,1 0 0,0 0 0,0 0 0,0 0 0,0 0 0,0 0 0,0 0 1,0 0-1,0 0 0,1 0 0,-1-1 0,2 2 0,0-1 10,1 1 0,0-1 0,0 0 0,-1-1 0,1 1 0,0 0 0,0-1 0,5 0 0,1-1 123,-1 1 1,1-2 0,-1 1-1,1-2 1,-1 1 0,13-6 0,-10 2 204,-1 0 1,0-1 0,0-1-1,-1 0 1,0 0 0,0-1 0,-1 0-1,0-1 1,9-12 0,-14 17-211,0-1 0,0 0 0,0 0 0,-1 0 0,0 0 0,0 0 0,-1-1 0,0 1 0,0-1 0,0 0 0,-1 0 0,0 1 0,0-1 1,-1 0-1,0 0 0,0 0 0,0 0 0,-1 0 0,-2-8 0,2 13-185,0-1 0,0 1 1,0 0-1,0 0 0,0 0 1,-1 0-1,1 0 0,-1 0 1,1 0-1,-1 0 0,0 1 1,1-1-1,-1 0 0,0 1 0,0 0 1,0-1-1,-1 1 0,1 0 1,0 0-1,0 0 0,-1 0 1,-2 0-1,-25-4-4077,1 4-7757,27 1 10470</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24.921"/>
    </inkml:context>
    <inkml:brush xml:id="br0">
      <inkml:brushProperty name="width" value="0.025" units="cm"/>
      <inkml:brushProperty name="height" value="0.025" units="cm"/>
    </inkml:brush>
  </inkml:definitions>
  <inkml:trace contextRef="#ctx0" brushRef="#br0">43 1 12940,'0'0'9497,"-5"11"-9289,-3 8-105,1 0 0,2 0 0,-1 0 0,2 1 0,1-1 0,-2 21 0,5-33-72,0-1-1,0 1 0,1 0 0,0-1 0,0 1 1,0-1-1,1 1 0,0-1 0,0 0 0,5 11 1,-4-14-28,-1 1 0,0-1 0,1 0 0,0 0 0,0 0 0,0 0 0,0-1 1,0 1-1,0-1 0,1 0 0,-1 0 0,1 0 0,0 0 0,-1-1 0,1 1 1,0-1-1,0 0 0,0 0 0,6 0 0,0 0-32,0-1-1,1 0 1,-1 0-1,0-1 1,0 0-1,1-1 1,-1-1-1,0 1 0,-1-1 1,1-1-1,-1 0 1,1 0-1,-1-1 1,0 0-1,-1-1 1,13-10-1,-20 16 32,-1-1 0,1 1 0,-1-1 1,1 1-1,-1-1 0,1 1 0,-1 0 0,1-1 0,-1 1 0,1 0 0,-1-1 0,1 1 0,0 0 0,-1 0 0,1 0 0,0-1 0,-1 1 0,1 0 0,0 0 0,-1 0 0,1 0 0,-1 0 0,1 0 0,0 0 1,-1 0-1,1 1 0,0-1 0,-1 0 0,1 0 0,0 1 0,2 19 223,-17 40 187,11-49-424,-7 34-578,9-28-5114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4.631"/>
    </inkml:context>
    <inkml:brush xml:id="br0">
      <inkml:brushProperty name="width" value="0.025" units="cm"/>
      <inkml:brushProperty name="height" value="0.025" units="cm"/>
    </inkml:brush>
  </inkml:definitions>
  <inkml:trace contextRef="#ctx0" brushRef="#br0">78 184 14798,'0'0'1874,"-8"11"-177,4-5-1614,-8 11 924,0 0 0,-12 26 0,21-38-838,1-1 1,0 1-1,0 0 0,0 0 0,0 0 0,1 1 0,0-1 0,0 0 0,0 1 1,1-1-1,0 0 0,0 1 0,0-1 0,1 1 0,-1-1 0,4 9 0,-4-13-155,1 0 0,0 1 0,0-1 0,0 0 0,0 0 0,0 0 1,0 0-1,0 0 0,0 0 0,0-1 0,0 1 0,0 0 0,1 0 0,-1-1 0,0 1 0,0-1 0,1 1 0,-1-1 0,1 0 0,-1 1 0,0-1 0,1 0 0,-1 0 0,1 0 0,-1 0 0,0 0 0,1 0 0,-1-1 0,1 1 0,-1 0 0,0-1 0,3 0 0,1-1 132,-1 1 0,1-1 0,-1 0 0,1 0 1,-1 0-1,0-1 0,0 1 0,5-5 0,7-10-119,-1-1-1,0 0 1,-1-1 0,-1-1 0,-1 0-1,-1-1 1,-1 0 0,0-1-1,-2 0 1,12-45 0,-21 57-673,-9 29 379,-12 34 160,18-35 204,0 0 0,0 1 0,2-1 0,0 1 0,2 24 0,-1-41-89,1 0-1,0 0 1,1 0 0,-1 0 0,0 0-1,0-1 1,1 1 0,-1 0 0,1 0-1,-1 0 1,1-1 0,0 1 0,0 0-1,0 0 1,0-1 0,0 1 0,0-1-1,0 1 1,1-1 0,-1 0 0,0 1-1,1-1 1,-1 0 0,1 0 0,0 0-1,-1 0 1,1 0 0,0 0 0,-1 0-1,1-1 1,0 1 0,0-1 0,0 1-1,0-1 1,-1 0 0,1 0 0,0 0-1,0 0 1,0 0 0,0 0 0,0 0-1,0 0 1,0-1 0,-1 1 0,3-2 0,5 0 36,-1 0 1,1 0-1,-1-1 1,0 0 0,0-1-1,-1 0 1,1 0-1,13-11 1,-10 4-24,-1 0 0,0-1-1,-1 0 1,0-1 0,-1 0 0,-1 0 0,0 0 0,0-1-1,8-27 1,-17 54-103,1 1-1,0-1 0,2 1 1,1 15-1,0 14 299,-2-34-210,-1-2 69,1 0 0,1 1-1,-1-1 1,1 0 0,2 8-1,-2-13-111,-1-1 0,1 1 0,-1-1-1,1 0 1,0 1 0,-1-1 0,1 0 0,0 0-1,0 1 1,0-1 0,0 0 0,0 0-1,0 0 1,0 0 0,1 0 0,-1 0 0,0 0-1,0-1 1,1 1 0,-1 0 0,1-1-1,-1 1 1,0-1 0,1 1 0,-1-1 0,1 0-1,-1 0 1,1 0 0,2 0 0,-3 0-144,0 0 0,-1 0 0,1 0 0,0 0 0,-1 0 0,1 0 0,-1-1 0,1 1 0,0 0 0,-1 0 0,1-1 0,-1 1 0,1 0 0,-1-1 0,1 1 0,-1 0 0,1-1 0,-1 1 0,0-1 0,1 1 0,-1-1 0,1 1 0,-1-1 0,0 1 0,0-1 0,1 0 0,-1 1 0,0-1 0,0 1 0,0-1 0,1 0 0,-1 1 0,0-2 0,1-2-1417,8-18-7642</inkml:trace>
  <inkml:trace contextRef="#ctx0" brushRef="#br0" timeOffset="1">461 1 18642,'0'0'6310,"36"58"-16208,-29-44-608</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25.741"/>
    </inkml:context>
    <inkml:brush xml:id="br0">
      <inkml:brushProperty name="width" value="0.025" units="cm"/>
      <inkml:brushProperty name="height" value="0.025" units="cm"/>
    </inkml:brush>
  </inkml:definitions>
  <inkml:trace contextRef="#ctx0" brushRef="#br0">0 1 3171,'0'0'15444,"2"10"-14334,5 39 105,2 93-1,-9-94-613,3 0-1,2 0 1,11 48 0,-3-59-4296,-12-36 3331,0 1-1,0-1 1,0 1 0,0-1-1,0 0 1,0 1-1,0-1 1,0 0-1,0 0 1,0 0-1,1 0 1,-1 0-1,0 0 1,1 0-1,-1 0 1,1-1-1,-1 1 1,1 0 0,-1-1-1,1 1 1,2-1-1,6 1-10333</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26.525"/>
    </inkml:context>
    <inkml:brush xml:id="br0">
      <inkml:brushProperty name="width" value="0.025" units="cm"/>
      <inkml:brushProperty name="height" value="0.025" units="cm"/>
    </inkml:brush>
  </inkml:definitions>
  <inkml:trace contextRef="#ctx0" brushRef="#br0">107 108 10314,'1'-12'2274,"-1"10"-2217,9-75 5109,-6 60-2612,-5 62-2660,-5 33 544,4 0 0,3 1-1,3-1 1,4 0 0,25 114 0,-41-217 961,-2 1 0,-19-35 0,23 46-1435,-1 0 1,-1 0 0,1 0 0,-2 1 0,0 1 0,0 0 0,-1 0 0,-14-10 0,23 20-67,38 13-1584,-10-1 1087,-5-7-674,0 0 1,1-2-1,21 1 0,-26-3-855,0-1-1,0 0 1,0-2 0,24-5 0,-1-5-4406</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26.869"/>
    </inkml:context>
    <inkml:brush xml:id="br0">
      <inkml:brushProperty name="width" value="0.025" units="cm"/>
      <inkml:brushProperty name="height" value="0.025" units="cm"/>
    </inkml:brush>
  </inkml:definitions>
  <inkml:trace contextRef="#ctx0" brushRef="#br0">104 0 8872,'0'0'6300,"-9"0"-4266,5 0-1905,0 1 1,1-1 0,-1 0 0,0 1 0,0 0-1,1 0 1,-1 0 0,0 1 0,1-1 0,-1 1-1,1 0 1,0-1 0,-1 2 0,1-1-1,0 0 1,0 1 0,0-1 0,1 1 0,-1 0-1,1 0 1,-1 0 0,1 0 0,0 0 0,0 1-1,0-1 1,1 1 0,-1-1 0,1 1-1,0-1 1,0 1 0,-1 4 0,1-5-66,0 0 0,0 1-1,0-1 1,1 0 0,-1 1 0,1-1 0,0 0 0,0 1-1,0-1 1,0 0 0,0 1 0,1-1 0,-1 0 0,1 1-1,0-1 1,0 0 0,0 0 0,1 0 0,-1 0 0,1 0-1,3 5 1,-2-6-45,0 0 0,0 0 0,0 0-1,0-1 1,0 1 0,0-1 0,1 1 0,-1-1-1,0 0 1,1 0 0,-1-1 0,1 1 0,-1-1-1,1 0 1,-1 0 0,1 0 0,0 0 0,-1-1-1,1 1 1,3-2 0,-3 1 3,0 0 0,0-1-1,-1 1 1,1-1 0,0 0 0,-1 0 0,0 0 0,1-1 0,-1 1-1,0-1 1,0 1 0,-1-1 0,1 0 0,0 0 0,2-6 0,27-46 207,-27 43-682,-3 13-543,-2 4 1029,0 0-337,0-1 0,0 1 1,0-1-1,1 0 0,-1 1 0,1-1 1,0 1-1,2 4 0,-2-7 149,0-1 1,0 0-1,0 0 0,0 0 1,0 0-1,0-1 0,0 1 1,0 0-1,0 0 0,1-1 1,-1 1-1,0 0 0,1-1 1,-1 1-1,0-1 0,1 0 1,-1 1-1,0-1 0,1 0 1,-1 0-1,1 0 0,-1 0 1,0 0-1,1 0 0,-1 0 1,0-1-1,1 1 1,-1 0-1,0-1 0,1 1 1,1-2-1,1 0-221,0 1-1,-1-1 1,1 0 0,-1 0 0,1-1 0,-1 1 0,0-1-1,0 1 1,0-1 0,-1 0 0,4-4 0,-4 5 80,20-26-3414</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27.453"/>
    </inkml:context>
    <inkml:brush xml:id="br0">
      <inkml:brushProperty name="width" value="0.025" units="cm"/>
      <inkml:brushProperty name="height" value="0.025" units="cm"/>
    </inkml:brush>
  </inkml:definitions>
  <inkml:trace contextRef="#ctx0" brushRef="#br0">74 240 6854,'1'-37'2426,"-3"-47"3354,-6 65-4380,-4 18-150,10 2-1187,0 0 0,1 0 0,-1 1-1,0-1 1,1 1 0,-1-1 0,1 1 0,0 0-1,-1 0 1,1-1 0,0 1 0,0 0 0,0 0 0,-1 3-1,-5 13 232,2 1-1,0-1 1,0 1-1,2 0 1,0 1-1,1-1 1,2 24-1,-1-38-263,2 0 0,-1 0-1,0 0 1,1 0 0,0-1-1,0 1 1,1 0 0,-1 0 0,1-1-1,0 1 1,0-1 0,1 0-1,-1 1 1,1-1 0,0 0-1,0-1 1,0 1 0,1 0 0,-1-1-1,1 0 1,0 0 0,0 0-1,0 0 1,0 0 0,0-1 0,1 0-1,-1 0 1,1 0 0,-1-1-1,1 1 1,0-1 0,0 0-1,5 0 1,90 2 0,-61-4-172,-38 1 134,0 0 0,0 1 0,0-1 0,0 1 0,0-1 0,0 0 0,0 1 0,-1 0 0,1-1 0,0 1 0,0-1 0,0 1 0,-1 0 0,1 0 0,0-1 0,-1 1 0,1 0 0,0 0 0,-1 0 0,1 0 0,-1 0 0,0 0 0,1 0 0,-1 0 0,0 0 0,1 0 0,-1 0 0,0 0 0,0 0 0,0 0 0,0 0 0,0 0 0,0 0 0,0 0 0,0 0 0,-1 0 0,1 2 0,-1-2 9,1 0 0,0 0 0,0 1 0,-1-1 0,1 0 0,0 0 0,0 1 0,0-1 0,0 0 0,1 0 0,-1 0 0,0 1 0,0-1 0,1 0 0,-1 0 0,1 0-1,-1 0 1,1 0 0,-1 1 0,1-1 0,0 0 0,0 0 0,-1-1 0,1 1 0,0 0 0,0 0 0,0 0 0,0 0 0,0-1 0,0 1 0,0 0 0,0-1 0,0 1 0,1-1 0,-1 0 0,0 1 0,2-1 0,1 0 9,0-1 0,1 0 0,-1 0 1,0 0-1,0-1 0,0 1 0,0-1 0,0 0 0,0-1 0,0 1 0,-1 0 1,1-1-1,-1 0 0,1 0 0,-1 0 0,0 0 0,-1-1 0,1 1 0,0-1 0,2-5 1,8-12-700,0-1 1,11-28 0,-23 47 549,13-31-425,-1 0 1,-2-1 0,8-48-1,2-44 2605,-17 102-990,-16 86-708,6-35-137,1 1 0,-1 30 0,4-26-69,2 1 1,1-1-1,2 1 1,1-1-1,1 0 1,2 0-1,16 45 1,-8-46-42,-10-28 16,-9-19-69,-5-2-312,0 0 1,-2 0 0,0 1 0,-1 1-1,-1 0 1,-22-23 0,16 17 352,-33-32 1576,90 61-758,-1 6-2340,43 7 0,-50-14-3087,61 3 0,-37-8-3135</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27.799"/>
    </inkml:context>
    <inkml:brush xml:id="br0">
      <inkml:brushProperty name="width" value="0.025" units="cm"/>
      <inkml:brushProperty name="height" value="0.025" units="cm"/>
    </inkml:brush>
  </inkml:definitions>
  <inkml:trace contextRef="#ctx0" brushRef="#br0">185 6 8904,'0'0'5483,"-9"-2"-4810,4 1-547,0 0 0,0 0 0,0 1 0,0 0 1,0 0-1,0 0 0,0 1 0,-8 1 0,11-2-93,0 1-1,0 0 1,0 0-1,0 0 0,1 0 1,-1 0-1,0 0 1,1 0-1,-1 1 1,1-1-1,-1 1 0,1-1 1,0 1-1,-1-1 1,1 1-1,0 0 0,0-1 1,0 1-1,0 0 1,1 0-1,-1 0 1,0 0-1,1 0 0,-1 0 1,1 0-1,0 0 1,0 0-1,0 0 0,0 0 1,0 3-1,0-4-28,1 0-1,-1 0 1,0 0-1,1 0 1,-1 0-1,1 0 1,0 0-1,-1 0 1,1 0-1,0 0 1,-1 0-1,1 0 1,0 0-1,0-1 1,0 1-1,0 0 1,0-1-1,0 1 1,0-1-1,0 1 1,0-1-1,0 1 1,0-1-1,0 1 0,1-1 1,38 10-53,-21-5-89,-17-5 157,-1 0 0,1 0 0,-1 0 0,1 1-1,-1-1 1,0 1 0,1-1 0,-1 1 0,1 0 0,-1-1 0,0 1-1,1 0 1,-1 0 0,0 0 0,0 0 0,0 0 0,0 0 0,0 0-1,0 1 1,0-1 0,0 0 0,0 0 0,-1 1 0,1-1-1,0 1 1,-1-1 0,1 3 0,-1-2 159,-1 0 0,0 0 0,1 0 0,-1 0 0,0 0 0,0 0 0,0 0 0,-1 0 0,1-1 0,0 1 0,-1 0 0,1-1 0,-1 1 0,0-1 0,1 1 0,-4 1 0,-11 7 718,0 0 0,0-1 0,-22 9 0,35-17-1236,-39 15 1476,18-12-3214,6-7-6041,12-4-1565</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28.175"/>
    </inkml:context>
    <inkml:brush xml:id="br0">
      <inkml:brushProperty name="width" value="0.025" units="cm"/>
      <inkml:brushProperty name="height" value="0.025" units="cm"/>
    </inkml:brush>
  </inkml:definitions>
  <inkml:trace contextRef="#ctx0" brushRef="#br0">52 0 12236,'0'0'10831,"-4"14"-10687,-6 26 83,2 0 0,1 1 0,3 0 0,1 0 0,5 71 0,-2-109-227,0 0 1,0 0-1,0 0 1,1 0-1,-1 0 1,1 0-1,0 0 1,0 0-1,0 0 1,0-1-1,0 1 1,1 0 0,-1-1-1,1 1 1,-1-1-1,1 1 1,0-1-1,0 0 1,0 0-1,1 0 1,-1 0-1,0 0 1,1-1-1,-1 1 1,1 0-1,-1-1 1,1 0 0,0 0-1,0 0 1,0 0-1,-1 0 1,1 0-1,0-1 1,0 0-1,0 1 1,0-1-1,6-1 1,5 0-114,-1-1 0,1-1 1,-1 0-1,0-1 0,0 0 1,23-11-1,-36 14 107,1 1 0,-1 0 0,0-1 1,1 1-1,-1 0 0,1-1 0,-1 1 0,1 0 0,-1 0 1,1 0-1,0-1 0,-1 1 0,1 0 0,-1 0 1,1 0-1,-1 0 0,1 0 0,-1 0 0,1 0 0,0 0 1,-1 0-1,1 0 0,-1 0 0,1 1 0,-1-1 1,1 0-1,-1 0 0,1 0 0,-1 1 0,1-1 0,-1 0 1,1 1-1,-1-1 0,1 0 0,0 1 0,-4 21-56,-22 25 238,20-42-144,-1 0 0,0 0 1,0-1-1,0 0 0,0 0 0,-1 0 1,0-1-1,0 0 0,0 0 0,0-1 1,0 0-1,0 0 0,0-1 1,-1 1-1,1-2 0,-1 1 0,1-1 1,-1 0-1,1-1 0,0 1 0,-13-4 1,18 3-185,0 0-1,0 0 1,0 0 0,0 0 0,0-1 0,1 1-1,-1 0 1,0-1 0,1 1 0,-1-1 0,1 0-1,-1 0 1,1 1 0,0-1 0,0 0 0,0 0-1,-2-4 1,2 0-1132,-1 1 0,1 0 0,-1 0 0,2 0 0,-1-1-1,0-7 1,1-10-5832</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28.504"/>
    </inkml:context>
    <inkml:brush xml:id="br0">
      <inkml:brushProperty name="width" value="0.025" units="cm"/>
      <inkml:brushProperty name="height" value="0.025" units="cm"/>
    </inkml:brush>
  </inkml:definitions>
  <inkml:trace contextRef="#ctx0" brushRef="#br0">3 107 8680,'0'0'9011,"9"0"-6240,12 0-1897,-1-2 0,1 0 0,25-6 0,-38 6-837,0 0 0,-1 0 0,0 0 0,1-1 0,-1 0 0,0-1 0,-1 1 0,1-1 0,-1-1 0,1 1 0,-1-1 0,0 0 0,7-10 0,-12 15-31,0-1 0,-1 1 0,1-1 0,0 1 0,-1-1 0,1 1 0,-1-1 0,1 0 0,-1 1 0,0-1 0,1 0 0,-1 0 0,0 1 0,1-1 0,-1 0 0,0 0 0,0 0 0,1 1 0,-1-1 0,0 0 0,0 0 0,0 0 0,0 1 0,0-1 0,0 0-1,-1 0 1,1 0 0,0 1 0,0-1 0,0 0 0,-1 0 0,1 1 0,-1-1 0,1 0 0,0 0 0,-1 1 0,1-1 0,-1 0 0,1 1 0,-1-1 0,0 1 0,1-1 0,-1 1 0,0-1 0,1 1 0,-1-1 0,0 1 0,1 0 0,-1-1 0,0 1-1,0 0 1,1 0 0,-1-1 0,0 1 0,0 0 0,0 0 0,-1 0 0,-3-1-19,0 1-1,0-1 1,0 1-1,0 0 1,-1 1-1,1-1 1,0 1-1,-5 2 1,-1 2-14,0 1 0,1 0 1,0 0-1,0 2 0,0-1 1,1 1-1,0 0 0,0 1 0,1 0 1,0 1-1,1-1 0,0 1 1,1 1-1,-1-1 0,2 1 1,0 0-1,0 1 0,1-1 1,-4 21-1,7-29-43,1-1 0,0 0-1,0 0 1,-1 0 0,1 1 0,1-1 0,-1 0 0,0 0 0,1 1 0,-1-1-1,1 0 1,-1 0 0,1 0 0,0 0 0,0 0 0,0 0 0,0 0 0,0 0-1,1 0 1,-1 0 0,1-1 0,-1 1 0,1 0 0,-1-1 0,1 1 0,0-1-1,0 0 1,3 2 0,1-1-519,0 0-1,1 0 0,-1-1 1,1 1-1,-1-2 0,1 1 1,-1-1-1,14-1 1,23-2-4611</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28.833"/>
    </inkml:context>
    <inkml:brush xml:id="br0">
      <inkml:brushProperty name="width" value="0.025" units="cm"/>
      <inkml:brushProperty name="height" value="0.025" units="cm"/>
    </inkml:brush>
  </inkml:definitions>
  <inkml:trace contextRef="#ctx0" brushRef="#br0">106 1 10922,'0'0'1666,"-9"2"112,1 0-1387,1 0 1,-1 1-1,1 0 1,0 0-1,0 1 1,-9 6-1,13-8-366,1 0 0,-1 0-1,0 0 1,1 0-1,-1 1 1,1-1-1,0 1 1,0 0-1,0 0 1,0-1 0,1 1-1,-1 1 1,1-1-1,0 0 1,0 0-1,0 0 1,0 1-1,0-1 1,1 0-1,-1 6 1,1-9-67,0 1 0,1 0-1,-1 0 1,0 0 0,1-1 0,-1 1-1,1 0 1,-1-1 0,1 1 0,-1 0-1,1-1 1,0 1 0,-1 0 0,1-1-1,0 1 1,-1-1 0,1 1 0,0-1 0,-1 0-1,1 1 1,0-1 0,0 0 0,0 0-1,0 1 1,-1-1 0,1 0 0,1 0-1,30 5 27,-25-4-40,59 2 34,-51-3 19,0 0-1,0 1 0,1 0 1,-1 1-1,0 1 0,28 9 0,-43-11 20,1-1-1,0 0 0,-1 0 0,1 1 0,0-1 0,-1 0 0,1 1 0,0-1 0,-1 0 0,1 1 0,-1-1 0,1 1 0,-1-1 0,1 1 0,-1-1 0,1 1 0,-1 0 1,1-1-1,-1 1 0,0 0 0,1-1 0,-1 1 0,0 0 0,0-1 0,1 1 0,-1 0 0,0-1 0,0 1 0,0 0 0,0 1 0,-15 16 1409,-32 7 2211,30-19-2662,0-1 0,0-1 0,-25 3 0,38-6-1144,-1 0 1,1-1-1,-1 1 1,1-1-1,0 0 0,-1-1 1,1 1-1,-1-1 1,1 0-1,0 0 1,-1 0-1,1-1 0,0 1 1,0-1-1,0 0 1,0 0-1,0 0 1,-6-6-1,8 6-608,1 0 0,0 0 0,0 0 0,0 0 0,0 0 0,0 0 0,1 0 0,-1 0 0,0 0 0,1 0 0,-1-3 0,1-9-7276</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29.210"/>
    </inkml:context>
    <inkml:brush xml:id="br0">
      <inkml:brushProperty name="width" value="0.025" units="cm"/>
      <inkml:brushProperty name="height" value="0.025" units="cm"/>
    </inkml:brush>
  </inkml:definitions>
  <inkml:trace contextRef="#ctx0" brushRef="#br0">201 20 3972,'0'0'18780,"-8"-5"-18166,5 3-615,0 0 0,0 1 1,0-1-1,0 1 0,-1 0 0,1-1 0,0 1 0,0 1 0,-1-1 0,1 0 1,-1 1-1,1 0 0,-1-1 0,1 2 0,0-1 0,-1 0 0,1 1 1,-1-1-1,1 1 0,0 0 0,-1 0 0,1 0 0,0 1 0,0-1 1,0 1-1,0-1 0,0 1 0,0 0 0,0 0 0,-3 5 0,1-4 1,-46 38 37,48-38-42,-1 0 1,1 1-1,0-1 0,0 1 0,0 0 0,0 0 0,1 0 0,0 0 1,0 0-1,0 1 0,-2 4 0,4-8 4,0 0 0,0 0-1,1 1 1,-1-1 0,0 0 0,0 0 0,1 0-1,-1 0 1,1 0 0,-1 0 0,1 0 0,-1 0-1,1 0 1,0 0 0,-1 0 0,1-1-1,0 1 1,0 0 0,-1 0 0,1-1 0,0 1-1,0 0 1,0-1 0,0 1 0,0-1 0,0 1-1,0-1 1,0 1 0,0-1 0,0 0 0,1 0-1,-1 1 1,0-1 0,2 0 0,48 6-183,-41-5 58,29 2-377,-20-3 150,-1 2 0,1 0-1,-1 1 1,21 6 0,-39-9 362,0 0 0,1 0-1,-1 0 1,0 0 0,1 0 0,-1 0 0,0 0 0,1 0-1,-1 1 1,0-1 0,1 0 0,-1 0 0,0 0 0,1 1-1,-1-1 1,0 0 0,0 0 0,1 1 0,-1-1 0,0 0-1,0 0 1,0 1 0,1-1 0,-1 0 0,0 1-1,0-1 1,0 0 0,0 1 0,0-1 0,0 0 0,1 1-1,-1-1 1,0 1 0,0-1 0,0 0 0,0 1 0,0-1-1,-1 0 1,1 1 0,0-1 0,0 0 0,0 1 0,0-1-1,0 0 1,0 1 0,0-1 0,-1 0 0,1 1 0,0-1-1,0 0 1,-1 1 0,1-1 0,0 0 0,0 0 0,-1 1-1,1-1 1,0 0 0,0 0 0,-1 0 0,1 0 0,0 1-1,-1-1 1,1 0 0,0 0 0,-1 0 0,1 0 0,-1 0-1,0 0 1,-23 12 976,24-12-972,-26 9 532,-1 0 0,-42 7 0,16-12-5714,48-4 44</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29.781"/>
    </inkml:context>
    <inkml:brush xml:id="br0">
      <inkml:brushProperty name="width" value="0.025" units="cm"/>
      <inkml:brushProperty name="height" value="0.025" units="cm"/>
    </inkml:brush>
  </inkml:definitions>
  <inkml:trace contextRef="#ctx0" brushRef="#br0">7 171 8008,'0'0'16826,"9"-9"-16276,-2 2-410,39-45 717,-43 49-830,-1 0 1,0 0 0,0 0-1,-1 0 1,1-1-1,-1 1 1,1-1 0,-1 1-1,0-1 1,0 1-1,-1-1 1,1 1 0,-1-1-1,1 0 1,-1 1 0,0-1-1,-1 0 1,0-6-1,-1 9-50,1 0 0,-1 1 0,0-1 0,1 1-1,-1 0 1,0 0 0,1-1 0,-1 1-1,0 0 1,1 0 0,-1 0 0,0 1 0,1-1-1,-1 0 1,1 1 0,-1-1 0,0 1-1,1-1 1,-3 2 0,-1 2 5,1 0 0,0 1 1,0-1-1,0 1 0,0 0 0,1 0 0,-1 0 1,1 0-1,1 1 0,-1-1 0,1 1 0,0 0 1,0 0-1,0 0 0,1-1 0,0 2 1,0-1-1,1 0 0,0 0 0,0 8 0,1-12 5,-1 0 0,1-1-1,-1 1 1,1-1-1,-1 1 1,1 0-1,0-1 1,0 1 0,0-1-1,0 0 1,0 1-1,0-1 1,0 0 0,0 0-1,1 1 1,-1-1-1,0 0 1,1 0 0,-1 0-1,1-1 1,-1 1-1,1 0 1,-1 0 0,1-1-1,0 1 1,-1-1-1,1 0 1,0 1 0,2-1-1,61 6-513,-55-6 255,154 1-2082,-163-3 2566,0 1 0,-1-1 1,0 0-1,1 1 0,-1-1 0,0 1 1,0-1-1,0 0 0,0 1 0,0-1 1,0 0-1,0 1 0,-1-1 0,1 0 0,0 1 1,-1-1-1,-1-2 0,1 0 159,-2-21-72,1-1 1,1-39-1,1 34-236,0 31-86,0 0 0,0-1 1,0 1-1,0-1 0,0 1 1,0 0-1,0-1 0,1 1 1,-1 0-1,0-1 0,0 1 1,0-1-1,0 1 0,0 0 1,1-1-1,-1 1 0,0 0 1,0-1-1,1 1 0,-1 0 1,0 0-1,0-1 1,1 1-1,-1 0 0,0 0 1,1-1-1,-1 1 0,0 0 1,1 0-1,-1 0 0,1 0 1,-1 0-1,0-1 0,1 1 1,0 0-1,18 4-1989,22 15-2995,-37-17 4332,28 15-4140,1 0-1741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5.165"/>
    </inkml:context>
    <inkml:brush xml:id="br0">
      <inkml:brushProperty name="width" value="0.025" units="cm"/>
      <inkml:brushProperty name="height" value="0.025" units="cm"/>
    </inkml:brush>
  </inkml:definitions>
  <inkml:trace contextRef="#ctx0" brushRef="#br0">0 131 11371,'0'0'4521,"11"-8"-1739,-5 4-2600,45-25 2842,-47 27-2829,1 0 0,-1 0-1,1 1 1,0-1 0,0 1 0,0 0 0,0 1-1,0-1 1,-1 1 0,1 0 0,0 0 0,7 2-1,-10-2-176,-1 1-1,1 0 0,-1 1 0,0-1 1,1 0-1,-1 0 0,0 0 1,0 1-1,0-1 0,0 1 0,0-1 1,0 1-1,0-1 0,-1 1 0,1-1 1,-1 1-1,1 0 0,-1-1 0,1 1 1,-1 0-1,0-1 0,0 1 1,0 0-1,0 0 0,0-1 0,0 1 1,0 0-1,-1-1 0,1 1 0,-2 2 1,-12 54 391,9-48-274,1 1 0,0-1 1,0 1-1,1 1 0,1-1 0,0 0 0,0 0 0,1 1 0,1 13 0,0-24-128,1 0 1,-1 0-1,1 0 0,0 0 1,0 0-1,-1 0 1,1 0-1,0 0 0,0 0 1,0-1-1,0 1 1,0 0-1,0-1 0,0 1 1,0-1-1,0 1 1,0-1-1,0 1 0,0-1 1,1 0-1,-1 1 0,0-1 1,0 0-1,0 0 1,0 0-1,1 0 0,-1 0 1,0 0-1,0 0 1,2-1-1,39-5 559,-32 2-494,1-1 0,-2 0 0,1-1 0,0 1 0,-1-2 0,0 1 0,-1-1 0,0-1 0,0 0 0,0 0 0,-1 0 0,0-1 0,0 0 0,6-12 0,-7 10-85,0 0 1,-1 0 0,0-1-1,0 1 1,-1-1-1,-1 0 1,0 0 0,-1-1-1,0 1 1,-1 0-1,0-1 1,-1-18 0,0 31 4,0-1 0,0 0 0,0 1 1,-1-1-1,1 0 0,0 1 1,0-1-1,0 0 0,-1 1 1,1-1-1,0 0 0,0 1 1,-1-1-1,1 1 0,-1-1 0,1 1 1,0-1-1,-1 1 0,1-1 1,-1 1-1,1-1 0,-1 1 1,0-1-1,1 1 0,-1 0 1,1-1-1,-1 1 0,0 0 0,1 0 1,-1-1-1,0 1 0,1 0 1,-1 0-1,0 0 0,1 0 1,-1 0-1,0 0 0,1 0 1,-1 0-1,0 0 0,1 0 1,-1 0-1,0 1 0,0-1 0,-1 0-8,1 1 0,-1 0 0,1-1 0,-1 1 0,1 0 0,-1 0 0,1 0 0,0 0 0,-1 0 0,1 0 0,0 0 0,0 0 0,0 1 0,0-1-1,0 0 1,0 1 0,-1 2 0,0-1 13,1 0-1,0 0 0,0 1 1,0-1-1,0 1 0,0-1 1,1 0-1,-1 1 0,1 0 1,0-1-1,0 1 0,0-1 1,1 1-1,1 6 0,-1-8 6,0-1-1,1 1 1,-1-1-1,1 1 1,-1-1 0,1 1-1,0-1 1,0 0-1,-1 1 1,1-1-1,0 0 1,0 0 0,0-1-1,0 1 1,0 0-1,0-1 1,1 1-1,-1-1 1,0 0-1,0 1 1,0-1 0,0 0-1,1 0 1,3-1-1,1 1 12,-1-1 0,1 0 0,0 0 0,0-1 0,-1 1 0,1-1-1,-1-1 1,1 1 0,-1-1 0,0 0 0,9-7 0,4-3 40,-2-2 1,20-18 0,-12 8 63,-24 25-120,-1 0 1,0 0-1,0 0 1,1 1-1,-1-1 1,0 0-1,0 0 0,1 0 1,-1 0-1,0 0 1,0 0-1,0 1 1,1-1-1,-1 0 1,0 0-1,0 0 1,0 1-1,0-1 1,1 0-1,-1 0 1,0 0-1,0 1 1,0-1-1,0 0 1,0 0-1,0 1 1,0-1-1,0 0 1,0 0-1,0 1 0,0-1 1,0 0-1,0 0 1,0 1-1,0-1 1,0 0-1,0 0 1,0 1-1,0-1 1,0 0-1,0 0 1,0 1-1,0-1 1,0 0-1,-1 0 1,1 0-1,0 1 1,0-1-1,-1 0 1,-1 18-43,-3 7 15,1 1-1,-2 50 1,13-59-1944,-6-17 1771,-1 0-1,0 1 1,1-1-1,-1 0 0,0 0 1,0 0-1,1 0 1,-1 1-1,0-1 0,1 0 1,-1 0-1,0 0 0,1 0 1,-1 0-1,0 0 1,1 0-1,-1 0 0,0 0 1,1 0-1,-1 0 0,0 0 1,1 0-1,-1-1 1,0 1-1,1 0 0,-1 0 1,0 0-1,1 0 0,-1 0 1,0-1-1,0 1 1,1 0-1,-1 0 0,0-1 1,0 1-1,1-1 0,4-8-5961</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30.173"/>
    </inkml:context>
    <inkml:brush xml:id="br0">
      <inkml:brushProperty name="width" value="0.025" units="cm"/>
      <inkml:brushProperty name="height" value="0.025" units="cm"/>
    </inkml:brush>
  </inkml:definitions>
  <inkml:trace contextRef="#ctx0" brushRef="#br0">1 5 11435,'0'0'12396,"57"0"-12364,-29 0-449,2 0-1857,-4 0-3812,-1-4-5989</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30.827"/>
    </inkml:context>
    <inkml:brush xml:id="br0">
      <inkml:brushProperty name="width" value="0.025" units="cm"/>
      <inkml:brushProperty name="height" value="0.025" units="cm"/>
    </inkml:brush>
  </inkml:definitions>
  <inkml:trace contextRef="#ctx0" brushRef="#br0">14 1 16432,'0'0'4334,"-1"9"-4088,-4 62-121,1-37 234,1 0-1,2 0 0,4 42 1,-3-74-310,1-1-1,-1 1 1,0-1 0,0 1 0,1-1 0,-1 0 0,1 1 0,-1-1 0,1 0-1,0 1 1,-1-1 0,1 0 0,0 0 0,0 1 0,0-1 0,0 0 0,0 0-1,0 0 1,0 0 0,0 0 0,0-1 0,0 1 0,1 0 0,-1 0-1,2 0 1,0-1 12,-1 1-1,1-1 1,0 0-1,-1 0 1,1 0 0,0 0-1,0 0 1,-1-1-1,1 1 1,-1-1-1,1 0 1,4-1-1,3-3 16,1 0-1,-1-1 0,0 0 0,-1-1 0,10-7 1,11-17 13,-25 24-72,1 0-1,0 1 0,1 0 0,-1 0 0,1 0 0,1 0 0,-1 1 0,16-7 1,-22 12-24,0-1 1,-1 1 0,1 0 0,0 1 0,0-1-1,0 0 1,0 0 0,0 0 0,0 0 0,0 1-1,0-1 1,-1 0 0,1 1 0,0-1-1,0 1 1,0-1 0,-1 1 0,1-1 0,0 1-1,0 0 1,-1-1 0,1 1 0,-1 0 0,1-1-1,-1 1 1,1 0 0,-1 0 0,1 0-1,-1 0 1,0-1 0,1 1 0,-1 0 0,0 0-1,0 0 1,1 0 0,-1 0 0,0 0 0,0 0-1,0 0 1,0 0 0,-1 0 0,2 51-213,-1-41 218,-1 3 2,3 33-1,-2-46 1,0 0 0,0 0 1,0 0-1,1 1 0,-1-1 1,0 0-1,1 0 0,-1 0 1,1 0-1,-1 0 1,1 0-1,0 0 0,-1 0 1,1 0-1,0 0 0,0 0 1,0 0-1,0 0 0,0 0 1,0-1-1,0 1 1,0 0-1,0-1 0,0 1 1,0-1-1,0 1 0,0-1 1,0 0-1,1 1 1,0-1-1,7 0 22,0 0 0,0-1 1,0-1-1,0 1 0,0-1 0,0-1 1,0 0-1,-1 0 0,0-1 0,1 1 1,-1-2-1,9-6 0,-2 1-149,0-1 0,-1-1 0,0 0 0,-1 0 0,15-19 0,-52 88-466,20-49 581,1 1 0,-1-1 1,2 1-1,-1-1 0,1 1 0,0 0 1,0 14-1,2-22-10,0-1-1,0 1 1,0-1-1,0 0 1,0 1-1,0-1 1,0 1 0,0-1-1,0 1 1,0-1-1,0 1 1,1-1-1,-1 0 1,0 1-1,0-1 1,0 0-1,1 1 1,-1-1 0,0 1-1,1-1 1,-1 0-1,0 1 1,1-1-1,-1 0 1,0 0-1,1 1 1,-1-1 0,1 0-1,-1 0 1,0 0-1,1 0 1,-1 1-1,1-1 1,0 0-1,19-4-1955,16-16-5566,-13-2-1927</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31.327"/>
    </inkml:context>
    <inkml:brush xml:id="br0">
      <inkml:brushProperty name="width" value="0.025" units="cm"/>
      <inkml:brushProperty name="height" value="0.025" units="cm"/>
    </inkml:brush>
  </inkml:definitions>
  <inkml:trace contextRef="#ctx0" brushRef="#br0">38 125 5381,'0'0'15636,"10"3"-13922,-5-1-1593,0 0 1,1 0-1,-1-1 1,0 0-1,1 0 1,-1 0 0,1-1-1,-1 0 1,1 0-1,-1 0 1,1-1-1,-1 0 1,1 0-1,-1 0 1,0 0-1,10-5 1,-6 1 26,0 1 0,-1-2 0,1 1 0,-1-2 0,8-6 0,-14 11-98,0 0 0,0 0 0,0 0 0,0 0 0,-1 0 0,1 0-1,0 0 1,-1-1 0,0 1 0,0 0 0,1-1 0,-1 1 0,-1-1 0,1 0-1,0 1 1,-1-1 0,1 0 0,-1 1 0,0-1 0,0 0 0,0 0 0,0 1-1,0-1 1,-1-3 0,0 4-50,0 1 0,0-1 0,-1 1 0,1-1 0,0 1 0,-1-1 0,1 1 0,-1 0 0,1 0 0,-1 0 0,1 0 0,-1 0 0,0 0 0,0 0 0,1 0 0,-1 1 0,0-1 0,0 1 0,0-1 0,0 1 0,0 0 0,0 0 0,1 0 0,-1 0 0,0 0 0,0 0 0,0 0 0,-3 2 0,-1-2-41,-1 1 0,1 0-1,0 1 1,0 0-1,0 0 1,0 0 0,-9 5-1,5 0 8,1 0-1,0 1 0,0 0 1,0 0-1,1 1 1,1 0-1,-1 0 1,2 1-1,-1 0 1,1 0-1,1 1 0,0 0 1,0-1-1,1 2 1,0-1-1,1 0 1,0 1-1,-1 21 1,4-32 33,0 1 0,0 0 0,0 0 0,0-1 0,1 1 0,-1 0 0,1-1 0,-1 1 0,1 0 0,0-1 0,-1 1 0,1-1 0,0 1 0,0-1 0,0 1 0,0-1 0,0 1 0,1-1 0,-1 0 0,0 0 0,1 0 0,-1 0 0,1 0 1,2 2-1,0-1 7,1-1 1,0 1 0,0-1-1,0 0 1,0 0 0,0 0 0,0-1-1,9 1 1,1-2-8,-1-1 1,0 1-1,0-2 0,0 0 0,24-9 1,-14 0-143,1-2 0,-2 0 0,0-2 0,28-24 0,4-2 153,-55 41-15,1 1-1,-1 0 1,0-1-1,0 1 1,1 0 0,-1 0-1,0-1 1,1 1-1,-1 0 1,0 0 0,1 0-1,-1-1 1,0 1-1,1 0 1,-1 0 0,0 0-1,1 0 1,-1 0-1,1 0 1,-1 0 0,0 0-1,1 0 1,-1 0-1,1 0 1,-1 0 0,0 0-1,1 0 1,-1 0 0,1 0-1,-1 0 1,0 0-1,1 0 1,-1 1 0,0-1-1,1 0 1,-1 0-1,0 0 1,1 1 0,-1-1-1,0 0 1,1 1-1,-1-1 1,0 0 0,0 0-1,1 1 1,4 24 114,-5-22-66,0 0 0,1-1 0,-1 1 0,0 0 0,1 0 0,0 0 0,0 0 0,0-1 1,0 1-1,0 0 0,0-1 0,1 1 0,-1-1 0,4 4 0,-1-3-1,1-1 1,0 0-1,0 0 1,0 0-1,1 0 1,-1-1-1,0 0 0,0 0 1,1 0-1,-1-1 1,1 0-1,-1 0 0,0 0 1,1 0-1,6-2 1,4-1-78,1-1 0,-1 0 0,25-11 0,-40 14-13,19-7-329,0-1 0,31-19 0,-20 1-3158</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31.858"/>
    </inkml:context>
    <inkml:brush xml:id="br0">
      <inkml:brushProperty name="width" value="0.025" units="cm"/>
      <inkml:brushProperty name="height" value="0.025" units="cm"/>
    </inkml:brush>
  </inkml:definitions>
  <inkml:trace contextRef="#ctx0" brushRef="#br0">83 84 9865,'0'0'3860,"-6"10"-2312,3-5-1385,-1 1 0,1-1 0,1 1-1,-1 0 1,1 0 0,0 0 0,0 1 0,1-1 0,0 0-1,0 1 1,0-1 0,1 0 0,0 1 0,0-1-1,0 1 1,1-1 0,0 1 0,1-1 0,-1 0 0,1 0-1,0 0 1,1 0 0,4 9 0,9 9 48,-7-13-844,-2 0 0,1 0-1,-2 1 1,8 18-1,-13-27 658,0 1-1,0-1 1,0 1-1,0-1 1,-1 1-1,1 0 1,-1-1-1,0 1 0,0-1 1,-1 1-1,1 0 1,-1-1-1,0 1 1,0-1-1,0 1 1,0-1-1,0 0 0,-1 1 1,1-1-1,-1 0 1,-3 4-1,-4 7 526,-1-1 0,0-1 0,-1 1 1,0-2-1,-1 1 0,-23 16 0,35-28-511,-1 1 0,1-1 0,-1 0 0,1 1 1,-1-1-1,1 0 0,-1 0 0,1 1 0,-1-1 0,1 0 1,-1 0-1,1 0 0,-1 1 0,1-1 0,-1 0 1,1 0-1,-1 0 0,0 0 0,1 0 0,-1 0 0,1 0 1,-1 0-1,1 0 0,-1-1 0,0 1 0,1 0 0,-1 0 1,1 0-1,-1-1 0,1 1 0,-1 0 0,1-1 0,-1 1 1,1 0-1,-1-1 0,-2-22 486,16-29-399,7 6-169,1 1-1,3 1 1,1 1-1,2 1 1,2 1-1,2 1 1,2 2-1,57-52 1,-86 87-143,12-14 1376,-17 12-306,-10 2-628,6 4-235,0 0 0,0 0 0,0 1-1,0-1 1,0 1 0,1 0-1,-1 0 1,0 1 0,1-1 0,0 1-1,0 0 1,0 0 0,0 1-1,0-1 1,1 1 0,-1-1 0,1 1-1,0 1 1,0-1 0,0 0 0,1 1-1,-4 6 1,5-8 10,-1 0 1,0 1-1,1-1 0,-1 1 1,1-1-1,0 1 1,0-1-1,1 1 0,-1-1 1,1 1-1,-1 0 0,1-1 1,0 1-1,1 0 0,-1-1 1,1 1-1,-1 0 1,1-1-1,0 1 0,1-1 1,-1 1-1,0-1 0,1 0 1,0 0-1,0 1 0,0-1 1,0 0-1,0-1 1,1 1-1,-1 0 0,5 3 1,3 0-58,0 0 0,1-1 0,0 0-1,0-1 1,0 0 0,0 0 0,1-1 0,22 2 0,-19-3-1762,0-2 0,1 1 1,25-4-1,5-7-7938</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08.674"/>
    </inkml:context>
    <inkml:brush xml:id="br0">
      <inkml:brushProperty name="width" value="0.025" units="cm"/>
      <inkml:brushProperty name="height" value="0.025" units="cm"/>
    </inkml:brush>
  </inkml:definitions>
  <inkml:trace contextRef="#ctx0" brushRef="#br0">2 98 12300,'-2'5'5669,"21"-5"-4228,11-5-127,11-8-321,17-2-449,7-1-320,6-2-128,2 3-96,-4 3 32,-9 5-544,-8 6-801,-17 1-1218,-20 0-1088,-5 3-1122</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09.001"/>
    </inkml:context>
    <inkml:brush xml:id="br0">
      <inkml:brushProperty name="width" value="0.025" units="cm"/>
      <inkml:brushProperty name="height" value="0.025" units="cm"/>
    </inkml:brush>
  </inkml:definitions>
  <inkml:trace contextRef="#ctx0" brushRef="#br0">0 33 11403,'0'0'8616,"81"11"-8040,-24-11-415,7-3-129,7-5-481,-6 2-1473,-7-6-1537,-4-3-865</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09.346"/>
    </inkml:context>
    <inkml:brush xml:id="br0">
      <inkml:brushProperty name="width" value="0.025" units="cm"/>
      <inkml:brushProperty name="height" value="0.025" units="cm"/>
    </inkml:brush>
  </inkml:definitions>
  <inkml:trace contextRef="#ctx0" brushRef="#br0">40 1 12268,'0'0'3016,"11"3"-2306,0 0-575,0 0-1,-1 1 1,1 1 0,-1 0 0,0 0-1,16 13 1,-21-15-117,-1 1 0,0-1-1,0 1 1,0 0 0,0 0 0,0 1 0,-1-1-1,0 1 1,0 0 0,-1-1 0,1 1-1,-1 0 1,0 1 0,0-1 0,0 0 0,-1 1-1,0-1 1,1 11 0,-2-6 17,-1 0 0,0 1 0,0-1 0,-1 0 0,0 0 0,-1 0 0,0 0 0,-1 0 0,0-1 0,-9 16 0,-4 2 541,-2 0 1,-23 26 0,18-25-2096,-24 39-1,38-53-5734</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10.486"/>
    </inkml:context>
    <inkml:brush xml:id="br0">
      <inkml:brushProperty name="width" value="0.025" units="cm"/>
      <inkml:brushProperty name="height" value="0.025" units="cm"/>
    </inkml:brush>
  </inkml:definitions>
  <inkml:trace contextRef="#ctx0" brushRef="#br0">0 122 10794,'0'0'3161,"3"-10"-87,-2 4-2855,1 0-1,0 0 1,0 0-1,1 1 1,0-1-1,0 1 1,0-1-1,1 1 1,-1 0-1,1 0 1,0 1-1,1-1 0,-1 1 1,1 0-1,0 0 1,0 0-1,0 1 1,1-1-1,-1 1 1,1 1-1,-1-1 1,1 1-1,0 0 1,0 0-1,9-1 0,-13 3-218,0-1 0,1 1 0,-1-1 0,0 1 0,0 0 0,0 0 0,1 0 0,-1 0-1,0 1 1,0-1 0,0 1 0,1-1 0,-1 1 0,0 0 0,0 0 0,0 0-1,0 0 1,0 0 0,0 0 0,-1 0 0,3 2 0,-3 0-8,1 0-1,-1 0 1,0 0 0,0 0 0,0 0 0,0 0-1,-1 0 1,1 1 0,-1-1 0,0 0 0,0 0-1,0 1 1,-1 5 0,-1 6 26,-2 1 1,0-1-1,0 0 1,-2-1-1,1 1 0,-2-1 1,0 0-1,-1-1 0,-12 18 1,7-11 133,1 2 0,-15 35 1,26-57-148,1 1 0,-1 0 1,1 0-1,-1 0 0,1 0 1,0 0-1,-1 0 0,1 0 1,0 0-1,0 0 0,0 0 1,0 0-1,0 0 0,0 0 1,0 0-1,0 0 0,0 0 1,1 0-1,-1 0 1,0-1-1,1 1 0,-1 0 1,0 0-1,2 2 0,-1-3 5,0 1-1,0-1 1,0 1-1,0-1 0,0 0 1,0 0-1,0 1 1,0-1-1,0 0 1,0 0-1,0 0 1,0 0-1,0 0 0,0 0 1,0 0-1,0-1 1,1 1-1,0-1 1,6-1 56,0-1 1,0 0-1,0-1 1,11-7 0,2-4 0,0 0 1,-1-1-1,-1-2 0,-1 0 1,0-1-1,-2 0 1,0-1-1,-1-1 1,-1-1-1,18-37 1,-32 60-123,-8 22 29,0 0 1,2 0 0,0 1-1,-1 25 1,7-47 25,0-1 1,0 0-1,0 0 0,0 0 1,0 0-1,0 0 1,0 0-1,1 0 0,-1 0 1,0 0-1,1 0 0,-1 0 1,1 0-1,-1 0 0,1 0 1,0 0-1,-1 0 0,1 0 1,0 0-1,0-1 0,-1 1 1,1 0-1,0 0 0,0-1 1,0 1-1,0-1 0,0 1 1,1 0-1,1 0 13,0-1 0,0 1 1,0-1-1,0 0 0,0 1 0,0-1 1,1 0-1,-1-1 0,0 1 0,4-2 0,2 0 35,1-1 0,0 0 0,-1 0 0,0-1 0,16-9 0,-12 3 10,0-1 0,0-1 1,-2 1-1,1-2 0,10-15 0,-1 3 84,-21 31-190,0 0 0,1 0 0,0 0 0,0 1 0,0-1 0,1 0 0,0-1 0,0 1 0,5 9 0,-3-12 59,0 0-1,0 0 1,1 0-1,-1 0 1,1-1 0,-1 0-1,1 0 1,0 0 0,0-1-1,0 1 1,0-1-1,0 0 1,10 0 0,76-2 27,-48-1-49,-42 2 62,1-1 0,0 1 0,0-1-1,-1 1 1,1-1 0,0 0 0,-1 1 0,1-1 0,-1 0 0,1 0-1,-1 0 1,1 0 0,-1-1 0,1 1 0,-1 0 0,0-1 0,0 1-1,0 0 1,0-1 0,0 0 0,0 1 0,0-1 0,0 1 0,-1-1-1,1 0 1,-1 0 0,1 1 0,-1-1 0,0 0 0,1 0 0,-1 1-1,0-4 1,1-11 385,0-1-1,-2-28 0,0 22 30,1 22-536,0 0 0,0 1 1,1-1-1,-1 0 0,0 1 1,1-1-1,-1 0 0,1 1 1,-1-1-1,1 0 1,-1 1-1,1-1 0,-1 1 1,1-1-1,0 1 0,-1-1 1,1 1-1,0-1 0,-1 1 1,1 0-1,0 0 0,0-1 1,-1 1-1,1 0 0,0 0 1,0 0-1,-1-1 1,1 1-1,0 0 0,0 0 1,0 0-1,-1 1 0,2-1 1,43 3-3512,-11-1-1362,8-6-3517</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11.086"/>
    </inkml:context>
    <inkml:brush xml:id="br0">
      <inkml:brushProperty name="width" value="0.025" units="cm"/>
      <inkml:brushProperty name="height" value="0.025" units="cm"/>
    </inkml:brush>
  </inkml:definitions>
  <inkml:trace contextRef="#ctx0" brushRef="#br0">132 132 8840,'0'0'2782,"5"-11"-498,-2 6-1991,19-49 2549,-15 6 2325,-7 47-5113,0 1 1,1-1 0,-1 1 0,0-1-1,-1 1 1,1-1 0,0 1-1,0-1 1,0 1 0,0-1 0,0 1-1,0-1 1,-1 1 0,1-1 0,0 1-1,0-1 1,-1 1 0,1 0-1,0-1 1,0 1 0,-1 0 0,1-1-1,-1 1 1,1 0 0,0-1 0,-1 1-1,1 0 1,-1 0 0,1-1-1,0 1 1,-1 0 0,1 0 0,-1 0-1,1 0 1,-1-1 0,-22 6 360,-17 20-617,30-16 200,1 1-1,0 0 1,1 1 0,0 0-1,1 0 1,0 1-1,1-1 1,0 2 0,1-1-1,0 0 1,1 1 0,1 0-1,0 0 1,0 0-1,1 1 1,1-1 0,0 21-1,2-32 7,-1-1 0,0 0 0,0 0 0,1 0-1,-1 0 1,1 0 0,-1 0 0,1 0-1,-1 0 1,1 0 0,-1 0 0,1 0 0,0 0-1,0 0 1,0 0 0,-1 0 0,1-1 0,0 1-1,0 0 1,0-1 0,0 1 0,0-1-1,0 1 1,0-1 0,2 1 0,1 0 33,0 0-1,0 0 1,0-1 0,0 0 0,0 1 0,0-2-1,7 0 1,-1 0 104,-1-1 0,1 0 0,-1-1 0,1 0 0,15-8 0,-6-1 129,0-1 1,-1 0-1,-1-1 0,26-28 1,-36 34-172,0 1 1,-1-1 0,0-1 0,0 1-1,-1-1 1,0 0 0,0 0-1,-1 0 1,0-1 0,-1 0-1,0 0 1,2-14 0,-4 23-126,-1 0 0,0 0 0,0-1 1,0 1-1,0 0 0,0 0 0,0 0 1,0 0-1,0 0 0,0 0 0,-1 0 1,1 0-1,0 0 0,-1 0 0,1 0 1,-1 0-1,1 0 0,-1 0 1,0 0-1,1 0 0,-1 0 0,0 0 1,1 1-1,-1-1 0,0 0 0,0 0 1,0 1-1,0-1 0,0 1 0,0-1 1,0 1-1,0-1 0,0 1 0,0-1 1,0 1-1,0 0 0,0 0 0,0-1 1,0 1-1,0 0 0,0 0 0,0 0 1,0 0-1,-1 1 0,1-1 0,0 0 1,0 0-1,0 1 0,-1-1 0,-2 1-579,0 0-1,1 0 1,-1 1-1,1-1 1,-1 1 0,1-1-1,-1 1 1,1 0-1,0 1 1,0-1-1,0 0 1,0 1-1,-3 4 1,-5 13-6063,6-1-4078</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11.574"/>
    </inkml:context>
    <inkml:brush xml:id="br0">
      <inkml:brushProperty name="width" value="0.025" units="cm"/>
      <inkml:brushProperty name="height" value="0.025" units="cm"/>
    </inkml:brush>
  </inkml:definitions>
  <inkml:trace contextRef="#ctx0" brushRef="#br0">73 47 6342,'0'0'11776,"-4"13"-10131,-6 16-841,-3 5-124,2 1-1,1 0 0,1 1 1,-5 61-1,13-75-637,2 20 12,0-42-43,0 0 1,0 0-1,-1 0 0,1 0 1,0-1-1,0 1 1,-1 0-1,1-1 0,0 1 1,0 0-1,-1-1 0,1 1 1,0-1-1,-1 1 0,1-1 1,-1 1-1,1-1 0,-1 0 1,1 1-1,-1-1 0,1 0 1,-1 1-1,1-2 0,62-138 239,-46 95-232,3 2 0,40-68 1,-58 108-20,0 0 1,-1 1-1,1-1 1,0 1 0,1-1-1,-1 1 1,0 0-1,1 0 1,-1 0 0,1 0-1,-1 0 1,1 0-1,0 1 1,0-1 0,0 1-1,0 0 1,0 0-1,0 0 1,0 0 0,0 1-1,0-1 1,1 1-1,-1 0 1,0 0 0,0 0-1,4 1 1,-4 0-14,1 0 1,-1 0-1,0 1 1,1-1-1,-1 1 1,0 0 0,0 0-1,0 0 1,-1 0-1,1 1 1,0-1-1,-1 1 1,0 0-1,1-1 1,-1 1 0,0 0-1,0 0 1,-1 1-1,1-1 1,-1 0-1,0 0 1,2 7-1,-2-7 31,0 1-1,-1-1 0,1 0 1,-1 1-1,0-1 0,0 1 1,0-1-1,-1 0 1,1 1-1,-1-1 0,1 0 1,-1 1-1,0-1 0,-1 0 1,-2 5-1,1-1 98,-2 0 0,1-1-1,-1 1 1,0-1 0,0 0 0,-10 7-1,1-1 125,-1-1-1,-1 0 1,1-1-1,-2-1 0,-16 7 1,28-14-219,0-1-1,0 1 1,0-1 0,0 0 0,0-1 0,0 1 0,0-1 0,0 0-1,0 0 1,-1-1 0,1 1 0,-7-3 0,11 3-91,0-1 0,-1 1 0,1 0 0,0-1 0,0 1 0,0-1 0,0 0 0,0 1 0,0-1 0,0 0 0,0 0 0,0 0 1,0 0-1,0 1 0,0-1 0,1 0 0,-1 0 0,0-1 0,1 1 0,-1 0 0,0-1 0,1 0-133,0 0 0,0 0 0,0 0 0,0 0 0,1 0 0,-1 0 0,0 0 0,1 0 1,-1 1-1,1-1 0,0 0 0,0 0 0,-1 0 0,1 1 0,0-1 0,1 0 0,-1 1 0,2-2 0,43-41-6279,-38 38 5425,29-23-4509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5.497"/>
    </inkml:context>
    <inkml:brush xml:id="br0">
      <inkml:brushProperty name="width" value="0.025" units="cm"/>
      <inkml:brushProperty name="height" value="0.025" units="cm"/>
    </inkml:brush>
  </inkml:definitions>
  <inkml:trace contextRef="#ctx0" brushRef="#br0">0 1 10602,'0'0'12140,"41"51"-17329,-16-28 1313,3-1-1986</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12.339"/>
    </inkml:context>
    <inkml:brush xml:id="br0">
      <inkml:brushProperty name="width" value="0.025" units="cm"/>
      <inkml:brushProperty name="height" value="0.025" units="cm"/>
    </inkml:brush>
  </inkml:definitions>
  <inkml:trace contextRef="#ctx0" brushRef="#br0">116 51 4260,'0'0'7159,"1"-8"-2339,7-25-1099,-8 23-274,-6 11-2449,-5 9-868,1 7-56,0 1-1,2-1 0,0 2 1,1-1-1,0 1 0,-6 37 1,-10 123 90,18-124-116,6-44 438,6-31-28,7-37-3,-11 34-414,0 0 1,-2-1-1,-1-27 0,0 51-45,0 1-1,-1-1 1,1 1-1,0-1 0,0 0 1,-1 1-1,1-1 1,0 0-1,-1 1 0,1-1 1,0 0-1,-1 1 1,1-1-1,0 0 1,-1 0-1,1 1 0,-1-1 1,1 0-1,-1 0 1,1 0-1,-1 0 0,1 0 1,-1 1-1,1-1 1,0 0-1,-1 0 0,1 0 1,-1 0-1,1 0 1,-1 0-1,1-1 0,-1 1 1,1 0-1,-1 0 1,1 0-1,-1 0 0,1-1 1,0 1-1,-1 0 1,1 0-1,-1-1 1,1 1-1,0 0 0,-1 0 1,1-1-1,0 1 1,-1-1-1,1 1 0,0 0 1,0-1-1,-1 1 1,1-1-1,0 1 0,0 0 1,0-1-1,-1 1 1,1-1-1,0 1 0,0-1 1,0 1-1,0-1 1,0 1-1,0-1 1,0 1-1,0-1 0,0 1 1,0-1-1,0 1 1,1-1-1,-4 4-19,1-1 0,-1 1 0,1 0 0,0 0 0,0 0 0,0 0 1,1 0-1,-1 0 0,-1 5 0,2-3 12,0 1 0,0 0 0,0 0 0,1 0 0,0 0 0,0 0 0,1 0 0,-1 0 0,1 0 1,3 9-1,-3-12 14,1 0 1,-1-1 0,1 1-1,0 0 1,-1-1 0,1 0-1,0 1 1,1-1 0,-1 0 0,0 0-1,1 0 1,-1 0 0,1-1-1,-1 1 1,1-1 0,0 1-1,0-1 1,-1 0 0,1 0-1,0 0 1,0-1 0,5 2-1,5-1 20,0 1 0,-1-2-1,1 0 1,0 0 0,0-1-1,-1-1 1,1 0-1,-1 0 1,1-2 0,-1 1-1,0-2 1,0 1 0,-1-2-1,1 1 1,-1-2-1,-1 1 1,1-2 0,-1 1-1,18-18 1,-32 30-35,0 0-1,0 0 1,1 1-1,0 0 1,0-1 0,1 1-1,-1 0 1,1 0 0,-2 13-1,6-18 37,0 0 0,1 0 0,-1 0-1,0-1 1,1 1 0,-1-1-1,0 1 1,1-1 0,-1 0 0,1 0-1,-1 0 1,1 0 0,-1 0-1,5-1 1,-2 0 31,10-1-25,1 0 0,-1-1 0,0-1 0,0 0 0,21-10 0,-23 8-150,1 1 0,0 1 0,0 0 0,1 0 1,-1 2-1,19-2 0,-32 4 113,-1 0 1,1 0-1,-1 0 0,0 1 1,1-1-1,-1 0 1,0 0-1,1 0 1,-1 0-1,0 1 0,1-1 1,-1 0-1,0 0 1,1 1-1,-1-1 1,0 0-1,0 1 0,1-1 1,-1 0-1,0 1 1,0-1-1,0 0 1,1 1-1,-1-1 0,0 0 1,0 1-1,0-1 1,0 1-1,0-1 1,0 0-1,0 1 0,0-1 1,0 1-1,0-1 1,0 1-1,-1 22-28,0-21 43,1 0 0,-1 0 0,1 0 0,0 0 0,0-1 0,0 1 0,0 0 0,0 0 0,0 0 0,0 0 0,1 0 0,-1-1 0,1 1-1,-1 0 1,2 3 0,1-4 20,0 0-1,0 0 0,0 0 1,0-1-1,0 1 1,0-1-1,0 1 0,0-1 1,0 0-1,1 0 1,-1 0-1,0-1 0,0 1 1,5-2-1,44-14 45,-51 16-73,3-2-16,12-4-480,-1 0 0,2 1 1,-1 1-1,0 0 0,1 1 0,21-1 1,-37 5 501,-1-1 1,1 0-1,-1 0 1,1 0 0,0 0-1,-1 0 1,1 1-1,0-1 1,-1 0-1,1 1 1,-1-1 0,1 0-1,-1 1 1,1-1-1,-1 1 1,1-1-1,-1 1 1,1-1 0,-1 1-1,0-1 1,1 1-1,-1-1 1,0 1-1,1 0 1,-1-1 0,0 1-1,0-1 1,0 1-1,0 0 1,1-1-1,-1 1 1,0 0 0,0-1-1,0 2 1,0-1 15,0 0 0,0 0 0,0-1 0,0 1 0,0 0 0,1 0 0,-1 0 0,0 0 0,0 0 0,1 0 0,-1-1 0,1 1 1,-1 0-1,1 0 0,-1 0 0,1-1 0,0 1 0,-1 0 0,1-1 0,0 1 0,-1-1 0,1 1 0,0-1 0,0 1 0,0-1 0,-1 1 0,1-1 0,0 0 0,0 1 1,0-1-1,0 0 0,0 0 0,0 0 0,0 1 0,0-1 0,1-1 0,4 2-274,1-1-1,-1-1 1,1 1 0,-1-1 0,11-3 0,12-14-8460,-17 3-1280</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12.686"/>
    </inkml:context>
    <inkml:brush xml:id="br0">
      <inkml:brushProperty name="width" value="0.025" units="cm"/>
      <inkml:brushProperty name="height" value="0.025" units="cm"/>
    </inkml:brush>
  </inkml:definitions>
  <inkml:trace contextRef="#ctx0" brushRef="#br0">0 0 12556,'0'0'11659</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13.354"/>
    </inkml:context>
    <inkml:brush xml:id="br0">
      <inkml:brushProperty name="width" value="0.025" units="cm"/>
      <inkml:brushProperty name="height" value="0.025" units="cm"/>
    </inkml:brush>
  </inkml:definitions>
  <inkml:trace contextRef="#ctx0" brushRef="#br0">67 0 10154,'0'0'9417,"-8"10"-8414,4-6-919,-4 5 176,0 1 0,0 0 0,-8 15-1,14-22-204,0 0 0,1 0 0,-1 1 0,1-1 0,-1 0 0,1 1 0,0 0-1,1-1 1,-1 1 0,0-1 0,1 1 0,0 0 0,0-1 0,0 1 0,0 0-1,1-1 1,0 1 0,-1 0 0,3 5 0,-1-6-39,0-1 0,0 0 0,1 0 1,-1 0-1,0 0 0,1 0 0,-1-1 0,1 1 0,0-1 1,-1 0-1,1 1 0,0-1 0,0 0 0,0-1 0,0 1 1,0 0-1,0-1 0,0 0 0,0 0 0,4 0 0,6 1 45,-1-1 0,1-1-1,20-3 1,-18-1-37,-1 0 0,1-1-1,-1-1 1,0 0 0,0-1 0,-1 0 0,0-1 0,13-12 0,1 1-10,-27 19-14,0 1 0,1 0 0,-1 0 0,0 0 0,0-1 0,0 1-1,0 0 1,0 0 0,1 0 0,-1 0 0,0-1 0,0 1 0,0 0 0,0 0-1,1 0 1,-1 0 0,0 0 0,0 0 0,1 0 0,-1 0 0,0 0 0,0-1-1,0 1 1,1 0 0,-1 0 0,0 0 0,0 0 0,1 0 0,-1 0 0,0 1-1,0-1 1,0 0 0,1 0 0,-1 0 0,0 0 0,0 0 0,1 0 0,-1 0-1,0 0 1,0 0 0,0 1 0,1-1 0,-1 0 0,0 0 0,0 1 0,0 12-9,0-12 10,0 0 1,-1 0-1,1 0 0,0 0 0,0 0 0,0 0 1,-1 0-1,1 0 0,0 0 0,0 0 0,1 0 1,-1 0-1,0 0 0,0 0 0,0 0 0,1 0 1,-1 0-1,0 0 0,1 0 0,-1 0 0,1 0 1,-1 0-1,1-1 0,-1 1 0,1 0 0,0 0 1,0 0-1,-1-1 0,1 1 0,0 0 0,0-1 1,0 1-1,1 0 0,14 0 4,1-2-1,-1 1 1,0-2 0,0 0-1,0-1 1,21-7 0,-18 5-593,1 0 1,-1 2 0,35-3-1,-53 7 601,-1-1 0,1 0-1,-1 0 1,1 0 0,-1 0-1,1 1 1,-1-1 0,1 0 0,-1 1-1,1-1 1,-1 0 0,1 1-1,-1-1 1,1 0 0,-1 1-1,1-1 1,-1 1 0,0-1 0,1 1-1,-1-1 1,0 1 0,1-1-1,-1 1 1,0 0 0,0 0 46,1 0 0,-1-1 0,1 1 0,-1 0 0,0-1 0,1 1 0,-1 0 0,1-1 0,0 1 0,-1 0 0,1-1 0,-1 1 0,1-1 0,0 1 0,0-1 0,-1 1 0,1-1 0,0 0 0,0 1 0,-1-1 0,1 0 0,0 0 0,0 0 1,0 1-1,1-1 0,10-1 157,0 0 1,1-1-1,-1-1 1,19-6 0,-20 6-667,1-1 1,0 2 0,0-1-1,21 0 1,-19 49-80,5-38-784,3-9-4570,-8-3-1094</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14.018"/>
    </inkml:context>
    <inkml:brush xml:id="br0">
      <inkml:brushProperty name="width" value="0.025" units="cm"/>
      <inkml:brushProperty name="height" value="0.025" units="cm"/>
    </inkml:brush>
  </inkml:definitions>
  <inkml:trace contextRef="#ctx0" brushRef="#br0">103 92 9513,'0'0'3310,"4"-9"-198,0 2-2381,0 0 168,-1 0 0,0 1 0,0-1 0,-1 0 0,0 0-1,0 0 1,1-15 0,-3 22-884,0-1 0,-1 1 0,1-1 0,-1 1 0,1 0 0,-1-1 0,1 1 0,-1 0 0,1-1 0,-1 1 0,0 0-1,1 0 1,-1-1 0,1 1 0,-1 0 0,0 0 0,1 0 0,-1 0 0,1 0 0,-1 0 0,0 0 0,1 0 0,-1 0 0,1 0 0,-1 0 0,0 0-1,1 0 1,-1 1 0,1-1 0,-1 0 0,0 0 0,1 1 0,-1-1 0,1 0 0,-1 1 0,-24 10-179,20-8 120,0 1 1,1 0 0,-1 0-1,1 1 1,0-1-1,0 1 1,0 0-1,1 0 1,0 0 0,0 0-1,0 1 1,1-1-1,-1 1 1,1 0-1,0-1 1,1 1 0,0 0-1,0 0 1,0 0-1,0 0 1,1 11-1,1-16 35,0 0-1,-1 1 0,1-1 0,-1 0 0,1 0 0,0 0 1,0 1-1,0-1 0,0 0 0,0 0 0,0 0 0,0-1 1,0 1-1,0 0 0,0 0 0,1 0 0,-1-1 0,0 1 1,0-1-1,1 1 0,1 0 0,36 9-139,-23-6-25,-7-2-9,1 1 1,-1 0-1,0 1 0,0 0 0,0 1 0,0-1 0,-1 2 1,0-1-1,0 1 0,9 9 0,-14-12 173,0 1-1,-1-1 0,1 1 1,-1-1-1,0 1 1,0 0-1,0 0 1,-1 0-1,1 0 1,-1 0-1,0 0 1,0 0-1,0 0 1,-1 0-1,1 1 1,-1-1-1,0 0 0,0 1 1,-1-1-1,1 0 1,-1 0-1,0 0 1,0 1-1,-1-1 1,1 0-1,-3 5 1,-3 3 268,-1 1 1,0-2 0,-1 1 0,0-1-1,-1 0 1,0-1 0,0 0 0,-1-1-1,-1 0 1,1 0 0,-1-2-1,-1 1 1,1-1 0,-21 7 0,32-14-229,-1 1 0,0-1 0,1 0 0,-1 0 0,1 0 0,-1 0 0,0 0 0,1 0 0,-1 0 0,1-1 0,-1 1 0,0-1 0,1 1 0,-1-1 0,1 1 0,-1-1 0,1 0 0,0 0 0,-1 0 0,1 1 0,0-2 0,0 1 0,-1 0 0,1 0 0,0 0 0,0 0 0,0-1 0,0 1 0,1 0 0,-1-1 0,0 1 0,0-1 0,1 1 0,-1-1 0,1 1 0,-1-1 0,1 1 0,0-1 0,0-2 0,-3-10-7,2 0-1,-1 0 0,3-23 0,-1 23-14,0 0-49,0 0 0,2-1 0,0 1 0,0 0 0,1 0-1,1 0 1,0 0 0,12-24 0,-13 33 31,0-1 0,0 1 0,0 0 0,1 1 1,0-1-1,0 0 0,0 1 0,0 0 0,1 0 0,-1 0 0,1 1 0,0 0 0,0-1 0,1 2 0,-1-1 0,1 1 0,-1 0 0,1 0 0,0 0 0,-1 1 0,1-1 0,0 2 0,11-1 0,78 1-1147,-30 0-4439,-22 0-2187</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15.600"/>
    </inkml:context>
    <inkml:brush xml:id="br0">
      <inkml:brushProperty name="width" value="0.025" units="cm"/>
      <inkml:brushProperty name="height" value="0.025" units="cm"/>
    </inkml:brush>
  </inkml:definitions>
  <inkml:trace contextRef="#ctx0" brushRef="#br0">0 147 5061,'0'0'1489,"5"-8"-1185,6-6-159,25-38 2337,-32 39 1548,-4 12-3871,0 0 0,0 0-1,1 0 1,-1 0 0,1 0 0,-1 0-1,0-1 1,1 1 0,0 0 0,-1 1 0,1-1-1,0 0 1,-1 0 0,1 0 0,0 0-1,0 0 1,0 1 0,2-2 0,1-1 227,42-25 2068,-44 26-2300,0 1 0,1 0 0,-1 0 0,1 0 0,-1 0-1,1 1 1,0-1 0,-1 1 0,1-1 0,0 1 0,-1 0 0,1 0 0,0 0 0,-1 0 0,1 1-1,0-1 1,2 2 0,-3-2-133,-1 1 0,0 0 0,0 1 0,0-1 0,0 0 0,0 0 0,0 0 0,0 1 0,0-1-1,0 0 1,0 1 0,-1-1 0,1 1 0,-1-1 0,1 1 0,-1-1 0,1 1 0,-1 0 0,0-1 0,0 3-1,1 39 48,-1-32-4,-1 1-33,0 0 0,-1 0 0,0 0 0,-1 0 0,-1 0 0,0-1 0,-8 18-1,-11 31 209,24-60-231,-1 1-1,0-1 0,0 0 0,0 1 1,1-1-1,-1 0 0,0 1 0,0-1 1,1 0-1,-1 0 0,0 1 0,1-1 1,-1 0-1,0 0 0,1 0 0,-1 1 1,0-1-1,1 0 0,-1 0 0,0 0 1,1 0-1,-1 0 0,1 0 0,-1 0 1,0 0-1,1 0 0,-1 0 0,1 0 1,-1 0-1,0 0 0,1 0 1,-1 0-1,0 0 0,1 0 0,-1 0 1,1-1-1,-1 1 0,0 0 0,1 0 1,-1 0-1,0-1 0,0 1 0,1 0 1,20-8 115,-5 0-84,-2 0 0,1-2-1,-1 1 1,0-2 0,-1 0 0,0-1-1,-1 0 1,0 0 0,-1-2-1,-1 1 1,13-21 0,-23 35-34,-1-1 0,1 0 0,0 1 0,0-1 0,0 0-1,0 1 1,0-1 0,0 1 0,0-1 0,0 0 0,0 1 0,0-1 0,0 1 0,0-1 0,0 0 0,0 1 0,0-1 0,0 0 0,1 1 0,-1-1 0,0 0 0,0 1 0,0-1 0,1 0-1,-1 1 1,0-1 0,0 0 0,1 1 0,-1-1 0,0 0 0,1 0 0,-1 1 0,0-1 0,1 0 0,-1 0 0,0 0 0,1 0 0,-1 1 0,1-1 0,24 5 55,26-7 13,-42 0-59,0 0 1,0-1-1,0 0 1,0 0-1,-1-1 1,0 0-1,0-1 1,0 1-1,0-2 1,0 1-1,-1-1 1,0 0-1,10-12 1,-17 18-6,1 0 0,-1-1 1,0 1-1,1 0 0,-1-1 1,0 1-1,1 0 0,-1-1 1,0 1-1,0-1 0,1 1 0,-1-1 1,0 1-1,0 0 0,0-1 1,0 1-1,0-1 0,1 1 1,-1-1-1,0 1 0,0-1 1,0 1-1,0-1 0,0 1 1,-1-1-1,1 1 0,0-1 1,0 1-1,0-1 0,0 1 1,0-1-1,-1 1 0,1 0 0,-1-1 1,-16 1 37,-20 16-164,31-11 105,1 0 0,-1 1 1,1-1-1,1 1 0,-1 0 0,-3 8 1,7-13 8,0 0 0,0 0 0,0 0 0,1 1 1,-1-1-1,1 0 0,-1 0 0,1 1 0,-1-1 1,1 1-1,0-1 0,-1 0 0,1 1 0,0-1 0,0 0 1,0 1-1,0-1 0,0 1 0,1-1 0,-1 0 0,0 1 1,1-1-1,-1 1 0,1-1 0,-1 0 0,1 0 1,-1 1-1,1-1 0,0 0 0,0 0 0,0 0 0,0 0 1,0 0-1,0 0 0,0 0 0,0 0 0,0 0 1,2 1-1,16 6-231,0 0-1,27 7 1,-34-13-4,0 2 0,0-1-1,0 2 1,-1 0 0,1 0-1,-1 1 1,-1 0 0,1 1-1,18 15 1,-24-39 6028,5-75-4501,-10 28-1551,11 64-6483,18 4 1856,-27-4 3311,27 4-6499</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16.011"/>
    </inkml:context>
    <inkml:brush xml:id="br0">
      <inkml:brushProperty name="width" value="0.025" units="cm"/>
      <inkml:brushProperty name="height" value="0.025" units="cm"/>
    </inkml:brush>
  </inkml:definitions>
  <inkml:trace contextRef="#ctx0" brushRef="#br0">170 1 14253,'0'0'3967,"-11"-1"-1196,-1 1-2409,-1 1 0,1 0 1,-1 0-1,-14 5 0,22-5-323,-1 1-1,0-1 0,1 1 1,-1 1-1,1-1 1,0 1-1,0 0 0,0 0 1,0 1-1,0-1 0,1 1 1,-1 0-1,-5 7 0,10-10-79,-1 0 0,1-1 0,-1 1-1,1 0 1,0 0 0,-1 0 0,1 0-1,0-1 1,-1 1 0,1 0 0,0 0 0,0 0-1,0 0 1,0 0 0,0 0 0,0 0-1,0 0 1,0-1 0,0 1 0,1 0-1,-1 0 1,0 0 0,0 0 0,1 0-1,-1-1 1,1 1 0,-1 0 0,1 0-1,-1-1 1,1 1 0,-1 0 0,1-1-1,0 1 1,-1 0 0,1-1 0,0 1-1,-1-1 1,1 1 0,0-1 0,0 1-1,0-1 1,-1 0 0,1 1 0,0-1-1,0 0 1,0 0 0,0 0 0,0 1 0,1-1-1,55 11-1390,-49-10 1083,126 12-1546,-134-13 1936,-1 0 0,1 1 0,0-1 0,-1 0 0,1 0 0,0 1 0,-1-1 0,1 0 0,0 1 0,-1-1 0,1 0 0,0 1 0,-1-1 0,1 0 0,0 1 0,0-1 0,0 1 0,-1-1 0,1 0 0,0 1 0,0-1 0,0 1 0,0-1 0,0 1 0,0-1 0,0 1 0,0-1 0,0 0 1,0 1-1,0-1 0,0 1 0,0-1 0,0 1 0,0-1 0,0 1 0,1-1 0,-1 0 0,0 1 0,0-1 0,0 1 0,1-1 0,-1 0 0,0 1 0,1-1 0,-1 0 0,0 1 0,1-1 0,-1 0 0,0 0 0,1 1 0,-1-1 0,1 0 0,-1 0 0,0 0 0,1 1 0,-1-1 0,1 0 0,-1 0 0,1 0 0,-1 0 0,0 0 1,1 0-1,-1 0 0,1 0 0,-1 0 0,1 0 0,-1 0 0,1 0 0,-32 18 2087,15-10-1831,0-1 0,-1 0 0,0-1 0,0-2 0,0 1 0,-1-2 0,-24 2 0,42-5-362,-1 0 1,1 0 0,0 1-1,0-1 1,0 0 0,0 0 0,0 0-1,0 0 1,0 0 0,-1 0 0,1 0-1,0 0 1,0 0 0,0 0-1,0 0 1,0 0 0,0 0 0,-1 0-1,1 0 1,0 0 0,0 0-1,0 0 1,0 0 0,0 0 0,-1 0-1,1 0 1,0 0 0,0 0-1,0 0 1,0 0 0,0 0 0,0-1-1,0 1 1,-1 0 0,1 0 0,0 0-1,0 0 1,0 0 0,0 0-1,0 0 1,0 0 0,0-1 0,0 1-1,0 0 1,0 0 0,0 0-1,0 0 1,0 0 0,-1 0 0,1-1-1,0 1 1,0 0 0,0 0 0,0 0-1,0 0 1,0 0 0,0 0-1,0-1 1,1 1 0,-1 0 0,0 0-1,0 0 1,0 0 0,0 0-1,0 0 1,0-1 0,0 1 0,0 0-1,0 0 1,10-8-4848,10-4-1836</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16.419"/>
    </inkml:context>
    <inkml:brush xml:id="br0">
      <inkml:brushProperty name="width" value="0.025" units="cm"/>
      <inkml:brushProperty name="height" value="0.025" units="cm"/>
    </inkml:brush>
  </inkml:definitions>
  <inkml:trace contextRef="#ctx0" brushRef="#br0">13 286 6887,'0'0'6117,"-1"9"-4403,-2 9-923,0-5 293,1-1-1,0 1 0,0 24 1,3-36-1046,0 0-1,-1 0 1,1 0 0,0-1 0,0 1 0,0 0 0,0 0-1,0-1 1,0 1 0,0 0 0,0-1 0,1 1 0,-1-1-1,0 0 1,0 1 0,0-1 0,1 0 0,-1 0 0,0 1-1,0-1 1,0 0 0,1 0 0,-1 0 0,0-1 0,0 1-1,1 0 1,-1 0 0,1-1 0,42-8 765,-26 1-730,-2 0 0,1-2 0,-1 0 0,0 0 0,-1-2 0,-1 0 0,0 0 0,0-1 0,22-30 0,-28 34-12,-1 0-1,-1-1 1,1-1 0,-2 1-1,1-1 1,-2 1 0,1-2-1,-1 1 1,-1 0 0,0-1 0,-1 1-1,0-1 1,-1 0 0,0 0-1,0 0 1,-4-23 0,3 33-61,0 0 0,-1 0 0,0 0 1,1 0-1,-1 0 0,0 0 0,0 0 0,0 1 1,0-1-1,0 0 0,-1 0 0,1 1 0,-1-1 1,1 1-1,-1-1 0,1 1 0,-1 0 0,0-1 0,1 1 1,-1 0-1,0 0 0,0 0 0,0 0 0,0 1 1,0-1-1,0 0 0,0 1 0,0 0 0,0-1 1,0 1-1,-1 0 0,1 0 0,0 0 0,0 0 0,0 1 1,0-1-1,-4 1 0,-3 1-29,0 1 0,0-1 0,0 1 0,0 1 0,0 0 1,1 0-1,-10 6 0,-2 4 45,1 0 0,1 2 0,-21 21 0,34-31 0,0-1 0,0 1-1,0 0 1,1 0 0,-1 0-1,2 0 1,-1 1-1,1 0 1,0 0 0,0 0-1,1 0 1,0 0-1,0 1 1,-1 8 0,3-15-15,1 0-1,-1 0 1,0 0 0,0 0 0,1 0 0,-1 0 0,1 0 0,-1 0 0,1 0 0,-1 0-1,1 0 1,-1 0 0,1 0 0,0 0 0,0-1 0,-1 1 0,1 0 0,0-1 0,0 1 0,0 0-1,0-1 1,0 1 0,0-1 0,0 1 0,0-1 0,0 0 0,0 1 0,0-1 0,0 0-1,0 0 1,0 0 0,2 0 0,44 1-80,-33-1-10,27-2-1256,40-7 0,-47 4 535,0 2 0,35 1 0,-68 2 846,0 0-1,0 0 1,0 0-1,-1 0 1,1 0-1,0 0 1,0 0-1,0 1 0,-1-1 1,1 0-1,0 1 1,0-1-1,-1 0 1,1 1-1,0-1 1,-1 1-1,1-1 1,0 1-1,-1-1 0,1 1 1,-1 0-1,1-1 1,-1 1-1,1 0 1,-1-1-1,1 1 1,-1 0-1,0 0 1,1-1-1,-1 2 0,-3 28 1418,-23 26 586,26-55-2023,-2 2 10,0 0-34,-1 1 0,1 0-1,0 0 1,0 1 0,0-1 0,0 0 0,1 1 0,-1-1 0,1 0 0,1 1 0,-1 0-1,0 7 1,4-11-2682,7-1-2446</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16.778"/>
    </inkml:context>
    <inkml:brush xml:id="br0">
      <inkml:brushProperty name="width" value="0.025" units="cm"/>
      <inkml:brushProperty name="height" value="0.025" units="cm"/>
    </inkml:brush>
  </inkml:definitions>
  <inkml:trace contextRef="#ctx0" brushRef="#br0">53 0 14253,'0'0'9321,"-41"66"-8584,35-47-577,1-1-96,5-4-32,0-1-865,0-2-672,5-4-705,1-4-609,5-3-992,-1-2-3332</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17.140"/>
    </inkml:context>
    <inkml:brush xml:id="br0">
      <inkml:brushProperty name="width" value="0.025" units="cm"/>
      <inkml:brushProperty name="height" value="0.025" units="cm"/>
    </inkml:brush>
  </inkml:definitions>
  <inkml:trace contextRef="#ctx0" brushRef="#br0">1 77 9385,'0'0'8974,"11"4"-7650,-5-2-1214,1-1 0,-1 1 0,1-1 0,-1 0 1,1 0-1,0-1 0,0 0 0,-1 0 0,1 0 1,0-1-1,-1 0 0,1-1 0,12-3 0,1-3 220,-11 6-145,-1-1-1,0-1 1,1 1 0,-1-1 0,0-1 0,-1 1 0,1-1 0,-1-1 0,12-10-1,-19 16-177,0-1-1,1 1 1,-1 0-1,0 0 1,0-1-1,1 1 1,-1 0-1,0-1 0,0 1 1,1-1-1,-1 1 1,0 0-1,0-1 1,0 1-1,1 0 1,-1-1-1,0 1 1,0-1-1,0 1 0,0-1 1,0 1-1,0 0 1,0-1-1,0 1 1,0-1-1,0 1 1,0-1-1,0 1 0,-1 0 1,1-1-1,0 1 1,0-1-1,0 1 1,-1 0-1,1-1 1,0 1-1,-1-1 0,-17-3-63,-27 10 3,37-3 73,0 0 0,1 1 1,-1-1-1,1 2 0,0-1 0,0 1 1,1 0-1,-1 1 0,-7 8 0,10-10 40,0 0 0,1 1-1,0-1 1,-1 1 0,1 0 0,1 0-1,-1 0 1,1 0 0,0 1-1,0-1 1,0 0 0,1 1 0,0 0-1,-1 10 1,2-15-50,0 0 1,0 1-1,1-1 1,-1 0-1,0 0 1,1 1-1,-1-1 1,0 0-1,1 0 1,-1 0-1,1 0 1,0 0-1,-1 0 1,1 0-1,0 0 1,0 0-1,0 0 1,0 0-1,-1 0 1,1 0-1,0 0 1,1-1-1,-1 1 1,1 0-1,2 1 17,0 0-1,0-1 1,0 0-1,1 0 1,-1 0 0,0 0-1,7 0 1,4-1 9,1 0 0,0-1 0,19-4 0,-25 3-290,0 0 0,0-1-1,0 0 1,-1-1 0,1 0 0,14-9 0,-20 10-572,1 0 0,-1 0 0,1-1-1,-1 0 1,-1 0 0,1 0 0,0 0 0,5-9 0,4-17-7544</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17.483"/>
    </inkml:context>
    <inkml:brush xml:id="br0">
      <inkml:brushProperty name="width" value="0.025" units="cm"/>
      <inkml:brushProperty name="height" value="0.025" units="cm"/>
    </inkml:brush>
  </inkml:definitions>
  <inkml:trace contextRef="#ctx0" brushRef="#br0">0 1 14606,'0'0'6278,"51"33"-8584,-33-31-6343</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6.005"/>
    </inkml:context>
    <inkml:brush xml:id="br0">
      <inkml:brushProperty name="width" value="0.025" units="cm"/>
      <inkml:brushProperty name="height" value="0.025" units="cm"/>
    </inkml:brush>
  </inkml:definitions>
  <inkml:trace contextRef="#ctx0" brushRef="#br0">146 284 15118,'0'0'5435,"-11"-4"-4570,8 3-815,0 0-7,0-1 0,0 1 0,0 0 0,0 0 0,-1 0 0,1 1 0,0-1 0,0 1 0,0 0 0,-1 0 0,1 0 0,0 0 0,0 0 0,-1 1 0,1-1 0,0 1 0,0 0 0,0 0 0,0 0 0,0 1 0,0-1 0,0 1 0,0-1 0,1 1 0,-1 0 0,0 0 0,1 0 0,0 0 0,-4 4 0,2-1 170,0-1 1,1 1 0,-1 0 0,1 0 0,0 0 0,0 0 0,0 1 0,1 0 0,0-1-1,0 1 1,0 0 0,1 0 0,0 0 0,-1 8 0,2-14-210,0 1 0,0 0-1,0 0 1,0-1 0,1 1 0,-1 0 0,0-1 0,0 1-1,0 0 1,1 0 0,-1-1 0,0 1 0,1 0 0,-1-1-1,1 1 1,-1-1 0,1 1 0,-1-1 0,1 1 0,-1 0-1,1-1 1,-1 0 0,1 1 0,0-1 0,-1 1 0,1-1-1,0 0 1,-1 1 0,2-1 0,29 1 328,-22-3-144,0 0 0,0-1 1,0 1-1,12-7 0,1-5-147,-1-1-1,-1-1 1,-1-1 0,0 0-1,-1-1 1,-1-1 0,0-1 0,-2-1-1,0 0 1,-2-1 0,0 0-1,-1-1 1,-2 0 0,0-1-1,10-38 1,-18 34-206,-3 28 158,1-1 0,0 1 0,0 0 0,0-1 0,-1 1 0,1 0 0,0 0 0,0 0 0,-1-1 0,1 1 0,0 0 0,0 0 0,-1 0 0,1 0-1,0-1 1,-1 1 0,1 0 0,0 0 0,-1 0 0,1 0 0,0 0 0,-1 0 0,1 0 0,0 0 0,-1 0 0,1 0 0,0 0 0,-1 0 0,1 0 0,0 0-1,-1 0 1,1 0 0,0 0 0,0 1 0,-1-1 0,1 0 0,0 0 0,-1 1 0,-3 1-30,0 1 1,1 0-1,-1 0 1,1 0-1,0 0 1,0 0-1,0 1 1,-4 5-1,-1 5 118,0-1 0,1 1 0,1 0 0,0 0 0,1 1-1,0 0 1,1 0 0,1 0 0,0 0 0,1 0 0,1 1-1,0-1 1,3 29 0,-1-41-70,-1 0-1,1 0 1,0 0 0,0 0-1,0-1 1,0 1-1,0 0 1,0-1-1,1 1 1,-1-1 0,1 1-1,0-1 1,0 0-1,0 0 1,0 0 0,0 0-1,0 0 1,0 0-1,1 0 1,-1-1 0,1 1-1,-1-1 1,1 0-1,0 0 1,-1 0-1,1 0 1,0 0 0,0 0-1,0-1 1,0 0-1,0 1 1,-1-1 0,1 0-1,0 0 1,0-1-1,0 1 1,4-1 0,2-1 60,1 0 1,0 0 0,-1-1 0,1 0 0,-1 0 0,0-1 0,0 0-1,0-1 1,14-10 0,-7 0-51,0 0-1,-1-1 0,-1-1 0,0 0 1,-2-1-1,0-1 0,-1 1 1,0-2-1,10-30 0,-19 47-560,-6 17 267,-3 11 297,1-1-1,-5 42 1,11-65-18,0 1-1,-1 0 1,1-1-1,1 1 1,-1 0-1,0-1 1,0 1 0,1-1-1,-1 1 1,0-1-1,1 1 1,0-1-1,-1 1 1,1-1-1,0 1 1,0-1 0,0 0-1,0 1 1,0-1-1,0 0 1,0 0-1,0 0 1,0 0-1,2 2 1,0-2 12,0-1 0,0 1-1,0 0 1,0-1 0,-1 0 0,1 0-1,0 1 1,0-2 0,0 1 0,0 0 0,0-1-1,0 1 1,0-1 0,2-1 0,5-2 10,0 0 0,0-1 0,0 0 0,-1 0 0,1-1 0,-1-1 0,-1 1 0,1-1 0,-1-1 0,10-12 0,-5 5-33,-1 0 0,0-1 0,-1 0 0,17-35 0,-34 66-76,1 1 1,1-1-1,0 1 1,-2 19-1,6-29 31,-1 0 0,1-1-1,0 1 1,1 0-1,-1-1 1,1 1 0,0-1-1,1 1 1,3 9-1,-4-13-106,0 1-1,0-1 1,1 0 0,0 1-1,-1-1 1,1 0-1,0 0 1,0 0 0,0 0-1,0-1 1,0 1-1,1-1 1,-1 1-1,1-1 1,-1 0 0,1 1-1,-1-1 1,1-1-1,-1 1 1,1 0 0,0-1-1,3 1 1,43-1-9132,-21-6 737</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18.917"/>
    </inkml:context>
    <inkml:brush xml:id="br0">
      <inkml:brushProperty name="width" value="0.025" units="cm"/>
      <inkml:brushProperty name="height" value="0.025" units="cm"/>
    </inkml:brush>
  </inkml:definitions>
  <inkml:trace contextRef="#ctx0" brushRef="#br0">81 153 2915,'19'-93'5812,"-15"63"-1286,-1 1 3692,-9 70-8005,-18 66 1,15-74 85,1 1 0,2-1 0,-4 61 0,10-91-286,0 0 0,0 0 0,0-1 0,0 1 1,1 0-1,0 0 0,-1-1 0,1 1 0,0-1 0,0 1 1,0-1-1,0 1 0,1-1 0,-1 1 0,1-1 0,0 0 1,-1 0-1,1 0 0,0 0 0,3 3 0,-1-3 12,1 1-1,-1-1 1,0 0-1,1 0 1,0-1-1,-1 0 1,1 1-1,0-1 1,-1-1-1,11 1 1,8-1-252,1-1 0,-1-2 0,44-9 0,-54 9-159,12 1-146,-25 2 526,1 0-1,-1 0 1,0 0-1,1 0 1,-1 0 0,0 0-1,1 0 1,-1 0 0,0 0-1,1 0 1,-1 1-1,0-1 1,0 0 0,1 0-1,-1 0 1,0 0 0,0 1-1,1-1 1,-1 0-1,0 0 1,0 1 0,0-1-1,1 0 1,-1 0 0,0 1-1,0-1 1,0 0-1,0 1 1,1-1 0,-1 0-1,0 1 1,0-1 0,0 1-1,-1 2 45,0-1-1,0 1 1,-1 0-1,1 0 1,-1 0-1,1-1 1,-1 1 0,0 0-1,0-1 1,-5 4-1,-4 6 291,-1-1 0,-1-1 0,1 0 0,-2-1 0,0 0 0,0-1 0,0-1 0,-1 0 0,0-1 0,0 0 0,-1-2 0,1 0 0,-1 0 0,0-1 0,-20 0 0,34-3-328,0 0 0,0-1-1,0 1 1,0-1 0,1 1 0,-1-1 0,0 0 0,0 0 0,1 0-1,-1 0 1,0 0 0,1 0 0,-1 0 0,1 0 0,0-1 0,-1 1 0,1-1-1,0 1 1,0-1 0,0 1 0,0-1 0,0 0 0,0 1 0,0-1-1,1 0 1,-1 0 0,0 0 0,1 1 0,0-1 0,-1 0 0,1 0-1,0 0 1,0-4 0,0 3-323,0-1 0,0 0 0,0 0 0,0 0-1,0 0 1,1 0 0,0 0 0,0 1 0,0-1-1,0 0 1,1 1 0,-1-1 0,1 0 0,0 1 0,0 0-1,4-5 1,-2 4-553,0 1 0,1-1 0,0 1 0,0 0-1,0 1 1,0-1 0,6-1 0,18-6-3400</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19.389"/>
    </inkml:context>
    <inkml:brush xml:id="br0">
      <inkml:brushProperty name="width" value="0.025" units="cm"/>
      <inkml:brushProperty name="height" value="0.025" units="cm"/>
    </inkml:brush>
  </inkml:definitions>
  <inkml:trace contextRef="#ctx0" brushRef="#br0">14 80 10890,'0'0'11729,"10"1"-10891,5 0-677,0 0 1,0-1 0,0-1-1,22-4 1,-30 5-137,-1-2 0,0 1 1,0-1-1,0 0 0,0 0 0,0-1 1,0 1-1,-1-1 0,1-1 0,-1 1 0,0-1 1,0 0-1,0 0 0,0 0 0,6-9 1,-11 13-18,1 0 1,-1-1 0,1 1-1,-1-1 1,0 0 0,1 1-1,-1-1 1,1 1 0,-1-1-1,0 0 1,0 1 0,1-1-1,-1 1 1,0-1 0,0 0-1,0 0 1,0 1 0,0-1-1,0 0 1,0 1-1,0-1 1,0 0 0,0 1-1,0-1 1,0 0 0,0 1-1,0-1 1,-1 0 0,1 1-1,-1-2 1,-19-2-14,-29 16-98,37-6 96,0 0 0,1 1 0,0 1 0,0 0 0,0 0 1,1 1-1,-14 16 0,19-18 5,-1-1 1,2 0 0,-1 1 0,1 0-1,0 0 1,1 0 0,0 0-1,0 1 1,0 0 0,1-1-1,0 1 1,0 0 0,1 0-1,0 9 1,1-15-2,0 1 1,0-1-1,1 1 0,-1-1 1,1 1-1,-1-1 0,1 1 1,0-1-1,0 1 0,0-1 1,1 0-1,-1 0 0,0 1 1,1-1-1,-1 0 0,1 0 1,0-1-1,0 1 0,2 2 1,1-1 14,0 1 1,1-1 0,-1 0-1,1 0 1,0-1 0,0 0-1,10 3 1,6 0-953,0-2 1,0-1-1,34 0 1,-2-3-4448,-2-3-2871</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0.202"/>
    </inkml:context>
    <inkml:brush xml:id="br0">
      <inkml:brushProperty name="width" value="0.025" units="cm"/>
      <inkml:brushProperty name="height" value="0.025" units="cm"/>
    </inkml:brush>
  </inkml:definitions>
  <inkml:trace contextRef="#ctx0" brushRef="#br0">269 102 5637,'0'0'4308,"3"-9"-880,9-28-423,-12 36-2872,0 1 1,1-1-1,-1 0 0,0 0 0,0 1 0,0-1 1,0 0-1,0 1 0,0-1 0,0 0 1,0 1-1,0-1 0,0 0 0,-1 1 0,1-1 1,0 0-1,0 1 0,-1-1 0,1 1 1,0-1-1,-1 0 0,1 1 0,-1-1 0,1 1 1,0-1-1,-1 1 0,1-1 0,-1 1 1,0-1-1,-24-5 1439,-26 12-692,39-1-821,-1 0 0,1 0 0,0 2 0,0-1 0,0 1 0,1 1 0,0 0 0,-18 19 0,20-19 19,2 0 0,-1 0 0,1 1 0,0 0 0,1 0 0,0 1 0,1 0 1,0 0-1,0 0 0,1 0 0,-4 15 0,8-23-74,0 0 0,0-1 0,0 1 0,0 0 0,0-1 0,0 1 0,1 0 0,-1-1 0,0 1 0,1 0 0,0-1 0,-1 1 0,1-1 0,0 1 0,0-1 0,-1 1 0,1-1 0,0 0 0,1 1 0,-1-1 0,0 0 0,0 0 0,0 0 0,1 0 0,-1 0 0,1 0 0,-1 0 0,1 0 0,-1 0 0,1-1 0,-1 1 0,1-1 0,-1 1 1,1-1-1,0 1 0,-1-1 0,1 0 0,0 0 0,2 0 0,7 1 28,-1 0 1,1-1 0,0 0 0,0-1 0,11-2 0,-4-2-37,0 0 1,1-1 0,-2-1 0,1-1-1,-1 0 1,-1-1 0,1-1 0,19-15-1,-16 9-9,-1 0 0,0-2 1,-1 0-1,0-1 0,23-35 0,-38 50 14,16-25 12,-19 28-13,1 0 0,0 0 0,-1-1 0,1 1 0,-1 0 0,1 0 0,-1 0 1,1 0-1,-1 0 0,0-1 0,1 1 0,-1 0 0,0 0 0,0 0 0,0-1 0,0 1 0,0 0 1,0 0-1,-1-1 0,0-1 0,0 3-10,-1 0-1,0 0 1,0 1 0,1-1-1,-1 1 1,0-1-1,0 1 1,1-1 0,-1 1-1,1 0 1,-1 0 0,0 0-1,1 0 1,0 0 0,-3 3-1,-6 4 40,0 1 0,1 0 0,0 1 0,1 0 0,0 0 0,1 1 0,0 0 0,1 0 0,0 1 0,0 0 0,1 0 0,1 0 0,-4 15 0,8-26-25,0 0 0,0 0 0,0 0 1,0 0-1,0 0 0,1 0 0,-1 0 0,0 0 0,0 0 0,1 0 0,-1 0 1,1 0-1,-1 0 0,0 0 0,1 0 0,0 0 0,-1 0 0,1-1 0,0 1 0,-1 0 1,1 0-1,0-1 0,0 1 0,-1-1 0,1 1 0,0 0 0,1 0 0,35 7 115,-26-7-107,0-1 0,0-1 0,1 0 0,18-5 0,12-13-375,-36 15 336,0 1 1,0 0-1,0 0 0,0 1 0,0 0 1,0 0-1,10-2 0,-15 43-304,-3-30 314,1-5 30,0 1 0,1 0 0,-1 0 0,1-1 0,0 1-1,1 0 1,0 7 0,0-11-5,-1 1 0,1-1 0,0 0 0,-1 1 0,1-1 0,0 0 0,0 0-1,0 1 1,0-1 0,0 0 0,1 0 0,-1 0 0,0 0 0,0-1 0,1 1 0,-1 0 0,0 0-1,1-1 1,-1 1 0,1-1 0,-1 1 0,1-1 0,-1 0 0,1 0 0,-1 1 0,1-1-1,-1 0 1,3 0 0,11 0-11,0 1 0,0-2-1,0 0 1,0-1-1,0 0 1,0-1 0,-1-1-1,1-1 1,-1 0 0,0 0-1,0-2 1,0 1 0,-1-2-1,0 0 1,15-12 0,-26 18 14,0-1 0,0 1 0,0-1 0,-1 1 0,1-1 0,-1 0 0,1 0 0,-1 1 0,2-7 0,-3 9-7,0-1-1,1 1 1,-1-1 0,0 0 0,0 1 0,0-1 0,0 0 0,0 1 0,0-1 0,0 0 0,0 1 0,0-1 0,0 0 0,0 1 0,0-1 0,-1 0 0,1 1 0,0-1 0,0 0 0,-1 1 0,1-1 0,0 1 0,-1-1 0,1 1 0,-1-1 0,1 1 0,-1-1 0,1 1 0,-1-1 0,1 1 0,-1 0 0,1-1 0,-1 1 0,1 0 0,-1-1-1,0 1 1,1 0 0,-1 0 0,0-1 0,1 1 0,-1 0 0,1 0 0,-1 0 0,0 0 0,1 0 0,-1 0 0,0 0 0,0 0 0,0 1-4,-1 0 0,1 0-1,0-1 1,0 1 0,0 0 0,0 0 0,0 0-1,0 1 1,0-1 0,1 0 0,-1 0-1,0 0 1,0 1 0,1-1 0,-1 0 0,1 1-1,0-1 1,-1 0 0,1 1 0,0-1-1,0 0 1,-1 1 0,1-1 0,0 1 0,1 1-1,0 40 12,0-41-18,1 1 0,0 0 0,0-1 0,0 0-1,0 1 1,1-1 0,-1 0 0,1 0 0,-1 0-1,1 0 1,0-1 0,-1 1 0,1-1 0,0 1-1,0-1 1,0 0 0,5 1 0,25 1-2020,-31-3 1650,-1-1 1,1 1-1,-1 0 1,1-1-1,-1 1 1,1-1-1,-1 1 1,0-1-1,1 0 1,-1 0-1,0 1 1,1-1-1,-1 0 1,0 0-1,0 0 1,2-2-1,4-14-6184</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0.577"/>
    </inkml:context>
    <inkml:brush xml:id="br0">
      <inkml:brushProperty name="width" value="0.025" units="cm"/>
      <inkml:brushProperty name="height" value="0.025" units="cm"/>
    </inkml:brush>
  </inkml:definitions>
  <inkml:trace contextRef="#ctx0" brushRef="#br0">1 0 6534,'0'0'16560,"11"57"-16400,-2-47-1185,-3-1-4068</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1.217"/>
    </inkml:context>
    <inkml:brush xml:id="br0">
      <inkml:brushProperty name="width" value="0.025" units="cm"/>
      <inkml:brushProperty name="height" value="0.025" units="cm"/>
    </inkml:brush>
  </inkml:definitions>
  <inkml:trace contextRef="#ctx0" brushRef="#br0">57 1 11691,'0'0'9876,"-8"14"-9785,-1 4 10,0 1 0,2 0 0,-8 26 0,13-38-33,0 0 0,0 0 0,1 1-1,0-1 1,1 0 0,-1 0 0,1 1 0,1-1-1,-1 0 1,1 1 0,1-1 0,-1 0 0,1 0 0,1 0-1,4 11 1,-5-15-36,1 0-1,-1 0 1,1-1 0,0 1-1,0-1 1,0 1 0,0-1-1,0 0 1,0 0-1,1 0 1,-1 0 0,1-1-1,-1 0 1,1 1 0,0-1-1,0-1 1,-1 1-1,1 0 1,0-1 0,0 0-1,0 0 1,0 0 0,-1 0-1,1-1 1,0 1-1,0-1 1,0 0 0,3-2-1,8-1 89,0 0-1,-1-2 1,0 0-1,0 0 0,23-15 1,-2-5-127,-1-2 1,53-54-1,-68 62-267,-18 21 250,-1-1 1,0 0-1,1 0 0,-1 0 1,0 0-1,0 0 0,1 0 0,-1 0 1,0 0-1,1 1 0,-1-1 0,0 0 1,0 0-1,1 0 0,-1 1 0,0-1 1,0 0-1,1 0 0,-1 1 1,0-1-1,0 0 0,0 0 0,0 1 1,0-1-1,1 0 0,-1 1 0,0-1 1,0 0-1,0 1 0,0-1 0,0 0 1,0 1-1,0-1 0,0 0 1,0 0-1,0 1 0,0-1 0,0 0 1,0 1-1,0-1 0,0 0 0,-1 1 1,1-1-1,0 0 0,0 1 1,0-1-1,-1 1 0,1 21-54,-3-3 48,1-9 54,1 1 0,0 0 0,1-1 0,0 12 1,0-20-9,0-1 1,0 1 0,1 0-1,-1-1 1,0 1 0,1 0-1,-1-1 1,1 1 0,0-1-1,-1 1 1,1-1 0,0 1-1,0-1 1,0 0 0,0 1-1,0-1 1,0 0 0,0 0-1,0 0 1,1 1 0,-1-1-1,0-1 1,1 1 0,-1 0-1,1 0 1,-1 0 0,1-1-1,-1 1 1,1-1 0,0 1-1,-1-1 1,3 0 0,4 1 70,0-1 0,1-1 0,-1 0 0,0 0 0,0 0 0,0-1 0,0 0 0,0-1 0,0 0 0,0 0 0,-1-1 0,0 0 0,14-9 0,-17 11-69,-1-1 0,1 0 0,0 0 0,-1 0 0,0-1 0,0 1 0,0-1 0,0 1 0,0-1 0,-1 0 0,0 0 0,0-1 0,0 1-1,0 0 1,-1-1 0,1 1 0,-1-1 0,0 1 0,0-1 0,-1 1 0,0-1 0,1 0 0,-2 1 0,1-1 0,0 0 0,-3-7 0,3 10-144,-1 0 0,0 0 0,0 0 1,0-1-1,0 1 0,-1 0 0,1 0 1,-1 1-1,1-1 0,-1 0 0,0 0 1,1 1-1,-1-1 0,0 1 0,0-1 1,0 1-1,0 0 0,0 0 1,-1 0-1,1 0 0,0 0 0,-3 0 1,-34-4-9844,29 5 2501</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1.547"/>
    </inkml:context>
    <inkml:brush xml:id="br0">
      <inkml:brushProperty name="width" value="0.025" units="cm"/>
      <inkml:brushProperty name="height" value="0.025" units="cm"/>
    </inkml:brush>
  </inkml:definitions>
  <inkml:trace contextRef="#ctx0" brushRef="#br0">155 44 12524,'0'0'7474,"-11"1"-6514,5-1-893,-1 1-1,0 0 1,1 1-1,-1 0 0,1 0 1,0 0-1,-1 0 0,1 1 1,0 0-1,0 1 0,1-1 1,-1 1-1,1 0 0,0 0 1,0 1-1,0 0 0,0 0 1,1 0-1,0 0 0,-5 8 1,6-8-25,1-1 0,-1 1 0,1-1 0,0 1 0,0 0 0,0 0 0,1 0 0,0 0 0,0 0 0,0 0 0,1 0 0,-1 7 0,1-11-35,1 0 0,-1 1 0,0-1 0,1 0 0,-1 0 0,1 0 0,-1 0 0,1 0-1,-1 0 1,1 0 0,0 0 0,0 0 0,-1 0 0,1 0 0,0 0 0,0 0 0,0 0 0,0-1 0,0 1-1,2 0 1,-1 1 10,1-1 1,0-1-1,0 1 0,0 0 0,0-1 0,1 1 0,-1-1 0,0 0 0,0 0 0,0 0 1,4-1-1,-1-1 35,0 0 0,0 0 1,-1 0-1,1 0 0,-1-1 1,1 0-1,-1 0 1,0-1-1,0 1 0,-1-1 1,1 0-1,-1-1 0,1 1 1,-2-1-1,6-7 1,1-1 42,-1-1 0,0-1 0,-1 1 0,9-24 0,-16 37-156,0-1 0,0 0 0,0 1 1,-1-1-1,1 0 0,-1 0 0,1 0 0,-1 0 1,1 0-1,-1 0 0,0 0 0,0 0 0,0 0 1,0 0-1,0 0 0,-1 1 0,1-1 0,0 0 1,-1 0-1,0 0 0,1 0 0,-1 0 0,0 1 1,-2-4-1,1 3-560,-1 1 0,1-1 1,-1 1-1,1 0 0,-1 0 0,0 0 0,0 0 1,0 0-1,1 1 0,-1-1 0,0 1 1,0 0-1,0 0 0,-5 0 0,-1 0-4429</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1.942"/>
    </inkml:context>
    <inkml:brush xml:id="br0">
      <inkml:brushProperty name="width" value="0.025" units="cm"/>
      <inkml:brushProperty name="height" value="0.025" units="cm"/>
    </inkml:brush>
  </inkml:definitions>
  <inkml:trace contextRef="#ctx0" brushRef="#br0">88 0 12043,'0'0'5830,"-4"9"-4757,-10 18-459,1 1 0,1 1 0,2 0 0,0 0 0,2 1-1,2 0 1,-4 35 0,10-62-601,-1 1 0,1-1 1,0 0-1,0 0 0,1 0 0,-1 0 0,1 1 0,-1-1 0,1 0 1,0 0-1,0 0 0,0 0 0,1 0 0,-1-1 0,1 1 0,-1 0 0,1-1 1,0 1-1,0-1 0,0 1 0,3 1 0,-2-2-11,1 0 0,-1 0 0,1 0-1,0-1 1,-1 1 0,1-1 0,0 0 0,0 0 0,0-1-1,0 1 1,0-1 0,0 0 0,0 0 0,6-1-1,4-1-216,0 0 0,1-1 0,-1-1 0,0-1 0,-1 0 0,1 0 0,24-15 0,-24 15 31,-13 16 201,-17 30 289,5-15-167,7 7 8,6-24-2803</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2.589"/>
    </inkml:context>
    <inkml:brush xml:id="br0">
      <inkml:brushProperty name="width" value="0.025" units="cm"/>
      <inkml:brushProperty name="height" value="0.025" units="cm"/>
    </inkml:brush>
  </inkml:definitions>
  <inkml:trace contextRef="#ctx0" brushRef="#br0">0 56 7911,'0'0'2552,"3"-8"262,-1-1-1892,-1 6-553,-1 0-1,1 0 1,0 0-1,0 0 0,0 0 1,0 0-1,0 1 1,1-1-1,-1 0 0,1 0 1,3-3-1,-5 6-281,0 0-1,0 0 1,1 0-1,-1 0 1,0 0-1,1-1 0,-1 1 1,0 0-1,0 0 1,1 0-1,-1 0 1,0 0-1,1 0 0,-1 0 1,0 0-1,1 0 1,-1 0-1,0 0 1,1 0-1,-1 1 1,0-1-1,0 0 0,1 0 1,-1 0-1,0 0 1,1 0-1,-1 0 1,0 1-1,0-1 1,1 0-1,-1 0 0,0 1 1,0-1-1,0 0 1,1 0-1,-1 1 1,0-1-1,0 0 1,0 0-1,0 1 0,1-1 1,-1 0-1,0 1 1,0-1-1,0 0 1,0 0-1,0 1 1,0-1-1,0 0 0,0 1 1,0-1-1,0 0 1,0 1-1,0-1 1,0 0-1,0 1 1,0-1-1,-1 1 0,4 23-323,-3-24 328,1 38 221,-3 0-1,-10 69 0,5-62-116,0 58 0,7-100-422,3 18-976,8-15-6106,-1-6-2028</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3.484"/>
    </inkml:context>
    <inkml:brush xml:id="br0">
      <inkml:brushProperty name="width" value="0.025" units="cm"/>
      <inkml:brushProperty name="height" value="0.025" units="cm"/>
    </inkml:brush>
  </inkml:definitions>
  <inkml:trace contextRef="#ctx0" brushRef="#br0">143 134 8104,'4'-11'2338,"-4"9"-2216,18-63 3945,-12 11 1876,-6 54-5906,0 0 0,0 0 0,0 0 1,0 0-1,0 0 0,0 0 0,0 0 0,0 0 0,0 0 0,0 0 0,-1 0 0,1 0 1,0 0-1,0 0 0,0 0 0,0 0 0,0 0 0,0 0 0,0 0 0,0 0 0,0 0 1,0 0-1,0 0 0,0 0 0,0 0 0,0 0 0,-1 0 0,1 0 0,0 0 0,0 0 1,0 0-1,0 0 0,0 0 0,0 0 0,0 0 0,0 0 0,0 0 0,0 0 1,0 0-1,0 0 0,0 0 0,0 0 0,0 0 0,0-1 0,0 1 0,0 0 0,0 0 1,0 0-1,0 0 0,-1 0 0,1 0 0,0 0 0,-6 11 254,-4 16-558,-3 53 509,4 0-1,3 1 0,5 83 1,1-143-204,5 24 18,-5-43-49,0-1 0,1 0 0,-1 0 0,1 1 0,-1-1-1,1 0 1,-1 0 0,1 1 0,0-1 0,0 0 0,0 0-1,-1 0 1,1 0 0,0 0 0,0 0 0,0 0 0,1-1-1,-1 1 1,0 0 0,0 0 0,0-1 0,1 1 0,-1-1-1,0 1 1,0-1 0,1 0 0,-1 1 0,0-1 0,2 0 0,-2 0 6,0-1 0,-1 1 0,1-1 1,-1 1-1,1-1 0,-1 1 1,1-1-1,-1 0 0,1 1 0,-1-1 1,1 0-1,-1 1 0,0-1 1,0 0-1,1 1 0,-1-1 0,0 0 1,0 0-1,0 1 0,0-1 1,0 0-1,0 0 0,0 1 0,0-1 1,0 0-1,0 0 0,0 0 1,0 1-1,0-1 0,-1 0 0,1 0 1,-7-30 78,2 19-95,-1 0 0,0 0-1,-1 0 1,0 0 0,-1 1-1,0 1 1,0-1 0,-2 1-1,1 1 1,-1 0 0,0 0-1,-1 1 1,0 0 0,-1 1-1,-17-9 1,70 19-275,82 13-1207,1-12-7712,-80-5 2845</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3.816"/>
    </inkml:context>
    <inkml:brush xml:id="br0">
      <inkml:brushProperty name="width" value="0.025" units="cm"/>
      <inkml:brushProperty name="height" value="0.025" units="cm"/>
    </inkml:brush>
  </inkml:definitions>
  <inkml:trace contextRef="#ctx0" brushRef="#br0">152 0 8840,'0'0'3630,"-10"0"-122,2 0-2990,0 1 1,0 0-1,0 1 1,0 0-1,0 0 1,0 0-1,0 1 1,-12 7-1,16-8-392,0 0-1,0 0 1,1 0-1,-1 1 1,1 0-1,-1 0 0,1 0 1,0 0-1,0 0 1,1 1-1,-1 0 0,1-1 1,0 1-1,0 0 1,0 0-1,0 0 0,0 0 1,1 0-1,0 0 1,0 1-1,-1 5 0,2-8-114,0 0-1,0 0 0,0-1 1,0 1-1,0 0 0,0 0 0,0 0 1,1 0-1,-1 0 0,1 0 1,-1 0-1,1-1 0,0 1 0,-1 0 1,1 0-1,0-1 0,0 1 1,1-1-1,-1 1 0,0-1 0,0 1 1,1-1-1,-1 0 0,2 2 1,0-2 3,1 1 1,-1-1 0,0 1 0,1-1 0,-1 0 0,1 0 0,-1-1 0,1 1 0,-1-1 0,1 0 0,0 0 0,4 0 0,0-1-65,0 0 0,0 0 1,0-1-1,-1 0 1,1 0-1,-1-1 0,1 0 1,-1 0-1,0-1 1,0 0-1,12-9 0,-16 10-65,1 0 38,0 0-1,0-1 0,-1 1 0,1-1 0,-1 0 1,0 0-1,0 0 0,-1 0 0,1-1 0,-1 1 1,0-1-1,2-7 0,-20 30-862,13-13 917,0 0 0,1-1 0,0 2 0,0-1 0,1 0 0,-1 0 0,1 1 0,0-1 0,1 0 0,-1 7 0,1-10 23,0-1 0,0 1 0,0 0 0,0-1 0,0 1 0,0 0 0,0-1 0,1 1 1,-1 0-1,1-1 0,-1 1 0,1 0 0,-1-1 0,1 1 0,0-1 0,0 1 0,0-1 0,0 1 0,0-1 0,0 0 0,0 0 1,1 1-1,-1-1 0,0 0 0,1 0 0,-1 0 0,1 0 0,-1-1 0,1 1 0,-1 0 0,1-1 0,-1 1 0,4 0 0,37-1-1747,-37-1 1057,-1-1-1,1 1 0,0 0 0,-1-1 0,0 0 0,1 0 0,-1-1 0,0 1 0,0-1 0,5-4 0,16-15-6388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6.576"/>
    </inkml:context>
    <inkml:brush xml:id="br0">
      <inkml:brushProperty name="width" value="0.025" units="cm"/>
      <inkml:brushProperty name="height" value="0.025" units="cm"/>
    </inkml:brush>
  </inkml:definitions>
  <inkml:trace contextRef="#ctx0" brushRef="#br0">1 135 8360,'0'0'18716,"9"7"-18155,-4-3-504,1 0 0,-1 0 0,1-1 0,0 0 0,1 0 0,-1 0 0,0-1 0,1 0 0,-1 0 0,1 0 0,0-1 0,0 0 0,-1 0 0,1-1 0,0 0 0,0 0 0,0-1 0,0 1 0,-1-2 0,1 1 0,7-3 0,-5 0-17,0 0 1,0 0-1,-1-1 0,0 0 0,0 0 0,0-1 0,-1 0 0,10-10 0,-14 14-36,0-1-1,-1 0 1,1 0-1,-1 0 1,0 0-1,0 0 1,0 0-1,-1-1 1,1 1-1,-1 0 1,0-1-1,0 0 1,0 1-1,0-1 1,0 1-1,-1-1 1,0 0-1,0 0 1,0 1-1,0-1 1,0 0-1,-1 1 1,0-1-1,-1-6 1,1 8-45,0 1 0,0-1-1,0 1 1,0-1 0,-1 1 0,1 0 0,0-1 0,0 1 0,-1 0 0,1 0 0,-1 0-1,1 0 1,-1 0 0,0 0 0,1 1 0,-1-1 0,0 0 0,1 1 0,-1-1 0,0 1-1,0 0 1,1-1 0,-1 1 0,0 0 0,0 0 0,0 0 0,0 1 0,1-1 0,-1 0-1,0 1 1,0-1 0,-1 1 0,-3 1 0,0-1 0,1 1 0,0 0 0,-1 1 0,1-1 0,0 1 0,0 0 0,1 0 0,-6 5 0,2 0 52,0 0 0,1 1 1,0 0-1,-10 17 0,15-22 36,-1 1-1,1 0 1,0 0-1,0 0 1,0 0 0,1 0-1,0 0 1,0 0-1,0 1 1,0-1 0,1 0-1,0 7 1,1-9-42,0-1 1,-1 0 0,1 0 0,0 0-1,0 0 1,0 0 0,1 0-1,-1 0 1,0 0 0,1-1-1,-1 1 1,1 0 0,0-1-1,-1 1 1,1-1 0,0 0 0,0 1-1,0-1 1,0 0 0,0 0-1,0 0 1,0-1 0,0 1-1,1 0 1,-1-1 0,0 1 0,0-1-1,3 0 1,11 2 29,0-1 0,31-1 1,-29 0-3,13-4-170,1 0 0,-1-2 0,-1-2 0,1 0 1,-1-2-1,46-22 0,-68 28 102,-7 3 19,0 1 0,0-1-1,0 1 1,0-1 0,-1 1 0,1-1-1,0 1 1,0 0 0,0 0 0,0-1-1,0 1 1,0 0 0,0 0-1,0 0 1,0 0 0,0 0 0,0 0-1,0 0 1,0 0 0,0 0 0,0 0-1,0 1 1,0-1 0,2 1 0,-5 19-252,-2 2 670,5-21-393,-1-1 1,1 1 0,-1 0-1,1-1 1,0 1 0,-1-1 0,1 1-1,0-1 1,-1 1 0,1-1-1,0 1 1,0-1 0,-1 0-1,1 1 1,0-1 0,0 0-1,0 1 1,-1-1 0,1 0-1,0 0 1,0 0 0,0 0-1,0 0 1,0 0 0,-1 0-1,2-1 1,30 1 126,-28 0-111,8-2-270,0 0 1,-1-1-1,1 0 1,-1 0 0,16-8-1,-17 6-153,1 1 0,-1 1-1,1-1 1,-1 2 0,1-1-1,17 0 1,-28 5 514,0-1 0,0 1-1,0 0 1,0 0 0,0-1 0,-1 1 0,1 0 0,0 0 0,-1-1 0,1 1-1,-1 0 1,0-1 0,0 1 0,1-1 0,-3 3 0,3-4-54,-3 7-290,-4 4-494,1-6-5999,-3-4-6064</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4.255"/>
    </inkml:context>
    <inkml:brush xml:id="br0">
      <inkml:brushProperty name="width" value="0.025" units="cm"/>
      <inkml:brushProperty name="height" value="0.025" units="cm"/>
    </inkml:brush>
  </inkml:definitions>
  <inkml:trace contextRef="#ctx0" brushRef="#br0">70 1 11307,'0'0'1889,"-8"8"151,1 1-1532,0 1 0,1 0-1,0 0 1,0 0 0,1 1 0,0 0 0,1 0 0,0 0 0,1 1 0,0-1 0,1 1 0,0-1 0,0 22-1,2-24-417,0 1-1,1-1 0,0 1 0,0-1 0,5 18 0,-5-25-76,0 0 0,0 1 0,0-1 0,0 0-1,0 0 1,1 0 0,-1 0 0,1-1 0,-1 1 0,1 0 0,0 0-1,-1-1 1,1 1 0,0-1 0,0 0 0,0 0 0,0 1 0,1-1-1,-1 0 1,0-1 0,0 1 0,1 0 0,-1-1 0,0 1 0,1-1-1,-1 0 1,0 0 0,5 0 0,5-1 24,0 0-1,0 0 1,23-8-1,14-1-182,-49 10 140,1 0-1,-1 0 1,1 0-1,0 0 1,-1 0 0,1 0-1,0 1 1,-1-1-1,1 0 1,-1 0 0,1 0-1,0 1 1,-1-1-1,1 0 1,-1 0-1,1 1 1,-1-1 0,1 1-1,-1-1 1,1 0-1,-1 1 1,1-1 0,-1 1-1,0-1 1,1 1-1,-1-1 1,0 1 0,1-1-1,-1 2 1,4 24-61,-9 28 99,4-52-29,1 0 20,-1-1-1,1 1 1,0 0 0,-1-1 0,1 1-1,0-1 1,0 1 0,0 0 0,0-1-1,1 1 1,-1-1 0,0 1 0,1 0 0,0 2-1,0-4-19,-1 0-1,1 1 0,-1-1 1,0 0-1,1 0 0,-1 0 1,1 0-1,-1 0 0,1 0 1,-1 0-1,1 0 0,-1 0 1,1 0-1,-1 0 0,1 0 1,-1 0-1,1 0 0,-1 0 1,0 0-1,1-1 0,-1 1 0,1 0 1,-1 0-1,1-1 0,-1 1 1,0 0-1,1-1 0,-1 1 1,0 0-1,1-1 0,-1 1 1,43-48-436,-25 28-15,-14 17 215,0 0-1,0 0 0,0 0 0,1 1 0,-1 0 0,1 0 1,0 0-1,0 1 0,-1-1 0,7 0 0,-6 1-743,1 0 0,0-1 0,-1 0 0,1 0 0,-1 0 0,7-4 0,6-9-4009</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4.854"/>
    </inkml:context>
    <inkml:brush xml:id="br0">
      <inkml:brushProperty name="width" value="0.025" units="cm"/>
      <inkml:brushProperty name="height" value="0.025" units="cm"/>
    </inkml:brush>
  </inkml:definitions>
  <inkml:trace contextRef="#ctx0" brushRef="#br0">108 1 6182,'0'0'8733,"-6"9"-7761,1-1-732,0 0 0,0 0 1,1 1-1,0 0 0,0-1 0,1 1 1,1 0-1,-1 1 0,1-1 0,1 0 1,-1 12-1,2-2-122,0 0 0,2 0 0,0 0 0,1 0 0,1 0 0,1-1 0,1 0 0,0 0 0,15 29 0,-52-79-1590,-6-6 3114,33 33-1402,-1 0 0,1-1 0,0 1 0,1-1 0,-1 0 0,1 0-1,0 0 1,1-1 0,-1 1 0,1-1 0,1 1 0,-1-1 0,1 0 0,-1-10-1,3 16-209,0 0-1,0 1 0,0-1 0,0 0 1,0 1-1,0-1 0,0 1 0,0-1 1,0 1-1,1 0 0,-1-1 0,0 1 1,0 0-1,0 0 0,0 0 0,0 0 0,1 0 1,-1 0-1,0 0 0,0 0 0,0 1 1,0-1-1,2 1 0,30 4-341,65 18-4365,-76-19 1838,0-1 0,0-1 0,0-1 1,41-4-1,-30-10 3551,-32 12-508,0 1 0,0-1 1,0 1-1,-1-1 0,1 1 1,0-1-1,-1 0 0,1 1 1,0-1-1,-1 0 0,1 1 1,-1-1-1,1 0 0,-1 0 1,1 0-1,-1 0 0,1 1 1,-1-1-1,0 0 0,1 0 1,-1 0-1,0 0 0,0 0 1,0 0-1,0 0 0,0 0 1,0 0-1,0 0 0,0 0 1,0 1-1,0-1 0,-1 0 1,1 0-1,-1-1 0,1 2-123,0-1-1,0 1 1,-1-1-1,1 1 1,0-1-1,0 1 0,-1 0 1,1-1-1,0 1 1,-1 0-1,1-1 1,-1 1-1,1 0 0,0 0 1,-1-1-1,1 1 1,-1 0-1,1 0 1,-1 0-1,1 0 0,-1 0 1,1-1-1,-1 1 1,1 0-1,-1 0 1,1 0-1,0 0 0,-1 0 1,1 0-1,-1 1 1,1-1-1,-1 0 1,1 0-1,-1 0 0,1 0 1,-1 0-1,1 1 1,0-1-1,-1 0 1,1 0-1,-1 1 1,1-1-1,0 0 0,-1 1 1,1-1-1,0 0 1,-1 1-1,1-1 1,0 1-1,-1 0 0,-11 21 1242,12-20-1294,-1-1-1,1 1 0,0 0 1,0-1-1,0 1 1,0 0-1,0-1 1,0 1-1,0-1 0,1 1 1,-1 0-1,1-1 1,-1 1-1,1-1 1,-1 1-1,1-1 0,0 1 1,0-1-1,0 1 1,0-1-1,0 0 1,1 2-1,31 13 177,-4-2-67,-28-14-118,0 1 1,-1 0 0,1-1 0,-1 1-1,1 0 1,-1 0 0,1-1-1,-1 1 1,0 0 0,1 0 0,-1 0-1,0 0 1,0 0 0,1-1-1,-1 1 1,0 0 0,0 0-1,0 0 1,0 0 0,0 0 0,0 0-1,-1 0 1,1 0 0,0-1-1,0 1 1,-1 0 0,1 0 0,0 0-1,-1 0 1,1-1 0,-1 1-1,1 0 1,-1 0 0,1-1 0,-1 1-1,0 0 1,0 0 0,-24 24 1056,14-16-1163,-32 23 1111,41-30-1204,0-1-1,0 0 0,-1 0 1,1 0-1,0 0 1,0-1-1,0 1 1,-1-1-1,1 1 1,0-1-1,-1 0 0,1 0 1,0 0-1,-1 0 1,1 0-1,0 0 1,-1-1-1,1 1 1,-4-2-1,-9-9-5654</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5.450"/>
    </inkml:context>
    <inkml:brush xml:id="br0">
      <inkml:brushProperty name="width" value="0.025" units="cm"/>
      <inkml:brushProperty name="height" value="0.025" units="cm"/>
    </inkml:brush>
  </inkml:definitions>
  <inkml:trace contextRef="#ctx0" brushRef="#br0">4 1 8040,'0'0'13340,"0"10"-12939,-1 10-102,-1-4 21,2-1 0,0 1 0,3 28 0,-3-42-298,1 1 1,-1-1-1,0 1 1,1 0-1,0-1 1,-1 1-1,1-1 0,0 0 1,1 1-1,-1-1 1,0 0-1,0 0 0,1 1 1,0-1-1,-1 0 1,1 0-1,0-1 0,0 1 1,0 0-1,0-1 1,0 1-1,0-1 0,1 1 1,-1-1-1,0 0 1,1 0-1,-1 0 1,1-1-1,-1 1 0,5 0 1,1-1-5,0 0 1,0-1 0,-1 0 0,1 0-1,0-1 1,-1 0 0,1 0-1,-1-1 1,0 0 0,0 0-1,0-1 1,12-8 0,41-18-289,-60 30 264,0 0 0,1 0 0,-1 0 0,0 0-1,1-1 1,-1 1 0,0 0 0,1 0 0,-1 0 0,0 0 0,1 0 0,-1 0-1,0 0 1,1 1 0,-1-1 0,0 0 0,1 0 0,-1 0 0,0 0 0,1 0-1,-1 0 1,0 1 0,1-1 0,-1 0 0,0 0 0,1 1 0,-1-1 0,0 0 0,0 0-1,0 1 1,1-1 0,-1 0 0,0 0 0,0 1 0,0-1 0,1 0 0,-1 1-1,0-1 1,4 21-69,-4-19 91,0 0 0,0 0 1,0 0-1,1 0 1,-1 0-1,0 0 0,1 0 1,-1 0-1,1 0 0,-1 0 1,1 0-1,0 0 1,0 0-1,0-1 0,0 1 1,0 0-1,0-1 0,1 1 1,-1-1-1,1 1 1,-1-1-1,1 1 0,-1-1 1,1 0-1,0 0 0,-1 0 1,4 1-1,4-1 113,0 0 0,0 0 0,0-1 0,14-2 0,5-8-2082,-27 9 1547,0 0 0,0 1-1,0-1 1,0 0 0,0 0 0,-1 0-1,1 0 1,0 0 0,0 0 0,-1 0-1,1 0 1,-1 0 0,1 0 0,-1 0 0,1-1-1,-1 1 1,0 0 0,0 0 0,1-2-1,-1-15-9495</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5.812"/>
    </inkml:context>
    <inkml:brush xml:id="br0">
      <inkml:brushProperty name="width" value="0.025" units="cm"/>
      <inkml:brushProperty name="height" value="0.025" units="cm"/>
    </inkml:brush>
  </inkml:definitions>
  <inkml:trace contextRef="#ctx0" brushRef="#br0">0 1 10666,'0'0'8616,"58"40"-7367,-30-29-928,2 2-225,0-1-929,0-1-2690,-4 0-4517</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6.223"/>
    </inkml:context>
    <inkml:brush xml:id="br0">
      <inkml:brushProperty name="width" value="0.025" units="cm"/>
      <inkml:brushProperty name="height" value="0.025" units="cm"/>
    </inkml:brush>
  </inkml:definitions>
  <inkml:trace contextRef="#ctx0" brushRef="#br0">198 177 8072,'0'0'3416,"-8"-1"-1195,2-1-2041,0 1-1,1 0 1,-1 0 0,0 0-1,0 1 1,1 0-1,-1 0 1,0 0 0,0 1-1,0 0 1,1 0 0,-1 0-1,1 1 1,-1 0 0,1 0-1,-1 0 1,1 1-1,0 0 1,-7 4 0,6-2 155,0 1 0,0-1 0,0 1 0,1 0 0,0 0 0,0 1 0,1 0 0,-1 0 0,1 0 0,1 0 0,0 1 0,0-1-1,0 1 1,1 0 0,-3 11 0,6-17-306,-1-1 0,0 0-1,0 0 1,0 1 0,1-1-1,-1 0 1,1 0 0,-1 0-1,1 1 1,-1-1 0,1 0-1,0 0 1,-1 0 0,1 0-1,0 0 1,0 0 0,0-1-1,0 1 1,0 0-1,0 0 1,0 0 0,0-1-1,0 1 1,0-1 0,0 1-1,1-1 1,-1 1 0,0-1-1,0 0 1,0 1 0,1-1-1,-1 0 1,0 0 0,0 0-1,1 0 1,-1 0 0,0 0-1,1 0 1,-1-1 0,0 1-1,2-1 1,5 0 41,1 0 0,-1-1 0,0 0-1,0 0 1,9-4 0,4-4-78,-1-1 0,0-1 0,-1-1 0,0-1-1,-1 0 1,29-31 0,-34 32-6,-1-1-1,0-1 1,-1 0-1,-1 0 1,0-1 0,-1-1-1,-1 0 1,11-31-1,-18 46 12,0 0-1,-1 0 0,1 0 0,-1 0 0,0 0 0,1 0 0,-1 0 1,0 0-1,0 0 0,-1 0 0,0-4 0,1 5 1,0 1-1,0-1 1,-1 1-1,1-1 1,0 1-1,0-1 1,-1 1-1,1 0 1,0-1-1,-1 1 1,1 0-1,-1-1 1,1 1-1,0 0 1,-1-1-1,1 1 1,-1 0-1,1 0 1,-1 0-1,1-1 1,-1 1 0,1 0-1,-1 0 1,1 0-1,-1 0 1,1 0-1,-1 0 1,1 0-1,-2 0 1,-1 1-10,0 0 1,0 0-1,0 0 1,0 0-1,0 1 1,0-1-1,1 1 1,-1 0-1,0-1 1,1 1-1,-1 1 1,1-1-1,-3 4 1,-6 6 39,0 2 1,1 0-1,1 0 0,1 0 1,-10 22-1,15-29 9,0 0-1,0 0 1,1 1 0,0-1-1,0 1 1,1-1 0,0 1-1,0 0 1,1-1 0,0 1-1,0 0 1,1-1 0,0 1-1,2 8 1,-1-14-27,-1 1 1,1 0-1,0-1 0,0 0 1,0 1-1,0-1 0,1 0 0,-1 0 1,1 0-1,-1 0 0,1-1 1,0 1-1,0-1 0,-1 0 0,1 1 1,0-1-1,0-1 0,0 1 1,0 0-1,0-1 0,1 1 0,-1-1 1,0 0-1,0 0 0,5-1 1,3 1 7,-1 0 0,1-1 1,-1 0-1,1-1 0,-1 0 1,15-6-1,-6-1-11,-1-2 0,0 0 0,-1 0 1,0-2-1,-1 0 0,27-28 0,-42 41 378,-11 10-229,3 1-101,0 0-1,1 0 1,1 0 0,-7 19-1,10-25-2,0 1 0,0 0 0,1 0 0,-1 0 0,1-1 1,1 1-1,-1 0 0,1 1 0,0-1 0,1 0 0,1 10 0,-1-14-52,0-1 1,0 1-1,0-1 0,0 1 1,1-1-1,-1 1 0,0-1 0,1 0 1,-1 1-1,1-1 0,-1 0 1,1 0-1,0 0 0,-1 0 1,1-1-1,0 1 0,0 0 1,0-1-1,0 1 0,-1-1 1,1 0-1,0 1 0,0-1 1,0 0-1,0 0 0,0 0 1,0-1-1,0 1 0,0 0 1,0-1-1,3 0 0,30-11-2006,-10-4-3486,-8-4-1239</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7.407"/>
    </inkml:context>
    <inkml:brush xml:id="br0">
      <inkml:brushProperty name="width" value="0.025" units="cm"/>
      <inkml:brushProperty name="height" value="0.025" units="cm"/>
    </inkml:brush>
  </inkml:definitions>
  <inkml:trace contextRef="#ctx0" brushRef="#br0">101 0 11082,'0'0'11702,"-2"10"-11590,-36 155 1153,20-99-603,3 1 0,3 1 0,-3 77 0,15-30-742,5-102-282,4-20 346,7-20 170,-6-5-648,-2-1 0,-1 1-1,6-62 1,-8 49-143,13-54 0,-17 97 637,0 0 0,0 1 1,0-1-1,1 0 0,-1 0 0,1 1 1,-1-1-1,1 1 0,-1-1 0,1 1 1,0 0-1,0-1 0,-1 1 0,1 0 0,0 0 1,0 0-1,0 1 0,3-2 0,48-13-57,-30 10 57,-8 0-35,0-1 0,-1-1 1,1 0-1,-1-1 1,-1 0-1,0-1 1,0 0-1,15-15 0,-21 17 2,0 0 0,0-1 0,0 0 0,-1 0 0,0-1 0,-1 0 0,0 0 0,0 0 0,-1-1 0,0 1 0,0-1 0,-1 0 0,2-17 0,-5 27 31,1 0 0,-1 0 0,0 0 0,0-1 0,0 1 0,0 0 0,0 0 0,0 0 0,0-1 0,0 1 0,0 0 0,0 0 0,0-1 0,0 1 0,0 0 0,0 0 0,0 0 0,0-1 0,0 1 0,0 0 0,0 0 1,0 0-1,0-1 0,0 1 0,0 0 0,0 0 0,-1 0 0,1-1 0,0 1 0,0 0 0,0 0 0,0 0 0,0 0 0,-1 0 0,1-1 0,0 1 0,0 0 0,0 0 0,0 0 0,-1 0 0,1 0 0,0 0 0,0 0 1,0 0-1,-1 0 0,1-1 0,-11 9-51,-10 15 107,0 10 192,1 2 0,1 0 0,2 1 0,2 0 0,1 2 0,1 0 0,3 0 0,1 1 0,2 0 0,1 0 0,3 1 0,1 60-1,2-100-240,0 1 0,0 0-1,0 0 1,0-1 0,0 1-1,0 0 1,0-1 0,0 1-1,0 0 1,1 0 0,-1-1 0,0 1-1,0-1 1,1 1 0,-1 0-1,0-1 1,1 1 0,-1 0-1,1-1 1,-1 1 0,1-1-1,-1 1 1,1-1 0,-1 0-1,1 1 1,0-1 0,-1 1-1,1-1 1,-1 0 0,1 1-1,0-1 1,0 0 0,-1 0-1,1 0 1,0 0 0,-1 1-1,1-1 1,0 0 0,-1 0-1,1 0 1,0 0 0,0-1-1,-1 1 1,2 0 0,0-1 29,0 1 1,0-1 0,1 0 0,-1 0 0,0 0 0,0 0 0,0 0 0,-1-1 0,1 1 0,0-1 0,0 1 0,-1-1 0,3-2 0,5-12-31,0 0 1,-2 0-1,1 0 1,-2-1-1,-1 0 1,0-1-1,-1 1 1,0-1-1,-2 0 1,0 0 0,-1 0-1,-1-19 1,0 39-33,0-1 0,0 0 0,0 0 1,0 0-1,0 1 0,0-1 0,1 0 1,-1 0-1,0 0 0,1 0 1,-1 0-1,1 0 0,-1 0 0,1 0 1,0 0-1,-1 0 0,1 0 0,0 0 1,0 0-1,1 1 0,0-1 37,1 1-1,-1-1 0,1 0 0,0 0 1,0 0-1,-1 0 0,1 0 1,0-1-1,0 1 0,3-1 0,0 1 0,-1 0 0,0 0-1,1-1 1,-1 0 0,1 0-1,-1-1 1,0 1 0,1-1-1,-1 0 1,0-1 0,0 1-1,0-1 1,0 0 0,0 0-1,0-1 1,0 0-1,-1 1 1,1-1 0,-1-1-1,0 1 1,0-1 0,0 0-1,0 1 1,-1-2 0,0 1-1,0 0 1,0-1 0,0 1-1,3-8 1,-33 46-638,9 17 596,18-50 34,-1 0 0,1 1 0,0-1 1,-1 0-1,1 0 0,0 0 0,0 1 0,0-1 0,0 0 1,0 0-1,0 1 0,0-1 0,0 0 0,1 0 1,-1 1-1,0-1 0,1 0 0,-1 0 0,1 0 1,-1 0-1,1 1 0,-1-1 0,1 0 0,0 0 0,0 0 1,0 0-1,-1-1 0,1 1 0,0 0 0,0 0 1,0 0-1,0-1 0,0 1 0,1 0 0,-1-1 1,0 1-1,0-1 0,0 0 0,2 1 0,7 0-35,1 0-1,0-1 1,0 0-1,-1-1 0,1 0 1,0-1-1,13-4 1,-20 5 19,1 0 1,0-1 0,0 1 0,-1-1 0,1-1 0,-1 1 0,1 0 0,-1-1 0,0 0 0,0 0 0,0-1 0,-1 1 0,1-1 0,-1 1 0,1-1 0,-1 0 0,4-9 0,-3-11 87,-4 24-74,0-1-1,0 1 1,0-1 0,0 0 0,0 1 0,0-1-1,0 1 1,0-1 0,0 1 0,0-1 0,0 0-1,0 1 1,-1-1 0,1 1 0,0-1 0,-1 1-1,1-1 1,0 1 0,-1-1 0,1 1 0,0-1-1,-1 1 1,1-1 0,-1 1 0,1 0 0,-1-1-1,1 1 1,-1 0 0,1-1 0,-1 1 0,1 0-1,-1 0 1,1 0 0,-2-1 0,1 1-126,5 2 122,0-1 1,1 1 0,-1-1-1,0-1 1,0 1 0,1 0-1,-1-1 1,0 0 0,6 0-1,1 0-46,0 0-1,0 0 0,0-1 0,0 0 1,-1-1-1,1 0 0,0-1 1,-1 0-1,0-1 0,0 0 0,0 0 1,0-1-1,0-1 0,-1 0 1,15-11-1,-26 19 43,0 0 0,0 0-1,1 0 1,-1 1 0,1-1 0,0 1 0,-1-1 0,1 1 0,1-1 0,-1 1 0,0 0-1,0-1 1,1 1 0,0 0 0,-1-1 0,1 1 0,0 0 0,0 0 0,1-1-1,0 6 1,-1-6-68,1 0 0,-1 0 0,1 0-1,0-1 1,-1 1 0,1 0 0,0-1 0,0 1-1,0-1 1,0 1 0,0-1 0,1 1 0,-1-1-1,0 1 1,1-1 0,-1 0 0,1 0-1,-1 0 1,1 0 0,0 0 0,-1 0 0,1 0-1,0-1 1,-1 1 0,1-1 0,0 1 0,0-1-1,0 1 1,0-1 0,2 0 0,35-5-7967,-15-7-449</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7.772"/>
    </inkml:context>
    <inkml:brush xml:id="br0">
      <inkml:brushProperty name="width" value="0.025" units="cm"/>
      <inkml:brushProperty name="height" value="0.025" units="cm"/>
    </inkml:brush>
  </inkml:definitions>
  <inkml:trace contextRef="#ctx0" brushRef="#br0">79 1 9001,'5'0'653,"2"-1"370,0 1 0,0 1-1,0-1 1,0 1 0,0 1-1,9 2 1,-15-4-947,0 1 1,0-1-1,1 1 1,-1 0-1,0 0 1,0-1-1,0 1 0,0 0 1,0 0-1,0 0 1,0 0-1,0 1 0,0-1 1,0 0-1,0 0 1,-1 0-1,1 1 0,-1-1 1,1 0-1,-1 1 1,1-1-1,-1 0 1,0 1-1,0-1 0,1 1 1,-1-1-1,0 1 1,0-1-1,0 0 0,-1 1 1,1-1-1,0 1 1,0-1-1,-1 0 0,1 1 1,-1-1-1,1 0 1,-1 1-1,-1 0 0,-2 7 204,-2-1 0,1 1 0,-1-1 0,0-1 0,0 1 0,-1-1 0,0 0 0,-1-1 0,-11 9 0,-37 38 903,53-49-1135,0-1 0,1 1 0,-1 0 0,1 0 0,0 0 0,0 0 0,0 0 0,1 0 0,-1 0 0,1 1 0,0-1 1,0 1-1,1-1 0,-1 5 0,1-8-41,1 0 0,-1 0 1,1-1-1,0 1 0,-1 0 1,1-1-1,0 1 0,-1 0 1,1-1-1,0 1 0,-1-1 1,1 1-1,0-1 0,0 1 1,0-1-1,0 0 1,-1 1-1,1-1 0,0 0 1,0 0-1,0 0 0,0 1 1,0-1-1,0 0 0,0 0 1,0 0-1,0-1 0,0 1 1,0 0-1,33-2 107,-34 2-112,8-1-107,1-1 1,-1 0-1,0-1 0,14-5 0,4-8-3113,-11-5-5900,-14 8-2739</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8.114"/>
    </inkml:context>
    <inkml:brush xml:id="br0">
      <inkml:brushProperty name="width" value="0.025" units="cm"/>
      <inkml:brushProperty name="height" value="0.025" units="cm"/>
    </inkml:brush>
  </inkml:definitions>
  <inkml:trace contextRef="#ctx0" brushRef="#br0">1068 445 10666,'0'0'11083,"62"-6"-9898,-12 6-224,6 0-257,4 0-287,-2 3-353,5 7-96,-10-3-1185,-10 0-2531,-12-5-864</inkml:trace>
  <inkml:trace contextRef="#ctx0" brushRef="#br0" timeOffset="1">0 1 13901,'0'0'4196,"77"0"-3235,-48 7-833,-2 0-224,2-4-2018,-6-3-3427</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8.489"/>
    </inkml:context>
    <inkml:brush xml:id="br0">
      <inkml:brushProperty name="width" value="0.025" units="cm"/>
      <inkml:brushProperty name="height" value="0.025" units="cm"/>
    </inkml:brush>
  </inkml:definitions>
  <inkml:trace contextRef="#ctx0" brushRef="#br0">1 30 11563,'0'0'10890,"50"-29"-10794,-18 29-32,3 0-64,7 0-1665,-5 0-4645</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9.337"/>
    </inkml:context>
    <inkml:brush xml:id="br0">
      <inkml:brushProperty name="width" value="0.025" units="cm"/>
      <inkml:brushProperty name="height" value="0.025" units="cm"/>
    </inkml:brush>
  </inkml:definitions>
  <inkml:trace contextRef="#ctx0" brushRef="#br0">13 1 12908,'0'0'5622,"3"12"-5388,4 21 37,-1 0 0,-1 0 0,-2 1 0,-2-1 0,-4 53 0,-29 179 2481,32-263-2706,-1-1 1,1 0-1,-1 1 1,1-1-1,0 1 1,-1-1-1,1 0 1,0 1-1,0-1 1,0 1-1,0-1 0,1 0 1,-1 1-1,0-1 1,1 1-1,-1-1 1,0 0-1,1 1 1,0-1-1,-1 0 1,1 0-1,0 1 1,0-1-1,-1 0 0,1 0 1,0 0-1,0 0 1,2 1-1,-1-1-20,1-1-1,-1 0 1,0 0-1,1 0 0,-1-1 1,0 1-1,1 0 0,-1-1 1,1 1-1,-1-1 1,0 0-1,0 0 0,0 0 1,1 0-1,-1 0 1,0-1-1,2-1 0,31-20 54,-2-2 0,0-1-1,-2-2 1,31-33 0,104-136-602,-136 159 145,-29 37-11,14-20-1543,-13 9-7534</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7.676"/>
    </inkml:context>
    <inkml:brush xml:id="br0">
      <inkml:brushProperty name="width" value="0.025" units="cm"/>
      <inkml:brushProperty name="height" value="0.025" units="cm"/>
    </inkml:brush>
  </inkml:definitions>
  <inkml:trace contextRef="#ctx0" brushRef="#br0">141 294 13901,'0'0'6358,"-10"-1"-4436,6 1-1827,0 0-1,0 0 1,0 0-1,-1 0 1,1 1-1,0 0 1,0 0-1,0 0 1,0 0-1,0 0 1,1 1-1,-1 0 1,-6 3-1,5-1-46,0 1-1,0-1 0,1 1 0,-1-1 0,1 1 0,0 0 0,1 1 0,-1-1 1,1 1-1,-4 7 0,4-8-18,1 1 0,-1 0 0,1 0 0,0 0 0,0 0 0,0 0 0,1 0 0,0 0 0,0 0 0,1 1 0,0-1-1,0 0 1,2 12 0,-2-17-26,1 0-1,0 0 0,0 0 0,-1 0 0,1-1 0,0 1 0,0 0 0,0-1 0,0 1 1,0 0-1,0-1 0,0 1 0,0-1 0,0 0 0,1 1 0,-1-1 0,0 0 0,0 0 1,0 1-1,0-1 0,1 0 0,-1 0 0,0 0 0,1-1 0,31-3 138,-20 0-83,0-1 0,-1-1 0,1 0 0,-1-1 1,0 0-1,-1-1 0,1 0 0,11-12 0,79-82-23,-99 98-33,32-35-32,38-56 0,-60 77-41,-2-1 1,0-1 0,-1 0-1,0 0 1,9-34-1,-19 44-31,-7 14 5,-10 14-53,-5 11 222,1 1-1,2 1 1,1 1 0,1 1 0,2 0-1,1 1 1,-10 40 0,22-67-46,0 0 1,1 1 0,0 0-1,0-1 1,1 1-1,0 0 1,1 9-1,0-15-4,-1 0 0,1 0 0,-1-1 0,1 1 0,0 0 0,0-1 0,0 1 0,0 0 0,0-1 0,0 1 0,0-1 0,0 0 0,1 1 0,-1-1 0,0 0 0,1 0 0,-1 0 0,1 0 0,0 0 0,-1 0 0,1 0 0,0 0 0,0-1 0,-1 1 0,1-1 0,0 1 0,0-1 0,0 0 0,0 0 0,-1 1 0,1-1 0,0-1 0,3 1 0,3-1 112,-1-1 1,1 1-1,-1-1 1,1-1-1,-1 1 0,0-1 1,0-1-1,0 1 1,0-1-1,-1 0 0,1-1 1,-1 1-1,0-1 1,9-11-1,3-2-118,-1-2 0,-1 0 0,16-27 0,-18 25-263,-1-1 0,-1 0 1,-1 0-1,16-50 0,-29 69 29,-4 9 79,-6 10-72,3-2 287,1 1 0,0 0 1,1 1-1,1 0 0,0 0 0,1 0 1,0 1-1,2 0 0,-1-1 0,0 30 0,4-44-69,0 1-1,0-1 1,0 0 0,0 1-1,0-1 1,1 1-1,-1-1 1,1 1-1,-1-1 1,1 0-1,0 1 1,-1-1-1,1 0 1,0 0-1,0 0 1,0 1-1,0-1 1,0 0-1,0 0 1,0 0-1,0 0 1,0-1-1,0 1 1,1 0-1,-1 0 1,0-1-1,0 1 1,1-1-1,-1 1 1,1-1-1,-1 1 1,0-1 0,1 0-1,-1 0 1,1 0-1,-1 0 1,1 0-1,-1 0 1,1 0-1,-1 0 1,0-1-1,1 1 1,-1 0-1,2-1 1,5-1 50,-1 0 0,0 0 1,1 0-1,-1-1 1,0 0-1,0 0 0,8-6 1,56-47 193,-66 52-261,0-1 0,0 1-1,-1-1 1,0 0 0,0-1 0,0 1 0,0-1 0,-1 1 0,0-1 0,0 0 0,2-10 0,-23 31-822,-7 15 743,21-23 93,0 0 0,1 0 0,0 1 0,0 0 0,0 0-1,1 0 1,0 0 0,-1 14 0,3-21 11,0-1 0,0 1-1,0-1 1,0 1-1,1-1 1,-1 1 0,0-1-1,0 1 1,0-1-1,1 1 1,-1-1 0,0 1-1,0-1 1,1 0 0,-1 1-1,0-1 1,1 1-1,-1-1 1,1 0 0,-1 1-1,1-1 1,-1 0-1,0 0 1,1 1 0,-1-1-1,1 0 1,-1 0-1,1 0 1,-1 1 0,2-1-1,23 0 470,21-11 59,-32 5-505,-1-1 0,0 0 0,0-1 0,0 0 0,-1-1-1,0 0 1,-1-1 0,16-17 0,-21 20-2,-1-1 0,1 0 0,-1 0-1,-1 0 1,0 0 0,0-1 0,0 0 0,-1 0-1,0 0 1,-1 0 0,0 0 0,-1-1 0,1 1-1,-1-14 1,-4 2 193,3 22-323,0-1-1,1 0 1,-1 0 0,0 0 0,0 0 0,1 0 0,-1 1 0,0-1 0,0 0 0,1 0-1,-1 0 1,0 0 0,1 0 0,-1 0 0,0 0 0,0 0 0,1 0 0,-1 0 0,0 0-1,0 0 1,1 0 0,-1 0 0,0-1 0,1 1 0,-1 0 0,0 0 0,0 0 0,1 0-1,-1 0 1,0-1 0,0 1 0,0 0 0,1 0 0,-1 0 0,0 0 0,0-1 0,0 1-1,1 0 1,-1 0 0,0-1 0,0 1 0,0 0 0,0 0 0,0-1 0,0 1 0,0 0-1,0-1 1,1 1 0,-1 0 0,0 0 0,0-1 0,0 1 0,0 0 0,0-1 0,-1 1-1,1 0 1,0 0 0,0-1 0,0 1 0,0 0 0,0-1 0,81 27-8943,-44-19 5045</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30.903"/>
    </inkml:context>
    <inkml:brush xml:id="br0">
      <inkml:brushProperty name="width" value="0.025" units="cm"/>
      <inkml:brushProperty name="height" value="0.025" units="cm"/>
    </inkml:brush>
  </inkml:definitions>
  <inkml:trace contextRef="#ctx0" brushRef="#br0">26 12 7623,'0'0'3459,"-3"10"-309,0 0-2548,-2 4 662,1 0 0,1 0 1,0 0-1,-1 28 0,4-39-1189,-1 0-1,1 0 1,1 0 0,-1 1 0,0-1-1,1 0 1,0 0 0,-1 0 0,1 0 0,0 0-1,1 0 1,-1 0 0,0 0 0,1-1-1,0 1 1,0 0 0,0-1 0,0 0 0,0 1-1,0-1 1,0 0 0,1 0 0,-1 0-1,1 0 1,0 0 0,-1-1 0,1 1 0,0-1-1,0 0 1,0 0 0,4 1 0,1 0-57,-1-1 0,1 0 1,-1 0-1,1-1 0,0 0 1,-1 0-1,1-1 0,-1 0 1,1 0-1,-1-1 0,1 0 1,-1 0-1,0-1 0,0 1 1,0-2-1,0 1 0,0-1 1,-1 0-1,1 0 0,10-11 0,-9 7-97,-1 0-1,1 0 0,-1-1 0,-1 0 1,0 0-1,0 0 0,-1-1 0,0 0 1,0 0-1,-1 0 0,-1-1 0,0 0 1,0 1-1,1-14 0,-4 24 73,0 0 1,0 0-1,0 0 0,1 0 0,-1-1 0,0 1 1,0 0-1,0 0 0,0 0 0,0 0 0,0-1 1,1 1-1,-1 0 0,0 0 0,0 0 0,0-1 1,0 1-1,0 0 0,0 0 0,0 0 0,0-1 1,0 1-1,0 0 0,0 0 0,0 0 0,0-1 1,0 1-1,0 0 0,0 0 0,0 0 0,0-1 1,-1 1-1,1 0 0,0 0 0,0 0 0,0-1 1,0 1-1,0 0 0,0 0 0,-1 0 1,1 0-1,0 0 0,0-1 0,0 1 0,0 0 1,-1 0-1,1 0 0,0 0 0,0 0 0,0 0 1,0 0-1,-1 0 0,1 0 0,0-1 0,0 1 1,-1 0-1,1 0 0,0 0 0,0 0 0,0 0 1,-1 0-1,1 1 0,0-1 0,-14 15-208,-11 27 230,21-34 131,0 0 0,1 0 1,0 1-1,1-1 0,-1 1 1,2 0-1,-1-1 0,1 1 0,1 18 1,0-26-137,1 1 1,-1 0 0,1-1 0,0 1 0,0-1 0,0 1-1,0-1 1,0 1 0,0-1 0,0 0 0,0 0-1,1 1 1,-1-1 0,0 0 0,1 0 0,-1 0 0,1 0-1,-1-1 1,1 1 0,0 0 0,-1-1 0,1 1-1,0-1 1,-1 1 0,1-1 0,0 0 0,0 0 0,-1 0-1,1 0 1,0 0 0,0 0 0,2-1 0,2 2 8,1-2 0,-1 1 0,1-1 0,-1 0 0,1 0 0,-1-1 0,1 0 0,6-2 0,-2-3-88,-1 0 1,1-1-1,-1 0 1,-1 0-1,1-1 0,-1 0 1,-1 0-1,0-1 0,0-1 1,-1 1-1,0-1 0,-1 0 1,7-19-1,-41 78-219,22-36 423,0 0 1,2 0-1,-1 0 1,2 1-1,0-1 0,0 1 1,1 0-1,1 0 1,0 0-1,2 26 0,-1-38-124,1 1 0,-1 0-1,1 0 1,0-1-1,0 1 1,-1 0 0,1-1-1,1 1 1,-1-1-1,0 1 1,0-1 0,0 0-1,1 1 1,-1-1-1,1 0 1,-1 0 0,1 0-1,-1 0 1,1 0-1,0 0 1,-1-1 0,1 1-1,0 0 1,0-1-1,0 1 1,-1-1 0,1 0-1,0 0 1,0 0-1,0 0 1,0 0 0,0 0-1,3-1 1,-1 1 6,1 0 1,-1-1-1,1 0 1,0 0-1,-1 0 0,0-1 1,1 1-1,-1-1 1,0 0-1,0-1 1,0 1-1,6-5 1,3-8 2,-1-1 1,-1 0 0,0 0 0,-2-1 0,13-28 0,4-7 8,-26 51-38,1 0 0,0 1 1,-1-1-1,1 0 0,0 1 0,0-1 0,-1 1 0,1-1 0,0 1 0,0-1 0,0 1 0,0-1 0,-1 1 0,1 0 0,0 0 0,0-1 0,0 1 0,0 0 0,0 0 0,0 0 0,0 0 0,0 0 0,0 0 0,1 1 0,28 5-219,-14-3 328,-15-1-105,0 0-1,0 0 1,0 0 0,-1 0 0,1 0-1,-1 0 1,1 0 0,-1 0-1,0 1 1,1-1 0,-1 0-1,0 0 1,-1 0 0,1 0-1,-1 4 1,1-1-1,-1 14 51,-1-1-1,-1 1 0,0-1 0,-1 0 0,-1 0 1,-11 25-1,13-22 441,4-37 893,-3-46-689,0 34-691,2 1 0,5-54 0,-5 80-2,1 0 0,-1 0-1,1 1 1,-1-1 0,1 0-1,0 0 1,-1 0-1,1 0 1,0 0 0,0 1-1,-1-1 1,1 0 0,0 1-1,0-1 1,0 0 0,0 1-1,0-1 1,0 1 0,0 0-1,0-1 1,0 1-1,0 0 1,0-1 0,0 1-1,0 0 1,0 0 0,2 0-1,36 0-186,-27 1 136,52-2-323,71 2-669,-133-1 1023,0 1 0,0-1 0,-1 0 1,1 0-1,0 1 0,0-1 0,-1 1 1,1-1-1,0 1 0,-1 0 0,1 0 1,-1-1-1,1 1 0,-1 0 0,1 1 1,-1-1-1,1 0 0,-1 0 0,0 1 1,0-1-1,0 0 0,0 1 0,0-1 1,1 3-1,-1-1 12,0 0 0,0 0 1,-1 1-1,1-1 0,-1 0 0,0 1 1,0-1-1,0 0 0,0 1 0,-1-1 0,1 0 1,-2 4-1,-2 6 31,0-1 1,-1 1-1,0-1 1,-1-1-1,-10 17 1,7-17 100,7-9-44,0 1 1,0-1-1,0 1 1,0-1 0,0 1-1,1 0 1,-1 0 0,1 0-1,-2 5 1,6-8-64,0-1 1,1 1-1,-1-1 0,0 0 1,0 0-1,0 0 0,0 0 1,0-1-1,3-1 0,8-7-75,0-2 0,-1 1 0,0-2 0,-1 1 0,0-2 0,11-16 0,-3 4 64,-20 26-6,0-1 0,0 1-1,1-1 1,-1 1 0,0-1 0,1 1 0,-1 0 0,0-1 0,1 1-1,-1-1 1,0 1 0,1 0 0,-1-1 0,0 1 0,1 0-1,-1 0 1,1-1 0,-1 1 0,1 0 0,-1 0 0,1 0 0,-1 0-1,1-1 1,-1 1 0,1 0 0,-1 0 0,1 0 0,-1 0-1,1 0 1,-1 0 0,1 0 0,-1 0 0,1 1 0,-1-1-1,1 0 1,-1 0 0,1 0 0,-1 0 0,1 1 0,-1-1 0,1 1-1,12 21-222,1 2 218,-9-21 19,1 0-1,-1 1 1,1-2 0,0 1 0,0-1-1,0 0 1,0 0 0,0 0-1,1-1 1,-1 0 0,0 0 0,1-1-1,-1 0 1,1 0 0,-1 0 0,0-1-1,1 0 1,-1 0 0,0-1 0,9-2-1,-7 1 0,1 1 1,-1-2-1,0 1 0,0-1 0,0 0 0,-1-1 0,1 0 0,-1 0 1,0 0-1,-1-1 0,1 0 0,-1-1 0,0 1 0,6-11 1,-10 15-5,-1 0 1,0 1-1,-1-1 1,1 0-1,0 0 1,0 1-1,-1-1 1,1 0-1,-1 0 1,1 0 0,-1 0-1,0 0 1,0 0-1,0 0 1,0 0-1,0 0 1,-1-3-1,0 3-3,1 1-1,-1 0 1,0 0 0,1 0-1,-1 0 1,0 0-1,0 0 1,0 0-1,0 0 1,0 0-1,0 0 1,0 1-1,0-1 1,0 0-1,0 1 1,0-1-1,-1 1 1,1-1-1,0 1 1,-2-1-1,-1 0-8,0 1-1,0-1 1,0 1-1,0 0 1,0 0-1,0 0 0,0 1 1,0-1-1,0 1 1,0 0-1,0 0 1,1 0-1,-1 1 0,0 0 1,-6 3-1,4-1 19,1 0 0,-1 1 0,1 0 0,0 0 0,0 0-1,1 1 1,0-1 0,0 1 0,0 0 0,0 0 0,1 0 0,0 1 0,0-1-1,1 1 1,0 0 0,-2 12 0,3-14-48,1-1 1,0 0-1,0 0 1,0 1-1,0-1 1,1 0-1,0 0 1,0 0-1,0 1 0,0-1 1,1 0-1,-1-1 1,1 1-1,0 0 1,0 0-1,0-1 0,1 1 1,0-1-1,-1 0 1,1 0-1,0 0 1,0 0-1,1 0 1,-1-1-1,1 1 0,-1-1 1,1 0-1,6 3 1,30 8-3007,1-7-3064</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31.467"/>
    </inkml:context>
    <inkml:brush xml:id="br0">
      <inkml:brushProperty name="width" value="0.025" units="cm"/>
      <inkml:brushProperty name="height" value="0.025" units="cm"/>
    </inkml:brush>
  </inkml:definitions>
  <inkml:trace contextRef="#ctx0" brushRef="#br0">218 48 6534,'-6'-29'10263,"-10"15"-4566,11 13-5395,-1 0 1,1 0 0,-1 0-1,0 1 1,1 0-1,-1 0 1,-10 2-1,8-1-294,-1 1 0,0 0 0,1 1 0,-1 0-1,1 0 1,0 1 0,0 0 0,0 0 0,1 1 0,-1 0 0,1 0-1,0 1 1,1 0 0,-1 0 0,1 1 0,-9 12 0,14-19-19,1 1 0,0-1 0,0 1 0,-1 0 1,1-1-1,0 1 0,0-1 0,0 1 0,0-1 0,0 1 1,0 0-1,-1-1 0,1 1 0,1-1 0,-1 1 0,0 0 0,0-1 1,0 1-1,0-1 0,0 1 0,0-1 0,1 1 0,-1 0 1,0-1-1,1 1 0,-1-1 0,0 1 0,1-1 0,-1 1 1,0-1-1,1 0 0,-1 1 0,1-1 0,-1 1 0,1-1 1,-1 0-1,1 0 0,-1 1 0,1-1 0,-1 0 0,1 0 1,0 1-1,-1-1 0,1 0 0,0 0 0,35 4-351,-24-3 224,28 1-459,-27-2 256,1 0 0,-1 1 0,0 1-1,0 0 1,0 1 0,0 0 0,-1 0 0,1 2-1,23 11 1,-36-16 371,1 0 0,-1 0 0,1 1 0,-1-1 0,1 0 0,-1 1 0,0-1 0,1 1 0,-1-1-1,1 1 1,-1-1 0,0 1 0,1-1 0,-1 1 0,0-1 0,0 1 0,1-1 0,-1 1 0,0-1 0,0 1-1,0-1 1,0 1 0,0 0 0,0-1 0,1 1 0,-1-1 0,-1 1 0,1 0 0,0-1 0,0 1 0,0-1 0,0 1-1,0-1 1,0 1 0,-1 0 0,1-1 0,0 1 0,0-1 0,-1 1 0,1-1 0,-1 1 0,1-1 0,0 0-1,-1 1 1,1-1 0,-1 1 0,1-1 0,-1 0 0,1 1 0,-1-1 0,1 0 0,-1 0 0,1 1 0,-1-1 0,1 0-1,-1 0 1,1 0 0,-1 0 0,0 0 0,0 1 0,-38 11 2318,37-12-2303,-19 4 346,0-1 1,0-1 0,-1-1 0,-21-2 0,42 1-499,0 0 0,-1 0-1,1 0 1,0 0 0,0-1 0,-1 1 0,1 0 0,0-1-1,0 1 1,-1-1 0,1 0 0,0 1 0,0-1 0,0 0 0,0 0-1,0 0 1,0 0 0,0 1 0,-1-3 0,1 2-336,1-1-1,-1 1 1,0 0 0,1-1 0,0 1-1,-1 0 1,1-1 0,0 1 0,-1-1-1,1 1 1,0 0 0,0-1 0,0 1-1,0-1 1,0 1 0,1-1 0,-1 1-1,1-2 1,7-14-6753</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32.978"/>
    </inkml:context>
    <inkml:brush xml:id="br0">
      <inkml:brushProperty name="width" value="0.025" units="cm"/>
      <inkml:brushProperty name="height" value="0.025" units="cm"/>
    </inkml:brush>
  </inkml:definitions>
  <inkml:trace contextRef="#ctx0" brushRef="#br0">106 186 10410,'0'0'10506,"-8"-2"-10357,5 1-150,0 0 1,1 0-1,-1 1 0,0-1 0,0 1 0,0 0 0,0 0 1,1 0-1,-1 0 0,0 1 0,0-1 0,0 1 0,0-1 1,1 1-1,-1 0 0,-3 2 0,3-1-7,0 0-1,0 1 1,0 0 0,0-1 0,0 1-1,1 0 1,-1 1 0,1-1-1,0 0 1,0 1 0,0-1-1,0 1 1,1-1 0,-2 7-1,1-6 40,0 1-1,1 0 0,0 0 0,0-1 0,0 1 0,0 0 0,1 0 0,0 0 0,0 0 0,0 0 0,1 0 0,-1 0 1,2 5-1,-1-8 14,0 1-1,0-1 1,1 0 0,-1 0 0,0 0 0,1 0 0,-1 0 0,1-1-1,0 1 1,0 0 0,-1-1 0,1 1 0,0-1 0,0 0 0,0 1 0,1-1-1,-1 0 1,0 0 0,0 0 0,1-1 0,-1 1 0,0-1 0,1 1 0,-1-1-1,0 0 1,1 0 0,4 0 0,-1 0-4,1 1 0,-1-2 0,1 1 0,-1-1 0,0 0 0,1 0 0,-1-1 0,0 0 0,0 0-1,0 0 1,0-1 0,0 0 0,-1 0 0,1 0 0,-1-1 0,0 0 0,0 0 0,0 0 0,-1-1 0,1 1 0,-1-1 0,0 0 0,0 0 0,-1-1 0,0 1 0,0-1 0,0 0 0,2-6-1,-1-1 116,-1 0-1,-1 0 0,0 0 0,-1 0 0,0-1 0,-2-20 0,1 9-106,0 25-62,1-1-1,-1 1 1,1-1 0,-1 1 0,1-1 0,0 1-1,-1-1 1,1 1 0,0-1 0,-1 1 0,1 0 0,0 0-1,-1-1 1,1 1 0,0 0 0,0 0 0,-1 0-1,1 0 1,0-1 0,0 1 0,-1 0 0,1 0-1,0 1 1,0-1 0,-1 0 0,1 0 0,0 0-1,0 0 1,-1 1 0,2 0 0,27 6-523,-26-6 465,82 35-1477,-76-32 1493,-1 1 0,0 0-1,0 0 1,0 0 0,0 1-1,-1 1 1,11 11 0,-17-16 79,1 0 1,-1 0 0,0 0 0,0 0 0,0 0 0,0 0-1,0 0 1,0 1 0,-1-1 0,1 0 0,-1 1 0,1-1-1,-1 0 1,0 0 0,0 1 0,0-1 0,0 0-1,-1 1 1,1-1 0,-1 0 0,0 4 0,-2 1 100,0 0-1,-1 0 1,0 0 0,-8 11 0,4-7-120,8-11 2,0 0-1,0 0 1,-1 0-1,1 1 1,0-1-1,0 0 0,0 0 1,-1 1-1,1-1 1,0 0-1,0 1 1,0-1-1,0 0 1,0 1-1,-1-1 0,1 0 1,0 1-1,0-1 1,0 0-1,0 1 1,0-1-1,0 0 0,0 1 1,0-1-1,0 0 1,0 1-1,1-1 1,-1 0-1,0 1 1,0-1-1,0 0 0,0 1 1,0-1-1,1 0 1,-1 1-1,0-1 1,0 0-1,1 1 1,14 0 71,19-10-20,-23 4-96,0 0 0,-1-2-1,0 1 1,0-1 0,0-1 0,-1 0-1,0 0 1,-1-1 0,0 0-1,7-10 1,-14 18 44,-3 1-14,0 1 0,0 0 0,0 0 0,0 0 0,0 0 0,0 0 0,0 0 0,0 0 0,0 1 0,1-1 0,-1 1 0,0-1 0,1 1 0,0 0-1,-1 0 1,1 0 0,0-1 0,0 1 0,0 0 0,-1 3 0,-18 43 648,19-46-615,1 0 1,0-1-1,-1 1 1,1 0-1,0 0 1,0 0-1,0 0 1,0 0 0,0-1-1,1 1 1,-1 0-1,1 0 1,-1 0-1,1-1 1,-1 1-1,1 0 1,0-1-1,0 1 1,0 0-1,0-1 1,0 1-1,0-1 1,0 0 0,1 1-1,-1-1 1,0 0-1,1 0 1,-1 0-1,1 0 1,2 2-1,-1-2-10,1 0 0,-1-1-1,0 1 1,0-1-1,0 0 1,0 0 0,0 0-1,0 0 1,1 0 0,-1-1-1,0 0 1,0 1 0,0-1-1,0 0 1,0 0-1,0-1 1,-1 1 0,5-3-1,-1 0 2,0 1 0,-1-1 0,1 0 0,-1 0 0,0-1 0,0 0 0,-1 0 0,0 0 0,1 0 0,-2 0 0,1-1 0,4-10 0,-4 7 71,-1-1-1,0 0 1,-1 0 0,0 0 0,0 0 0,-1 0-1,-1-17 1,0 27-86,0-1 0,0 1 0,1-1 0,-1 1 0,0-1 0,0 1 0,0-1 0,0 1 0,0-1 0,-1 1 0,1-1 0,0 1 0,0 0 0,0-1 0,0 1 0,0-1 0,-1 1 0,1-1 0,0 1 0,0-1 0,-1 1 0,1 0 0,0-1 0,-1 1 0,1 0 0,0-1 0,-1 1 0,1 0 0,0-1 0,-1 1 0,1 0 0,-1 0 0,1 0 0,-1-1 0,1 1 0,-1 0 0,1 0 0,0 0 0,-1 0 0,1 0 0,-1 0 0,1 0 0,-1 0 0,1 0 0,-1 0 0,1 0 0,-1 0 0,1 0 0,-1 0 0,1 0 0,-1 1 0,1-1 0,-1 0 0,1 0 0,0 0 0,-1 1 0,0-1 0,1 1-3,-1 0 0,1-1 0,-1 1 0,1 0 0,-1-1 1,1 1-1,-1 0 0,1 0 0,0-1 0,-1 1 0,1 0 0,0 0 1,0-1-1,0 1 0,0 0 0,-1 0 0,1 0 0,0 0 1,0-1-1,1 1 0,-1 0 0,0 0 0,0 0 0,0-1 1,0 1-1,1 0 0,-1 0 0,0 0 0,1-1 0,-1 1 0,1 0 1,-1-1-1,1 1 0,-1 0 0,1-1 0,-1 1 0,1-1 1,0 1-1,-1-1 0,1 1 0,0-1 0,0 1 0,8 5 9,-1 0-1,1-1 0,0 0 0,0-1 1,1 0-1,-1-1 0,1 0 1,0 0-1,0-1 0,0 0 0,0-1 1,0 0-1,0 0 0,16-2 0,-18 1 3,1 0 0,-1-1 1,1 0-1,-1-1 0,0 0 0,0 0 0,0-1 0,0 0 0,0 0 0,0-1 0,-1 0 0,1 0 0,-1-1 0,0 0 0,-1 0 0,1 0 1,9-11-1,-16 15-5,1 0 0,0 1 1,-1-1-1,1 0 1,-1 1-1,1-1 1,-1 0-1,1 1 0,-1-1 1,1 0-1,-1 0 1,0 0-1,0 0 1,1 1-1,-1-1 0,0 0 1,0 0-1,0 0 1,0 0-1,0 0 0,0 0 1,0 0-1,0 1 1,0-1-1,0 0 1,-1 0-1,1-1 0,-1 1-4,0 1-1,0-1 0,0 0 0,0 1 0,0-1 0,0 1 0,0-1 1,0 1-1,0 0 0,0-1 0,-1 1 0,1 0 0,0 0 0,0 0 1,0 0-1,0 0 0,-2 0 0,-4 1-19,1-1 0,-1 1 0,1 0 0,0 1-1,-1 0 1,-6 3 0,6-1 13,0 0 0,1 1-1,0 0 1,0 0 0,0 0 0,-10 13 0,14-16 9,0 1 0,0 0 0,0 0 0,0 0 0,1 0 0,-1 0 0,1 0 0,0 0 0,0 0 0,0 1 0,0-1 0,0 0 0,1 1 0,-1-1 1,1 0-1,0 1 0,0-1 0,1 5 0,0-6 3,0-1-1,0 0 1,1 0 0,-1 0-1,0 0 1,0 0 0,1 0-1,-1 0 1,1 0 0,-1 0-1,1 0 1,-1-1 0,1 1-1,-1-1 1,1 1 0,0-1-1,-1 0 1,1 1 0,0-1-1,-1 0 1,1 0 0,0 0-1,2-1 1,44-2 68,-29-2-322,1 0 0,-1-2 0,0 0 1,0-1-1,-1-1 0,0 0 0,-1-2 0,0 0 0,18-16 1,-47 38-540,-40 41 658,49-48 283,0 0-1,0 0 1,0 0 0,1 1 0,0-1 0,0 1 0,0-1 0,0 1 0,1 0 0,-1 0-1,1 0 1,0-1 0,0 7 0,2-9-125,-1-1 0,1 0-1,-1 0 1,1 0 0,0 1-1,-1-1 1,1 0 0,0 0 0,0 0-1,0 0 1,-1 0 0,1 0-1,0-1 1,1 1 0,-1 0 0,0 0-1,0-1 1,0 1 0,0-1-1,0 1 1,1-1 0,-1 1 0,0-1-1,1 0 1,-1 1 0,0-1 0,0 0-1,1 0 1,-1 0 0,0 0-1,1 0 1,-1-1 0,0 1 0,2 0-1,50-8 464,-33 1-473,0-1 0,-1-1 0,0 0-1,0-2 1,-1 0 0,21-17-1,4-7-296,46-48 0,-80 74 110,0 0 0,-1 0-1,1-1 1,-2 0 0,1 0 0,-2-1-1,1 0 1,-2 0 0,9-21-1,-15 32 168,1 0 0,0 1 0,0-1 0,-1 0 0,1 0 1,0 0-1,0 0 0,-1 0 0,1 1 0,0-1 0,0 0 0,-1 0 0,1 0 0,0 0 0,-1 0 0,1 0 0,0 0 0,-1 0 0,1 0 0,0 0 0,0 0 0,-1 0 0,1-1 0,0 1 0,-1 0 0,1 0 0,0 0 0,0 0 0,-1 0 0,1-1 0,0 1 0,0 0 0,-1 0 0,1 0 0,0-1 0,0 1 0,0 0 0,0 0 0,-1 0 0,1-1 0,0 1 0,0 0 0,0-1 0,0 1 0,0 0 0,0 0 0,0-1 0,-1 1 0,1 0 0,0-1 0,0 1 0,0 0 0,0 0 0,0-1 0,0 1 0,1 0 0,-1-1 0,0 1 0,-7 7 72,1 1-1,1 0 1,-1 0-1,1 0 1,0 1-1,1-1 1,0 1-1,-5 19 1,2-5 152,1 0 1,-4 38-1,9-48-192,0 0-1,0 0 0,2 0 1,2 19-1,-3-30-29,0 0 0,0 0 0,0 0 0,1 0 0,-1 0 0,1 0 0,0 0 0,-1-1 0,1 1 0,0 0 0,0-1 0,0 1 0,0 0 0,0-1 0,0 1 0,1-1 0,-1 1 0,1-1 0,-1 0 0,1 0 0,-1 0 1,1 0-1,-1 0 0,1 0 0,0 0 0,0 0 0,-1 0 0,1-1 0,0 1 0,0-1 0,0 1 0,0-1 0,0 0 0,0 0 0,0 0 0,0 0 0,0 0 0,0 0 0,-1-1 0,3 0 0,-3 1-25,0-1 0,0 0 1,0 0-1,0 0 0,-1 0 0,1 0 1,0 0-1,-1 0 0,1 0 0,0 0 1,-1 0-1,1 0 0,-1 0 0,0 0 1,1 0-1,-1-1 0,0 1 0,0 0 1,0 0-1,0 0 0,0 0 0,0-1 1,0 1-1,0 0 0,0 0 0,0 0 1,-1-1-1,1 1 0,-1 0 0,0-1 1,-11-38-2017,5 28 1226,0 0 0,-1 1 0,0-1 1,-1 2-1,-1-1 0,0 1 0,0 1 0,-12-9 0,-37-22 1247,-2 7 3678,104 42-1358,-18-6-2128,115 22 1214,-46-20-3861,-81-6-1542,-8-4-1906</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33.338"/>
    </inkml:context>
    <inkml:brush xml:id="br0">
      <inkml:brushProperty name="width" value="0.025" units="cm"/>
      <inkml:brushProperty name="height" value="0.025" units="cm"/>
    </inkml:brush>
  </inkml:definitions>
  <inkml:trace contextRef="#ctx0" brushRef="#br0">24 2 12492,'-15'-2'1729,"8"2"193,5 0-961,2 6-737,0 7-95,6-3-578,-4 1-3715</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34.328"/>
    </inkml:context>
    <inkml:brush xml:id="br0">
      <inkml:brushProperty name="width" value="0.025" units="cm"/>
      <inkml:brushProperty name="height" value="0.025" units="cm"/>
    </inkml:brush>
  </inkml:definitions>
  <inkml:trace contextRef="#ctx0" brushRef="#br0">1 141 8456,'0'-8'2157,"-1"3"-1884,2 0 1,-1 1-1,0-1 0,1 0 1,0 0-1,0 1 1,0-1-1,1 1 1,0-1-1,0 1 1,0-1-1,0 1 0,0 0 1,1 0-1,0 0 1,0 1-1,0-1 1,0 1-1,1-1 1,-1 1-1,1 0 0,0 0 1,0 1-1,0-1 1,0 1-1,5-3 1,1 1 133,0-1 0,-1 2 0,1-1 0,1 1 0,15-2 0,-23 4-358,0 1 1,-1 0 0,1 0 0,0 0-1,0 0 1,0 0 0,-1 1-1,1-1 1,0 1 0,0 0 0,2 1-1,-3-1-42,-1-1 0,0 1 0,0 0 0,0 0 0,0 0-1,0 0 1,0 0 0,0 0 0,0 0 0,0 0 0,-1 0 0,1 1-1,0-1 1,-1 0 0,1 0 0,-1 1 0,1-1 0,-1 0-1,0 1 1,1-1 0,-1 0 0,0 1 0,0 1 0,0 10 27,-1-1 1,-1 1-1,0-1 0,0 1 1,-2-1-1,1 0 1,-1 0-1,-11 21 0,7-17 17,2 1 0,0 0 0,-5 25-1,11-41-44,0-1 0,0 1 0,0-1 0,0 1 0,0 0 0,0-1-1,1 1 1,-1-1 0,0 1 0,0-1 0,1 1 0,-1 0 0,0-1 0,1 1 0,-1-1-1,1 0 1,-1 1 0,1-1 0,-1 1 0,1-1 0,-1 0 0,1 1 0,-1-1 0,1 0-1,-1 1 1,1-1 0,0 0 0,-1 0 0,1 0 0,-1 0 0,1 1 0,0-1 0,-1 0-1,1 0 1,-1 0 0,1 0 0,0 0 0,-1-1 0,1 1 0,0 0 0,29-3 158,-14-3-152,-1-1 0,0-1 1,-1 0-1,0 0 0,0-2 0,-1 0 0,0 0 1,-1-1-1,0-1 0,-1 0 0,0 0 0,-1-1 1,10-16-1,-11 11-53,-16 22-164,-18 31 45,19-23 163,1 0 0,1 1-1,0 0 1,0 0 0,1 0 0,-2 25-1,4-35 29,1-1 0,0 1 0,0 0 0,0 0 0,0 0 0,0-1 0,1 1 0,-1 0 0,1 0 0,0-1 0,0 1 0,0 0 0,0-1 0,0 1 0,0-1 0,1 1 0,-1-1 0,1 1 0,0-1 0,-1 0 0,1 0 0,0 0 0,1 0 0,-1 0 0,0-1 0,0 1 0,1-1 0,-1 1 0,1-1 0,-1 0 0,1 0 0,0 0 0,-1 0 0,1 0 0,0-1 0,0 1 0,-1-1 0,5 0 0,0 0 44,1 0 1,0-1-1,-1 0 1,1 0-1,-1 0 0,1-1 1,-1 0-1,0-1 1,0 0-1,0 0 0,0 0 1,-1-1-1,1 0 1,-1 0-1,0-1 1,0 0-1,0 0 0,6-8 1,-6 7-60,0-1-1,0-1 1,-1 1 0,0-1 0,-1 0 0,1 0 0,-1-1 0,-1 1 0,0-1-1,0 0 1,-1 1 0,0-1 0,0-1 0,0-16 0,-2 26-21,0-1 0,0 0 0,0 0 0,0 0 0,0 0 0,0 0 0,0 1 0,0-1 0,-1 0 0,1 0 0,0 0 0,-1 1 0,1-1 0,-1 0 0,1 1 0,-1-1 0,1 0 0,-1 1-1,1-1 1,-1 0 0,0 1 0,1-1 0,-1 1 0,0-1 0,1 1 0,-1-1 0,0 1 0,0 0 0,1-1 0,-1 1 0,0 0 0,0 0 0,0-1 0,0 1 0,1 0 0,-1 0 0,0 0 0,0 0 0,0 0 0,0 0 0,1 0 0,-1 1 0,0-1 0,0 0 0,0 0 0,0 1 0,0 0 0,-3-1-13,1 1 0,0 1-1,0-1 1,0 0 0,0 1 0,0 0 0,0-1-1,0 1 1,0 1 0,1-1 0,-4 3 0,6-5 18,-1 1 1,0 0 0,0-1 0,1 1-1,-1-1 1,1 1 0,-1 0 0,0-1-1,1 1 1,-1 0 0,1 0-1,-1 0 1,1-1 0,0 1 0,-1 0-1,1 0 1,0 0 0,0 0 0,0 0-1,-1 0 1,1-1 0,0 1-1,0 0 1,0 0 0,0 0 0,1 0-1,-1 0 1,0 0 0,0 0 0,0 0-1,1-1 1,-1 1 0,0 0-1,1 0 1,-1 0 0,1 0 0,-1-1-1,1 1 1,-1 0 0,1-1 0,0 1-1,-1 0 1,1-1 0,0 1-1,0-1 1,-1 1 0,1-1 0,0 1-1,0-1 1,0 0 0,-1 1 0,1-1-1,0 0 1,0 0 0,0 1-1,0-1 1,0 0 0,0 0 0,0 0-1,0 0 1,1 0 0,6 0 22,1 0 1,-1 0 0,1 0-1,-1-1 1,14-3 0,-9 0-7,0 0 1,0-1 0,0-1 0,21-12 0,-28 14-12,-1 0 0,1 0 1,0 0-1,-1 0 1,0-1-1,0 0 0,-1 0 1,1 0-1,-1-1 0,0 1 1,5-10-1,-36 45-326,22-21 378,1-1 0,0 1 0,1 1 0,0-1 1,0 0-1,1 1 0,1-1 0,-1 1 0,1 11 1,1-20-43,1 0 0,0 1 1,0-1-1,-1 0 0,1 0 1,0 0-1,0 0 0,0 0 0,0 0 1,0 0-1,1 0 0,-1 0 1,0 0-1,0 0 0,0-1 1,1 1-1,-1-1 0,1 1 1,-1-1-1,0 1 0,1-1 1,-1 0-1,1 0 0,-1 1 1,0-1-1,1 0 0,-1 0 1,1-1-1,-1 1 0,3 0 1,48-5 149,-42 3-222,-1 0-1,0-1 0,0 0 1,0-1-1,0 0 1,-1 0-1,1-1 1,-1 0-1,0 0 0,0-1 1,-1 0-1,0-1 1,0 1-1,11-16 0,-15 11 4,-9 10-104,-12 14-33,13-6 185,0 0 0,0 1-1,1 0 1,-1 0 0,-3 11 0,7-15 41,0-1 1,-1 1-1,2-1 0,-1 1 0,0-1 1,1 1-1,-1 0 0,1 0 1,0-1-1,0 1 0,1 0 1,-1-1-1,1 1 0,0 0 1,2 6-1,-2-8-26,1-1 0,0 1 0,0 0 1,-1-1-1,1 1 0,0-1 0,0 0 0,0 0 0,1 1 1,-1-1-1,0-1 0,0 1 0,1 0 0,-1-1 0,0 1 1,1-1-1,-1 1 0,0-1 0,1 0 0,-1 0 0,1 0 1,-1-1-1,0 1 0,1 0 0,2-2 0,3 1 26,1-1 0,0 0 0,-1 0 0,1-1 0,12-6 0,-15 6-249,1-1 0,-1 0 0,0 0 0,-1-1 0,1 0 0,-1 0 0,0 0 0,6-8 0,-10 11 89,0 0 0,1 1 0,-1-1 0,0 0 0,-1 0 0,1 0 0,0 0 1,0 0-1,-1 0 0,0-1 0,1 1 0,-1 0 0,0 0 0,0 0 0,0 0 1,0-1-1,0 1 0,0 0 0,-1 0 0,1 0 0,-1 0 0,0 0 0,1 0 1,-1 0-1,0 0 0,0 0 0,0 0 0,-1 0 0,1 1 0,0-1 0,-1 0 1,-1-1-1,-17-16-6330,-6-3-5579</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34.687"/>
    </inkml:context>
    <inkml:brush xml:id="br0">
      <inkml:brushProperty name="width" value="0.025" units="cm"/>
      <inkml:brushProperty name="height" value="0.025" units="cm"/>
    </inkml:brush>
  </inkml:definitions>
  <inkml:trace contextRef="#ctx0" brushRef="#br0">1 0 16400,'0'0'7943</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35.234"/>
    </inkml:context>
    <inkml:brush xml:id="br0">
      <inkml:brushProperty name="width" value="0.025" units="cm"/>
      <inkml:brushProperty name="height" value="0.025" units="cm"/>
    </inkml:brush>
  </inkml:definitions>
  <inkml:trace contextRef="#ctx0" brushRef="#br0">0 0 8456,'0'0'13373,"0"12"-12781,0 121 796,0-132-1373,1 1-1,-1 0 1,0 0-1,1 0 1,-1-1-1,1 1 1,-1 0-1,1-1 1,0 1-1,0-1 1,0 1-1,0-1 1,0 1-1,0-1 1,0 1-1,1-1 1,-1 0-1,0 0 1,1 0-1,-1 0 1,1 0-1,-1 0 1,1 0-1,-1 0 1,1 0-1,0-1 1,-1 1-1,1-1 1,0 1-1,-1-1 1,1 0-1,0 0 1,0 1-1,0-1 1,-1 0-1,1-1 1,0 1-1,3-1 1,5 1 26,1-2 0,-1 1 0,1-1 0,-1-1 0,14-4 0,8-8-148,-1 0 1,40-28 0,-16 10 8,-54 33 100,-1 0 0,0-1 0,0 1 1,0 0-1,0 0 0,1 0 0,-1 0 0,0-1 0,0 1 0,0 0 0,1 0 0,-1 0 0,0 0 0,0 0 0,1 0 0,-1 0 1,0 0-1,0 0 0,1 0 0,-1 0 0,0 0 0,0 0 0,1 0 0,-1 0 0,0 0 0,0 0 0,1 0 0,-1 0 0,0 0 1,0 0-1,0 0 0,1 0 0,-1 0 0,0 1 0,0-1 0,1 0 0,-1 0 0,0 0 0,0 0 0,0 1 0,0-1 1,1 0-1,-1 0 0,0 0 0,0 1 0,0-1 0,0 0 0,0 0 0,0 0 0,0 1 0,0-1 0,1 0 0,-1 0 0,0 1 1,0-1-1,0 0 0,0 0 0,0 1 0,0-1 0,-3 26 287,-1 4 49,4-29-332,0-1 1,0 1 0,0-1 0,0 1-1,0-1 1,0 1 0,0 0 0,0-1-1,0 1 1,0-1 0,0 1 0,0-1-1,1 1 1,-1-1 0,0 1 0,0-1-1,0 1 1,1-1 0,-1 1 0,0-1-1,1 0 1,-1 1 0,0-1 0,1 1-1,-1-1 1,1 0 0,-1 1 0,1-1-1,-1 0 1,1 0 0,-1 1 0,1-1-1,-1 0 1,1 1 0,14-2 15,-1 0-1,0-1 1,0 0 0,0-1-1,0 0 1,0-1 0,-1-1-1,22-10 1,-13 5-629,44-11-1,-66 21 604,1 0 0,-1 0 0,0 0 0,0 0-1,1-1 1,-1 1 0,0 0 0,1 0 0,-1 0 0,0 0-1,0 0 1,1 1 0,-1-1 0,0 0 0,1 0 0,-1 0-1,0 0 1,0 0 0,1 0 0,-1 0 0,0 0 0,0 1-1,0-1 1,1 0 0,-1 0 0,0 0 0,0 1 0,0-1-1,1 0 1,-1 0 0,0 0 0,0 1 0,0-1 0,0 0-1,0 0 1,1 1 0,-1-1 0,0 0 0,0 1 0,0-1-1,0 0 1,0 0 0,0 1 0,0-1 0,0 1 0,-4 19-23,-10 17 90,13-36-67,0-1 0,0 1 0,1 0 0,-1 0-1,0 0 1,1 0 0,-1 0 0,1 0-1,-1 0 1,1 1 0,0-1 0,0 0 0,-1 0-1,1 0 1,0 0 0,0 0 0,0 1-1,0-1 1,0 0 0,0 0 0,0 0 0,1 0-1,-1 0 1,0 0 0,1 1 0,-1-1-1,1 0 1,-1 0 0,1 0 0,-1 0 0,2 1-1,0-2-412,1 1-1,-1-1 0,0 0 1,1 0-1,-1 0 1,0 0-1,1 0 0,-1 0 1,0-1-1,1 1 0,-1-1 1,0 1-1,0-1 1,1 0-1,3-2 0,17-8-6372</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36.190"/>
    </inkml:context>
    <inkml:brush xml:id="br0">
      <inkml:brushProperty name="width" value="0.025" units="cm"/>
      <inkml:brushProperty name="height" value="0.025" units="cm"/>
    </inkml:brush>
  </inkml:definitions>
  <inkml:trace contextRef="#ctx0" brushRef="#br0">152 104 12620,'-10'2'2941,"-3"1"-2042,0 0-1,0 1 1,1 1 0,-1 0-1,-12 8 1,22-12-761,-1 1 0,1 0 0,0 0 0,0 1 1,0-1-1,0 1 0,0-1 0,0 1 0,0 0 1,1 0-1,0 0 0,-1 1 0,1-1 0,0 0 1,1 1-1,-1 0 0,1-1 0,-1 1 0,1 0 1,0-1-1,0 1 0,1 0 0,-1 0 0,1 0 1,0 5-1,0-7-124,1 0 0,-1-1 0,0 1 0,1 0 0,0 0-1,-1-1 1,1 1 0,0 0 0,0-1 0,0 1 0,0-1 0,0 1 0,1-1 0,-1 1 0,0-1 0,1 0 0,-1 1 0,0-1 0,1 0 0,2 1-1,1 0 15,0 0 0,-1 0-1,1 0 1,0-1-1,0 1 1,0-2 0,9 2-1,-6-1-4,0-1-1,0 0 0,0-1 1,0 1-1,0-2 0,0 1 1,0-1-1,0 0 0,14-6 1,-19 6-16,1 0 0,-1 0 1,0 0-1,1 0 1,-1-1-1,0 1 1,-1-1-1,1 1 0,0-1 1,-1 0-1,1 0 1,-1-1-1,0 1 1,0 0-1,0-1 1,-1 1-1,1-1 0,-1 1 1,0-1-1,0 0 1,0 0-1,0 0 1,-1 1-1,0-1 0,0 0 1,0 0-1,0-4 1,-2 6-8,1 1 0,-1-1 0,1 1 0,-1-1 1,0 1-1,1 0 0,-1 0 0,0 0 0,0 0 0,0 0 0,0 0 1,0 0-1,0 0 0,0 1 0,0-1 0,0 1 0,-1 0 0,1 0 1,0 0-1,0 0 0,0 0 0,0 0 0,-4 1 0,-23 8-501,29-9 434,-1 0 0,0 1 0,1-1 0,-1 1 0,1 0 0,-1-1 0,1 1 0,-1-1 0,1 1 0,-1 0 0,1-1 0,0 1 0,-1 0-1,1-1 1,0 1 0,0 0 0,-1 0 0,1-1 0,0 1 0,0 0 0,0 0 0,0 0 0,0-1 0,0 1 0,0 0 0,0 0 0,0-1 0,0 1 0,1 1 0,0-1-110,0 0-1,0 0 1,0 0 0,0 0 0,0 0 0,0 0 0,0-1 0,0 1-1,0 0 1,1-1 0,-1 1 0,0-1 0,0 1 0,1-1 0,-1 0-1,0 1 1,1-1 0,-1 0 0,0 0 0,1 0 0,2 0 0,36-1-2436,-32 1 1788,1-1 210,1-1 1,0 1-1,0-1 1,0-1-1,-1 0 1,0 0-1,17-9 1,-20 9 644,-1-1 0,1 1 0,-1-1 0,0 0 0,0 0 0,0-1-1,7-9 1,-8 6 997,-6 7 369,-11 11 9,9-4-1142,1 0 0,-1 1 0,1-1 0,1 1 0,-1-1-1,1 1 1,0 0 0,1 0 0,0 0 0,0 0 0,0 0 0,1 0 0,0 0 0,0 0 0,1 1 0,0-1 0,0 0-1,1 0 1,0-1 0,0 1 0,0 0 0,1-1 0,4 8 0,1 1-371,0-1-1,0 1 1,-2 1-1,0-1 1,-1 1-1,7 32 1,-11-39 189,0-1 1,-1 1-1,0 0 1,0-1-1,-1 1 1,0-1-1,-1 1 1,1-1-1,-2 1 1,1-1-1,-1 0 1,-1 0-1,1 0 1,-1-1-1,-6 9 0,0 1 426,9-13-411,-1 0 1,0 0-1,0-1 1,-1 1-1,1 0 1,-1-1-1,0 0 1,0 1-1,0-1 1,0 0 0,0-1-1,-1 1 1,-5 3-1,8-6-78,0 0 0,1 0 0,-1-1 0,1 1-1,-1 0 1,1-1 0,-1 1 0,1 0 0,-1-1 0,1 1-1,0-1 1,-1 1 0,1-1 0,0 1 0,-1-1 0,1 1-1,0-1 1,-1 1 0,1-1 0,0 1 0,0-1-1,0 1 1,-1-1 0,1 1 0,0-1 0,0 0 0,0 1-1,0-1 1,0 1 0,0-1 0,0 0 0,0 1 0,1-1-1,-1 0 1,1-29-14,-1 29 4,9-46-875,1 0 0,2 1 1,3 1-1,1 0 1,28-53-1,-20 51 925,2 2 1,34-46-1,-12 19 1454,-46 65-287,-13 15-1018,-15 22-326,22-21 136,1 0-1,0 0 1,0 1 0,1-1-1,1 1 1,-1 0-1,1-1 1,1 1 0,0 0-1,0 0 1,1 0-1,0-1 1,5 18 0,-5-22 14,1 0 0,-1 0 0,1 0 0,0 0 0,1-1 1,-1 1-1,1-1 0,0 1 0,0-1 0,0 0 0,0 0 1,1 0-1,0-1 0,0 1 0,0-1 0,0 0 0,0 0 1,0-1-1,1 1 0,0-1 0,-1 0 0,1 0 0,0 0 1,0-1-1,0 0 0,0 0 0,7 1 0,-3-1-7,0-1 0,0 0 0,0-1 0,0 0 0,0 0 1,0-1-1,0 0 0,0-1 0,-1 0 0,1 0 0,9-6 0,-14 7-20,0 0 1,-1 0-1,0-1 1,1 0 0,-1 1-1,0-1 1,0 0-1,0-1 1,-1 1-1,1 0 1,-1-1-1,0 0 1,0 1-1,0-1 1,0 0-1,-1 0 1,1 0-1,-1 0 1,0 0-1,0 0 1,-1 0 0,1-1-1,-1 1 1,0 0-1,0 0 1,-1-6-1,0 8-65,0 0 0,0 0 0,0 0 0,0 0 0,0 0 0,0 0 0,-1 1 0,1-1 0,-1 0 0,1 1 0,-1-1 0,0 1 0,1 0 0,-1-1 0,0 1 0,0 0 0,0 0 0,0 0 0,0 0 0,0 1 0,0-1 0,0 1 0,-1-1 0,1 1 1,0-1-1,0 1 0,-3 0 0,-3-1-1305,0 1 0,1-1 0,-1 1 0,0 1 0,1-1 0,-15 4 0,13 0-4677</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36.519"/>
    </inkml:context>
    <inkml:brush xml:id="br0">
      <inkml:brushProperty name="width" value="0.025" units="cm"/>
      <inkml:brushProperty name="height" value="0.025" units="cm"/>
    </inkml:brush>
  </inkml:definitions>
  <inkml:trace contextRef="#ctx0" brushRef="#br0">0 0 12268,'0'0'9545,"62"46"-13709,-34-26 160,0 1-1730</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36.850"/>
    </inkml:context>
    <inkml:brush xml:id="br0">
      <inkml:brushProperty name="width" value="0.025" units="cm"/>
      <inkml:brushProperty name="height" value="0.025" units="cm"/>
    </inkml:brush>
  </inkml:definitions>
  <inkml:trace contextRef="#ctx0" brushRef="#br0">157 287 6951,'0'0'11632,"-11"1"-11018,1 0-542,0 1 1,0 1 0,0 0-1,0 0 1,0 1 0,1 0-1,-13 8 1,18-10 88,0 0 0,1 0 0,0 0 0,-1 0 0,1 1 0,0-1 0,0 1 0,0 0 0,1 0 0,-1 0 0,1 1 0,-1-1 0,1 0 0,0 1 0,0-1 0,1 1 0,-1 0 0,1 0 0,0 0 0,0 0 0,0 0 0,0 0 0,1 0 0,-1 0 0,2 7 0,-1-10-103,1 0 0,0 1 0,0-1 0,-1 0 0,1 0 0,0 0 0,0 0 0,0 0 0,0 0 0,1-1 0,-1 1 0,0 0 0,0-1 0,0 1 0,1 0 0,-1-1 0,0 1 0,1-1 0,-1 0 0,0 0 0,1 1 0,-1-1 0,1 0 0,-1 0 0,0 0 0,1 0 0,1-1 0,44-4 742,-28-1-772,-1-2 0,1 0 1,-1-1-1,-1 0 0,0-2 1,-1 0-1,0-1 1,0-1-1,-1 0 0,-1-1 1,0-1-1,-1 0 0,-1 0 1,0-2-1,13-24 0,-21 33-67,0 1 0,-1-1 0,0 0-1,-1-1 1,1 1 0,-2 0-1,1 0 1,-1-1 0,0 1 0,-1-1-1,0 1 1,-1-1 0,-1-8 0,2 13 7,-1 0 1,-1 0 0,1 0 0,0 0 0,-1 1 0,0-1 0,0 0 0,0 1 0,0-1-1,-1 1 1,1 0 0,-1 0 0,0 0 0,0 0 0,0 0 0,0 1 0,-1-1 0,1 1-1,0 0 1,-1 0 0,0 0 0,0 0 0,1 1 0,-1 0 0,0-1 0,0 1 0,0 1-1,-5-1 1,2-1-182,-1 1 0,0 1 0,0-1 0,0 2-1,1-1 1,-1 1 0,0 0 0,0 0 0,-13 5-1,18-5 199,1 1 0,-1-1 0,0 0 0,1 1-1,-1 0 1,1 0 0,-1 0 0,1 0 0,0 0 0,0 0-1,0 1 1,0-1 0,0 0 0,1 1 0,-1 0-1,1-1 1,-1 1 0,1 0 0,0 0 0,0 0 0,0 0-1,1 0 1,-1 0 0,1 0 0,0 0 0,-1 0-1,2 4 1,-1 0-13,1-1 1,0 1-1,0-1 0,1 1 0,-1-1 1,2 0-1,-1 0 0,1 0 0,-1 0 0,2 0 1,6 9-1,6 6-479,31 33 0,-3-5-543,-16-3 936,14 20 454,-40-64-494,0 1 0,0-1 1,0 1-1,1-1 0,-1 0 0,1 0 1,-1 0-1,1 0 0,0 0 0,0-1 1,0 1-1,0-1 0,0 0 0,0 0 1,0 0-1,1 0 0,-1 0 0,4-1 0,1-1-3049,-5-4-2717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8.149"/>
    </inkml:context>
    <inkml:brush xml:id="br0">
      <inkml:brushProperty name="width" value="0.025" units="cm"/>
      <inkml:brushProperty name="height" value="0.025" units="cm"/>
    </inkml:brush>
  </inkml:definitions>
  <inkml:trace contextRef="#ctx0" brushRef="#br0">182 382 12460,'0'0'1890,"-10"-1"320,5-1-2048,-1 1 0,1 0 0,-1 1 0,0-1 0,1 1 0,-1 0 0,1 1 0,-1-1 0,0 1 0,1 0 0,-1 0 0,1 1 0,0 0 0,-1 0 0,1 0 0,0 0 0,0 1 0,0 0 0,1 0 0,-1 0 0,1 1 0,-7 6 0,5-3 335,0 1 0,0-1 0,1 1 0,1 0 1,-7 15-1,10-22-471,0 0 0,0 1 0,1-1 0,-1 0 0,0 1 0,1-1 1,-1 0-1,1 1 0,0-1 0,-1 1 0,1-1 0,0 1 0,0-1 0,0 1 0,0-1 1,0 0-1,1 1 0,-1-1 0,0 1 0,0-1 0,1 1 0,-1-1 0,1 0 0,0 1 1,-1-1-1,1 0 0,0 0 0,0 1 0,0-1 0,-1 0 0,1 0 0,1 0 1,-1 0-1,0 0 0,0 0 0,0 0 0,0 0 0,1-1 0,-1 1 0,0 0 0,1-1 1,-1 1-1,2 0 0,6 0 187,-1 1 1,1-1-1,-1-1 0,1 0 1,-1 0-1,1 0 1,0-1-1,-1 0 1,1-1-1,-1 0 0,12-5 1,-6 2-118,0-1 0,-1-1-1,0-1 1,0 0 0,-1 0 0,14-13 0,-6 3-67,0-2 1,-2-1-1,0 0 0,-1-1 1,-1-1-1,21-41 1,-28 48-29,-2-1 0,0 0 0,-1 0 0,0-1 0,-2 0 0,0 0 0,-1 0 0,-1 0 0,0-29 0,-2 44-36,0 0-1,0 1 0,0-1 1,0 1-1,-1-1 1,1 1-1,-1-1 0,1 1 1,-1-1-1,0 1 1,0-1-1,0 1 0,-1 0 1,1 0-1,-1 0 0,1-1 1,-1 1-1,1 1 1,-1-1-1,0 0 0,0 0 1,0 1-1,0-1 0,0 1 1,-1-1-1,1 1 1,0 0-1,-1 0 0,1 0 1,-1 0-1,1 1 0,-1-1 1,1 0-1,-1 1 1,1 0-1,-1 0 0,1 0 1,-1 0-1,0 0 0,-3 1 1,-3 0-37,1 0-1,0 1 1,0 0 0,0 0 0,0 1-1,0 0 1,0 1 0,1 0 0,-1 0-1,1 0 1,-11 9 0,13-8 51,0-1 1,1 1 0,0-1-1,-1 1 1,2 1-1,-1-1 1,1 0 0,-1 1-1,1 0 1,1 0-1,-1 0 1,-1 8 0,3-11-15,1 1 0,-1 0 1,1 0-1,0-1 0,0 1 1,1 0-1,-1 0 0,1-1 1,-1 1-1,1 0 0,1-1 1,-1 1-1,0-1 0,1 0 1,-1 1-1,1-1 0,0 0 1,0 0-1,1 0 0,-1 0 1,1 0-1,4 4 0,32 29-53,-15-15 137,-1 1-1,34 42 0,-51-56 16,-1 0 1,1 1-1,-1 0 0,-1 0 0,0 0 1,0 0-1,-1 1 0,0-1 0,-1 1 0,0 0 1,0 0-1,0 18 0,-2-20-295,-2 22 4,-7-13-5865,-4-6-7441</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37.210"/>
    </inkml:context>
    <inkml:brush xml:id="br0">
      <inkml:brushProperty name="width" value="0.025" units="cm"/>
      <inkml:brushProperty name="height" value="0.025" units="cm"/>
    </inkml:brush>
  </inkml:definitions>
  <inkml:trace contextRef="#ctx0" brushRef="#br0">0 24 9225,'0'0'10442,"64"-24"-9161,-27 24-641,8 1-511,4 11-129,3 0-1442,-5-5-3138,-1-6-6471</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37.872"/>
    </inkml:context>
    <inkml:brush xml:id="br0">
      <inkml:brushProperty name="width" value="0.025" units="cm"/>
      <inkml:brushProperty name="height" value="0.025" units="cm"/>
    </inkml:brush>
  </inkml:definitions>
  <inkml:trace contextRef="#ctx0" brushRef="#br0">16 1 10730,'0'0'7015,"-1"10"-6620,0 5-160,-12 170 4190,13-184-4413,0 0 0,0 0 0,0-1 0,0 1-1,0 0 1,0 0 0,0 0 0,1 0 0,-1 0 0,0 0-1,0-1 1,1 1 0,-1 0 0,1 0 0,-1 0-1,1-1 1,-1 1 0,1 0 0,-1 0 0,1-1 0,0 1-1,-1-1 1,1 1 0,0-1 0,0 1 0,-1-1 0,1 1-1,2 0 1,-1-1 26,0 1-1,1-1 0,0 1 1,-1-1-1,1 0 0,-1 0 1,1-1-1,-1 1 1,1 0-1,3-2 0,3 0 61,0-1 0,0-1 0,0 0 0,15-8 0,5-9-410,35-34 0,-35 30 167,-29 24 113,1 1-1,-1-1 1,1 1 0,0-1-1,-1 0 1,1 1-1,-1 0 1,1-1-1,0 1 1,-1-1-1,1 1 1,0 0-1,0-1 1,-1 1-1,1 0 1,0 0 0,0-1-1,0 1 1,-1 0-1,1 0 1,0 0-1,0 0 1,0 0-1,-1 0 1,1 1-1,0-1 1,0 0-1,1 0 1,-1 1 8,-1 0 0,1 1 0,0-1 0,0 0 0,0 0 0,-1 0 0,1 0 0,0 1 0,-1-1 0,1 0 0,-1 0 0,0 1 0,1-1-1,-1 0 1,0 3 0,0 65 101,0-53-23,0-8-62,-1-3 139,1 0-1,0 0 1,0 0 0,1 0-1,-1 0 1,1 0-1,1 0 1,1 7 0,-1-10-240,-1-1 1,0 1 0,0-1-1,1 1 1,-1-1-1,1 0 1,0 0 0,-1 0-1,1 0 1,0 0 0,-1 0-1,1 0 1,0-1-1,0 1 1,0 0 0,0-1-1,0 0 1,0 1 0,-1-1-1,1 0 1,0 0-1,0 0 1,0 0 0,0-1-1,3 0 1,18-3-4595,1-11-2856</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38.222"/>
    </inkml:context>
    <inkml:brush xml:id="br0">
      <inkml:brushProperty name="width" value="0.025" units="cm"/>
      <inkml:brushProperty name="height" value="0.025" units="cm"/>
    </inkml:brush>
  </inkml:definitions>
  <inkml:trace contextRef="#ctx0" brushRef="#br0">102 1 11627,'0'0'2093,"-10"5"26,4-3-1918,0 1 0,1-1 0,-1 1 0,1 1 0,0-1 0,0 1 0,1 0 0,-1 0 0,1 0 0,-1 1 0,1-1 0,1 1 0,-1 0 0,1 0 0,0 0 0,0 1 0,0-1 0,1 1 0,-1 0 0,1 0 0,1 0 0,-2 10 0,2-14-139,1 0-1,0 0 1,-1 0 0,1 0-1,0 0 1,0 0-1,1 0 1,-1 0 0,0 1-1,1-1 1,-1-1-1,1 1 1,0 0 0,-1 0-1,1 0 1,0 0 0,0 0-1,0-1 1,0 1-1,1 0 1,-1-1 0,0 1-1,1-1 1,2 3 0,-1-3 42,1 1 1,0-1 0,0 0 0,-1 0 0,1 0 0,0-1 0,0 1 0,0-1 0,0 0-1,0 0 1,0 0 0,5-1 0,-3-1-74,0 1 0,0-1 0,0 0 0,0-1 0,-1 1-1,1-1 1,-1 0 0,0 0 0,0-1 0,0 0 0,0 0 0,0 0 0,5-7 0,-3 4-101,0-1 1,-1 0-1,0 0 1,-1 0 0,0-1-1,0 0 1,5-14-1,-9 22 49,-1 0 0,1 0 0,-1 0-1,0 1 1,1-1 0,-1 0 0,0 0-1,0 0 1,1 0 0,-1 0 0,0 1-1,0-1 1,0 0 0,0 0 0,0 0-1,0 0 1,-1 0 0,1 0 0,0 1-1,0-1 1,-1 0 0,1 0 0,0 0-1,-1 0 1,0 0 0,0 0 3,0 1 0,0 0 0,0 0 0,1 0 0,-1-1 0,0 1 1,0 0-1,0 0 0,0 0 0,0 1 0,0-1 0,0 0 0,0 0 0,0 0 0,1 1 0,-1-1 0,0 1 1,0-1-1,-1 1 0,-3 2-10,0 0 0,0 0 0,0 1 1,0-1-1,0 1 0,-4 6 0,4-5 20,1 0-1,0 0 0,1 1 1,0-1-1,-1 1 1,2 0-1,-1 0 0,1 1 1,0-1-1,0 0 1,1 1-1,-1-1 0,2 1 1,-1-1-1,1 1 1,0 0-1,1 12 0,0-17-68,0 0 0,1 0 0,-1 0 0,0-1-1,1 1 1,-1 0 0,1-1 0,0 1 0,-1-1-1,1 0 1,0 0 0,0 1 0,0-1 0,0 0-1,0-1 1,0 1 0,0 0 0,0 0 0,0-1-1,0 1 1,0-1 0,1 0 0,1 0 0,54 1-4583,-17-6-209</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38.674"/>
    </inkml:context>
    <inkml:brush xml:id="br0">
      <inkml:brushProperty name="width" value="0.025" units="cm"/>
      <inkml:brushProperty name="height" value="0.025" units="cm"/>
    </inkml:brush>
  </inkml:definitions>
  <inkml:trace contextRef="#ctx0" brushRef="#br0">180 166 3844,'-10'4'6310,"-6"3"-5123,0 1 0,0 0 0,1 1 1,-15 12-1,23-16-733,0 0 0,1 1 0,-1 0 1,1 0-1,1 0 0,-1 1 0,1-1 0,0 1 0,1 1 1,0-1-1,0 0 0,-4 12 0,8-18-425,-1 0 1,1 0-1,0 0 0,-1 0 1,1-1-1,0 1 0,0 0 0,0 0 1,0 0-1,0 0 0,0 0 1,0 0-1,0 0 0,1 0 1,-1 0-1,0 0 0,0 0 0,1 0 1,-1-1-1,1 1 0,-1 0 1,0 0-1,1 0 0,0-1 0,-1 1 1,1 0-1,-1 0 0,1-1 1,0 1-1,0-1 0,-1 1 1,2 0-1,1 0 9,0 0 1,0 0 0,0 0-1,0-1 1,0 1-1,0-1 1,0 0-1,0 0 1,0 0 0,5 0-1,2-1 3,0-1 1,0 0-1,1-1 0,-1 0 1,13-6-1,-4-2-164,0-1 0,-1-1 1,-1-1-1,0 0 0,-1-2 0,-1 1 1,0-2-1,-1 0 0,-1-1 0,-1 0 0,0-1 1,12-27-1,-22 41 62,0 1 0,0 0 0,-1 0 0,0 0 0,0-1 0,0 1 0,0-1 0,-1 1 0,0-1 0,0 1 0,0-1 0,0 1 0,-1-1 0,0 1 0,-2-9 0,2 12 29,0-1 1,1 1-1,-1 0 0,0-1 1,0 1-1,0 0 1,-1 0-1,1 0 1,0 0-1,0 0 0,-1 0 1,1 0-1,0 0 1,-1 0-1,1 0 1,-1 1-1,-2-2 0,0 2 15,1-1 0,-1 1-1,0-1 1,1 1 0,-1 0-1,0 1 1,0-1 0,1 1 0,-1-1-1,-5 3 1,3-1 41,-1 0 0,1 1 0,0 0 0,0 0-1,0 0 1,0 1 0,0 0 0,1 0 0,0 0 0,0 1 0,0 0 0,0 0 0,1 0 0,0 0 0,0 1 0,0 0-1,1-1 1,0 2 0,0-1 0,0 0 0,1 0 0,0 1 0,0 0 0,-1 9 0,3-14-17,1 0 0,-1 0-1,1 0 1,0 0 0,-1-1 0,1 1 0,0 0 0,0 0 0,0 0 0,0-1 0,1 1-1,-1-1 1,0 1 0,1-1 0,-1 1 0,1-1 0,0 0 0,-1 0 0,1 0-1,0 0 1,0 0 0,-1 0 0,1 0 0,0 0 0,2 0 0,60 16 40,-47-13-124,-10-2-1,7 1-210,0 0 1,-1 2-1,1-1 0,20 12 0,-31-14 278,0-1 0,0 1 0,0 1 0,0-1 0,-1 0 0,1 1 0,-1-1 0,1 1 0,-1 0 0,0 0 0,0 0 0,0 0 0,0 0 0,-1 0 0,1 1 1,-1-1-1,0 1 0,0-1 0,0 1 0,0-1 0,-1 1 0,0-1 0,1 6 0,-2 1 289,0 0-1,0-1 1,-1 1 0,-1 0-1,1-1 1,-7 13-1,1 4-269,7-26-229,1 4 321,2-4-4050,11-8-1608</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39.446"/>
    </inkml:context>
    <inkml:brush xml:id="br0">
      <inkml:brushProperty name="width" value="0.025" units="cm"/>
      <inkml:brushProperty name="height" value="0.025" units="cm"/>
    </inkml:brush>
  </inkml:definitions>
  <inkml:trace contextRef="#ctx0" brushRef="#br0">179 69 11563,'0'0'9871,"2"-8"-8099,-1 2-1584,0 5-140,-1 0 1,1 0-1,-1 0 0,1 0 0,-1 0 1,0 0-1,1 0 0,-1 0 0,0-1 0,0 1 1,0 0-1,0 0 0,0 0 0,0 0 0,0 0 1,0-1-1,0 1 0,0 0 0,-1 0 1,1 0-1,-1 0 0,1 0 0,-1 0 0,1 0 1,-1 0-1,1 0 0,-1 0 0,0 0 1,1 0-1,-1 0 0,0 1 0,0-1 0,0 0 1,0 0-1,0 1 0,0-1 0,0 1 1,0-1-1,0 1 0,0-1 0,0 1 0,0-1 1,0 1-1,0 0 0,0 0 0,-1 0 1,1 0-1,0 0 0,0 0 0,0 0 0,0 0 1,-2 0-1,-4 1-40,0 0 0,-1 0 0,1 1 0,0 0 0,0 0 0,0 0 0,0 1 0,1 0 1,-1 1-1,1-1 0,-1 1 0,1 1 0,-6 5 0,7-7 30,1 1 1,0 0-1,0 0 1,0 0-1,0 1 1,1-1-1,0 1 1,-1 0-1,2 0 1,-1 0-1,1 0 1,-1 0-1,1 1 1,1-1-1,-1 1 1,1 0-1,-1 8 1,2-13-30,0 0 1,0 0 0,0 0-1,1 0 1,-1 0-1,0 1 1,0-1-1,1 0 1,-1 0-1,1 0 1,-1 0-1,1 0 1,-1 0-1,1 0 1,0-1-1,-1 1 1,1 0-1,0 0 1,0 0-1,-1 0 1,1-1-1,0 1 1,0 0-1,0-1 1,0 1-1,0-1 1,2 1-1,1 0 13,0 0-1,0 0 0,0 0 0,0-1 0,0 1 0,0-1 1,0 0-1,5-1 0,3 0 20,0-1 0,0-1 0,0 0 0,20-8 0,-12 3-165,-1-1 0,0-1 0,-1-1 1,0-1-1,0 0 0,-1-2 0,-1 1 0,0-2 0,21-25 0,-30 22-239,-19 19 41,-21 19 79,-28 43 112,57-58 207,0-1 0,0 1 0,1 0 1,0 1-1,0-1 0,0 0 0,1 1 0,-1-1 0,1 1 1,1 0-1,-1 0 0,0 8 0,2-13-61,0 0 1,1 0-1,-1 0 1,0-1-1,1 1 1,-1 0-1,1 0 1,-1-1-1,1 1 0,-1 0 1,1-1-1,0 1 1,-1 0-1,1-1 1,0 1-1,-1-1 1,1 1-1,0-1 0,0 1 1,-1-1-1,1 0 1,0 1-1,0-1 1,0 0-1,0 0 1,0 0-1,-1 0 0,1 1 1,0-1-1,0 0 1,0 0-1,0-1 1,1 1-1,38-4 175,-17-3-323,0-2-1,0 0 1,-1-1 0,0-2-1,0 0 1,-2-1-1,1-1 1,-2-1-1,26-25 1,-35 27 107,-13 11-90,-20 19-46,15-8 147,-38 48 51,43-53 55,1 0 0,-1 0 1,1 0-1,0 0 0,0 0 0,1 1 0,-1-1 0,1 1 0,0 0 1,0-1-1,1 1 0,-1 9 0,2-13-79,0 0 1,0 0 0,0 0-1,0 0 1,1 0-1,-1 0 1,0 0-1,0-1 1,1 1-1,-1 0 1,0-1-1,1 1 1,-1-1-1,0 0 1,1 1-1,-1-1 1,1 0-1,-1 0 1,1 0-1,-1 0 1,1 0-1,-1 0 1,1 0-1,-1-1 1,3 0-1,41-5 133,-26-1-302,-1-1-1,1 0 1,-2-2 0,1 0 0,-1-1-1,-1 0 1,0-2 0,0 0 0,-1-1-1,22-26 1,-49 53-95,-26 32 520,35-39-147,-1-1 0,1 1 0,1 0 0,-1 0 0,1 0 0,0 1 0,0-1-1,-1 10 1,3-15-119,0 0 0,0 1-1,0-1 1,0 0-1,0 0 1,0 1 0,1-1-1,-1 0 1,1 0-1,-1 0 1,0 0 0,1 1-1,0-1 1,-1 0-1,1 0 1,0 0 0,-1 0-1,1 0 1,1 1 0,0-1-91,1 0 0,-1 0 0,0 1 0,0-2 1,0 1-1,1 0 0,-1 0 0,0-1 0,1 1 1,-1-1-1,1 0 0,-1 0 0,4 0 0,-3 0-79,29-1-4477,-1-7-3535,-5-5-2604</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40.106"/>
    </inkml:context>
    <inkml:brush xml:id="br0">
      <inkml:brushProperty name="width" value="0.025" units="cm"/>
      <inkml:brushProperty name="height" value="0.025" units="cm"/>
    </inkml:brush>
  </inkml:definitions>
  <inkml:trace contextRef="#ctx0" brushRef="#br0">171 127 9545,'0'0'13773,"-5"14"-12865,-49 121 393,32-86-1260,1 1-1,3 1 1,3 1 0,-12 61 0,19-28-1408,29-112 1549,86-161 520,101-155-1078,-202 334 319,49-61-250,-53 67 281,2-1 0,-1 1 1,0 0-1,1 0 1,-1 0-1,1 1 0,0-1 1,0 1-1,0 0 0,0 0 1,0 0-1,0 1 0,1-1 1,-1 1-1,8-1 0,-11 2 14,-1 0 0,1 1-1,0-1 1,-1 0 0,1 0-1,-1 1 1,1-1 0,-1 1-1,1-1 1,-1 0-1,0 1 1,1-1 0,-1 1-1,1-1 1,-1 1 0,0-1-1,0 1 1,1-1-1,-1 1 1,0-1 0,0 1-1,1 0 1,-1-1 0,0 1-1,0-1 1,0 1 0,0 0-1,0-1 1,0 1-1,0 0 1,0-1 0,0 1-1,0-1 1,0 1 0,-1 0-1,1-1 1,0 1 0,0-1-1,-1 1 1,1-1-1,0 1 1,-1-1 0,1 1-1,0-1 1,-2 2 0,-12 27-1,-3-8 130,-20 31 423,35-50-527,1 0 0,-1 1 1,1-1-1,0 1 0,0 0 1,0-1-1,0 1 0,0 0 1,1-1-1,-1 1 0,1 0 1,0 0-1,0 0 0,0-1 1,0 1-1,0 0 0,2 4 0,-1-6-15,0 1-1,0 0 0,0-1 0,0 1 0,0-1 0,1 0 0,-1 1 0,1-1 1,-1 0-1,1 0 0,-1 0 0,1 0 0,0 0 0,-1 0 0,1-1 0,0 1 1,0 0-1,2 0 0,43 7-312,-24-4-15,38 15-1377,-59-18 1646,0-1-1,0 1 1,0 0-1,-1 0 1,1 0 0,0 0-1,-1 0 1,1 0-1,0 0 1,-1 1-1,1-1 1,-1 0 0,0 1-1,1-1 1,-1 1-1,0 0 1,0-1-1,0 1 1,0 0-1,0 0 1,-1 0 0,1 0-1,0-1 1,-1 1-1,0 0 1,1 0-1,-1 0 1,0 0 0,0 4-1,-1-4 128,0 0 0,0-1 0,0 1-1,-1 0 1,1 0 0,0-1 0,-1 1 0,1-1 0,-1 0 0,0 1-1,1-1 1,-1 0 0,0 0 0,0 0 0,0 0 0,0 0-1,-3 1 1,-43 13 2109,36-11-1563,-15 4 505,13-2-725,-1-1-1,0-1 1,-1-1-1,1 0 1,-1 0-1,1-2 1,-24 0-1,38-2-643,-1 1 0,1-1-1,0 0 1,0 0-1,0 0 1,-1-1 0,1 1-1,0 0 1,1 0 0,-1 0-1,0-1 1,0 1 0,0-1-1,1 1 1,-1 0 0,1-1-1,-1 1 1,1-1 0,-1 1-1,1-1 1,0 0 0,0 1-1,0-1 1,0 1 0,0-1-1,0 1 1,0-1 0,1 1-1,0-3 1,-1-2-1653,0-26-8356</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40.695"/>
    </inkml:context>
    <inkml:brush xml:id="br0">
      <inkml:brushProperty name="width" value="0.025" units="cm"/>
      <inkml:brushProperty name="height" value="0.025" units="cm"/>
    </inkml:brush>
  </inkml:definitions>
  <inkml:trace contextRef="#ctx0" brushRef="#br0">41 78 12876,'0'0'4500,"10"1"-2503,-6-1-1775,13 2 473,-1-2 0,1 0 0,-1-1 1,18-2-1,-30 2-561,0 0 0,0 0 1,0 0-1,0-1 1,0 0-1,0 1 0,0-1 1,0-1-1,0 1 0,4-4 1,-7 5-111,1-1 0,-1 0-1,1 1 1,-1-1 0,0 0 0,0 0 0,0 0 0,0 0 0,0 0 0,0 0 0,0 0 0,-1-1-1,1 1 1,-1 0 0,1 0 0,-1 0 0,0-1 0,0 1 0,0 0 0,0 0 0,-1-4-1,0 6-25,1-1-1,-1 1 1,1-1-1,-1 1 0,0-1 1,1 1-1,-1-1 1,0 1-1,0-1 1,1 1-1,-1 0 0,0-1 1,0 1-1,1 0 1,-1 0-1,0 0 0,0 0 1,0 0-1,0 0 1,1 0-1,-1 0 1,0 0-1,0 0 0,-1 0 1,-24 3-174,14 2 154,-1 1 0,1 0 0,1 1 0,-1 0 0,1 1 0,0 0 0,1 0 0,-1 1 0,2 1 0,0 0-1,0 0 1,0 1 0,2 0 0,-13 22 0,19-32 27,0 0-1,1 1 1,-1-1 0,1 0-1,-1 1 1,1-1-1,-1 1 1,1-1 0,0 1-1,0-1 1,0 0-1,0 1 1,0-1-1,0 1 1,0-1 0,0 1-1,1-1 1,-1 1-1,0-1 1,1 0 0,-1 1-1,1-1 1,0 0-1,-1 1 1,3 1 0,-1-1 7,0-1 1,0 0 0,0 1 0,0-1 0,0 0 0,0 0-1,1 0 1,-1 0 0,0 0 0,1-1 0,-1 1 0,1-1-1,4 1 1,8-1 46,0 0 0,0-1-1,29-6 1,-2-4-306,-1-3-1,-1 0 1,0-3 0,-1-2-1,47-29 1,-89 51 471,-31 28 880,33-29-1065,-1-1 0,1 1 0,0-1 0,-1 1 0,1-1 0,0 1 0,0 0 0,0 0 0,0-1 0,0 1 0,0 0 0,0 0 0,1 0 0,-1 0 0,1 0 0,-1 0 0,1 0 1,0 0-1,0 4 0,2-5-24,0 1 1,0-1-1,1 0 0,-1 0 1,0 0-1,1 0 1,-1 0-1,1-1 1,-1 1-1,1-1 1,-1 1-1,1-1 1,-1 0-1,1 0 1,-1 0-1,1 0 1,4-2-1,0 2 0,10-1-407,0-1 0,-1-1-1,1 0 1,-1-1 0,0-1 0,26-11-1,36-10-267,-82 35 1018,-3-1-293,2-3-72,1-1-1,-1 1 1,1 0-1,-1 1 1,2-1-1,-1 1 0,1 0 1,-1 0-1,1 0 1,1 0-1,-1 0 1,1 1-1,1-1 1,-2 8-1,3-13-269,1 0 1,-1-1-1,1 1 0,0 0 1,-1-1-1,1 1 0,0-1 1,-1 1-1,1-1 0,0 1 0,0-1 1,0 0-1,-1 1 0,1-1 1,0 0-1,0 1 0,0-1 1,0 0-1,0 0 0,0 0 1,-1 0-1,1 0 0,0 0 1,0 0-1,0 0 0,0 0 1,0-1-1,0 1 0,-1 0 1,1-1-1,0 1 0,0 0 0,0-1 1,1 0-1,19-12-8061</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41.074"/>
    </inkml:context>
    <inkml:brush xml:id="br0">
      <inkml:brushProperty name="width" value="0.025" units="cm"/>
      <inkml:brushProperty name="height" value="0.025" units="cm"/>
    </inkml:brush>
  </inkml:definitions>
  <inkml:trace contextRef="#ctx0" brushRef="#br0">109 1 13357,'0'0'6470,"-49"73"-4548,34-38-705,8 5-641,1 1-384,4-1-127,2 0-1187,0-5-3234,0-4-3395</inkml:trace>
  <inkml:trace contextRef="#ctx0" brushRef="#br0" timeOffset="1">55 511 9897,'0'0'15631,"-53"45"-14542,51-41-769,2 0-255,4-4-4966</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45.983"/>
    </inkml:context>
    <inkml:brush xml:id="br0">
      <inkml:brushProperty name="width" value="0.025" units="cm"/>
      <inkml:brushProperty name="height" value="0.025" units="cm"/>
    </inkml:brush>
  </inkml:definitions>
  <inkml:trace contextRef="#ctx0" brushRef="#br0">1 1 6726,'0'0'2947,"3"8"-2360,6 22 679,-1 1-1,-1 0 0,5 61 0,-9-56-805,3 0-1,17 62 0,3 19-438,40 215 203,-34-205-202,-5-33-1,0 5 200,68 159-1,-35-106 348,-43-112-538,44 73 0,-43-82-20,-1 0-1,-1 0 0,-2 2 0,11 35 0,-12-21-3,1 0-1,3-1 0,1-1 1,28 47-1,25 53 12,-53-103-12,2-1 0,1-1 0,31 42 1,80 127-113,-91-136 61,60 77 1,-75-114 63,28 54 1,18 28 8,234 327 155,-265-389-142,2-2 1,73 71 0,-2-3 7,-91-97-62,44 35 0,-46-44 7,-1 2-1,-1 0 0,30 38 1,-25-22 22,14 20 19,2-2 0,52 52 0,-6-17 61,137 127 173,-168-170-50,2-4 0,75 42 0,133 53 227,-143-77-247,162 106 0,-211-112-179,3-4-1,2-2 1,85 35 0,24-6 48,202 85 84,-232-94 155,3-6 0,3-7-1,306 56 1,-342-88-253,329 43 230,-407-55-2821,-45-8 1876,0 0-1,0 1 1,0 0 0,0 0 0,-1 0 0,1 0-1,-1 1 1,1-1 0,3 4 0</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47.533"/>
    </inkml:context>
    <inkml:brush xml:id="br0">
      <inkml:brushProperty name="width" value="0.025" units="cm"/>
      <inkml:brushProperty name="height" value="0.025" units="cm"/>
    </inkml:brush>
  </inkml:definitions>
  <inkml:trace contextRef="#ctx0" brushRef="#br0">53 99 5541,'0'0'6545,"-1"-9"-4847,1 4-1549,-4-39 2251,4 43-2143,0-1-1,-1 0 1,1 0-1,-1 0 1,0 0-1,0 1 1,1-1-1,-1 0 1,0 1 0,0-1-1,-1 1 1,1-1-1,0 1 1,0-1-1,-1 1 1,1 0-1,-1 0 1,1 0-1,-1 0 1,1 0-1,-1 0 1,0 0-1,0 0 1,1 0 0,-3 0-1,3 1-207,1 0-1,-1 0 1,0 1-1,1-1 1,-1 0-1,0 0 1,1 0-1,-1 1 1,1-1-1,-1 0 1,1 0-1,-1 1 1,0-1-1,1 0 1,-1 1-1,1-1 1,-1 1-1,1-1 1,0 1-1,-1-1 1,1 1-1,-1-1 1,1 1-1,0-1 1,0 1-1,-1 0 1,1-1-1,0 1 1,0-1-1,0 1 1,-1 0-1,1-1 1,0 1-1,0 0 1,0-1-1,0 2 1,-1 29-412,1-26 479,0 3-113,5 60-88,-5-67 65,0 1-1,0 0 1,0 0 0,0 0 0,1-1-1,-1 1 1,1 0 0,-1 0 0,1-1-1,0 1 1,0 0 0,0-1 0,0 1-1,0-1 1,0 1 0,0-1 0,0 0-1,0 1 1,1-1 0,-1 0 0,1 0-1,-1 0 1,1 0 0,-1 0 0,1 0-1,-1 0 1,1-1 0,0 1 0,0 0-1,2 0 1,-3-2 30,1 0 0,-1 0 1,0 1-1,1-1 0,-1 0 0,0 0 0,0 0 0,0 0 0,0 0 0,0-1 1,0 1-1,0 0 0,0 0 0,0-1 0,-1 1 0,1 0 0,0-1 1,-1 1-1,1-1 0,-1 1 0,0-1 0,1 1 0,-1-1 0,0 1 0,0-1 1,0-1-1,4-44 602,-4 39-466,-1-20 845,1 27-957,-1 0 0,1 0 1,0 1-1,0-1 1,0 0-1,-1 0 0,1 1 1,0-1-1,-1 0 1,1 1-1,-1-1 0,1 0 1,0 1-1,-1-1 1,0 1-1,1-1 0,-1 1 1,1-1-1,-1 1 0,0-1 1,1 1-1,-1 0 1,0-1-1,1 1 0,-1 0 1,0 0-1,1-1 1,-1 1-1,0 0 0,0 0 1,-1 0-1,1 3-57,0 0-1,-1 0 1,2 0 0,-1 0-1,0 1 1,0-1 0,1 0-1,0 0 1,0 1 0,0-1-1,0 0 1,0 0-1,1 5 1,0 0-2,5 48-176,6-29 101,-12-27 96,1 1 0,0 0 0,-1-1 0,1 1 0,0-1 1,-1 1-1,1-1 0,0 0 0,0 1 0,-1-1 0,1 0 0,0 1 0,0-1 0,0 0 0,-1 0 0,1 0 0,0 0 0,0 0 0,0 0 0,0 0 0,-1 0 0,1 0 1,0 0-1,0 0 0,0 0 0,-1-1 0,3 0 0,-1 0 39,0-1 1,0 0 0,0 0-1,0 0 1,0 0 0,0 0-1,0-1 1,-1 1 0,1 0-1,-1-1 1,1 1-1,-1-1 1,0 0 0,0 1-1,0-1 1,-1 0 0,1-3-1,7-49 658,-8 51-629,0 0-1,0-1 0,-1 1 0,1 0 0,-1 0 1,0 0-1,0 0 0,-2-4 0,2 7-58,1 0 0,-1 0 0,1 0 0,-1 0 0,0 0 0,1 1 0,-1-1 0,0 0 0,0 1 0,0-1 0,1 0 0,-1 1 0,0-1 0,0 1 0,0 0 0,0-1 0,0 1 0,0 0 0,0-1 0,0 1 0,0 0 0,0 0 0,0 0 0,0 0 0,0 0 0,0 0 0,0 0 0,0 0 0,0 0 0,0 0 0,0 1 0,0-1 0,0 0 0,0 1 0,0-1 0,0 1 0,0-1 0,0 1 0,0 0 0,0 0 0,-2 1-40,1 0 0,-1 1-1,1-1 1,0 1-1,0 0 1,0-1 0,0 1-1,1 0 1,-1 0-1,1 0 1,0 0 0,0 1-1,0-1 1,0 0 0,0 0-1,1 1 1,-1 3-1,-3 59-629,4-65 664,-1 8-30,2 0 0,-1 0 0,2 0 0,1 11 0,-2-19 30,-1 0 1,0 0 0,0 0 0,0 0 0,1 0 0,-1-1 0,0 1 0,1 0 0,-1 0 0,1 0 0,-1 0 0,1-1 0,-1 1 0,1 0 0,-1 0-1,1-1 1,0 1 0,-1-1 0,1 1 0,0 0 0,0-1 0,0 1 0,-1-1 0,1 0 0,0 1 0,0-1 0,0 0 0,0 1 0,0-1 0,0 0-1,0 0 1,0 0 0,0 0 0,-1 0 0,1 0 0,0 0 0,0 0 0,0 0 0,0 0 0,0-1 0,0 1 0,0 0 0,0-1 0,0 1 0,-1 0-1,1-1 1,0 1 0,0-1 0,0 1 0,-1-1 0,1 0 0,0 1 0,-1-1 0,1 0 0,0 0 0,-1 1 0,1-2 0,5-4 63,-1 0 0,-1-1 0,1 1 0,-1-1 0,0 0 0,-1 0 1,1 0-1,-1-1 0,-1 1 0,1-1 0,-1 1 0,-1-1 0,0 0 0,0 0 1,0 0-1,-1-14 0,0 22-62,0 0 0,0-1 0,0 1-1,0 0 1,-1-1 0,1 1 0,0 0 0,0-1 0,0 1 0,0 0 0,0-1 0,-1 1 0,1 0 0,0-1 0,0 1 0,-1 0-1,1-1 1,0 1 0,0 0 0,-1 0 0,1 0 0,0-1 0,-1 1 0,1 0 0,0 0 0,-1 0 0,1 0 0,0 0 0,-1-1-1,1 1 1,-1 0 0,1 0 0,0 0 0,-1 0 0,1 0 0,0 0 0,-1 0 0,1 0 0,0 0 0,-1 0 0,1 1 0,-1-1-1,1 0 1,0 0 0,-1 0 0,1 0 0,0 0 0,-1 1 0,1-1 0,0 0 0,0 0 0,-1 1 0,1-1 0,0 0 0,0 0-1,-1 1 1,1-1 0,0 1 0,-19 16-301,15-11 229,1 1 0,1-1 0,-1 1 0,1 0 1,1 0-1,-1 0 0,1 1 0,0-1 0,1 0 0,-1 0 0,2 0 0,-1 1 0,2 8 0,-2-16 69,0 0 0,0 1 0,0-1 0,0 0 0,1 1 0,-1-1 0,0 0 0,0 1 0,0-1 0,0 0 0,0 0 0,1 1 0,-1-1 0,0 0 0,0 1 0,1-1 0,-1 0 0,0 0 0,0 0 0,1 1 0,-1-1 0,0 0 0,1 0-1,-1 0 1,0 0 0,0 1 0,1-1 0,-1 0 0,0 0 0,1 0 0,-1 0 0,0 0 0,1 0 0,-1 0 0,0 0 0,1 0 0,-1 0 0,0 0 0,1 0 0,-1 0 0,0-1 0,1 1 0,-1 0 0,0 0 0,1 0 0,-1 0 0,0 0 0,1-1 0,-1 1 0,0 0 0,0 0 0,1-1 0,-1 1 0,0 0 0,0 0-1,1-1 1,12-15 92,-10 8-44,0-1 0,-1 0 0,0 1 1,-1-1-1,0 0 0,0 0 0,0 0 1,-3-18-1,2 27-46,0-1 1,0 1-1,0-1 1,0 0-1,0 1 0,0-1 1,0 1-1,0-1 1,-1 1-1,1-1 0,0 1 1,0-1-1,-1 1 1,1-1-1,0 1 0,-1-1 1,1 1-1,0-1 1,-1 1-1,1 0 0,-1-1 1,1 1-1,0 0 1,-1-1-1,1 1 0,-1 0 1,1 0-1,-1-1 1,0 1-1,1 0 0,-1 0 1,1 0-1,-1 0 0,1 0 1,-1 0-1,1-1 1,-1 1-1,0 1 0,1-1 1,-1 0-1,1 0 1,-1 0-1,1 0 0,-1 0 1,1 0-1,-1 1 1,1-1-1,-1 0 0,1 0 1,-1 1-1,1-1 1,-1 0-1,1 1 0,-1-1 1,0 1-1,-24 21-620,22-17 553,0 0 1,1-1-1,-1 1 0,1 1 0,0-1 1,0 0-1,1 0 0,0 1 0,0-1 1,0 1-1,0-1 0,1 1 1,0-1-1,0 1 0,2 10 0,-2-15 63,1-1 0,-1 0 0,0 1 0,0-1 0,0 0 0,1 0 0,-1 0 0,0 1-1,0-1 1,1 0 0,-1 0 0,0 0 0,1 1 0,-1-1 0,0 0 0,0 0 0,1 0-1,-1 0 1,0 0 0,1 0 0,-1 0 0,0 0 0,1 0 0,-1 0 0,0 0 0,1 0-1,-1 0 1,0 0 0,1 0 0,-1 0 0,0 0 0,1 0 0,-1 0 0,0-1 0,1 1 0,-1 0-1,0 0 1,0 0 0,1 0 0,-1-1 0,0 1 0,0 0 0,1 0 0,-1-1 0,0 1-1,0 0 1,1-1 0,11-12-23,-5-1 44,0 0-1,-1-1 1,0 0-1,-1 0 1,-1 0-1,0-1 1,-1 1-1,-1-1 1,-1 0-1,0-17 1,-1 32-17,0 1 1,0-1-1,0 1 0,0 0 1,0-1-1,0 1 1,0-1-1,0 1 1,0 0-1,0-1 1,0 1-1,0 0 0,-1-1 1,1 1-1,0 0 1,0-1-1,0 1 1,-1 0-1,1-1 1,0 1-1,-1 0 1,1 0-1,0-1 0,0 1 1,-1 0-1,1 0 1,0 0-1,-1-1 1,1 1-1,-1 0 1,1 0-1,0 0 0,-1 0 1,1 0-1,0 0 1,-1 0-1,1 0 1,-1 0-1,1 0 1,0 0-1,-1 0 0,1 0 1,0 0-1,-1 0 1,1 0-1,-1 0 1,1 0-1,0 1 1,-1-1-1,1 0 0,0 0 1,-1 0-1,1 1 1,0-1-1,-1 0 1,1 0-1,0 1 1,0-1-1,-1 1 0,-20 17-197,13-4 137,1 1-1,0 0 1,2 0 0,-1 0 0,2 1 0,0 0 0,0 0-1,2 0 1,0 0 0,1 29 0,16-52-79,-9 2 13,0 0 0,0-1 0,-1 0-1,0 0 1,-1-1 0,6-7 0,9-28-3667,-6-5-3654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8.682"/>
    </inkml:context>
    <inkml:brush xml:id="br0">
      <inkml:brushProperty name="width" value="0.025" units="cm"/>
      <inkml:brushProperty name="height" value="0.025" units="cm"/>
    </inkml:brush>
  </inkml:definitions>
  <inkml:trace contextRef="#ctx0" brushRef="#br0">6 1 16367,'0'0'5574,"0"69"-5222,0-24 385,0 6-193,0 0-319,0-2-129,4-3-32,-2-3 0,0-7-32,-2-5-321,3-8-864,-3-5-929,0-9-448,-3-5-1153,-10-4-2083</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49.796"/>
    </inkml:context>
    <inkml:brush xml:id="br0">
      <inkml:brushProperty name="width" value="0.025" units="cm"/>
      <inkml:brushProperty name="height" value="0.025" units="cm"/>
    </inkml:brush>
  </inkml:definitions>
  <inkml:trace contextRef="#ctx0" brushRef="#br0">33 86 11050,'-4'-9'3107,"-15"-36"929,9 14 3086,99 394-7037,-86-348-77,-1 1-2,2 1 0,0-1 0,12 29 0,-16-44-3,1 1-1,0-1 1,-1 0-1,1 0 1,0 1-1,0-1 1,0 0-1,0 0 0,0 0 1,0 0-1,0 0 1,0 0-1,0 0 1,1 0-1,-1-1 1,0 1-1,0 0 1,1-1-1,-1 1 1,0-1-1,1 1 1,-1-1-1,1 0 1,-1 0-1,1 0 1,-1 1-1,1-1 1,-1 0-1,0-1 1,1 1-1,-1 0 1,1 0-1,-1-1 1,1 1-1,-1-1 1,0 1-1,1-1 1,-1 1-1,0-1 1,0 0-1,1 0 1,-1 0-1,0 0 1,2-1-1,6-5 27,-1 0 0,1-1 0,-1 0-1,8-11 1,12-17 58,41-72-1,-16 22 30,-53 85-120,1 0 1,0 0-1,-1 0 1,1 0 0,0 0-1,-1 0 1,1 0-1,0 0 1,0 0 0,0 0-1,0 0 1,0 1-1,0-1 1,0 0-1,0 1 1,0-1 0,0 0-1,1 1 1,-1 0-1,0-1 1,3 0 0,-4 2-6,1-1 0,0 1 1,0-1-1,0 1 1,0-1-1,0 1 0,-1-1 1,1 1-1,0 0 0,0-1 1,-1 1-1,1 0 1,-1 0-1,1-1 0,0 1 1,-1 0-1,0 0 0,1 0 1,-1 0-1,1 0 0,-1 1 1,4 10-48,-1 0 1,-1 0-1,2 17 1,-3-22 98,5 56-16,-5-40-20,1-1 1,1 0-1,1 0 1,7 24 0,-10-44-8,-1 0 0,1-1 1,0 1-1,-1 0 0,1-1 1,0 1-1,0-1 0,0 1 1,0-1-1,0 0 0,0 1 1,0-1-1,1 0 1,-1 0-1,0 0 0,1 0 1,-1 0-1,1 0 0,-1 0 1,1 0-1,-1 0 0,1-1 1,0 1-1,2 0 1,-1-1 21,0 0 0,0 0 0,0-1 0,0 1 0,0-1 0,0 0 1,-1 1-1,1-1 0,0 0 0,0-1 0,0 1 0,4-3 0,5-5 133,0 0-1,0-1 0,-1 0 0,13-15 0,-6 4 166,-1 0 0,-1-2 0,-1 0 0,-1-1 0,18-44 0,-14 23 111,-3-1 1,13-65-1,-30 122-815,0 1 0,1-1 0,0 1-1,2 16 1,-1-24-31,0 0 0,1 0 0,0 0-1,0 0 1,0 0 0,1 0 0,3 7 0,-4-10-4,0 1 1,0-1 0,0 1 0,0-1-1,0 0 1,0 1 0,1-1 0,-1 0-1,0 0 1,1 0 0,-1 0 0,1 0-1,-1 0 1,1-1 0,0 1-1,-1 0 1,1-1 0,0 1 0,1-1-1,11 1-6339</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0.471"/>
    </inkml:context>
    <inkml:brush xml:id="br0">
      <inkml:brushProperty name="width" value="0.025" units="cm"/>
      <inkml:brushProperty name="height" value="0.025" units="cm"/>
    </inkml:brush>
  </inkml:definitions>
  <inkml:trace contextRef="#ctx0" brushRef="#br0">325 0 12043,'0'0'7239,"1"8"-6999,-1 1-142,0 0 0,-1-1 0,0 1-1,-1-1 1,0 1 0,0-1 0,-1 0-1,0 0 1,0 0 0,-1 0 0,0 0-1,-1-1 1,1 0 0,-10 11 0,-17 22 1276,-44 42 1,63-69-1064,-83 81 1360,105-121-1740,73-132-1342,-73 135 1210,-1 0-1,-2 0 0,0-1 0,-1 0 1,2-25-1,-12 92 184,1 0 0,3 0 0,1 1 1,2-1-1,17 78 0,-20-120 19,1 5-3,0 0 0,1 0 1,-1 0-1,1-1 0,0 1 0,1-1 1,-1 0-1,1 1 0,0-1 1,0 0-1,0-1 0,5 5 1,-8-7 70,-5-23 305,-11-13-594,-2 2 0,-2 0 1,-1 1-1,-1 1 1,-2 1-1,-53-52 0,24 40 1224,118 72-182,-14-4-512,77 27 0,-103-44-967,0-2-1,1 0 0,0-2 1,1-1-1,36 1 0,-9-5-5780</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1.618"/>
    </inkml:context>
    <inkml:brush xml:id="br0">
      <inkml:brushProperty name="width" value="0.025" units="cm"/>
      <inkml:brushProperty name="height" value="0.025" units="cm"/>
    </inkml:brush>
  </inkml:definitions>
  <inkml:trace contextRef="#ctx0" brushRef="#br0">54 66 10378,'0'0'3411,"-8"5"-1548,-27 15-229,34-20-1585,1 0 1,-1 1-1,1-1 1,-1 0-1,0 0 1,1 1-1,0-1 1,-1 0 0,1 0-1,-1 1 1,1-1-1,-1 1 1,1-1-1,0 0 1,-1 1-1,1-1 1,0 1-1,-1-1 1,1 1-1,0-1 1,0 1 0,-1-1-1,1 1 1,0-1-1,0 1 1,0-1-1,0 1 1,0-1-1,-1 1 1,1 0-1,0-1 1,0 1-1,1-1 1,-1 1 0,0-1-1,0 1 1,0-1-1,0 1 1,0-1-1,1 1 1,-1-1-1,0 1 1,0-1-1,1 1 1,-1-1-1,0 1 1,1-1-1,-1 1 1,0-1 0,1 0-1,-1 1 1,1-1-1,-1 0 1,1 1-1,-1-1 1,1 0-1,-1 0 1,1 1-1,-1-1 1,1 0-1,-1 0 1,1 0 0,0 0-1,32 8 1137,21-3-729,0-3 0,0-2 0,0-2 1,71-13-1,212-56-3422,-312 65 2427,60-18-7518,-53 12 460</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1.980"/>
    </inkml:context>
    <inkml:brush xml:id="br0">
      <inkml:brushProperty name="width" value="0.025" units="cm"/>
      <inkml:brushProperty name="height" value="0.025" units="cm"/>
    </inkml:brush>
  </inkml:definitions>
  <inkml:trace contextRef="#ctx0" brushRef="#br0">548 0 10602,'0'0'3769,"-6"10"-2253,-11 15-778,-2-2 0,0-1-1,-1 0 1,-46 37 0,-253 140 1790,244-155-2515,68-38 135,11-3-10,23-2 106,40-8 80,140-9-56,-95 10-1819,-2-6-3914,-33-3-2718</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2.835"/>
    </inkml:context>
    <inkml:brush xml:id="br0">
      <inkml:brushProperty name="width" value="0.025" units="cm"/>
      <inkml:brushProperty name="height" value="0.025" units="cm"/>
    </inkml:brush>
  </inkml:definitions>
  <inkml:trace contextRef="#ctx0" brushRef="#br0">47 0 2755,'0'0'12144,"-8"11"-11081,5-6-919,-2 0 9,2 1 0,-1-1 0,0 1 0,1 0 0,0 0 0,1 0-1,-1 0 1,1 0 0,0 0 0,1 1 0,-1-1 0,1 1 0,0 8 0,1 2 253,0-1 1,2 1 0,0-1 0,0 1 0,1-1-1,11 31 1,-12-42-301,0 0 0,1-1-1,-1 1 1,1-1 0,0 0-1,0 0 1,0 0 0,0 0-1,1 0 1,0-1 0,0 1 0,0-1-1,0 0 1,0 0 0,0-1-1,1 1 1,0-1 0,-1 0-1,1 0 1,0 0 0,0-1-1,0 0 1,0 0 0,0 0 0,0 0-1,8-1 1,-5 0 45,0-1 1,0 0-1,0 0 0,0-1 1,-1 0-1,1-1 1,0 1-1,-1-1 0,0-1 1,0 0-1,0 0 0,0 0 1,0-1-1,-1 1 1,0-2-1,0 1 0,0-1 1,0 0-1,-1 0 0,0 0 1,-1-1-1,6-8 0,-2 1-108,-1-1-1,0 1 0,-1-1 0,0 0 0,-1-1 0,-1 1 0,-1-1 1,0 0-1,-1 0 0,0-20 0,-4 23-96,-4 12-235,-4 22-46,9-14 320,-1 1 1,1 0-1,1-1 1,0 1-1,0-1 0,0 1 1,1 0-1,0-1 1,0 1-1,1-1 0,0 0 1,1 1-1,-1-1 1,1 0-1,7 12 0,-6-15 14,0 1-1,0 0 1,0-1-1,1 0 0,-1 0 1,1 0-1,0-1 1,0 1-1,1-1 1,-1 0-1,1-1 0,-1 1 1,1-1-1,0 0 1,0-1-1,0 1 0,0-1 1,0 0-1,0-1 1,7 1-1,-4-1 38,0 0-1,0 0 1,0-1-1,0 0 1,0-1-1,0 0 1,-1 0 0,1-1-1,-1 0 1,1 0-1,14-10 1,-18 10-13,-1 0 0,0 0 1,0-1-1,0 0 0,0 1 1,-1-2-1,0 1 0,0 0 1,0-1-1,0 1 0,0-1 1,-1 0-1,0 0 0,0 0 0,-1 0 1,1 0-1,-1 0 0,0 0 1,0 0-1,-1-1 0,1-8 1,-2 10-199,1 0-1,-1 0 1,1 0 0,-1 0 0,0 0 0,0 0 0,-1 0 0,1 0 0,-1 0 0,0 1-1,0-1 1,0 0 0,0 1 0,-1 0 0,0 0 0,1 0 0,-1 0 0,-4-4 0,-18-5-4707,-3 11-4462,21 4-190</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3.212"/>
    </inkml:context>
    <inkml:brush xml:id="br0">
      <inkml:brushProperty name="width" value="0.025" units="cm"/>
      <inkml:brushProperty name="height" value="0.025" units="cm"/>
    </inkml:brush>
  </inkml:definitions>
  <inkml:trace contextRef="#ctx0" brushRef="#br0">155 116 10346,'0'0'5360,"-1"-8"-2910,1 5-2332,0-1 0,0 1 1,-1 0-1,0 0 0,0 0 1,0 0-1,0 0 0,0 0 1,0 0-1,-1 1 0,1-1 1,-1 0-1,0 1 0,0-1 1,0 1-1,0-1 0,0 1 0,-1 0 1,1 0-1,-1 0 0,1 0 1,-1 1-1,0-1 0,1 1 1,-1 0-1,0-1 0,0 1 1,0 0-1,0 1 0,0-1 0,0 0 1,0 1-1,-1 0 0,1 0 1,0 0-1,-4 0 0,4 0-122,0 0 0,0 1 0,1-1 0,-1 0 0,0 1 0,0 0 0,0 0 0,1 0 0,-1 0 0,1 0 0,-1 0 0,1 1 0,-1-1 0,1 1 0,0-1 0,-1 1-1,1 0 1,0 0 0,0 0 0,1 0 0,-1 1 0,0-1 0,-2 5 0,2-3 12,0 0 0,1 0 0,-1 0 0,1 1 0,0-1 0,0 0-1,0 1 1,0-1 0,1 1 0,0-1 0,0 1 0,0-1 0,0 1 0,2 7 0,-1-11 23,0 1 1,0 0 0,0 0 0,0-1 0,0 1-1,1-1 1,-1 1 0,0-1 0,1 1-1,-1-1 1,1 0 0,-1 0 0,1 1-1,-1-1 1,1 0 0,0-1 0,0 1 0,0 0-1,-1 0 1,1-1 0,0 1 0,0-1-1,0 0 1,0 1 0,0-1 0,0 0-1,0 0 1,3-1 0,-1 1 162,1 0 0,-1 0 0,1 0 1,-1-1-1,0 0 0,1 0 0,-1 0 0,0-1 0,0 1 0,1-1 1,5-3-1,-6 0-17,1 1 0,-1-1-1,0 0 1,0 0 0,-1 0 0,1 0 0,-1-1 0,0 1 0,0-1-1,2-8 1,-4 10-166,1 1 1,-1-1-1,0 0 0,0 0 0,-1 0 0,1 0 0,-1 0 0,0 0 1,0 0-1,0 0 0,-1 1 0,1-1 0,-1 0 0,0 0 0,0 0 1,0 0-1,-3-5 0,2 7-234,0 0 0,0 0 0,0 1 0,0-1 0,0 1 0,-1-1 0,1 1 0,-1 0 1,1 0-1,-1 0 0,1 0 0,-1 1 0,1-1 0,-1 1 0,0-1 0,1 1 0,-1 0 0,-4 0 0,-29 6-8177,25 3 3270</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3.570"/>
    </inkml:context>
    <inkml:brush xml:id="br0">
      <inkml:brushProperty name="width" value="0.025" units="cm"/>
      <inkml:brushProperty name="height" value="0.025" units="cm"/>
    </inkml:brush>
  </inkml:definitions>
  <inkml:trace contextRef="#ctx0" brushRef="#br0">20 62 4324,'0'-9'6107,"1"1"-4806,-1 5-940,1 0-1,-1 0 0,0 1 1,0-1-1,0 0 1,0 0-1,0 0 1,-1 0-1,1 0 1,-1 0-1,0 1 1,0-1-1,-2-5 1,1 41 2285,0-15-2549,-3 81 860,1-49 187,2 0 0,10 94 0,-8-142-1092,0 1 0,1-1 0,0 0 0,-1 0 0,1 0 0,0 1 1,0-1-1,0 0 0,1 0 0,-1 0 0,0-1 0,1 1 0,-1 0 1,1 0-1,0-1 0,-1 1 0,1-1 0,0 1 0,0-1 0,0 0 1,0 0-1,0 0 0,0 0 0,1 0 0,-1 0 0,0-1 0,0 1 1,1-1-1,-1 1 0,0-1 0,1 0 0,-1 0 0,0 0 0,1 0 0,-1 0 1,0-1-1,0 1 0,3-1 0,5-1 20,0-1-1,0 1 0,0-2 1,0 1-1,-1-1 1,0-1-1,13-7 1,-2-4-133,35-31-1,-48 40 9,-7 7 45,0 0 1,0 0 0,0 0 0,0 0 0,0-1 0,0 1 0,0 0 0,0 0 0,1 0 0,-1 0-1,0 0 1,0-1 0,0 1 0,0 0 0,0 0 0,1 0 0,-1 0 0,0 0 0,0 0 0,0 0-1,0 0 1,1 0 0,-1 0 0,0 0 0,0 0 0,0 0 0,0 0 0,1 0 0,-1 0 0,0 0 0,0 0-1,0 0 1,1 0 0,-1 0 0,0 0 0,0 0 0,0 0 0,0 0 0,1 0 0,-1 0 0,0 0-1,0 1 1,0-1 0,0 0 0,0 0 0,1 0 0,-1 0 0,0 0 0,0 0 0,0 1 0,0-1-1,0 0 1,0 0 0,0 1 0,2 15-207,-6 21 108,3-37 107,1 6-3,-3 5 2,1 0 1,1 0-1,0 0 0,0 0 0,1 0 0,0 1 0,1-1 0,4 18 1,-4-28-49,0 1 1,0-1 0,0 0 0,0 1 0,0-1 0,0 0 0,0 0 0,0 0 0,1 0 0,-1 0 0,0 0 0,1 0 0,-1 0-1,1-1 1,-1 1 0,1 0 0,0-1 0,-1 1 0,1-1 0,-1 0 0,1 0 0,0 1 0,-1-1 0,1 0 0,2-1 0,-1 1-477,0 0 1,0 0-1,0-1 1,0 1-1,0-1 1,-1 0-1,1 0 1,0 0 0,0 0-1,-1 0 1,1-1-1,-1 1 1,5-4-1,11-16-5919</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3.917"/>
    </inkml:context>
    <inkml:brush xml:id="br0">
      <inkml:brushProperty name="width" value="0.025" units="cm"/>
      <inkml:brushProperty name="height" value="0.025" units="cm"/>
    </inkml:brush>
  </inkml:definitions>
  <inkml:trace contextRef="#ctx0" brushRef="#br0">1 0 10794,'0'0'5888,"0"11"-4783,-1 105 2555,3 167 79,-1-266-3713,0-1-1,2 0 0,0 0 0,6 19 1,-7-29-365,0 0 0,1 0 0,0 0 1,0-1-1,0 1 0,0-1 0,9 11 1,0-9-3442,-2-5-2711</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4.613"/>
    </inkml:context>
    <inkml:brush xml:id="br0">
      <inkml:brushProperty name="width" value="0.025" units="cm"/>
      <inkml:brushProperty name="height" value="0.025" units="cm"/>
    </inkml:brush>
  </inkml:definitions>
  <inkml:trace contextRef="#ctx0" brushRef="#br0">64 79 9545,'0'0'2376,"-2"-10"191,1-2-1562,1 7-604,-1 1 0,1-1 0,-1 1 1,0 0-1,0-1 0,0 1 0,-1 0 0,1-1 1,-1 1-1,0 0 0,-3-4 0,2 66 870,4 64-519,5 0 1,29 156 0,-35-275-747,18 70 65,-16-67-57,0-1 0,0 0 0,1 0-1,-1 0 1,1 0 0,0 0 0,1 0 0,-1-1 0,1 1 0,6 5-1,-10-10 10,1 1-1,-1-1 0,0 0 1,1 0-1,-1 1 0,0-1 0,1 0 1,-1 0-1,0 1 0,1-1 0,-1 0 1,1 0-1,-1 0 0,0 0 0,1 0 1,-1 0-1,1 0 0,-1 0 1,0 0-1,1 0 0,-1 0 0,1 0 1,-1 0-1,1 0 0,-1 0 0,0 0 1,1 0-1,-1-1 0,0 1 0,1 0 1,-1 0-1,1 0 0,-1-1 1,0 1-1,1 0 0,-1 0 0,0-1 1,0 1-1,1 0 0,-1-1 0,0 1 1,0 0-1,1-1 0,-1 1 0,0 0 1,0-1-1,0 1 0,0-1 1,1 1-1,-1 0 0,0-1 0,0 1 1,0-1-1,0 1 0,0-1 0,0 1 1,0 0-1,0-1 0,0 1 0,0-1 1,-1 0-1,1-35 1034,0 30-962,-1-6-31,-1 0 1,0 0 0,-1 0-1,0 0 1,-1 1-1,-10-22 1,-42-68-213,39 70 24,5 9-37,9 16 115,0-1 1,0 1-1,0 1 0,-1-1 1,0 0-1,0 1 0,0 0 0,-8-8 1,67 61-2639,-39-38 1807,1-2 1,-1 0 0,21 7 0,-21-10-882,0-1 1,1 0-1,26 2 0,1-5-3350</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4.975"/>
    </inkml:context>
    <inkml:brush xml:id="br0">
      <inkml:brushProperty name="width" value="0.025" units="cm"/>
      <inkml:brushProperty name="height" value="0.025" units="cm"/>
    </inkml:brush>
  </inkml:definitions>
  <inkml:trace contextRef="#ctx0" brushRef="#br0">126 22 8840,'0'0'3070,"-9"-4"-1015,-29-12-661,36 16-1334,0-1 0,0 1 0,0 0 0,0-1 0,0 1 0,0 0 0,0 0 1,-1 1-1,1-1 0,0 0 0,0 1 0,0-1 0,0 1 0,0 0 1,0-1-1,0 1 0,0 0 0,1 0 0,-1 1 0,0-1 0,0 0 1,1 0-1,-1 1 0,1-1 0,-1 1 0,1 0 0,0-1 0,0 1 0,-1 0 1,1 0-1,0-1 0,1 1 0,-2 4 0,-2 2 132,1 0-1,0 0 0,1 1 1,0-1-1,0 1 1,-1 11-1,3-16-72,0 0-1,-1 1 1,1-1-1,1 1 1,-1-1-1,1 1 1,-1-1-1,1 0 1,1 1 0,-1-1-1,1 0 1,-1 0-1,1 0 1,0 0-1,1 0 1,-1-1-1,5 6 1,-4-6-45,0-1 0,1 1 0,-1-1 0,1 0 0,-1 0 0,1-1 0,0 1 0,0-1 0,0 0 0,0 0 0,0 0 0,0 0 0,0-1 0,0 0 0,0 1 0,0-2 0,0 1 0,0 0 0,6-2 0,-3 0-27,0-1-1,0 1 1,0-1 0,0 0-1,-1-1 1,1 0 0,-1 0-1,0 0 1,0-1-1,-1 0 1,1 0 0,-1 0-1,0-1 1,6-9 0,-4 6-130,0 0 1,-1-1-1,0 1 1,-1-2-1,0 1 1,-1 0-1,0-1 1,5-20-1,-12 42-2647,0-1 1837,1 1 1,0-1-1,0 1 1,1-1-1,0 1 1,1 0-1,1 13 1,6-12-3021,5-8-967</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9.014"/>
    </inkml:context>
    <inkml:brush xml:id="br0">
      <inkml:brushProperty name="width" value="0.025" units="cm"/>
      <inkml:brushProperty name="height" value="0.025" units="cm"/>
    </inkml:brush>
  </inkml:definitions>
  <inkml:trace contextRef="#ctx0" brushRef="#br0">1 315 13229,'0'0'7463,"80"-62"-6246,-33 39-256,3-8-417,10 1-224,-1-2-223,5 3-65,-4 2 0,-4 4-993,0 3-1858,-10 1-2626,-6 1-5381</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5.322"/>
    </inkml:context>
    <inkml:brush xml:id="br0">
      <inkml:brushProperty name="width" value="0.025" units="cm"/>
      <inkml:brushProperty name="height" value="0.025" units="cm"/>
    </inkml:brush>
  </inkml:definitions>
  <inkml:trace contextRef="#ctx0" brushRef="#br0">91 151 1890,'-5'-14'5440,"1"-5"-4373,1 4-327,0 1 0,-1-1 1,-1 1-1,0 0 0,-12-22 1,17 35-710,0 1 0,0-1 1,0 1-1,0 0 0,0-1 1,-1 1-1,1-1 0,0 1 1,0-1-1,-1 1 0,1 0 0,0-1 1,-1 1-1,1-1 0,0 1 1,-1 0-1,1-1 0,0 1 1,-1 0-1,1 0 0,-1-1 0,1 1 1,-1 0-1,1 0 0,-1 0 1,1 0-1,-1-1 0,1 1 1,0 0-1,-1 0 0,1 0 0,-1 0 1,1 0-1,-1 0 0,1 0 1,-1 0-1,1 1 0,-1-1 1,1 0-1,-1 0 0,1 0 0,-1 0 1,1 1-1,-1-1 0,1 0 1,0 0-1,-1 1 0,1-1 1,-1 0-1,1 1 0,0-1 0,-1 0 1,1 1-1,0-1 0,-1 1 1,1-1-1,0 0 0,0 1 1,0-1-1,-1 1 0,1-1 0,0 1 1,0-1-1,0 1 0,-9 34 235,9-33-223,-6 36 1052,2-1-1,0 63 0,4-91-952,0 1 1,1-1-1,0 0 0,1 1 0,0-1 1,0 0-1,1 0 0,0 0 1,1 0-1,0-1 0,0 1 0,1-1 1,0 0-1,0 0 0,1-1 0,8 10 1,-9-13-62,0-1 1,0 0-1,0 0 1,1 0-1,-1 0 1,1-1-1,-1 0 1,1 0-1,0-1 1,0 1-1,0-1 1,11 0-1,7 0-56,48-5-1,-14 0-641,-57 4 602,0 0 0,0 0 0,-1 1 0,1-1 0,0 0 0,0 1 0,0-1 0,0 1 0,-1-1 0,1 1 0,0-1 0,0 1 0,-1 0 0,1-1 0,0 1 0,-1 0 0,1 0 0,-1-1 0,1 1 0,-1 0 0,1 0 0,-1 0 0,0-1 1,1 1-1,-1 0 0,0 0 0,0 0 0,0 0 0,0 0 0,1 0 0,-1 0 0,-1 1 0,1 39-111,0-29 159,0-8-173,3 37 865,-3-41-694,0 0 0,1 0 0,-1 1 1,0-1-1,0 0 0,0 1 0,0-1 0,0 0 1,1 1-1,-1-1 0,0 0 0,0 0 0,0 1 1,1-1-1,-1 0 0,0 0 0,0 0 1,1 1-1,-1-1 0,0 0 0,1 0 0,-1 0 1,0 0-1,1 0 0,-1 1 0,0-1 0,1 0 1,-1 0-1,0 0 0,1 0 0,-1 0 1,0 0-1,1 0 0,16-15 858,-8 3-918,-1 0 0,0-1 0,-1 0 0,0-1 0,-1 1 0,-1-1 0,0-1 0,-1 1 0,0-1 0,1-18 0,1-18-4050,-3-83-1,-3 109 2031,0-31-3348</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5.933"/>
    </inkml:context>
    <inkml:brush xml:id="br0">
      <inkml:brushProperty name="width" value="0.025" units="cm"/>
      <inkml:brushProperty name="height" value="0.025" units="cm"/>
    </inkml:brush>
  </inkml:definitions>
  <inkml:trace contextRef="#ctx0" brushRef="#br0">65 0 6598,'0'0'2557,"-2"8"-517,-1 9-1487,1-1 1,1 0 0,0 1 0,1-1 0,1 0-1,1 1 1,0-1 0,5 19 0,47 134 2618,-29-96-3054,-19-55-70,0 1 0,2-1 0,13 24 0,-19-42-992,-3-11 455,-9-16-138,-5 2 693,-1-1 0,-2 2 0,0 0 0,-2 2 0,0 0 0,-1 1 0,-30-22 0,119 82 1484,19-3-4958,-74-31 2225,0-1-1,0-1 1,0 0 0,1-1-1,0 0 1,-1-1 0,1-1 0,0 0-1,0-1 1,-1 0 0,26-6-1,-34 5 1465,0-1-1,0 1 0,0-1 0,0 0 1,0 0-1,-1 0 0,1 0 1,-1-1-1,5-5 0,-7 7 16,0 0-1,0 0 0,-1 0 0,1 0 1,-1-1-1,1 1 0,-1 0 1,0-1-1,0 1 0,0 0 1,0-1-1,0 0 0,0 1 0,-1-1 1,1 1-1,-1-1 0,0 0 1,0 1-1,0-1 0,0 0 0,-1-2 1,1 4-211,-1 0 0,0 0 0,1 0 0,-1 1-1,0-1 1,1 0 0,-1 0 0,0 1 0,0-1 0,0 1 0,0-1 0,1 1 0,-1-1 0,0 1 0,0-1 0,0 1 0,0 0 0,0-1 0,0 1 0,0 0 0,0 0 0,0 0 0,-1 0-1,0 0 1,-31 0 675,25 1-403,5-1-307,0 0-1,0 1 1,1-1 0,-1 1-1,0 0 1,1 0 0,-1 0-1,1 0 1,-1 0 0,1 1-1,0-1 1,-1 1 0,1 0-1,0-1 1,0 1 0,0 0-1,0 0 1,0 0-1,1 1 1,-1-1 0,1 0-1,-1 1 1,1-1 0,0 1-1,0-1 1,-1 4 0,1-3-35,0-1 1,0 0-1,1 1 0,-1-1 1,1 1-1,0-1 1,0 1-1,0-1 1,0 1-1,0-1 1,0 1-1,0-1 0,1 1 1,0-1-1,-1 1 1,1-1-1,0 0 1,0 1-1,0-1 1,0 0-1,1 0 0,-1 0 1,1 0-1,-1 0 1,1 0-1,0 0 1,0 0-1,2 2 1,60 26 273,-1-2-200,-59-26-93,0 1 0,0-1 0,-1 1 0,1 0 0,0 0 0,-1 0 0,0 0 0,0 1 0,0-1 0,0 1 0,2 5 1,-4-8 76,-1-1 0,1 1 0,-1 0 0,0 0 0,1 0 0,-1 0 1,0 0-1,0 0 0,0 0 0,0-1 0,0 1 0,0 0 1,0 0-1,0 0 0,0 0 0,0 0 0,0 0 0,0 0 1,-1 0-1,1 0 0,0 0 0,-1-1 0,1 1 0,-1 0 1,1 0-1,-2 1 0,-24 14 1492,-37-2-59,60-14-1497,-3 1-302,-55 3 1268,31-9-2783,29 5 1380,-1-1 0,1 1 0,0-1 0,0 0 0,-1 1-1,1-1 1,0 0 0,0 0 0,0 0 0,0 0 0,0 0 0,0 0 0,0 0 0,0 0 0,-1-2-1,-4-15-11523</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6.281"/>
    </inkml:context>
    <inkml:brush xml:id="br0">
      <inkml:brushProperty name="width" value="0.025" units="cm"/>
      <inkml:brushProperty name="height" value="0.025" units="cm"/>
    </inkml:brush>
  </inkml:definitions>
  <inkml:trace contextRef="#ctx0" brushRef="#br0">1 11 12812,'0'0'10762,"69"0"-10025,-34 0-417,8 0-224,4 0-96,3 0-896,-5 0-1731,8-11-4003</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7.259"/>
    </inkml:context>
    <inkml:brush xml:id="br0">
      <inkml:brushProperty name="width" value="0.025" units="cm"/>
      <inkml:brushProperty name="height" value="0.025" units="cm"/>
    </inkml:brush>
  </inkml:definitions>
  <inkml:trace contextRef="#ctx0" brushRef="#br0">203 110 12716,'0'0'9134,"-9"-7"-8173,6 4-934,1 0 0,-1 0 0,0 1 0,0-1 0,0 1 0,0 0 0,0 0 0,0 0 0,-1 0 0,1 1 0,-1-1 0,1 1 0,-1 0 0,0 0 0,1 0 0,-1 0 0,0 1 0,0 0 0,0 0 0,1 0 0,-1 0 0,0 0 0,0 1 0,0-1 0,1 1 0,-1 0 0,0 0 0,1 1 0,-1-1 0,1 1 0,-1 0 0,-3 2 0,1 1-17,0-1-1,0 1 1,0 1-1,1-1 1,0 1-1,0 0 1,1 0-1,-1 0 1,1 0-1,1 1 1,-1 0-1,1 0 0,0 0 1,1 0-1,-1 0 1,2 1-1,-1-1 1,1 1-1,0-1 1,0 1-1,1 7 1,0-13-5,1 0 0,0 0 1,-1 0-1,1-1 0,0 1 0,0 0 1,0 0-1,0-1 0,0 1 1,0-1-1,0 1 0,0-1 1,1 1-1,-1-1 0,1 0 0,-1 0 1,1 0-1,-1 1 0,1-2 1,0 1-1,0 0 0,-1 0 1,1 0-1,0-1 0,0 1 1,0-1-1,0 0 0,0 1 0,-1-1 1,1 0-1,0 0 0,0 0 1,0 0-1,0-1 0,0 1 1,0 0-1,0-1 0,2 0 1,3 0 86,0-1 0,1 0 0,-1 0 0,0-1 0,0 0 0,0 0 0,-1 0 0,11-8 0,-6 2 160,-1-1-1,0-1 1,-1 1-1,-1-1 0,1-1 1,12-23-1,-18 28-219,1 1-1,-1-1 1,-1 1-1,1-1 1,-1 0-1,0 0 1,-1 0-1,1-1 1,-1 1-1,-1 0 0,0 0 1,0-1-1,0 1 1,-1 0-1,-1-8 1,2 13-60,-1 1 0,0 0 1,1 0-1,-1 0 0,0 0 1,1 0-1,-1 0 0,0 0 1,0 0-1,0 0 0,0 0 1,0 0-1,0 0 0,0 0 1,0 1-1,0-1 1,0 1-1,0-1 0,-1 0 1,1 1-1,0 0 0,0-1 1,-1 1-1,1 0 0,0 0 1,-1 0-1,1 0 0,0 0 1,-1 0-1,1 0 0,0 0 1,0 0-1,-1 0 0,1 1 1,0-1-1,-2 1 0,0 0-144,0 0-1,-1 0 1,1 1-1,0-1 0,0 1 1,0-1-1,0 1 1,0 0-1,1 0 0,-1 0 1,1 1-1,-4 3 1,3-1-200,0 0-1,1 0 1,0 0 0,0 0 0,0 0 0,1 0 0,0 1 0,0-1 0,0 1 0,1 10-1,0-13-47,0 0 0,0 0 0,0-1 0,0 1 0,1 0 0,-1 0 0,1 0 0,0 0 0,0-1-1,0 1 1,0 0 0,1-1 0,-1 1 0,1-1 0,-1 1 0,1-1 0,0 0 0,0 0 0,0 0 0,0 0-1,3 3 1,19 5-6119</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7.683"/>
    </inkml:context>
    <inkml:brush xml:id="br0">
      <inkml:brushProperty name="width" value="0.025" units="cm"/>
      <inkml:brushProperty name="height" value="0.025" units="cm"/>
    </inkml:brush>
  </inkml:definitions>
  <inkml:trace contextRef="#ctx0" brushRef="#br0">21 51 7944,'0'0'2930,"1"-9"167,3-28-674,-6 41 321,-10 38-2146,5 25-150,2 1 1,9 135-1,2-168-340,-6-34-101,0-1 0,0 1 1,0 0-1,0 0 1,0-1-1,0 1 0,0 0 1,0 0-1,1-1 0,-1 1 1,0 0-1,1 0 1,-1-1-1,0 1 0,1 0 1,-1-1-1,1 1 0,-1-1 1,1 1-1,-1 0 1,1-1-1,-1 1 0,1-1 1,0 0-1,-1 1 0,1-1 1,0 1-1,-1-1 1,1 0-1,0 0 0,-1 1 1,1-1-1,0 0 0,0 0 1,-1 0-1,1 0 1,0 0-1,1 0 0,0-3 27,0 1-1,-1-1 0,1 0 0,-1 0 1,0-1-1,0 1 0,0 0 0,0 0 1,0-1-1,-1 1 0,0 0 1,1-1-1,-1-4 0,0 4 30,1-106 1596,-2 70-1412,5-58 1,-3 87-251,1 1 0,0-1 0,0 1-1,1 0 1,1 0 0,0 0 0,0 0 0,1 0-1,0 1 1,8-11 0,-12 19-5,0-1 0,0 1-1,0-1 1,0 1 0,0 0-1,0 0 1,1-1 0,-1 1 0,0 0-1,1 0 1,-1 0 0,1 0-1,-1 1 1,1-1 0,-1 0 0,1 1-1,0-1 1,-1 1 0,1-1-1,0 1 1,0 0 0,-1 0 0,1 0-1,0 0 1,0 0 0,2 0-1,0 2-9,-1-1 1,0 1-1,0-1 0,0 1 0,0 0 0,-1 0 0,1 0 0,0 0 0,-1 1 0,0-1 0,1 1 0,2 5 0,3 4-14,0 0-1,-1 1 1,0 0 0,-1 1-1,5 18 1,-9-28 16,-1 0 1,0 1-1,0-1 0,0 1 0,0-1 1,-1 1-1,1-1 0,-1 1 1,-1-1-1,1 1 0,-1-1 1,1 1-1,-1-1 0,-1 1 1,1-1-1,0 0 0,-3 6 0,1-8 74,1 1 0,-1 0 0,0 0 0,0-1 0,0 1 0,0-1 0,0 0 0,-1 0 0,1 0 0,-1-1 0,1 1 0,-1-1 0,1 1 0,-1-1-1,0-1 1,0 1 0,0 0 0,1-1 0,-1 0 0,-5 0 0,1 0 40,1 1-1,-1-2 1,0 1-1,0-1 1,0-1 0,0 1-1,1-1 1,-12-5-1,16 6-366,-1-1-1,1 0 0,-1 0 1,1 0-1,0-1 0,-1 1 1,-4-6-1,6 5-501,0 0-1,0 0 0,0 0 1,0 0-1,1 0 0,-1 0 1,1 0-1,0 0 1,-2-8-1,1-10-8394</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8.659"/>
    </inkml:context>
    <inkml:brush xml:id="br0">
      <inkml:brushProperty name="width" value="0.025" units="cm"/>
      <inkml:brushProperty name="height" value="0.025" units="cm"/>
    </inkml:brush>
  </inkml:definitions>
  <inkml:trace contextRef="#ctx0" brushRef="#br0">39 1 10922,'0'12'1564,"-3"56"1216,2 129 2390,2-177-4848,1 1 0,1-1 0,1 1 1,1-1-1,1 0 0,1 0 0,13 28 1,-19-48-258,-1 1 0,0 0 0,0-1 0,0 1 1,0-1-1,1 1 0,-1 0 0,0-1 0,1 1 0,-1-1 1,0 1-1,1-1 0,-1 1 0,1-1 0,-1 1 0,1-1 1,-1 1-1,1-1 0,-1 0 0,1 1 0,-1-1 0,1 0 1,-1 0-1,1 1 0,0-1 0,-1 0 0,1 0 0,-1 0 1,1 0-1,0 1 0,-1-1 0,2 0 0,8-19 1165,-4-33-703,-5 39-534,-1 1-1,-1-1 1,0 1-1,0-1 1,-2 1-1,-3-15 1,5 24-22,0 0 0,0 0 0,-1 0 0,1 0 0,0 0 0,-1 0 1,0 1-1,0-1 0,0 1 0,0-1 0,0 1 0,0 0 1,0 0-1,-1 0 0,1 0 0,-1 0 0,0 0 0,1 1 1,-1-1-1,0 1 0,0 0 0,0 0 0,0 0 0,0 0 0,0 0 1,0 1-1,0 0 0,0-1 0,-5 1 0,6 1 3,1-1 0,-1 1 0,1-1-1,-1 1 1,1 0 0,-1-1 0,1 1 0,0 0-1,-1 0 1,1 0 0,0 0 0,0 0-1,-1 1 1,1-1 0,0 0 0,0 1 0,0-1-1,1 0 1,-1 1 0,0-1 0,0 1 0,1-1-1,-1 1 1,1-1 0,-1 1 0,1 0-1,0-1 1,0 1 0,0-1 0,0 1 0,0 0-1,0-1 1,0 3 0,0 0 16,0 0 0,0 0 0,0 0 0,1 0 1,-1 0-1,1 0 0,0 0 0,0 0 0,1 0 0,-1 0 0,1-1 0,3 6 1,-1-5 18,1 0 0,-1 0 0,1-1 0,0 1 0,0-1 0,1-1 0,-1 1 0,1-1 0,-1 0 0,1 0 0,0 0 0,-1-1 0,1 0 0,0 0 0,0 0 0,0-1 0,0 0 0,0 0 0,0-1 0,8-1 0,-5 1 12,-1-1 0,0 0-1,0 0 1,1-1 0,-2 0 0,1 0 0,0-1-1,-1 0 1,1 0 0,-1-1 0,0 0 0,-1 0-1,11-10 1,-11 8-7,0-1 1,0 1-1,-1-1 0,0 0 1,0-1-1,-1 1 1,0-1-1,0 0 0,-1 0 1,0 0-1,-1 0 0,0-1 1,0 1-1,-1 0 0,0-11 1,-1 20-21,0 0 0,0-1 0,0 1 0,0 0 0,0-1 0,0 1 0,0 0 0,0 0 0,0-1 0,0 1 0,0 0 1,0 0-1,0-1 0,0 1 0,0 0 0,0 0 0,-1-1 0,1 1 0,0 0 0,0 0 0,0-1 0,0 1 0,-1 0 0,1 0 1,0 0-1,0-1 0,0 1 0,-1 0 0,1 0 0,0 0 0,0 0 0,0 0 0,-1-1 0,1 1 0,0 0 0,0 0 0,-1 0 1,1 0-1,0 0 0,-1 0 0,1 0 0,0 0 0,-1 0 0,-14 8-174,-9 17 17,18-12 176,2 0-1,0 0 1,0 1-1,1-1 1,1 1-1,0 0 1,1 0-1,2 27 1,-1-40-2,0 1 0,0 0 1,0 0-1,0 0 1,0 0-1,1 0 1,-1 0-1,1 0 0,-1-1 1,1 1-1,0 0 1,-1 0-1,1-1 1,0 1-1,0 0 0,0-1 1,1 1-1,-1-1 1,0 1-1,1-1 1,-1 0-1,3 2 1,-1-1 7,1-1 0,-1 0 0,0 0 1,0 0-1,0 0 0,1 0 1,-1-1-1,0 1 0,1-1 0,-1 0 1,0 0-1,5-1 0,2 0 23,0-1 0,-1-1 0,1 1 0,0-1 0,-1-1 0,0 0 0,0 0 0,9-6 0,11-12-24,-2-1 0,-1 0 1,26-33-1,-13 16-246,-30 35-486,-10 17 397,-14 34 315,6-16-6,7-26 39,1 1 0,0-1 0,0 1 0,1-1 0,-1 1 0,1-1 0,0 1 0,0-1 0,1 1 0,1 6 0,-1-10-16,0 0 0,0 1 0,0-1 0,1 0 0,-1 0 0,1 0 0,-1 0-1,0 0 1,1 0 0,0 0 0,-1-1 0,1 1 0,0 0 0,-1-1 0,1 1 0,0-1-1,-1 0 1,1 0 0,0 0 0,0 1 0,-1-2 0,1 1 0,0 0 0,0 0 0,-1 0-1,1-1 1,3 0 0,9-3-10,0 0-1,-1 0 0,1-1 0,-1-1 0,0 0 1,0-1-1,0 0 0,15-13 0,-10 8-184,1 0 0,24-10 0,-42 22 161,0 0-1,-1-1 0,1 1 1,-1 0-1,1 0 1,0 0-1,-1 0 0,1 0 1,-1 0-1,1 0 0,-1 0 1,1 0-1,0 1 0,-1-1 1,1 0-1,-1 0 0,1 0 1,-1 1-1,1-1 0,-1 0 1,1 1-1,-1-1 0,1 0 1,-1 1-1,1-1 0,-1 1 1,1-1-1,-1 1 0,0-1 1,1 1-1,-1-1 0,0 1 1,0-1-1,1 1 0,-1-1 1,0 1-1,0-1 0,0 1 1,0 0-1,1-1 1,-1 1-1,0-1 0,0 1 1,0 0-1,0-1 0,0 1 1,-1-1-1,1 1 0,0-1 1,0 2-1,-4 45 126,2-28-96,2-16 11,0-1-1,0 0 0,0 0 1,0 0-1,0 1 1,0-1-1,1 0 0,-1 0 1,1 0-1,0 0 1,-1 0-1,1 0 0,0 0 1,0 0-1,1 0 0,-1 0 1,2 3-1,-1-4-14,0 0 1,0-1-1,0 1 0,0 0 0,0 0 0,-1-1 0,1 1 1,0-1-1,0 0 0,0 0 0,0 0 0,0 0 0,0 0 1,0 0-1,0 0 0,0 0 0,0-1 0,0 1 0,0-1 1,3-1-1,-2 1-327,0 0-1,0-1 1,0 0 0,0 1 0,0-1 0,0 0-1,0-1 1,-1 1 0,1 0 0,-1-1 0,3-3-1,9-16-5598</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9.039"/>
    </inkml:context>
    <inkml:brush xml:id="br0">
      <inkml:brushProperty name="width" value="0.025" units="cm"/>
      <inkml:brushProperty name="height" value="0.025" units="cm"/>
    </inkml:brush>
  </inkml:definitions>
  <inkml:trace contextRef="#ctx0" brushRef="#br0">1 0 11243,'0'0'6374,"22"54"-6310,-3-47-3011,1-5-7431</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9.716"/>
    </inkml:context>
    <inkml:brush xml:id="br0">
      <inkml:brushProperty name="width" value="0.025" units="cm"/>
      <inkml:brushProperty name="height" value="0.025" units="cm"/>
    </inkml:brush>
  </inkml:definitions>
  <inkml:trace contextRef="#ctx0" brushRef="#br0">14 1 6887,'0'0'14648,"-3"5"-14461,1 2-58,-1 1 1,1 0-1,1 0 1,0 0-1,0 0 1,0 0-1,1 0 1,0 0-1,1 0 0,0 0 1,0 0-1,1 0 1,0 0-1,0 0 1,1 0-1,0-1 1,0 0-1,0 1 1,8 9-1,-9-15-72,1 0 0,0 0 0,0 0 0,-1 0 0,1-1 0,0 0 0,0 1 0,0-1 0,0 0 0,1 0 0,-1-1 0,0 1 0,0-1 0,0 1 1,1-1-1,-1 0 0,0 0 0,0-1 0,1 1 0,-1-1 0,0 1 0,0-1 0,6-2 0,3-2 78,0 1 0,0-1 0,0-1 0,17-11 1,-14 7-111,0-1 1,-1 0-1,0-1 1,20-23 0,-33 96-854,-1-59 831,0 0 0,0-1-1,0 1 1,0 0 0,1-1-1,-1 1 1,0 0 0,1-1-1,-1 1 1,1 0 0,0-1-1,-1 1 1,1-1 0,0 1-1,0-1 1,0 0 0,0 1-1,0-1 1,0 0 0,0 0-1,1 1 1,-1-1 0,0 0-1,1 0 1,-1 0 0,2 0-1,1 1 13,1-1-1,-1 0 0,0 0 0,0-1 0,0 1 1,1-1-1,-1 0 0,0 0 0,0 0 0,6-1 1,9-3 36,0 0 0,-1-2 0,30-11 0,-27 8-104,-11 4-46,1 0-1,0 1 1,0 0-1,15-2 1,-23 5 79,1 1 0,0 0 1,-1 0-1,1 0 1,-1 0-1,1 1 1,0-1-1,-1 1 1,1 0-1,-1 0 0,1 0 1,-1 1-1,0-1 1,0 1-1,1-1 1,-1 1-1,5 4 1,-3-3 60,-1 0 0,1 0 1,0-1-1,1 0 1,-1 0-1,0-1 1,1 1-1,-1-1 1,0 0-1,1-1 0,-1 1 1,1-1-1,0 0 1,-1 0-1,1-1 1,-1 0-1,11-3 1,5-1 154,0-1 1,-1-1-1,24-12 1,-7-1-123,-28 14-100,0 1 0,0 0 0,1 0 0,0 1 0,0 0 0,0 1 0,0 0-1,18-3 1,-27 7-32,0-1 0,-1 0 0,1 1-1,0-1 1,0 0 0,0 1-1,0-1 1,0 1 0,-1 0-1,1-1 1,0 1 0,-1-1-1,1 1 1,0 0 0,-1 0-1,1-1 1,-1 1 0,1 0-1,-1 0 1,1 0 0,0 1-1,9 12-2318,0-10-2541,-3-3-378</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9:00.393"/>
    </inkml:context>
    <inkml:brush xml:id="br0">
      <inkml:brushProperty name="width" value="0.025" units="cm"/>
      <inkml:brushProperty name="height" value="0.025" units="cm"/>
    </inkml:brush>
  </inkml:definitions>
  <inkml:trace contextRef="#ctx0" brushRef="#br0">72 464 10154,'-10'1'1478,"0"-1"-767,7 0-413,-1-1 1,1 1-1,-1 0 1,1 1-1,-1-1 1,1 0-1,-1 1 1,1 0-1,-1 0 1,1 0-1,0 0 1,-7 4-1,9 0 1499,12-1-924,27 2 1327,56 3 0,117-9-782,-148-2-1231,431-39 64,1-35-519,-492 75 264,766-147-862,-117 20 1352,2 35 588,-552 85-1004,-63 7-99,-32 1-54,-12 2-67,-16 3-145,-13 2-660,12-7-4207</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9:02.314"/>
    </inkml:context>
    <inkml:brush xml:id="br0">
      <inkml:brushProperty name="width" value="0.025" units="cm"/>
      <inkml:brushProperty name="height" value="0.025" units="cm"/>
    </inkml:brush>
  </inkml:definitions>
  <inkml:trace contextRef="#ctx0" brushRef="#br0">6126 1489 9801,'0'0'3817,"-2"-8"-1943,-5-31-1009,-2 0 0,-2 1-1,-1 0 1,-2 1 0,-1 0 0,-3 1 0,-41-65 0,-85-112-171,89 127-134,-4 1 1,-72-78-1,94 118-297,2-1 1,3-2-1,-48-89 0,68 115-254,-4-6-17,-1 0 0,-1 2 0,-2 0 0,-22-23 0,29 35 2,-1 2 0,-1-1 0,0 2 0,0 0-1,-1 0 1,-1 2 0,1 0 0,-24-8-1,35 15-1,0 1 0,0 0 0,-1 0-1,1 0 1,0 1 0,-1-1 0,1 1-1,-1 1 1,1-1 0,0 1 0,-1 0-1,1 0 1,-6 2 0,-9 5-54,0 0 0,-21 12 0,-26 10-21,22-19 15,-1-2-1,-1-2 1,-75 2 0,51-4 21,-1046 34-439,121 35-48,451 10 402,4 32-72,74-15 118,422-92 88,-594 130 156,621-134-162,0 0-1,0 1 0,0 0 0,-32 19 0,45-22-9,1 0 0,-1 0 0,0 0 1,1 1-1,0-1 0,0 1 0,0 0 0,1 0 0,-1 1 0,1-1 0,0 1 0,0-1 0,0 1 0,1 0 0,0 0 0,0 0 0,0 1 0,1-1 0,-1 0 0,1 1 0,0 5 1,-9 142-2,2-73 109,4 0 1,4 1-1,12 96 1,-5-127-48,28 97 0,-30-131 7,1 0-1,0-1 1,1 0-1,1 0 1,1-1-1,0 0 1,1 0-1,0-1 1,24 23-1,-26-29-48,-1 1 0,0-1 0,0 1-1,-1 0 1,0 1 0,0 0-1,-1 0 1,0 0 0,-1 0 0,0 1-1,-1 0 1,1 0 0,-2 0-1,1 0 1,-2 0 0,2 21 0,-2-28-4,-1-1 1,1 1 0,0-1 0,0 1 0,0-1 0,0 0 0,0 1 0,0-1 0,1 0 0,-1 0-1,1 0 1,0 0 0,0 0 0,-1 0 0,1-1 0,0 1 0,0-1 0,1 1 0,-1-1-1,0 0 1,0 0 0,1 0 0,-1 0 0,1 0 0,-1 0 0,4 0 0,12 4 6,0-2 0,32 4 0,-19-4 2,67 11-241,168 1 0,101-25-313,-77 1-4,809-26-154,-914 28 630,448-31 478,-467 20-358,215-50 1,-33 3 425,113-17-378,58-8-1740,-390 68-3982,-69 4 1184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5.363"/>
    </inkml:context>
    <inkml:brush xml:id="br0">
      <inkml:brushProperty name="width" value="0.025" units="cm"/>
      <inkml:brushProperty name="height" value="0.025" units="cm"/>
    </inkml:brush>
  </inkml:definitions>
  <inkml:trace contextRef="#ctx0" brushRef="#br0">1 0 12684,'0'0'5862</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9.744"/>
    </inkml:context>
    <inkml:brush xml:id="br0">
      <inkml:brushProperty name="width" value="0.025" units="cm"/>
      <inkml:brushProperty name="height" value="0.025" units="cm"/>
    </inkml:brush>
  </inkml:definitions>
  <inkml:trace contextRef="#ctx0" brushRef="#br0">209 262 19378,'0'0'5472,"-10"-8"-5007,7 6-466,-3-2 12,0-1 0,-1 0-1,0 1 1,0 1-1,-11-5 1,15 6-43,0 1-1,-1 1 1,1-1 0,-1 0 0,1 1-1,-1 0 1,1 0 0,-1 0-1,1 0 1,-1 0 0,1 1 0,-1-1-1,1 1 1,-1 0 0,1 0 0,-1 1-1,1-1 1,0 0 0,-5 4 0,1 0-70,1-1 1,-1 2-1,1-1 1,0 1 0,1 0-1,-1 0 1,-6 10-1,10-13 94,0 0-1,0 1 0,0-1 0,0 0 0,1 1 0,0 0 0,-1-1 0,1 1 0,1 0 0,-1 0 0,1 0 1,-1-1-1,1 1 0,0 0 0,0 0 0,1 0 0,1 7 0,-1-10 5,0 1-1,0-1 1,0 0-1,0 0 1,1 0-1,-1 0 0,0 0 1,1 0-1,-1 0 1,1 0-1,-1-1 1,1 1-1,0 0 1,-1-1-1,1 0 1,0 1-1,-1-1 1,1 0-1,0 0 1,-1 0-1,1 0 1,0 0-1,-1 0 1,1 0-1,0 0 0,1-1 1,49-11 14,-38 4 3,-1 1-1,0-2 1,0 0 0,-1-1 0,0 0-1,-1 0 1,18-22 0,-12 11 5,-1-2 1,-1 1 0,19-40-1,-24 39-68,-15 25-244,-20 40 56,19-28 270,0 0 0,1 1 0,1-1 0,0 1 0,1 0 1,1 0-1,0 0 0,1 0 0,0 0 0,2 1 0,1 17 0,-1-32-11,-1 0-1,1 0 1,0 1 0,-1-1 0,1 0 0,0 0-1,0 0 1,0 0 0,0 0 0,0 0 0,0 0 0,0 0-1,0 0 1,0 0 0,1-1 0,-1 1 0,0-1-1,0 1 1,1 0 0,-1-1 0,0 0 0,1 1 0,-1-1-1,0 0 1,1 0 0,-1 0 0,1 0 0,-1 0-1,0 0 1,1 0 0,-1 0 0,0-1 0,1 1 0,-1 0-1,0-1 1,3 0 0,3-1 144,0 0 0,0-1 1,-1 0-1,1 0 0,11-7 0,0-6-158,-1 0 1,0-1-1,-2 0 0,0-2 0,-1 1 0,0-2 0,-2 0 0,-1-1 0,0 0 1,-1 0-1,7-25 0,-12 23-386,-49 112-251,41-79 768,0-1 0,1 1 1,0 0-1,1 0 0,0 0 0,0 1 1,1-1-1,0 0 0,3 18 0,-2-27-116,0 1-1,1-1 1,-1 0-1,0 1 0,0-1 1,1 0-1,-1 0 0,0 0 1,1 0-1,-1 0 1,1 0-1,0 0 0,-1 0 1,1-1-1,0 1 1,-1-1-1,1 1 0,0-1 1,0 1-1,-1-1 0,1 0 1,0 0-1,0 0 1,-1 0-1,5-1 0,46-8 1351,-40 3-1259,0 0 0,0-1 0,-1 0 0,0 0 0,0-2 0,-1 1 0,0-1 0,0-1 0,-1 1 0,12-18 0,-6 7-72,-1-2 1,-1 1 0,-1-2 0,15-37 0,-19 24-485,-8 34 224,-1 5-102,-1 2 257,-6 12-71,1 0 0,0 1 1,2 0-1,0 0 1,1 1-1,0-1 1,2 1-1,-1 31 1,3-48-45,1 0 1,-1-1 0,1 1 0,-1 0 0,1-1 0,0 1 0,-1 0 0,1-1 0,0 1 0,0-1 0,0 1 0,0-1 0,1 1 0,-1-1 0,0 0 0,1 0 0,-1 0 0,0 1 0,1-1 0,-1-1 0,1 1-1,0 0 1,-1 0 0,1 0 0,0-1 0,-1 1 0,1-1 0,0 0 0,0 1 0,-1-1 0,5 0 0,0 1-604,1-1 1,-1 0-1,0-1 1,1 1-1,-1-1 0,0-1 1,0 1-1,8-3 0,20-14-4551</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0:02.026"/>
    </inkml:context>
    <inkml:brush xml:id="br0">
      <inkml:brushProperty name="width" value="0.025" units="cm"/>
      <inkml:brushProperty name="height" value="0.025" units="cm"/>
    </inkml:brush>
  </inkml:definitions>
  <inkml:trace contextRef="#ctx0" brushRef="#br0">1 0 2787,'0'0'-577</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0:03.486"/>
    </inkml:context>
    <inkml:brush xml:id="br0">
      <inkml:brushProperty name="width" value="0.025" units="cm"/>
      <inkml:brushProperty name="height" value="0.025" units="cm"/>
    </inkml:brush>
  </inkml:definitions>
  <inkml:trace contextRef="#ctx0" brushRef="#br0">1258 141 192,'0'0'3940,"-3"2"-3871,3-2-70,-1 1 0,1-1 0,0 0 0,-1 0 0,1 1 0,0-1 0,-1 0 0,1 0 0,0 1 0,-1-1 0,1 0 0,-1 0 0,1 0 0,-1 0 0,1 0 0,0 0 0,-1 1 0,1-1 0,-1 0 0,1 0 0,-1 0 0,1-1 0,0 1 0,-1 0 0,1 0 0,-1 0 0,1 0 0,0 0-1,-1 0 1,1-1 0,-1 1 0,1 0 0,0 0 0,-1 0 0,1-1 0,0 1 0,-1 0 0,1-1 0,0 1 0,-1 0 0,1-1 0,0 1 0,1-23 200,2-1-39,-3 21-33,0-1 1,0 1-1,0-1 0,-1 1 0,0 0 1,1-1-1,-1 1 0,-1 0 0,1-1 0,0 1 1,-1 0-1,1 0 0,-1 0 0,0 0 1,0 1-1,-1-1 0,1 0 0,-3-2 0,0 1 18,0 1 0,0 0 1,0 0-1,0 0 0,0 1 0,-1 0 0,1 0 0,-1 0 0,1 0 0,-8 0 0,1 0 21,-1 1-1,0 0 1,1 1 0,-1 0-1,0 1 1,1 1 0,-1 0-1,1 1 1,-19 6 0,8-2-99,0 0 1,0-2 0,-31 4-1,30-6 2,1 1-1,0 1 1,-38 14-1,29-4 59,0 1 0,2 1 0,-1 2-1,2 2 1,1 0 0,-47 47 0,32-23 109,2 3-1,2 1 1,-35 57 0,-15 49 75,-77 184-1,163-331-279,-5 9-4,1 1 0,0 0 1,1-1-1,-5 32 1,10-44-31,0 1 1,1-1-1,0 1 0,0 0 1,0-1-1,0 1 1,1 0-1,0-1 0,0 1 1,1-1-1,-1 1 1,1-1-1,0 0 0,1 0 1,-1 0-1,1 0 1,0 0-1,1 0 1,4 5-1,7 4 2,0-1 0,0-1 0,2 0 1,-1-1-1,1-1 0,1-1 0,0 0 0,0-1 0,21 6 1,29 5-11,86 14 1,-44-11 34,11 6-26,2-5 1,0-5 0,135 2-1,-198-21 46,0-3-1,0-2 1,96-23 0,-118 19-46,0-1 0,-1-3 0,0-1-1,-1-1 1,-1-3 0,50-33 0,-58 30-5,-1-1 1,-1-1-1,-2-2 0,0 0 0,-2-1 0,-1-1 0,-1-1 0,-1 0 0,18-44 0,-31 63 17,-1-1 0,0-1 0,-1 1 0,0 0 0,-1-1 0,0 0 0,-1 1 1,-1-1-1,1 0 0,-2 0 0,-2-20 0,-1 14 2,0 1 1,-2-1 0,0 1-1,0 1 1,-2-1 0,0 1-1,-11-16 1,-3 0 108,-2 2-1,0 0 1,-2 2 0,-2 1 0,0 1 0,-51-36 0,10 16 149,-3 3 1,-1 3 0,-143-56 0,93 54-287,-222-47 0,308 81-73,-1 2-1,0 1 1,0 2-1,0 2 1,-42 4-1,68-2 24,1 1 0,-1 1 0,1 0 0,-1 0 0,1 1 0,0 0 0,0 1 0,-20 12 0,25-12-6,0 0-1,0 0 1,1 0-1,-1 1 1,1 0 0,0 0-1,1 0 1,-1 0-1,1 1 1,0 0-1,1 0 1,0 0-1,0 0 1,1 0 0,-3 9-1,3-5-316,0 1 0,1 1 0,0-1 0,0 0 0,1 0 0,1 0-1,0 0 1,4 15 0,16 28-4031</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9.354"/>
    </inkml:context>
    <inkml:brush xml:id="br0">
      <inkml:brushProperty name="width" value="0.025" units="cm"/>
      <inkml:brushProperty name="height" value="0.025" units="cm"/>
    </inkml:brush>
  </inkml:definitions>
  <inkml:trace contextRef="#ctx0" brushRef="#br0">0 0 11499,'0'0'5413,"8"80"-4196,-8-36 321,0 5-642,0 1-95,0-4-320,0-2-289,0-4-32,0-8-128,0-6 32,0-8-128,0-10-897,0-20-7847,0-11 1281</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9.712"/>
    </inkml:context>
    <inkml:brush xml:id="br0">
      <inkml:brushProperty name="width" value="0.025" units="cm"/>
      <inkml:brushProperty name="height" value="0.025" units="cm"/>
    </inkml:brush>
  </inkml:definitions>
  <inkml:trace contextRef="#ctx0" brushRef="#br0">3 37 8936,'0'0'5969,"-1"12"-5537,0-2-327,1 0-1,-1 0 0,1 0 1,1 0-1,0 0 0,1 0 1,0 0-1,0 0 0,1 0 1,5 12-1,3-1 467,1-1-1,0 0 1,1-1 0,17 18-1,-26-32-411,1 1-1,0-1 1,0 0-1,1-1 1,0 1-1,0-1 1,0 0-1,0-1 1,0 1-1,1-1 1,-1 0 0,1-1-1,0 0 1,0 0-1,0 0 1,0-1-1,8 1 1,-12-3-104,0 1 1,0-1 0,-1 0-1,1 0 1,0 0 0,0-1 0,-1 1-1,1-1 1,-1 1 0,1-1-1,-1 0 1,0 0 0,0 0-1,0 0 1,0 0 0,0 0 0,0-1-1,0 1 1,-1-1 0,1 1-1,-1-1 1,0 0 0,0 0-1,2-4 1,2-8 123,1 0 0,-2-1 0,3-16 0,-4 10-40,0 0 1,-1 0-1,-2-28 0,0 44-160,0 0 0,-1 0 0,1 0-1,-1 0 1,-1 0 0,1 0 0,-1 0 0,0 1 0,0-1 0,-1 0 0,1 1-1,-1 0 1,0-1 0,-1 1 0,0 0 0,-4-5 0,7 10-64,1-1 1,0 1-1,-1 0 1,1 0-1,0-1 0,-1 1 1,1 0-1,0 0 1,-1 0-1,1-1 1,-1 1-1,1 0 1,0 0-1,-1 0 0,1 0 1,0 0-1,-1 0 1,1 0-1,-1 0 1,1 0-1,0 0 0,-1 0 1,1 0-1,-1 0 1,1 0-1,0 0 1,-1 1-1,1-1 1,-1 0-1,1 0 0,0 0 1,-1 1-1,1-1 1,0 0-1,-1 0 1,1 1-1,0-1 0,0 0 1,-1 1-1,1-1 1,0 0-1,0 1 1,0-1-1,-1 0 1,1 1-1,0-1 0,0 0 1,0 1-1,0-1 1,0 1-1,0-1 1,0 0-1,0 1 0,-1-1 1,2 1-1,-1-1 1,0 0-1,0 1 1,0-1-1,0 1 1,0 34-4231,0-29 3202,0 21-3126</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0.070"/>
    </inkml:context>
    <inkml:brush xml:id="br0">
      <inkml:brushProperty name="width" value="0.025" units="cm"/>
      <inkml:brushProperty name="height" value="0.025" units="cm"/>
    </inkml:brush>
  </inkml:definitions>
  <inkml:trace contextRef="#ctx0" brushRef="#br0">8 22 9929,'0'0'8761,"-2"9"-8612,2-7-132,-2 6 143,1 1 1,-1 0 0,2 0-1,0 0 1,1 18-1,-1-26-76,1 1 0,-1 0 1,0-1-1,1 1 0,0 0 0,-1-1 0,1 1 0,0-1 0,0 1 0,-1-1 0,1 1 0,0-1 0,1 0 0,-1 1 0,0-1 0,0 0 0,0 0 0,1 0 0,-1 0 0,1 0 0,-1 0 0,1 0 0,-1 0 0,1-1 0,-1 1 0,1-1 0,0 1 0,-1-1 0,1 1 0,0-1 1,-1 0-1,1 0 0,0 0 0,0 0 0,-1 0 0,1 0 0,0-1 0,-1 1 0,1 0 0,0-1 0,-1 1 0,1-1 0,0 0 0,1-1 0,3 0 85,0-1-1,0 0 1,-1 0 0,1-1-1,-1 0 1,0 0 0,0 0-1,0 0 1,-1-1 0,1 0-1,5-9 1,0 1-96,-1-1 0,0-1 1,8-20-1,-19 106-2495,3-45 2308,-2-22 31,1 0 1,0 0-1,1 0 1,-1 0-1,0 0 0,1 0 1,0 0-1,0 0 0,0-1 1,1 1-1,-1 0 1,1-1-1,2 5 0,-2-6-70,0-1 1,0 0-1,0 1 0,0-1 0,0 0 0,0 0 1,0 0-1,0-1 0,0 1 0,0 0 0,0-1 0,0 1 1,1-1-1,-1 0 0,0 0 0,0 0 0,1 0 1,-1 0-1,0 0 0,0-1 0,0 1 0,1-1 0,-1 1 1,0-1-1,4-2 0,1 0-908,0 0 0,-1-1 0,1 0 1,-1 0-1,0 0 0,11-10 0,8-10-7171</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0.494"/>
    </inkml:context>
    <inkml:brush xml:id="br0">
      <inkml:brushProperty name="width" value="0.025" units="cm"/>
      <inkml:brushProperty name="height" value="0.025" units="cm"/>
    </inkml:brush>
  </inkml:definitions>
  <inkml:trace contextRef="#ctx0" brushRef="#br0">36 1 9449,'-3'8'1601,"-6"23"53,2 0 0,0 1 0,3 0 0,0 0 1,2 58-1,2-86-1555,1 0 1,-1 0 0,0 1 0,1-1-1,0 0 1,0 0 0,0 0-1,1 0 1,-1-1 0,1 1 0,2 4-1,-3-6-54,0-1 0,1 1-1,-1-1 1,0 0-1,1 0 1,-1 1 0,1-1-1,-1 0 1,1 0-1,-1-1 1,1 1-1,0 0 1,0 0 0,-1-1-1,1 1 1,0-1-1,0 1 1,2-1-1,5 0 54,1-1 0,-1 0 0,1-1 0,-1 0 0,1-1 0,-1 0 0,14-6 0,-13 5-116,0 0-1,-1 1 1,1 0-1,0 1 1,13-1 0,-22 3 0,0 0 0,-1 1 1,1-1-1,0 1 1,0-1-1,0 1 0,-1-1 1,1 1-1,0 0 0,-1-1 1,1 1-1,0 0 0,-1 0 1,1-1-1,-1 1 1,1 0-1,-1 0 0,1 0 1,-1 0-1,0-1 0,0 1 1,1 0-1,-1 0 0,0 0 1,0 0-1,0 0 1,0 0-1,0 0 0,0 0 1,0 0-1,0 0 0,0 0 1,-1 0-1,1 1 0,-9 38-53,3-27 65,-1 0-1,0-1 1,-11 14-1,-16 29 599,36-55-548,-1 1-1,1-1 1,-1 0 0,1 0-1,0 1 1,-1-1 0,1 0-1,-1 0 1,1-1-1,-1 1 1,1 0 0,0 0-1,-1-1 1,1 1 0,-1-1-1,2 0 1,24-6-474,53-7 0,21-4-1534,-79 8-1447,-11-1-1842,-4-4-4463</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0.838"/>
    </inkml:context>
    <inkml:brush xml:id="br0">
      <inkml:brushProperty name="width" value="0.025" units="cm"/>
      <inkml:brushProperty name="height" value="0.025" units="cm"/>
    </inkml:brush>
  </inkml:definitions>
  <inkml:trace contextRef="#ctx0" brushRef="#br0">0 0 10154,'0'0'5573,"56"8"-4836,-26 0-193,9 1-352,8 1-128,0 1-672,3-2-1762,6-3-2787</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1.220"/>
    </inkml:context>
    <inkml:brush xml:id="br0">
      <inkml:brushProperty name="width" value="0.025" units="cm"/>
      <inkml:brushProperty name="height" value="0.025" units="cm"/>
    </inkml:brush>
  </inkml:definitions>
  <inkml:trace contextRef="#ctx0" brushRef="#br0">0 126 10090,'0'0'10361,"9"-3"-8695,3-1-1215,-1-1 0,1 0 0,-1-1 0,13-9 0,-20 12-400,-1 1 0,1 0 0,-1-1 0,0 0 0,0 0-1,0 0 1,-1 0 0,1 0 0,-1 0 0,0-1 0,0 1 0,0-1-1,0 0 1,0 0 0,-1 0 0,1 1 0,-1-1 0,0 0 0,0-8-1,-1 11-65,0 0 0,-1 0 0,1 1 0,0-1 1,-1 0-1,1 0 0,-1 1 0,1-1 0,-1 1 0,1-1 0,-1 0 0,0 1 0,1-1 0,-1 1 0,0-1 0,1 1 0,-1-1 0,0 1 0,1 0 0,-1-1 0,0 1 0,0 0 0,0 0 0,1 0 0,-1-1 0,0 1 0,0 0 0,0 0 0,0 0 0,1 0 0,-1 0 0,0 1 1,0-1-1,0 0 0,1 0 0,-1 0 0,0 1 0,0-1 0,-35 12-1612,31-8 1566,1-1-1,-1 1 1,1 1 0,0-1-1,0 0 1,0 1 0,0 0-1,1 0 1,0 0-1,0 0 1,0 0 0,1 1-1,0-1 1,0 1-1,0 0 1,1 0 0,-1 0-1,1-1 1,0 12-1,2-16 73,-1-1 0,1 1-1,0 0 1,-1 0 0,1 0-1,0-1 1,0 1 0,-1 0-1,1-1 1,0 1 0,0 0-1,0-1 1,0 1 0,0-1-1,0 0 1,0 1 0,0-1-1,0 0 1,0 0 0,0 1-1,0-1 1,0 0-1,0 0 1,0 0 0,0 0-1,0 0 1,0-1 0,2 1-1,35-5 653,37-25-222,-62 23-451,-1 1 1,1 1-1,0 0 0,1 1 0,-1 0 1,1 1-1,26-3 0,-39 6 3,0 0 0,0 1-1,-1-1 1,1 0 0,0 0-1,-1 0 1,1 0 0,0 1 0,-1-1-1,1 0 1,0 1 0,-1-1 0,1 0-1,-1 1 1,1-1 0,-1 1 0,1-1-1,-1 1 1,1-1 0,-1 1-1,1 0 1,-1-1 0,0 1 0,1-1-1,-1 1 1,0 0 0,1-1 0,-1 1-1,0 0 1,0-1 0,0 1 0,0 0-1,1 0 1,-1 0 0,-1 34-13,2-2 225,2-33-103,0 1 0,0 0 1,0-1-1,0 1 1,0-1-1,-1 0 1,1 0-1,0 0 1,0 0-1,0 0 0,0-1 1,0 0-1,0 1 1,0-1-1,3-2 1,8-2-381,22-6 300,-9 8-6706,-18 3 779</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2.086"/>
    </inkml:context>
    <inkml:brush xml:id="br0">
      <inkml:brushProperty name="width" value="0.025" units="cm"/>
      <inkml:brushProperty name="height" value="0.025" units="cm"/>
    </inkml:brush>
  </inkml:definitions>
  <inkml:trace contextRef="#ctx0" brushRef="#br0">23 1 3523,'0'0'18599,"-2"8"-18129,-5 22 424,2 0 0,1 1 1,0 43-1,5-79 512,1-5-1317,0-1-1,-1 1 0,0 0 1,0-1-1,-1 0 1,0 1-1,-3-15 1,3 25-127,0 0 1,0 1 0,0-1-1,0 0 1,0 0 0,0 1-1,0-1 1,0 0-1,0 0 1,0 1 0,0-1-1,0 0 1,0 0 0,0 1-1,0-1 1,0 0 0,0 0-1,0 1 1,0-1-1,-1 0 1,1 0 0,0 0-1,0 1 1,0-1 0,0 0-1,0 0 1,-1 0-1,1 1 1,80-3-631,-27-10-5695,-25 2 0</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2.876"/>
    </inkml:context>
    <inkml:brush xml:id="br0">
      <inkml:brushProperty name="width" value="0.025" units="cm"/>
      <inkml:brushProperty name="height" value="0.025" units="cm"/>
    </inkml:brush>
  </inkml:definitions>
  <inkml:trace contextRef="#ctx0" brushRef="#br0">166 0 12588,'0'0'5418,"-8"0"-3950,1 0-1387,0 1-1,0 0 0,0 0 0,0 0 0,0 1 0,0 0 0,1 0 0,-1 1 0,1 0 0,-1 0 0,1 1 0,0-1 0,0 1 0,1 1 1,-1-1-1,1 1 0,-6 6 0,-18 30 871,21-17-167,8-23-766,0-1 0,0 1 0,0-1 0,0 1 0,0-1 1,0 1-1,0-1 0,0 1 0,1-1 0,-1 0 0,0 1 0,0-1 0,0 1 1,1-1-1,-1 1 0,0-1 0,1 0 0,-1 1 0,0-1 0,1 0 0,-1 1 0,0-1 1,1 0-1,-1 1 0,1-1 0,-1 0 0,1 0 0,-1 1 0,0-1 0,1 0 1,-1 0-1,1 0 0,-1 0 0,1 0 0,-1 0 0,1 0 0,0 0 0,6 0 60,0 0 0,0-1 0,0 0-1,0 0 1,0 0 0,0-1-1,0 0 1,-1-1 0,1 0-1,-1 0 1,1 0 0,-1-1-1,0 1 1,0-1 0,5-6 0,9-7-140,-1 0-1,30-36 1,-61 72-164,1 1-1,1 0 0,-13 41 0,22-60 216,-2 6 88,0 1-1,0 0 0,1 0 1,0 0-1,0 0 0,1 0 1,0 1-1,0-1 0,1 17 1,1-24-49,0 0 0,-1-1 1,1 1-1,-1 0 1,1 0-1,0 0 1,0 0-1,0-1 0,-1 1 1,1 0-1,0-1 1,0 1-1,0-1 1,0 1-1,0-1 0,0 1 1,0-1-1,0 0 1,0 0-1,0 1 1,0-1-1,0 0 0,0 0 1,0 0-1,1 0 1,-1 0-1,0 0 1,0 0-1,0-1 0,0 1 1,0 0-1,0-1 1,1 0-1,38-12 741,-22 2-840,-1 0 0,0-1 0,-1-1 0,0-1 0,-1 0 0,-1-1 1,0 0-1,-1-1 0,-1-1 0,21-34 0,-34 45-853,-6 10 613,-9 11 201,8-6 108,-35 50-33,40-55 144,0 1 0,0 0-1,1 0 1,0 0 0,0 1 0,0-1 0,0 1 0,1-1 0,-2 12 0,3-17-88,1 1 0,-1 0 1,0-1-1,1 1 1,-1-1-1,1 0 1,-1 1-1,1-1 1,-1 1-1,1-1 1,-1 0-1,1 1 0,-1-1 1,1 0-1,-1 0 1,1 1-1,0-1 1,-1 0-1,1 0 1,-1 0-1,1 0 0,0 0 1,-1 1-1,1-1 1,-1-1-1,1 1 1,0 0-1,-1 0 1,1 0-1,0 0 1,21-3 412,-10 0-318,-1-1 0,0 0-1,0 0 1,0-2 0,0 1-1,16-13 1,55-45-515,-39 25-1261,-41 37 1100,-16 36-562,10-27 1158,-1-1 138,0 0 0,1 0-1,1 0 1,-1 1 0,1-1-1,0 1 1,1 0 0,0 0-1,-2 12 1,5-19-147,-1-1 0,0 1 0,1 0 0,-1-1 0,1 1 0,-1-1 0,1 1 0,-1 0 0,1-1 0,-1 1 1,1-1-1,-1 0 0,1 1 0,0-1 0,-1 1 0,1-1 0,0 0 0,0 0 0,-1 1 0,1-1 0,0 0 0,-1 0 0,1 0 0,0 0 0,0 0 0,-1 0 1,1 0-1,0 0 0,0 0 0,-1 0 0,1 0 0,0 0 0,0-1 0,-1 1 0,1 0 0,0 0 0,0-1 0,33-10 813,28-31-343,-3 3-3668,-58 38 614,-15 4-7810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40.172"/>
    </inkml:context>
    <inkml:brush xml:id="br0">
      <inkml:brushProperty name="width" value="0.025" units="cm"/>
      <inkml:brushProperty name="height" value="0.025" units="cm"/>
    </inkml:brush>
  </inkml:definitions>
  <inkml:trace contextRef="#ctx0" brushRef="#br0">140 92 9545,'0'-11'4111,"0"5"-3528,0 1 0,-1-1 1,0 0-1,0 0 0,0 1 1,-1-1-1,0 1 1,-3-8-1,4 11-496,0 1 0,0-1 1,0 1-1,0-1 0,0 1 1,0 0-1,0 0 0,-1-1 1,1 1-1,-1 0 0,1 0 1,0 0-1,-1 1 0,0-1 0,1 0 1,-1 0-1,1 1 0,-1-1 1,0 1-1,0 0 0,1-1 1,-1 1-1,0 0 0,0 0 0,1 0 1,-1 0-1,0 0 0,0 0 1,1 1-1,-1-1 0,0 1 1,1-1-1,-1 1 0,0 0 0,1-1 1,-1 1-1,1 0 0,-1 0 1,1 0-1,-2 2 0,-3 1-60,1 0 0,0 0 0,0 0 0,1 1 0,-1 0 0,1 0 0,0 0 0,0 1 0,1 0 0,-4 6 0,5-9-34,1-1 1,-1 1-1,1 0 1,0 0-1,0 0 0,0 0 1,0 0-1,0 0 1,1 0-1,0 0 1,-1 0-1,1 0 0,0 0 1,0 0-1,1 0 1,-1 0-1,1 0 1,-1 0-1,1 0 0,0 0 1,0 0-1,0 0 1,4 5-1,-3-5-157,0-1 0,1 0 0,0 0 1,0 0-1,0 0 0,0-1 0,0 1 0,0-1 0,0 1 0,0-1 1,0 0-1,1 0 0,-1-1 0,4 1 0,54 3-1104,-44-3 803,5-1 31,-5 0 403,0 1-1,-1 0 0,1 1 0,-1 1 0,0 0 1,17 6-1,-32-9 134,0 0 1,0 0-1,-1 1 1,1-1 0,0 0-1,0 1 1,0-1-1,-1 0 1,1 1-1,0-1 1,0 1-1,-1-1 1,1 1-1,0-1 1,-1 1 0,1 0-1,0-1 1,-1 1-1,1 0 1,-1 0-1,1-1 1,-1 1-1,0 0 1,1 0 0,-1 0-1,0-1 1,1 1-1,-1 0 1,0 0-1,0 0 1,0 0-1,0 0 1,0 0-1,0 0 1,0-1 0,0 1-1,0 0 1,0 0-1,-1 0 1,1 0-1,0 0 1,-1-1-1,1 1 1,0 0-1,-1 0 1,1 0 0,-1-1-1,1 1 1,-1 0-1,1-1 1,-1 1-1,0 0 1,1-1-1,-1 1 1,0-1-1,0 1 1,-1 0 0,-44 26 3056,29-19-3086,0 0 0,-1-2 0,0 0 0,0-1 0,0-1 0,-1 0 0,0-2 0,-27 1 0,45-3-262,1 0 0,-1 0 0,0 0 1,0 0-1,0 0 0,0 0 0,1 0 0,-1-1 0,0 1 1,0 0-1,0-1 0,1 1 0,-1-1 0,0 1 1,0 0-1,1-1 0,-1 0 0,1 1 0,-1-1 1,0 1-1,1-1 0,-1 0 0,-1-20-8302,7 3 446</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3.804"/>
    </inkml:context>
    <inkml:brush xml:id="br0">
      <inkml:brushProperty name="width" value="0.025" units="cm"/>
      <inkml:brushProperty name="height" value="0.025" units="cm"/>
    </inkml:brush>
  </inkml:definitions>
  <inkml:trace contextRef="#ctx0" brushRef="#br0">38 0 10570,'0'1'6021,"-2"13"-5476,-12 36 12,9-33-387,0 0 1,1 0-1,1 1 1,-1 23 0,4-40-105,1 0 1,-1 0-1,0-1 1,1 1 0,-1 0-1,1-1 1,-1 1 0,1-1-1,0 1 1,-1-1 0,1 1-1,0-1 1,-1 1-1,1-1 1,0 1 0,-1-1-1,1 0 1,0 1 0,0-1-1,-1 0 1,1 0 0,0 0-1,0 0 1,0 0-1,-1 1 1,1-1 0,0-1-1,0 1 1,0 0 0,-1 0-1,1 0 1,0 0 0,0 0-1,0-1 1,-1 1-1,2-1 1,35-10 1236,28-25-655,-52 27-667,0 0 0,1 2 0,0 0 0,0 0 1,0 1-1,1 1 0,18-4 0,-32 9 1,0 0 0,-1 1 0,1-1 0,0 0 0,0 1 0,-1-1 0,1 1 0,0-1 0,0 1 0,-1-1 0,1 1 0,-1-1 0,1 1 0,0 0 0,-1-1 0,1 1 0,-1 0 0,0 0 0,1-1 0,-1 1 0,1 0 0,-1 0 0,0 0 0,0-1 0,0 1 0,1 0 0,-1 0 0,0 0 0,0 0 0,0 0 0,0-1 0,0 1 0,0 0 0,-1 0 0,1 0 0,0 1 0,-5 45 220,3-35-197,2-11 34,0-1 1,0 1-1,0 0 1,1 0-1,-1-1 1,0 1-1,0 0 1,0 0 0,0-1-1,1 1 1,-1 0-1,0-1 1,1 1-1,-1 0 1,1-1-1,-1 1 1,1-1-1,-1 1 1,1-1-1,-1 1 1,1-1-1,-1 1 1,1-1-1,-1 1 1,1-1-1,0 0 1,-1 1-1,1-1 1,0 0-1,0 1 1,-1-1 0,1 0-1,0 0 1,-1 0-1,1 0 1,0 0-1,0 0 1,-1 0-1,1 0 1,0 0-1,0 0 1,-1 0-1,1 0 1,0-1-1,0 1 1,-1 0-1,1 0 1,0-1-1,0 0 1,50-18 410,-32 12-474,-16 5-80,0 1 0,1 0-1,-1 0 1,0 0 0,1 0-1,-1 0 1,1 1 0,-1-1 0,1 1-1,-1 0 1,1 0 0,-1 1-1,8 0 1,-10 1 50,1-1-1,-1 0 0,1 1 1,-1-1-1,0 1 0,0 0 1,0-1-1,0 1 1,0 0-1,0 0 0,0 0 1,0-1-1,-1 1 1,1 0-1,-1 0 0,1 0 1,-1 0-1,0 0 1,0 0-1,0 0 0,0 0 1,0 0-1,-1 4 0,1-6 87,0 1 0,0 0 0,0 0 0,0-1 0,0 1 0,1 0 0,-1 0 0,0-1 0,0 1 0,0 0 0,1-1 0,-1 1 0,0-1 0,1 1 0,-1 0 0,1-1-1,-1 1 1,1-1 0,-1 1 0,1-1 0,-1 1 0,1-1 0,-1 1 0,1-1 0,0 0 0,-1 1 0,1-1 0,0 0 0,-1 1 0,1-1 0,0 0 0,-1 0 0,1 0 0,0 0-1,0 0 1,-1 1 0,1-1 0,0-1 0,-1 1 0,1 0 0,0 0 0,0 0 0,-1 0 0,1 0 0,0-1 0,-1 1 0,1 0 0,0 0 0,-1-1 0,1 1 0,-1-1-1,1 1 1,0-1 0,45-25 1292,-40 22-1276,30-21 13,-27 17-221,0 1 1,0 1 0,1-1-1,0 2 1,0-1-1,0 1 1,1 1-1,-1 0 1,1 0-1,0 1 1,15-2-1,-26 5 103,1 0 0,-1 0-1,0 0 1,0 0-1,1 0 1,-1 0 0,0 0-1,1 0 1,-1 0 0,0 1-1,1-1 1,-1 0-1,0 0 1,0 0 0,1 0-1,-1 1 1,0-1 0,0 0-1,0 0 1,1 1-1,-1-1 1,0 0 0,0 0-1,0 1 1,0-1 0,0 0-1,1 1 1,-1-1-1,0 0 1,0 1 0,0-1-1,0 0 1,0 0-1,0 1 1,0-1 0,0 0-1,0 1 1,-4 19-859,-5 4-2559,5-15-2579</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4.147"/>
    </inkml:context>
    <inkml:brush xml:id="br0">
      <inkml:brushProperty name="width" value="0.025" units="cm"/>
      <inkml:brushProperty name="height" value="0.025" units="cm"/>
    </inkml:brush>
  </inkml:definitions>
  <inkml:trace contextRef="#ctx0" brushRef="#br0">176 0 11659,'0'0'11312,"-12"9"-11200,-2 0-68,1 1-1,1 1 0,0 0 1,0 1-1,1 0 0,0 1 1,-16 26-1,19-25 338,0 1-1,1 0 1,1 0-1,0 0 1,1 1-1,-5 24 1,10-36-447,-1 1 0,1 0 0,0 0 0,0-1 0,0 1 0,1 0 1,-1-1-1,1 1 0,0-1 0,1 1 0,3 7 0,-4-8-379,1-1 0,1 0 1,-1-1-1,0 1 0,1 0 0,-1-1 0,1 1 0,0-1 1,0 0-1,-1 0 0,2 0 0,-1 0 0,0 0 1,0-1-1,1 0 0,-1 1 0,6 0 0,13 3-9132</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4.603"/>
    </inkml:context>
    <inkml:brush xml:id="br0">
      <inkml:brushProperty name="width" value="0.025" units="cm"/>
      <inkml:brushProperty name="height" value="0.025" units="cm"/>
    </inkml:brush>
  </inkml:definitions>
  <inkml:trace contextRef="#ctx0" brushRef="#br0">12 1 12748,'0'0'5184,"-1"10"-3236,-9 133 1164,10-142-3103,0 0-1,0 1 1,0-1-1,0 0 1,0 0-1,0 0 1,0 0-1,0 0 1,1 0-1,-1 1 1,0-1-1,1 0 0,-1 0 1,1 0-1,-1 0 1,1 0-1,0 0 1,-1-1-1,1 1 1,0 0-1,0 0 1,0 0-1,0-1 1,-1 1-1,1 0 0,0-1 1,0 1-1,0-1 1,2 2-1,0-2 65,0 1 0,1-1 0,-1 0 0,0 0 0,0 0 0,0 0 0,1 0 1,-1-1-1,0 1 0,5-3 0,6-1 209,-1-2 1,0 1 0,22-14 0,-19 7-265,0 0 1,-1-1-1,21-23 0,1-1-1436,-35 42-1307,-7 24 2386,-3-8 243,1 0 0,-5 34 0,8-12-4111,4-28-2109</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5.584"/>
    </inkml:context>
    <inkml:brush xml:id="br0">
      <inkml:brushProperty name="width" value="0.025" units="cm"/>
      <inkml:brushProperty name="height" value="0.025" units="cm"/>
    </inkml:brush>
  </inkml:definitions>
  <inkml:trace contextRef="#ctx0" brushRef="#br0">167 10 12876,'5'-10'10442,"-5"17"-9833,-11 14-609,-6 5 64,-1 3-32,-1 6 32,-3-4-64,-3 1 0,5-7-160,5-4-161,0-6-191,9-6-641,3-8-1666,4-6-5605</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5.960"/>
    </inkml:context>
    <inkml:brush xml:id="br0">
      <inkml:brushProperty name="width" value="0.025" units="cm"/>
      <inkml:brushProperty name="height" value="0.025" units="cm"/>
    </inkml:brush>
  </inkml:definitions>
  <inkml:trace contextRef="#ctx0" brushRef="#br0">133 1 11403,'0'0'3715,"-9"50"-2401,0-20-610,1 0-480,-1 0-127,5-2-1,-2-1 64,6-4-64,0-4 0,0-2-32,0-3-448,0-6-1923,0-4-2081</inkml:trace>
  <inkml:trace contextRef="#ctx0" brushRef="#br0" timeOffset="1">1 144 11563,'0'0'10442,"61"-22"-10378,-35 22-64,6 3-64,-2 3-1057,4-1-1794,-8-5-1697,7 0-3204</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6.319"/>
    </inkml:context>
    <inkml:brush xml:id="br0">
      <inkml:brushProperty name="width" value="0.025" units="cm"/>
      <inkml:brushProperty name="height" value="0.025" units="cm"/>
    </inkml:brush>
  </inkml:definitions>
  <inkml:trace contextRef="#ctx0" brushRef="#br0">60 1 7495,'0'0'9289,"-22"53"-8104,9-24-448,2 0-289,3-2-256,3-4-96,5-2-64,0-5-1473,0-9-2018,15-6-865</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6.648"/>
    </inkml:context>
    <inkml:brush xml:id="br0">
      <inkml:brushProperty name="width" value="0.025" units="cm"/>
      <inkml:brushProperty name="height" value="0.025" units="cm"/>
    </inkml:brush>
  </inkml:definitions>
  <inkml:trace contextRef="#ctx0" brushRef="#br0">12 1 10570,'0'0'7666,"-1"9"-7426,-2 16-12,0-7 196,1-1 0,0 1 1,2 0-1,1 25 0,0-41-361,-1-1 0,1 0 0,-1 0 0,1 1 0,0-1 0,0 0 0,0 0 0,0 0 0,0 0 0,0 0 0,0 0 0,0 0 0,0 0 0,0 0 0,1 0 0,-1-1 0,0 1 0,1-1 0,-1 1 0,0-1 0,1 1 0,-1-1 0,1 0 0,-1 1 0,0-1 0,1 0 0,-1 0 0,1 0 0,-1 0 0,1 0 0,-1-1 0,1 1 0,1-1 0,4 0 123,-1 0 0,1 0 0,-1-1 0,1 0 0,-1 0-1,7-4 1,2-3-130,-2 0 0,1-1 0,-1-1-1,-1 0 1,0-1 0,0 0 0,-1-1-1,15-23 1,-36 52-468,0 0 1,1 1-1,-12 29 0,19-39 229,-1 0 0,1 0 0,1 1 0,-1-1 0,1 1 0,0-1 0,1 1 1,0 0-1,0-1 0,0 1 0,1-1 0,3 12 0,-3-17-11,-1-1-1,1 0 1,-1 0 0,1 0 0,0 0 0,0 0-1,0 0 1,0 0 0,0-1 0,0 1-1,0 0 1,0 0 0,0-1 0,0 1-1,0 0 1,0-1 0,0 1 0,0-1 0,1 0-1,-1 1 1,0-1 0,0 0 0,1 0-1,-1 0 1,2 0 0,16 1-4258</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7.014"/>
    </inkml:context>
    <inkml:brush xml:id="br0">
      <inkml:brushProperty name="width" value="0.025" units="cm"/>
      <inkml:brushProperty name="height" value="0.025" units="cm"/>
    </inkml:brush>
  </inkml:definitions>
  <inkml:trace contextRef="#ctx0" brushRef="#br0">66 1 11499,'0'0'7911,"-36"58"-5797,29-36-1025,-1 1-800,3-1-225,1 0 0,2-1-833,2-1-1313,0-2-737,0-5-640,-4-6-2434</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7.393"/>
    </inkml:context>
    <inkml:brush xml:id="br0">
      <inkml:brushProperty name="width" value="0.025" units="cm"/>
      <inkml:brushProperty name="height" value="0.025" units="cm"/>
    </inkml:brush>
  </inkml:definitions>
  <inkml:trace contextRef="#ctx0" brushRef="#br0">0 10 13325,'0'0'3977,"12"-2"-1084,3-1-2360,-1 1 0,1 0 1,0 1-1,-1 1 0,1 1 0,18 2 0,-29-3-509,0 0-1,-1 1 1,1 0-1,-1-1 1,1 1-1,-1 1 1,1-1-1,-1 0 1,0 1-1,0-1 1,0 1-1,0 0 1,0 0-1,0 1 1,0-1-1,0 0 1,-1 1-1,0 0 1,1-1-1,-1 1 1,0 0-1,0 0 1,0 0-1,-1 1 1,1-1-1,-1 0 1,0 1-1,0-1 1,0 1-1,0-1 1,0 1-1,-1-1 1,0 1-1,0-1 1,0 1-1,-1 6 1,1-7-9,-1-1 0,0 1-1,-1-1 1,1 1 0,0-1 0,-1 0 0,1 1 0,-1-1 0,0 0 0,0 0 0,1 0 0,-1-1-1,-1 1 1,1 0 0,0-1 0,0 1 0,-1-1 0,1 0 0,-1 1 0,1-1 0,-1-1-1,-3 2 1,-37 9-1350,61-11 310,-1 1 0,0 0 0,25 6 0,-38-6 912,0 0-1,1 0 1,-1 0 0,0 1 0,0 0 0,0-1 0,0 1-1,0 1 1,-1-1 0,1 1 0,-1-1 0,1 1 0,-1 0-1,0 0 1,0 0 0,0 1 0,0-1 0,-1 1 0,4 5 0,-5-7 109,-1-1 0,1 0 0,-1 1 0,0-1 0,1 1 0,-1-1 0,0 0 0,0 1 0,0-1 0,0 1 0,0-1 0,0 1 0,0-1 0,0 1 0,0-1 0,-1 1 0,1-1 0,-1 0 0,1 1 0,-1-1 0,0 0 0,1 1 0,-1-1 1,-1 2-1,-1 0 182,0-1 0,0 1 0,0-1 0,0 0 0,0 0 0,0 0 0,0 0 0,-1 0 0,-5 1 1,-10 3 952,1-2 0,-1 0 0,-20 2 0,32-5-835,-18 2 435,1-2 0,-49-2 1,72 1-926,0 0 0,0 0 0,0 0 0,0-1 0,0 1 1,0 0-1,0 0 0,0-1 0,0 1 0,0-1 0,0 1 0,1-1 0,-1 1 1,0-1-1,0 0 0,0 1 0,0-1 0,0-1 0,-4-12-7968,4 2-1741</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7.723"/>
    </inkml:context>
    <inkml:brush xml:id="br0">
      <inkml:brushProperty name="width" value="0.025" units="cm"/>
      <inkml:brushProperty name="height" value="0.025" units="cm"/>
    </inkml:brush>
  </inkml:definitions>
  <inkml:trace contextRef="#ctx0" brushRef="#br0">148 1 11659,'0'0'7719,"41"58"-5925,-32-31-449,-2 5-608,-3 4-128,-4 2-161,0 2-128,0 3-31,-11 1-1,-11 0-64,-3-3-128,-5 2-32,1-6 32,-1-3-480,0-11-1634,-2-9-4356</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40.550"/>
    </inkml:context>
    <inkml:brush xml:id="br0">
      <inkml:brushProperty name="width" value="0.025" units="cm"/>
      <inkml:brushProperty name="height" value="0.025" units="cm"/>
    </inkml:brush>
  </inkml:definitions>
  <inkml:trace contextRef="#ctx0" brushRef="#br0">83 390 13068,'0'0'10453,"-12"11"-10330,-34 37 74,44-46-144,-1 1-1,1-1 0,0 1 0,0 0 1,0 0-1,1-1 0,-1 1 1,1 0-1,-1 0 0,1 1 0,0-1 1,0 0-1,0 0 0,1 0 1,-1 1-1,1-1 0,0 0 0,-1 1 1,2-1-1,-1 0 0,1 6 1,0-7-38,0 0 1,0-1 0,1 1 0,-1-1-1,0 1 1,1-1 0,-1 1 0,1-1-1,0 0 1,-1 1 0,1-1 0,0 0-1,0 0 1,0 0 0,0 0 0,0-1-1,-1 1 1,1-1 0,1 1 0,-1-1-1,0 0 1,0 1 0,0-1 0,0 0-1,0 0 1,0 0 0,0-1 0,0 1-1,3-1 1,8-2 99,0 0 0,-1-1 0,0-1 0,1 1 0,-2-2-1,1 0 1,-1 0 0,1-1 0,-2-1 0,1 1 0,15-17 0,-9 8-75,-1-1 1,0-1 0,-1-1 0,-1 0-1,18-35 1,-23 37-56,-1 0 0,-1 0-1,0-1 1,-2 0 0,0 0 0,-1 0 0,-1-1-1,-1 0 1,0 1 0,-1-1 0,-1 0 0,-3-22-1,2 38-19,1 0-1,-1 0 0,1 1 0,-1-1 1,0 0-1,0 1 0,-1-1 0,1 0 1,0 1-1,-1-1 0,1 1 0,-1 0 1,0 0-1,0-1 0,0 1 0,0 0 0,0 1 1,0-1-1,-1 0 0,1 1 0,-1-1 1,1 1-1,-1-1 0,1 1 0,-1 0 1,0 0-1,1 1 0,-1-1 0,0 1 1,0-1-1,0 1 0,0 0 0,0 0 0,1 0 1,-1 0-1,-5 1 0,-2 1-22,1-1 1,-1 2-1,1-1 0,-1 1 1,1 1-1,0 0 0,0 0 0,0 1 1,-11 8-1,18-12 54,-12 9-8,1 1 0,-20 20 1,31-29 3,-1 0 1,1 1 0,0 0-1,0-1 1,0 1 0,0 0 0,0 0-1,1 0 1,-1 0 0,1 0 0,0 0-1,0 0 1,0 1 0,0-1-1,1 0 1,-1 1 0,1-1 0,0 0-1,0 1 1,1 5 0,-1-8 5,1 0 0,0 1 0,-1-1 0,1 0 0,0 0 1,0 0-1,0 0 0,0 0 0,0 0 0,0 0 0,1 0 0,-1 0 0,0 0 0,0-1 1,1 1-1,-1 0 0,0-1 0,1 1 0,-1-1 0,2 1 0,34 6 5,-28-6-9,42 6-30,-15-2-57,47 11-1,-73-13 95,0 0 0,0 1 0,0 0 0,-1 0 0,1 1 0,-1 0 0,0 1 0,-1 0 0,10 9 0,-14-11 153,0 1 0,-1 0 1,0 0-1,0 0 0,0 0 1,0 0-1,-1 1 0,0-1 1,0 1-1,-1-1 0,1 1 1,0 8-1,-2-10-353,1 1 1,-1 0 0,0 0-1,0-1 1,0 1-1,-1 0 1,0-1-1,-2 9 1,2-11-429,0 0-1,0 0 1,0 0-1,0 0 1,0 0 0,0 0-1,-1 0 1,1 0-1,-1-1 1,1 1 0,-3 1-1</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8.509"/>
    </inkml:context>
    <inkml:brush xml:id="br0">
      <inkml:brushProperty name="width" value="0.025" units="cm"/>
      <inkml:brushProperty name="height" value="0.025" units="cm"/>
    </inkml:brush>
  </inkml:definitions>
  <inkml:trace contextRef="#ctx0" brushRef="#br0">219 311 10634,'0'0'11051,"-10"-7"-9904,4 2-979,4 2-140,0 1 0,-1-1 0,1 1 0,-1 0 0,1 0 0,-1 0 0,0 1 0,0-1 0,0 0 0,0 1 0,0 0 1,0 0-1,0 0 0,0 0 0,0 0 0,-1 1 0,1-1 0,0 1 0,-1 0 0,1 0 0,-5 1 0,-1 2-6,0 1-1,0 1 1,0-1 0,0 2 0,1-1-1,0 1 1,0 0 0,-8 9 0,11-11-17,1 0 1,0 1-1,0-1 1,0 1-1,0-1 0,1 1 1,0 0-1,0 0 1,0 1-1,1-1 1,0 1-1,0-1 1,0 1-1,-2 11 1,5-16-4,-1 0 0,0-1 1,1 1-1,-1 0 1,0-1-1,1 1 0,-1-1 1,1 1-1,-1 0 1,1-1-1,-1 1 0,1-1 1,0 1-1,-1-1 1,1 0-1,0 1 0,-1-1 1,1 0-1,0 1 1,-1-1-1,1 0 0,0 0 1,0 0-1,-1 1 1,1-1-1,0 0 1,0 0-1,-1 0 0,1 0 1,0 0-1,0 0 1,0-1-1,29-1 95,-17-1-57,-1-1 1,0 0-1,-1 0 1,1-1-1,-1-1 1,0 0-1,0 0 1,10-9-1,4-3 12,-2-2-1,25-25 0,-31 24 19,-4 4-790,-17 30-179,-3 1 867,1 1 0,0-1 0,1 1 0,1 0 0,0 0 0,1 1 0,-2 22 0,5-37 69,1-1-1,-1 1 0,0 0 0,1 0 1,-1 0-1,1-1 0,-1 1 1,1 0-1,0 0 0,-1-1 1,1 1-1,0-1 0,0 1 1,-1 0-1,1-1 0,0 0 1,0 1-1,0-1 0,0 1 0,-1-1 1,1 0-1,0 0 0,0 1 1,0-1-1,0 0 0,0 0 1,0 0-1,0 0 0,0 0 1,0 0-1,0 0 0,0-1 0,-1 1 1,1 0-1,0 0 0,0-1 1,1 0-1,42-11 1141,-10-5-1036,-1-1 0,-1-2 0,0-1 0,41-36 0,-53 39-176,0-1 0,-1-1 0,-1-1 0,-1 0 0,-1-1 0,26-47-1,-41 67 20,1-2-61,1-1 0,-1 1 1,0-1-1,0 0 0,0 0 0,-1 0 1,0 0-1,0 0 0,0 0 0,0 0 1,-1 0-1,0-6 0,0 11 66,-1-1 1,1 1-1,0-1 1,-1 1-1,1-1 0,-1 1 1,1 0-1,-1-1 0,1 1 1,0 0-1,-1-1 0,1 1 1,-1 0-1,0 0 0,1 0 1,-1-1-1,1 1 0,-1 0 1,1 0-1,-1 0 1,1 0-1,-1 0 0,0 0 1,1 0-1,-1 0 0,1 0 1,-1 0-1,1 0 0,-1 0 1,1 1-1,-1-1 0,1 0 1,-1 0-1,1 1 0,-1-1 1,1 0-1,-1 0 0,1 1 1,-1-1-1,1 1 1,-1-1-1,1 0 0,0 1 1,-1 0-1,-20 17-97,-2 9 173,1 0-1,1 1 1,-20 37 0,34-51 132,0 1 0,0-1 0,1 1 1,1 0-1,1 1 0,0-1 1,1 1-1,0 0 0,0 21 0,4-32-185,-1-1 0,1 0-1,1 0 1,-1 0-1,0 1 1,1-1 0,0-1-1,0 1 1,0 0-1,1 0 1,-1-1 0,1 1-1,0-1 1,-1 0-1,2 0 1,-1 0-1,0 0 1,1-1 0,-1 1-1,1-1 1,0 0-1,0 0 1,5 2 0,-2 0-542,1-1 0,0 0 0,0-1 1,1 0-1,8 2 0,-11-3-737,-1-1 0,1 1 0,0-1 0,-1-1 0,1 1 0,-1-1 0,10-2 0,9-8-7322</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8.838"/>
    </inkml:context>
    <inkml:brush xml:id="br0">
      <inkml:brushProperty name="width" value="0.025" units="cm"/>
      <inkml:brushProperty name="height" value="0.025" units="cm"/>
    </inkml:brush>
  </inkml:definitions>
  <inkml:trace contextRef="#ctx0" brushRef="#br0">219 9 13933,'0'0'6011,"-10"-2"-3694,-1-1-1936,-1 1-1,0 1 1,1 0-1,-1 1 1,-22 2-1,27-1-277,0 0 0,0 0-1,0 1 1,1 0 0,-1 0-1,1 1 1,0-1 0,-1 1-1,1 1 1,0-1 0,1 1 0,-1 0-1,-7 7 1,13-11-100,0 0 0,-1 1 0,1-1-1,-1 0 1,1 1 0,0-1 0,-1 1 0,1-1 0,0 0 0,-1 1-1,1-1 1,0 1 0,-1-1 0,1 1 0,0-1 0,0 1 0,0-1-1,-1 1 1,1-1 0,0 1 0,0-1 0,0 1 0,0-1 0,0 1-1,0-1 1,0 1 0,0-1 0,0 1 0,0-1 0,1 1 0,-1-1-1,0 1 1,0-1 0,0 1 0,1-1 0,-1 1 0,0-1 0,0 1-1,1-1 1,-1 0 0,0 1 0,1-1 0,-1 1 0,1-1 0,-1 0-1,0 1 1,1-1 0,-1 0 0,1 0 0,-1 1 0,1-1 0,-1 0-1,1 0 1,-1 0 0,2 1 0,32 5 47,-28-5-20,-3-1-33,107 20-69,-98-17-63,0 1 0,0 0 0,0 1 0,-1 0 0,1 1 0,17 12 1,-28-18 119,0 1 1,0-1 0,0 1 0,0 0 0,0 0 0,0-1 0,0 1-1,0 0 1,-1 0 0,1 0 0,0 0 0,0 0 0,-1 0 0,1 0-1,-1 0 1,1 0 0,-1 0 0,1 0 0,-1 0 0,0 1 0,0-1-1,1 0 1,-1 0 0,0 0 0,0 2 0,-1-1 22,0-1 0,1 1 0,-1-1-1,0 1 1,0-1 0,0 0 0,0 0 0,-1 0 0,1 1 0,0-1-1,0 0 1,-1 0 0,1 0 0,0-1 0,-1 1 0,-1 1 0,-10 3 241,0 0 0,0-1 1,-20 4-1,26-6-78,-23 5 427,-46 4 1,64-10-1412,-1 0 0,1-2 0,-21-2-1,14-4-4850</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9.795"/>
    </inkml:context>
    <inkml:brush xml:id="br0">
      <inkml:brushProperty name="width" value="0.025" units="cm"/>
      <inkml:brushProperty name="height" value="0.025" units="cm"/>
    </inkml:brush>
  </inkml:definitions>
  <inkml:trace contextRef="#ctx0" brushRef="#br0">44 1 7623,'0'0'8905,"0"71"-7336,-2-28-31,-8 6-385,3-1-353,-2-2-255,1-4-385,2-9-96,5-8 0,1-9-128,0-7-641,0-18-7654,0-7 223</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0.158"/>
    </inkml:context>
    <inkml:brush xml:id="br0">
      <inkml:brushProperty name="width" value="0.025" units="cm"/>
      <inkml:brushProperty name="height" value="0.025" units="cm"/>
    </inkml:brush>
  </inkml:definitions>
  <inkml:trace contextRef="#ctx0" brushRef="#br0">0 1 9289,'0'0'2295,"1"9"-640,0 13-861,2-1 0,0 0 1,1 0-1,1 0 0,10 26 0,-11-37-569,0 0 1,0 0 0,1 0-1,1-1 1,-1 0-1,1 0 1,1 0-1,0-1 1,0 1-1,1-2 1,-1 1-1,2-1 1,11 8-1,-18-13-117,1-1 0,-1 1 0,1-1 0,-1 0 0,1 0 0,-1 0 0,1 0 0,0 0 0,-1-1 0,1 1 0,0-1 0,0 0 0,-1 0-1,1 0 1,0 0 0,0 0 0,-1 0 0,1-1 0,0 1 0,-1-1 0,1 0 0,3-2 0,-2 1-19,-1 0 0,0-1 0,1 0 0,-1 0 0,-1 0 0,1 0 0,0 0 0,-1-1 0,0 1 0,1-1 0,-2 0 0,1 1 1,2-6-1,2-11 90,-1 1 1,0-1 0,-1 1 0,1-41 0,-4 53-172,-2-55 119,1 60-130,-1 0-1,1 0 1,0 1-1,0-1 1,-1 0-1,1 0 1,-1 0-1,0 0 1,1 1-1,-1-1 1,0 0-1,0 1 1,0-1-1,0 1 1,0-1-1,-1 1 1,1-1-1,0 1 1,-1 0-1,1-1 1,-1 1-1,1 0 1,-1 0-1,0 0 1,1 1-1,-1-1 1,-3-1-1,4 3-98,0 0 0,1 0 0,-1-1 0,0 1 0,0 0 0,1 0 0,-1 0 0,0 0 0,1 0 0,-1 1 0,1-1 0,-1 0 0,1 0 0,0 0 0,0 0 0,-1 0 0,1 1 0,0-1 0,0 0 0,0 0 0,0 0 0,0 1 0,0-1 0,1 0 0,-1 1 0,2 38-2339,-1-34 1636,0 1-1,0-1 1,1 1 0,0-1-1,0 0 1,1 0-1,5 10 1,12 15-4133</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0.507"/>
    </inkml:context>
    <inkml:brush xml:id="br0">
      <inkml:brushProperty name="width" value="0.025" units="cm"/>
      <inkml:brushProperty name="height" value="0.025" units="cm"/>
    </inkml:brush>
  </inkml:definitions>
  <inkml:trace contextRef="#ctx0" brushRef="#br0">43 35 9065,'0'0'12278,"-7"9"-11969,2-2-216,0 1-1,0 0 0,1 0 0,0 1 0,-4 13 0,7-21-74,0 1 0,1-1 0,-1 1 0,1-1 0,-1 1 0,1-1 0,0 1 0,0-1 0,0 1 0,0-1 0,0 1 0,0 0 0,0-1 0,0 1 0,1-1 0,-1 1 0,0-1 0,1 1 0,0-1 0,-1 1 0,1-1 0,0 0 0,-1 1 0,1-1 0,0 0 0,0 0 0,0 1 0,0-1 0,1 0 0,-1 0 0,0 0 0,0 0 0,1 0 0,-1-1 0,0 1 0,1 0 0,-1 0 0,1-1 0,-1 1 0,1-1 0,-1 0 0,1 1 0,-1-1 0,1 0 0,-1 0 0,1 0 0,-1 0 0,1 0 0,2-1 0,2 1 157,1 0 1,-1-1-1,1 0 1,-1-1-1,1 1 1,-1-1 0,0 0-1,1-1 1,-1 0-1,-1 0 1,1 0-1,0-1 1,-1 1 0,1-1-1,-1 0 1,8-9-1,-4 2-193,0 0 0,0 0-1,-1 0 1,0-1-1,-1 0 1,10-26 0,-16 37-415,-1 17-827,-4 111 919,4-126 334,0 0-1,1 0 1,-1 1 0,0-1 0,0 0 0,0 0 0,1 0 0,-1 1 0,1-1-1,-1 0 1,1 0 0,-1 0 0,1 0 0,0 0 0,-1 0 0,1 0 0,0 0-1,0 0 1,0 0 0,0 0 0,-1 0 0,1-1 0,1 1 0,-1 0 0,1 0 0,0 0-108,1-1 1,0 1-1,-1 0 0,1-1 1,-1 0-1,1 0 1,0 0-1,0 0 1,-1 0-1,1 0 1,3-1-1,2-1-755,-1 0 0,1 0 0,-1-1 0,0 0 0,0 0 0,0-1 0,10-6 0,14-16-4512</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0.884"/>
    </inkml:context>
    <inkml:brush xml:id="br0">
      <inkml:brushProperty name="width" value="0.025" units="cm"/>
      <inkml:brushProperty name="height" value="0.025" units="cm"/>
    </inkml:brush>
  </inkml:definitions>
  <inkml:trace contextRef="#ctx0" brushRef="#br0">79 0 5669,'0'0'10015,"-6"13"-8936,-8 19-90,2-1 1,1 2 0,1 0 0,2 0 0,1 0 0,-3 57 0,10-89-965,0 0-1,0-1 1,0 1 0,0 0 0,0-1-1,1 1 1,-1 0 0,0-1 0,0 1 0,1-1-1,-1 1 1,0 0 0,1-1 0,-1 1 0,0-1-1,1 1 1,-1-1 0,1 1 0,-1-1 0,1 1-1,-1-1 1,1 1 0,0-1 0,-1 0-1,1 1 1,-1-1 0,1 0 0,0 0 0,0 1-1,28 1 347,27-14-193,-35 6-221,0 1 0,1 1 1,-1 0-1,35 0 0,-55 4 32,0 0 0,0 0 0,0 0-1,0 0 1,1 0 0,-1 0 0,0 1 0,0-1 0,0 0-1,0 0 1,0 1 0,0-1 0,0 1 0,0-1-1,0 1 1,0-1 0,0 1 0,0 0 0,0 0 0,0-1-1,-1 1 1,1 0 0,0 0 0,-1 0 0,1 0-1,0 0 1,0 1 0,0 1 2,-1-1-1,1 1 1,-1-1 0,0 1-1,0-1 1,0 1-1,0-1 1,0 1 0,-1-1-1,1 0 1,-1 1-1,0 2 1,-2 3 18,0 0 0,-1 0-1,1 0 1,-2 0 0,1 0 0,-8 9-1,-34 31 259,72-51 609,8-5-881,-3 1-346,-1-1 1,35-14-1,-63 21-88,0 0-1,0 0 1,0 0 0,0 0-1,0-1 1,0 1 0,-1-1 0,1 1-1,0-1 1,-1 0 0,1 0 0,-1 1-1,2-4 1,2-11-5786</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1.247"/>
    </inkml:context>
    <inkml:brush xml:id="br0">
      <inkml:brushProperty name="width" value="0.025" units="cm"/>
      <inkml:brushProperty name="height" value="0.025" units="cm"/>
    </inkml:brush>
  </inkml:definitions>
  <inkml:trace contextRef="#ctx0" brushRef="#br0">1 1 7495,'0'0'7367,"65"5"-5894,-26 5-351,2 2-610,6 1-416,2 1-32,3 2-512,-2-2-1442,1-3-1313,-8 1-7687</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1.604"/>
    </inkml:context>
    <inkml:brush xml:id="br0">
      <inkml:brushProperty name="width" value="0.025" units="cm"/>
      <inkml:brushProperty name="height" value="0.025" units="cm"/>
    </inkml:brush>
  </inkml:definitions>
  <inkml:trace contextRef="#ctx0" brushRef="#br0">1 173 10858,'0'0'13885,"11"-3"-12881,1-2-861,0 1 0,-1-2-1,0 0 1,0 0 0,0-1 0,14-12-1,-21 16-133,0 0 0,-1 0-1,1 0 1,-1-1-1,1 0 1,-1 0-1,-1 0 1,1 0-1,0 0 1,-1 0-1,0-1 1,0 1-1,0-1 1,0 1 0,-1-1-1,0 0 1,0 0-1,0 0 1,-1 0-1,0 0 1,1 1-1,-2-11 1,0 15-43,1-1 0,-1 0 0,1 1 1,-1-1-1,1 0 0,-1 1 0,1-1 0,-1 1 1,0-1-1,1 1 0,-1-1 0,0 1 0,1-1 1,-1 1-1,0 0 0,1-1 0,-1 1 0,0 0 1,0 0-1,0-1 0,1 1 0,-1 0 0,0 0 1,0 0-1,0 0 0,1 0 0,-1 0 0,0 0 1,0 1-1,0-1 0,1 0 0,-1 0 0,0 0 1,0 1-1,1-1 0,-1 1 0,0-1 0,0 0 1,1 1-1,-2 0 0,-29 18-876,23-11 896,0 0 1,1 0-1,0 0 0,1 1 0,-1 0 0,2 1 0,-1-1 0,2 1 0,-1 0 1,1 0-1,1 1 0,0-1 0,0 1 0,-2 17 0,5-28 30,0 1-1,1 0 1,-1 0-1,0-1 1,0 1-1,0 0 1,1 0-1,-1-1 1,0 1-1,1 0 1,-1-1-1,0 1 1,1 0-1,-1-1 1,1 1-1,-1-1 1,1 1-1,-1 0 1,1-1-1,0 0 1,-1 1-1,1-1 1,0 1-1,-1-1 1,1 0-1,0 1 1,-1-1-1,3 1 1,30 1 478,33-14 105,-4-16-498,-49 21-208,1 0 0,0 1 1,0 0-1,0 1 0,1 1 1,-1 0-1,27-2 0,-40 6 83,0 1 0,0 0 0,-1-1 0,1 1 0,0 0 0,0 0 0,0-1-1,-1 1 1,1 0 0,0 0 0,-1 0 0,1 0 0,0 0 0,-1 0 0,0 0 0,1 0 0,-1 0-1,1 0 1,-1 1 0,0-1 0,0 0 0,0 0 0,0 0 0,0 0 0,0 0 0,0 1 0,0-1 0,0 0-1,0 0 1,-1 0 0,0 2 0,-7 41 85,4-13 233,4-31-266,0 1 1,0-1 0,1 1 0,-1 0-1,0-1 1,0 1 0,1-1 0,-1 0-1,0 1 1,1-1 0,-1 1 0,0-1-1,1 1 1,-1-1 0,0 0 0,1 1-1,-1-1 1,1 0 0,-1 1 0,1-1-1,-1 0 1,1 0 0,-1 1 0,1-1-1,-1 0 1,1 0 0,0 0-1,0 0 1,4 0 96,1-1 0,-1 0 0,1 0 1,-1 0-1,1-1 0,-1 0 0,7-3 0,-7 3-198,1-1-25,0 1 0,1 0 0,-1 0-1,1 1 1,-1 0 0,1 0-1,8 0 1,-14 1-88,1 0 0,-1 0-1,1 0 1,-1 0 0,0 1 0,1-1-1,-1 1 1,1-1 0,-1 1 0,0 0 0,0-1-1,1 1 1,-1 0 0,0 0 0,0 0-1,0 0 1,0 0 0,0 0 0,0 0-1,0 0 1,0 0 0,-1 0 0,1 0-1,0 1 1,-1-1 0,1 0 0,0 1-1,-1-1 1,0 0 0,1 1 0,-1-1 0,0 1-1,0-1 1,0 1 0,0-1 0,0 0-1,0 3 1,0 11-4602,0-3-2569</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2.202"/>
    </inkml:context>
    <inkml:brush xml:id="br0">
      <inkml:brushProperty name="width" value="0.025" units="cm"/>
      <inkml:brushProperty name="height" value="0.025" units="cm"/>
    </inkml:brush>
  </inkml:definitions>
  <inkml:trace contextRef="#ctx0" brushRef="#br0">1 0 11018,'0'0'12017,"1"11"-11088,0 7-620,5 47 492,-5-64-785,-1 1 0,1-1-1,0 0 1,-1 0 0,1 0-1,0 0 1,0 0-1,0-1 1,0 1 0,0 0-1,0 0 1,0-1-1,0 1 1,0 0 0,0-1-1,0 1 1,0-1 0,0 1-1,1-1 1,-1 0-1,0 1 1,0-1 0,0 0-1,1 0 1,-1 0 0,0 0-1,0 0 1,1 0-1,-1 0 1,0 0 0,0-1-1,0 1 1,2-1 0,40-14 926,79-68-574,-121 82-410,0 1 1,-1-1-1,1 1 0,0-1 0,-1 1 1,1 0-1,0-1 0,-1 1 0,1 0 1,0-1-1,0 1 0,0 0 0,-1 0 0,1 0 1,0 0-1,0 0 0,0 0 0,0 0 1,-1 0-1,1 0 0,0 0 0,0 0 1,0 0-1,-1 0 0,1 1 0,0-1 1,0 0-1,1 1 0,-1 1 12,-1-1-1,1 0 1,0 1 0,0-1-1,0 0 1,-1 1 0,1-1-1,-1 1 1,1-1 0,-1 1-1,1-1 1,-1 1 0,0 0-1,0 1 1,-4 73 179,1-49-153,25-28 970,34-24-1181,-38 14-2930,-3 1-4492</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2.614"/>
    </inkml:context>
    <inkml:brush xml:id="br0">
      <inkml:brushProperty name="width" value="0.025" units="cm"/>
      <inkml:brushProperty name="height" value="0.025" units="cm"/>
    </inkml:brush>
  </inkml:definitions>
  <inkml:trace contextRef="#ctx0" brushRef="#br0">206 69 4004,'0'0'18866,"-10"-7"-18664,6 4-198,1 0-1,-1 0 0,0 0 0,0 0 1,0 1-1,0 0 0,0 0 0,0 0 0,0 0 1,-1 1-1,1-1 0,-1 1 0,0 0 0,1 0 1,-1 1-1,1 0 0,-1 0 0,0 0 0,1 0 1,-1 0-1,0 1 0,1 0 0,-1 0 0,-7 3 1,5 0-10,0-1 0,0 2 1,0-1-1,1 0 0,0 1 1,-11 11-1,14-14 8,1 0 0,0 1 0,0-1 0,1 1 1,-1-1-1,0 1 0,1-1 0,0 1 0,-1 0 0,1 0 0,0 0 1,1 0-1,-1 0 0,0 0 0,1 0 0,-1 0 0,1 0 0,0 0 1,0 0-1,1 4 0,0-5 3,-1-1-1,1 0 1,0 0-1,0 0 1,-1 0 0,1 0-1,0 0 1,0 0 0,0 0-1,0 0 1,0 0 0,0-1-1,0 1 1,1 0 0,-1-1-1,0 1 1,0-1 0,0 1-1,1-1 1,-1 1 0,0-1-1,1 0 1,-1 0-1,0 0 1,1 0 0,1 0-1,42-1 274,-39 1-190,9-3-48,-1 0 0,1-1 1,-1 0-1,0-1 0,0 0 0,0-2 1,-1 1-1,0-2 0,0 0 0,-1 0 0,0-1 1,0 0-1,-1-1 0,16-20 0,-26 30-125,0-1 0,0 1-1,-1-1 1,1 1 0,-1-1 0,1 0-1,0 1 1,-1-1 0,1 0 0,-1 0-1,0 1 1,1-1 0,-1 0-1,0 0 1,1 0 0,-1 0 0,0 1-1,0-1 1,0 0 0,0 0-1,1 0 1,-1 0 0,0 0 0,-1 0-1,1 1 1,0-1 0,0 0 0,0 0-1,0 0 1,-1 0 0,1 1-1,0-1 1,-1 0 0,1 0 0,-1 0-1,1 1 1,-1-1 0,1 0-1,-1 1 1,0-1 0,1 1 0,-1-1-1,0 0 1,1 1 0,-1-1 0,0 1-1,1 0 1,-1-1 0,0 1-1,0 0 1,0-1 0,0 1 0,1 0-1,-1 0 1,0 0 0,0-1 0,-1 1-1,-4 0-1100,0-1 0,0 1 0,0 0 0,1 0 0,-1 1 0,0-1-1,-11 4 1,1 6-3314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41.207"/>
    </inkml:context>
    <inkml:brush xml:id="br0">
      <inkml:brushProperty name="width" value="0.025" units="cm"/>
      <inkml:brushProperty name="height" value="0.025" units="cm"/>
    </inkml:brush>
  </inkml:definitions>
  <inkml:trace contextRef="#ctx0" brushRef="#br0">91 1 14382,'0'0'5439,"-7"9"-4264,-4 12-612,0 0 1,2 1 0,0 0-1,1 1 1,2 0-1,-5 26 1,5-21-93,3-15-224,0 1 0,0 0 0,1 0 0,1 0 0,1-1-1,1 27 1,0-39-241,-1 0-1,1 1 1,0-1-1,-1 1 1,1-1-1,0 0 1,0 0-1,0 1 1,0-1-1,0 0 1,0 0-1,0 0 1,1 0-1,-1 0 0,0 0 1,0-1-1,1 1 1,-1 0-1,1-1 1,-1 1-1,0-1 1,1 1-1,-1-1 1,1 1-1,-1-1 1,1 0-1,0 0 1,-1 0-1,1 0 1,-1 0-1,3-1 1,5 1 52,-1-1 1,0 0 0,0-1 0,15-4 0,-1-3-25,0-2 0,-1 0 0,0-2 0,-1 0 0,36-32 1,-14 13-405,-42 31 333,1 1 1,-1-1-1,1 0 1,-1 1-1,1-1 1,0 1-1,-1-1 1,1 1-1,0-1 1,-1 1-1,1-1 1,0 1-1,0 0 1,-1-1-1,1 1 1,0 0-1,0 0 1,0 0-1,0-1 1,-1 1-1,1 0 1,0 0-1,0 0 1,0 0-1,0 1 1,-1-1-1,1 0 1,0 0-1,0 0 1,0 1-1,-1-1 1,2 1-1,-1 0 20,0 1 0,-1-1-1,1 1 1,-1 0-1,1-1 1,-1 1 0,1-1-1,-1 1 1,0 0-1,0-1 1,0 1-1,0 0 1,0-1 0,-1 4-1,0 5 38,-1 0 0,0 1 0,-1-1-1,-5 14 1,1-12 134,0-1 1,0 0-1,-1 0 0,-1 0 1,0-1-1,0-1 0,-1 1 1,-16 11-1,18-15-94,0-1 1,0 1-1,-1-2 0,0 1 0,0-1 1,0 0-1,0-1 0,-1 0 1,1-1-1,-1 0 0,1 0 0,-14 0 1,22-2-188,0 0 0,1 0 0,-1 0-1,0 0 1,0 0 0,0 0 0,1 0 0,-1-1 0,0 1 0,0 0 0,0-1 0,1 1 0,-1 0 0,0-1 0,0 1 0,1 0 0,-1-1 0,0 0-1,1 1 1,-1-1 0,1 1 0,-1-1 0,1 1 0,-1-1 0,1 0 0,-1 0 0,1 1 0,-1-1 0,1-1 0,-2-24-5906,2 18 3946,0-16-5071</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3.323"/>
    </inkml:context>
    <inkml:brush xml:id="br0">
      <inkml:brushProperty name="width" value="0.025" units="cm"/>
      <inkml:brushProperty name="height" value="0.025" units="cm"/>
    </inkml:brush>
  </inkml:definitions>
  <inkml:trace contextRef="#ctx0" brushRef="#br0">152 96 5125,'0'0'12929,"-10"0"-12598,6 0-302,1 0-1,-1 1 1,1-1 0,-1 1-1,1 0 1,0 0-1,-1 0 1,1 0-1,0 1 1,0-1-1,-1 1 1,1 0 0,1 0-1,-1 0 1,-5 5-1,5-3 30,-1 0-1,1 0 0,1 1 1,-1-1-1,1 1 0,0-1 1,0 1-1,0 0 0,0 0 1,1 0-1,0 0 1,0 0-1,0 9 0,1-4-14,1 0 0,0 1 0,0-1 0,2 0 0,-1 0 0,1 0 0,0 0 0,1-1-1,0 1 1,1-1 0,0 0 0,9 12 0,-4-4-2,-1-1 0,9 26 0,-16-36-30,0 0 1,0 0-1,-1 1 0,0-1 1,0 1-1,-1-1 0,0 1 1,0-1-1,0 0 0,-1 1 1,-1 6-1,0-8 66,0 0 0,-1 0 1,0 0-1,0 0 0,0-1 0,0 1 0,-1-1 1,0 0-1,1 0 0,-2 0 0,1 0 0,0-1 1,-1 0-1,1 0 0,-1 0 0,0 0 0,0-1 1,0 0-1,-1 0 0,1 0 0,0-1 0,-1 0 1,1 0-1,-1 0 0,-8 0 0,13-1-70,-1-1-1,1 1 1,0-1-1,0 1 0,0-1 1,0 1-1,-1-1 1,1 0-1,0 1 0,0-1 1,0 0-1,1 0 1,-1 0-1,0 0 1,0 0-1,0 0 0,1 0 1,-1 0-1,0 0 1,1 0-1,-1 0 1,1-1-1,-1 1 0,1 0 1,0 0-1,-1 0 1,1-1-1,0-1 0,-2-43-248,2 37 165,1-4-36,0 1 0,1 0 1,1 1-1,0-1 0,0 0 0,1 1 1,1 0-1,-1 0 0,2 0 1,0 0-1,0 1 0,1 0 0,0 0 1,16-16-1,13-10 26,2 2 0,52-39 0,-23 20 224,-43 34-49,-8 6 29,1 0 0,-2-2-1,28-32 1,-43 44-129,-10 10-56,-13 17-44,16-15 255,0 1 0,0 0 1,2 0-1,-1 1 0,1 0 1,0 0-1,1 0 0,1 1 1,0-1-1,0 1 0,1-1 1,-1 21-1,3-31-123,0 0-1,0 0 1,1 0 0,-1 0 0,0 0 0,0 0-1,1 0 1,-1-1 0,0 1 0,1 0-1,-1 0 1,1 0 0,-1 0 0,1-1 0,-1 1-1,1 0 1,0 0 0,-1-1 0,1 1-1,0 0 1,0-1 0,0 1 0,-1-1-1,1 1 1,0-1 0,2 1 0,33 4 268,-27-5-251,1-1 0,0 0 1,0-1-1,-1 0 1,12-4-1,-6 0-22,-1 0 0,0-1 0,0-1-1,-1 0 1,0-1 0,0 0 0,-1-1 0,11-12 0,-17 11 2,-12 8-103,-15 12-70,16-4 156,1-1 0,-1 1 0,1 0 0,0 1 0,0-1 0,0 1 0,1 0 0,-1 0 0,2 0 0,-1 0 0,1 1 0,0-1 0,0 1 0,0-1 0,1 1 0,0 0 0,1 0 0,0 12 0,0-18-8,1 1 0,-1-1 0,1 0 0,-1 0 0,1 0 0,0 0 0,0-1 0,-1 1 0,1 0 0,0 0 0,0 0 0,0-1 0,0 1 0,0 0 0,0-1 0,0 1 0,0-1 0,0 1 0,1-1 0,-1 1 0,0-1 0,0 0 0,0 0 0,0 0 0,1 0 0,-1 0 0,0 0 0,0 0 0,0 0 0,1 0 0,-1 0 0,0 0 0,0-1 0,0 1 0,0-1 0,0 1 0,2-1 0,2-1-680,0 0-1,0 0 0,0 0 1,0 0-1,0-1 0,0 0 1,4-3-1,13-16-6886</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3.654"/>
    </inkml:context>
    <inkml:brush xml:id="br0">
      <inkml:brushProperty name="width" value="0.025" units="cm"/>
      <inkml:brushProperty name="height" value="0.025" units="cm"/>
    </inkml:brush>
  </inkml:definitions>
  <inkml:trace contextRef="#ctx0" brushRef="#br0">4 0 9961,'0'0'2723,"-3"68"-2531,10-47-192,12-2-1922,3-4-2594</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3.985"/>
    </inkml:context>
    <inkml:brush xml:id="br0">
      <inkml:brushProperty name="width" value="0.025" units="cm"/>
      <inkml:brushProperty name="height" value="0.025" units="cm"/>
    </inkml:brush>
  </inkml:definitions>
  <inkml:trace contextRef="#ctx0" brushRef="#br0">81 215 5637,'0'0'6898,"-11"10"-4865,-32 32 306,40-40-2042,1 0 1,0 0 0,0 0-1,0 1 1,0-1 0,1 0 0,-1 1-1,0-1 1,1 1 0,0 0-1,0-1 1,0 1 0,0 0 0,0 0-1,0-1 1,1 1 0,-1 5-1,1-7-197,1 0-1,-1 0 1,1 0-1,0 0 1,-1 0-1,1 0 1,0 0-1,0 0 0,-1 0 1,1 0-1,0-1 1,0 1-1,0 0 1,0-1-1,0 1 1,0-1-1,0 1 1,0-1-1,0 1 1,0-1-1,1 0 0,-1 1 1,0-1-1,0 0 1,0 0-1,0 0 1,1 0-1,-1 0 1,0 0-1,0 0 1,2-1-1,9-1 88,0 0 1,0 0-1,-1-1 0,1-1 0,-1 0 1,0 0-1,0-1 0,-1-1 0,11-6 1,4-5-339,0-1 0,30-28 0,-41 33-140,-1-1 0,0 0 0,17-25 0,-27 35-21,0-1 0,0 0 0,0 0 0,-1 0-1,0 0 1,0 0 0,0 0 0,0-1 0,-1 1 0,0-1 0,0 1 0,-1-1-1,1 0 1,-1 1 0,0-1 0,-2-7 0,2 11 131,-1 0-1,0 0 1,-1 1-1,1-1 1,0 0-1,0 0 1,-1 1-1,1-1 1,-1 1 0,1-1-1,-1 1 1,0 0-1,0 0 1,1-1-1,-1 1 1,0 1 0,0-1-1,0 0 1,0 0-1,0 1 1,0-1-1,-1 1 1,1-1-1,0 1 1,0 0 0,-4 0-1,-5 0-73,0 0-1,-1 0 1,-19 4 0,19-1 349,1 0 0,-1 1 0,1 1-1,0-1 1,1 2 0,-1 0 0,-13 10 0,19-14 113,1 1 0,0 1 0,0-1 0,-1 0 0,2 1-1,-1 0 1,0 0 0,1 0 0,0 1 0,0-1 0,0 1-1,1-1 1,-1 1 0,1 0 0,0 0 0,0 0 0,1 0 0,-2 10-1,3-13-186,1-1 0,-1 1 0,1 0-1,-1 0 1,1 0 0,0-1-1,-1 1 1,1 0 0,0-1-1,0 1 1,0-1 0,1 1-1,-1-1 1,0 1 0,0-1-1,1 0 1,-1 0 0,1 1 0,-1-1-1,1 0 1,-1 0 0,1-1-1,0 1 1,3 1 0,52 15 188,-42-14-161,6 2-20,9 1-33,-1 2-1,0 0 1,-1 2 0,0 1-1,48 27 1,-74-37 3,-1 0-1,1 0 0,-1 0 1,1 0-1,-1 0 1,0 0-1,1 1 1,-1-1-1,0 0 1,0 1-1,0-1 0,0 1 1,0-1-1,0 1 1,0 0-1,0 1 1,-1-2 16,0 0 0,0 0 0,0-1 0,0 1 0,0 0 0,0 0 0,-1-1 0,1 1 0,0 0 0,0-1 0,-1 1 0,1 0 0,0-1 0,-1 1 0,1-1 0,-1 1 1,1 0-1,-1-1 0,1 1 0,-1-1 0,0 1 0,1-1 0,-1 0 0,1 1 0,-2 0 0,-3 1-253,0 0 1,0 0-1,-1 0 0,1-1 0,0 0 0,-1 0 1,1 0-1,-9-1 0,-7 0-3556</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4.333"/>
    </inkml:context>
    <inkml:brush xml:id="br0">
      <inkml:brushProperty name="width" value="0.025" units="cm"/>
      <inkml:brushProperty name="height" value="0.025" units="cm"/>
    </inkml:brush>
  </inkml:definitions>
  <inkml:trace contextRef="#ctx0" brushRef="#br0">1 19 12172,'0'0'5445,"71"-10"-3107,-21 4-673,12 4-576,5 2-800,8 0-225,1 1-1474,-9 2-3939,-1-2-9288</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4.746"/>
    </inkml:context>
    <inkml:brush xml:id="br0">
      <inkml:brushProperty name="width" value="0.025" units="cm"/>
      <inkml:brushProperty name="height" value="0.025" units="cm"/>
    </inkml:brush>
  </inkml:definitions>
  <inkml:trace contextRef="#ctx0" brushRef="#br0">5 12 12460,'0'0'10879,"0"11"-10729,-2 26-5,-1 11 46,7 83 1,-4-130-143,0 0 0,0 1 0,1-1-1,-1 0 1,0 0 0,1 1 0,-1-1-1,1 0 1,-1 0 0,1 1 0,0-1-1,-1 0 1,1 0 0,0 0 0,0 0 0,0 0-1,0 0 1,0 0 0,0 0 0,0 0-1,0-1 1,0 1 0,0 0 0,1-1-1,0 1 1,1 0 95,0 0 0,0-1 0,0 0 0,-1 0 0,1 0 0,0 0 0,0 0 0,0 0 0,0-1 0,-1 0 0,5-1 0,3-1 87,0-1 0,0-1 1,0 0-1,-1 0 0,12-9 0,1-3-25,0-1 1,34-38-1,-48 46-588,0 1 0,-1-1-1,9-19 1,-13 23-398,-1 1 0,1-1-1,-1 0 1,-1 0 0,1 0-1,-1 0 1,0 0 0,0-9-1,-1-2-5465</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5.125"/>
    </inkml:context>
    <inkml:brush xml:id="br0">
      <inkml:brushProperty name="width" value="0.025" units="cm"/>
      <inkml:brushProperty name="height" value="0.025" units="cm"/>
    </inkml:brush>
  </inkml:definitions>
  <inkml:trace contextRef="#ctx0" brushRef="#br0">3 1 8136,'0'0'5797,"-2"47"-4259,7-34-770,7-2-543,-3-3-642,6-2-2498,2-4-3875</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6.201"/>
    </inkml:context>
    <inkml:brush xml:id="br0">
      <inkml:brushProperty name="width" value="0.025" units="cm"/>
      <inkml:brushProperty name="height" value="0.025" units="cm"/>
    </inkml:brush>
  </inkml:definitions>
  <inkml:trace contextRef="#ctx0" brushRef="#br0">1 352 8296,'0'0'4287,"1"9"-3118,6 29-401,-6-37-680,0 1-1,0-1 1,0 1-1,0-1 0,1 1 1,-1-1-1,0 0 1,1 0-1,-1 0 0,0 0 1,1 0-1,0 0 0,-1 0 1,1 0-1,-1-1 1,1 1-1,0-1 0,0 1 1,-1-1-1,1 1 1,0-1-1,0 0 0,-1 0 1,1 0-1,2 0 0,42-4 3092,-40 2-2968,1 0 0,-1 0 0,0-1 0,0 0 0,-1 0 0,1 0 0,-1-1 0,1 0 0,-1 0 0,6-5 0,-9 6-228,1 1 0,0-1 0,-1 0 0,0 0 0,1 0 0,-1 0 0,-1 0 0,1 0 0,0-1 0,-1 1 0,1-1 0,-1 1 0,0-1 0,0 1 0,-1-1 0,1 0 0,-1 1-1,1-1 1,-2-5 0,1 8-98,0 0-1,-1 0 0,1 0 0,-1 0 0,1 0 0,-1 0 0,1 0 0,-1 0 0,0 0 1,1 0-1,-1 0 0,0 1 0,0-1 0,0 0 0,1 0 0,-1 1 0,0-1 0,0 1 0,0-1 1,0 1-1,0-1 0,0 1 0,0 0 0,0-1 0,-1 1 0,1 0 0,0 0 0,0 0 1,0 0-1,0 0 0,0 0 0,0 0 0,0 0 0,-1 0 0,1 0 0,0 1 0,0-1 1,0 0-1,0 1 0,0-1 0,0 1 0,-1 0 0,-4 1-136,1 0 0,0 1 0,-1-1 0,1 1 0,0 0 0,-9 7 0,8-4 537,0 0 0,1 0 0,-1 0 0,1 0 0,1 1 0,-1 0 0,1 0 0,0 0 0,1 1 0,0-1 0,0 1 0,0 0 0,1 0 0,0 0 0,1 0 0,0 0 0,-1 16 0,3-22-219,0-1 1,-1 0-1,1 0 1,0 0-1,-1 0 1,1 0-1,0 0 1,0 0-1,0 0 1,0 0-1,0-1 1,0 1-1,0 0 1,0-1-1,1 1 1,-1 0-1,0-1 1,0 0-1,0 1 1,1-1-1,-1 0 1,0 1-1,1-1 1,-1 0-1,0 0 1,0 0-1,1 0 1,1-1-1,40-2 1022,-27-2-1170,-1-1 1,0 0-1,0-1 0,-1 0 0,0-1 1,0-1-1,-1 0 0,0-1 0,-1 0 0,0-1 1,-1-1-1,0 0 0,0 0 0,-2-1 1,1 0-1,-2-1 0,1 0 0,6-17 1,-13 24-812,0 0 1,0 0 0,0-1 0,-1 1 0,0-1 0,-1 1-1,0-12 1,6 1 6226,17-15-4026,7-13-1533,-29 42 233,0-1 0,0 1-1,0-1 1,-1 1 0,0 0 0,0-1 0,0 1-1,-1-8 1,1 12-10,0-1-1,0 1 1,0-1-1,0 1 1,0-1 0,-1 1-1,1-1 1,0 1-1,0 0 1,0-1-1,0 1 1,-1-1-1,1 1 1,0-1-1,0 1 1,-1 0 0,1-1-1,0 1 1,-1 0-1,1-1 1,0 1-1,-1 0 1,1-1-1,0 1 1,-1 0 0,1 0-1,-1 0 1,0-1-1,0 2-1,0-1-1,0 1 0,0 0 0,1-1 1,-1 1-1,0 0 0,0 0 1,0 0-1,0 0 0,1 0 0,-1-1 1,1 1-1,-1 1 0,0-1 1,1 0-1,0 0 0,-1 2 1,-13 26 381,2 1 0,1 1 0,1 0 1,2 0-1,1 1 0,2 0 0,1 1 0,0 35 1,4-64-356,1 1-1,-1-1 1,1 0 0,0 0 0,0 1 0,1-1-1,-1 0 1,1 0 0,0 0 0,0-1 0,0 1-1,0 0 1,1-1 0,-1 1 0,1-1 0,0 0 0,0 0-1,0 0 1,1 0 0,-1 0 0,1-1 0,-1 0-1,1 1 1,0-1 0,0-1 0,0 1 0,0-1-1,0 1 1,0-1 0,1 0 0,-1 0 0,0-1 0,1 0-1,5 1 1,-10-2-19,1 1 1,-1-1-1,1 1 0,0-1 0,-1 1 1,1-1-1,-1 1 0,1-1 0,-1 1 1,1-1-1,-1 1 0,0-1 1,1 0-1,-1 1 0,0-1 0,1 0 1,-1 1-1,0-1 0,0 0 0,0 0 1,1 1-1,-1-1 0,0 0 0,0 1 1,0-1-1,0 0 0,0 0 0,-1 1 1,1-1-1,0 0 0,0 0 0,0 1 1,-1-1-1,1 0 0,-10-26-90,9 26 81,1 1 0,-1-1 0,0 0 1,1 1-1,-1 0 0,0-1 0,0 1 0,1-1 0,-1 1 1,0 0-1,0-1 0,1 1 0,-1 0 0,0 0 0,0 0 1,0 0-1,1 0 0,-1 0 0,0 0 0,0 0 1,0 0-1,0 0 0,1 0 0,-1 0 0,0 0 0,0 1 1,0-1-1,1 0 0,-1 1 0,0-1 0,0 1 0,1-1 1,-1 0-1,0 1 0,1 0 0,-1-1 0,1 1 0,-1-1 1,1 1-1,-1 0 0,1-1 0,-1 1 0,0 1 1,1-2 74,30-10 177,-20 3-260,-1-1 1,0-1-1,0 1 1,-1-2-1,0 1 1,9-17 0,38-68-494,-44 74 462,0 2 56,-1-2 0,-1 0 0,-1 0 1,0-1-1,-2 0 0,0 0 0,-1 0 1,3-44-1,-28 88-230,12-6 245,1 0-1,1 0 1,0 0 0,1 1-1,-4 34 1,-4 95 1331,12-128-1017,1 75 810,0-88-1113,1 1 0,0-1 0,0 0 0,0 1-1,1-1 1,0 0 0,0 0 0,1 0 0,-1 0 0,1-1 0,7 10-1,-10-15-47,0 0-1,0 0 1,0 1-1,0-1 1,0 0-1,0 0 1,1 1-1,-1-1 1,0 0-1,0 0 0,0 1 1,1-1-1,-1 0 1,0 0-1,0 0 1,0 0-1,1 0 1,-1 1-1,0-1 1,1 0-1,-1 0 1,0 0-1,0 0 0,1 0 1,-1 0-1,0 0 1,0 0-1,1 0 1,-1 0-1,0 0 1,1 0-1,-1 0 1,0 0-1,0 0 0,1 0 1,-1 0-1,0 0 1,0 0-1,1-1 1,3-12-508,-3-29-763,-1 34 795,-1-9-803,-1 1 0,0 0-1,-1 0 1,-1 0 0,-1 0-1,-11-27 1,-17-25-2268,-4 8 3502,30 45 3800,23 30 61,6 7-2979,60 34-587,-19-28-5816,-26-20-50</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6.547"/>
    </inkml:context>
    <inkml:brush xml:id="br0">
      <inkml:brushProperty name="width" value="0.025" units="cm"/>
      <inkml:brushProperty name="height" value="0.025" units="cm"/>
    </inkml:brush>
  </inkml:definitions>
  <inkml:trace contextRef="#ctx0" brushRef="#br0">223 0 13837,'-8'1'1079,"0"-1"0,0 2 0,0-1-1,0 1 1,-8 2 0,-43 22 1961,42-16-2652,1 0 1,0 1 0,0 1 0,-17 16-1,33-27-393,-1 0 0,0 0 0,0-1 0,0 1 0,1 0 0,-1 0 0,0 0 0,1 0 0,-1 0 0,1 0 0,-1 0 0,1 0 0,-1 0 0,1 0 0,0 0 0,-1 0 0,1 3 0,0-4-12,0 1 1,1 0 0,-1-1 0,0 1 0,1 0 0,-1-1-1,0 1 1,1-1 0,-1 1 0,1-1 0,-1 1-1,0-1 1,1 1 0,0-1 0,-1 1 0,1-1 0,-1 0-1,1 1 1,-1-1 0,1 0 0,1 1 0,48 8-863,-29-6 672,19 4-253,-26-6 423,0 1 0,0 1 0,0 0-1,0 1 1,-1 1 0,1 0-1,15 8 1,-28-12 43,-1-1 1,1 0-1,0 0 0,-1 1 1,1-1-1,-1 0 0,1 1 0,-1-1 1,1 1-1,-1-1 0,1 1 1,-1-1-1,0 1 0,1-1 0,-1 1 1,0-1-1,1 1 0,-1-1 1,0 1-1,0 0 0,1-1 0,-1 1 1,0-1-1,0 1 0,0 0 1,0-1-1,0 1 0,0 0 1,0-1-1,0 1 0,0 0 0,0-1 1,0 1-1,0-1 0,-1 1 1,1 0-1,0-1 0,0 1 0,-1-1 1,1 1-1,0-1 0,-1 1 1,1-1-1,-1 1 0,1-1 0,0 1 1,-1-1-1,1 1 0,-1-1 1,1 0-1,-1 1 0,0-1 1,1 0-1,-1 1 0,1-1 0,-1 0 1,1 0-1,-1 0 0,0 1 1,0-1-1,-43 14 743,42-13-734,-25 5 100,0-1 0,-37 2-1,13-7-3442,26-1-3489</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7.112"/>
    </inkml:context>
    <inkml:brush xml:id="br0">
      <inkml:brushProperty name="width" value="0.025" units="cm"/>
      <inkml:brushProperty name="height" value="0.025" units="cm"/>
    </inkml:brush>
  </inkml:definitions>
  <inkml:trace contextRef="#ctx0" brushRef="#br0">5 0 12844,'0'0'1986,"2"11"27,4 38-585,-2 1 0,-2 0 0,-3 0 0,-1-1 0,-14 71 0,19-116 599,6-9-1222,8-9-306,35-45-855,-2-1 0,65-102 0,-113 159 276,-8 11-5014,-7 11-788,0-1-1063</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8.140"/>
    </inkml:context>
    <inkml:brush xml:id="br0">
      <inkml:brushProperty name="width" value="0.025" units="cm"/>
      <inkml:brushProperty name="height" value="0.025" units="cm"/>
    </inkml:brush>
  </inkml:definitions>
  <inkml:trace contextRef="#ctx0" brushRef="#br0">1 169 8168,'0'0'8183,"3"8"-6111,-2-5-1852,0 0 0,0 0 0,1-1 0,-1 1 1,0-1-1,1 1 0,0-1 0,0 0 0,0 1 0,0-1 1,0 0-1,0 0 0,0-1 0,5 4 0,-5-4-120,0-1-1,0 1 1,1-1-1,-1 0 1,0 1-1,0-1 1,0 0-1,0 0 1,0 0-1,1-1 1,-1 1 0,0 0-1,0-1 1,0 1-1,0-1 1,0 0-1,0 0 1,0 0-1,0 0 1,0 0-1,0 0 1,-1 0-1,1-1 1,0 1-1,-1-1 1,3-2-1,9-8-57,-2 0-1,0 0 0,14-20 0,-21 26-72,-1 1 0,0-1 0,0 0 0,0 0 0,0 0 0,-1 0 0,0 0 0,-1 0-1,1-1 1,-1 1 0,0-9 0,-2 15 8,0 0 0,0 0 0,0 1 0,0-1 0,0 0-1,0 1 1,0-1 0,0 1 0,0-1 0,1 1 0,-1 0 0,0-1 0,0 1-1,0 0 1,1-1 0,-1 1 0,0 1 0,-4 7 98,1 1 0,0-1 0,1 1 1,0 0-1,1 0 0,0 0 0,1 1 0,0-1 0,0 0 1,1 1-1,2 19 0,-2-28-29,1 0 0,0 0 1,-1 0-1,1-1 0,0 1 0,0 0 1,-1-1-1,1 1 0,1-1 0,-1 1 0,0-1 1,0 0-1,0 1 0,1-1 0,-1 0 0,1 0 1,-1 0-1,1 0 0,-1 0 0,1 0 1,0 0-1,-1 0 0,1-1 0,0 1 0,0-1 1,0 1-1,-1-1 0,1 0 0,0 0 0,0 0 1,0 0-1,0 0 0,0 0 0,-1 0 1,1 0-1,0-1 0,0 1 0,3-2 0,4 0 144,0-1-1,0 0 1,0 0-1,0-1 0,-1 0 1,12-7-1,-7 2-156,0-1 0,-1 0 0,1-1 1,10-13-1,-20 20-143,0 1-1,-1 0 1,1-1 0,0 1 0,-1-1 0,0 0 0,0 1 0,0-1 0,0 0 0,-1 0 0,1-1 0,-1 1 0,0 0 0,0 0 0,-1-1 0,1 1 0,-1 0-1,0-1 1,0 1 0,-1-5 0,1 9 88,0-1 1,-1 1-1,1 0 0,0-1 0,0 1 0,0 0 0,0 0 0,0-1 1,0 1-1,0 0 0,-1 0 0,1-1 0,0 1 0,0 0 1,0 0-1,-1-1 0,1 1 0,0 0 0,0 0 0,-1 0 0,1 0 1,0-1-1,0 1 0,-1 0 0,1 0 0,0 0 0,0 0 0,-1 0 1,1 0-1,0 0 0,-1 0 0,1 0 0,0 0 0,0 0 1,-1 0-1,1 0 0,0 0 0,-1 0 0,-13 9-277,-6 13 217,13-13 185,1 0 1,0 0-1,0 1 0,1-1 0,0 1 0,1 0 1,0 1-1,1-1 0,0 1 0,1 0 0,-3 18 1,5-28-93,0 0 1,0 0-1,0 0 1,1 0-1,-1 0 1,0 0-1,0-1 1,0 1-1,1 0 1,-1 0-1,0 0 1,1 0-1,-1-1 1,1 1-1,-1 0 1,1 0-1,0-1 1,-1 1-1,1 0 1,0-1-1,-1 1 1,1 0-1,0-1 1,0 1-1,-1-1 1,2 1-1,29 2 196,-23-4-199,-1 0 0,1-1-1,-1 0 1,0 0 0,0 0-1,10-6 1,38-34-464,-40 29 314,0 1 0,24-15 0,-35 25 125,1-1 0,-1 1 1,0 0-1,0 1 1,1-1-1,-1 1 0,1 0 1,-1 0-1,1 0 1,-1 1-1,1-1 0,0 1 1,-1 0-1,1 0 1,5 2-1,-8-2 9,-1 1 1,1 0-1,-1 0 0,1-1 0,-1 1 1,1 0-1,-1 0 0,0 0 0,1 1 0,-1-1 1,0 0-1,0 0 0,0 1 0,0-1 1,0 0-1,0 1 0,-1-1 0,1 1 1,0-1-1,-1 1 0,1 0 0,-1-1 1,1 1-1,-1 0 0,0-1 0,0 1 1,0 0-1,0-1 0,0 1 0,0 0 1,0-1-1,0 1 0,-1 0 0,1-1 1,-2 4-1,1 2 143,-1 0 0,0 0 0,-1-1 1,1 1-1,-1 0 0,-8 11 0,34-38 1645,15-26-1664,-33 38-104,0 3-14,-1-1 1,-1 0-1,1 0 1,-1 0-1,0-1 1,0 1 0,-1-1-1,0 1 1,0-1-1,-1 0 1,1-8-1,-2 15-11,-1 0-1,0 0 0,0 0 1,0 1-1,1-1 0,-1 0 1,0 0-1,0 1 0,1-1 1,-1 1-1,0-1 0,1 1 1,-1-1-1,0 1 1,1-1-1,-1 1 0,1-1 1,-1 1-1,1 0 0,-1-1 1,1 1-1,0 0 0,-1 0 1,1-1-1,0 1 0,-1 1 1,1 0 15,0 1 1,0-1 0,0 0-1,1 0 1,-1 1 0,1-1-1,-1 0 1,1 0 0,0 1-1,0-1 1,0 0 0,0 0-1,0 0 1,1 0-1,-1 0 1,0-1 0,1 1-1,0 0 1,-1-1 0,1 1-1,0-1 1,0 1 0,0-1-1,0 0 1,0 0 0,0 0-1,0 0 1,0 0 0,0 0-1,0-1 1,1 1-1,-1-1 1,4 1 0,11 2 37,1-1 1,-1-1-1,27-1 1,-26 0-10,-4-1-16,0 0 0,-1-1 1,1 0-1,-1-1 0,1 0 0,14-7 1,-22 8-6,-1 0 1,1 0 0,-1-1-1,1 0 1,-1 0 0,0-1-1,0 1 1,0-1 0,-1 0-1,1 0 1,-1-1 0,0 1-1,0-1 1,0 0 0,-1 0-1,4-7 1,-7 11-18,1 0-1,0 0 1,-1 0-1,1-1 1,-1 1-1,1 0 1,-1 0 0,0-1-1,0 1 1,1 0-1,-1-1 1,0 1-1,0 0 1,0 0 0,0-1-1,-1 1 1,1 0-1,0-1 1,0 1-1,-1 0 1,1 0 0,-1-1-1,1 1 1,-1 0-1,0 0 1,1 0-1,-1 0 1,-1-2-1,0 2-36,0 0 0,0 0 0,0 0 0,0 0 0,0 1 0,-1-1-1,1 0 1,0 1 0,0 0 0,-1-1 0,1 1 0,0 0 0,-1 0 0,-3 1-1,-3 0-47,1 0-1,0 1 0,-1 0 0,1 0 0,0 1 0,0 0 0,0 1 0,-8 4 0,8-2 97,1 0 0,1 0 0,-1 1 0,1 0 0,0 0-1,1 1 1,-1 0 0,2-1 0,-8 17 0,11-22 20,-1 1 0,1 0 0,0-1 0,0 1 0,1 0 0,-1 0 0,1 0 0,-1 0 0,1 0 0,0 0 1,0-1-1,0 1 0,0 0 0,1 0 0,-1 0 0,1 0 0,0 0 0,0 0 0,0-1 0,0 1 0,0 0 0,0-1 0,1 1 0,-1-1 1,1 1-1,0-1 0,0 0 0,0 1 0,0-1 0,0 0 0,0-1 0,1 1 0,-1 0 0,5 2 0,3 1-75,-1-1 0,1 0 0,0-1-1,0 0 1,15 3 0,25-2-3891,-22-4-3270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41.572"/>
    </inkml:context>
    <inkml:brush xml:id="br0">
      <inkml:brushProperty name="width" value="0.025" units="cm"/>
      <inkml:brushProperty name="height" value="0.025" units="cm"/>
    </inkml:brush>
  </inkml:definitions>
  <inkml:trace contextRef="#ctx0" brushRef="#br0">2 209 12332,'0'0'7612,"10"4"-5599,1 0-1348,0 0 0,0-1 0,20 3 0,-26-6-438,0 1-1,0-1 1,0 0-1,0 0 1,0-1 0,0 1-1,-1-1 1,1 0-1,0-1 1,0 1 0,-1-1-1,1 0 1,-1 0-1,6-3 1,-1-2-88,0 0 0,0-1-1,-1 1 1,0-2 0,0 1 0,-1-1 0,11-19 0,-15 24-127,0-1 1,-1 1-1,1-1 1,-1 0-1,0 0 1,-1 0-1,1 0 1,-1 0-1,0 0 1,0 0-1,-1 0 1,0-1-1,0 1 1,0 0 0,0 0-1,-1 0 1,0-1-1,0 1 1,-2-7-1,2 10-40,-1 0 0,1 0 0,-1 1 1,1-1-1,-1 0 0,0 1 0,0 0 0,1-1 0,-1 1 0,0 0 0,0 0 0,0 0 1,-1 0-1,1 0 0,0 0 0,0 1 0,0-1 0,-1 1 0,1-1 0,0 1 0,0 0 1,-1 0-1,1 0 0,0 0 0,0 1 0,-1-1 0,1 0 0,0 1 0,-4 1 0,-1 0-91,0-1 1,-1 2-1,1-1 0,1 1 0,-1 0 0,0 0 0,-11 9 0,6-1 61,1-1 1,0 2-1,1 0 1,0 0-1,1 0 1,-14 28-1,18-32 19,1 0-1,1 1 1,0-1-1,0 1 1,1 0-1,0-1 1,0 1-1,1 0 1,0 0-1,1 1 1,0-1-1,0 0 1,3 12-1,-3-19-157,1 1 0,0-1 0,0 1 0,0-1 0,1 1 0,-1-1 0,0 0 0,1 0 0,0 1 0,-1-1 0,1 0 0,0 0 0,0-1 0,0 1 0,0 0 0,0-1 0,1 1 0,-1-1 0,0 0 0,1 0 0,-1 0 0,1 0 0,0 0 0,-1 0 0,6 0 0,-2 0-737,1 0 0,-1-1 0,1 1 0,-1-2 0,1 1 0,-1-1 0,0 0 0,1 0 0,-1 0 0,8-4 0,26-16-10303</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9.274"/>
    </inkml:context>
    <inkml:brush xml:id="br0">
      <inkml:brushProperty name="width" value="0.025" units="cm"/>
      <inkml:brushProperty name="height" value="0.025" units="cm"/>
    </inkml:brush>
  </inkml:definitions>
  <inkml:trace contextRef="#ctx0" brushRef="#br0">164 182 3812,'0'0'13367,"4"-8"-10634,-1 1-2572,11-36 3869,-14 42-3948,1 0-1,-1 0 1,0-1 0,0 1-1,0 0 1,-1 0 0,1-1-1,0 1 1,0 0 0,-1 0-1,1 0 1,0-1 0,-1 1-1,1 0 1,-1 0 0,0 0-1,1 0 1,-1 0 0,0 0-1,0 0 1,0 0 0,1 0-1,-1 0 1,0 1-1,0-1 1,0 0 0,0 0-1,-1 1 1,1-1 0,0 1-1,0-1 1,0 1 0,0 0-1,-1-1 1,1 1 0,-2 0-1,-3-1-102,1 0 0,0 1-1,0 0 1,0 0 0,0 0-1,0 1 1,-1 0 0,1 0 0,0 0-1,0 0 1,1 1 0,-1 0-1,0 0 1,0 0 0,1 1-1,0-1 1,-1 1 0,1 0-1,0 1 1,0-1 0,0 1-1,1-1 1,-1 1 0,-3 7-1,1-4-41,2 1-1,-1-1 0,1 1 0,0 1 1,1-1-1,0 0 0,0 1 0,1 0 1,0-1-1,1 1 0,-1 0 0,2 0 1,-1 12-1,2-20 58,-1 0 1,0 0-1,1 0 0,-1 0 0,1 0 1,-1-1-1,1 1 0,-1 0 1,1 0-1,-1-1 0,1 1 1,0 0-1,-1-1 0,1 1 0,0 0 1,0-1-1,0 1 0,-1-1 1,1 0-1,0 1 0,0-1 1,0 0-1,0 1 0,0-1 0,0 0 1,0 0-1,-1 0 0,1 0 1,0 0-1,0 0 0,0 0 0,0 0 1,0 0-1,0 0 0,0 0 1,0 0-1,0-1 0,0 1 1,-1 0-1,1-1 0,0 1 0,1-2 1,41-17 36,-25 4-9,0-2-1,-1 0 0,-1 0 1,25-35-1,-32 39 18,-1 0-1,0 0 1,-1-1-1,0 0 1,-2 0-1,1 0 1,-2-1 0,5-21-1,-31 120-1501,14-59 1226,-9 47-1,15-63 177,1 1-1,0-1 1,1 1-1,0-1 0,0 1 1,1-1-1,3 15 1,-4-22-128,1 0 1,0 0-1,0 0 1,0-1 0,0 1-1,0 0 1,0 0 0,0-1-1,1 1 1,-1 0 0,0-1-1,1 1 1,0-1 0,-1 0-1,4 2 1,-2-1-346,0-1 1,0 0-1,0 0 1,0 0-1,0-1 1,1 1-1,-1-1 1,0 0-1,0 0 1,1 0-1,-1 0 1,6-1-1,24-7-5594</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9.685"/>
    </inkml:context>
    <inkml:brush xml:id="br0">
      <inkml:brushProperty name="width" value="0.025" units="cm"/>
      <inkml:brushProperty name="height" value="0.025" units="cm"/>
    </inkml:brush>
  </inkml:definitions>
  <inkml:trace contextRef="#ctx0" brushRef="#br0">122 0 6342,'0'0'7741,"-10"3"-5643,4 0-1850,0-1 1,0 1 0,0 0-1,0 1 1,0-1 0,0 1-1,1 0 1,0 1 0,0-1-1,0 1 1,1 0 0,-1 0-1,1 0 1,0 1-1,1 0 1,-1-1 0,1 1-1,-4 9 1,5-9-51,-1 1-1,1-1 1,0 0-1,0 0 1,1 1-1,0-1 1,-1 9-1,2-14-187,0-1-1,1 1 1,-1-1-1,0 1 1,0-1-1,1 1 1,-1-1-1,0 1 1,1-1-1,-1 1 1,1-1-1,-1 1 1,1-1-1,-1 0 1,1 1-1,-1-1 1,1 0-1,-1 1 1,1-1-1,-1 0 1,1 0-1,0 0 1,-1 1-1,1-1 1,-1 0-1,1 0 1,0 0-1,-1 0 1,1 0-1,-1 0 1,1 0-1,0 0 1,-1 0-1,1 0 0,-1-1 1,1 1-1,0 0 1,-1 0-1,1-1 1,-1 1-1,1 0 1,0-1-1,27-11 405,-11-3-433,0 0-1,25-33 1,-41 47-34,-1 1 0,0 0 1,0 0-1,1 0 1,-1 0-1,0 0 0,0 0 1,1 0-1,-1 0 0,0 0 1,0-1-1,1 1 1,-1 0-1,0 0 0,0 0 1,1 1-1,-1-1 0,0 0 1,1 0-1,-1 0 1,0 0-1,0 0 0,1 0 1,-1 0-1,0 0 0,0 0 1,1 1-1,-1-1 1,0 0-1,0 0 0,0 0 1,1 1-1,-1-1 0,0 0 1,0 0-1,0 0 1,0 1-1,1-1 0,-1 0 1,0 0-1,0 1 0,0-1 1,0 0-1,0 0 1,0 1-1,0-1 0,0 0 1,0 1-1,0-1 0,0 0 1,0 0-1,0 1 1,0-1-1,0 0 0,0 0 1,0 1-1,0-1 1,0 0-1,-1 1 0,5 22 257,-4-22-341,0 6 185,1 1 1,0-1 0,1 1-1,0-1 1,0 1-1,5 10 1,-6-17-6,-1 1 0,1-1 0,0 0 1,0 1-1,0-1 0,0 0 0,0 0 0,0 0 0,0 0 0,1 0 1,-1 0-1,0 0 0,1 0 0,-1 0 0,0 0 0,1-1 0,-1 1 1,1-1-1,-1 1 0,1-1 0,-1 0 0,1 1 0,-1-1 0,1 0 1,0 0-1,-1 0 0,1 0 0,-1 0 0,1 0 0,-1-1 0,1 1 1,-1-1-1,1 1 0,-1-1 0,1 1 0,-1-1 0,1 0 0,-1 1 1,2-3-1,5-2 33,0 0 0,-1 0 0,0-1 1,0 0-1,0-1 0,8-10 0,-13 14-59,1 1-1,-1 0 0,0-1 0,-1 1 1,1-1-1,0 0 0,-1 0 0,0 0 1,1 1-1,-1-1 0,0 0 0,0-1 1,-1 1-1,1 0 0,-1 0 0,0 0 1,1 0-1,-1 0 0,-1-1 0,1 1 1,0 0-1,-2-6 0,0 8-137,1-1-1,-1 1 0,1-1 1,-1 1-1,0 0 0,1 0 1,-1 0-1,0 0 1,0 0-1,0 0 0,0 0 1,0 1-1,0-1 1,0 1-1,-3-1 0,5 1-8,0 0-1,-1-1 0,1 1 1,-1 0-1,1 0 0,-1-1 1,1 1-1,-1 0 0,1 0 1,-1 0-1,1 0 0,-1 0 1,1 0-1,-1 0 0,1 0 1,-1 0-1,1 0 0,-1 0 1,1 0-1,0 0 0,-1 0 1,1 1-1,-1-1 0,1 0 1,-1 0-1,1 0 0,-1 1 1,1-1-1,0 0 1,-1 1-1,1-1 0,-1 0 1,1 1-1,0-1 0,-1 0 1,1 1-1,0-1 0,0 1 1,-1-1-1,1 1 0,0-1 1,0 0-1,0 1 0,-1-1 1,1 1-1,0-1 0,0 1 1,0-1-1,0 1 0,0-1 1,0 1-1,0-1 0,0 1 1,0-1-1,0 1 0,1-1 1,-1 1-1,0-1 0,0 1 1,0-1-1,1 1 0,6 4-3856,9-4-2676</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20.177"/>
    </inkml:context>
    <inkml:brush xml:id="br0">
      <inkml:brushProperty name="width" value="0.025" units="cm"/>
      <inkml:brushProperty name="height" value="0.025" units="cm"/>
    </inkml:brush>
  </inkml:definitions>
  <inkml:trace contextRef="#ctx0" brushRef="#br0">105 6 3491,'-4'9'4741,"-6"16"-2430,2 0 1,-7 33-1,12-45-1669,1 1 0,0 0 0,1 0 0,0 0 0,2 1 0,-1-1 0,4 17 0,2-6-458,-1 1-1,-1-1 1,-2 1 0,0 0 0,-2 0 0,-4 39-1,3-61-129,0 0 0,-1 0 0,1-1 0,-1 1 0,0 0 0,0-1-1,0 0 1,0 1 0,-1-1 0,1 0 0,-1 0 0,-5 4 0,7-6-5,0-1 1,1 1 0,-1 0 0,0-1 0,0 1 0,0-1-1,0 0 1,1 1 0,-1-1 0,0 0 0,0 1 0,0-1-1,0 0 1,0 0 0,0 0 0,0 0 0,0 0-1,0 0 1,0 0 0,0 0 0,-1-1 0,1 1 9,-1-1 0,1 0-1,0 0 1,0 0 0,0 0 0,1 0 0,-1 0 0,0 0-1,0 0 1,0-1 0,1 1 0,-1 0 0,1 0 0,-1-1 0,1 1-1,-1 0 1,1-1 0,0 1 0,-1 0 0,1-2 0,-4-23-180,0 0 1,2 0-1,1 0 0,1 0 1,1 0-1,8-45 1,-6 56-37,0 0-1,2 0 1,0 0 0,1 1 0,0 0-1,1 0 1,1 0 0,0 1 0,0 0-1,2 1 1,-1 0 0,20-18 0,66-47-1691,-125 88 2211,26-8-338,0 1-1,1 0 1,0 0-1,-1 1 1,1-1-1,1 1 1,-1-1-1,1 1 1,0 0-1,0 0 1,0 0-1,1 0 0,-1 0 1,1 0-1,1 0 1,-1 1-1,1-1 1,0 0-1,0 1 1,0-1-1,1 0 1,-1 0-1,1 1 0,1-1 1,-1 0-1,1 0 1,0 0-1,0 0 1,0-1-1,1 1 1,0 0-1,0-1 1,0 0-1,0 0 0,0 0 1,1 0-1,0 0 1,0-1-1,0 1 1,0-1-1,1 0 1,9 4-1,-7-5-614,0 0 0,0 0-1,0-1 1,1-1 0,-1 1 0,15-2-1,18-1-4213</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20.793"/>
    </inkml:context>
    <inkml:brush xml:id="br0">
      <inkml:brushProperty name="width" value="0.025" units="cm"/>
      <inkml:brushProperty name="height" value="0.025" units="cm"/>
    </inkml:brush>
  </inkml:definitions>
  <inkml:trace contextRef="#ctx0" brushRef="#br0">138 58 6822,'0'0'3481,"-1"-8"-59,-3-27-91,4 34-3084,-1 1-1,1-1 1,0 0 0,0 0-1,0 1 1,0-1 0,-1 0 0,1 0-1,0 1 1,-1-1 0,1 0-1,0 1 1,-1-1 0,1 1-1,-1-1 1,1 0 0,-1 1-1,1-1 1,-1 1 0,0-1-1,0 0 1,-13 3 1246,-10 15-1452,19-12-14,-11 11 26,1 0 1,1 0-1,-21 33 1,36-48-68,0 0 1,0 0 0,0-1 0,0 1-1,0-1 1,0 1 0,0-1 0,0 1-1,0-1 1,1 0 0,-1 1-1,0-1 1,0 0 0,0 0 0,1 0-1,-1 0 1,0 0 0,0 0 0,1 0-1,1-1 1,2 1-2,28 2-78,0 1 1,0 2-1,0 2 1,-1 0-1,40 16 1,-70-23 84,0 1 0,-1 0 0,1-1 0,0 1 0,0 0 0,-1 0 0,1 0 0,0 0-1,-1 0 1,1 0 0,-1 0 0,0 1 0,1-1 0,-1 1 0,0-1 0,0 1 0,0-1 0,0 1 0,0 0 0,1 2 0,-2-2 21,0-1 0,0 0 0,0 0-1,-1 1 1,1-1 0,-1 0 0,1 0 0,-1 0 0,1 1 0,-1-1-1,0 0 1,1 0 0,-1 0 0,0 0 0,0 0 0,0 0 0,0 0-1,0-1 1,0 1 0,0 0 0,0 0 0,-1 0 0,-7 4 131,-1 0 0,0 0 1,1-1-1,-1-1 0,-15 4 1,10-3 82,-1-1 0,1-1 0,-22 0 0,-3-10-1033,38 7 520,0 1 0,0-2-1,0 1 1,0 0 0,0 0-1,1-1 1,-1 1 0,0-1-1,1 1 1,-1-1 0,1 0-1,0 1 1,0-1 0,-1 0-1,0-2 1,-4-15-5800</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22.122"/>
    </inkml:context>
    <inkml:brush xml:id="br0">
      <inkml:brushProperty name="width" value="0.025" units="cm"/>
      <inkml:brushProperty name="height" value="0.025" units="cm"/>
    </inkml:brush>
  </inkml:definitions>
  <inkml:trace contextRef="#ctx0" brushRef="#br0">27 22 10730,'0'0'7944,"-1"11"-7234,-6 70 976,-11 179 1651,18-259-3331,0-1-1,0 0 0,0 0 1,0 1-1,0-1 1,-1 0-1,1 0 1,0 1-1,0-1 1,0 0-1,0 0 1,0 1-1,0-1 0,0 0 1,0 1-1,0-1 1,1 0-1,-1 0 1,0 1-1,0-1 1,0 0-1,0 0 1,0 1-1,0-1 1,0 0-1,1 0 0,-1 0 1,0 1-1,0-1 1,0 0-1,0 0 1,1 0-1,-1 0 1,0 1-1,0-1 1,1 0-1,-1 0 0,0 0 1,0 0-1,1 0 1,-1 0-1,0 0 1,0 0-1,1 1 1,-1-1-1,1 0 1,11-11 207,8-20-21,-15 19-293,-1-1-1,0 0 1,-1 0-1,0 0 1,-1-1-1,0 1 1,-1-26 0,-1 43 89,0-1 0,1 1 0,-1-1 0,1 1 0,0-1 0,0 1 0,0-1 0,0 0 0,1 1 0,-1-1 0,1 0 0,0 0 0,0 0 0,0 0 0,0-1 0,1 1 0,-1 0 0,1-1 0,-1 0 0,1 0 0,0 1 0,0-2 0,0 1 0,0 0 0,0 0 0,1-1 0,-1 0 0,0 0 0,1 0 0,6 1 0,-3 0 40,0-1 0,1 0 0,-1-1 0,0 0 0,1 0 0,-1 0 0,1-1 0,-1 0 0,0 0 0,0-1 0,1 0 0,-1 0 0,0-1 0,7-4 0,-2 1 26,-1-1 0,0-1 0,-1 0-1,15-15 1,-22 20-42,1-1-1,-1 1 0,0-1 0,-1 0 0,1 0 0,-1 0 1,0-1-1,0 1 0,0 0 0,0-1 0,-1 1 0,0-1 1,0 0-1,0 1 0,0-8 0,-1 11-37,0 0 1,0 0-1,0 0 0,-1 0 0,1 0 1,0 0-1,-1 0 0,1 1 0,0-1 1,-1 0-1,1 0 0,-1 0 1,1 0-1,-1 1 0,0-1 0,1 0 1,-1 1-1,0-1 0,0 1 0,1-1 1,-1 0-1,0 1 0,0 0 0,0-1 1,0 1-1,1-1 0,-1 1 0,0 0 1,0 0-1,0 0 0,0-1 1,0 1-1,0 0 0,0 0 0,0 0 1,0 0-1,0 0 0,0 1 0,0-1 1,-1 0-1,-2 1-168,0 0 0,-1-1-1,1 2 1,0-1 0,0 0 0,0 1 0,0-1 0,-4 4-1,-1 2 227,1 0 0,0 1 1,0 1-1,1-1 0,0 1 0,1 0 0,-1 1 0,2 0 0,-1 0 0,2 0 0,-1 0 0,1 1 0,1 0 0,0 0 0,0 0 0,1 0 0,-1 19 0,3-28-11,0 0-1,1 0 1,-1 0-1,1 0 1,-1-1-1,1 1 1,0 0-1,-1 0 1,1 0-1,0 0 1,0-1-1,0 1 1,1 0-1,-1-1 1,0 1-1,0-1 1,1 1 0,-1-1-1,1 0 1,0 0-1,-1 1 1,1-1-1,0 0 1,0 0-1,-1-1 1,1 1-1,0 0 1,0-1-1,0 1 1,0-1-1,0 1 1,0-1-1,0 0 1,0 0 0,0 0-1,0 0 1,2-1-1,6 1 39,0 0-1,0-1 1,0-1 0,0 0-1,0 0 1,13-5-1,3-5-7,-1 0-1,-1-1 0,0-2 1,-1 0-1,0-2 0,-1 0 1,-1-1-1,-1-2 0,-1 0 1,0-1-1,-2 0 0,0-2 1,20-37-1,-33 52 5,-1 0-1,0 0 1,0 0 0,2-12-1,-4 19-66,-1 0-1,0 1 1,0-1-1,1 0 0,-1 0 1,0 0-1,0 1 1,0-1-1,0 0 0,0 0 1,0 0-1,0 0 1,0 1-1,-1-1 0,1 0 1,0 0-1,0 0 1,-1 1-1,1-1 1,0 0-1,-1 0 0,1 1 1,-1-1-1,1 0 1,-1 1-1,1-1 0,-1 0 1,1 1-1,-1-1 1,0 1-1,1-1 0,-1 1 1,0-1-1,0 1 1,1 0-1,-1-1 0,0 1 1,0 0-1,1 0 1,-1-1-1,0 1 0,0 0 1,0 0-1,0 0 1,1 0-1,-1 0 1,0 0-1,0 0 0,0 0 1,0 1-1,1-1 1,-1 0-1,0 0 0,0 1 1,0-1-1,1 0 1,-1 1-1,-1 0 0,-5 2-78,1 0-1,-1 1 0,1 0 1,-1 1-1,1-1 0,0 1 1,1 0-1,-1 0 0,1 1 1,0 0-1,-5 7 0,-48 76 52,52-79 43,-1 2 111,0 0 0,0 0-1,2 1 1,-1 0 0,1 0 0,1 0-1,1 1 1,0-1 0,0 1 0,1-1-1,1 1 1,0 16 0,2-29-109,-1 1-1,1 0 1,-1 0 0,1 0 0,0-1-1,-1 1 1,1 0 0,0-1 0,0 1-1,0-1 1,1 1 0,-1-1-1,0 1 1,0-1 0,1 0 0,-1 1-1,1-1 1,-1 0 0,1 0 0,-1 0-1,1 0 1,0-1 0,0 1 0,-1 0-1,1-1 1,0 1 0,0-1-1,0 0 1,0 1 0,-1-1 0,1 0-1,0 0 1,0 0 0,0 0 0,0-1-1,2 0 1,3 1-1,0-1-1,0-1 1,0 1 0,0-1-1,0-1 1,0 1 0,-1-1-1,11-6 1,5-7 12,0-1-1,-1-1 1,0-1-1,-2-1 1,0 0-1,-2-2 1,0 0-1,-1-1 1,18-35-1,-31 52-17,-1 0 0,0 0 0,0 0 0,-1 0 0,1 0 0,-1 0 0,-1-1 0,1-6 0,-1 13-10,0-1 1,0 0-1,0 0 1,0 1-1,0-1 0,0 0 1,-1 1-1,1-1 1,0 0-1,0 0 0,0 1 1,-1-1-1,1 0 1,0 1-1,-1-1 0,1 1 1,-1-1-1,1 0 1,-1 1-1,1-1 0,-1 1 1,1-1-1,-1 1 1,1 0-1,-1-1 0,0 1 1,0-1-1,-1 1-13,0 0 0,1 0 0,-1 1 0,0-1-1,0 0 1,1 1 0,-1-1 0,0 1 0,1 0 0,-1-1 0,1 1-1,-1 0 1,0 0 0,1 0 0,0 0 0,-1 0 0,0 2 0,-7 5 0,0 0 0,1 1 0,0-1 0,1 2 0,0-1 0,0 1 0,1 0 0,0 0 0,1 1 1,-7 19-1,6-12 158,1 1 1,1-1 0,0 1 0,2 0-1,-2 35 1,4-52-127,0 0 0,0 1-1,0-1 1,1 0 0,-1 0 0,0 0-1,1 1 1,-1-1 0,1 0-1,0 0 1,0 0 0,0 0 0,0 0-1,0 0 1,0 0 0,1 0 0,-1 0-1,1-1 1,-1 1 0,1 0 0,-1-1-1,5 3 1,-3-2 4,1-1 0,0 1 1,0-1-1,0 0 0,-1 0 0,1 0 0,0-1 0,0 1 0,0-1 0,0 0 1,0 0-1,5-1 0,3-1 13,1 0 1,-1 0 0,0-2-1,0 0 1,0 0-1,0-1 1,16-9 0,0-4 34,-1-2 1,-1-1 0,-1 0 0,28-33-1,-39 39 28,-1-1 0,0 0-1,-2-1 1,0 0-1,-1-1 1,0 0 0,-2-1-1,7-21 1,-14 38-88,0 0 0,-1 1 0,1-1 1,-1 0-1,0 1 0,1-1 0,-1 0 0,0 0 0,0 0 1,0 1-1,0-1 0,0 0 0,-1 0 0,1 1 0,0-1 1,-1 0-1,1 1 0,-1-1 0,0 0 0,1 1 0,-1-1 0,0 1 1,-1-2-1,1 2-8,1 1 1,-1 0-1,1-1 0,-1 1 1,1 0-1,-1 0 0,1 0 1,-1 0-1,1 0 1,-1-1-1,1 1 0,-1 0 1,1 0-1,-1 0 1,1 0-1,-1 0 0,0 1 1,1-1-1,-1 0 0,1 0 1,-1 0-1,1 0 1,-1 1-1,1-1 0,0 0 1,-2 1-1,-15 19-240,7 0 225,2 0 0,0 0 0,1 0 0,1 1 1,1 0-1,-5 36 0,1 132 154,14-155-72,-4-34-67,-1 1-1,1 0 1,-1 0-1,1 0 1,0-1-1,-1 1 1,1 0-1,0-1 1,0 1 0,-1 0-1,1-1 1,0 1-1,0-1 1,0 1-1,0-1 1,0 0-1,0 1 1,0-1-1,0 0 1,0 0-1,0 1 1,0-1 0,0 0-1,0 0 1,0 0-1,0 0 1,-1-1-1,1 1 1,0 0-1,2-1 1,-2 1-109,-1-1-1,1 0 1,0 0 0,0 1-1,-1-1 1,1 0 0,-1 0 0,1 0-1,-1 0 1,1 0 0,-1 0-1,0 0 1,1 0 0,-1 0-1,0 0 1,0 0 0,0 0 0,0 0-1,0 0 1,0 0 0,0 0-1,0 0 1,0 0 0,0 0 0,0 0-1,-1-2 1,-8-31-3233,-9 3 670,-27-36-1,25 39 5001,-25-45-1,45 72-2158,0 1 1,-1-1-1,1 0 0,-1 1 1,1-1-1,0 0 0,0 1 1,-1-1-1,1 0 1,0 1-1,0-1 0,0 0 1,0 0-1,0 1 0,0-1 1,0 0-1,0 0 0,0 1 1,0-1-1,0 0 0,0 0 1,0 1-1,1-1 1,-1 0-1,0 1 0,0-1 1,1 0-1,-1 1 0,1-1 1,-1 0-1,1 0 0,1 0-40,-1 0 0,1 1 0,0-1 0,-1 0 0,1 1 0,0-1 0,0 1 0,0-1 0,-1 1 0,1 0 0,0 0 0,3 0 0,68 11-1106,-58-8 1185,37 3-2765,-15-4-2614,9-1-6511</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23.223"/>
    </inkml:context>
    <inkml:brush xml:id="br0">
      <inkml:brushProperty name="width" value="0.025" units="cm"/>
      <inkml:brushProperty name="height" value="0.025" units="cm"/>
    </inkml:brush>
  </inkml:definitions>
  <inkml:trace contextRef="#ctx0" brushRef="#br0">1 79 12268,'0'-1'380,"0"-1"1,0 0-1,0 1 1,1-1 0,-1 1-1,1-1 1,-1 1-1,1-1 1,-1 1 0,1-1-1,0 1 1,0 0-1,0-1 1,0 1 0,0 0-1,0-1 1,2-1-1,30-15 2536,-20 14-2229,1 0-1,0 1 1,17-1 0,-25 3-499,1 0-1,0 0 1,0 1 0,-1 0 0,1 0-1,0 1 1,-1 0 0,13 3 0,-17-3-190,-1 0 0,1 0 0,0 0 0,0 1 1,-1-1-1,1 0 0,0 1 0,-1 0 0,1-1 0,-1 1 1,0 0-1,0 0 0,0 0 0,0 0 0,0 0 1,0 0-1,0 0 0,0 0 0,-1 0 0,1 0 0,-1 0 1,0 0-1,0 1 0,1-1 0,-1 0 0,-1 0 1,1 0-1,0 1 0,0-1 0,-2 3 0,0 4-112,0 1 0,-1-1-1,0 0 1,-1 0 0,0 0 0,-1 0-1,1-1 1,-2 0 0,1 0-1,-8 8 1,6-7-18,1 0-1,0 0 1,0 0-1,0 1 1,2 0-1,-1 1 1,-3 10-1,8-21 136,0 1 0,0-1 0,0 1 0,0-1 0,0 1 0,0-1 0,0 1 0,1-1 0,-1 1 0,0-1 0,0 1 0,0-1 0,0 0 0,1 1 0,-1-1 0,0 1 0,0-1 0,1 1 0,-1-1 0,0 0 0,1 1 0,-1-1 0,0 0 0,1 1-1,-1-1 1,1 0 0,-1 0 0,1 1 0,-1-1 0,0 0 0,1 0 0,-1 0 0,1 0 0,-1 1 0,1-1 0,-1 0 0,1 0 0,-1 0 0,1 0 0,-1 0 0,1 0 0,-1 0 0,1 0 0,-1 0 0,1-1 0,-1 1 0,1 0 0,-1 0 0,1 0 0,-1-1-1,1 1 1,28-9 356,-3-4-275,-1-1 0,0-2 0,-1 0 0,24-23 0,81-83 243,-116 109-404,-18 21-241,-11 16 217,9-11 103,1 0-1,0 1 1,1 0 0,0 0 0,2 0 0,-1 0-1,2 1 1,-2 27 0,4-41 25,0 1 0,0-1 0,0 1 0,1-1 0,-1 1 0,0-1 0,1 1 0,-1-1 0,1 0 0,-1 1 0,1-1 0,0 0 0,0 0 0,-1 1 0,1-1 0,0 0 0,0 0 0,0 0 0,0 0 0,0 0 0,1 0 0,-1 0 0,0 0 0,0-1 0,1 1 0,-1 0 0,0-1 0,1 1 0,-1-1 0,0 0 0,1 1 0,-1-1 0,1 0 0,-1 0 0,1 0 0,-1 0 0,1 0 0,-1 0 0,1 0 0,-1 0 0,0 0 0,1-1 0,1 0 0,4 0 133,0-1 0,-1 0 0,1 0-1,-1 0 1,0-1 0,0 1 0,0-2 0,9-5-1,3-5-7,-2-2 0,1 0 0,23-31 0,-34 40-239,-1 0 1,0 0-1,0-1 1,-1 0-1,0 0 1,-1-1-1,1 1 0,-2-1 1,1 1-1,-1-1 1,0 0-1,0-11 1,-2 19 47,0 1 1,0-1-1,1 1 1,-1 0-1,0-1 1,0 1-1,0-1 1,0 1-1,0 0 1,-1-1-1,1 1 1,0-1 0,0 1-1,0 0 1,0-1-1,0 1 1,0 0-1,-1-1 1,1 1-1,0 0 1,0-1-1,-1 1 1,1 0 0,0-1-1,0 1 1,-1 0-1,1 0 1,0-1-1,-1 1 1,1 0-1,0 0 1,-1-1-1,1 1 1,-1 0-1,1 0 1,0 0 0,-1 0-1,1 0 1,-1 0-1,1 0 1,0 0-1,-1 0 1,1 0-1,-1 0 1,1 0-1,0 0 1,-1 0-1,1 0 1,-1 0 0,1 0-1,0 0 1,-1 0-1,1 1 1,0-1-1,-1 0 1,1 0-1,0 1 1,-1-1-1,1 0 1,0 0-1,-1 1 1,1-1 0,0 0-1,0 1 1,-1-1-1,1 1 1,-2 0 4,0 1-1,0-1 1,1 1 0,-1 0 0,1 0-1,-1 0 1,1 0 0,0 0 0,-1 0 0,1 0-1,0 0 1,-1 3 0,2-3 36,-1 1-1,0-1 1,0 1 0,1-1 0,0 1-1,-1 0 1,1-1 0,0 1 0,0-1-1,1 1 1,-1 0 0,0-1-1,1 1 1,0-1 0,-1 1 0,1-1-1,0 1 1,0-1 0,1 1-1,-1-1 1,0 0 0,1 0 0,-1 0-1,1 1 1,0-2 0,0 1 0,2 2-1,2-1 99,0-1 0,0 0 0,0 0 0,0-1 0,0 0 0,0 0 0,1 0 0,-1-1 0,0 0 0,12-1 0,-7 0-44,0 0 1,-1-1 0,1-1-1,-1 0 1,1 0 0,-1-1-1,0 0 1,0-1 0,-1 0-1,1 0 1,-1-1 0,0-1-1,-1 1 1,1-1-1,-1-1 1,-1 0 0,11-13-1,-17 21-84,-1 0 0,0-1-1,1 1 1,-1-1-1,1 0 1,-1 1-1,0-1 1,1 1-1,-1-1 1,0 0 0,1 1-1,-1-1 1,0 0-1,0 1 1,0-1-1,0 0 1,1 1-1,-1-1 1,0 0 0,0 1-1,0-1 1,-1 0-1,1 1 1,0-1-1,0 0 1,0 1-1,0-1 1,-1 0 0,1 1-1,0-1 1,-1 1-1,1-2 1,-2 2-5,1-1 0,0 1 0,0 0 0,-1-1 0,1 1 0,0 0 0,-1 0 0,1 0 0,0 0 0,-1 0 0,1 0 0,0 0 0,-1 0 0,-2 1 0,-2 1-27,-1 0 0,0 0 0,1 0 0,-1 1 0,-10 6 0,10-4 81,1-1 0,1 1 1,-1 0-1,1 0 0,0 1 1,0 0-1,0-1 1,1 2-1,-1-1 0,2 0 1,-1 1-1,1 0 0,0 0 1,0 0-1,-2 12 0,5-19-9,0 1 0,0 0 1,0 0-1,0-1 0,0 1 0,0 0 0,1 0 0,-1-1 0,0 1 0,0 0 0,1 0 0,-1-1 0,1 1 0,-1 0 0,0-1 0,1 1 0,-1-1 0,1 1 0,0 0 1,-1-1-1,1 1 0,-1-1 0,1 1 0,0-1 0,-1 0 0,1 1 0,0-1 0,-1 0 0,1 1 0,0-1 0,0 0 0,-1 0 0,1 0 0,0 0 0,0 0 1,1 0-1,37 1 214,-28-1-162,181-12-582,-191 12 518,0-1 0,0 1 0,1 0 0,-1 0 0,0 0-1,0 0 1,0 0 0,0 0 0,0 0 0,0 0 0,0 1 0,0-1 0,0 0-1,0 1 1,0-1 0,0 1 0,0-1 0,0 1 0,0-1 0,0 1-1,0 0 1,-1-1 0,1 1 0,0 0 0,0 0 0,-1 0 0,1-1 0,0 1-1,-1 0 1,1 0 0,-1 0 0,1 0 0,-1 0 0,0 0 0,1 0 0,-1 0-1,0 0 1,0 0 0,0 0 0,0 2 0,-4-5 2258,-1-12-1655,4-43-151,0 0-5708,1 57 5032,0 0 0,0-1 0,1 1 0,-1 0 0,0-1 0,0 1 0,0 0-1,0-1 1,0 1 0,1 0 0,-1 0 0,0-1 0,0 1 0,0 0 0,1 0 0,-1-1 0,0 1 0,0 0 0,1 0 0,-1 0 0,0-1 0,1 1 0,-1 0 0,0 0 0,1 0 0,-1 0 0,0 0 0,1 0 0,-1 0 0,0 0 0,1 0 0,-1 0 0,0 0 0,1 0 0,-1 0 0,0 0 0,1 0 0,-1 0 0,2 0-910,12 0-6916</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24.100"/>
    </inkml:context>
    <inkml:brush xml:id="br0">
      <inkml:brushProperty name="width" value="0.025" units="cm"/>
      <inkml:brushProperty name="height" value="0.025" units="cm"/>
    </inkml:brush>
  </inkml:definitions>
  <inkml:trace contextRef="#ctx0" brushRef="#br0">266 148 12300,'0'0'1751,"-12"-4"-16,-55-12-806,61 16-910,0-1-1,0 1 1,0 0-1,1 0 0,-1 1 1,0-1-1,0 1 1,0 1-1,1-1 0,-1 1 1,1 0-1,-7 3 1,2 2 241,0 0 0,0 0 0,1 0 0,0 1 0,0 1 1,-9 11-1,15-17-19,0 1 0,0 0 0,0 0 0,1 0 0,-1 0 0,1 0 0,0 0 0,0 1 0,1-1 0,-1 1 0,1 0 0,0-1 0,0 1 0,0 0 0,1 0 0,0-1 0,0 1 0,1 6 0,0-9-197,0-1 0,0 1-1,0-1 1,1 1 0,-1-1-1,1 1 1,-1-1 0,1 0-1,-1 0 1,1 0 0,0 0-1,0 0 1,0 0 0,-1 0-1,1-1 1,0 1 0,0-1-1,0 1 1,0-1 0,0 0-1,0 1 1,0-1 0,0 0-1,0-1 1,0 1 0,4-1-1,58-7 561,-36-1-589,1-1 0,-2-1-1,0-1 1,0-2 0,-1 0 0,-1-2-1,0-1 1,-1 0 0,-1-2-1,-1-1 1,37-42 0,-56 59-55,0-1 1,0 1 0,-1-1-1,1 0 1,0 0-1,-1 0 1,0 0 0,0 0-1,-1 0 1,1-1 0,-1 1-1,0-1 1,0 1-1,0-1 1,0-8 0,-1 12 8,0 1 0,0-1 1,0 1-1,-1-1 0,1 1 1,0-1-1,0 1 0,0-1 1,-1 1-1,1-1 0,0 1 1,0-1-1,-1 1 0,1-1 1,0 1-1,-1 0 0,1-1 1,-1 1-1,1 0 0,0-1 1,-1 1-1,1 0 0,-1 0 1,1-1-1,-1 1 0,1 0 1,-1 0-1,1 0 0,-1 0 1,1-1-1,-1 1 0,0 0 1,0 0-1,-23 6-330,-19 17 222,28-10 190,0 0-1,0 1 1,2 1 0,-24 32 0,31-39 149,0 1 0,1 0 1,0 0-1,1 0 1,0 1-1,0-1 0,1 1 1,0 0-1,1 0 1,0 0-1,-1 14 0,4-22-169,-1 0-1,1 0 0,-1 0 0,1 0 0,0 0 0,-1 0 1,1-1-1,0 1 0,0 0 0,0-1 0,1 1 0,-1-1 1,0 1-1,1-1 0,-1 1 0,0-1 0,1 0 0,0 0 1,-1 0-1,1 0 0,0 0 0,-1 0 0,1 0 0,0 0 1,0-1-1,0 1 0,0-1 0,0 0 0,0 1 0,0-1 1,0 0-1,0 0 0,2 0 0,12 1-36,-1-1-1,31-3 1,-43 2-2,14-1-233,1-2 0,-1 0 0,0-1-1,0-1 1,0 0 0,-1-2 0,0 0 0,0 0 0,-1-2 0,0 0 0,-1 0 0,20-20 0,-32 29 248,-1-1 0,1 1 0,-1-1 0,0 0 0,1 1 0,-1-1 0,0 0 0,0 0 0,0 0 0,-1 0 0,1 0 0,0 0 0,-1 0 0,1 0-1,-1 0 1,0 0 0,1-3 0,-2 4 2,1 0-1,-1-1 0,1 1 0,-1 1 1,1-1-1,-1 0 0,0 0 0,1 0 1,-1 0-1,0 0 0,0 0 1,0 1-1,0-1 0,0 0 0,0 1 1,0-1-1,0 1 0,0-1 0,0 1 1,0 0-1,0-1 0,0 1 0,0 0 1,0-1-1,0 1 0,-1 0 0,1 0 1,0 0-1,0 0 0,0 0 1,-2 1-1,-4 0 95,-1 0-1,1 0 1,0 1 0,0-1 0,0 2 0,0-1-1,0 1 1,1 0 0,-1 1 0,1-1 0,0 1 0,0 0-1,0 1 1,1 0 0,-1 0 0,1 0 0,0 0-1,1 1 1,-1 0 0,1 0 0,0 0 0,0 0-1,1 1 1,0-1 0,0 1 0,-2 8 0,5-14-91,1 0 1,-1 0 0,0-1-1,1 1 1,-1 0 0,0 0 0,1-1-1,-1 1 1,1 0 0,-1-1-1,1 1 1,-1-1 0,1 1-1,-1-1 1,1 1 0,0-1-1,-1 1 1,1-1 0,0 1 0,-1-1-1,1 0 1,0 0 0,0 1-1,-1-1 1,1 0 0,0 0-1,0 0 1,0 0 0,-1 0-1,1 0 1,0 0 0,0 0-1,-1 0 1,1 0 0,0 0 0,1 0-1,35-3-1,-21-1-322,0-1 0,-1 0-1,1-2 1,-1 1-1,0-2 1,-1 0 0,0-1-1,14-10 1,-7 4-359,44-21 0,-84 69 995,13-24-165,0-3 196,1 0 1,0 1 0,0 0 0,0 0-1,1 0 1,0 1 0,1-1 0,0 1 0,0 0-1,-3 15 1,6-22-333,1 0 0,-1 0 0,0 0 1,1-1-1,-1 1 0,1 0 0,0 0 0,-1-1 0,1 1 0,0 0 0,-1-1 1,1 1-1,0-1 0,-1 1 0,1-1 0,0 0 0,0 1 0,0-1 0,0 1 0,-1-1 1,1 0-1,0 0 0,0 0 0,0 0 0,0 1 0,0-1 0,0 0 0,0-1 1,0 1-1,-1 0 0,3 0 0,32-3 170,-19-2-397,0 0-1,-1 0 0,0-1 1,0-1-1,19-12 0,-17 9-760,1 0-1,34-11 0,-52 21 959,0 0-1,1 0 0,-1-1 0,0 1 0,0 0 1,1 0-1,-1 0 0,0 0 0,0 0 1,1 0-1,-1 0 0,0 0 0,1 0 0,-1 0 1,0 0-1,0 0 0,1 0 0,-1 0 0,0 0 1,0 1-1,1-1 0,-1 0 0,0 0 0,1 0 1,-1 0-1,0 0 0,0 1 0,0-1 1,1 0-1,-1 0 0,0 0 0,0 1 0,0-1 1,1 0-1,-1 0 0,0 1 0,0-1 0,0 0 1,0 0-1,0 1 0,0-1 0,0 0 0,0 0 1,0 1-1,1-1 0,-1 0 0,0 0 0,0 1 1,0-1-1,-1 0 0,1 1 0,0-1 1,0 0-1,0 0 0,0 1 0,0-1 0,0 0 1,0 0-1,0 1 0,0-1 0,-1 0 0,1 0 1,0 1-1,0-1 0,0 0 0,-1 0 0,1 0 1,0 1-1,-1-1 0,-11 20 312,1-3-128,-31 44 1493,38-56-1437,2 1 1,-1-1-1,0 1 0,1-1 0,0 1 1,1 0-1,-1 0 0,1 0 0,-1 9 1,3-14-253,-1-1 1,1 1-1,-1-1 1,1 0-1,-1 1 0,1-1 1,0 1-1,-1-1 1,1 0-1,0 1 1,-1-1-1,1 0 1,0 0-1,0 1 1,-1-1-1,1 0 1,0 0-1,-1 0 1,1 0-1,0 0 1,0 0-1,-1 0 1,1 0-1,0 0 1,1-1-1,23-3-2494,-3-6-1571,4-7-3086</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24.442"/>
    </inkml:context>
    <inkml:brush xml:id="br0">
      <inkml:brushProperty name="width" value="0.025" units="cm"/>
      <inkml:brushProperty name="height" value="0.025" units="cm"/>
    </inkml:brush>
  </inkml:definitions>
  <inkml:trace contextRef="#ctx0" brushRef="#br0">55 0 20211,'0'0'3716,"-26"56"-2499,16-25-320,-1 0-513,7 2-352,1-3 32,3 1-961,0-7-2114,0-4-3202,0-6-4293</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24.821"/>
    </inkml:context>
    <inkml:brush xml:id="br0">
      <inkml:brushProperty name="width" value="0.025" units="cm"/>
      <inkml:brushProperty name="height" value="0.025" units="cm"/>
    </inkml:brush>
  </inkml:definitions>
  <inkml:trace contextRef="#ctx0" brushRef="#br0">34 1 13645,'0'0'9481,"-28"53"-8296,22-43-929,6 0-192,0-7-1153</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20.399"/>
    </inkml:context>
    <inkml:brush xml:id="br0">
      <inkml:brushProperty name="width" value="0.025" units="cm"/>
      <inkml:brushProperty name="height" value="0.025" units="cm"/>
    </inkml:brush>
  </inkml:definitions>
  <inkml:trace contextRef="#ctx0" brushRef="#br0">868 55 2402,'0'0'8157,"2"-7"-6635,2-2-1106,-2 7-267,-1-1 0,0 0 0,1 0 0,-1 0 0,0 0 0,-1 0 0,1 0 0,0 0 0,-1-1 0,0-2 0,-2 5 40,0 1 0,0-1-1,0 1 1,-1 0 0,1 0 0,0 0 0,0 0-1,0 0 1,-1 0 0,-2 1 0,-7 3-34,0 0 1,0 1 0,1 0-1,-1 0 1,1 2 0,-14 9 0,-63 53 693,66-50-770,-50 43-2,2 3 0,4 4 0,-97 127 0,120-135-55,2 1 1,4 2-1,2 2 1,3 1-1,-30 92 1,55-136-13,0 0 1,2 0 0,0 0-1,2 1 1,1-1-1,1 47 1,1-61-9,1 1 1,1-1-1,0 0 0,0 0 1,1 0-1,0 0 0,0 0 1,1-1-1,0 1 0,0-1 0,1 0 1,1 0-1,-1-1 0,1 0 1,0 0-1,1 0 0,0 0 1,0-1-1,0 0 0,10 5 0,0-1-2,0-2-1,0 0 0,1-1 0,0-1 0,0-1 0,1 0 1,35 3-1,139 0 35,-133-8-51,53 2-285,197-3 740,-106-20-4797,-180 16 1076,-4-1-1772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41.967"/>
    </inkml:context>
    <inkml:brush xml:id="br0">
      <inkml:brushProperty name="width" value="0.025" units="cm"/>
      <inkml:brushProperty name="height" value="0.025" units="cm"/>
    </inkml:brush>
  </inkml:definitions>
  <inkml:trace contextRef="#ctx0" brushRef="#br0">206 4 12396,'0'0'3123,"-8"-2"-758,1 2-2245,0-1 1,0 1-1,1 0 1,-1 0-1,0 1 1,0-1-1,0 2 1,1-1-1,-1 1 1,0 0-1,1 0 1,0 1 0,-1 0-1,1 0 1,0 1-1,0-1 1,1 1-1,-10 8 1,10-8-73,-35 33 511,38-34-535,0-1 0,0 1 0,0-1 0,0 1 0,1 0 0,-1 0 0,1 0-1,0 0 1,0 0 0,0 0 0,0 0 0,0 0 0,0 0 0,1 4 0,0-6-27,0 0-1,1 0 1,-1 0 0,1 0-1,-1-1 1,1 1-1,0 0 1,-1 0 0,1-1-1,0 1 1,-1 0 0,1-1-1,0 1 1,0-1-1,0 1 1,0-1 0,-1 1-1,1-1 1,0 0 0,0 1-1,0-1 1,0 0-1,0 0 1,0 0 0,0 0-1,2 0 1,34 4-227,-30-4 151,214 22-1080,-221-22 1218,1 0-1,0-1 1,-1 1 0,1 0-1,-1 0 1,1 0 0,0 0-1,-1 0 1,1 0-1,-1 0 1,1 1 0,-1-1-1,1 0 1,0 0-1,-1 0 1,1 1 0,-1-1-1,1 0 1,-1 0 0,1 1-1,-1-1 1,1 1-1,-1-1 1,0 0 0,1 1-1,-1-1 1,1 1 0,-1-1-1,0 1 1,0-1-1,1 1 1,-1-1 0,0 1-1,0-1 1,1 1-1,-1 0 1,-17 15 1578,-37 12-273,51-27-1388,-1 1-50,-26 12 220,0-2-1,-43 11 0,14-16-4382,49-9-1587,8-6-3150</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20.775"/>
    </inkml:context>
    <inkml:brush xml:id="br0">
      <inkml:brushProperty name="width" value="0.025" units="cm"/>
      <inkml:brushProperty name="height" value="0.025" units="cm"/>
    </inkml:brush>
  </inkml:definitions>
  <inkml:trace contextRef="#ctx0" brushRef="#br0">0 1 13677,'0'0'3865,"14"7"-2958,67 27-381,93 26 0,-168-58-524,0-1 0,0 1 1,-1 1-1,1-1 0,0 1 0,-1 0 0,1 0 0,-1 1 1,0 0-1,5 4 0,-9-7-2,0 0 0,-1 1-1,1-1 1,0 0 0,0 0 0,0 1 0,-1-1 0,1 1-1,-1-1 1,1 1 0,-1-1 0,0 0 0,1 1 0,-1-1 0,0 1-1,0 0 1,0-1 0,0 2 0,-1 0 7,0 0 1,0 0-1,0-1 1,0 1-1,0 0 1,-1-1-1,1 1 0,-1-1 1,0 1-1,1-1 1,-1 0-1,-5 4 1,-18 17 397,-2 0 0,-1-2 1,-48 29-1,3-15-4274,52-28-2836</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22.969"/>
    </inkml:context>
    <inkml:brush xml:id="br0">
      <inkml:brushProperty name="width" value="0.025" units="cm"/>
      <inkml:brushProperty name="height" value="0.025" units="cm"/>
    </inkml:brush>
  </inkml:definitions>
  <inkml:trace contextRef="#ctx0" brushRef="#br0">8 48 7495,'0'0'5381,"2"-8"-2562,-2 7-3229,7-31 4802,-3 25-1005,-2 25-2273,-14 143 233,6-108-2245,2 101 0,4-153 675,0 0 0,-1 0 0,1 0 0,0 0 1,0 0-1,1 0 0,-1 0 0,0-1 0,0 1 0,0 0 0,1 0 0,-1 0 0,0 0 0,1 0 1,-1 0-1,0-1 0,1 1 0,-1 0 0,1 0 0,0-1 0,-1 1 0,1 0 0,0-1 0,-1 1 0,1 0 1,0-1-1,0 1 0,-1-1 0,1 1 0,0-1 0,0 0 0,0 1 0,0-1 0,0 0 0,0 0 0,-1 1 1,1-1-1,0 0 0,0 0 0,2 0 0,16-11-5389,-9-4 5667,19-78 3134,-2 5 7587,-27 87-10008,4 33-570,-5-9-179,0-16-16,1 0 0,0 0 0,0 0-1,1 0 1,-1 0 0,1 0 0,3 9 0,-3-15 2,0 1 0,0-1 1,0 1-1,0-1 0,0 1 1,1-1-1,-1 0 1,0 1-1,1-1 0,-1 0 1,1 0-1,-1 0 0,1 0 1,0 0-1,-1 0 1,1-1-1,0 1 0,-1-1 1,1 1-1,0-1 0,0 1 1,0-1-1,-1 0 1,1 0-1,0 0 0,0 0 1,0 0-1,0 0 0,-1-1 1,1 1-1,0-1 0,0 1 1,2-2-1,7-1 44,0-1-1,0 0 1,-1-1 0,19-11-1,-21 11-19,0 0-1,-1 1 1,1 0-1,1 1 1,-1-1-1,0 2 1,1-1 0,0 1-1,15-2 1,-24 4-29,1 0 1,0 1 0,-1-1 0,1 0-1,-1 0 1,1 0 0,-1 0 0,1 1-1,-1-1 1,1 0 0,-1 0 0,0 1-1,1-1 1,-1 0 0,1 1-1,-1-1 1,1 0 0,-1 1 0,0-1-1,1 1 1,-1-1 0,0 1 0,0-1-1,1 1 1,-1-1 0,0 1-1,0-1 1,0 1 0,0-1 0,1 1-1,-1-1 1,0 1 0,0 0 0,0 27 57,0-27-52,-1 1-1,1 0 0,0-1 0,-1 1 0,1 0 0,0-1 1,0 1-1,0-1 0,1 1 0,-1 0 0,0-1 0,0 1 1,1 0-1,-1-1 0,1 1 0,0-1 0,-1 1 0,1-1 1,0 0-1,1 3 0,3-4 86,0 1 1,1-1-1,-1 1 1,0-2-1,0 1 1,0 0-1,0-1 1,0 0-1,0 0 1,0-1-1,0 1 1,0-1-1,-1 0 1,1 0-1,7-6 1,-5 5 39,0-1 1,1 1-1,-1 1 1,1-1-1,13-2 1,-19 5-138,-1-1 1,1 1 0,-1 0 0,1 0-1,-1 0 1,1 0 0,0 0-1,-1 0 1,1 0 0,-1 1 0,1-1-1,-1 0 1,1 1 0,-1-1-1,0 1 1,1 0 0,-1-1 0,1 1-1,-1 0 1,0 0 0,0 0-1,1 0 1,-1 0 0,0 0 0,0 0-1,0 1 1,1 1 0,14 13-39,-14-14 48,1 0-1,0-1 1,-1 0 0,1 0 0,0 0 0,0 0 0,0 0 0,0 0 0,0-1 0,0 0 0,0 1 0,0-1 0,0 0 0,0-1 0,0 1 0,0 0 0,0-1 0,0 0 0,0 1 0,4-3 0,58-26 101,-56 24-101,16-2-927,-24 7 853,-1 0 0,0 0 0,1 0 0,-1 0 0,0 0 0,1 0 0,-1 1 0,0-1 0,1 0 0,-1 0 0,0 0 0,1 1 0,-1-1 0,0 0 0,1 1 0,-1-1 0,0 0 0,0 0 0,1 1 0,-1-1 0,0 0-1,0 1 1,0-1 0,0 1 0,1-1 0,-1 0 0,0 1 0,0-1 0,0 0 0,0 1 0,0-1 0,0 1 0,0 3-603,-1 0-1,0 0 1,0 0-1,0 0 1,0 0 0,-1-1-1,1 1 1,-5 6 0,0 1-5568</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23.585"/>
    </inkml:context>
    <inkml:brush xml:id="br0">
      <inkml:brushProperty name="width" value="0.025" units="cm"/>
      <inkml:brushProperty name="height" value="0.025" units="cm"/>
    </inkml:brush>
  </inkml:definitions>
  <inkml:trace contextRef="#ctx0" brushRef="#br0">239 66 13132,'2'-4'1035,"0"1"-1,-1-1 1,0 0-1,0 0 0,0 0 1,0 0-1,0 0 0,-1 0 1,0-6-1,0 8-905,-1 1 0,1 0 0,-1 0-1,1 0 1,-1 0 0,1 0 0,-1 0 0,0 0-1,0 0 1,0 0 0,1 0 0,-1 1 0,0-1-1,0 0 1,0 0 0,0 1 0,0-1 0,-1 1 0,1-1-1,0 1 1,0-1 0,0 1 0,0 0 0,0-1-1,-1 1 1,1 0 0,0 0 0,0 0 0,-1 0-1,1 0 1,0 0 0,0 0 0,-2 1 0,-5 0-117,1 1 1,0 0 0,0 0 0,0 0 0,0 1-1,0 0 1,1 0 0,-1 1 0,1-1-1,0 2 1,0-1 0,0 1 0,0-1 0,-9 12-1,3-2-29,0 0 0,0 1 0,2 0 0,-18 31 0,23-38 13,1 0-1,0 1 1,0-1-1,1 0 1,0 1-1,1 0 0,0 0 1,0 0-1,0 0 1,2 0-1,-1 0 1,1 0-1,1 10 0,-1-17 8,1-1-1,0 1 0,0-1 1,0 0-1,0 0 0,0 1 1,0-1-1,0 0 0,0 0 0,0 0 1,1 0-1,-1 0 0,0 0 1,1 0-1,-1-1 0,1 1 1,-1 0-1,1-1 0,-1 1 0,1-1 1,-1 0-1,1 1 0,-1-1 1,1 0-1,-1 0 0,1 0 1,0 0-1,1-1 0,4 1 28,0 0 0,0-1 0,-1 0-1,1 0 1,11-4 0,-7-1 46,0 1 0,0-1 0,0-1 1,-1 0-1,0 0 0,-1-1 0,15-15 0,-18 17-60,1-1 0,-2 0 0,1 0 0,-1 0 0,0-1 0,0 0 0,-1 0 0,0 0 0,0 0 0,-1-1 0,3-11 0,-6 20-94,0-1 1,0 0 0,0 0 0,0 0 0,0 1-1,0-1 1,0 0 0,0 0 0,0 0-1,0 0 1,0 1 0,0-1 0,0 0-1,-1 0 1,1 0 0,0 1 0,-1-1-1,1 0 1,0 0 0,-1 1 0,1-1-1,-1 0 1,1 1 0,-1-1 0,1 0-1,-1 1 1,0-1 0,1 1 0,-1-1 0,0 1-1,0-1 1,1 1 0,-1 0 0,0-1-1,0 1 1,1 0 0,-1 0 0,-1-1-1,0 1-485,0 0-1,0 0 0,0 0 0,0 0 1,0 0-1,0 1 0,0-1 0,0 1 0,0-1 1,0 1-1,0 0 0,0 0 0,0 0 1,1 0-1,-3 1 0,-10 12-5778</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24.054"/>
    </inkml:context>
    <inkml:brush xml:id="br0">
      <inkml:brushProperty name="width" value="0.025" units="cm"/>
      <inkml:brushProperty name="height" value="0.025" units="cm"/>
    </inkml:brush>
  </inkml:definitions>
  <inkml:trace contextRef="#ctx0" brushRef="#br0">102 33 13837,'0'0'8878,"-6"12"-8302,-11 21-411,3 1-1,0 0 0,2 1 1,2 0-1,1 1 0,2 0 0,1 1 1,0 41-1,6-76-94,29-60 335,0-6-36,3 1-1,77-112 0,-106 171-390,1 0-1,-1 0 1,1 0-1,0 0 0,0 1 1,0-1-1,1 1 1,-1 0-1,1 1 0,-1-1 1,8-2-1,-10 4 14,0 1 0,0 0 0,-1-1-1,1 1 1,0 0 0,-1 0-1,1 0 1,0 0 0,0 1 0,-1-1-1,1 0 1,0 1 0,-1-1 0,1 1-1,0-1 1,-1 1 0,1 0-1,-1 0 1,1 0 0,-1 0 0,1 0-1,-1 0 1,0 0 0,1 0 0,-1 0-1,0 1 1,0-1 0,0 1 0,0-1-1,0 0 1,0 1 0,-1 0-1,1-1 1,0 1 0,-1-1 0,1 4-1,1-1 19,0 1 0,0 0 0,0 0 0,-1 0 0,0 0 0,0 1 0,-1-1 0,1 0 0,-1 0 0,0 0-1,-1 1 1,1-1 0,-1 0 0,0 0 0,0 0 0,0 0 0,-1 0 0,0 0 0,-4 8 0,2-9 109,1 0 1,0 0 0,-1 0-1,0-1 1,0 0-1,0 1 1,0-2 0,0 1-1,-1 0 1,1-1-1,-1 0 1,0 0 0,0 0-1,1-1 1,-1 1-1,0-1 1,-1 0 0,1-1-1,0 1 1,-7-1 0,5 0-142,-1 0 0,1 0 1,0-1-1,0 0 1,-1-1-1,-9-2 1,-8-13-3707,24 16 3063,-1 0-1,1-1 1,0 1-1,1-1 0,-1 1 1,0-1-1,0 0 0,1 1 1,-1-1-1,1 0 0,-1 0 1,1 1-1,0-1 0,-1 0 1,1-2-1,0-2-5787</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24.933"/>
    </inkml:context>
    <inkml:brush xml:id="br0">
      <inkml:brushProperty name="width" value="0.025" units="cm"/>
      <inkml:brushProperty name="height" value="0.025" units="cm"/>
    </inkml:brush>
  </inkml:definitions>
  <inkml:trace contextRef="#ctx0" brushRef="#br0">88 52 13100,'0'0'3801,"0"-8"-331,2-36 75,-17 76-3113,2 14-227,1-8 512,2 0 0,1 0 0,2 1 0,-2 54 1,14-132 220,1-12-1004,-5 49 0,-2-1 0,1 1-1,0-1 1,0 1 0,-1 0 0,1-1-1,-1 1 1,0 0 0,0-1 0,0 1-1,0 0 1,0 0 0,0 0-1,-1 0 1,1 0 0,-1 0 0,-1-2-1,-4 4-193,5 12-95,2-10 318,0 0 0,0 0-1,0 0 1,1 0 0,-1 1 0,0-1-1,1 0 1,0 0 0,-1-1-1,1 1 1,2 4 0,1-3 68,0-1-1,0 1 1,0 0 0,0-1-1,1 0 1,-1 0 0,1 0 0,0-1-1,0 0 1,-1 0 0,1 0-1,0 0 1,0-1 0,0 1-1,0-1 1,0-1 0,6 0-1,3 0 81,-1-1 0,0 0 0,0-1 0,0-1-1,16-6 1,-16 4-46,-1 0 1,1-1-1,19-15 0,-29 19-52,1 1-1,0-1 1,-1-1-1,0 1 1,1 0-1,-1-1 1,-1 0-1,1 1 1,0-1-1,-1 0 1,0-1-1,0 1 1,0 0-1,2-9 1,-4 13-15,0 0 1,0 0-1,0 0 1,0-1-1,0 1 1,0 0-1,0 0 1,0 0-1,0 0 1,0 0-1,0 0 1,0 0-1,0-1 1,0 1-1,0 0 1,0 0-1,0 0 1,0 0-1,0 0 1,-1 0-1,1 0 1,0 0-1,0-1 1,0 1-1,0 0 1,0 0-1,0 0 1,0 0-1,0 0 1,0 0-1,0 0 1,-1 0-1,1 0 1,0 0-1,0 0 1,0 0-1,0 0 1,0 0-1,0 0 1,0 0-1,-1 0 1,1 0-1,0 0 1,0 0-1,0 0 1,0 0-1,0 0 1,0 0-1,-1 0 1,1 0-1,0 0 1,0 0-1,0 0 1,0 0-1,0 0 1,0 0-1,0 0 1,0 0-1,0 0 1,-1 0-1,1 1 1,-12 6-99,-8 11-22,13-11 117,1 1 0,-1-1 0,2 1 0,-1 0 0,1 1 0,1-1 0,0 1 0,0 0 1,0 0-1,1 0 0,-3 18 0,6-27 16,0 1 0,-1 0 0,1-1 1,0 1-1,0 0 0,0 0 0,0-1 0,0 1 0,0 0 1,1-1-1,-1 1 0,0 0 0,0-1 0,0 1 0,1 0 1,-1-1-1,0 1 0,1 0 0,-1-1 0,0 1 0,1-1 1,-1 1-1,1 0 0,-1-1 0,1 0 0,-1 1 0,1-1 1,-1 1-1,1-1 0,0 1 0,-1-1 0,1 0 0,0 0 1,1 1-1,30-4 391,28-22-10,-2-19-337,-48 35-288,1 0-1,1 0 1,0 1 0,0 1-1,15-8 1,-27 15 214,1 1 0,-1-1 0,0 0 1,0 0-1,1 0 0,-1 0 0,0 0 1,0 0-1,1 0 0,-1 0 0,0 0 1,0 1-1,0-1 0,1 0 0,-1 0 1,0 0-1,0 0 0,0 1 0,1-1 0,-1 0 1,0 0-1,0 1 0,0-1 0,0 0 1,0 0-1,1 0 0,-1 1 0,0-1 1,0 0-1,0 1 0,0-1 0,0 0 1,0 0-1,0 1 0,0-1 0,0 0 1,0 0-1,0 1 0,0-1 0,0 0 1,0 0-1,0 1 0,-1-1 0,1 0 0,0 0 1,0 1-1,0-1 0,0 0 0,0 0 1,-1 1-1,-3 16-55,-14 23 52,14-33 97,1 0 1,-1-1-1,1 1 1,1 1-1,-1-1 1,1 0-1,1 1 1,-2 14-1,4-21-50,-1 0 0,1 0-1,0 0 1,0 0 0,0-1 0,0 1 0,0 0 0,0-1-1,0 1 1,0-1 0,1 1 0,-1-1 0,0 1-1,0-1 1,0 0 0,1 0 0,-1 1 0,0-1-1,0 0 1,1 0 0,-1 0 0,0 0 0,0-1 0,0 1-1,1 0 1,-1 0 0,0-1 0,1 0 0,42-7 312,-20-1-300,0-2 0,34-21 0,19-8-901,-76 39 839,-1 1 0,0 0 1,1 0-1,-1-1 0,0 1 0,1 0 0,-1 0 0,1 0 0,-1 0 0,1-1 0,-1 1 0,0 0 0,1 0 1,-1 0-1,1 0 0,-1 0 0,1 0 0,-1 0 0,0 0 0,1 0 0,-1 0 0,1 1 0,-1-1 0,0 0 1,1 0-1,-1 0 0,1 0 0,-1 1 0,0-1 0,1 0 0,-1 0 0,0 1 0,1-1 0,-1 0 0,0 1 1,1-1-1,-1 0 0,0 1 0,0-1 0,1 0 0,-1 1 0,0-1 0,0 1 0,3 25-215,0 9 646,-3-34-382,0 0 0,1 0-1,-1 0 1,0 0-1,1 0 1,-1 0 0,1 0-1,-1-1 1,1 1 0,0 0-1,-1 0 1,1-1-1,0 1 1,0 0 0,-1-1-1,1 1 1,0-1 0,0 1-1,0-1 1,-1 1 0,1-1-1,0 0 1,0 1-1,0-1 1,0 0 0,0 0-1,0 1 1,0-1 0,0 0-1,1 0 1,6-1 54,1 0 1,-1 0-1,0 0 1,0-1-1,0 0 1,0-1-1,0 0 0,0 0 1,10-7-1,35-12-1780,-52 22 1614,-1-1 1,0 1 0,0 0-1,1 0 1,-1 0 0,0-1-1,0 1 1,1 0 0,-1 0 0,0 0-1,0 0 1,1 0 0,-1-1-1,0 1 1,1 0 0,-1 0-1,0 0 1,1 0 0,-1 0 0,0 0-1,0 0 1,1 0 0,-1 0-1,0 0 1,1 0 0,-1 0-1,0 1 1,1-1 0,-1 0-1,0 0 1,0 0 0,1 0 0,-1 0-1,0 1 1,0-1 0,1 0-1,-1 0 1,0 0 0,0 1-1,0-1 1,1 0 0,-1 0 0,0 1-1,0-1 1,0 0 0,0 0-1,1 1 1,-1-1 0,0 0-1,0 1 1,0-1 0,0 0-1,0 1 1,0-1 0,0 0 0,0 0-1,0 1 1,0 0 0,0-1-172,-1 1 1,1 0 0,0-1 0,-1 1 0,1 0 0,-1-1-1,1 1 1,-1-1 0,1 1 0,-1-1 0,0 1-1,1-1 1,-1 1 0,1-1 0,-1 1 0,0-1-1,1 0 1,-1 1 0,0-1 0,0 0 0,1 0 0,-1 1-1,0-1 1,-1 0 0,-5 0-4974</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25.267"/>
    </inkml:context>
    <inkml:brush xml:id="br0">
      <inkml:brushProperty name="width" value="0.025" units="cm"/>
      <inkml:brushProperty name="height" value="0.025" units="cm"/>
    </inkml:brush>
  </inkml:definitions>
  <inkml:trace contextRef="#ctx0" brushRef="#br0">0 0 17392,'0'0'4741</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25.865"/>
    </inkml:context>
    <inkml:brush xml:id="br0">
      <inkml:brushProperty name="width" value="0.025" units="cm"/>
      <inkml:brushProperty name="height" value="0.025" units="cm"/>
    </inkml:brush>
  </inkml:definitions>
  <inkml:trace contextRef="#ctx0" brushRef="#br0">90 1 8392,'0'0'15252,"-5"13"-14478,-11 29-268,-28 74 651,38-99-999,1 0 1,1 1-1,0-1 1,-1 33-1,4-49-153,1-1-1,0 1 0,0 0 1,0-1-1,0 1 0,0 0 0,0 0 1,0-1-1,1 1 0,-1 0 1,0-1-1,0 1 0,0 0 0,1-1 1,-1 1-1,0-1 0,1 1 0,-1 0 1,0-1-1,1 1 0,-1-1 1,1 1-1,-1-1 0,1 1 0,-1-1 1,1 1-1,-1-1 0,1 0 1,0 1-1,0-1 0,22-5-739,-18 2 10,0 0 1,0-1-1,0 1 1,-1-1-1,1 0 0,6-8 1,2-12-4721,-3 0-1597</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26.528"/>
    </inkml:context>
    <inkml:brush xml:id="br0">
      <inkml:brushProperty name="width" value="0.025" units="cm"/>
      <inkml:brushProperty name="height" value="0.025" units="cm"/>
    </inkml:brush>
  </inkml:definitions>
  <inkml:trace contextRef="#ctx0" brushRef="#br0">0 66 9129,'0'0'12983,"9"8"-11702,-4-3-1036,-3-2-179,0-1-1,1 1 1,-1-1 0,0 0-1,1 1 1,0-2 0,-1 1 0,1 0-1,0 0 1,0-1 0,0 1-1,0-1 1,0 0 0,0 0 0,0 0-1,1-1 1,-1 1 0,0-1-1,0 1 1,1-1 0,-1 0-1,4-1 1,7-3 27,0-1-1,-1 0 1,1-2 0,-1 1-1,-1-2 1,1 1 0,11-11-1,-7 6-13,0 1-1,31-15 1,-48 26-84,1 0-1,-1 1 1,0-1-1,1 0 1,-1 0 0,0 0-1,0 1 1,1-1-1,-1 0 1,0 0-1,0 1 1,1-1 0,-1 0-1,0 0 1,0 1-1,0-1 1,1 0-1,-1 1 1,0-1 0,0 0-1,0 1 1,0-1-1,0 0 1,0 1 0,0-1-1,0 0 1,0 1-1,0-1 1,0 0-1,0 1 1,0-1 0,0 0-1,0 1 1,0-1-1,0 0 1,0 1-1,0 0 1,-2 16-77,-7 20 84,6-28 14,0 0 0,1-1 1,0 1-1,1 1 0,0-1 0,0 10 1,1-17 2,0-1 1,1 1 0,-1 0 0,1 0-1,-1 0 1,1 0 0,0-1-1,-1 1 1,1 0 0,0-1 0,0 1-1,0 0 1,1-1 0,-1 1-1,0-1 1,0 0 0,1 1 0,-1-1-1,1 0 1,-1 0 0,1 0 0,0 0-1,-1 0 1,1 0 0,0-1-1,0 1 1,-1 0 0,1-1 0,0 1-1,0-1 1,0 0 0,0 0-1,0 0 1,2 0 0,8 1 153,0-1 0,1 0 0,-1-1 0,0-1 0,0 0 0,-1 0-1,1-1 1,0-1 0,16-7 0,5-4-382,55-38 0,-52 30-462,-34 22 655,-1 0-1,0 0 0,1 0 0,-1 1 0,1-1 0,-1 0 0,1 1 0,-1-1 0,1 1 0,0 0 0,-1 0 0,1-1 0,-1 1 0,1 0 0,0 0 0,-1 0 0,1 1 0,-1-1 0,1 0 0,0 1 0,-1-1 0,1 1 1,-1-1-1,1 1 0,-1 0 0,1-1 0,-1 1 0,0 0 0,1 0 0,-1 0 0,0 0 0,0 0 0,0 0 0,0 1 0,0-1 0,0 0 0,0 1 0,0-1 0,0 0 0,-1 1 0,1-1 0,1 4 0,1 3-53,0 1-1,0 0 0,0 0 1,-1 0-1,2 17 0,-2 8-117,0 0 0,-3 0 0,0-1 0,-3 1 0,0 0 0,-2-1 0,-2 0 0,-13 37 0,20-68 240,1 0 1,-1-1-1,1 1 0,-1-1 1,1 1-1,-1-1 0,0 1 0,1-1 1,-1 1-1,0-1 0,0 0 1,0 1-1,-1-1 0,1 0 0,0 0 1,0 0-1,-1 0 0,1 0 1,0 0-1,-1 0 0,1 0 0,-1 0 1,1-1-1,-1 1 0,1-1 1,-1 1-1,0-1 0,1 0 1,-1 1-1,-2-1 0,1-1 3,1 0-1,-1 0 1,1 0 0,0 0-1,0-1 1,-1 1-1,1-1 1,0 1 0,0-1-1,0 0 1,0 0-1,1 0 1,-1 0 0,0 0-1,1 0 1,0-1-1,-1 1 1,0-3 0,-4-6 7,1-1 1,0 0 0,0 0-1,2 0 1,-1 0 0,2-1-1,-1 0 1,2 1 0,0-1-1,0 0 1,1 0 0,1 1-1,3-21 1,-3 25-279,2 0 0,-1 0 1,1 0-1,0 1 0,0-1 0,1 1 0,0 0 1,1 0-1,-1 0 0,1 1 0,1-1 0,-1 1 1,1 0-1,0 1 0,0 0 0,1 0 0,-1 0 1,1 0-1,0 1 0,1 1 0,14-7 0,93-20-8747,-74 19 4116</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26.905"/>
    </inkml:context>
    <inkml:brush xml:id="br0">
      <inkml:brushProperty name="width" value="0.025" units="cm"/>
      <inkml:brushProperty name="height" value="0.025" units="cm"/>
    </inkml:brush>
  </inkml:definitions>
  <inkml:trace contextRef="#ctx0" brushRef="#br0">173 31 929,'0'0'17729,"-8"-5"-15743,5 2-1884,-1 0 1,1 1-1,-1-1 1,0 1 0,0 0-1,0 0 1,0 0-1,0 1 1,-1 0 0,1-1-1,0 1 1,-1 1 0,1-1-1,-1 1 1,1-1-1,-1 1 1,1 1 0,-1-1-1,1 1 1,-1-1-1,1 1 1,0 0 0,-1 1-1,1-1 1,0 1 0,-5 3-1,9-5-111,-1 0 1,1 1-1,-1-1 1,1 0-1,-1 1 0,1-1 1,-1 1-1,1-1 0,0 1 1,-1-1-1,1 1 0,0-1 1,0 1-1,-1 0 0,1-1 1,0 1-1,0-1 0,0 1 1,0-1-1,0 1 0,0 0 1,0-1-1,0 1 0,0-1 1,0 1-1,0 0 0,0-1 1,0 1-1,0-1 0,0 1 1,1 0-1,-1-1 0,0 1 1,0-1-1,1 1 0,-1-1 1,0 1-1,1-1 0,-1 1 1,1-1-1,-1 0 0,1 1 1,-1-1-1,0 1 0,1-1 1,-1 0-1,1 0 0,0 1 1,-1-1-1,1 0 0,0 1 1,34 17-203,-30-16 151,-2 0 63,1 0-1,-1-1 1,0 2-1,0-1 1,0 0-1,-1 1 1,1-1-1,0 1 1,-1 0-1,0-1 0,0 1 1,0 1-1,0-1 1,3 6-1,-5-8 53,1 1 0,-1-1 0,0 1-1,0-1 1,0 1 0,0-1-1,0 1 1,0 0 0,0-1 0,0 1-1,0-1 1,-1 1 0,1-1 0,-1 0-1,1 1 1,-1-1 0,1 1-1,-1-1 1,0 0 0,0 0 0,0 1-1,0-1 1,0 0 0,0 0 0,0 0-1,0 0 1,0 0 0,0 0 0,-1 0-1,1 0 1,0-1 0,-1 1-1,1 0 1,-1-1 0,-2 1 0,-52 17 1950,25-17-3081,30-1 771,0-1 0,0 1 0,0 0 0,1 0 0,-1-1 0,0 1 0,0-1 0,0 1 0,0 0 0,1-1 0,-1 0 0,0 1 0,0-1 0,1 1 0,-1-1 1,0 0-1,1 0 0,-1 1 0,1-1 0,-1 0 0,1 0 0,-1 0 0,1-1 0,-2-15-12433</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27.413"/>
    </inkml:context>
    <inkml:brush xml:id="br0">
      <inkml:brushProperty name="width" value="0.025" units="cm"/>
      <inkml:brushProperty name="height" value="0.025" units="cm"/>
    </inkml:brush>
  </inkml:definitions>
  <inkml:trace contextRef="#ctx0" brushRef="#br0">105 1 6887,'0'0'14872,"4"13"-13767,0 7-713,0 1 0,-1-1 0,-1 1 0,-1 0 0,-1-1 0,-5 38 0,-12 26 859,-29 87 0,-1 2 59,41-154-1128,6-19-176,0 0-1,0 0 1,0-1 0,0 1-1,0 0 1,0 0-1,0 0 1,0 0-1,0 0 1,0 0-1,0 0 1,0 0 0,0 0-1,0 0 1,0 0-1,0 0 1,0 0-1,0 0 1,0 0-1,-1 0 1,1 0 0,0 0-1,0 0 1,0 0-1,0 0 1,0 0-1,0 0 1,0 0-1,0 0 1,0 0 0,0 0-1,0 0 1,0 0-1,0 0 1,0 0-1,0 0 1,-1 0-1,1 0 1,0 0 0,0 0-1,0 0 1,0 0-1,0 0 1,9-35 213,50-107-144,-27 60-265,72-131 1,-100 207 92,0 0 1,1 0 0,-1 1 0,1 0 0,1 0 0,-1 0 0,1 0 0,11-7 0,-15 11 36,0 0 1,-1 0 0,1 0 0,0 0 0,0 0-1,0 0 1,0 0 0,0 1 0,0-1 0,0 1-1,0 0 1,1-1 0,-1 1 0,0 0 0,0 0 0,0 0-1,0 1 1,0-1 0,0 0 0,0 1 0,0-1-1,0 1 1,0 0 0,0 0 0,0 0 0,0 0-1,0 0 1,0 0 0,-1 0 0,1 0 0,0 1-1,-1-1 1,3 4 0,-3-4 26,1 0-1,-1 1 1,0-1-1,-1 1 1,1-1-1,0 1 1,0-1 0,-1 1-1,1 0 1,-1-1-1,1 1 1,-1 0-1,0-1 1,1 1 0,-1 0-1,0 0 1,0-1-1,0 1 1,-1 0-1,1-1 1,0 1 0,-1 0-1,1-1 1,-1 3-1,-1-1 25,0 0-1,0 0 0,0 0 1,-1 0-1,1-1 1,0 1-1,-1-1 0,0 1 1,0-1-1,0 0 1,-4 2-1,-2 2 31,-1-1-1,-1-1 1,1 0 0,0 0 0,-1-1-1,-20 3 1,27-5-265,1-1 0,-1 0 1,0 1-1,1-2 0,-1 1 0,0 0 0,1-1 0,-1 1 1,0-1-1,-4-2 0,8 3 69,-1 0 0,1-1 0,-1 1-1,1 0 1,-1-1 0,1 1 0,-1-1 0,1 1 0,0-1 0,-1 1-1,1-1 1,0 1 0,-1-1 0,1 1 0,0-1 0,0 1-1,0-1 1,-1 1 0,1-1 0,0 1 0,0-1 0,0 0 0,0 1-1,0-1 1,0 0 0,12-24-5519,3 6-792</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42.314"/>
    </inkml:context>
    <inkml:brush xml:id="br0">
      <inkml:brushProperty name="width" value="0.025" units="cm"/>
      <inkml:brushProperty name="height" value="0.025" units="cm"/>
    </inkml:brush>
  </inkml:definitions>
  <inkml:trace contextRef="#ctx0" brushRef="#br0">236 0 13773,'0'0'4805,"-10"3"-4015,-6 1-688,0 2 1,1 0-1,0 1 1,0 1 0,1 0-1,0 1 1,1 0-1,-1 1 1,2 0-1,-1 1 1,2 1 0,-1 0-1,-15 24 1,26-35-102,0 1 1,0 0-1,0-1 1,0 1-1,0 0 1,1 0 0,-1-1-1,1 1 1,-1 0-1,1 0 1,0 0-1,0 0 1,0 0 0,0 0-1,0 0 1,0 0-1,0-1 1,1 1-1,-1 0 1,1 0-1,-1 0 1,1 0 0,0-1-1,0 1 1,0 0-1,0-1 1,0 1-1,0 0 1,0-1 0,0 0-1,1 1 1,-1-1-1,0 0 1,1 1-1,-1-1 1,1 0-1,0 0 1,2 1 0,9 4-32,0 0 0,0-1 1,0-1-1,22 5 1,-3-1-114,-24-5 223,35 14-293,-42-17 238,0 1 0,-1-1 0,1 1 0,0-1 0,-1 1 1,1-1-1,0 1 0,-1-1 0,1 1 0,-1 0 0,1-1 0,-1 1 0,1 0 0,-1-1 0,0 1 0,1 0 0,-1 0 0,0-1 0,0 1 0,1 0 0,-1 0 0,0 0 0,0 0 0,0-1 0,0 1 0,0 0 1,0 0-1,0 0 0,0 0 0,0-1 0,-1 1 0,1 0 0,0 0 0,0-1 0,-1 1 0,1 0 0,-1 0 0,1-1 0,-1 1 0,1 0 0,-1-1 0,1 1 0,-1 0 0,1-1 0,-1 1 0,0-1 0,1 1 0,-2 0 1,-15 13 322,-2-1 1,1-1-1,-2-1 1,1 0-1,-2-1 1,-25 9-1,44-19-417,-21 7-962,22-7 790,1 0-1,-1 0 1,0 0-1,0 1 1,0-1-1,0 0 1,1 0 0,-1 0-1,0 0 1,0 0-1,0-1 1,1 1-1,-1 0 1,0 0-1,0 0 1,0-1 0,1 1-1,-1 0 1,0-1-1,0 1 1,1-1-1,-1 1 1,0-1-1,1 1 1,-2-2-1,1-13-6943</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27.762"/>
    </inkml:context>
    <inkml:brush xml:id="br0">
      <inkml:brushProperty name="width" value="0.025" units="cm"/>
      <inkml:brushProperty name="height" value="0.025" units="cm"/>
    </inkml:brush>
  </inkml:definitions>
  <inkml:trace contextRef="#ctx0" brushRef="#br0">19 0 3587,'0'0'5659,"0"10"-2077,1 15-1436,-2 0 0,-1 0 0,-1 0 0,-7 25 0,10-48-2095,-1-1 0,0 1-1,1 0 1,-1-1-1,1 1 1,0-1 0,0 1-1,0 0 1,0-1-1,0 1 1,0 0 0,0-1-1,0 1 1,0-1-1,1 1 1,-1 0 0,2 2-1,-2-4-26,1 0 0,0 0 0,-1 1 0,1-1 0,0 0 0,-1 0 0,1 0 0,0 0 0,-1 0 0,1 0 0,0 0 0,-1 0 0,1 0-1,0 0 1,-1 0 0,1-1 0,-1 1 0,1 0 0,0 0 0,-1-1 0,1 1 0,-1 0 0,1-1 0,-1 1 0,1-1 0,0 1 0,0-1 0,5-4 34,-1 0 1,1 0-1,-1 0 1,0-1-1,-1 0 1,5-6-1,-4 1 34,-2 0-1,1 0 0,2-20 0,-3 16-2079,-1 10-3537,1 8 4607,0 1 0,1-1 0,-1 0 0,0 0-1,1 0 1,0-1 0,-1 1 0,1-1 0,6 3-1,12 2-2823</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28.155"/>
    </inkml:context>
    <inkml:brush xml:id="br0">
      <inkml:brushProperty name="width" value="0.025" units="cm"/>
      <inkml:brushProperty name="height" value="0.025" units="cm"/>
    </inkml:brush>
  </inkml:definitions>
  <inkml:trace contextRef="#ctx0" brushRef="#br0">83 53 4484,'0'0'6540,"9"-5"-3412,26-20-64,-29 16 1328,-15 5-3320,-16 6-952,18 0-95,1 0-1,0 1 1,0 0-1,0 0 1,0 1 0,0 0-1,1 0 1,0 0-1,-5 5 1,6-6 19,1 0 0,0 0 0,0 0 0,1 0 0,-1 1 0,1-1 0,0 1 0,0 0 0,0 0 0,0 0 0,0 0 0,1 0 0,0 0 0,0 0 0,-1 7 0,2-11 28,1 1 0,-1 0 0,1-1 0,-1 1 0,1-1 0,0 1-1,-1 0 1,1-1 0,0 1 0,-1-1 0,1 0 0,0 1 0,0-1-1,-1 0 1,1 1 0,0-1 0,0 0 0,0 0 0,-1 1 0,1-1-1,0 0 1,0 0 0,0 0 0,0 0 0,0 0 0,-1 0 0,1-1-1,0 1 1,0 0 0,0 0 0,-1-1 0,1 1 0,1-1 0,31-9 1093,-27 6-1086,1 0 0,-1-1-1,0 0 1,-1 0 0,1-1-1,5-6 1,-9 10-109,0-1 0,-1 1-1,1 0 1,-1-1 0,1 1 0,-1-1 0,0 1-1,0-1 1,0 1 0,0-1 0,0 0 0,-1 0-1,1 1 1,-1-1 0,0 0 0,0 0-1,0 0 1,0 0 0,-1-4 0,1 6-134,0 1-1,-1-1 1,1 0 0,0 1-1,-1-1 1,1 0 0,0 1-1,-1-1 1,1 1 0,-1-1 0,1 1-1,-1-1 1,0 1 0,1-1-1,-1 1 1,1 0 0,-1-1 0,0 1-1,1 0 1,-1-1 0,0 1-1,1 0 1,-2 0 0,-17-1-8152,14 1 5035,-4 0-4930</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28.518"/>
    </inkml:context>
    <inkml:brush xml:id="br0">
      <inkml:brushProperty name="width" value="0.025" units="cm"/>
      <inkml:brushProperty name="height" value="0.025" units="cm"/>
    </inkml:brush>
  </inkml:definitions>
  <inkml:trace contextRef="#ctx0" brushRef="#br0">100 1 8968,'0'0'11793,"-1"9"-10298,-3 40 574,-17 75-1,11-76-1610,2 0-1,-2 69 0,9-116-453,1 0 0,0 0 0,0 0 0,0 0-1,0 0 1,0 0 0,1 0 0,-1 0 0,0-1 0,0 1 0,0 0 0,1 0 0,-1 0-1,0 0 1,1-1 0,-1 1 0,1 0 0,-1 0 0,1-1 0,-1 1 0,1 0 0,0-1 0,-1 1-1,1 0 1,0-1 0,0 1 0,-1-1 0,2 1 0,0 0 10,0-1 0,0 0-1,0 0 1,0 0 0,-1 0 0,1 0 0,0 0 0,0-1 0,0 1 0,0-1-1,-1 1 1,1-1 0,2 0 0,51-32-366,-52 31 226,15-11-422,-13 8 439,0 0-1,1 1 0,-1 0 0,1 0 0,0 1 0,0 0 0,0 0 0,0 0 1,1 0-1,7-1 0,-14 7 77,1-1 1,-1 1-1,0 0 1,0-1-1,0 1 0,0-1 1,0 1-1,-1 0 1,0 4-1,-3-1 58,1 0 0,-1-1 0,0 1 0,0-1 0,-1 0-1,1 0 1,-1 0 0,0-1 0,-1 1 0,1-1 0,-1 0 0,0-1 0,0 0-1,0 0 1,-7 3 0,4-2 116,-1-1-1,1 0 1,-1 0 0,0-1-1,0 0 1,0-1 0,0 0-1,0-1 1,-16 0 0,25-1-233,-1 1 1,0-1 0,1 1-1,-1-1 1,1 0 0,-1 0 0,1 1-1,0-1 1,-1 0 0,1 0-1,0 0 1,0-1 0,-1 1 0,1 0-1,0 0 1,0-1 0,0 1 0,1-1-1,-1 1 1,0-1 0,0 1-1,1-1 1,-1 1 0,1-1 0,-1 1-1,1-1 1,0-2 0,-1-1-1464,0-1 1,1 0 0,-1 1-1,1-1 1,1 0-1,1-9 1,7-12-7938</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28.864"/>
    </inkml:context>
    <inkml:brush xml:id="br0">
      <inkml:brushProperty name="width" value="0.025" units="cm"/>
      <inkml:brushProperty name="height" value="0.025" units="cm"/>
    </inkml:brush>
  </inkml:definitions>
  <inkml:trace contextRef="#ctx0" brushRef="#br0">100 0 8200,'0'0'15049,"-2"11"-13880,-6 21-483,-1 0 0,-16 35 0,-17 54 528,38-106-1106,1 0-1,0-1 1,1 1-1,1 0 1,1 0-1,1 20 1,-1-34-139,0-1 1,0 1-1,0-1 1,0 1-1,0-1 0,1 1 1,-1-1-1,0 0 1,0 1-1,1-1 0,-1 1 1,0-1-1,1 0 1,-1 1-1,0-1 0,1 0 1,-1 0-1,1 1 1,-1-1-1,0 0 0,1 0 1,-1 1-1,1-1 1,-1 0-1,1 0 0,-1 0 1,1 0-1,-1 0 1,0 0-1,1 0 1,-1 0-1,1 0 0,-1 0 1,1 0-1,-1 0 1,1 0-1,-1 0 0,1 0 1,-1 0-1,1-1 1,-1 1-1,0 0 0,1 0 1,-1 0-1,1-1 1,-1 1-1,0 0 0,1-1 1,-1 1-1,0 0 1,1-1-1,20-16-3364,3-37-7058,-12 20 2670</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29.398"/>
    </inkml:context>
    <inkml:brush xml:id="br0">
      <inkml:brushProperty name="width" value="0.025" units="cm"/>
      <inkml:brushProperty name="height" value="0.025" units="cm"/>
    </inkml:brush>
  </inkml:definitions>
  <inkml:trace contextRef="#ctx0" brushRef="#br0">1 65 8488,'0'0'2856,"0"9"-336,0 0-2244,3 35 3834,-2-42-3935,-1 0-1,1-1 1,0 1-1,0 0 1,-1 0-1,1-1 0,1 1 1,-1-1-1,0 1 1,0-1-1,0 1 1,1-1-1,-1 1 1,1-1-1,-1 0 1,1 0-1,0 0 0,-1 0 1,1 0-1,0 0 1,0-1-1,-1 1 1,3 0-1,7 1 107,0 0-1,0-1 1,0 0-1,1-1 1,-1 0-1,0-1 1,0-1-1,0 1 1,0-2-1,0 1 0,18-8 1,-24 8-262,0 0 0,0 0-1,-1 0 1,1 0 0,0-1 0,-1 0 0,1 0-1,-1 0 1,0-1 0,0 1 0,0-1-1,-1 0 1,1 0 0,-1 0 0,0-1 0,0 1-1,0-1 1,-1 0 0,1 1 0,-1-1 0,-1 0-1,1 0 1,-1-1 0,1 1 0,0-10 0,-2 13-22,0 1 1,0-1-1,-1 1 1,1-1-1,0 0 1,-1 1-1,1 0 1,0-1-1,-1 1 1,0-1-1,1 1 1,-1-1-1,0 1 1,0 0-1,0 0 1,0-1-1,0 1 1,0 0-1,0 0 1,0 0 0,0 0-1,-1 0 1,1 0-1,0 1 1,-1-1-1,1 0 1,0 1-1,-1-1 1,1 1-1,-1-1 1,1 1-1,-1 0 1,1-1-1,-1 1 1,1 0-1,-1 0 1,1 0-1,-1 0 1,0 0-1,-2 1 1,-1 0-23,1-1-1,-1 1 1,0 0-1,1 1 1,-1-1-1,1 1 1,-1 0-1,1 0 1,0 0-1,0 0 1,0 1 0,-6 4-1,3 1-3,0-1 0,1 1 1,0 0-1,-7 11 0,11-16 48,1 0 0,-1 0-1,1 0 1,0 0 0,0 0 0,0 0 0,0 1 0,1-1 0,-1 0-1,1 0 1,0 1 0,0-1 0,0 0 0,0 1 0,0-1-1,2 6 1,-1-7-5,0-1-1,0 1 0,0-1 0,0 0 0,1 1 1,-1-1-1,0 0 0,0 0 0,1 0 0,-1 0 1,1 0-1,-1 0 0,1 0 0,-1-1 0,1 1 1,-1 0-1,1-1 0,0 1 0,-1-1 0,1 0 1,0 0-1,-1 1 0,3-1 0,47 1 124,-38-1-105,2-1-11,1-1-1,-1-1 1,0 0 0,0 0-1,23-10 1,46-10-241,-84 23 215,1 0 0,-1 0 0,1 0 0,-1 0 0,1 0 1,-1 0-1,1 0 0,-1 0 0,1 0 0,-1 0 0,1 0 0,-1 0 0,0 0 0,1 0 0,-1 0 0,1 0 0,-1 1 1,1-1-1,-1 0 0,1 0 0,-1 1 0,0-1 0,1 0 0,-1 1 0,1-1 0,-1 0 0,0 1 0,1-1 0,-1 0 1,0 1-1,0-1 0,1 1 0,-1-1 0,0 1 0,0-1 0,0 1 0,0-1 0,1 0 0,-1 1 0,0-1 1,0 1-1,0-1 0,0 1 0,0-1 0,0 1 0,0-1 0,0 1 0,0-1 0,-1 1 0,1-1 0,0 1 0,0-1 1,0 1-1,0-1 0,-1 1 0,1-1 0,0 0 0,-1 1 0,1-1 0,-1 1 0,-20 38 118,16-31-33,0 0-25,2-4 82,0 1 1,0-1-1,1 1 1,0-1 0,0 1-1,0 0 1,0 0-1,1 0 1,-1 0-1,1 0 1,0 0 0,1 0-1,-1 5 1,2-9-109,0 0 0,-1-1-1,1 1 1,-1 0 0,1-1 0,0 1 0,-1-1 0,1 1 0,0-1 0,-1 1-1,1-1 1,0 0 0,0 1 0,0-1 0,0 0 0,-1 0 0,1 1 0,0-1-1,0 0 1,0 0 0,0 0 0,-1 0 0,3 0 0,25 0 364,-22-1-257,8 0-146,0-1 1,0 0-1,0-1 0,-1-1 0,0 0 0,1 0 1,-1-2-1,13-7 0,47-16-1957,-95 66 1577,22-37 393,0 1 0,0-1 0,-1 0 0,1 0 0,0 1 0,0-1 0,-1 0-1,1 1 1,0-1 0,0 0 0,0 1 0,0-1 0,-1 0 0,1 1 0,0-1 0,0 0-1,0 1 1,0-1 0,0 1 0,0-1 0,0 0 0,0 1 0,0-1 0,0 0 0,0 1 0,0-1-1,0 1 1,1-1 0,-1 0 0,0 1 0,0-1 0,0 0 0,0 1 0,1-1 0,-1 0-1,0 0 1,0 1 0,1-1 0,-1 1 0,19 0 231,22-10 100,17-16-1330,-39 16 244,1 1 0,-1 0 0,41-9 0,-60 17 744,1 0 0,-1 0 0,1 0-1,-1 0 1,1 0 0,-1 0 0,0 0 0,1 0 0,-1 1 0,1-1 0,-1 0 0,1 0 0,-1 0 0,0 0 0,1 1 0,-1-1-1,0 0 1,1 0 0,-1 1 0,0-1 0,1 0 0,-1 1 0,0-1 0,1 0 0,-1 1 0,0-1 0,0 0 0,0 1-1,1-1 1,-1 0 0,0 1 0,0-1 0,0 1 0,0-1 0,0 1 0,0-1 0,1 0 0,-1 1 0,0-1 0,0 1-1,-1-1 1,1 1 0,0-1 0,0 0 0,0 1 0,0-1 0,0 1 0,0-1 0,0 0 0,-1 1 0,1 0 0,-12 37 329,1-4-505</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0.121"/>
    </inkml:context>
    <inkml:brush xml:id="br0">
      <inkml:brushProperty name="width" value="0.025" units="cm"/>
      <inkml:brushProperty name="height" value="0.025" units="cm"/>
    </inkml:brush>
  </inkml:definitions>
  <inkml:trace contextRef="#ctx0" brushRef="#br0">0 16 3171,'0'1'320,"6"-1"-352,3 0 0,-5 0 96,5-2-32,-3-3-32,-1 1-608,1-1-1923</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0.892"/>
    </inkml:context>
    <inkml:brush xml:id="br0">
      <inkml:brushProperty name="width" value="0.025" units="cm"/>
      <inkml:brushProperty name="height" value="0.025" units="cm"/>
    </inkml:brush>
  </inkml:definitions>
  <inkml:trace contextRef="#ctx0" brushRef="#br0">221 176 8008,'0'0'6988,"2"-9"-3428,4-28-453,-6 36-3018,0 1-1,0-1 1,0 0 0,0 0-1,0 1 1,0-1 0,-1 0-1,1 0 1,0 1-1,0-1 1,-1 0 0,1 1-1,0-1 1,-1 0 0,1 1-1,-1-1 1,1 0-1,-1 1 1,1-1 0,-1 1-1,1-1 1,-1 1 0,1-1-1,-1 1 1,0-1-1,1 1 1,-1 0 0,0-1-1,1 1 1,-1 0 0,0 0-1,1-1 1,-1 1-1,0 0 1,0 0 0,1 0-1,-1 0 1,0 0 0,0 0-1,1 0 1,-2 0-1,-33 4-25,24 1-65,-1-1-1,1 2 1,0-1 0,1 1-1,-1 1 1,1 0-1,1 1 1,-1 0 0,1 0-1,1 1 1,-1 0 0,1 0-1,1 1 1,0 0-1,0 0 1,1 1 0,-6 15-1,11-25 3,1 0 0,-1 0 0,1 0 0,-1 0 0,1 0-1,0 1 1,-1-1 0,1 0 0,0 0 0,0 0 0,0 0-1,0 1 1,0-1 0,0 0 0,0 0 0,0 0 0,1 1-1,-1-1 1,0 0 0,1 0 0,-1 0 0,1 0 0,-1 0-1,1 0 1,0 0 0,-1 0 0,1 0 0,0 0-1,0 0 1,0 0 0,1 0 4,1 0 0,-1 0 0,0-1-1,0 0 1,1 1 0,-1-1 0,0 0 0,0 0 0,1 0-1,-1 0 1,0-1 0,0 1 0,1-1 0,2 0 0,9-4 21,0 0 1,-1 0 0,24-14-1,-13 5-10,-1-2 0,-1 0 0,0-2 0,-2 0 0,0-1 0,-1-1 0,0-1 1,-2 0-1,-1-2 0,24-41 0,-35 43-299,-5 21 269,0-1 0,0 1 0,0 0 0,-1 0 0,1 0 0,0-1 0,0 1-1,-1 0 1,1 0 0,0 0 0,0 0 0,-1 0 0,1-1 0,0 1 0,0 0 0,-1 0-1,1 0 1,0 0 0,0 0 0,-1 0 0,1 0 0,0 0 0,-1 0 0,1 0-1,0 0 1,0 0 0,-1 0 0,1 0 0,0 0 0,0 1 0,-1-1 0,1 0-1,0 0 1,0 0 0,-1 0 0,1 0 0,0 1 0,-4 1-45,1 0 1,-1 1-1,1-1 0,0 1 1,0-1-1,0 1 1,-5 6-1,-11 19 45,1 1 0,-15 34 0,28-54 52,1 0 1,0 1-1,1 0 1,0-1 0,0 1-1,1 0 1,0 0-1,1 0 1,0 1 0,1-1-1,1 16 1,0-25-29,0 1-1,0-1 1,0 1 0,0-1 0,0 1 0,0-1 0,0 0-1,0 1 1,1-1 0,-1 0 0,0 0 0,1 0-1,-1 0 1,1 0 0,-1 0 0,1-1 0,0 1 0,-1 0-1,1-1 1,0 1 0,-1-1 0,1 0 0,0 1-1,0-1 1,-1 0 0,1 0 0,2 0 0,5 0 50,0 0 1,-1 0-1,1-1 1,13-2-1,-11-1-39,1 0-1,-1-1 1,0 0-1,0-1 1,-1 0-1,1 0 1,11-11-1,-16 13-12,0-1-1,0 0 1,-1 0-1,0-1 1,0 1-1,0-1 1,-1 0-1,1 0 1,-2-1-1,1 1 1,-1-1-1,6-14 1,-12 19-58,-7 10-64,-6 11-82,13-13 189,0 0 0,0 0 1,1 0-1,0 1 0,0-1 1,1 1-1,0-1 0,0 1 1,0 10-1,1-14 20,0-1-1,0 0 1,0 1 0,0-1-1,0 0 1,1 0-1,-1 0 1,1 1-1,0-1 1,0 0 0,-1 0-1,1 0 1,1 0-1,-1 0 1,0 0 0,0 0-1,1-1 1,-1 1-1,1 0 1,-1-1 0,1 1-1,0-1 1,0 1-1,0-1 1,0 0-1,0 0 1,0 0 0,0 0-1,0 0 1,4 1-1,4-1 107,1 1 0,-1-1 0,1-1 0,-1 0 0,1 0 0,-1-1 0,1-1 0,-1 0 0,0 0 0,0-1 0,0 0 0,0 0 0,12-7 0,-6 2-95,0-1-1,-1-1 1,0 0 0,0-1-1,-1-1 1,22-24-1,-32 32-31,-1 1 1,0-1-1,-1 0 0,1 0 0,-1 0 0,1 0 0,1-7 1,-3 10-8,-1 0 1,0 0 0,0 1 0,0-1 0,0 0 0,0 0 0,0 0-1,0 1 1,0-1 0,0 0 0,0 0 0,0 0 0,0 1-1,0-1 1,-1 0 0,1 0 0,0 1 0,-1-1 0,1 0 0,-1 1-1,1-1 1,0 0 0,-1 1 0,1-1 0,-1 0 0,0 1-1,1-1 1,-1 1 0,0-1 0,1 1 0,-1 0 0,0-1 0,1 1-1,-1 0 1,0-1 0,0 1 0,1 0 0,-1 0 0,0-1-1,0 1 1,0 0 0,1 0 0,-1 0 0,0 0 0,0 0-1,0 0 1,1 1 0,-1-1 0,0 0 0,-1 1 0,-4 0 55,-1 0-1,1 1 1,-1 0 0,1 0 0,0 1 0,0 0 0,0 0-1,0 0 1,1 1 0,-1 0 0,1 0 0,0 0 0,0 1 0,0 0-1,1 0 1,0 0 0,0 0 0,0 1 0,0-1 0,1 1-1,0 0 1,0 0 0,1 0 0,0 0 0,0 1 0,0-1 0,-1 13-1,3-18 12,0 1 0,1 0 0,-1 0 0,1 0-1,0-1 1,-1 1 0,1 0 0,0-1-1,0 1 1,0-1 0,0 1 0,0-1 0,0 1-1,1-1 1,-1 0 0,0 1 0,1-1 0,-1 0-1,1 0 1,-1 0 0,1 0 0,0 0-1,-1-1 1,1 1 0,0 0 0,-1-1 0,1 1-1,0-1 1,0 0 0,0 1 0,2-1-1,11 2 102,1-1-1,28-1 0,-29 0-238,-12 0-78,0 0 0,1 0 1,-1 0-1,0-1 0,0 1 1,0-1-1,0 0 0,0 0 1,0 0-1,0 0 0,0 0 0,4-3 1,-6 3-240,1-1-1,-1 1 1,1 0 0,-1-1-1,0 1 1,0-1 0,0 0 0,0 1-1,0-1 1,0 0 0,0 0-1,0 0 1,-1 1 0,1-4 0,3-24-10108</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1.268"/>
    </inkml:context>
    <inkml:brush xml:id="br0">
      <inkml:brushProperty name="width" value="0.025" units="cm"/>
      <inkml:brushProperty name="height" value="0.025" units="cm"/>
    </inkml:brush>
  </inkml:definitions>
  <inkml:trace contextRef="#ctx0" brushRef="#br0">0 1 16111,'0'0'11211</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1.707"/>
    </inkml:context>
    <inkml:brush xml:id="br0">
      <inkml:brushProperty name="width" value="0.025" units="cm"/>
      <inkml:brushProperty name="height" value="0.025" units="cm"/>
    </inkml:brush>
  </inkml:definitions>
  <inkml:trace contextRef="#ctx0" brushRef="#br0">0 0 13549,'0'0'5829,"19"59"-4483,-15-29-129,-3 6-192,-1 5-225,0 3-191,0 0-321,0-2-224,0-3 0,4-6-96,-2-7-993,-2-12-1473,0-6-1762</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2.222"/>
    </inkml:context>
    <inkml:brush xml:id="br0">
      <inkml:brushProperty name="width" value="0.025" units="cm"/>
      <inkml:brushProperty name="height" value="0.025" units="cm"/>
    </inkml:brush>
  </inkml:definitions>
  <inkml:trace contextRef="#ctx0" brushRef="#br0">1 36 11723,'0'0'7858,"9"-5"-6283,10-2-1216,1 1-1,0 1 1,-1 1 0,1 1 0,1 0-1,-1 2 1,0 0 0,0 1 0,1 1-1,-1 1 1,0 1 0,0 1 0,0 0-1,28 11 1,-42-12-365,-1 0 0,0-1 0,1 1 0,-1 1-1,0-1 1,-1 1 0,1 0 0,-1 0 0,8 10 0,-10-12-8,0 1 0,0 0 0,0 0 0,-1 0 0,1 0 0,-1 1 0,0-1 0,0 0 0,0 0 0,-1 1 0,1-1 0,-1 1 0,0-1 0,0 0 0,0 1 0,0-1 0,0 1 0,-1-1-1,-1 5 1,1-6-59,0 0-1,0 1 0,0-1 0,-1 0 0,1 1 0,-1-1 0,0 0 0,0 0 0,1 0 1,-1 0-1,0-1 0,-1 1 0,1-1 0,0 1 0,0-1 0,-1 1 0,1-1 1,-5 1-1,5-1 33,0 0 0,-1-1 0,1 1 0,0 0 0,0 1 0,0-1 0,0 0 0,0 1 0,0-1 0,0 1 0,0-1 0,0 1 0,1 0 0,-1 0 0,1 0 0,-1 0 0,1 0 0,0 0 0,0 0 0,0 1 0,0-1 0,0 0 0,0 0 0,1 1 0,-1-1 0,1 1 0,-1 2 0,2 2-66,0-1 0,0 0 0,1 0-1,0 0 1,0 0 0,0 0 0,0-1 0,1 1 0,0-1 0,0 1 0,1-1 0,0 0 0,0 0 0,5 4 0,-5-4 89,0 0 0,1 0 0,-2 0 0,1 1 0,-1-1 1,1 1-1,-1-1 0,-1 1 0,1 0 0,-1 1 0,0-1 0,-1 0 1,0 0-1,1 9 0,-2-12 130,-1 0 1,0 0-1,0 0 1,0 0-1,0 0 1,0-1-1,-1 1 1,1 0-1,-1-1 1,0 1-1,0-1 1,0 0-1,0 1 1,0-1-1,0 0 1,-1 0-1,1-1 1,-1 1-1,1 0 1,-1-1-1,0 1 0,1-1 1,-5 1-1,-3 3 275,0-2-1,1 1 1,-1-2-1,-1 1 1,-17 1-1,17-3-176,0-1-1,0-1 1,0 0-1,0-1 1,0 0 0,-20-6-1,26 6-412,1 1 0,0-1-1,-1 0 1,1 0 0,0 0-1,0 0 1,1-1 0,-1 1-1,0-1 1,1 0-1,0 0 1,-1-1 0,1 1-1,0-1 1,1 1 0,-1-1-1,1 0 1,0 0 0,-3-6-1,5 10-92,1-1-1,-1 0 1,0 0-1,0 0 1,0 0-1,1 1 1,-1-1-1,1 0 1,-1 0-1,0 1 1,1-1-1,-1 0 1,1 1-1,0-1 1,-1 0-1,1 1 1,-1-1-1,1 1 1,0-1 0,0 1-1,-1-1 1,1 1-1,0 0 1,0-1-1,-1 1 1,1 0-1,0 0 1,0-1-1,0 1 1,0 0-1,-1 0 1,1 0-1,0 0 1,0 0-1,0 0 1,0 0-1,-1 0 1,2 1-1,25-2-7043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42.784"/>
    </inkml:context>
    <inkml:brush xml:id="br0">
      <inkml:brushProperty name="width" value="0.025" units="cm"/>
      <inkml:brushProperty name="height" value="0.025" units="cm"/>
    </inkml:brush>
  </inkml:definitions>
  <inkml:trace contextRef="#ctx0" brushRef="#br0">1 342 6694,'0'0'13394,"10"6"-11781,34 20-225,-41-25-1299,-1 0 1,1-1 0,-1 1-1,1-1 1,-1 1 0,1-1-1,-1 0 1,1 0 0,-1 0-1,1 0 1,-1 0 0,1-1-1,-1 1 1,1-1 0,-1 0-1,1 0 1,-1 0 0,0 0-1,1 0 1,-1 0 0,2-2-1,38-33 519,-38 32-535,3-4 179,0 0 0,-1-1 1,0 1-1,0-2 0,-1 1 1,0-1-1,3-10 0,-5 15-203,-1-1-1,-1 0 0,1 1 1,-1-1-1,0 0 0,0 0 1,0 0-1,-1 1 0,0-1 1,0 0-1,-1 0 1,1 0-1,-1 0 0,-2-7 1,2 12-68,1 0 0,0 0 0,-1 1 0,1-1 1,-1 0-1,1 0 0,-1 0 0,1 1 1,-1-1-1,0 0 0,1 1 0,-1-1 0,0 0 1,0 1-1,1-1 0,-1 1 0,0-1 1,0 1-1,0 0 0,1-1 0,-1 1 0,0 0 1,0-1-1,0 1 0,0 0 0,0 0 1,0 0-1,0 0 0,0 0 0,0 0 0,0 0 1,1 0-1,-1 0 0,0 1 0,0-1 1,0 0-1,0 1 0,0-1 0,0 0 0,1 1 1,-1-1-1,0 1 0,0-1 0,0 1 1,1-1-1,-1 1 0,0 0 0,0 1 0,-32 33-560,28-28 563,1 0 0,0 1-1,1 0 1,-1 0 0,2 0 0,-1 0 0,1 0 0,0 1 0,1-1 0,0 1 0,0-1 0,1 1 0,0 8 0,0-14 1,1-1 0,0 0 0,-1 1 0,1-1 0,0 0 0,0 0 0,0 0 0,0 0 0,0 0 0,1 0 0,-1 0 0,1 0 0,-1 0 0,1-1 0,-1 1 0,1-1 0,0 1 0,0-1 0,0 1 0,0-1 0,0 0 0,0 0 0,0 0 0,1 0 0,-1-1 0,0 1 0,0 0 0,1-1 0,2 1-1,10 1 8,1 0 0,-1-1 0,20 0 0,-26-1 22,-2 0 42,0-1 1,0 1-1,0-1 1,0-1 0,0 1-1,0-1 1,0 0 0,-1-1-1,1 0 1,-1 0 0,1 0-1,-1-1 1,0 0 0,0 0-1,-1 0 1,1-1-1,7-8 1,-10 9-4,-1 1-1,1-1 1,-1 0 0,0 0 0,0 0-1,0 0 1,0 0 0,-1 0-1,0-1 1,1 1 0,-2 0-1,1-1 1,0 1 0,-1-1-1,0 1 1,0-1 0,0 1-1,-1 0 1,0-1 0,0 1-1,0-1 1,0 1 0,0 0-1,-1 0 1,0 0 0,0 0-1,0 0 1,0 0 0,-3-4-1,-9-11-25,8 11-19,-1 0 0,2-1 0,-1 1 0,1-1 0,1 0 0,-1-1 0,1 1 0,1-1 0,-4-14 0,9 23-13,0 0 0,1 0 0,-1 0 1,0 0-1,0 0 0,0 1 0,0-1 0,1 1 0,-1 0 0,0 0 0,0-1 0,1 1 1,-1 1-1,3-1 0,-1 0-7,71 0-167,54-5-542,-111 3-1107,-1-1-1,31-9 1,-3-7-7375</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2.565"/>
    </inkml:context>
    <inkml:brush xml:id="br0">
      <inkml:brushProperty name="width" value="0.025" units="cm"/>
      <inkml:brushProperty name="height" value="0.025" units="cm"/>
    </inkml:brush>
  </inkml:definitions>
  <inkml:trace contextRef="#ctx0" brushRef="#br0">0 130 8008,'0'0'13815,"9"-1"-12459,35-1-234,-24 2-722,0-1-1,0-1 0,28-6 1,-43 7-327,0 0 1,0-1 0,0 1 0,-1-1 0,1 0 0,0-1-1,-1 1 1,0-1 0,1 0 0,-1 0 0,0 0 0,-1-1-1,1 1 1,-1-1 0,1 0 0,-1 0 0,0 0 0,-1-1-1,3-4 1,-4 8-46,0-1 1,0 0-1,0 0 0,0 1 0,-1-1 1,1 0-1,0 0 0,-1 0 0,0 0 0,1 0 1,-1 0-1,0 0 0,0 0 0,0 1 1,0-1-1,-1 0 0,1 0 0,-1 0 1,1 0-1,-1-2 0,0 3-20,0 0 0,0 0 0,0 0 0,0 0 0,0 1 0,0-1 0,-1 0 0,1 0 0,0 1 0,0-1 0,0 1 0,-1-1 0,1 1 1,0 0-1,-1-1 0,1 1 0,0 0 0,-1 0 0,1 0 0,0 0 0,-3 0 0,-2 1-48,0 0 1,0 0 0,0 0-1,0 1 1,0 0 0,0 0-1,0 0 1,0 1-1,1 0 1,-11 7 0,2 2-44,0 1 1,1 0 0,1 1-1,-21 31 1,29-40 67,0 0 0,1 0 0,0 1 0,1-1 0,-1 1 0,1-1 1,0 1-1,0 0 0,1 0 0,-1 0 0,1 0 0,1 0 0,-1 1 0,1-1 0,0 0 0,1 0 0,-1 0 0,1 0 0,2 6 1,-2-9-131,1-1 0,-1 0 0,1 0 0,0 0 0,-1-1 0,1 1 0,0 0 0,0-1 1,0 1-1,0-1 0,0 1 0,1-1 0,-1 0 0,0 0 0,1 0 0,-1 0 0,0-1 1,1 1-1,-1 0 0,1-1 0,-1 0 0,5 0 0,2 1-1063,0-1 0,0 0 0,0 0 0,0-1 0,11-3 0,21-12-6148</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2.895"/>
    </inkml:context>
    <inkml:brush xml:id="br0">
      <inkml:brushProperty name="width" value="0.025" units="cm"/>
      <inkml:brushProperty name="height" value="0.025" units="cm"/>
    </inkml:brush>
  </inkml:definitions>
  <inkml:trace contextRef="#ctx0" brushRef="#br0">177 4 4324,'0'0'13309,"-11"-1"-11089,3 0-2087,-1 0 0,0 1 0,0 0 0,0 1 0,0 0 0,0 0 0,0 1-1,0 0 1,0 1 0,1 0 0,0 0 0,-1 1 0,1 0 0,0 0-1,1 1 1,-1 0 0,-8 8 0,15-13-155,1 1-1,0-1 1,-1 0-1,1 1 1,0-1-1,-1 1 1,1-1 0,0 1-1,0-1 1,-1 1-1,1-1 1,0 1-1,0-1 1,0 1-1,0-1 1,0 1 0,0 0-1,0-1 1,0 1-1,0-1 1,0 1-1,0-1 1,0 1 0,0-1-1,0 1 1,0-1-1,1 1 1,-1 0-1,0-1 1,0 0 0,1 1-1,-1-1 1,0 1-1,1-1 1,-1 1-1,1-1 1,-1 0-1,0 1 1,1-1 0,-1 0-1,1 1 1,-1-1-1,1 0 1,-1 1-1,1-1 1,-1 0 0,1 0-1,-1 0 1,1 0-1,0 1 1,36 10 170,-27-8-225,30 9 84,-27-9-2,0 1 0,0 1 0,0 0 0,17 10 0,-30-15 23,1 0 1,-1 0-1,1 0 1,-1 1-1,0-1 0,1 0 1,-1 0-1,0 0 0,0 1 1,1-1-1,-1 0 0,0 1 1,1-1-1,-1 0 0,0 1 1,0-1-1,0 0 1,1 1-1,-1-1 0,0 0 1,0 1-1,0-1 0,0 0 1,0 1-1,0-1 0,0 1 1,0-1-1,0 0 0,0 1 1,0-1-1,0 1 1,0-1-1,0 0 0,0 1 1,0-1-1,0 0 0,0 1 1,0-1-1,-1 1 0,1-1 1,0 0-1,0 1 0,0-1 1,-1 0-1,1 0 1,0 1-1,-1-1 0,1 0 1,0 1-1,0-1 0,-1 0 1,1 0-1,0 0 0,-1 1 1,1-1-1,-1 0 1,1 0-1,0 0 0,-1 0 1,0 0-1,-27 11 1708,24-10-1470,-74 20 2025,25-16-4945,51-5 2181,2 0 340,0 0 0,0 0 0,0 0 0,0 0 0,0 0 0,0 0 0,-1 0 0,1 0 0,0 0 0,0 0 0,0 0-1,0 0 1,0 0 0,-1 0 0,1 0 0,0 0 0,0 0 0,0 0 0,0 0 0,0 0 0,-1 0 0,1 0 0,0 0 0,0 0 0,0 0 0,0 0 0,0-1 0,0 1-1,-1 0 1,1 0 0,0 0 0,0 0 0,0 0 0,0 0 0,0 0 0,0-1 0,0 1 0,0 0 0,0 0 0,0 0 0,0 0 0,0 0 0,-1-1 0,1 1-1,0 0 1,0 0 0,0 0 0,0 0 0,0 0 0,0-1 0,0 1 0,0 0 0,1 0 0,-1 0 0,0 0 0,0 0 0,0 0 0,0-1 0,0 1 0,3-8-6951</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3.544"/>
    </inkml:context>
    <inkml:brush xml:id="br0">
      <inkml:brushProperty name="width" value="0.025" units="cm"/>
      <inkml:brushProperty name="height" value="0.025" units="cm"/>
    </inkml:brush>
  </inkml:definitions>
  <inkml:trace contextRef="#ctx0" brushRef="#br0">196 168 12684,'0'0'3320,"-9"-1"-2311,4 0-982,-1 0 0,0 0 0,1 1-1,-1 0 1,0 0 0,1 1-1,-1-1 1,0 1 0,1 1-1,-1-1 1,1 1 0,-1 0-1,1 0 1,0 0 0,0 1 0,0 0-1,0 0 1,0 0 0,0 0-1,1 1 1,0 0 0,-7 8-1,2-2 549,0 0 0,1 1-1,-11 21 1,17-28-381,0-1-1,0 1 0,0 0 1,1 0-1,0-1 1,0 1-1,0 0 1,0 0-1,0 0 1,1 0-1,0 0 1,0 0-1,0 0 1,0 0-1,0 0 1,1 0-1,1 5 1,-1-7-170,1-1 0,-1 1 1,1 0-1,-1-1 0,1 1 0,0-1 1,-1 1-1,1-1 0,0 0 0,0 0 1,0 0-1,0 0 0,0 0 0,0 0 1,0 0-1,0-1 0,0 1 0,1-1 1,-1 1-1,0-1 0,0 0 0,5 0 1,2 0 32,0 0 0,-1-1 0,1 0 0,15-4 0,-13 1 1,1 0-1,-1-2 0,0 1 0,0-2 1,0 1-1,-1-1 0,0-1 0,-1 0 1,15-15-1,-3 0-24,-1 0 1,30-47-1,-44 61-29,-1 0 1,0 0-1,-1 0 1,0-1 0,0 1-1,-1-1 1,0 0-1,-1 0 1,0-1-1,0 1 1,-1 0-1,-1-19 1,0 27-8,0 1 0,0 0 0,0 0 0,-1 0 0,1 0 0,0 0 0,-1-1 0,1 1 0,-1 0 1,1 0-1,-1 0 0,1 0 0,-1 0 0,0 0 0,1 0 0,-1 1 0,0-1 0,0 0 0,0 0 1,0 0-1,0 1 0,0-1 0,0 1 0,0-1 0,0 0 0,-1 0 0,-1 1-7,1 0 1,-1-1-1,0 1 0,1 0 0,-1 0 0,1 0 0,-1 1 1,0-1-1,1 1 0,-1-1 0,-3 2 0,-2 1-12,1 1 0,-1-1-1,1 1 1,-1 1 0,1-1 0,-9 9-1,7-5 45,0 2-1,0-1 0,1 1 1,0 0-1,1 1 0,0 0 1,1 0-1,0 1 0,1-1 1,0 1-1,1 0 1,1 1-1,-1-1 0,2 1 1,-2 16-1,4-27-19,0 0-1,1 0 1,-1 0-1,1 0 1,-1 0-1,1 0 1,0 0 0,-1 0-1,1 0 1,0 0-1,0-1 1,1 1-1,-1 0 1,0-1 0,0 1-1,1-1 1,-1 1-1,1-1 1,0 0 0,-1 1-1,1-1 1,0 0-1,0 0 1,-1 0-1,1-1 1,0 1 0,0 0-1,0-1 1,0 1-1,0-1 1,3 1-1,11 1-102,0 0-1,-1-1 1,23-1-1,-1 1-444,-30 0 582,1 0 0,-1 1 0,0 0 0,0 0 1,0 1-1,0-1 0,0 2 0,0-1 0,-1 1 0,0 0 1,0 0-1,0 1 0,7 6 0,11 8 45,-24-19-70,1 0 0,-1 0-1,0 1 1,0-1 0,1 0 0,-1 0-1,0 0 1,0 0 0,1 1 0,-1-1 0,0 0-1,0 0 1,1 0 0,-1 0 0,0 0-1,1 0 1,-1 0 0,0 0 0,0 0-1,1 0 1,-1 0 0,0 0 0,1 0 0,-1 0-1,0 0 1,1 0 0,-1 0 0,0 0-1,0 0 1,1 0 0,-1-1 0,0 1 0,0 0-1,1 0 1,-1 0 0,0 0 0,1-1-1,3-14 443,-3-28 362,-2 33-618,-3-128 326,28 144-843,2 5-839,2-2 1,-1 0 0,30 5-1,-34-11-1624,0 0 0,29 0 0,-17-3-3730</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4.063"/>
    </inkml:context>
    <inkml:brush xml:id="br0">
      <inkml:brushProperty name="width" value="0.025" units="cm"/>
      <inkml:brushProperty name="height" value="0.025" units="cm"/>
    </inkml:brush>
  </inkml:definitions>
  <inkml:trace contextRef="#ctx0" brushRef="#br0">226 4 7079,'0'0'5600,"-9"0"-1938,5-1-3337,-7 0 86,0 0 0,0 0-1,0 1 1,0 0 0,0 1-1,0 1 1,0 0 0,1 0-1,-1 1 1,1 0 0,-1 0-1,-13 8 1,18-7-356,0 1 0,0 0 0,1 0 1,-1 0-1,1 1 0,-5 6 0,8-9 7,0-1-1,1 0 0,0 1 0,-1-1 0,1 0 0,0 1 0,0-1 1,0 1-1,0 0 0,1-1 0,-1 1 0,1 0 0,0 0 1,-1-1-1,1 1 0,0 0 0,1 0 0,-1-1 0,0 1 1,2 5-1,0-7-25,-1 1 0,0-1 0,1 1 0,-1-1 0,1 0 0,-1 0 0,1 0 0,0 0 0,-1 0 0,1 0 0,0 0 0,0 0 0,0-1 0,0 1 0,-1-1-1,1 1 1,0-1 0,0 0 0,0 0 0,0 0 0,0 0 0,2 0 0,49-4 653,-31-2-678,-1-1 0,1-1 1,-2 0-1,1-2 0,25-16 1,-19 11-322,0 1 1,32-12 0,-59 26 272,1 0-1,-1 0 0,0-1 1,1 1-1,-1 0 1,1 0-1,-1 0 0,0 0 1,1 0-1,-1-1 0,1 1 1,-1 0-1,1 0 0,-1 0 1,1 0-1,-1 0 1,0 0-1,1 1 0,-1-1 1,1 0-1,-1 0 0,1 0 1,-1 0-1,0 0 1,1 1-1,-1-1 0,1 0 1,-1 0-1,0 1 0,1-1 1,-1 0-1,0 0 0,1 1 1,-1-1-1,0 0 1,0 1-1,1 0 0,-3 20-241,-18 26 956,18-43-643,0-1 76,0 0 0,1 0 0,-1 0 0,1 0 0,0 1-1,0-1 1,0 1 0,0-1 0,1 0 0,-1 1 0,1-1 0,0 7 0,1-8-74,0-1 0,-1 0 0,1 0 0,0 1 1,0-1-1,0 0 0,0 0 0,0 0 0,0 0 1,0 0-1,0 0 0,0-1 0,1 1 0,-1 0 1,0-1-1,0 1 0,1 0 0,-1-1 0,0 0 1,1 1-1,-1-1 0,1 0 0,-1 1 0,1-1 0,-1 0 1,0 0-1,1 0 0,-1-1 0,3 1 0,11-2 3,0 0-1,-1-1 1,1 0 0,-1-1-1,0 0 1,0-2-1,19-9 1,-19 8-439,-1 1 1,1 1-1,0 0 0,0 1 1,0 0-1,1 1 1,21-1-1,-35 5 409,-1 1 0,1-1 0,0 1-1,-1-1 1,1 1 0,-1 0-1,1-1 1,-1 1 0,0 0 0,1 0-1,-1-1 1,0 1 0,0 0 0,0 0-1,-1-1 1,1 3 0,2 23 414,0-25-475,0-1 0,-1 0 1,1 0-1,0 1 0,0-1 1,0 0-1,0-1 0,0 1 0,0 0 1,0-1-1,0 1 0,0-1 1,0 1-1,0-1 0,0 0 1,0 0-1,0 0 0,0 0 1,1 0-1,-1-1 0,0 1 1,2-1-1,3 0-761,-1-1 1,1 0-1,0 0 0,-1 0 1,9-5-1,12-11-3901,2-1-2818</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4.423"/>
    </inkml:context>
    <inkml:brush xml:id="br0">
      <inkml:brushProperty name="width" value="0.025" units="cm"/>
      <inkml:brushProperty name="height" value="0.025" units="cm"/>
    </inkml:brush>
  </inkml:definitions>
  <inkml:trace contextRef="#ctx0" brushRef="#br0">71 1 12908,'0'0'10314,"-1"9"-8702,-27 111 1750,16-82-3099,3 1 1,1 0-1,-4 72 0,11-109-257,1-1 1,0 1-1,0-1 0,1 0 1,-1 1-1,0-1 1,0 0-1,1 1 0,-1-1 1,1 0-1,-1 1 0,1-1 1,-1 0-1,1 0 0,0 0 1,0 1-1,0-1 1,-1 0-1,1 0 0,0 0 1,0 0-1,0 0 0,1-1 1,-1 1-1,0 0 0,0 0 1,0-1-1,1 1 0,-1-1 1,0 1-1,1-1 1,-1 1-1,0-1 0,1 0 1,-1 0-1,0 0 0,1 0 1,-1 0-1,1 0 0,-1 0 1,0 0-1,1 0 1,-1-1-1,0 1 0,1 0 1,1-2-1,6 0 28,0-1 0,0 0-1,0 0 1,-1-1 0,14-8 0,39-30-424,-1-2 0,66-64 1,-121 104-123,8-9-782,-9 4-3952</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4.799"/>
    </inkml:context>
    <inkml:brush xml:id="br0">
      <inkml:brushProperty name="width" value="0.025" units="cm"/>
      <inkml:brushProperty name="height" value="0.025" units="cm"/>
    </inkml:brush>
  </inkml:definitions>
  <inkml:trace contextRef="#ctx0" brushRef="#br0">5 1 14574,'0'0'7367,"-4"52"-5509,8-37-898,9-1-671,3-1-257,1-5-1538,2-5-4772</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6.004"/>
    </inkml:context>
    <inkml:brush xml:id="br0">
      <inkml:brushProperty name="width" value="0.025" units="cm"/>
      <inkml:brushProperty name="height" value="0.025" units="cm"/>
    </inkml:brush>
  </inkml:definitions>
  <inkml:trace contextRef="#ctx0" brushRef="#br0">27 0 10666,'0'0'10778,"-5"10"-9710,1-2-892,1 0 0,-1 1-1,2-1 1,-1 1 0,-2 16 0,5-23-149,0 0 0,0 0 0,-1 0 1,1 0-1,1-1 0,-1 1 1,0 0-1,0 0 0,1 0 0,-1 0 1,1 0-1,-1-1 0,1 1 0,0 0 1,0-1-1,0 1 0,0 0 0,0-1 1,0 1-1,0-1 0,1 1 1,-1-1-1,0 0 0,1 0 0,-1 1 1,1-1-1,-1 0 0,1 0 0,0-1 1,-1 1-1,1 0 0,0 0 1,0-1-1,0 1 0,-1-1 0,1 0 1,0 1-1,0-1 0,0 0 0,2 0 1,7 0 87,1-1 0,-1 0 0,0 0 1,1-1-1,-1 0 0,0-1 0,0-1 1,-1 1-1,1-2 0,-1 1 0,0-2 1,12-7-1,48-21 287,-69 34-403,-1-1-1,1 1 1,-1 0-1,1 0 1,-1 0-1,1 0 1,0-1-1,-1 1 1,1 0-1,-1 0 1,1 0 0,-1 0-1,1 0 1,0 1-1,-1-1 1,1 0-1,-1 0 1,1 0-1,-1 0 1,1 0-1,-1 1 1,1-1-1,-1 0 1,1 1-1,-1-1 1,1 0 0,-1 1-1,1-1 1,-1 0-1,0 1 1,1-1-1,-1 1 1,0-1-1,1 1 1,-1-1-1,0 1 1,1-1-1,-1 1 1,0-1-1,0 1 1,0-1 0,0 1-1,1 0 1,-1-1-1,0 1 1,0 0-1,0 38-114,1-13 82,-1-25 38,1 0 0,0 0 0,0 0 0,0-1 1,0 1-1,0 0 0,0-1 0,0 1 0,0-1 0,0 1 0,0-1 0,0 0 0,0 1 0,0-1 0,0 0 0,0 0 0,0 1 0,1-1 0,-1 0 0,0 0 0,0 0 0,0-1 0,0 1 0,0 0 0,0 0 0,0 0 0,2-1 0,31-9 70,-24 5-194,-1 0 0,1 0 0,-2-1 0,1-1 0,-1 1-1,1-1 1,-2 0 0,1-1 0,11-15 0,-19 22-467,0 33-513,-7 26 1425,3-38-149,1 0 1,1 1-1,1-1 0,1 0 0,0 1 0,2-1 1,0 0-1,1 0 0,11 36 0,-5-34-134,-5-16-55,-1 1 0,-1-1 0,1 1 0,-1-1 0,0 1 0,0 0 0,-1 0 0,0 0 0,0-1 0,-1 1-1,0 0 1,-1 12 0,0-17 22,-1 0-1,1 0 0,-1 0 0,0 0 1,1 0-1,-1 0 0,0-1 0,0 1 1,0 0-1,-1-1 0,1 0 1,0 1-1,0-1 0,-1 0 0,1 0 1,-1 0-1,1-1 0,-1 1 1,1 0-1,-1-1 0,-2 1 0,2-1-23,1 1 0,-1-1-1,1 1 1,-1-1 0,1 0-1,-1 0 1,1 0 0,0 0 0,-1 0-1,1 0 1,-1-1 0,1 1-1,-1-1 1,1 0 0,0 0-1,-1 0 1,1 0 0,0 0-1,0 0 1,0 0 0,-4-3-1,2-6 9,-1 0 0,2 1 0,-1-1 0,1-1 0,1 1 0,0 0 0,0-1-1,1 1 1,0-1 0,1 1 0,0-1 0,1 1 0,0-1 0,1 1 0,0 0 0,0-1-1,1 1 1,1 0 0,0 0 0,0 1 0,1-1 0,0 1 0,0 0 0,1 0-1,0 1 1,14-15 0,38-23 178,-44 36-789,-1 0 0,0-1 0,0 0-1,20-25 1,-30 29-4893,-11 9 2801,-10 8 350,14-6-512</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6.677"/>
    </inkml:context>
    <inkml:brush xml:id="br0">
      <inkml:brushProperty name="width" value="0.025" units="cm"/>
      <inkml:brushProperty name="height" value="0.025" units="cm"/>
    </inkml:brush>
  </inkml:definitions>
  <inkml:trace contextRef="#ctx0" brushRef="#br0">94 66 11211,'15'-23'3696,"-13"20"-2807,0 0 1,1 0-1,-1 0 0,0 0 1,0-1-1,-1 1 1,1-1-1,-1 1 0,0-1 1,1-4-1,-2 7 275,-17 28-326,14-23-838,-70 134 613,66-123-493,1 1 1,1 0 0,0 0 0,1 0 0,1 0 0,1 1 0,-1 21 0,3-33-124,0 0-1,1-1 1,-1 1-1,1 0 1,1-1-1,-1 1 1,0 0-1,1-1 1,0 0-1,0 1 1,1-1-1,-1 0 1,1 0-1,0 0 1,0-1-1,0 1 1,0-1-1,7 6 1,-4-4-583,0-1 0,0-1 1,0 1-1,0-1 1,1 0-1,-1 0 1,12 2-1,15 1-5671</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7.526"/>
    </inkml:context>
    <inkml:brush xml:id="br0">
      <inkml:brushProperty name="width" value="0.025" units="cm"/>
      <inkml:brushProperty name="height" value="0.025" units="cm"/>
    </inkml:brush>
  </inkml:definitions>
  <inkml:trace contextRef="#ctx0" brushRef="#br0">82 0 2626,'0'0'15599,"3"9"-13597,1 15-1300,0 1-1,-2-1 1,-1 1 0,-1 0-1,-1-1 1,-5 35-1,5-57-697,1-1-1,-1 0 1,1 1-1,0-1 1,0 1-1,0-1 1,0 1-1,0-1 1,0 1-1,0-1 1,0 1-1,1-1 1,-1 1-1,0-1 1,1 1-1,-1-1 1,1 0-1,0 1 1,-1-1-1,1 0 1,0 1-1,0-1 1,0 0-1,0 0 1,0 0-1,0 0 1,0 0-1,0 0 1,1 0-1,-1 0 1,0-1-1,0 1 1,1 0-1,-1-1 1,3 2-1,3-2-69,0 1 0,0-1 0,0 0 0,0 0 0,0-1 0,11-2 0,-8 1-21,22-1-242,-32 4 325,1-1 0,-1 0-1,1 1 1,0-1 0,-1 1 0,1-1 0,-1 1 0,1-1 0,-1 1 0,0-1-1,1 1 1,-1-1 0,1 1 0,-1 0 0,0-1 0,0 1 0,1 0-1,-1-1 1,0 1 0,0 0 0,0-1 0,1 1 0,-1 0 0,0-1 0,0 1-1,0 0 1,0-1 0,-1 1 0,1 0 0,0 0 0,0-1 0,0 1 0,0 0-1,-1-1 1,1 1 0,0-1 0,-1 1 0,1 0 0,0-1 0,-1 1 0,1-1-1,-1 1 1,0 0 0,-2 4 136,0-1 0,0 1 0,-1-1 0,1 0 0,-1 0 0,0-1 0,0 1 0,-1-1-1,1 0 1,-1 0 0,1 0 0,-1-1 0,0 1 0,0-1 0,0 0 0,0-1 0,0 1 0,-7 0 0,-4 2 378,0-2 1,0 0 0,0-1 0,-31-1 0,46 0-557,1 0 1,-1 0-1,0 1 1,1-1-1,-1 0 1,1 0-1,-1 0 1,1 0-1,-1 0 0,0 0 1,1-1-1,-1 1 1,1 0-1,-1 0 1,1 0-1,-1 0 1,1-1-1,-1 1 0,1 0 1,-1-1-1,1 1 1,-1 0-1,1-1 1,-1 1-1,1 0 1,0-1-1,-1 1 0,1-1 1,0 1-1,-1-1 1,1 1-1,0-1 1,-1 1-1,1-1 1,0 1-1,0-1 0,0 1 1,0-1-1,-1 1 1,1-1-1,0 0 1,0 1-1,0-1 1,0 1-1,0-1 0,1 0 1,-1 1-1,0-1 1,0 1-1,0-1 1,0 1-1,0-1 1,1 1-1,-1-1 0,0 1 1,1-1-1,-1 1 1,1-1-1,0-2-723,1 1-1,0-1 1,0 1-1,0 0 1,0-1-1,1 1 0,-1 0 1,1 0-1,2-1 1,13-6-5189,-1 0-2962</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8.188"/>
    </inkml:context>
    <inkml:brush xml:id="br0">
      <inkml:brushProperty name="width" value="0.025" units="cm"/>
      <inkml:brushProperty name="height" value="0.025" units="cm"/>
    </inkml:brush>
  </inkml:definitions>
  <inkml:trace contextRef="#ctx0" brushRef="#br0">9 57 13773,'0'0'8296,"10"-8"-5840,30-26-850,-38 33-1491,0-1-1,0 1 1,0-1-1,0 1 1,0 0-1,0-1 1,1 1-1,-1 1 1,1-1-1,-1 0 0,1 0 1,-1 1-1,4-1 1,-5 1-97,0 0-1,-1 0 1,1 1 0,0-1 0,0 0-1,0 0 1,0 1 0,-1-1 0,1 0 0,0 1-1,0-1 1,-1 1 0,1-1 0,0 1-1,-1-1 1,1 1 0,-1-1 0,1 1-1,-1 0 1,1-1 0,-1 1 0,1 0 0,-1-1-1,1 1 1,-1 1 0,1 1-22,0 0 0,-1 0-1,1-1 1,-1 1 0,0 0 0,0 0 0,0 0 0,0 0 0,0 0-1,-1-1 1,0 1 0,1 0 0,-1 0 0,0-1 0,0 1 0,0 0 0,-1-1-1,-1 4 1,-34 36 89,-8 8-42,43-46-40,-1-1 0,1 0 0,0 1 0,0 0 0,0-1 0,1 1 0,-1 0-1,1 0 1,0 0 0,0 0 0,0 0 0,0 5 0,1-8 1,0 0 0,0 0 0,1 0 0,-1 0 0,0 0 0,0 0 0,1 0 1,-1-1-1,0 1 0,1 0 0,-1 0 0,1 0 0,-1 0 0,1-1 0,-1 1 0,1 0 0,0 0 1,-1-1-1,1 1 0,0-1 0,0 1 0,0-1 0,-1 1 0,1-1 0,2 2 0,31 4-330,-23-6-128,-1-1 1,1 0-1,0 0 1,13-4-1,-13 0-369,0 1 0,0-1 0,0-1 0,-1 0 0,0 0 1,0-1-1,0 0 0,-1-1 0,16-17 0,-19 19 653,-1-1 1,0 1-1,0-1 1,0-1-1,-1 1 0,1-1 1,-2 1-1,1-1 1,-1 0-1,-1 0 1,1-1-1,-1 1 0,-1 0 1,2-13-1,-3 20 192,-1 1 0,1-1 0,0 1 0,0 0 0,0-1-1,0 1 1,0-1 0,0 1 0,-1-1 0,1 1 0,0-1 0,0 1 0,-1 0-1,1-1 1,0 1 0,0 0 0,-1-1 0,1 1 0,0 0 0,-1-1-1,1 1 1,-1 0 0,1 0 0,0-1 0,-1 1 0,1 0 0,-1 0 0,1 0-1,-1-1 1,1 1 0,-1 0 0,1 0 0,-1 0 0,1 0 0,0 0 0,-1 0-1,1 0 1,-1 0 0,1 0 0,-1 0 0,1 1 0,-1-1 0,1 0 0,-1 0-1,1 0 1,-1 0 0,1 1 0,-1-1 0,-22 14 396,18-7 11,0 0 1,0 0 0,1 1 0,0-1-1,0 1 1,1 0 0,0 0 0,0 0-1,1 0 1,0 0 0,1 1 0,0-1-1,0 16 1,1-23-376,0 0 0,0-1 0,0 1 0,0 0 1,0-1-1,0 1 0,0 0 0,1-1 0,-1 1 0,0-1 0,0 1 0,1 0 0,-1-1 1,1 1-1,-1-1 0,0 1 0,1-1 0,-1 1 0,1-1 0,-1 0 0,1 1 1,-1-1-1,1 1 0,-1-1 0,1 0 0,0 0 0,-1 1 0,1-1 0,0 0 0,26 2 1000,-20-3-948,1 0 0,-1-1 1,0 0-1,0 0 1,8-4-1,63-47 49,-78 53-159,0 1 1,1-1-1,-1 0 1,0 0 0,1 0-1,-1 1 1,0-1-1,0 0 1,1 1-1,-1-1 1,0 0-1,0 1 1,1-1-1,-1 0 1,0 1-1,0-1 1,0 1-1,0-1 1,0 0-1,1 1 1,-1-1-1,0 1 1,0-1-1,0 0 1,0 1-1,0-1 1,0 1-1,0-1 1,0 0-1,-1 1 1,1-1-1,0 0 1,0 1 0,0-1-1,0 1 1,0-1-1,-1 0 1,1 1-1,0-1 1,-1 1-1,-5 20-147,-1-1 199,3-12 48,0 1 0,0 0 0,1-1 0,1 1 1,0 1-1,0-1 0,0 0 0,1 0 0,1 1 0,-1-1 0,3 18 0,-2-26-46,1-1-1,-1 1 0,0 0 0,1-1 0,-1 1 1,1-1-1,-1 1 0,1-1 0,-1 1 0,1-1 1,-1 1-1,1-1 0,0 0 0,-1 1 0,1-1 1,-1 0-1,1 1 0,0-1 0,-1 0 0,1 0 1,0 0-1,-1 0 0,1 1 0,0-1 0,0 0 0,-1 0 1,1 0-1,0-1 0,-1 1 0,1 0 0,0 0 1,-1 0-1,1 0 0,0-1 0,-1 1 0,1 0 1,0-1-1,-1 1 0,1 0 0,0-1 0,24-15 945,-13 4-803,0 0 0,-1 0-1,-1-1 1,11-18 0,-17 25-172,0 0 1,-1 0-1,0-1 1,-1 1-1,1-1 0,-1 1 1,-1-1-1,1 0 1,-1 0-1,0 1 1,-1-1-1,0-14 1,0 20-61,0 0 1,0 0 0,0 1-1,0-1 1,-1 0 0,1 0 0,0 0-1,-1 0 1,1 0 0,-1 0-1,1 0 1,-1 1 0,1-1-1,-1 0 1,0 0 0,1 1-1,-1-1 1,0 0 0,1 1-1,-1-1 1,0 1 0,0-1-1,0 1 1,0-1 0,1 1-1,-2-1 1,-12-1-2444,-1 1-3381,13 1 4695,-9 0-5732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43.430"/>
    </inkml:context>
    <inkml:brush xml:id="br0">
      <inkml:brushProperty name="width" value="0.025" units="cm"/>
      <inkml:brushProperty name="height" value="0.025" units="cm"/>
    </inkml:brush>
  </inkml:definitions>
  <inkml:trace contextRef="#ctx0" brushRef="#br0">260 70 13613,'0'0'4004,"3"-9"-1068,6-30-491,-9 38-2364,-1 0 0,1 0 0,0 0 0,0 0-1,0 1 1,0-1 0,-1 0 0,1 0 0,0 0 0,-1 0 0,1 0 0,-1 1 0,1-1 0,-1 0 0,0 0 0,1 1 0,-1-1 0,1 0 0,-1 1 0,0-1 0,0 1-1,1-1 1,-1 1 0,0-1 0,0 1 0,0-1 0,0 1 0,0 0 0,1 0 0,-1-1 0,0 1 0,0 0 0,0 0 0,0 0 0,0 0 0,0 0 0,0 0 0,0 0-1,0 0 1,0 0 0,0 1 0,-40 5 80,26 1-257,0 0-1,1 1 1,0 1-1,0 0 1,1 1-1,0 1 0,0 0 1,1 0-1,1 2 1,-17 22-1,27-35 70,1 1 1,0-1-1,-1 0 0,1 1 1,0-1-1,0 1 0,0-1 1,-1 1-1,1-1 0,0 1 0,0-1 1,0 1-1,0-1 0,0 1 1,0-1-1,0 1 0,0-1 1,0 0-1,0 1 0,0-1 1,0 1-1,0-1 0,0 1 0,0-1 1,1 1-1,-1-1 0,0 1 1,0-1-1,1 1 0,-1-1 1,0 0-1,0 1 0,1 0 1,21 10-424,40 0 180,-45-9 119,-11 0 137,13 1-51,-1 1-1,0 1 1,31 13-1,-46-17 74,0 0 1,0 0-1,0 1 1,0 0-1,0-1 1,0 1 0,-1 0-1,1 0 1,-1 1-1,1-1 1,-1 0-1,0 1 1,0-1-1,0 1 1,0 0-1,0 0 1,-1 0-1,1 0 1,-1 0-1,0 0 1,0 0-1,0 0 1,0 0-1,-1 0 1,1 1-1,-1-1 1,0 0-1,0 1 1,0 2-1,-1-1 150,-1-1 0,0 0 0,0 0 0,0 0 0,0 0 0,0-1 0,-1 1 0,0 0 0,0-1-1,0 0 1,0 0 0,0 0 0,-1 0 0,1 0 0,-1-1 0,0 1 0,-5 1 0,-6 5 159,-1-1 0,0-1 0,-18 5 0,24-9-303,1 0 1,-1-1 0,0 0 0,1 0 0,-1-1 0,0-1 0,0 0-1,-13-1 1,20 0-234,-1 1 0,1-1-1,-1 0 1,1 0 0,0-1-1,-1 1 1,1-1 0,0 1 0,0-1-1,0 0 1,-3-3 0,3 2-275,1 1 0,0 0 0,0-1 0,0 0 0,1 1 0,-1-1 0,0 0 0,1 0 0,0 0 0,0 0 0,0 0 0,0 0 0,0 0 0,0-4 0,0-29-6468,1-6-3976</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8.546"/>
    </inkml:context>
    <inkml:brush xml:id="br0">
      <inkml:brushProperty name="width" value="0.025" units="cm"/>
      <inkml:brushProperty name="height" value="0.025" units="cm"/>
    </inkml:brush>
  </inkml:definitions>
  <inkml:trace contextRef="#ctx0" brushRef="#br0">0 1 18866,'0'0'6886</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9.177"/>
    </inkml:context>
    <inkml:brush xml:id="br0">
      <inkml:brushProperty name="width" value="0.025" units="cm"/>
      <inkml:brushProperty name="height" value="0.025" units="cm"/>
    </inkml:brush>
  </inkml:definitions>
  <inkml:trace contextRef="#ctx0" brushRef="#br0">0 17 9833,'0'0'6177,"3"7"-4122,4 17-1130,-1 1 1,-2-1-1,0 1 0,-1 0 1,-2 0-1,-2 42 0,0-25-191,7 62-1,-6-103-714,0 1 0,0-1 1,0 0-1,0 0 1,0 0-1,0 0 1,0 0-1,1 0 1,-1 1-1,0-1 0,1 0 1,-1 0-1,1 0 1,-1 0-1,1 0 1,-1 0-1,1 0 1,0 0-1,0-1 1,-1 1-1,3 2 0,-2-4 3,0 1-1,-1-1 1,1 1-1,0-1 1,0 1-1,-1-1 1,1 0-1,0 1 0,-1-1 1,1 0-1,-1 1 1,1-1-1,0 0 1,-1 0-1,0 0 1,1 0-1,-1 1 0,0-1 1,1-1-1,16-54-744,-12 17-828,-1 0 0,-2 0 1,-1 0-1,-3 0 0,-11-75 0,16 233 4007,0-96-1435,2 0 0,9 29 0,-13-48-909,0 1-1,1-1 0,0 1 1,0-1-1,0 0 0,0 1 0,1-1 1,-1-1-1,1 1 0,0 0 1,0-1-1,0 1 0,1-1 1,-1 0-1,1 0 0,0 0 1,0 0-1,7 3 0,-9-6-41,-1 1 0,1-1 0,0 0 0,-1 0 0,1 0 0,-1 0 0,1 0 0,0 0 0,-1 0 0,1-1 0,-1 1 0,1-1-1,0 1 1,-1-1 0,1 1 0,-1-1 0,0 0 0,1 0 0,-1 1 0,1-1 0,-1 0 0,0-1 0,0 1 0,0 0 0,0 0 0,0 0 0,0-1 0,0 1 0,0 0 0,0-1 0,0 1 0,-1-1-1,1 1 1,-1-1 0,1 1 0,-1-1 0,1-1 0,2-9 93,0 0 0,0-1-1,0-20 1,-2 24-18,3-47 103,-6-67 1,-3 97-109,4 25-213,1 1 0,0 0 1,0-1-1,0 1 1,-1 0-1,1-1 1,0 1-1,-1 0 0,1-1 1,0 1-1,0 0 1,-1 0-1,1-1 0,-1 1 1,1 0-1,0 0 1,-1 0-1,1-1 0,-1 1 1,1 0-1,0 0 1,-1 0-1,1 0 1,-1 0-1,1 0 0,0 0 1,-1 0-1,1 0 1,-1 0-1,0 0 0,0 1-296,-1 1 0,1-1 0,0 0 0,-1 0 0,1 1 0,0-1 0,0 0 0,0 1 0,0-1 0,0 1 0,0 0 0,0-1 0,0 1 0,1 0 0,-1 0 0,1-1 0,-1 1 0,1 0 0,0 0 0,-1 0 0,1 2 0,-1 25-5140</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9.538"/>
    </inkml:context>
    <inkml:brush xml:id="br0">
      <inkml:brushProperty name="width" value="0.025" units="cm"/>
      <inkml:brushProperty name="height" value="0.025" units="cm"/>
    </inkml:brush>
  </inkml:definitions>
  <inkml:trace contextRef="#ctx0" brushRef="#br0">14 165 4516,'0'0'16266,"6"-9"-13084,-3 3-3008,1-1 0,0 1 0,1 0 0,0 1 0,0-1 0,0 1 0,0 0 0,1 0 0,-1 0 0,1 1 0,1 0 0,-1 0 0,1 1 0,6-3 0,-11 5-167,0 0-1,1-1 0,-1 1 0,0 0 0,0-1 0,0 1 0,0-1 0,-1 0 0,1 1 0,0-1 1,-1 0-1,1 0 0,-1 0 0,0 0 0,1 0 0,-1-1 0,0 1 0,0 0 0,-1-1 1,2-2-1,-2 3-2,0 1 1,1 0 0,-1 0-1,0-1 1,0 1 0,0 0-1,0-1 1,0 1 0,0 0-1,-1 0 1,1-1 0,0 1 0,-1 0-1,1 0 1,-1 0 0,1-1-1,-1 1 1,1 0 0,-1 0-1,0 0 1,0 0 0,1 0-1,-1 0 1,0 0 0,0 0-1,0 1 1,0-1 0,0 0 0,0 0-1,0 1 1,0-1 0,-1 1-1,1-1 1,0 1 0,0-1-1,0 1 1,-1 0 0,1 0-1,0 0 1,-2-1 0,-1 2-14,0-1 0,1 0 1,-1 1-1,1 0 1,-1 0-1,1 0 0,0 0 1,-1 1-1,1-1 0,0 1 1,0 0-1,0 0 0,0 0 1,0 0-1,0 1 0,1-1 1,-1 1-1,1-1 0,0 1 1,0 0-1,0 0 1,0 0-1,0 0 0,-2 7 1,-3 3-26,1-1 1,1 1-1,0 1 1,1-1 0,-3 17-1,6-26 51,0 0 0,0 0 0,1 0 0,0 1 0,-1-1 0,1 0 0,1 0 0,-1 0 0,1 1 0,-1-1 0,1 0 0,1 0 0,-1 0 0,0 0-1,1 0 1,0-1 0,3 7 0,-2-7-26,0 0-1,1-1 1,-1 1-1,1-1 1,-1 1-1,1-1 1,0 0-1,-1-1 1,1 1-1,0-1 1,0 1-1,0-1 0,1 0 1,-1-1-1,0 1 1,0-1-1,7 0 1,-3 1-432,0-1 1,0-1 0,0 1-1,0-1 1,0 0 0,14-5-1,-17 4-469,1 0 0,-1-1 0,0 0 0,0 0 0,0 0 0,0-1 1,0 1-1,-1-1 0,7-8 0,12-16-5865</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9.912"/>
    </inkml:context>
    <inkml:brush xml:id="br0">
      <inkml:brushProperty name="width" value="0.025" units="cm"/>
      <inkml:brushProperty name="height" value="0.025" units="cm"/>
    </inkml:brush>
  </inkml:definitions>
  <inkml:trace contextRef="#ctx0" brushRef="#br0">60 1 10922,'0'0'5552,"-7"12"-3363,-1 2-1639,1 1 0,0 0 0,1 0-1,0 1 1,2-1 0,0 1 0,0 0 0,2 1 0,0-1 0,0 33-1,2-48-542,1 0-1,-1 0 0,0 0 0,1 0 1,-1 0-1,1 0 0,0 0 1,-1 0-1,1 0 0,0 0 0,-1 0 1,1 0-1,0 0 0,0-1 1,0 1-1,0 0 0,0 0 0,0-1 1,0 1-1,0-1 0,0 1 1,0-1-1,0 0 0,0 1 0,1-1 1,-1 0-1,0 0 0,0 1 0,2-1 1,43 0 52,-31-1-146,1 1-23,-8-1-254,1 1 0,-1 0 1,1 1-1,-1 0 1,14 3-1,-21-4 338,1 1 1,0 0 0,-1-1-1,1 1 1,-1 0-1,0 0 1,1 0-1,-1-1 1,1 2 0,-1-1-1,0 0 1,0 0-1,0 0 1,0 1-1,0-1 1,0 0 0,0 1-1,0-1 1,0 1-1,-1-1 1,1 1-1,-1-1 1,1 1 0,-1 0-1,1-1 1,-1 1-1,0 0 1,0-1-1,0 1 1,0 0 0,0-1-1,0 1 1,0 0-1,-1 1 1,0 0 118,-1 0 0,1 0 0,-1 0 0,1 0 0,-1-1 0,0 1 0,0-1 0,0 1 1,0-1-1,-1 0 0,1 0 0,0 0 0,-1 0 0,0 0 0,1-1 0,-1 1 0,0-1 0,0 1 0,-3 0 0,-5 2 356,0 0 0,0 0 0,-22 4 0,29-7-335,-1-1 0,0 1 1,1-1-1,-1 1 1,0-1-1,1-1 1,-1 1-1,0-1 0,1 1 1,-8-3-1,11 2-213,0 0 1,0 1-1,-1-1 0,1 0 0,0 0 0,0 0 1,0 0-1,0 0 0,0 0 0,0 0 0,1 0 1,-1 0-1,0-1 0,0-1 0,-5-28-6046,6 12-1206</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40.339"/>
    </inkml:context>
    <inkml:brush xml:id="br0">
      <inkml:brushProperty name="width" value="0.025" units="cm"/>
      <inkml:brushProperty name="height" value="0.025" units="cm"/>
    </inkml:brush>
  </inkml:definitions>
  <inkml:trace contextRef="#ctx0" brushRef="#br0">1 102 6438,'0'0'10538,"8"-2"-7025,-2 1-3172,0 0 0,0-1 1,0 0-1,0 0 0,-1 0 0,1-1 1,-1 1-1,1-2 0,-1 1 0,0 0 1,0-1-1,0 0 0,7-8 1,-11 10-327,2 0 1,-1 0-1,0 0 0,0 0 0,0-1 0,-1 1 0,1 0 0,0-1 0,-1 0 0,0 1 0,1-1 0,-1 0 0,0 1 1,-1-1-1,1 0 0,0 0 0,0-6 0,-3 9-3,1-1-1,0 1 1,-1-1 0,1 1 0,-1 0-1,1-1 1,-1 1 0,1 0 0,-1 0-1,1 0 1,-1 0 0,1 0 0,-1 0-1,1 0 1,-1 1 0,1-1-1,0 0 1,-1 1 0,-2 1 0,-1 1-13,0 0 0,1 0 1,-1 0-1,1 1 0,0 0 1,0 0-1,0 0 0,0 0 1,1 1-1,-1 0 0,1-1 1,0 1-1,-2 6 0,1-3 3,1 0 0,0 0-1,0 0 1,1 0 0,0 1-1,0-1 1,1 0-1,-1 10 1,2-17 4,1 0 1,-1-1-1,0 1 0,0 0 0,0-1 0,0 1 1,0-1-1,1 1 0,-1 0 0,0-1 1,1 1-1,-1-1 0,0 1 0,1 0 1,-1-1-1,1 1 0,-1-1 0,1 0 1,-1 1-1,1-1 0,-1 1 0,1-1 0,-1 0 1,1 1-1,-1-1 0,1 0 0,0 0 1,-1 1-1,1-1 0,0 0 0,29 2 472,27-15 212,3-15-543,-47 21-298,0 1 0,0 0 0,1 0 1,-1 2-1,19-5 0,-31 10 123,-1-1-1,1 0 0,-1 1 0,0-1 0,1 1 1,-1-1-1,0 1 0,1 0 0,-1-1 0,0 1 1,0-1-1,0 1 0,0-1 0,1 1 0,-1 0 1,0-1-1,0 1 0,0-1 0,0 1 0,0 0 1,0-1-1,-1 1 0,1-1 0,0 1 0,0-1 1,0 1-1,0 0 0,-1-1 0,1 1 0,-1 0 1,-5 19 66,-3 0-24,7-17 46,0 1 1,1-1 0,-1 1 0,1 0 0,-1 0-1,1-1 1,0 1 0,0 5 0,2-8-13,-1 0 1,1-1 0,0 1 0,-1-1 0,1 1-1,0-1 1,0 1 0,0-1 0,-1 1-1,1-1 1,0 0 0,0 0 0,0 1 0,0-1-1,0 0 1,0 0 0,-1 0 0,1 0-1,0 0 1,0 0 0,0 0 0,0 0-1,0 0 1,0-1 0,0 1 0,0 0 0,-1 0-1,1-1 1,1 0 0,29-8 570,-6-7-482,-22 12-321,1 1 0,0 0 0,0 0 0,1 1 0,-1-1 0,1 1 0,-1 0 0,1 0 0,9-2 0,-14 8-734,0 0 1,0 0-1,-1 0 1,0-1-1,0 1 1,0 0-1,-2 5 0,0 1-2616,2-5-1585</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40.807"/>
    </inkml:context>
    <inkml:brush xml:id="br0">
      <inkml:brushProperty name="width" value="0.025" units="cm"/>
      <inkml:brushProperty name="height" value="0.025" units="cm"/>
    </inkml:brush>
  </inkml:definitions>
  <inkml:trace contextRef="#ctx0" brushRef="#br0">54 1 13100,'0'0'9204,"-4"9"-8532,-8 18-13,-13 50-1,22-64-578,0 0 1,0 0-1,1 0 0,1 1 1,0-1-1,1 0 0,2 18 1,-1-30-61,0 0 1,-1 0 0,1 0 0,0 0 0,0 0-1,-1 0 1,1 0 0,0 0 0,0-1-1,0 1 1,0 0 0,0-1 0,0 1 0,0 0-1,1-1 1,-1 0 0,0 1 0,0-1 0,0 0-1,2 1 1,34 6 1,-22-4-203,-9-1 158,0-1-18,0 0-1,0 1 1,0 0 0,-1 0-1,1 1 1,0 0-1,5 4 1,-9-6-35,0 1-1,0 0 1,0 1 0,-1-1 0,1 0-1,-1 0 1,0 1 0,0-1 0,0 1 0,0-1-1,0 1 1,0-1 0,-1 1 0,1-1-1,-1 1 1,0 0 0,0-1 0,1 1-1,-2 4 1,1-6 125,0 1-1,0-1 1,-1 0-1,1 1 1,-1-1-1,1 1 1,-1-1-1,1 0 1,-1 1-1,0-1 1,1 0-1,-1 0 1,0 1-1,0-1 1,0 0-1,0 0 1,0 0-1,0 0 1,0 0-1,0-1 1,-1 1-1,1 0 1,0 0-1,0-1 1,-1 1-1,1-1 1,-1 1-1,1-1 1,0 1-1,-1-1 1,1 0-1,-1 0 1,1 0-1,-1 0 1,1 0-1,-1 0 1,0 0-1,-2 0 77,0 0-1,1-1 1,-1 1-1,0-1 1,1 0-1,-1 0 0,1 0 1,-1 0-1,1 0 1,-1-1-1,1 0 1,0 1-1,0-1 1,-6-5-1,-24-37-6326,32 42 5730,-1 0-1,1 0 0,0-1 1,0 1-1,0 0 1,0-1-1,1 1 0,-1-1 1,1 1-1,-1-1 0,1 1 1,0-1-1,0 1 0,0-1 1,0 1-1,0-1 1,1 1-1,-1-1 0,1 1 1,1-3-1,7-7-8971</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41.184"/>
    </inkml:context>
    <inkml:brush xml:id="br0">
      <inkml:brushProperty name="width" value="0.025" units="cm"/>
      <inkml:brushProperty name="height" value="0.025" units="cm"/>
    </inkml:brush>
  </inkml:definitions>
  <inkml:trace contextRef="#ctx0" brushRef="#br0">53 78 13965,'0'0'12951,"8"-1"-12807,0 0-134,-1 0 0,0 0 0,0 0 0,0-1 0,0 0 0,8-4 0,-13 5-8,1 0 0,-1-1 1,0 1-1,1 0 0,-1-1 0,0 1 1,0-1-1,0 0 0,0 0 0,-1 0 1,1 0-1,0 0 0,-1 0 0,1 0 1,-1 0-1,0-1 0,0 1 0,0 0 1,0-1-1,0 1 0,0-1 0,-1 1 1,1-1-1,-1 0 0,0-2 0,0 4-7,-1 0 0,0 1 0,1-1-1,-1 1 1,0-1 0,1 1 0,-1-1 0,0 1-1,0-1 1,1 1 0,-1-1 0,0 1-1,0 0 1,0 0 0,0 0 0,0-1 0,0 1-1,1 0 1,-1 0 0,0 0 0,0 0-1,0 0 1,0 0 0,0 1 0,-1-1 0,-26 4-116,20 0 134,0 2 1,0-1-1,0 1 0,1 0 0,0 0 0,0 1 0,1 0 1,0 1-1,0-1 0,0 1 0,1 0 0,1 0 1,-1 1-1,1 0 0,0-1 0,-3 15 0,7-22-3,0 0-1,0 0 0,0 0 1,0 0-1,0 0 1,0-1-1,0 1 0,0 0 1,1 0-1,-1 0 0,0 0 1,0 0-1,1-1 0,-1 1 1,1 0-1,-1 0 0,1 0 1,-1-1-1,1 1 1,-1 0-1,1-1 0,0 1 1,-1-1-1,1 1 0,0 0 1,0-1-1,-1 0 0,2 1 1,32 7-20,-24-8-1143,1 0 0,-1-1 0,1 0 0,16-5-1,-3-3-5316</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41.589"/>
    </inkml:context>
    <inkml:brush xml:id="br0">
      <inkml:brushProperty name="width" value="0.025" units="cm"/>
      <inkml:brushProperty name="height" value="0.025" units="cm"/>
    </inkml:brush>
  </inkml:definitions>
  <inkml:trace contextRef="#ctx0" brushRef="#br0">171 211 13100,'0'0'4511,"-1"-9"-865,0 5-3416,0 0 1,1 0-1,-1 0 0,-1 1 0,1-1 0,0 0 0,-1 1 0,0-1 0,0 1 0,-4-7 0,4 9-215,1 0-1,-1-1 1,1 1 0,-1 0-1,0 0 1,1 0 0,-1 0-1,0 1 1,0-1 0,1 0-1,-1 1 1,0-1 0,0 1-1,0 0 1,0 0 0,0-1-1,0 1 1,0 0 0,0 1-1,0-1 1,0 0 0,0 1 0,1-1-1,-1 1 1,0-1 0,0 1-1,0 0 1,1 0 0,-1 0-1,0 0 1,-2 1 0,-4 4-19,-1 0 0,1 0 0,0 1 1,0 0-1,-7 9 0,11-13 214,1 1 0,0 0 1,0-1-1,0 1 0,0 1 0,1-1 0,-1 0 1,1 1-1,0-1 0,1 1 0,-1 0 0,1-1 1,-1 7-1,3-10-148,-1 0 1,1-1-1,0 1 0,0 0 1,-1 0-1,1 0 1,0-1-1,0 1 0,0 0 1,0-1-1,0 1 1,0-1-1,0 1 1,0-1-1,1 0 0,-1 1 1,0-1-1,0 0 1,0 0-1,0 0 0,0 0 1,0 0-1,1 0 1,-1 0-1,0 0 1,0 0-1,0-1 0,0 1 1,2-1-1,40-7 345,-28 1-381,0 0 1,0-1-1,0-1 0,-1-1 0,-1 0 0,0 0 1,18-19-1,-12 8-16,0 0 0,-1-2 1,23-36-1,-39 56-26,12-23 17,-14 25-9,1 0 0,0 0 0,-1 0-1,1 0 1,-1 0 0,0 0 0,1 0 0,-1 0-1,0 0 1,0 0 0,0 0 0,1 0 0,-1 0 0,0 0-1,0 0 1,-1 0 0,1 0 0,0 0 0,0 0-1,-1-2 1,-1 3-12,1 1-1,-1-1 1,1 1-1,-1 0 1,1-1 0,-1 1-1,1 0 1,0 0-1,-1 0 1,1 0-1,0 0 1,0 0-1,-1 0 1,1 1 0,0-1-1,-1 2 1,2-2 10,-15 17 0,1 1 0,0 1 0,2 0 0,1 1 0,0 0 0,1 1 0,2 0 0,0 1 0,1 0 0,2 0 1,0 0-1,1 1 0,0 26 0,4-48-82,0 0 0,0-1 1,0 1-1,0 0 0,0 0 1,1 0-1,-1 0 0,0 0 0,1 0 1,0-1-1,-1 1 0,1 0 1,0 0-1,0-1 0,0 1 0,0 0 1,1-1-1,1 3 0,23 6-4342,-2-9-2911</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41.919"/>
    </inkml:context>
    <inkml:brush xml:id="br0">
      <inkml:brushProperty name="width" value="0.025" units="cm"/>
      <inkml:brushProperty name="height" value="0.025" units="cm"/>
    </inkml:brush>
  </inkml:definitions>
  <inkml:trace contextRef="#ctx0" brushRef="#br0">12 0 18930,'0'0'11563,"-11"50"-11531,22-48-961,0-2-2242,0 0-3171</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42.282"/>
    </inkml:context>
    <inkml:brush xml:id="br0">
      <inkml:brushProperty name="width" value="0.025" units="cm"/>
      <inkml:brushProperty name="height" value="0.025" units="cm"/>
    </inkml:brush>
  </inkml:definitions>
  <inkml:trace contextRef="#ctx0" brushRef="#br0">227 1 13389,'0'0'2738,"0"8"-31,2 11-1568,1-1 0,0 0 0,2 0 0,0 0 0,1-1 0,11 24 0,-6-15-368,-1 0 1,12 51-1,-19-60-789,0-1 1,-2 1-1,0 0 1,0-1-1,-2 1 1,0 0-1,-1-1 1,-1 1-1,0-1 0,-1 1 1,-1-1-1,0-1 1,-1 1-1,-1-1 1,-1 0-1,0 0 1,-1-1-1,0 0 1,-1-1-1,-22 24 1,17-20-675,-1-1 1,0-1 0,-1 0-1,-1-1 1,0 0 0,-1-2-1,-32 16 1,15-16-4882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44.943"/>
    </inkml:context>
    <inkml:brush xml:id="br0">
      <inkml:brushProperty name="width" value="0.025" units="cm"/>
      <inkml:brushProperty name="height" value="0.025" units="cm"/>
    </inkml:brush>
  </inkml:definitions>
  <inkml:trace contextRef="#ctx0" brushRef="#br0">26 232 14253,'0'0'2905,"-1"11"-1961,-18 470 8217,19-477-9112,3 41 212,-3-42-246,1-1 1,-1 1 0,0-1-1,1 0 1,0 1 0,-1-1-1,1 0 1,0 0 0,0 0-1,0 1 1,0-1 0,1 0-1,-1 0 1,3 3 0,-2-10 60,-1 0 1,0 0 0,0 1 0,0-1-1,-1 0 1,0 0 0,0-8 0,0-20 75,2 8-461,-2-1-1,-1 0 1,-1 1 0,-1-1-1,-2 1 1,0 0 0,-10-29-1,17 60 296,0 0-1,1 0 0,0-1 0,0 1 0,0-1 0,1 0 1,0 0-1,0 0 0,0-1 0,0 1 0,1-1 0,0 0 1,0 0-1,0-1 0,0 1 0,1-1 0,-1 0 0,1-1 1,0 1-1,0-1 0,0 0 0,0-1 0,0 1 0,0-1 1,0-1-1,10 1 0,-10 0 72,0-1 1,0 0-1,1 0 0,-1-1 0,0 0 1,0 0-1,0 0 0,0-1 1,0 0-1,0 0 0,0 0 0,-1-1 1,8-4-1,-6 2-13,-1-1 0,1 0 1,-1 0-1,0 0 0,0-1 0,-1 0 0,0 0 0,0 0 1,4-9-1,1-4 44,0 0 0,7-23 1,-14 36-175,-1 1 0,0-1 1,-1 0-1,0 0 0,0 1 0,0-1 1,-1 0-1,0 0 0,0 0 1,-3-13-1,3 19 66,0 1 1,0-1-1,0 1 1,0 0-1,0-1 0,0 1 1,0 0-1,-1-1 1,1 1-1,0 0 1,0-1-1,-1 1 0,1 0 1,0-1-1,0 1 1,-1 0-1,1-1 1,0 1-1,-1 0 0,1 0 1,0 0-1,-1-1 1,1 1-1,0 0 1,-1 0-1,1 0 0,-1 0 1,1 0-1,0-1 1,-1 1-1,1 0 1,-1 0-1,1 0 0,0 0 1,-1 1-1,-17 7-358,-7 18 153,16-10 237,2-1 1,0 1-1,1 0 1,1 1-1,0 0 1,1-1-1,1 1 1,1 1-1,0-1 1,1 0-1,2 22 0,-1-36 6,0 0 0,1 0 0,-1 0 0,1 0 0,-1 0 0,1 0-1,0 0 1,0 0 0,0 0 0,1 0 0,-1-1 0,1 1 0,-1-1 0,1 1-1,0-1 1,0 1 0,0-1 0,0 0 0,1 0 0,-1 0 0,0 0-1,1-1 1,0 1 0,-1 0 0,1-1 0,0 0 0,-1 0 0,1 0 0,0 0-1,0 0 1,0 0 0,4-1 0,-1 1 79,0 0 1,0-1-1,0 0 0,1 0 0,-1-1 1,0 0-1,0 0 0,0 0 1,0-1-1,0 0 0,0 0 0,0 0 1,-1-1-1,1 0 0,7-5 0,5-7 12,0-2-1,-1 0 0,0-1 1,-1 0-1,-2-1 0,0-1 0,22-40 1,-13 13-67,-2-1 0,24-80 0,-42 117-235,0-1 0,-1 1 0,2-18 0,-4 28 162,0 0 1,0-1-1,0 1 1,0 0 0,0 0-1,0 0 1,0 0-1,-1 0 1,1 0-1,0 0 1,0 0 0,-1 0-1,1 0 1,-1 0-1,1 0 1,-1 0-1,1 1 1,-1-1 0,0 0-1,-1-1 1,1 1 8,0 1 0,-1 0 0,1 0 0,0 0 0,0 0 0,-1 1 0,1-1 0,0 0 0,0 0 0,-1 1 1,1-1-1,0 1 0,0-1 0,0 1 0,0-1 0,-1 1 0,1 0 0,0-1 0,0 1 0,0 0 0,0 0 0,1 0 0,-2 1 1,-7 6-14,1 1 0,0 0 1,1 1-1,0 0 1,1 0-1,0 0 0,0 1 1,1 0-1,0 0 0,-3 13 1,0 1 72,1 1-1,2-1 1,-5 43 0,9-55 37,0 0 0,1 0 0,0 0 0,1 0-1,4 23 1,-5-34-52,1 1 0,0 0-1,0-1 1,1 1 0,-1-1-1,0 1 1,1-1 0,-1 0-1,1 1 1,0-1 0,0 0-1,0 0 1,0 0 0,0-1-1,0 1 1,0 0 0,1-1-1,-1 1 1,1-1 0,-1 0-1,1 0 1,-1 0 0,1 0-1,0 0 1,0-1 0,-1 1-1,1-1 1,0 0-1,0 0 1,-1 0 0,7 0-1,0-2 74,0 1 0,0-1-1,0 0 1,-1-1-1,1 0 1,-1-1-1,1 0 1,-1 0 0,0 0-1,-1-1 1,1-1-1,-1 1 1,0-1-1,0 0 1,6-8 0,11-12-46,0-2 1,27-43 0,-33 45-103,-1-1-1,-2 0 1,0-2 0,-2 1-1,-1-2 1,-2 1 0,0-2 0,-2 1-1,5-42 1,-13 70 19,0 1-1,1-1 1,-1 0 0,0 1 0,0-1 0,0 0 0,0 0-1,0 1 1,-1-1 0,1 0 0,0 1 0,-1-1-1,1 0 1,-1 1 0,0-1 0,-1-2 0,2 4 14,-1 0 1,1 0-1,-1-1 1,0 1 0,1 0-1,-1 0 1,1 0-1,-1 0 1,0-1 0,1 1-1,-1 0 1,1 0 0,-1 0-1,0 0 1,1 1-1,-1-1 1,1 0 0,-1 0-1,0 0 1,1 0-1,-1 1 1,1-1 0,-1 0-1,1 0 1,-1 1-1,1-1 1,-1 1 0,0 0-1,-5 3-52,1 1-1,-1 0 1,1 0-1,0 1 1,-7 11-1,0 3 140,0-1 0,2 2-1,1-1 1,0 1 0,2 1 0,0 0-1,1 0 1,1 0 0,2 0 0,0 1-1,1 0 1,2 43 0,1-62-60,-1-1-1,1 0 1,-1 1-1,1-1 1,0 1 0,1-1-1,-1 0 1,0 0-1,1 0 1,0 0 0,0 0-1,0 0 1,0 0-1,0 0 1,0-1 0,1 1-1,-1-1 1,1 0-1,0 0 1,-1 0 0,1 0-1,0 0 1,0 0-1,1-1 1,-1 0 0,0 1-1,0-1 1,1-1-1,-1 1 1,4 0 0,-1 0 34,1 0 0,-1-1 1,0 0-1,1-1 0,-1 1 1,0-1-1,0 0 0,0-1 1,1 1-1,-2-1 0,1 0 1,0-1-1,0 0 0,-1 0 1,1 0-1,5-4 1,6-8 28,1-1 0,-2-1 1,-1 0-1,0-1 1,-1-1-1,13-23 1,-18 28-54,-1-1 0,0 0 1,-1 0-1,-1-1 0,-1 0 1,0 0-1,-1 0 0,-1 0 1,2-20-1,-5 34-24,1 1 1,-1-1 0,0 0-1,0 1 1,0-1 0,-1 1-1,1-1 1,0 0 0,0 1-1,-1-1 1,1 1-1,-1-1 1,0 1 0,1-1-1,-1 1 1,0-1 0,0 1-1,-2-2 1,2 2-8,0 1 0,0-1 0,-1 1 0,1 0 0,0-1 0,0 1 0,-1 0 0,1 0 0,0 0 0,-1 0 0,1 0 0,0 0 0,0 1 0,-1-1 0,1 0 0,0 1 0,-1-1 0,1 1 0,0-1 0,0 1 0,0-1 0,0 1 0,0 0 0,-2 1 0,-8 6-11,1 0 0,1 0-1,-1 1 1,1 0 0,1 1 0,0 0 0,0 0 0,1 1 0,0 0 0,1 0 0,-6 14 0,5-8 58,0-1 0,2 2 0,0-1 0,0 0 0,2 1 0,0 0 1,0 26-1,2-42-21,1 0 1,0 0 0,0 0-1,0 1 1,0-1 0,1 0-1,-1 0 1,0 0-1,1 1 1,0-1 0,0 0-1,-1 0 1,1 0 0,0 0-1,0 0 1,1 0-1,-1-1 1,0 1 0,1 0-1,-1-1 1,1 1 0,-1 0-1,1-1 1,0 0-1,0 1 1,0-1 0,0 0-1,0 0 1,0 0 0,0 0-1,0-1 1,0 1 0,0 0-1,0-1 1,0 0-1,0 1 1,1-1 0,-1 0-1,0 0 1,0 0 0,1 0-1,1-1 1,5 0 96,0-1 0,0 0-1,0 0 1,0-1 0,0 0 0,0-1 0,-1 0 0,16-10 0,3-6-86,-1-1 0,0-1 1,-2-1-1,0-2 0,-2 0 0,-1-1 1,-1-1-1,29-54 0,-58 98-594,0-2 572,1 0 0,1 1 0,0 0 0,1 0-1,1 0 1,0 0 0,-3 24 0,8-40 2,1 1-1,-1 0 0,0-1 0,1 1 1,-1-1-1,1 1 0,-1-1 1,1 0-1,-1 1 0,1-1 1,-1 1-1,1-1 0,-1 0 1,1 1-1,-1-1 0,1 0 0,0 0 1,-1 0-1,1 1 0,0-1 1,-1 0-1,1 0 0,-1 0 1,1 0-1,0 0 0,-1 0 0,1 0 1,0 0-1,-1 0 0,2-1 1,22-1 123,-10-1-98,-1-1 0,1-1 1,-1 0-1,0 0 0,0-1 0,-1-1 1,16-11-1,76-63-210,-48 25-379,-63 66 604,1 1 1,0 0 0,0 0 0,1 0 0,0 1 0,-3 14-1,5-18 64,1-4-48,0 1 0,1-1 0,0 1 0,0 0-1,0 0 1,0 0 0,0-1 0,1 1-1,0 0 1,0 0 0,1 0 0,-1 0 0,2 5-1,-1-8-103,0 0 0,1 0 0,-1 0 0,0 0-1,1 0 1,-1 0 0,1-1 0,0 1 0,-1 0-1,1-1 1,0 1 0,0-1 0,0 0 0,0 0-1,0 0 1,0 0 0,0 0 0,1 0 0,-1 0 0,0-1-1,0 1 1,1-1 0,-1 0 0,0 0 0,1 0-1,-1 0 1,5 0 0,-1 0-905,15-2-6926,-15-5-2065</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10.552"/>
    </inkml:context>
    <inkml:brush xml:id="br0">
      <inkml:brushProperty name="width" value="0.025" units="cm"/>
      <inkml:brushProperty name="height" value="0.025" units="cm"/>
    </inkml:brush>
  </inkml:definitions>
  <inkml:trace contextRef="#ctx0" brushRef="#br0">23 1 7015,'0'0'8408,"-5"0"-8147,4 0-332,-16 1 929,17 1 366,14 3-379,9 0-397,50 4 0,-7-1-436,542 68 78,-347-53 15,-12 1 36,507-33 158,-259 11-287,-1 32 5,-286-17-14,270-4 23,-297-11-15,997-12 29,-600-1 86,264 3 151,-844 8-287,0-1 0,1 1 0,-1 0 0,1 0 0,-1 0 0,1 0-1,-1 0 1,1 0 0,-1 0 0,1 0 0,-1 0 0,1 0-1,-1 0 1,0 0 0,1 0 0,-1 0 0,1 0 0,-1 1-1,1-1 1,-1 0 0,1 0 0,-1 1 0,0-1 0,1 0-1,-1 0 1,0 1 0,1-1 0,-1 0 0,0 1 0,1-1 0,-1 1-1,0-1 1,0 0 0,1 1 0,-1-1 0,0 1 0,0-1-1,0 1 1,0-1 0,1 0 0,-1 1 0,0-1 0,0 1-1,0-1 1,0 2 0,-1-1-208,1 0 0,-1 0 0,1 0 1,-1 0-1,0 0 0,1-1 0,-1 1 0,0 0 0,0 0 0,0 0 0,1 0 1,-1-1-1,0 1 0,0-1 0,0 1 0,0 0 0,0-1 0,-2 1 0,-5 1-3631</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12.803"/>
    </inkml:context>
    <inkml:brush xml:id="br0">
      <inkml:brushProperty name="width" value="0.025" units="cm"/>
      <inkml:brushProperty name="height" value="0.025" units="cm"/>
    </inkml:brush>
  </inkml:definitions>
  <inkml:trace contextRef="#ctx0" brushRef="#br0">63 56 5573,'0'0'3486,"-8"3"-2578,-6 0-589,-26 12 1737,44-16-1464,0 0 1,1 1-1,-1-1 0,1 1 0,-1 0 0,1 0 0,5 2 0,21-1 714,407-9 208,-253 11-1458,538 1 67,608-5 720,-1091 2-571,58-2-207,-225-3 34,-1-3 1,74-17-1,-130 17 197,-25 1-758,-34-3-2322,33 8 1426,-23-7-2640,-3-1-2237</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13.782"/>
    </inkml:context>
    <inkml:brush xml:id="br0">
      <inkml:brushProperty name="width" value="0.025" units="cm"/>
      <inkml:brushProperty name="height" value="0.025" units="cm"/>
    </inkml:brush>
  </inkml:definitions>
  <inkml:trace contextRef="#ctx0" brushRef="#br0">0 19 10602,'0'0'7362,"3"3"-6925,-2-2-403,1 0 0,-1 1-1,1-1 1,-1-1 0,1 1 0,0 0-1,-1 0 1,1 0 0,0-1-1,0 1 1,0-1 0,-1 0-1,1 1 1,0-1 0,0 0-1,0 0 1,0 0 0,0 0-1,0-1 1,-1 1 0,1 0-1,0-1 1,0 1 0,0-1-1,-1 0 1,1 0 0,0 1 0,-1-1-1,1 0 1,-1 0 0,1-1-1,-1 1 1,1 0 0,-1 0-1,0-1 1,1 1 0,-1-1-1,0 1 1,0-1 0,0 1-1,1-3 1,-2 4-11,0 0-1,0-1 1,0 1-1,0 0 1,0 0-1,0 0 1,0 0 0,0 0-1,0-1 1,0 1-1,0 0 1,0 0-1,0 0 1,0 0-1,0-1 1,0 1 0,0 0-1,-1 0 1,1 0-1,0 0 1,0 0-1,0-1 1,0 1-1,0 0 1,0 0-1,0 0 1,0 0 0,-1 0-1,1 0 1,0-1-1,0 1 1,0 0-1,0 0 1,0 0-1,0 0 1,-1 0 0,1 0-1,0 0 1,0 0-1,0 0 1,0 0-1,-1 0 1,1 0-1,0 0 1,0 0 0,0 0-1,0 0 1,-1 0-1,-13 2 133,-13 7-283,26-9 129,0 1 0,0-1 0,0 1 0,0 0 0,0 0 0,0-1 1,0 1-1,0 0 0,0 0 0,1 0 0,-1 0 0,0 0 0,1 0 0,-1 0 0,1 0 0,-1 0 1,1 0-1,-1 0 0,1 0 0,-1 1 0,1-1 0,0 1 0,0-1 21,1 0-1,0-1 1,-1 1-1,1-1 1,0 1-1,-1-1 0,1 1 1,0-1-1,-1 1 1,1-1-1,0 0 1,0 1-1,0-1 1,-1 0-1,1 0 1,0 0-1,0 0 1,0 0-1,0 0 1,-1 0-1,1 0 1,2 0-1,2 0 80,0 0 1,1-1-1,-1 0 0,0 0 0,1 0 1,-1 0-1,0-1 0,0 0 1,6-3-1,1-6 178,-15 9-257,-21 17-430,21-12 188,1-1 0,-1 1-1,1 0 1,0 0 0,0 0-1,0 0 1,0 0 0,1 0-1,-3 6 1,4-9 134,0 1 0,0-1 0,0 0 0,0 1 0,0-1 0,0 1 0,0-1 0,0 1 0,0-1-1,0 1 1,0-1 0,1 1 0,-1-1 0,0 0 0,0 1 0,0-1 0,1 1 0,-1-1 0,0 0 0,0 1 0,1-1 0,-1 0 0,0 1 0,1-1 0,-1 0 0,1 1 0,-1-1 0,23 4-1681,-14-4 714,0 0 0,0-1 0,0-1 0,-1 0 0,1 0 0,15-6 0,-21 7 873,0 0 0,-1-1 0,1 1 0,-1-1 0,1 1 0,-1-1 0,0 0 0,1 0 0,-1 0-1,0 0 1,-1-1 0,1 1 0,2-4 0,-3 4 361,0 0 1,0 0-1,-1 0 0,1 1 0,-1-1 0,0 0 0,1 0 0,-1 0 0,0 0 0,0 0 0,0 0 0,-1 0 0,0-4 1,-2 5 197,0 0 1,0 1 0,0-1-1,0 0 1,0 1 0,0 0-1,0 0 1,0 0 0,0 0-1,0 0 1,0 1 0,0-1 0,0 1-1,0 0 1,-4 1 0,7-2-327,-1 0 1,0 0-1,0 1 1,0-1 0,1 0-1,-1 0 1,0 1-1,0-1 1,1 1 0,-1-1-1,0 0 1,1 1 0,-1-1-1,0 1 1,1 0-1,-1-1 1,1 1 0,-1 0-1,1-1 1,-1 1-1,1 0 1,0-1 0,-1 1-1,1 0 1,0 0-1,-1-1 1,1 1 0,0 0-1,0 0 1,0 0-1,0-1 1,0 1 0,0 0-1,0 0 1,0 0 0,0 0-1,0-1 1,0 1-1,1 1 1,0-1 39,0 0 0,0 0 1,0 0-1,1 0 0,-1 0 0,0 0 1,1 0-1,-1 0 0,1-1 0,-1 1 1,1-1-1,-1 1 0,1-1 0,-1 1 1,1-1-1,-1 0 0,1 0 0,-1 0 0,4 0 1,-4 0-17,31-3 863,-31 3-919,0 0 0,0 0 0,0 0 1,0-1-1,0 1 0,0 0 0,0-1 1,0 1-1,0-1 0,0 1 1,0-1-1,0 1 0,0-1 0,-1 0 1,1 1-1,0-1 0,0 0 0,-1 0 1,1 1-1,-1-1 0,1 0 0,0 0 1,-1 0-1,0 0 0,1 0 1,-1 0-1,1 0 0,-1 0 0,0 0 1,0-1-1,-18 31-2370,16-24-1084</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14.696"/>
    </inkml:context>
    <inkml:brush xml:id="br0">
      <inkml:brushProperty name="width" value="0.025" units="cm"/>
      <inkml:brushProperty name="height" value="0.025" units="cm"/>
    </inkml:brush>
  </inkml:definitions>
  <inkml:trace contextRef="#ctx0" brushRef="#br0">81 78 8552,'-35'-1'789,"-8"1"4666,40 0-4124,6 0-255,25 1-166,192 12 1164,70 1-1874,707-52 35,-839 23-195,406-32 37,-420 42-69,277 28 1,-338-12 73,508 39-1638,-554-49 1556,-25 1-4,1-2-1,-1 0 1,1 0 0,20-4 0,-97-1-247,-68 5-4276,95 0-411</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0.411"/>
    </inkml:context>
    <inkml:brush xml:id="br0">
      <inkml:brushProperty name="width" value="0.025" units="cm"/>
      <inkml:brushProperty name="height" value="0.025" units="cm"/>
    </inkml:brush>
  </inkml:definitions>
  <inkml:trace contextRef="#ctx0" brushRef="#br0">90 129 4324,'0'0'10106,"-4"-8"-8008,1 4-1728,1 0-1,0-1 1,0 0 0,0 1 0,0-1 0,1 0 0,0 0 0,-2-10 0,3 13-260,1-1 1,-1 1-1,1 0 1,-1 0-1,1-1 1,0 1-1,-1 0 0,1 0 1,0 0-1,1 0 1,-1 0-1,0 0 1,0 0-1,1 0 1,-1 1-1,1-1 1,0 0-1,-1 1 1,1-1-1,0 1 0,0 0 1,0 0-1,0 0 1,0 0-1,0 0 1,1 0-1,1-1 1,8-2-18,1 0 1,-1 1-1,1 0 1,0 1 0,0 0-1,0 1 1,0 0-1,0 1 1,18 3-1,-25-2-93,-1-1 0,0 2 0,0-1-1,0 1 1,0-1 0,0 1-1,0 1 1,-1-1 0,1 1 0,-1-1-1,7 6 1,-9-5-3,0-1-1,0 1 1,1-1 0,-2 1-1,1 0 1,0 0-1,-1 0 1,1 0 0,-1 0-1,0 0 1,0 0 0,0 1-1,0-1 1,-1 0-1,1 1 1,-1-1 0,0 0-1,0 1 1,0 4 0,-2-1 13,1-1 0,-1 1 0,0 0 0,-1-1 1,0 0-1,0 1 0,0-1 0,-1 0 0,1-1 1,-2 1-1,1-1 0,-7 7 0,-66 60-182,71-67 110,-52 41-414,29-23 416,0 0 1,2 2-1,-25 29 0,51-53 55,-1 1 0,0 0 0,1-1 0,0 1-1,-1 0 1,1 0 0,0 0 0,0 0 0,0 0 0,0 0 0,0 1 0,0-1 0,1 0 0,-1 0 0,1 1 0,0-1 0,0 0 0,-1 1 0,1-1 0,1 0 0,-1 0 0,0 1 0,1 3-1,1-4 17,0 0 0,-1 0 0,1 0 0,0 0 0,0 0 0,0 0 0,0 0-1,0-1 1,0 1 0,0-1 0,1 0 0,-1 0 0,0 1 0,1-1 0,-1-1-1,1 1 1,0 0 0,-1-1 0,5 1 0,31 4-43,1-2 1,66-2-1,-50-2-2569,-49 1 1417,0 0 0,0 0 1,0-1-1,-1 0 0,1 0 0,0 0 0,10-4 1,7-5-6702</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0.754"/>
    </inkml:context>
    <inkml:brush xml:id="br0">
      <inkml:brushProperty name="width" value="0.025" units="cm"/>
      <inkml:brushProperty name="height" value="0.025" units="cm"/>
    </inkml:brush>
  </inkml:definitions>
  <inkml:trace contextRef="#ctx0" brushRef="#br0">49 0 16496,'0'0'5156,"-35"49"-4355,25-30-192,9 5-289,-1-1-160,2 1-64,0-1-32,0-1-32,0-1 0,0-2-32,0-3-512,0-5-1378,0-3-1665</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1.478"/>
    </inkml:context>
    <inkml:brush xml:id="br0">
      <inkml:brushProperty name="width" value="0.025" units="cm"/>
      <inkml:brushProperty name="height" value="0.025" units="cm"/>
    </inkml:brush>
  </inkml:definitions>
  <inkml:trace contextRef="#ctx0" brushRef="#br0">0 284 8008,'0'0'13735,"7"0"-13479,3 0-162,1 0-1,-1-1 0,0 0 0,0-1 0,0 0 0,0-1 0,-1 0 0,1 0 1,-1-1-1,1 0 0,-1-1 0,-1 0 0,1-1 0,-1 1 0,0-2 0,0 1 1,8-9-1,-15 14-82,-1 1-1,1-1 1,0 0 0,0 0 0,-1 1-1,1-1 1,-1 0 0,1 0 0,-1 0-1,1 1 1,-1-1 0,1 0 0,-1 0 0,0 0-1,1 0 1,-1 0 0,0 0 0,0 0-1,0 0 1,0 0 0,0-1 0,0 1-9,-1 1 1,1-1-1,0 0 1,-1 1-1,1-1 1,-1 1 0,1-1-1,-1 1 1,0 0-1,1-1 1,-1 1-1,1 0 1,-1-1-1,0 1 1,1 0-1,-1-1 1,0 1-1,1 0 1,-1 0 0,0 0-1,1 0 1,-2 0-1,-3-1-30,0 1 0,0 0-1,1 0 1,-1 1 0,0-1 0,0 1-1,-5 2 1,2 0 16,1 0-1,-1 1 1,1 0-1,0 0 1,0 1-1,0 0 1,0 0-1,1 1 1,0 0 0,0 0-1,1 0 1,-1 0-1,1 1 1,1 0-1,-1 0 1,1 1-1,1-1 1,-1 1-1,1 0 1,1 0 0,-1 0-1,1 0 1,-1 12-1,3-18 24,0 0 0,1 0-1,-1-1 1,1 1 0,-1 0-1,1-1 1,0 1 0,-1 0-1,1-1 1,0 1 0,0-1-1,0 1 1,0-1 0,0 1-1,1-1 1,-1 0 0,0 0 0,1 1-1,-1-1 1,1 0 0,-1 0-1,1 0 1,-1-1 0,1 1-1,0 0 1,-1-1 0,1 1-1,0-1 1,0 1 0,0-1-1,-1 0 1,5 0 0,7 2 109,0-2 1,1 1-1,17-3 1,-24 1-38,12-2 32,0 0-1,0-2 0,-1 0 0,1-1 1,-1-1-1,0-1 0,-1 0 1,0-1-1,29-21 0,-24 14 110,-1 0-1,0-2 0,-2 0 1,0-2-1,-1 0 1,24-34-1,-10-8 47,-31 60-270,1-1 1,-1 0 0,0 1-1,0-1 1,-1 0-1,1 0 1,-1 0 0,1 0-1,-1 0 1,0 1-1,0-1 1,0 0 0,0 0-1,-1 0 1,1 0-1,-1 0 1,0 0 0,1 1-1,-1-1 1,-1 0-1,0-2 1,0 3-29,1 1-1,-1 0 1,0 0 0,1 0 0,-1 0-1,0 0 1,0 0 0,0 0 0,0 1-1,0-1 1,1 1 0,-1-1 0,0 1-1,0 0 1,0 0 0,0 0 0,0 0-1,0 0 1,0 0 0,0 0 0,0 1-1,0-1 1,-3 2 0,0-1-32,0 1 1,-1 0 0,1 0-1,0 0 1,0 1 0,0 0-1,-5 3 1,-6 7 36,1 0 0,0 1 0,1 1 0,1 0 0,-17 24 0,25-31 66,0 1 0,0-1 1,1 1-1,0 0 1,0 0-1,1 0 1,1 0-1,-1 0 0,1 1 1,1-1-1,0 1 1,0 0-1,1 14 1,1-20-18,0 1 1,0-1-1,0 1 1,1-1 0,0 0-1,-1 0 1,2 0-1,-1 0 1,0 0 0,1 0-1,-1-1 1,1 1-1,0-1 1,0 0 0,1 0-1,-1 0 1,1 0-1,-1 0 1,1-1-1,4 3 1,0-1-140,0 0-1,-1-1 1,1 0-1,1 0 1,-1-1-1,0 0 1,1 0-1,-1-1 1,14 1-1,-21-3-143,0 1 0,-1 0 0,1-1-1,0 1 1,-1 0 0,1-1 0,0 1 0,-1-1 0,1 1 0,0-1 0,-1 0-1,1 1 1,-1-1 0,1 0 0,-1 1 0,1-1 0,-1 0 0,0 1-1,1-1 1,-1 0 0,0 0 0,0 1 0,1-1 0,-1 0 0,0 0-1,0 0 1,0 0 0,0 1 0,0-1 0,0 0 0,0 0 0,0 0 0,0 1-1,-1-1 1,1 0 0,0 0 0,-1-1 0,1-3-1930,-2-19-9323</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1.807"/>
    </inkml:context>
    <inkml:brush xml:id="br0">
      <inkml:brushProperty name="width" value="0.025" units="cm"/>
      <inkml:brushProperty name="height" value="0.025" units="cm"/>
    </inkml:brush>
  </inkml:definitions>
  <inkml:trace contextRef="#ctx0" brushRef="#br0">1 1 14221,'0'0'9802</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2.180"/>
    </inkml:context>
    <inkml:brush xml:id="br0">
      <inkml:brushProperty name="width" value="0.025" units="cm"/>
      <inkml:brushProperty name="height" value="0.025" units="cm"/>
    </inkml:brush>
  </inkml:definitions>
  <inkml:trace contextRef="#ctx0" brushRef="#br0">33 1 11371,'0'0'11883,"-17"50"-11210,11-23-417,2 4-192,1-4 0,1-2-576,2-4-610,0-4-63,0-2 224,0-5-192,0-4-929</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2.541"/>
    </inkml:context>
    <inkml:brush xml:id="br0">
      <inkml:brushProperty name="width" value="0.025" units="cm"/>
      <inkml:brushProperty name="height" value="0.025" units="cm"/>
    </inkml:brush>
  </inkml:definitions>
  <inkml:trace contextRef="#ctx0" brushRef="#br0">0 4 15695,'0'0'9032,"17"-3"-13035,-2 12 575,-2-3-1248,4-2-5478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5.971"/>
    </inkml:context>
    <inkml:brush xml:id="br0">
      <inkml:brushProperty name="width" value="0.025" units="cm"/>
      <inkml:brushProperty name="height" value="0.025" units="cm"/>
    </inkml:brush>
  </inkml:definitions>
  <inkml:trace contextRef="#ctx0" brushRef="#br0">123 172 10474,'0'0'9006,"-2"-8"-6438,-11-26-898,13 34-1648,-1-1-1,1 1 0,0-1 0,-1 1 0,1-1 0,0 1 1,-1-1-1,1 1 0,0-1 0,-1 1 0,1 0 0,-1-1 1,1 1-1,-1 0 0,1-1 0,-1 1 0,1 0 0,-1 0 1,0-1-1,1 1 0,-1 0 0,1 0 0,-1 0 1,0 0-1,1 0 0,-1 0 0,1 0 0,-1 0 0,0 0 1,1 0-1,-1 0 0,1 0 0,-1 0 0,1 1 0,-1-1 1,0 0-1,1 0 0,-1 1 0,1-1 0,-1 0 0,0 1 1,-17 15-186,17-15 180,-6 6-25,0 1 0,0 0-1,1 0 1,0 1 0,1 0-1,-1 0 1,2 0 0,-1 0-1,2 1 1,-1 0 0,-2 12-1,6-22 8,0 1-1,-1-1 0,1 1 1,0-1-1,0 0 1,0 1-1,0-1 0,0 0 1,0 1-1,0-1 0,0 0 1,0 1-1,0-1 1,1 1-1,-1-1 0,0 0 1,0 1-1,0-1 0,0 0 1,0 1-1,1-1 1,-1 0-1,0 1 0,0-1 1,1 0-1,-1 0 0,0 1 1,0-1-1,1 0 1,-1 0-1,0 0 0,1 1 1,-1-1-1,0 0 0,1 0 1,-1 0-1,0 0 1,1 0-1,-1 1 0,1-1 1,20-4-38,19-17 166,43-57 35,-57 52-594,-16 20-1449,-10 15 1209,-12 28 970,7-23-383,4-13 92,1 0 0,-1 0 0,1 0 0,0 0 0,0 0 0,-1-1 0,1 1 0,0 0 0,0 0 0,0 0 0,0 0 0,0 0 0,0 0-1,0 0 1,0 0 0,0 0 0,0 0 0,1 0 0,-1-1 0,0 1 0,1 0 0,-1 0 0,1 0 0,-1 0 0,1-1 0,-1 1 0,1 0 0,-1 0 0,1-1 0,0 1 0,-1 0 0,1-1-1,0 1 1,1 0 0,1 0 76,-1-1 0,1 0 0,-1 0 0,1 0 0,-1-1-1,1 1 1,0-1 0,-1 1 0,1-1 0,-1 0 0,0 0-1,4-1 1,10-6 299,-1 0-1,26-19 0,-26 14-243,0 0 1,-1 0-1,21-27 0,-30 34-156,-1 0 0,1 0 0,-1-1 1,-1 1-1,1-1 0,-1 0 0,0 0 0,-1 0 1,0 0-1,0 0 0,0-1 0,0-9 0,-18 25-530,4 4 536,1 1 0,0 0 0,0 1 0,2 0 0,-1 1 0,2 0 0,0 0 0,1 1 0,0 0 1,2 0-1,-5 19 0,9-33 10,1 0 0,-1 0 0,1 1 1,-1-1-1,1 0 0,0 0 0,0 1 1,0-1-1,1 0 0,-1 0 0,0 1 1,1-1-1,-1 0 0,1 0 0,0 0 1,0 0-1,0 0 0,0 0 0,0 0 0,0 0 1,0 0-1,1 0 0,-1 0 0,1-1 1,-1 1-1,1-1 0,0 1 0,-1-1 1,1 0-1,0 1 0,0-1 0,3 1 0,1 0 36,0-1-1,0 0 0,1 0 0,-1 0 0,0-1 0,1 0 0,-1 0 0,0-1 0,0 0 0,1 0 0,6-2 0,3-3 28,1 0-1,-1-2 0,-1 0 0,0 0 0,0-2 0,0 1 1,-1-2-1,-1 0 0,0-1 0,-1 0 0,18-22 0,-41 47-155,5-6 93,-1 0 0,1 0 1,0 1-1,1-1 0,0 2 1,0-1-1,1 0 1,0 1-1,0 0 0,1 0 1,0 0-1,1 0 1,-3 19-1,5-28-10,0 0 0,1 1 0,-1-1 0,0 1 0,0-1-1,1 0 1,-1 1 0,0-1 0,1 0 0,-1 0 0,0 1 0,1-1 0,-1 0 0,0 0 0,1 1 0,-1-1-1,0 0 1,1 0 0,-1 0 0,1 0 0,-1 1 0,0-1 0,1 0 0,-1 0 0,1 0 0,-1 0 0,1 0 0,-1 0-1,0 0 1,1 0 0,-1 0 0,1 0 0,-1-1 0,1 1 0,-1 0 0,0 0 0,1 0 0,-1 0 0,0-1 0,1 1-1,-1 0 1,1 0 0,-1-1 0,21-11-4125,-8-7-2247,-1-6-4003</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45.371"/>
    </inkml:context>
    <inkml:brush xml:id="br0">
      <inkml:brushProperty name="width" value="0.025" units="cm"/>
      <inkml:brushProperty name="height" value="0.025" units="cm"/>
    </inkml:brush>
  </inkml:definitions>
  <inkml:trace contextRef="#ctx0" brushRef="#br0">0 936 14926,'4'-1'2317,"118"-55"619,-24 9-2247,1047-363 3431,32 101-4172,-1102 291 124,46-13 70,2 6-1,168-13 0,-252 37-2410,-30 2-1892,-24 0-758,-18 1-2822</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2.884"/>
    </inkml:context>
    <inkml:brush xml:id="br0">
      <inkml:brushProperty name="width" value="0.025" units="cm"/>
      <inkml:brushProperty name="height" value="0.025" units="cm"/>
    </inkml:brush>
  </inkml:definitions>
  <inkml:trace contextRef="#ctx0" brushRef="#br0">150 0 7847,'0'0'12583,"-8"9"-12487,-78 68 256,85-76-347,-1 0 0,1 0 0,0 0-1,0 0 1,0 0 0,-1 0-1,1 0 1,1 1 0,-1-1-1,0 0 1,0 1 0,0-1 0,1 1-1,-1-1 1,0 0 0,1 1-1,0-1 1,-1 1 0,1 0 0,0-1-1,0 1 1,0-1 0,0 4-1,1-3-26,-1 0-1,1 0 0,0-1 1,0 1-1,1 0 0,-1 0 1,0-1-1,1 1 0,-1-1 1,1 1-1,-1-1 0,1 1 1,-1-1-1,1 0 0,3 2 1,9 4-301,0-1 1,1 0-1,27 7 1,-32-10 137,15 2-83,-19-4 256,0 0 0,0-1 0,0 2 0,0-1 0,-1 1 0,1 0 0,0 0 1,-1 1-1,0-1 0,1 1 0,7 6 0,-13-8 36,1 0 0,0 0 0,-1 0-1,0 0 1,1 0 0,-1 0 0,1 0 0,-1 0 0,0 0-1,0 0 1,0 0 0,1 0 0,-1 0 0,0 1-1,0-1 1,-1 0 0,1 0 0,0 0 0,0 0 0,0 0-1,-1 0 1,1 0 0,-1 0 0,1 0 0,-1 1 0,-24 22 741,-36 5 1566,47-24-1930,-1-2 1,0 0 0,0 0-1,0-1 1,0-1 0,-1-1 0,-22-2-1,15-6-457,15-1-1739,10-3-4228,4 8 621</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3.243"/>
    </inkml:context>
    <inkml:brush xml:id="br0">
      <inkml:brushProperty name="width" value="0.025" units="cm"/>
      <inkml:brushProperty name="height" value="0.025" units="cm"/>
    </inkml:brush>
  </inkml:definitions>
  <inkml:trace contextRef="#ctx0" brushRef="#br0">6 0 11179,'0'0'9699,"0"13"-9047,-6 287 874,8-279-1177,0-1 0,9 36 0,-2-23-3908,-6-21-3772,-10-34 2766,-3-7-848</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3.573"/>
    </inkml:context>
    <inkml:brush xml:id="br0">
      <inkml:brushProperty name="width" value="0.025" units="cm"/>
      <inkml:brushProperty name="height" value="0.025" units="cm"/>
    </inkml:brush>
  </inkml:definitions>
  <inkml:trace contextRef="#ctx0" brushRef="#br0">51 102 4708,'0'0'2531,"-30"-56"544,19 37-289,3 8-319,6 2 415,2 2 1411,8 7-3557,14 0-480,3 3-95,10 6-129,6 0-32,0 0-897,0-6-2723,0-3-3971</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3.955"/>
    </inkml:context>
    <inkml:brush xml:id="br0">
      <inkml:brushProperty name="width" value="0.025" units="cm"/>
      <inkml:brushProperty name="height" value="0.025" units="cm"/>
    </inkml:brush>
  </inkml:definitions>
  <inkml:trace contextRef="#ctx0" brushRef="#br0">5 142 11435,'0'0'7404,"-2"7"-5936,1-3-1383,1-2 14,-1-1 1,1 1-1,0 0 1,-1 0-1,1 0 1,0 0-1,0 0 1,0 0-1,0 0 1,1 0-1,-1 0 1,1 3-1,0-4-9,0 0 0,1 1 0,-1-1 0,0 0 0,0 0 0,1 0 0,-1 0 0,1 0 0,-1-1 0,1 1 0,-1 0 0,1-1 0,-1 1 1,1-1-1,-1 1 0,1-1 0,0 0 0,-1 0 0,1 1 0,0-1 0,-1 0 0,4-1 0,9 1 161,0-1 1,-1 0-1,1-1 1,0-1-1,0 0 1,-1-1-1,0 0 0,0-1 1,13-6-1,-18 7-184,-1 1 0,0-1 0,-1-1-1,1 1 1,-1-1 0,0 0-1,0-1 1,0 1 0,-1-1 0,1 0-1,-1-1 1,-1 1 0,0-1-1,0 0 1,0 0 0,0 0 0,2-12-1,-5 18-59,0 0 0,-1-1 1,1 1-1,-1-1 0,0 1 0,1-1 0,-1 0 0,0 1 0,0-1 0,0 1 0,0-1 0,0 1 0,-1-1 0,1 1 0,0-1 0,-1 1 0,1-1 1,-1 1-1,0-1 0,1 1 0,-1 0 0,0-1 0,0 1 0,0 0 0,1 0 0,-3-2 0,0 1-17,1 1-1,0 0 1,0 1-1,-1-1 1,1 0-1,0 1 0,-1-1 1,1 1-1,-1 0 1,1 0-1,-1 0 1,1 0-1,-1 0 1,1 0-1,-3 1 1,-4 1-47,0 0 0,0 1 0,0 0-1,0 0 1,1 1 0,-1 0 0,1 0 0,-9 7 0,2 2 13,0 1 0,1 1 0,-24 31 0,32-38 44,1-1 0,1 1 0,-1 0 0,1 1 0,1-1 0,0 1 0,0-1 0,0 1 0,1 0 0,-2 18 0,4-25-16,0 0 0,1-1 0,-1 1 0,0 0 0,1 0 0,-1 0 0,1-1 0,0 1 0,0 0 0,-1 0 0,1-1 0,0 1 0,0-1 0,1 1 0,-1-1 0,0 1 0,0-1 0,1 0 0,-1 0 0,1 1 0,-1-1 0,1 0 0,-1 0 0,1 0 0,0-1 0,0 1 0,-1 0 0,1-1 0,0 1 0,0-1 0,0 1 0,-1-1 0,1 0 0,2 0 0,11 2-447,-1-1 0,1-1 0,20-2 0,-22 1-72,1-1-736,1 0 0,-1-1 0,1 0 0,-1-1 0,0-1-1,0 0 1,-1-1 0,24-14 0,13-10-5861</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4.316"/>
    </inkml:context>
    <inkml:brush xml:id="br0">
      <inkml:brushProperty name="width" value="0.025" units="cm"/>
      <inkml:brushProperty name="height" value="0.025" units="cm"/>
    </inkml:brush>
  </inkml:definitions>
  <inkml:trace contextRef="#ctx0" brushRef="#br0">147 1 1345,'0'0'12439,"-11"-1"-9252,2 1-2628,0 1-1,1 0 1,-1 0 0,0 1 0,0 0 0,-14 5 0,19-5-452,0-1 1,1 1-1,-1 0 1,1 0 0,-1 0-1,1 0 1,0 0-1,0 1 1,0-1-1,0 1 1,1 0-1,-1 0 1,1 0-1,-1 1 1,1-1-1,0 0 1,1 1 0,-1-1-1,0 1 1,1 0-1,-2 6 1,3-9-103,0 0 1,0 0-1,0 0 1,0 0 0,1 0-1,-1 0 1,0 0 0,0 0-1,1 0 1,-1 0-1,1 0 1,-1 0 0,1 0-1,-1 0 1,1 0-1,0 0 1,-1 0 0,1 0-1,0-1 1,0 1-1,-1 0 1,1 0 0,0-1-1,0 1 1,0-1-1,0 1 1,0-1 0,0 1-1,0-1 1,1 1 0,40 11 66,-31-10-62,32 9-19,-18-7-401,-1 2-1,-1 1 1,1 1 0,35 17-1,-58-24 429,0-1-1,0 0 1,-1 1-1,1-1 1,0 0 0,-1 1-1,1-1 1,0 1-1,-1-1 1,1 1-1,0-1 1,-1 1-1,1-1 1,-1 1-1,1 0 1,-1-1 0,0 1-1,1 0 1,-1-1-1,1 1 1,-1 0-1,0 0 1,0 0-1,0-1 1,1 1-1,-1 0 1,0 0-1,0-1 1,0 1 0,0 0-1,0 0 1,0 0-1,0-1 1,-1 1-1,1 0 1,0 0-1,0 0 1,0-1-1,-1 1 1,1 0 0,-1-1-1,1 1 1,0 0-1,-1-1 1,1 1-1,-1 0 1,1-1-1,-1 1 1,0-1-1,1 1 1,-1-1-1,0 1 1,1-1 0,-1 1-1,0-1 1,1 0-1,-1 1 1,-1-1-1,-49 22 1513,48-20-1463,-11 3 273,0 0 0,1-1-1,-1 0 1,-1-1 0,1-1-1,0 0 1,-1-1 0,1 0 0,-1-1-1,-20-3 1,34 3-424,0-1-1,0 1 1,0 0-1,0-1 1,0 1-1,0-1 1,0 0-1,0 1 1,0-1 0,0 0-1,0 1 1,0-1-1,0 0 1,1 0-1,-1 0 1,0 0 0,1 0-1,-1 0 1,0 0-1,1 0 1,-1 0-1,0-2 1,1-17-7460,3 9-533</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5.788"/>
    </inkml:context>
    <inkml:brush xml:id="br0">
      <inkml:brushProperty name="width" value="0.025" units="cm"/>
      <inkml:brushProperty name="height" value="0.025" units="cm"/>
    </inkml:brush>
  </inkml:definitions>
  <inkml:trace contextRef="#ctx0" brushRef="#br0">208 170 4676,'0'0'13603,"1"-9"-12493,1-4-474,0-8 84,-2-4 3006,0 24-3684,-1 0 0,1 0 1,-1 0-1,0 0 0,0 1 0,1-1 0,-1 0 0,0 1 1,0-1-1,0 0 0,0 1 0,0-1 0,0 1 0,0 0 1,0-1-1,0 1 0,0 0 0,0-1 0,0 1 0,0 0 0,0 0 1,0 0-1,0 0 0,0 0 0,0 0 0,-2 0 0,-34 1-136,34-1 139,-3 0-51,0 2 1,-1-1-1,1 0 0,0 1 1,0 1-1,0-1 0,0 1 0,1 0 1,-1 0-1,1 0 0,-1 1 1,1 0-1,0 0 0,1 0 1,-1 0-1,1 1 0,-5 5 0,4-3 9,0-1 0,1 1 0,0 0-1,0 0 1,0 0 0,1 1 0,0-1 0,0 1-1,1 0 1,0 0 0,0 0 0,1 0-1,0 8 1,0-15-2,1 1 0,1-1 0,-1 0-1,0 0 1,0 0 0,0 1 0,0-1 0,1 0-1,-1 0 1,1 0 0,-1 0 0,1 0 0,-1 0-1,1 0 1,0 0 0,-1 0 0,1 0 0,0 0-1,0 0 1,0 0 0,-1 0 0,1-1-1,0 1 1,0 0 0,0-1 0,0 1 0,1-1-1,1 2 1,1-1 6,0-1-1,0 1 1,0 0-1,0-1 1,0 0-1,0 0 1,0 0-1,0-1 1,4 0-1,4-2 43,1 0-1,-1 0 1,0-2-1,-1 1 1,12-7-1,-5 0 48,-1-1-1,-1-1 1,0 0-1,0-1 1,21-27-1,-29 31 36,0 0-1,0 0 0,-1-1 1,-1-1-1,0 1 1,0-1-1,-1 0 0,-1 0 1,0 0-1,3-14 0,-7 25-121,0 0-1,0 0 0,1 0 1,-1 1-1,0-1 1,0 0-1,0 0 0,0 0 1,0 1-1,0-1 0,0 0 1,0 0-1,0 0 0,-1 1 1,1-1-1,0 0 0,0 0 1,-1 1-1,1-1 1,0 0-1,-1 0 0,0 0 1,-13 4-36,-16 26-117,22-19 134,1 1 0,0 0 0,0 0 0,2 0 0,-1 1 1,1 0-1,1 0 0,0 0 0,1 0 0,0 1 0,1-1 0,-1 22 1,3-33 10,1 1 0,0-1 1,-1 1-1,1 0 1,0-1-1,0 1 0,0-1 1,0 1-1,0-1 1,0 0-1,0 0 0,0 1 1,1-1-1,-1 0 1,1 0-1,-1 0 0,0 0 1,1 0-1,0 0 1,-1-1-1,1 1 0,-1-1 1,1 1-1,0-1 1,-1 1-1,1-1 0,0 0 1,0 0-1,-1 0 1,1 0-1,2 0 0,7 0 15,0 1 0,-1-2-1,1 0 1,10-2-1,-10 0-2,0 0 0,-1 0 0,1-1 0,-1-1 0,0 0 0,0 0 0,0-1 0,-1 0 0,0-1-1,0 0 1,8-9 0,-10 6 5,-10 7-58,-16 13-109,13-5 139,1-1 0,1 1-1,-1 0 1,1 1 0,0-1-1,0 1 1,0 0-1,1 0 1,0 0 0,0 0-1,0 0 1,1 1 0,0-1-1,0 1 1,1 0 0,-1 12-1,2-18 11,0 0 0,1 0 0,-1 0 0,0 1 0,1-1 0,-1 0 0,1 0 0,0 0 0,-1 0 0,1 0 0,0 0 0,0 0 0,0 0 0,0 0 1,-1 0-1,1 0 0,0-1 0,1 1 0,-1 0 0,0-1 0,0 1 0,0 0 0,0-1 0,0 0 0,1 1 0,-1-1 0,0 0 0,3 1 0,42 1 60,-33-3-41,0 2-18,1-2 0,-1 0 0,0 0 1,0-1-1,0-1 0,0 0 0,-1-1 0,1 0 0,-1-1 0,0 0 0,0-1 0,-1-1 0,1 0 0,19-16 0,-26 15-242,-9 7 39,3 1 193,0 0 1,0 0-1,0 1 0,0-1 1,0 1-1,0-1 0,0 0 0,0 1 1,1 0-1,-1-1 0,0 1 1,0 0-1,1-1 0,-1 1 1,0 0-1,1-1 0,-1 1 0,0 2 1,0-1-6,0 1-1,0 0 1,0-1 0,1 1 0,-1 0 0,1-1-1,0 1 1,0 0 0,0 0 0,0-1-1,0 1 1,1 0 0,-1 0 0,1-1 0,0 1-1,0 0 1,0-1 0,0 1 0,0-1 0,1 1-1,-1-1 1,1 0 0,-1 0 0,1 1 0,0-1-1,0 0 1,0 0 0,0-1 0,0 1 0,0 0-1,0-1 1,1 1 0,-1-1 0,1 0 0,-1 0-1,1 0 1,0 0 0,-1 0 0,1 0 0,0-1-1,-1 1 1,1-1 0,0 0 0,0 0 0,-1 0-1,1 0 1,0-1 0,0 1 0,-1-1 0,1 1-1,0-1 1,-1 0 0,1 0 0,-1 0-1,1 0 1,-1-1 0,1 1 0,2-3 0,-3 3-248,-1-1 1,0 1-1,0 0 1,0 0-1,0-1 1,0 1-1,0-1 1,-1 1 0,1-1-1,0 1 1,-1-1-1,1 0 1,-1 1-1,1-4 1,-1-25-8016,-3 9 494</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6.117"/>
    </inkml:context>
    <inkml:brush xml:id="br0">
      <inkml:brushProperty name="width" value="0.025" units="cm"/>
      <inkml:brushProperty name="height" value="0.025" units="cm"/>
    </inkml:brush>
  </inkml:definitions>
  <inkml:trace contextRef="#ctx0" brushRef="#br0">49 42 6374,'0'0'19506,"-49"-41"-18737,53 41-4260,11 0-3332</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6.654"/>
    </inkml:context>
    <inkml:brush xml:id="br0">
      <inkml:brushProperty name="width" value="0.025" units="cm"/>
      <inkml:brushProperty name="height" value="0.025" units="cm"/>
    </inkml:brush>
  </inkml:definitions>
  <inkml:trace contextRef="#ctx0" brushRef="#br0">47 108 8008,'0'-11'2455,"-1"-5"-1030,-2-34 1784,6 20 5669,-12 66-8628,-22 106 78,29-127-314,0 0 1,1-1-1,1 1 1,0 0-1,1 0 1,1-1-1,4 22 1,-5-34 17,0 1 1,0-1-1,1 0 1,-1 1 0,1-1-1,-1 0 1,1 0-1,0 0 1,0 0 0,0 0-1,0-1 1,0 1-1,0-1 1,0 1 0,0-1-1,1 0 1,-1 0-1,0 0 1,1 0 0,-1 0-1,1 0 1,0-1-1,-1 1 1,1-1 0,-1 1-1,1-1 1,0 0-1,-1 0 1,1-1 0,0 1-1,-1-1 1,4 0 0,4 0 178,0-1 0,-1-1 0,1 0 0,-1 0 0,1 0 1,-1-1-1,13-8 0,-6 0-184,1 0-1,-1-2 1,-1 0 0,0 0-1,-1-2 1,-1 0 0,-1 0-1,0-1 1,13-25 0,-32 57-174,1 0 0,0 0 0,1 0 1,1 1-1,0-1 0,2 1 0,-1 0 0,2 0 1,0 21-1,2-35 154,-1 1 0,1 0 0,0-1 0,1 1 0,-1-1 1,0 1-1,1-1 0,-1 0 0,1 1 0,0-1 0,0 0 0,0 0 0,0 0 0,0-1 1,0 1-1,0 0 0,1-1 0,-1 1 0,1-1 0,-1 0 0,1 0 0,-1 0 0,1 0 1,0 0-1,-1-1 0,1 1 0,0-1 0,0 1 0,0-1 0,4-1 0,3 2 173,-1-1-1,1 0 0,0-1 1,0 0-1,0-1 0,0 0 0,14-5 1,-14 2-60,-1 0 0,0 0 1,0 0-1,0-1 1,-1-1-1,0 1 0,0-1 1,-1-1-1,0 1 0,0-1 1,-1 0-1,0-1 0,0 0 1,6-12-1,-8 12-133,0 1 0,-1-1-1,1 0 1,-2 0 0,1 0 0,-1-1-1,-1 1 1,0 0 0,0-1 0,0 1-1,-2-1 1,1 1 0,-1-1 0,0 1-1,-1-1 1,-3-8 0,5 16-140,0 1 1,-1-1 0,1 1-1,-1-1 1,1 1 0,-1-1-1,0 1 1,1-1-1,-1 1 1,0 0 0,0-1-1,0 1 1,0 0 0,0 0-1,0 0 1,-1 0-1,1 0 1,0 0 0,-1 0-1,1 0 1,0 0 0,-1 1-1,1-1 1,-1 0-1,1 1 1,-1 0 0,1-1-1,-1 1 1,1 0 0,-1-1-1,0 1 1,1 0-1,-1 0 1,1 1 0,-4-1-1,3 1-401,-1 0-1,1 0 1,-1 0-1,1 1 1,0-1-1,-1 1 1,1-1-1,0 1 1,0 0-1,0 0 1,0 0-1,1 0 1,-1 0-1,0 0 1,1 1-1,-1-1 1,1 0-1,0 1 1,-2 4-1,-3 18-5386</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7.015"/>
    </inkml:context>
    <inkml:brush xml:id="br0">
      <inkml:brushProperty name="width" value="0.025" units="cm"/>
      <inkml:brushProperty name="height" value="0.025" units="cm"/>
    </inkml:brush>
  </inkml:definitions>
  <inkml:trace contextRef="#ctx0" brushRef="#br0">193 137 13837,'0'0'3417,"-5"-8"-6,3 5-3318,1-1 0,-1 1 0,-1-1 1,1 1-1,-1 0 0,1 0 0,-1 0 0,0 0 1,0 0-1,0 1 0,0 0 0,0-1 0,-1 1 1,1 0-1,-1 0 0,0 1 0,1-1 0,-1 1 1,0 0-1,0 0 0,0 0 0,0 0 0,0 1 1,0 0-1,0-1 0,0 1 0,0 1 0,0-1 0,0 1 1,0-1-1,0 1 0,0 0 0,1 1 0,-5 1 1,2 1-106,1-1 0,0 1 1,0 1-1,0-1 0,0 1 0,1 0 1,0 0-1,0 0 0,-4 7 1,6-10 12,1 1 0,-1 0 0,0 0 1,1 0-1,0 0 0,0 0 0,-1 0 1,2 0-1,-1 1 0,0-1 0,1 0 1,-1 0-1,1 1 0,0-1 0,0 0 1,0 0-1,1 1 0,-1-1 0,1 0 1,1 5-1,0-6 26,0-1 0,-1 1 0,1-1 0,0 0 1,0 0-1,0 1 0,0-1 0,0 0 0,0 0 0,0-1 0,0 1 0,0 0 1,0-1-1,0 0 0,1 1 0,-1-1 0,0 0 0,0 0 0,5 0 1,45-6 1345,-44 3-1205,0 0 0,-1 0 0,1 0 0,-1-1 0,0-1 0,0 1 0,-1-1 0,1 0 0,-1 0 0,0-1 0,-1 0 0,10-11 0,-12 12-140,1 0 0,-1-1-1,1 1 1,-2-1-1,1 0 1,-1 0 0,0 0-1,0 0 1,0 0-1,-1 0 1,0 0 0,0-1-1,-1 1 1,1 0-1,-1-1 1,-2-11 0,1 16-157,0 0 1,-1 0 0,1-1-1,-1 1 1,1 0-1,-1 1 1,0-1 0,1 0-1,-1 0 1,0 1 0,0-1-1,0 1 1,0 0 0,-1-1-1,1 1 1,0 0 0,0 0-1,-1 0 1,1 1 0,-4-2-1,-22 2-4269,28 0 4043,-1 0 1,0 0-1,0 1 1,1-1-1,-1 0 1,0 1-1,1-1 1,-1 0-1,0 1 1,1-1 0,-1 1-1,1-1 1,-1 1-1,1 0 1,-1-1-1,1 1 1,-1 0-1,1-1 1,-1 1-1,1 0 1,0-1 0,-1 1-1,1 0 1,0 0-1,0-1 1,0 1-1,-1 1 1,1 7-6549</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7.390"/>
    </inkml:context>
    <inkml:brush xml:id="br0">
      <inkml:brushProperty name="width" value="0.025" units="cm"/>
      <inkml:brushProperty name="height" value="0.025" units="cm"/>
    </inkml:brush>
  </inkml:definitions>
  <inkml:trace contextRef="#ctx0" brushRef="#br0">127 0 8040,'0'0'12918,"-12"6"-12362,7-4-492,-1 1 0,1 0 1,0 0-1,0 0 1,0 1-1,0 0 0,0 0 1,1 0-1,0 0 0,0 1 1,0 0-1,0-1 1,1 1-1,0 1 0,0-1 1,-3 7-1,-2 8 72,1 0 0,1 0 0,1 1-1,0 0 1,2 0 0,1 0 0,0 0 0,2 24 0,0-43-128,0-1 1,0 0 0,0 1 0,1-1 0,-1 0 0,0 0-1,1 0 1,-1 1 0,1-1 0,-1 0 0,1 0 0,0 0-1,0 0 1,-1 0 0,1 0 0,0 0 0,0 0 0,0 0-1,0 0 1,0-1 0,0 1 0,0 0 0,0-1 0,1 1-1,1 0 1,0 0 64,1 0 0,-1-1 1,1 1-1,-1-1 0,1 0 0,0 0 0,-1 0 0,1-1 0,4 0 0,7-3 110,-1 0 0,-1-1 0,22-10 0,-20 7-183,-9 4-40,0 1 0,1 0 1,0 0-1,-1 0 0,1 1 0,0 0 1,0 0-1,9-1 0,-15 3 26,0 1-1,-1 0 1,1-1 0,-1 1-1,1-1 1,-1 1-1,1 0 1,-1-1 0,1 1-1,-1 0 1,0-1-1,1 1 1,-1 0 0,0 0-1,0-1 1,0 1-1,0 0 1,1 0 0,-1-1-1,0 1 1,0 0-1,0 0 1,0-1 0,-1 1-1,1 0 1,0 0-1,0 0 1,0-1 0,-1 1-1,1 0 1,0-1-1,-1 2 1,-8 27-269,3-15 253,4-10-43,0 1 0,-1 0 0,2 1 0,-1-1 0,1 0 0,-1 0 0,1 7 0,6-17-5137,4-2 2429,6-12-4885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47.755"/>
    </inkml:context>
    <inkml:brush xml:id="br0">
      <inkml:brushProperty name="width" value="0.025" units="cm"/>
      <inkml:brushProperty name="height" value="0.025" units="cm"/>
    </inkml:brush>
  </inkml:definitions>
  <inkml:trace contextRef="#ctx0" brushRef="#br0">0 2 2114,'0'0'993,"0"-2"-160</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7.735"/>
    </inkml:context>
    <inkml:brush xml:id="br0">
      <inkml:brushProperty name="width" value="0.025" units="cm"/>
      <inkml:brushProperty name="height" value="0.025" units="cm"/>
    </inkml:brush>
  </inkml:definitions>
  <inkml:trace contextRef="#ctx0" brushRef="#br0">102 1 14894,'0'0'5958,"-41"53"-3972,26-15-449,0 5-352,5 3-288,-1 1-224,6-2-321,1-2-256,4-6-64,0-5 32,0-9-224,0-4-513,4-8-576,3-8-609,2-3-2530,1-16-4965</inkml:trace>
  <inkml:trace contextRef="#ctx0" brushRef="#br0" timeOffset="1">350 250 10025,'0'0'1154</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8.082"/>
    </inkml:context>
    <inkml:brush xml:id="br0">
      <inkml:brushProperty name="width" value="0.025" units="cm"/>
      <inkml:brushProperty name="height" value="0.025" units="cm"/>
    </inkml:brush>
  </inkml:definitions>
  <inkml:trace contextRef="#ctx0" brushRef="#br0">201 71 6086,'0'0'3091,"0"-9"-38,-5-28-378,-5 15-44,9 22-2531,1 0-1,-1-1 1,1 1 0,-1 0 0,1-1-1,-1 1 1,0 0 0,1 0 0,-1 0 0,0 0-1,1 0 1,-1-1 0,1 1 0,-1 0-1,0 0 1,1 1 0,-1-1 0,0 0-1,1 0 1,-1 0 0,1 0 0,-1 0 0,0 1-1,1-1 1,-1 0 0,1 1 0,-1-1-1,1 0 1,-1 1 0,1-1 0,-1 0 0,1 1-1,-1-1 1,0 1 0,-4 8 2,-1 1 0,1-1 0,0 1 0,1-1 0,0 1 0,1 1 0,0-1 0,-3 19 0,2-12 16,-11 48 483,2 1 1,3 1 0,-1 112 0,11-179-601,-1 1 3,1 0 0,-1 0 1,1 1-1,0-1 0,0 0 0,0 0 0,0 0 0,0 1 1,0-1-1,0 0 0,0 0 0,0 0 0,1 1 0,-1-1 1,0 0-1,1 0 0,-1 0 0,1 0 0,-1 0 0,1 0 0,0 0 1,-1 0-1,1 0 0,0 0 0,0 0 0,-1 0 0,1 0 1,0-1-1,0 1 0,0 0 0,0 0 0,0-1 0,0 1 1,0-1-1,1 1 0,0-1 0,-2 0-5,1-1 0,0 1 0,-1-1 1,1 0-1,-1 1 0,0-1 0,1 0 0,-1 0 0,1 1 0,-1-1 1,0 0-1,0 0 0,1 0 0,-1 1 0,0-1 0,0 0 0,0 0 1,0 0-1,0 1 0,0-1 0,0 0 0,0 0 0,-1 0 0,1 0 0,0 1 1,0-1-1,-1 0 0,1 0 0,-1-1 0,-7-27-149,-27-44-109,27 58 297,0-1 1,1 0 0,0 0 0,1-1-1,-7-33 1,13 49 11,0 0 0,0 0-1,1 0 1,-1 1 0,0-1-1,0 0 1,0 0 0,1 1-1,-1-1 1,0 0 0,1 0 0,-1 1-1,1-1 1,-1 0 0,1 1-1,-1-1 1,1 0 0,-1 1 0,1-1-1,0 1 1,-1-1 0,1 1-1,0-1 1,-1 1 0,1 0 0,0-1-1,0 1 1,0 0 0,-1 0-1,1-1 1,0 1 0,0 0-1,0 0 1,-1 0 0,1 0 0,0 0-1,0 0 1,0 0 0,-1 0-1,1 0 1,0 1 0,0-1 0,0 0-1,43 8 46,-43-8-92,28 8-74,57 13-2406,-27-15-4435,-17-6-4603</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8.805"/>
    </inkml:context>
    <inkml:brush xml:id="br0">
      <inkml:brushProperty name="width" value="0.025" units="cm"/>
      <inkml:brushProperty name="height" value="0.025" units="cm"/>
    </inkml:brush>
  </inkml:definitions>
  <inkml:trace contextRef="#ctx0" brushRef="#br0">157 67 9033,'0'0'5263,"5"-8"-2871,2-3-1601,15-26 2133,-22 37-2840,0 0-1,1-1 0,-1 1 0,0 0 1,0 0-1,0-1 0,0 1 1,0 0-1,0-1 0,0 1 1,1 0-1,-1 0 0,0-1 0,0 1 1,0 0-1,0-1 0,0 1 1,0 0-1,-1-1 0,1 1 0,0 0 1,0 0-1,0-1 0,0 1 1,0 0-1,0 0 0,0-1 0,-1 1 1,1 0-1,0 0 0,0-1 1,0 1-1,0 0 0,-1 0 1,1-1-1,0 1 0,0 0 0,-1 0 1,1 0-1,-16 0 549,-15 12-853,14-2 210,1 2 1,1 0 0,-25 25 0,34-31 8,0 0 0,1 0 0,0 1 0,1 0 0,-1-1 0,1 2 0,1-1 0,-1 0 0,1 1 0,0-1 0,-2 15 0,4-21 3,1 0-1,0 0 0,0 0 0,0 0 0,0 0 1,0 0-1,0 0 0,0 0 0,1 0 0,-1 0 0,0 0 1,0 0-1,1-1 0,-1 1 0,1 0 0,-1 0 1,1 0-1,-1 0 0,1-1 0,-1 1 0,1 0 1,0 0-1,-1-1 0,1 1 0,0 0 0,0-1 0,1 2 1,1-1 5,-1 0 0,1 0 1,0 0-1,0 0 0,0-1 0,0 1 1,0-1-1,0 0 0,4 0 1,5-1 47,-1 0 1,1 0 0,-1-1-1,14-5 1,-8 1 2,-1-1-1,0-1 1,-1 0-1,1-1 1,23-19-1,-34 24-42,1 0 0,-1 0 0,0-1-1,0 0 1,0 0 0,-1 0 0,0-1 0,0 1-1,0-1 1,0 0 0,-1 0 0,0 0-1,-1-1 1,1 1 0,-1-1 0,0 1 0,1-13-1,-3 19-17,0 0 0,0 0 0,0 0-1,0 0 1,0 0 0,0 0-1,0-1 1,0 1 0,0 0 0,0 0-1,0 0 1,0 0 0,0 0 0,0 0-1,0 0 1,0-1 0,0 1 0,-1 0-1,1 0 1,0 0 0,0 0 0,0 0-1,0 0 1,0 0 0,0 0 0,0 0-1,0 0 1,0 0 0,-1 0-1,1 0 1,0 0 0,0-1 0,0 1-1,0 0 1,0 0 0,0 0 0,0 0-1,-1 0 1,1 0 0,0 0 0,0 0-1,0 0 1,0 0 0,0 0 0,0 1-1,0-1 1,-1 0 0,1 0 0,0 0-1,0 0 1,0 0 0,0 0-1,0 0 1,0 0 0,0 0 0,0 0-1,-1 0 1,1 0 0,0 0 0,0 1-1,0-1 1,0 0 0,-11 10-178,-8 13-8,14-14 174,1 0 0,0 1 0,0 0 0,1-1 0,0 1 0,1 0 0,0 0 0,0 1 0,1-1 0,0 0 0,1 0 0,2 19 0,-1-27-40,-1 0 0,1-1 0,0 1 0,0 0 0,0-1 1,0 1-1,0 0 0,0-1 0,0 1 0,0-1 1,0 0-1,1 1 0,-1-1 0,1 0 0,-1 0 1,1 0-1,-1 0 0,1 0 0,0 0 0,-1-1 1,1 1-1,0 0 0,0-1 0,1 1 0,48 3-6567,-22-5-103</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30.110"/>
    </inkml:context>
    <inkml:brush xml:id="br0">
      <inkml:brushProperty name="width" value="0.025" units="cm"/>
      <inkml:brushProperty name="height" value="0.025" units="cm"/>
    </inkml:brush>
  </inkml:definitions>
  <inkml:trace contextRef="#ctx0" brushRef="#br0">66 84 3267,'3'-10'4943,"2"-15"-2618,2-8 1243,-3 18 3239,-15 44-6664,-4 8 34,2 1 0,1 1 0,2 0 1,1 0-1,3 1 0,-3 42 0,9-80-130,0 0 0,0 0 0,0 0 0,0 0 0,0 0 0,1 0 0,-1-1 0,0 1-1,1 0 1,0 0 0,-1 0 0,1 0 0,0 0 0,0 0 0,0-1 0,0 1 0,0 0 0,0-1 0,1 1 0,-1-1 0,1 1 0,-1-1-1,1 0 1,-1 0 0,1 1 0,0-1 0,2 1 0,0-1 69,0 0 0,0-1 1,0 1-1,0-1 0,0 1 0,0-1 0,0-1 0,1 1 0,-1 0 1,0-1-1,0 0 0,6-2 0,0-1-58,-1 0 1,1-1-1,-1 0 1,-1 0-1,15-11 0,-16 10-153,1 1-1,0-1 0,0 2 0,0-1 0,1 1 1,13-5-1,-22 51-1180,-14 0 1233,12-38 48,-1 0-1,1 0 1,0 1 0,1-1 0,-1 1-1,1-1 1,0 1 0,0 0 0,0 0-1,1-1 1,-1 1 0,1 0-1,1 0 1,-1 0 0,0-1 0,2 7-1,-1-11 37,0 1 0,0 0 0,0-1-1,0 1 1,0-1 0,0 1 0,0-1-1,0 1 1,0-1 0,0 0 0,0 1-1,0-1 1,0 0 0,0 0 0,0 0-1,0 0 1,0 0 0,0 0 0,0 0 0,0 0-1,0 0 1,0-1 0,0 1 0,0 0-1,0-1 1,1 0 0,27-10 412,-5-6-419,-19 13-305,0-1 0,1 1-1,-1 0 1,1 1-1,0 0 1,1-1-1,-1 2 1,0-1-1,9-2 1,-14 41-1368,-1-35 1656,0 0 0,0 0 1,0 1-1,0-1 0,0 0 0,0 1 1,0-1-1,1 0 0,-1 0 0,0 1 1,1-1-1,-1 0 0,1 0 0,0 0 1,-1 0-1,1 1 0,0-1 0,0 0 1,-1 0-1,1 0 0,0-1 0,0 1 0,0 0 1,0 0-1,0 0 0,2 0 0,0 0 83,-1 0-1,1-1 0,0 1 0,0-1 0,-1 0 0,1 0 0,0 0 0,0 0 0,-1 0 1,1 0-1,0-1 0,2 0 0,7-3 244,1 0 0,-1-1 1,-1 0-1,19-11 0,-8 1-248,0 0 1,-1-1-1,-1-2 1,0 0 0,-2-1-1,0 0 1,20-30-1,-28 34-176,0 0-1,-2 0 1,0-1-1,0 0 1,-1 0-1,-1 0 1,-1-1-1,-1 0 1,0-1-1,-1 1 1,1-32-1,-4 48 71,1 1 0,-1-1-1,0 1 1,0-1-1,0 1 1,0-1-1,0 1 1,0-1-1,0 1 1,-1 0-1,1-1 1,0 1-1,0-1 1,0 1 0,0-1-1,0 1 1,-1-1-1,1 1 1,0 0-1,0-1 1,-1 1-1,1-1 1,0 1-1,-1 0 1,1-1-1,0 1 1,-1 0 0,1 0-1,-1-1 1,1 1-1,-1 0 1,1 0-1,0 0 1,-2-1-1,-15 7-224,-15 23 89,22-14 178,1 0 1,0 1-1,1 0 0,1 0 1,0 1-1,2 0 1,0 0-1,0 1 1,-2 24-1,6-33 11,1 1-1,-1-1 0,2 1 1,-1 0-1,1-1 1,0 1-1,1-1 0,1 0 1,-1 0-1,1 0 1,1 0-1,-1 0 0,2 0 1,-1-1-1,1 0 1,0 0-1,1 0 0,0 0 1,7 6-1,-10-11-77,2 2-122,1 1 0,-1-1-1,2-1 1,12 9 0,-26-33-1166,-90-135-1472,29 54 6259,67 100-3306,0-1-1,0 1 0,0 0 1,0-1-1,0 1 1,1 0-1,-1-1 1,1 1-1,-1-1 1,1 1-1,-1-1 1,1 1-1,0-1 1,0 1-1,0-3 1,0 3-94,0 1 1,0-1 0,1 0-1,-1 1 1,0-1 0,1 0-1,-1 1 1,0-1 0,1 1-1,-1-1 1,1 1 0,-1-1-1,1 1 1,-1-1 0,1 1-1,0 0 1,-1-1 0,1 1-1,-1 0 1,1-1 0,0 1-1,-1 0 1,2-1 0,6 0 92,-1 0 0,0 1 0,1-1 0,-1 1 0,10 2 0,2-1-282,5 1-64,0 0 1,41 11-1,11 1-3704,-29-9-2176</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32.068"/>
    </inkml:context>
    <inkml:brush xml:id="br0">
      <inkml:brushProperty name="width" value="0.025" units="cm"/>
      <inkml:brushProperty name="height" value="0.025" units="cm"/>
    </inkml:brush>
  </inkml:definitions>
  <inkml:trace contextRef="#ctx0" brushRef="#br0">174 136 12748,'0'0'4757,"0"-10"-2179,0 0-2278,1 5 217,-1-1 0,0 0 0,-1 0-1,1 0 1,-1 0 0,-3-10 0,4 14-408,-1 1 0,0-1 0,0 0 0,0 0 0,0 1 0,0-1-1,-1 1 1,1-1 0,0 1 0,-1-1 0,1 1 0,-1 0 0,0 0-1,1 0 1,-1 0 0,0 0 0,1 0 0,-1 0 0,0 0 0,0 1 0,0-1-1,0 1 1,0-1 0,0 1 0,0 0 0,0 0 0,-3 0 0,0 0-106,1 1 0,-1-1 1,0 1-1,1 0 1,-1 1-1,1-1 1,0 1-1,-1 0 0,1 0 1,0 0-1,0 0 1,0 1-1,0 0 0,1-1 1,-1 2-1,1-1 1,0 0-1,0 1 1,0-1-1,0 1 0,-4 8 1,2-4-25,1 0 1,-1 0 0,2 1-1,0 0 1,0-1-1,0 1 1,1 0-1,0 1 1,1-1 0,-1 12-1,2-21 18,0 0-1,0 0 0,0 1 1,0-1-1,0 0 1,1 1-1,-1-1 1,0 0-1,0 0 0,0 1 1,0-1-1,0 0 1,0 0-1,0 0 0,0 1 1,1-1-1,-1 0 1,0 0-1,0 1 1,0-1-1,0 0 0,1 0 1,-1 0-1,0 0 1,0 1-1,1-1 1,-1 0-1,0 0 0,0 0 1,0 0-1,1 0 1,-1 0-1,0 0 1,1 0-1,-1 0 0,0 0 1,0 0-1,1 1 1,-1-2-1,0 1 0,0 0 1,1 0-1,16-5 5,10-12 56,-2-10-59,-22 22-96,0 0 0,1 1 0,0-1 0,0 1 0,0 0 0,0 1 0,1-1 0,-1 1 0,1-1 0,0 1 0,0 1 0,10-5 0,-14 7 50,0 1 0,0-1 0,0 0 0,-1 1 0,1-1 0,0 0 0,0 1 0,0-1 0,0 1 0,0-1 0,-1 1 0,1 0-1,0-1 1,-1 1 0,1 0 0,0-1 0,-1 1 0,1 0 0,-1 0 0,1 0 0,-1-1 0,1 1 0,-1 0 0,0 0 0,1 0 0,-1 0 0,0 0 0,0 0 0,1 0 0,-1 0 0,0 1-1,6 43-62,-4-32 68,0 1 93,15 145-208,-16-141 324,-1-1 0,-1 0 1,0 0-1,-1 0 0,-1 0 1,0 0-1,-7 17 0,8-29-19,0-1 0,0 0 0,-1 0 0,1 0 0,-1 0 0,0 0 0,0 0 0,0-1 0,-1 0 0,-4 4 0,7-6-130,0 0 0,0-1 0,0 1 0,0 0 0,0-1 0,0 1 0,0-1 0,0 1 0,-1-1 0,1 0 0,0 1 0,0-1 0,-1 0 0,1 0 0,0 0 0,0 0 0,-1 0 0,1 0 0,0 0 0,0 0 0,-1 0 1,1-1-1,0 1 0,0-1 0,0 1 0,-1-1 0,1 1 0,0-1 0,0 1 0,0-1 0,0 0 0,0 0 0,0 0 0,0 1 0,0-1 0,1 0 0,-1 0 0,0 0 0,0 0 0,1 0 0,-1-1 0,0 0 0,-5-8-78,1 1 1,0-1-1,1 0 0,0 0 0,0 0 0,1-1 0,0 1 0,1-1 1,1 0-1,-1 0 0,2 0 0,-1 0 0,2 1 0,1-18 0,0 24 54,-1 0 0,1 1-1,0-1 1,0 1-1,1 0 1,-1-1-1,1 1 1,-1 0 0,1 0-1,0 1 1,6-5-1,44-27-57,-34 22 33,10-6 14,100-68-5,-117 76 20,-1 0 0,0 0 0,0-1-1,-1 0 1,-1 0 0,0-1 0,0-1-1,7-15 1,-15 25 3,1 1 0,-1-1 1,0 1-1,0-1 0,-1 0 0,1 1 0,-1-1 0,1 0 1,-1 0-1,0 0 0,0 1 0,0-1 0,0-4 0,-1 6-1,1 0-1,-1 0 1,1-1-1,-1 1 1,1 0-1,-1 0 1,1 0-1,-1 0 1,0 0-1,0 0 1,0 0-1,1 0 1,-1 0-1,0 0 1,0 0-1,0 0 1,0 1-1,-1-1 1,1 0 0,-2 0-1,1 0-5,-1 1 0,0-1 0,1 1 0,-1 0 0,0 0 0,0 0 0,1 0 0,-1 0 0,0 0 1,0 1-1,1 0 0,-1-1 0,1 1 0,-1 0 0,0 0 0,1 0 0,0 1 0,-1-1 0,1 1 0,0-1 0,0 1 0,0 0 0,0 0 0,-4 3 0,-1 4-31,1-1 0,0 1 0,0 0 0,1 0 0,0 0 0,-4 12 0,6-16 39,1 1 0,0 0 0,1 0 1,-1 0-1,1 0 0,0 0 0,1 0 0,-1 0 1,1 0-1,1 0 0,-1 0 0,2 7 0,-1-11 4,0 0-1,0-1 1,-1 1-1,1 0 1,1-1-1,-1 1 1,0-1-1,0 0 1,1 1-1,-1-1 1,0 0-1,1 0 1,-1 1-1,1-1 1,0-1-1,-1 1 0,1 0 1,0 0-1,0-1 1,-1 1-1,1 0 1,0-1-1,0 0 1,2 1-1,51 1-670,-42-2 19,20-1-2410,0-4-3308,-3-7-3511</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32.511"/>
    </inkml:context>
    <inkml:brush xml:id="br0">
      <inkml:brushProperty name="width" value="0.025" units="cm"/>
      <inkml:brushProperty name="height" value="0.025" units="cm"/>
    </inkml:brush>
  </inkml:definitions>
  <inkml:trace contextRef="#ctx0" brushRef="#br0">49 0 13645,'0'0'9438,"-8"12"-8920,8-11-512,-7 10 147,0 0 1,1 0 0,-6 16-1,11-23-119,-1 0-1,1 0 1,0 1-1,0-1 1,0 0-1,0 0 1,1 1-1,0-1 0,0 0 1,0 1-1,0-1 1,1 0-1,-1 1 1,1-1-1,0 0 1,1 0-1,2 8 0,-2-11-21,-1 1 0,0-1-1,1 0 1,-1 0 0,1 1-1,-1-1 1,1 0 0,0 0-1,0-1 1,-1 1 0,1 0-1,0-1 1,0 1 0,0-1-1,0 1 1,-1-1 0,1 0-1,0 0 1,0 0 0,0 0-1,0 0 1,0 0 0,0 0-1,0-1 1,3 0 0,2-1 73,1 0 1,-1 0-1,0-1 1,1 1 0,7-6-1,14-10-25,-22 12-65,1 1 1,0-1 0,1 2-1,-1-1 1,1 1-1,0 0 1,0 1-1,0 0 1,0 1-1,11-2 1,-19 4 0,0 0 1,-1 1-1,1-1 0,0 0 0,0 1 1,-1-1-1,1 1 0,0-1 1,-1 1-1,1 0 0,0-1 1,-1 1-1,1-1 0,-1 1 1,1 0-1,-1 0 0,1-1 1,-1 1-1,0 0 0,1 0 0,-1 0 1,0-1-1,1 1 0,-1 0 1,0 0-1,0 0 0,0 0 1,0 0-1,0 0 0,0-1 1,0 2-1,-1 36-115,1-30 105,0-6 18,0-1-1,-1 1 0,1-1 1,0 1-1,0-1 1,1 1-1,-1-1 1,0 1-1,0-1 1,1 1-1,-1-1 1,1 1-1,-1-1 1,1 0-1,0 1 1,0-1-1,-1 0 1,1 0-1,0 1 1,0-1-1,0 0 1,0 0-1,0 0 1,0 0-1,1 0 1,-1 0-1,2 0 0,-1 0 5,1-1-1,-1 0 0,1 1 0,-1-1 0,1-1 0,-1 1 0,1 0 1,-1-1-1,1 1 0,-1-1 0,0 1 0,1-1 0,-1 0 0,0 0 1,0 0-1,4-3 0,15-10 6,-18 11-56,0 1 1,0-1-1,1 0 1,-1 1-1,1 0 1,-1 0-1,1 0 1,0 0-1,0 1 1,0 0-1,0-1 0,0 1 1,0 1-1,0-1 1,0 0-1,0 1 1,7 0-1,-10 1 32,0 0-1,1 0 0,-1 0 0,1 0 1,-1 0-1,0 0 0,0 0 1,0 1-1,0-1 0,0 0 1,0 1-1,0-1 0,0 1 1,0-1-1,-1 1 0,1 0 0,0-1 1,-1 1-1,0-1 0,1 1 1,-1 0-1,0 0 0,0-1 1,0 1-1,0 2 0,0-3 14,0 1 0,0-1-1,0 1 1,0-1 0,0 1 0,0-1-1,0 1 1,0-1 0,1 1-1,-1-1 1,1 0 0,-1 1 0,1-1-1,0 1 1,-1-1 0,1 0 0,0 0-1,0 1 1,0-1 0,0 0-1,0 0 1,0 0 0,0 0 0,0 0-1,0 0 1,1 0 0,-1 0 0,0-1-1,1 1 1,-1 0 0,0-1-1,1 1 1,-1-1 0,1 0 0,-1 1-1,1-1 1,-1 0 0,1 0 0,1 0-1,-2 0 4,1 0-310,1 1 0,-1-1 0,1 0 0,-1-1 0,1 1 0,-1 0 0,1-1 0,-1 1 0,1-1 0,-1 0 1,0 0-1,1 0 0,-1 0 0,4-3 0,9-7-5760</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32.905"/>
    </inkml:context>
    <inkml:brush xml:id="br0">
      <inkml:brushProperty name="width" value="0.025" units="cm"/>
      <inkml:brushProperty name="height" value="0.025" units="cm"/>
    </inkml:brush>
  </inkml:definitions>
  <inkml:trace contextRef="#ctx0" brushRef="#br0">151 4 16335,'0'0'5894,"-10"-1"-4538,6 0-1338,0 0 0,0 1 1,0 0-1,0-1 0,0 2 0,0-1 0,0 0 1,0 1-1,0 0 0,0 0 0,0 0 0,1 0 1,-1 1-1,0-1 0,1 1 0,-1 0 0,1 0 1,-1 1-1,1-1 0,0 1 0,-6 5 0,3-1 32,-28 36 312,32-41-336,1 0 0,0 0 1,0 0-1,0 0 0,0-1 0,0 1 0,0 1 0,0-1 0,1 0 1,-1 0-1,1 0 0,-1 0 0,1 0 0,0 1 0,0-1 1,0 0-1,0 0 0,0 0 0,1 0 0,0 4 0,0-5-13,0-1-1,0 1 0,0 0 0,0-1 1,0 1-1,0-1 0,1 1 0,-1-1 0,0 1 1,0-1-1,0 0 0,1 0 0,-1 0 1,0 0-1,0 0 0,1 0 0,-1 0 1,0 0-1,0 0 0,1 0 0,-1-1 1,2 0-1,28-9 149,22-32-397,-49 38 155,-1 1 0,1-1-1,-1 1 1,0-1 0,0 0-1,-1 0 1,1-1 0,-1 1-1,0 0 1,0-1 0,2-6 0,-18 64-3098,9-40 2531,2 0 1,-1 0-1,1 0 0,-1 26 1,4-38 479,0 0 0,0 0-1,0 0 1,0 0 0,0 0 0,1 0 0,-1 0 0,0 0-1,1-1 1,-1 1 0,0 0 0,1 0 0,-1 0 0,1-1 0,-1 1-1,1 0 1,0 0 0,-1-1 0,1 1 0,0 0 0,-1-1 0,1 1-1,0-1 1,0 1 0,0-1 0,-1 0 0,1 1 0,0-1 0,0 0-1,0 1 1,1-1 0,1 1-277,0-1 0,0 0-1,0 0 1,0 0 0,0 0 0,0 0-1,0-1 1,0 1 0,4-2 0,15-10-3575</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33.454"/>
    </inkml:context>
    <inkml:brush xml:id="br0">
      <inkml:brushProperty name="width" value="0.025" units="cm"/>
      <inkml:brushProperty name="height" value="0.025" units="cm"/>
    </inkml:brush>
  </inkml:definitions>
  <inkml:trace contextRef="#ctx0" brushRef="#br0">112 251 9033,'0'0'4115,"-8"10"-2241,-9 12-540,-27 46 0,38-58-996,1 0 0,0 0 0,1 1 0,0-1 0,1 1 0,0 0 0,0 0 0,1 0 1,0 15-1,7 50-213,-2-59-219,-1 0 0,-1 0-1,-1 0 1,0 0 0,-1 1 0,-4 17 0,-1-23 329,3-20 486,1-22 122,5-6-357,2-1 0,1 1 1,2 0-1,14-38 0,-11 35-381,3-9-54,1 1 1,37-76 0,-44 108-62,0 0 1,1 0 0,0 1-1,1 0 1,1 1 0,0 0-1,1 1 1,0 0-1,1 1 1,0 0 0,24-14-1,-34 23-20,1 0 0,0 1 0,0-1 0,0 0-1,0 1 1,0 0 0,0 0 0,1 0 0,-1 1 0,7-1-1,-10 1 20,0 1 0,0-1 0,0 0 0,0 1 0,1-1 0,-1 0 0,0 1 0,-1 0 0,1-1 0,0 1 0,0-1 0,0 1 0,0 0 0,0 0 0,-1-1 0,1 1 0,0 0 0,0 0 0,-1 0 0,1 0 0,-1 0 0,1 0 0,-1 0 0,0 0 0,1 0 0,-1 0 0,0 0 0,1 0 0,-1 0 0,0 1 0,0-1-1,0 0 1,0 0 0,0 0 0,0 0 0,-1 0 0,1 0 0,0 0 0,0 0 0,-1 0 0,1 1 0,-1 0 0,-3 11 92,-1 0 0,0-1 0,-1 1-1,0-1 1,0 0 0,-2 0 0,1-1 0,-12 13 0,10-13 17,0 0 1,1 1-1,0 0 1,1 0-1,1 1 1,0 0 0,-7 22-1,16-34-146,0 1 0,0-1 0,0 0 1,1 0-1,-1 0 0,0-1 0,1 1 0,-1-1 0,1 0 0,-1 0 0,0 0 0,6-1 0,6 2-167,62 14-924,-72-13 1077,1 0-1,-1 0 0,1 0 1,-1 1-1,0-1 1,0 1-1,0 1 1,0-1-1,0 1 0,-1 0 1,5 4-1,-8-7 98,0 0-1,-1 0 1,1 1-1,0-1 1,-1 0-1,1 0 1,-1 0-1,0 1 1,1-1-1,-1 0 1,0 0-1,0 1 1,0-1-1,0 0 1,0 1-1,0-1 1,0 0-1,0 1 1,0-1-1,-1 0 0,1 0 1,0 1-1,-1-1 1,1 0-1,-1 0 1,0 0-1,1 0 1,-1 0-1,0 0 1,0 0-1,1 0 1,-1 0-1,0 0 1,0 0-1,0 0 1,0 0-1,0-1 1,-1 1-1,1 0 1,0-1-1,-2 2 1,-6 3 477,0-1 0,0 0 0,-1 0 0,-9 2 0,-62 11 1560,75-17-2229,0 1-1,0-1 1,1 1 0,-1-2 0,0 1-1,0-1 1,1 0 0,-1 0-1,0 0 1,1-1 0,-1 0-1,-5-2 1,10 3-305,0 0-1,-1 0 0,1 0 1,0 0-1,0 0 1,0 0-1,0-1 1,0 1-1,0 0 0,0-1 1,0 1-1,1 0 1,-1-1-1,0 1 1,1-1-1,-1 1 0,1-1 1,0 1-1,-1-3 1,0-13-9532</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33.929"/>
    </inkml:context>
    <inkml:brush xml:id="br0">
      <inkml:brushProperty name="width" value="0.025" units="cm"/>
      <inkml:brushProperty name="height" value="0.025" units="cm"/>
    </inkml:brush>
  </inkml:definitions>
  <inkml:trace contextRef="#ctx0" brushRef="#br0">58 18 10794,'0'0'7687,"-56"0"-5701,54 0 801,2 3-2307,17-1 33,7 0 128,8-1-385,9-1-192,9 0-224,4 0-1858,1-8-2627,4-9-5572</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34.821"/>
    </inkml:context>
    <inkml:brush xml:id="br0">
      <inkml:brushProperty name="width" value="0.025" units="cm"/>
      <inkml:brushProperty name="height" value="0.025" units="cm"/>
    </inkml:brush>
  </inkml:definitions>
  <inkml:trace contextRef="#ctx0" brushRef="#br0">192 174 1089,'0'0'14601,"-3"-10"-10849,2 9-3661,1-2 63,0 0 1,-1 1-1,1-1 1,-1 0 0,0 1-1,0-1 1,0 1-1,0 0 1,0-1-1,0 1 1,-1 0-1,1-1 1,-1 1-1,0 0 1,0 0 0,1 0-1,-1 1 1,0-1-1,-1 0 1,1 1-1,0-1 1,0 1-1,-1 0 1,1 0-1,-1 0 1,1 0-1,-1 0 1,1 0 0,-1 1-1,0-1 1,1 1-1,-1 0 1,0-1-1,1 1 1,-1 1-1,0-1 1,-2 1-1,0 0-150,0 1 0,0 0 0,0 0 0,0 0 0,1 1-1,-1 0 1,1 0 0,0 0 0,-1 0 0,2 1 0,-1 0-1,0-1 1,1 1 0,-1 1 0,1-1 0,-4 8 0,1-2-15,0 0 1,1 1 0,0-1 0,1 1 0,0 0 0,-4 19 0,8-29 9,0-1 1,-1 0-1,1 1 0,0-1 0,0 1 1,0-1-1,0 1 0,0-1 0,0 1 1,0-1-1,0 1 0,0-1 0,0 1 1,0-1-1,0 1 0,0-1 0,0 1 1,0-1-1,0 1 0,1-1 0,-1 1 1,0-1-1,0 0 0,0 1 0,1-1 1,-1 1-1,0-1 0,1 0 1,-1 1-1,0-1 0,1 0 0,-1 1 1,1-1-1,-1 0 0,0 0 0,1 1 1,-1-1-1,1 0 0,-1 0 0,1 0 1,0 1-1,24-10 23,24-26 62,-11-4-55,-2-1 0,-1-1 1,36-59-1,-60 87-66,-4 13-7,-5 27-47,-14 42 27,12-68 65,-6 30-61,1 1-1,-1 59 1,6-89 60,0-1 1,0 0 0,0 0-1,0 0 1,0 1-1,0-1 1,0 0 0,1 0-1,-1 0 1,0 0 0,1 0-1,-1 1 1,1-1-1,-1 0 1,1 0 0,-1 0-1,1 0 1,0 0-1,0-1 1,-1 1 0,1 0-1,0 0 1,0 0-1,0-1 1,0 1 0,0 0-1,0-1 1,1 1 0,1 0 2,0 0 0,0-1 0,-1 0 1,1 0-1,0 0 0,0 0 1,0 0-1,0 0 0,-1-1 1,1 1-1,4-2 0,5-2 10,-1-1 0,0 1 0,0-2 1,17-11-1,-19 11-8,0 0 1,0-1 0,-1-1-1,0 1 1,0-1 0,-1-1 0,0 1-1,-1-1 1,0 0 0,0-1 0,-1 1-1,0-1 1,4-14 0,-9 24-6,0 0 0,0 0 0,0-1 1,0 1-1,0 0 0,0 0 1,0-1-1,0 1 0,0 0 0,0 0 1,0 0-1,-1-1 0,1 1 0,0 0 1,0 0-1,0 0 0,0 0 1,0-1-1,-1 1 0,1 0 0,0 0 1,0 0-1,0 0 0,-1 0 0,1-1 1,0 1-1,0 0 0,0 0 1,-1 0-1,1 0 0,0 0 0,0 0 1,-1 0-1,1 0 0,0 0 0,0 0 1,0 0-1,-1 0 0,1 0 1,0 0-1,0 0 0,-1 0 0,1 0 1,0 0-1,0 0 0,0 0 0,-1 1 1,1-1-1,0 0 0,0 0 1,0 0-1,-1 0 0,1 0 0,0 1 1,0-1-1,0 0 0,0 0 0,0 0 1,-1 0-1,1 1 0,0-1 1,-15 10-114,8-2 101,0 1 0,0-1 0,1 1 0,0 0 0,1 1 1,0-1-1,0 1 0,1 0 0,1 0 0,-1 1 1,2-1-1,-1 1 0,0 16 0,3-26 13,0 0 0,1 0 0,-1 0 0,0-1 0,1 1 0,-1 0 0,1 0 0,-1 0 0,1-1 0,-1 1 0,1 0 0,0-1 0,-1 1 0,1 0 0,0-1 0,0 1 0,-1-1 0,1 1 0,0-1 0,0 0 0,0 1 0,0-1 1,0 0-1,-1 1 0,1-1 0,0 0 0,0 0 0,0 0 0,0 0 0,1 0 0,36 1 45,-27-2-33,29 2 15,-21 0-24,1 0-1,-1-2 1,1 0 0,-1-1-1,0-1 1,22-6-1,-38 8 77,-1-1 1,1 1-1,-1-1 0,0 0 0,1 1 0,-1-1 1,0 0-1,0 0 0,0-1 0,-1 1 1,1 0-1,0-1 0,-1 1 0,0-1 0,1 1 1,-1-1-1,0 1 0,0-1 0,0 0 0,-1 0 1,1 0-1,-1-4 0,2-10 331,-1 1 0,-2-31 0,0 22-441,0 18 1014,2 8-2576,-1-1 1433,1 0 0,-1 0 0,0 0-1,0 0 1,0 0 0,0 0 0,0 0 0,0 0-1,0 0 1,1 0 0,-1 0 0,0 0 0,0 0 0,0 0-1,0 0 1,0 0 0,0 0 0,0 0 0,0 0-1,1-1 1,-1 1 0,1-1-2866,-1 1 2866,0-1 0,0 1 0,3 2-2281,14 5-5984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51.617"/>
    </inkml:context>
    <inkml:brush xml:id="br0">
      <inkml:brushProperty name="width" value="0.025" units="cm"/>
      <inkml:brushProperty name="height" value="0.025" units="cm"/>
      <inkml:brushProperty name="color" value="#E71224"/>
    </inkml:brush>
  </inkml:definitions>
  <inkml:trace contextRef="#ctx0" brushRef="#br0">712 77 320,'-14'-4'6123,"-290"-65"-1959,294 67-4165,1 1 0,-1 1 0,0-1 0,1 2 0,-1-1 0,1 1 0,-1 1 0,1 0 0,-1 0 0,1 1 0,0 0 0,-14 6 0,9-1-31,1 1 1,0 1-1,0 0 0,1 0 1,0 1-1,-17 22 0,13-15 54,0 0 0,2 1 0,0 1-1,1 0 1,2 1 0,0 1-1,1-1 1,1 2 0,1-1 0,0 1-1,2 0 1,1 1 0,1-1-1,-1 33 1,11 53-2,4 0 0,29 124-1,-22-144-14,-3-21 56,3-1 0,3 0-1,3-1 1,3-1 0,3-2 0,2-1-1,47 68 1,50 69 59,223 373 64,-61-95-77,-203-351-59,173 188 0,-117-172 53,5-5 0,7-8 0,6-6 0,228 134 0,-31-57 143,425 169 0,-247-175-234,14-39-82,-435-124 33,-37-11-713,110 13 0,-142-28 562,1-3 0,-1-1 0,84-9 0,-122 7 111,0 0 1,1-1-1,-1 0 0,0 0 0,0-1 1,-1 0-1,1-1 0,0 1 0,-1-1 1,0-1-1,0 1 0,0-1 0,11-12 1,-13 12 30,-1-1 0,0 0 1,-1 1-1,1-2 1,-1 1-1,0 0 1,0-1-1,-1 1 1,0-1-1,0 0 0,-1 0 1,1 0-1,-2 0 1,1 0-1,-1 0 1,-1-13-1,-1 1 123,-1 1 1,-1-1-1,-1 1 1,0 0-1,-1 0 1,-1 0-1,-14-23 1,-75-115 454,81 134-463,-355-491 1831,85 125-1068,46 56-400,-487-517 0,591 720-698,-6 5 1,-230-154-1,-348-157 291,466 305 862,-5 11-1,-276-84 0,484 186-993,-6-1 201,1-3 0,-64-33 0,105 47-274,0-1-1,1 0 1,0-1 0,1-1-1,0 0 1,0-1-1,1 0 1,0-1 0,1 0-1,0 0 1,1-1 0,1 0-1,-9-19 1,-4-29-2551,5-1-1997</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35.448"/>
    </inkml:context>
    <inkml:brush xml:id="br0">
      <inkml:brushProperty name="width" value="0.025" units="cm"/>
      <inkml:brushProperty name="height" value="0.025" units="cm"/>
    </inkml:brush>
  </inkml:definitions>
  <inkml:trace contextRef="#ctx0" brushRef="#br0">30 0 8936,'0'0'9962,"-4"9"-9156,-1 4-640,0 1 1,1-1-1,1 1 0,0 1 1,-1 23-1,3-29-112,0 1 0,1-1 0,0 1 0,1 0 0,0-1-1,0 0 1,1 1 0,1-1 0,-1 0 0,7 15 0,-6-20 45,-1-1 1,0 0 0,1 0-1,0 0 1,0 0 0,0-1-1,0 1 1,0-1 0,0 1-1,0-1 1,1 0-1,0-1 1,-1 1 0,1 0-1,0-1 1,-1 0 0,1 0-1,0 0 1,0 0 0,0-1-1,0 0 1,0 0 0,0 0-1,0 0 1,0 0-1,0-1 1,0 0 0,0 1-1,5-3 1,4-1 120,1-1-1,-1 0 1,0-1-1,-1 0 1,1-1-1,-1-1 1,12-8 0,-11 6-261,-1 1 0,0-2 1,0 1-1,-1-2 1,0 1-1,-1-1 1,-1-1-1,0 0 0,14-27 1,-34 65-1065,8-17 1069,-1-1-1,1 1 1,1 0 0,-4 13-1,5-16 35,0 0-1,0 0 0,1 1 0,0-1 0,0 0 0,0 0 1,0 0-1,1 0 0,0 0 0,0 0 0,0 0 1,4 9-1,-3-12 54,0 1 1,0-1-1,0 0 1,0 0-1,0 0 1,0 0-1,1 0 1,-1-1-1,1 1 1,0-1-1,-1 1 1,1-1-1,0 0 1,0 0-1,0 0 1,0-1-1,0 1 1,-1-1-1,1 1 1,0-1-1,0 0 1,6-1-1,1 1 60,0-1 0,0-1 0,-1 0-1,1 0 1,0-1 0,-1 0 0,1-1 0,-1 0 0,0 0-1,-1-1 1,1 0 0,14-12 0,-18 14-106,-1-1 0,1 1 0,-1-1 0,0 0 0,0-1-1,0 1 1,0-1 0,-1 0 0,0 0 0,0 0 0,0 0 0,-1 0 0,0 0 0,0-1 0,0 1 0,0-1 0,-1 0-1,0 1 1,0-1 0,-1 0 0,0 0 0,0 0 0,0-6 0,-1 11-122,0-1 1,1 0-1,-1 0 0,0 1 0,0-1 1,0 1-1,0-1 0,0 0 1,-1 1-1,1 0 0,0-1 1,-1 1-1,1 0 0,-1 0 0,1 0 1,-1 0-1,0 0 0,1 0 1,-1 0-1,0 1 0,1-1 1,-1 0-1,0 1 0,0 0 1,-3-1-1,0 0-1100,-1 0 0,1 1 0,-1-1 0,1 1 0,-1 1 0,0-1 0,-7 2 1,-3 6-5223</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35.779"/>
    </inkml:context>
    <inkml:brush xml:id="br0">
      <inkml:brushProperty name="width" value="0.025" units="cm"/>
      <inkml:brushProperty name="height" value="0.025" units="cm"/>
    </inkml:brush>
  </inkml:definitions>
  <inkml:trace contextRef="#ctx0" brushRef="#br0">134 118 15086,'0'0'8291,"-10"-6"-8024,-36-17-251,45 22-17,-1 1 1,0 0-1,0 0 1,0 0 0,0 0-1,0 0 1,0 0-1,1 1 1,-1-1 0,0 1-1,0-1 1,0 1-1,1-1 1,-1 1 0,0 0-1,1 0 1,-1 0-1,0 0 1,1 0 0,0 0-1,-1 1 1,1-1-1,-1 0 1,1 1-1,-2 2 1,-22 37-75,24-39 75,0-1 0,1 1 0,-1-1 0,0 1 0,0 0 0,1-1 0,-1 1 0,1 0 0,0-1 0,-1 1 0,1 0 0,0-1 0,0 1 0,0 0 0,0 0 0,0-1 0,0 1 0,1 0 0,-1 0 0,1-1 0,-1 1 0,1 0 0,-1-1 0,2 2 0,-1-2 21,1 0 1,-1 0-1,1 0 1,-1 0-1,1 0 1,-1-1-1,1 1 1,-1 0 0,1-1-1,0 1 1,-1-1-1,1 0 1,0 0-1,0 0 1,-1 0-1,1 0 1,0 0-1,-1 0 1,4-1-1,1 0 48,0 0 0,1 0 0,-1-1-1,0 0 1,0-1 0,0 1 0,0-1-1,-1 0 1,1-1 0,-1 1 0,0-1-1,6-5 1,-8 5-17,0 1-1,-1-1 1,1 1-1,-1-1 0,0 0 1,0 0-1,-1 0 1,1 0-1,-1-1 1,0 1-1,0 0 1,0 0-1,-1-1 1,1 1-1,-1-1 1,0 1-1,0 0 0,-1-1 1,1 1-1,-1 0 1,0-1-1,0 1 1,-3-5-1,-15-21-2848,-13 8-4657,19 16 1277</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36.127"/>
    </inkml:context>
    <inkml:brush xml:id="br0">
      <inkml:brushProperty name="width" value="0.025" units="cm"/>
      <inkml:brushProperty name="height" value="0.025" units="cm"/>
    </inkml:brush>
  </inkml:definitions>
  <inkml:trace contextRef="#ctx0" brushRef="#br0">107 1 10410,'0'0'8136,"-9"1"-7480,7-1-630,0 0 0,-1 1-1,1-1 1,0 1 0,-1 0 0,1 0-1,0-1 1,0 1 0,0 1 0,0-1 0,0 0-1,0 0 1,0 1 0,0-1 0,0 1-1,1 0 1,-1-1 0,1 1 0,-1 0-1,1 0 1,-2 2 0,-2 7 108,0 1 1,1-1 0,-5 22-1,-1 10 497,2 2 0,2-1 0,2 1 0,1 46 0,3-90-616,0 0 0,0 0 0,0 1 0,0-1 0,0 0 0,0 0 1,1 0-1,-1 0 0,0 1 0,0-1 0,1 0 0,-1 0 0,1 0 0,-1 0 0,1 0 0,0 0 0,-1 0 0,1 0 0,0 0 0,0 0 0,-1 0 0,1 0 0,0-1 0,0 1 0,0 0 0,2 0 1,-1 0 3,1 0 0,-1-1 0,0 0 0,0 1 0,1-1 0,-1 0 0,0 0 0,1-1 0,-1 1 0,0 0 0,1-1 0,3-1 0,4-1-4,0-1 1,0-1-1,-1 0 1,17-11 0,51-50-305,-83 97 551,-6-1-216,9-22-148,0-1 0,0 1 0,1-1 0,0 1 0,0 0 0,-1 15 1,11-24-6946,3-10-1238</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36.486"/>
    </inkml:context>
    <inkml:brush xml:id="br0">
      <inkml:brushProperty name="width" value="0.025" units="cm"/>
      <inkml:brushProperty name="height" value="0.025" units="cm"/>
    </inkml:brush>
  </inkml:definitions>
  <inkml:trace contextRef="#ctx0" brushRef="#br0">61 1 6887,'0'0'19335,"-3"12"-18609,-15 72 321,5-29-664,3 1-1,-6 80 0,16-113-565,1 62 265,0-78-745,1 0 0,-1 0 0,1 0 0,1 0 1,4 10-1,-2-9-4612</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37.054"/>
    </inkml:context>
    <inkml:brush xml:id="br0">
      <inkml:brushProperty name="width" value="0.025" units="cm"/>
      <inkml:brushProperty name="height" value="0.025" units="cm"/>
    </inkml:brush>
  </inkml:definitions>
  <inkml:trace contextRef="#ctx0" brushRef="#br0">143 1 11275,'0'0'8984,"-9"0"-8423,7 0-538,-1 0 1,1 0-1,-1 0 1,1 1-1,-1-1 0,1 1 1,0 0-1,-1 0 1,1-1-1,0 1 1,0 1-1,0-1 1,0 0-1,0 0 1,0 1-1,0-1 1,0 1-1,0 0 0,1 0 1,-1 0-1,-2 3 1,0 3 117,0 1 0,0 0-1,1 0 1,0 0 0,-3 16 0,-15 76 792,5 1 0,4 0 0,3 139 0,18-359-170,-9 96-763,1-35-13,-13-102-1,12 159-132,0-1 0,1 1 0,-1 0 0,1-1 0,-1 1 0,1 0 0,0 0 0,-1 0 0,1-1 0,-1 1 0,1 0 0,-1 0 0,1 0 0,-1 0 0,1 0 0,0 0 0,-1 0 0,1 0 0,-1 0 0,1 0 0,-1 0 0,1 1 0,0-1 0,-1 0 0,1 0 0,-1 1 0,1-1 0,-1 0 0,1 0 0,0 2 0,38 12-3206,3 1-888,-3-10 610,3-4-1409</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37.417"/>
    </inkml:context>
    <inkml:brush xml:id="br0">
      <inkml:brushProperty name="width" value="0.025" units="cm"/>
      <inkml:brushProperty name="height" value="0.025" units="cm"/>
    </inkml:brush>
  </inkml:definitions>
  <inkml:trace contextRef="#ctx0" brushRef="#br0">153 1 5029,'0'0'9000,"-10"0"-6224,4-1-2630,1 1-1,-1 1 0,0-1 1,1 1-1,-1 0 0,1 0 1,-1 1-1,1-1 1,-1 1-1,1 0 0,0 1 1,0-1-1,0 1 0,0 0 1,1 0-1,-1 1 1,1 0-1,0-1 0,0 1 1,0 1-1,0-1 0,1 0 1,0 1-1,-1 0 0,-1 5 1,2-6-94,1 1 1,0 0-1,0-1 1,0 1-1,0 0 1,1 0-1,0 0 1,0 0-1,0 0 0,1 0 1,-1 1-1,2 7 1,-1-11-11,1 0 1,-1 0-1,1 0 1,-1 0-1,1 0 1,0 0-1,0 0 0,0-1 1,0 1-1,0 0 1,0-1-1,1 1 1,-1-1-1,0 1 0,1-1 1,-1 0-1,1 1 1,0-1-1,-1 0 1,1 0-1,0 0 1,0 0-1,-1-1 0,1 1 1,0 0-1,0-1 1,0 1-1,0-1 1,0 0-1,0 0 0,0 1 1,0-1-1,0-1 1,2 1-1,4-1 111,0 0 0,-1 0 0,1-1 1,0 0-1,-1 0 0,0-1 0,1 0 0,-1 0 0,0 0 0,-1-1 0,1 0 0,-1-1 0,1 0 0,7-8 1,-1 1-172,0-1 0,-1-1 0,-1 0 0,0-1 0,10-18 0,-23 37-2009,-7 8 1469,1 1-1,1 0 1,0 1 0,1-1-1,0 1 1,1 0 0,0 1-1,-4 27 1,9-42 455,0 1 0,0-1 0,0 1 0,0-1 1,0 1-1,0-1 0,0 1 0,0-1 0,0 0 0,0 1 0,1-1 1,-1 1-1,0-1 0,0 1 0,0-1 0,1 0 0,-1 1 0,0-1 1,0 0-1,1 1 0,-1-1 0,0 0 0,1 1 0,-1-1 0,0 0 0,1 1 1,-1-1-1,0 0 0,1 0 0,-1 0 0,1 1 0,-1-1 0,1 0 1,-1 0-1,0 0 0,1 0 0,-1 0 0,1 0 0,-1 0 0,1 0 0,-1 0 1,1 0-1,-1 0 0,1 0 0,-1 0 0,0 0 0,1 0 0,-1-1 1,1 1-1,0 0 0,1-1-262,19-3-4354</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38.317"/>
    </inkml:context>
    <inkml:brush xml:id="br0">
      <inkml:brushProperty name="width" value="0.025" units="cm"/>
      <inkml:brushProperty name="height" value="0.025" units="cm"/>
    </inkml:brush>
  </inkml:definitions>
  <inkml:trace contextRef="#ctx0" brushRef="#br0">169 92 9225,'0'0'4281,"-11"4"-3464,3 0-661,1 1 1,-1 0-1,1 0 1,0 0-1,0 1 1,0 0-1,1 0 1,0 1-1,0 0 1,1 0-1,-1 0 1,2 1-1,-1 0 1,1 0-1,-4 11 1,-2 2 437,1-1 1,0 1 0,2 0 0,1 1 0,0 0 0,-3 31 0,9-52-569,0 1 1,0-1 0,0 1 0,0 0 0,0-1 0,0 1 0,1-1 0,-1 1 0,0-1-1,1 1 1,-1-1 0,1 1 0,0-1 0,-1 1 0,1-1 0,0 1 0,0-1 0,0 0 0,0 0-1,0 1 1,0-1 0,0 0 0,2 1 0,0 0 30,0-1-1,0 0 1,0 1 0,0-1 0,0-1-1,0 1 1,1 0 0,-1-1 0,0 1-1,0-1 1,4 0 0,11-1 90,0-1 1,0-1 0,25-7-1,-29 6-286,-8 3 112,0-1-68,1 0 0,0 1 0,-1 0 0,1 1 0,10-1 0,-16 1 87,0 0 0,0 1 0,-1-1 0,1 0 0,0 0 0,0 1 0,0-1 0,0 0 0,0 1 0,0-1 0,-1 1 0,1-1 0,0 1 1,0-1-1,-1 1 0,1 0 0,0-1 0,-1 1 0,1 0 0,-1-1 0,1 1 0,-1 0 0,1 0 0,-1 0 0,1 0 0,-1-1 0,0 1 0,0 0 0,1 0 0,-1 0 0,0 0 0,0 0 0,0 0 0,0 0 0,0 0 0,0 0 0,0 0 0,0 0 0,0 0 0,-1-1 0,1 1 0,0 0 0,-1 0 0,1 0 0,0 0 1,-1 0-1,1-1 0,-2 2 0,-10 23 6,10-21 30,-1 0 1,1 0 0,0 0-1,0 1 1,1-1 0,-1 1-1,1-1 1,-1 10 0,2-14 23,0 0 1,1 0 0,-1 1-1,0-1 1,1 0 0,-1 0-1,0 0 1,1 0-1,-1 0 1,0 1 0,1-1-1,-1 0 1,0 0 0,1 0-1,-1 0 1,0 0-1,1 0 1,-1 0 0,0 0-1,1 0 1,-1 0 0,0-1-1,1 1 1,-1 0-1,0 0 1,1 0 0,-1 0-1,0 0 1,1-1 0,-1 1-1,0 0 1,0 0-1,1 0 1,-1-1 0,0 1-1,0 0 1,1-1 0,-1 1-1,0 0 1,0-1-1,15-10 594,-9 4-672,-1-1 1,0 1 0,0-1 0,0 0 0,-1 0 0,0-1 0,0 1 0,-1-1 0,0 0 0,-1 0 0,0 0 0,2-18 0,-2 26-306,1-1-1,0 1 1,0-1 0,0 1 0,0 0 0,0 0-1,0 0 1,1 0 0,3 0 0,7-3-1034,-1-1 879,-1-1-1,0-1 0,0 0 0,-1 0 1,0-1-1,-1-1 0,1 0 0,-2 0 1,1-1-1,-1 0 0,-1-1 0,0 0 1,0 0-1,7-15 0,-6 8 443,0-1 0,-1 0-1,9-31 1,-13 33 736,0 0 0,-2-1-1,1 0 1,-2-17 0,-14 48 2014,1 8-2253,0 0 0,2 1 0,0 0 0,-10 37 0,-17 96 1147,24-64-947,12-82-598,0 1-1,1-1 1,1 0-1,-1 1 1,1-1-1,1 1 1,4 12-1,-6-22-55,0 1-1,0-1 1,0 1-1,1-1 1,-1 1-1,0-1 1,0 1-1,1-1 0,-1 1 1,1-1-1,-1 1 1,0-1-1,1 0 1,-1 1-1,1-1 1,-1 0-1,1 1 1,-1-1-1,1 0 1,-1 0-1,1 1 1,-1-1-1,1 0 1,-1 0-1,1 0 1,-1 0-1,1 0 1,-1 0-1,1 0 0,0 0 1,-1 0-1,1 0 1,-1 0-1,1 0 1,-1 0-1,1 0 1,0 0-1,-1-1 1,1 1-1,-1 0 1,1 0-1,-1-1 1,1 1-1,-1 0 1,0-1-1,1 1 1,-1 0-1,1-1 0,-1 1 1,0-1-1,1 1 1,-1 0-1,0-1 1,1 1-1,-1-1 1,0 1-1,0-1 1,1 0-1,-1 1 1,0-1-1,0 1 1,0-2-1,1-8-180,0-1 0,-1 1 0,0-1-1,0 0 1,-2 1 0,1-1 0,-1 1 0,-1 0-1,0-1 1,0 1 0,-5-10 0,-4-5 907,-1 1 1,0 0-1,-20-24 0,45 55-762,0 0 0,0-1-1,0-1 1,20 7 0,-12-6-1001,-1-1 1,26 4 0,-18-6-1088,0-1 1,-1-1-1,1-1 0,0-1 0,48-9 0,-21-7 1351,-28 2 2651,-25 14-1564,0 0-1,-1 0 0,1 1 1,0-1-1,0 0 1,0 0-1,-1 0 1,1 0-1,-1 0 0,1 0 1,-1 0-1,1 0 1,-1-1-1,1 1 0,-1 0 1,0 0-1,1-2 1,-4 2-80,1 1 1,0-1-1,0 1 1,-1 0-1,1 0 0,0 0 1,-1 0-1,1 0 1,0 0-1,0 0 1,-1 1-1,1-1 1,0 1-1,-4 2 1,0-1-58,1 2 0,0-1 0,0 0 0,0 1 0,0 0 0,1 0 1,-1 1-1,1-1 0,-7 10 0,9-11-76,0 0-1,0 0 1,1 0 0,-1 0 0,1 1 0,-1-1-1,1 0 1,0 1 0,0-1 0,0 1-1,1-1 1,-1 1 0,1-1 0,0 1-1,0-1 1,0 1 0,1-1 0,1 8-1,0-8-102,1 0-1,0 0 1,1 0-1,-1 0 0,0-1 1,1 1-1,0-1 1,-1 0-1,1 0 0,0 0 1,0-1-1,0 1 1,0-1-1,6 1 0,18 9-881,-26-10 844,-1 0 1,1-1-1,-1 1 1,1 0-1,-1 0 1,1 0-1,-1 0 1,1 0-1,-1 0 1,0 0-1,0 0 1,0 1-1,0-1 1,0 0-1,0 1 0,0-1 1,0 1-1,0-1 1,0 1-1,-1 0 1,1-1-1,-1 1 1,1 0-1,-1-1 1,0 1-1,0 0 1,0-1-1,0 1 1,0 0-1,0 0 1,0-1-1,0 1 1,-1 0-1,1-1 0,0 1 1,-1 0-1,0 1 1,-2 0 128,1 0 0,0 0 0,-1 0 0,1 0-1,-1-1 1,0 1 0,0-1 0,0 0 0,0 1 0,0-2 0,0 1 0,0 0 0,-1-1 0,1 1 0,-7 1-1,1-1-44,1 1-1,-1-1 0,0-1 0,0 0 1,0 0-1,0-1 0,0 0 1,0 0-1,0-1 0,0 0 0,-13-4 1,0-11-3668</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39.201"/>
    </inkml:context>
    <inkml:brush xml:id="br0">
      <inkml:brushProperty name="width" value="0.025" units="cm"/>
      <inkml:brushProperty name="height" value="0.025" units="cm"/>
    </inkml:brush>
  </inkml:definitions>
  <inkml:trace contextRef="#ctx0" brushRef="#br0">217 27 12492,'0'-1'284,"0"-1"-1,0 1 1,0 0 0,0 0-1,0 0 1,0-1 0,0 1 0,0 0-1,0 0 1,-1 0 0,1-1 0,0 1-1,-1 0 1,1 0 0,-1 0 0,1 0-1,-1 0 1,0 0 0,0 0 0,1 0-1,-2-1 1,1 2-163,0-1 0,0 1 0,0 0 0,0 0 0,1 0 0,-1 0-1,0 0 1,0 0 0,0 1 0,0-1 0,1 0 0,-1 0 0,0 1 0,0-1 0,0 0 0,1 1 0,-1-1 0,0 0-1,0 1 1,1 0 0,-1-1 0,0 1 0,-7 6 127,1 0-1,1 0 0,-1 1 1,-4 8-1,-6 10 68,1 0-1,2 2 0,0 0 1,2 0-1,1 1 0,2 1 1,-6 30-1,1 12 644,-6 134 0,19-176-832,-1 4-1377,2-57 780,-2-34 540,0 38-59,1 0 0,1 0 0,0 0 0,2 0 0,0 0 0,9-33 0,-10 50 4,0 1 0,0-1 1,0 0-1,0 0 1,0 1-1,0-1 0,1 1 1,-1-1-1,1 1 0,-1 0 1,1-1-1,-1 1 1,1 0-1,0 0 0,0 0 1,-1 0-1,1 1 1,0-1-1,0 0 0,0 1 1,0-1-1,4 0 0,52 0 83,-22 2-108,-11-4 21,-1-2 1,1 0-1,-1-1 1,0-2-1,-1 0 0,0-1 1,27-16-1,-36 18 5,-1-1-1,1-1 1,-2 0-1,1-1 1,-1 0-1,-1-1 1,0 0 0,0-1-1,-1 0 1,0-1-1,-2 0 1,12-21-1,-18 29-8,0 0 0,0 0-1,0-1 1,-1 1 0,1-1 0,-1 1-1,-1-1 1,1 0 0,-1 1-1,0-1 1,-1-9 0,0 13-9,1 0 1,-1-1-1,1 1 1,-1 0-1,0 0 0,0 0 1,0 0-1,0 0 1,-1 0-1,1 0 1,0 1-1,-1-1 1,1 0-1,-1 1 0,0-1 1,0 1-1,1-1 1,-1 1-1,0 0 1,0 0-1,0 0 1,0 0-1,0 0 0,0 0 1,-1 1-1,1-1 1,0 1-1,0-1 1,-1 1-1,-2 0 1,-5 0-35,-1 0 1,1 1 0,-1 0-1,1 1 1,0 0 0,-1 1-1,1 0 1,0 0 0,1 1-1,-1 0 1,1 1 0,0 0-1,0 1 1,-13 10 0,7-4 18,0 1-1,1 1 1,0 0 0,1 0 0,1 2-1,-20 32 1,29-45 34,1 0 0,0 0-1,0 1 1,1-1 0,-1 1 0,1-1-1,0 1 1,0 0 0,0 0 0,0-1 0,0 1-1,1 0 1,0 0 0,0 0 0,0 0-1,1 4 1,0-6 6,0 0 0,0 0-1,1-1 1,-1 1 0,1 0-1,-1 0 1,1-1 0,0 1 0,0-1-1,0 1 1,-1-1 0,1 0-1,1 0 1,-1 1 0,0-2-1,0 1 1,0 0 0,0 0 0,1-1-1,-1 1 1,0-1 0,1 0-1,-1 1 1,0-1 0,1 0-1,2-1 1,29 2 60,45-6 0,5 1-54,-83 4-28,-1 0-1,1 0 0,0 0 0,-1 0 1,1 0-1,0 0 0,-1 0 0,1 0 1,0 0-1,-1 1 0,1-1 0,0 0 0,-1 0 1,1 1-1,0-1 0,-1 1 0,1-1 1,-1 0-1,1 1 0,-1-1 0,1 1 1,-1-1-1,1 1 0,-1 0 0,0-1 1,1 1-1,-1-1 0,0 1 0,1 0 1,-1-1-1,0 1 0,0 1 0,-2 27-54,-1-19 39,-1-1 0,0 1 0,0-1 0,-6 9 0,-29 28-382,36-43 343,1-1 0,-1 0-1,0 0 1,0 0 0,0 0-1,0 0 1,0 0 0,-1-1-1,1 1 1,0-1 0,-1 0-1,1 0 1,-1-1 0,-5 1-1,8-1-937,11-4-2157,22 4 3519,-24 0-775,10 0-855,38-2-7295,-25-8 3090</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39.581"/>
    </inkml:context>
    <inkml:brush xml:id="br0">
      <inkml:brushProperty name="width" value="0.025" units="cm"/>
      <inkml:brushProperty name="height" value="0.025" units="cm"/>
    </inkml:brush>
  </inkml:definitions>
  <inkml:trace contextRef="#ctx0" brushRef="#br0">260 94 4869,'4'-12'3005,"1"-4"-1658,10-44 4161,-16 55-1635,-5 10-2515,-20 27-769,2 2-1,1 1 0,2 0 0,1 1 1,2 2-1,1 0 0,3 0 1,1 2-1,-9 42 0,19-66-416,0 0 0,1 1 1,1-1-1,0 1 0,1-1 0,1 1 0,4 24 0,-4-39-184,-1-1-1,1 1 1,-1-1-1,1 1 0,0-1 1,-1 1-1,1-1 1,0 1-1,0-1 0,0 0 1,0 1-1,1-1 1,-1 0-1,0 0 0,0 0 1,1 0-1,-1 0 1,0 0-1,1 0 0,-1 0 1,1-1-1,-1 1 1,1 0-1,0-1 0,1 1 1,-2-1-128,0 0-1,0 0 1,0-1 0,0 1 0,0 0 0,0 0 0,1-1 0,-1 1-1,0 0 1,0-1 0,0 1 0,-1-1 0,1 0 0,0 1 0,0-1-1,0 0 1,0 1 0,-1-1 0,1 0 0,0 0 0,0 0-1,-1 0 1,1 0 0,-1 1 0,1-1 0,-1 0 0,1 0 0,-1-1-1,0 1 1,1 0 0,-1 0 0,0 0 0,0 0 0,0 0 0,0 0-1,0 0 1,0-1 0,1-9-1842,-1 0 1,-1 0-1,0 0 1,-3-19-1,-20-39-2355,-12 4 5143,-4 2 4718,16 27-91,24 36-5303,-1 0 0,1-1 1,0 1-1,0 0 0,0-1 1,0 1-1,0 0 0,0-1 1,-1 1-1,1 0 0,0-1 1,0 1-1,0 0 0,0-1 1,0 1-1,0 0 0,0-1 0,1 1 1,-1 0-1,0-1 0,0 1 1,0 0-1,0-1 0,0 1 1,0 0-1,1-1 0,-1 1 1,0 0-1,0 0 0,0-1 1,1 1-1,-1 0 0,0 0 1,0-1-1,1 1 0,-1 0 1,0 0-1,0 0 0,1-1 1,-1 1-1,0 0 0,1 0 1,-1 0-1,0 0 0,1 0 0,-1 0 1,0 0-1,1 0 0,0 0 1,31-4 1340,37 10-1472,20 10 213,51 7-3974,-82-21-3263</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0.673"/>
    </inkml:context>
    <inkml:brush xml:id="br0">
      <inkml:brushProperty name="width" value="0.025" units="cm"/>
      <inkml:brushProperty name="height" value="0.025" units="cm"/>
    </inkml:brush>
  </inkml:definitions>
  <inkml:trace contextRef="#ctx0" brushRef="#br0">0 66 10890,'0'0'1943,"3"-9"567,2-1-1190,7-21 818,-7 16 5518,-8 137-6673,0-42-671,13 136 0,-9-211-285,-1 0 0,1 0 1,0 0-1,0 0 0,1 0 1,0 0-1,-1 0 0,2-1 0,-1 1 1,0-1-1,1 1 0,0-1 0,0 0 1,0 0-1,1 0 0,3 3 0,-4-6 30,0 1-1,0-1 1,0 1-1,0-1 1,0 0-1,0 0 1,0-1-1,1 1 1,-1-1-1,0 1 1,1-1-1,-1 0 1,0 0-1,1-1 1,-1 1-1,0-1 1,0 1-1,0-1 1,1 0-1,-1 0 1,0-1-1,0 1 1,0 0-1,0-1 1,4-3-1,7-4 5,1-1-1,-2-1 0,0 0 0,0 0 0,-1-2 0,0 1 0,-1-1 0,18-28 1,-3-5-441,33-75 0,-59 171-176,-11 33 514,6-61 57,2 0 0,1 1 0,0-1 0,2 1 0,3 32 0,-3-54-6,0 0-1,0 0 0,0 0 0,1 0 0,-1 0 0,1 0 0,-1 0 1,0 0-1,1 0 0,0 0 0,-1 0 0,1 0 0,0 0 1,-1 0-1,1 0 0,0 0 0,0-1 0,0 1 0,0 0 1,-1-1-1,1 1 0,0 0 0,0-1 0,0 1 0,2-1 0,-1 1 27,1-1 0,-1 1-1,1-1 1,0 0-1,-1 0 1,1 0-1,-1-1 1,1 1-1,-1-1 1,5 0-1,0-2 57,0 1 0,0-1 0,0-1 0,0 1-1,-1-1 1,12-9 0,0-4-52,0-1-1,-2 0 1,0-2-1,-1 0 1,-1-1-1,-1 0 1,0-1-1,-2 0 1,-1-1-1,9-29 1,-13 34-629,-2-2 0,0 1 1,-2 0-1,2-34 0,-4 53 479,0 0-1,0 0 0,0 0 1,0-1-1,0 1 1,0 0-1,0 0 0,0 0 1,0-1-1,0 1 1,0 0-1,0 0 1,0 0-1,0-1 0,0 1 1,0 0-1,0 0 1,-1 0-1,1-1 0,0 1 1,0 0-1,0 0 1,0 0-1,0 0 0,0-1 1,0 1-1,-1 0 1,1 0-1,0 0 1,0 0-1,0 0 0,0 0 1,-1 0-1,1-1 1,0 1-1,0 0 0,0 0 1,0 0-1,-1 0 1,1 0-1,0 0 1,0 0-1,0 0 0,-1 0 1,1 0-1,0 0 1,-1 0-1,-6 5-6634,-3 8-2271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52.395"/>
    </inkml:context>
    <inkml:brush xml:id="br0">
      <inkml:brushProperty name="width" value="0.025" units="cm"/>
      <inkml:brushProperty name="height" value="0.025" units="cm"/>
      <inkml:brushProperty name="color" value="#E71224"/>
    </inkml:brush>
  </inkml:definitions>
  <inkml:trace contextRef="#ctx0" brushRef="#br0">42 4280 96,'0'0'7383,"-41"6"4580,44-11-11962,0 1-1,0-1 0,1 1 1,0 0-1,0 0 0,0 0 0,0 1 1,1-1-1,8-4 0,-5 2 24,465-331-681,-117 109 268,-183 120-60,591-411-580,-23-34 804,1187-814 561,-1564 1133-37,32-22-192,-346 222-16,868-548 854,-911 578-1519,12-6 942,-10 8-9190</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1.022"/>
    </inkml:context>
    <inkml:brush xml:id="br0">
      <inkml:brushProperty name="width" value="0.025" units="cm"/>
      <inkml:brushProperty name="height" value="0.025" units="cm"/>
    </inkml:brush>
  </inkml:definitions>
  <inkml:trace contextRef="#ctx0" brushRef="#br0">243 0 16912,'0'0'6929,"-9"14"-6651,-46 68 1202,4 3 1,-59 137-1,106-213-1413,1 1-1,0-1 0,0 1 1,2 0-1,-1 0 0,1 0 1,0 0-1,2 17 0,-1-24-78,0 0 0,1 0 0,0 0 0,-1 0 0,1 0 0,0 0 0,0 0 0,1 0 0,-1-1 0,1 1 0,-1 0 0,1-1 0,0 1 0,0-1 0,0 0 0,0 1 0,1-1 0,-1 0 0,0 0 0,1-1 0,0 1 0,-1 0 0,1-1 0,0 1 0,0-1 0,0 0 0,0 0 0,0 0 0,0-1 0,6 2 0,1-1-906,0 0 1,1-1 0,-1 0-1,0-1 1,14-2 0,17-11-7054</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1.582"/>
    </inkml:context>
    <inkml:brush xml:id="br0">
      <inkml:brushProperty name="width" value="0.025" units="cm"/>
      <inkml:brushProperty name="height" value="0.025" units="cm"/>
    </inkml:brush>
  </inkml:definitions>
  <inkml:trace contextRef="#ctx0" brushRef="#br0">80 1 1634,'0'0'21689,"-8"10"-21187,-2 7-446,0 1-1,2 0 1,0 0-1,1 0 1,0 1-1,2 0 1,0 0-1,2 1 1,-3 20-1,5-29-16,0 1 0,1-1 0,0 0 0,0 0 0,2 0 0,1 11 0,-2-20 4,-1 0 0,1 0 1,-1-1-1,1 1 0,0 0 0,0-1 0,0 1 0,0 0 0,0-1 0,0 1 1,0-1-1,1 0 0,-1 1 0,0-1 0,1 0 0,-1 0 0,4 2 0,-3-2 42,1-1-1,-1 1 1,1-1-1,-1 1 0,1-1 1,-1 0-1,1 0 0,-1 0 1,1-1-1,-1 1 1,0 0-1,1-1 0,-1 0 1,1 1-1,-1-1 0,0 0 1,4-2-1,4-3 24,0 0 0,-1 0-1,0-1 1,0 0 0,0-1 0,-1 0 0,0 0-1,10-13 1,52-82-66,-65 95-13,7-11-21,0 0-1,-2-1 1,0 0-1,9-29 1,-42 118-125,14-47 51,2 1 1,0 0 0,1 0 0,-4 42-1,9-59 75,1 1-1,0-1 0,0 1 0,0 0 0,1-1 0,0 1 1,0-1-1,0 1 0,5 10 0,-4-15-243,0 1-1,0-1 1,0 0-1,0 0 1,0 0 0,0 0-1,1 0 1,-1 0-1,0 0 1,1-1 0,0 0-1,-1 1 1,1-1-1,0 0 1,0 0 0,0 0-1,0-1 1,0 1-1,0-1 1,0 1 0,0-1-1,0 0 1,3-1-1,18 2-5860</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1.931"/>
    </inkml:context>
    <inkml:brush xml:id="br0">
      <inkml:brushProperty name="width" value="0.025" units="cm"/>
      <inkml:brushProperty name="height" value="0.025" units="cm"/>
    </inkml:brush>
  </inkml:definitions>
  <inkml:trace contextRef="#ctx0" brushRef="#br0">139 1 16367,'0'0'7271,"-11"55"-7143,-4-29-63,0-2 31,-8 2-32,5-3 96,-3-4 0,6-4-96,4-7-128,2-8-1185,9-11-7431,9-8-2755</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2.258"/>
    </inkml:context>
    <inkml:brush xml:id="br0">
      <inkml:brushProperty name="width" value="0.025" units="cm"/>
      <inkml:brushProperty name="height" value="0.025" units="cm"/>
    </inkml:brush>
  </inkml:definitions>
  <inkml:trace contextRef="#ctx0" brushRef="#br0">150 1 11371,'0'0'8488,"-2"51"-7271,-4-24-256,-1 0-192,1 2-321,-3 2-288,1-4-96,3-2 0,-1-6-32,4-1-64,2-9-256,0-5-513,2-4-736,6 0-1730,-3-13-3107</inkml:trace>
  <inkml:trace contextRef="#ctx0" brushRef="#br0" timeOffset="1">0 130 11115,'0'0'13484,"60"-1"-13420,-26 1-160,1 0-1281,3 0-2499,-3 0-2882</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2.614"/>
    </inkml:context>
    <inkml:brush xml:id="br0">
      <inkml:brushProperty name="width" value="0.025" units="cm"/>
      <inkml:brushProperty name="height" value="0.025" units="cm"/>
    </inkml:brush>
  </inkml:definitions>
  <inkml:trace contextRef="#ctx0" brushRef="#br0">43 1 15278,'0'0'8168,"-35"68"-7815,31-44-289,0-3 0,4-2-64,0 1-225,0-9-1825,4-6-3267</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2.958"/>
    </inkml:context>
    <inkml:brush xml:id="br0">
      <inkml:brushProperty name="width" value="0.025" units="cm"/>
      <inkml:brushProperty name="height" value="0.025" units="cm"/>
    </inkml:brush>
  </inkml:definitions>
  <inkml:trace contextRef="#ctx0" brushRef="#br0">42 0 13389,'0'0'9539,"-6"10"-8914,1 2-551,-1 0 0,2 0 0,-1 0 1,2 0-1,-1 1 0,2-1 0,0 1 0,-1 25 0,2-24 25,0 1-112,1 0-1,0-1 0,1 1 0,6 27 0,-7-40 42,1 0 0,0 1 0,-1-1 0,1 0 0,0 0 0,0 0 0,0 0 0,0 0 0,1 0 0,-1 0 0,0 0 0,1 0 0,0 0 0,-1-1 0,1 1 0,0-1 0,0 1 0,0-1 0,0 0 0,0 0 0,0 0 0,0 0 0,0 0 0,0 0 0,1 0 0,-1-1 0,0 1 0,0-1 1,1 0-1,-1 1 0,0-1 0,1 0 0,-1 0 0,0-1 0,1 1 0,-1 0 0,4-2 0,-1 0 124,1 0 0,-1-1 1,0 0-1,0 0 1,-1 0-1,1 0 1,0-1-1,-1 1 0,0-1 1,0 0-1,0-1 1,-1 1-1,6-8 1,3-6-44,-1-1 0,11-24 0,4-34 99,-18 51-303,-6 22-112,-2 9-148,-4 19 325,-2 11 22,1 1 0,2-1 1,2 1-1,5 61 0,6-64-2043,-9-31 1704,0 0 0,0 0 0,0-1-1,0 1 1,0 0 0,1 0 0,-1-1 0,1 1-1,-1-1 1,1 0 0,-1 1 0,1-1 0,0 0-1,-1 0 1,1 0 0,0 0 0,0 0 0,0 0-1,0-1 1,0 1 0,0-1 0,3 1 0,14 0-8867</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3.306"/>
    </inkml:context>
    <inkml:brush xml:id="br0">
      <inkml:brushProperty name="width" value="0.025" units="cm"/>
      <inkml:brushProperty name="height" value="0.025" units="cm"/>
    </inkml:brush>
  </inkml:definitions>
  <inkml:trace contextRef="#ctx0" brushRef="#br0">61 1 17264,'0'0'2851,"-27"54"-961,14-20-769,4-2-897,3 0-128,5-2-64,-3-6-128,4-4-1185,0-5-1282,0-5-928,0-6-352</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3.638"/>
    </inkml:context>
    <inkml:brush xml:id="br0">
      <inkml:brushProperty name="width" value="0.025" units="cm"/>
      <inkml:brushProperty name="height" value="0.025" units="cm"/>
    </inkml:brush>
  </inkml:definitions>
  <inkml:trace contextRef="#ctx0" brushRef="#br0">0 19 10954,'9'-2'3940,"8"-3"-2708,0 1-1,1 1 1,-1 1-1,1 0 1,-1 2-1,36 2 1,-49-2-1219,1 1 0,0-1 0,0 1 0,0 0 0,-1 0 0,1 1 0,0 0 0,-1-1 0,0 2 0,1-1 0,-1 0 0,0 1 0,0 0 0,0 0 0,0 0 0,-1 0 0,1 1 0,-1-1 0,0 1 1,0 0-1,0 0 0,-1 0 0,1 0 0,-1 1 0,0-1 0,0 0 0,-1 1 0,1 0 0,-1-1 0,0 1 0,1 10 0,-2-13-11,0 1-1,0 0 1,0-1 0,-1 1 0,1 0-1,-1-1 1,1 1 0,-1-1 0,0 1-1,0-1 1,0 1 0,0-1 0,-1 1-1,1-1 1,-1 0 0,1 0 0,-1 0-1,0 0 1,0 0 0,0 0 0,0 0-1,0 0 1,-4 2 0,1-2 48,0 1 1,0-1-1,0 1 1,0-1 0,0-1-1,-1 1 1,1-1-1,-1 0 1,1 0-1,-10 0 1,15-1-227,0-1 69,1 1 1,-1 0-1,1-1 0,0 1 1,-1 0-1,1 0 0,0 0 1,-1 0-1,1-1 1,-1 1-1,1 0 0,0 0 1,-1 0-1,1 0 1,0 1-1,-1-1 0,1 0 1,0 0-1,-1 0 1,1 0-1,0 1 0,-1-1 1,1 0-1,-1 1 1,1-1-1,0 0 0,-1 1 1,1-1-1,-1 1 1,1-1-1,-1 1 0,20 18-1287,-16-14 973,0-2 447,-1 0 0,1 1 0,-1-1 0,-1 1-1,1 0 1,0 0 0,-1 0 0,0 0 0,0 0-1,0 1 1,0-1 0,2 9 0,-4-11 66,0 1 0,-1-1 0,1 0 0,0 1-1,-1-1 1,1 0 0,-1 1 0,0-1 0,0 0 0,0 1 0,0-1 0,0 0 0,0 0 0,0 0 0,-1 0 0,1 0 0,-1 0 0,0-1-1,1 1 1,-1 0 0,0-1 0,0 1 0,0-1 0,0 0 0,0 0 0,0 0 0,-4 2 0,-10 5 696,-1 0-1,0-2 1,-20 6 0,29-9-621,0-1 1,0-1-1,-1 0 1,1 0-1,0 0 1,-1-1-1,1 0 1,-1-1-1,-9-1 1,17 1-246,-1 0 1,0 1-1,1-1 0,-1 0 1,1 0-1,-1 0 1,1 0-1,0 0 0,-1 0 1,1-1-1,0 1 1,0 0-1,0-1 0,0 1 1,0 0-1,0-1 1,0 1-1,0-1 0,0 0 1,1 1-1,-1-1 1,1 0-1,-1 1 0,1-1 1,0 0-1,-1-2 1,3-47-8558,8 15-1765</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3.957"/>
    </inkml:context>
    <inkml:brush xml:id="br0">
      <inkml:brushProperty name="width" value="0.025" units="cm"/>
      <inkml:brushProperty name="height" value="0.025" units="cm"/>
    </inkml:brush>
  </inkml:definitions>
  <inkml:trace contextRef="#ctx0" brushRef="#br0">161 1 14606,'0'0'6956,"5"13"-6022,8 26-258,-2 1 0,-1 0-1,-3 1 1,5 78 0,-11-91-452,-1 0 1,-1 0-1,-2-1 0,-11 54 0,11-71-381,-1 0 0,0 0 0,0 0 0,-1-1 0,0 0 0,0 0 0,-1 0 0,0-1 0,-1 1 0,0-1 0,0-1 0,-1 0 0,0 0 0,0 0 0,-1-1 0,-12 7 0,-23 8-4530,3-7-5088</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4.729"/>
    </inkml:context>
    <inkml:brush xml:id="br0">
      <inkml:brushProperty name="width" value="0.025" units="cm"/>
      <inkml:brushProperty name="height" value="0.025" units="cm"/>
    </inkml:brush>
  </inkml:definitions>
  <inkml:trace contextRef="#ctx0" brushRef="#br0">0 88 13741,'0'0'2493,"8"-9"779,-1 2-2904,-1 0 0,1 0-1,1 1 1,-1 0-1,1 1 1,0-1-1,0 1 1,0 1-1,1 0 1,0 0-1,-1 1 1,19-5-1,-15 5-226,1 2 0,-1-1 0,1 1-1,-1 1 1,1 0 0,21 4 0,-32-4-139,1 1 1,-1 0-1,1-1 0,-1 1 0,1 0 1,-1 0-1,0 0 0,1 1 1,-1-1-1,0 0 0,0 1 1,0 0-1,0-1 0,0 1 1,0 0-1,-1 0 0,1 0 1,-1 0-1,1 0 0,-1 0 1,0 1-1,1-1 0,-1 0 1,-1 1-1,1-1 0,0 1 1,0-1-1,-1 1 0,0-1 0,1 1 1,-1 0-1,0-1 0,0 1 1,0-1-1,-1 1 0,1-1 1,-1 1-1,1-1 0,-2 4 1,-1 4 17,-1-1 0,1 0 0,-2 1 0,1-2 0,-1 1 1,-11 14-1,11-17-8,0 0-1,1 1 1,0-1 0,0 1 0,0 0 0,1 1 0,0-1-1,0 0 1,1 1 0,0 0 0,-1 12 0,3-19-11,0 0 0,0-1 0,0 1 0,0 0 0,0-1 0,1 1 0,-1 0 0,0-1-1,0 1 1,1 0 0,-1-1 0,0 1 0,1-1 0,-1 1 0,1-1 0,-1 1 0,1-1 0,-1 1 0,1-1 0,-1 1 0,1-1 0,-1 1 0,1-1 0,0 0 0,-1 0 0,1 1 0,1-1 0,26 4 61,25-13 35,-35 1-213,-1 0 0,0-1 0,-1-1 0,0-1-1,0 0 1,-1-1 0,-1-1 0,0 0 0,-1-1-1,0 0 1,-1-1 0,12-20 0,-22 31 116,1 1 0,-1 0 0,0-1 0,-1 1 0,1-1 0,-1 0 0,1 1 0,-1-1 0,-1 0 0,1 0 0,0 0 0,0-7 0,-2 10 2,1 1 1,-1 0 0,1-1-1,0 1 1,-1 0 0,1 0-1,-1 0 1,1-1 0,-1 1-1,1 0 1,-1 0 0,1 0 0,-1 0-1,1 0 1,-1 0 0,1 0-1,-1 0 1,1 0 0,-1 0-1,1 0 1,-1 0 0,1 0-1,-1 0 1,1 0 0,-1 0-1,1 1 1,-1-1 0,1 0-1,0 0 1,-1 1 0,1-1-1,-1 0 1,1 1 0,0-1-1,-1 0 1,1 1 0,0-1 0,-1 0-1,1 1 1,-1 0 0,-15 15-49,8-5 120,1 1 1,0-1 0,0 2 0,1-1-1,1 1 1,0-1 0,1 1 0,1 1-1,-1-1 1,2 0 0,0 1 0,0 17-1,2-29-41,0-1-1,0 0 0,1 0 1,-1 0-1,0 0 0,1 0 1,-1 0-1,0 0 0,1 0 0,-1 0 1,1 0-1,0 0 0,-1 0 1,1 0-1,0 0 0,0 0 1,-1 0-1,1-1 0,0 1 1,0 0-1,0-1 0,0 1 1,0 0-1,0-1 0,0 1 1,0-1-1,0 0 0,0 1 0,0-1 1,1 0-1,-1 0 0,0 1 1,0-1-1,0 0 0,0 0 1,0 0-1,1-1 0,-1 1 1,0 0-1,0 0 0,0-1 1,0 1-1,0 0 0,0-1 1,1 0-1,5-1 123,0 0 0,-1 0 1,1 0-1,-1-1 0,0 0 0,9-6 0,4-7-105,0 0 0,-1-1 0,-1-1 0,-1-1 0,-1 0-1,0-1 1,-2-1 0,13-24 0,-38 69-83,2 0 0,1 0 1,1 1-1,1 0 0,1 0 1,1 1-1,-2 44 0,7-69 26,0 0 0,0 1 0,0-1 0,0 1 0,1-1-1,-1 0 1,0 1 0,1-1 0,-1 0 0,1 1 0,0-1 0,-1 0 0,1 0-1,0 1 1,0-1 0,0 0 0,-1 0 0,1 0 0,0 0 0,1 0 0,-1 0-1,0 0 1,0-1 0,0 1 0,0 0 0,1-1 0,-1 1 0,0-1 0,1 1-1,-1-1 1,0 1 0,1-1 0,-1 0 0,1 0 0,-1 0 0,3 0-1,1 0-516,-1 0 0,1 0-1,0-1 1,-1 0-1,1 0 1,0 0 0,-1 0-1,0-1 1,1 1-1,7-5 1,20-16-7436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52.945"/>
    </inkml:context>
    <inkml:brush xml:id="br0">
      <inkml:brushProperty name="width" value="0.025" units="cm"/>
      <inkml:brushProperty name="height" value="0.025" units="cm"/>
      <inkml:brushProperty name="color" value="#E71224"/>
    </inkml:brush>
  </inkml:definitions>
  <inkml:trace contextRef="#ctx0" brushRef="#br0">12 190 8616,'-1'-1'164,"1"1"0,-1 0 1,0 0-1,1-1 0,-1 1 0,0 0 0,1-1 0,-1 1 0,1-1 0,-1 1 1,1-1-1,-1 1 0,1-1 0,-1 1 0,1-1 0,0 1 0,-1-1 1,1 0-1,0 1 0,-1-1 0,1 1 0,0-1 0,0 0 0,0 1 0,-1-1 1,1 0-1,0-1 0,19 2 1077,5 0-1083,39-7 200,1-3-1,-1-3 1,-1-3-1,69-27 1,-55 17-326,150-29 1,-221 54-28,-2 0-15,1 1 0,-1-1 1,1 1-1,0-1 1,-1 1-1,1 0 0,-1 1 1,8 0-1,-10 0 19,0 0 1,0 0-1,0 0 0,0 0 1,0 0-1,0 0 1,0 0-1,0 0 0,-1 0 1,1 0-1,0 0 0,-1 0 1,1 1-1,-1-1 0,1 0 1,-1 1-1,0-1 0,0 0 1,1 1-1,-1-1 0,0 0 1,0 1-1,0-1 0,0 0 1,-1 1-1,1 0 0,-1 10 74,0-1 1,-1 1-1,-1-1 0,0 0 0,0 1 0,-1-1 0,0-1 0,-9 16 0,-53 83 208,49-83-214,-161 222 242,15-21-237,155-215-165,5-9-14,1 0-1,-1 0 0,1 1 0,0-1 1,-1 0-1,2 1 0,-1 0 0,0-1 1,1 1-1,-1 0 0,1 0 1,0 0-1,1 0 0,-1 7 0,2-11-226,1 1 0,0-1 0,-1 0 0,1 0 0,0 0 0,0 0 0,-1 0 0,1-1 0,0 1 0,-1 0 0,1-1 0,0 1-1,-1-1 1,1 0 0,0 1 0,1-2 0,29-21-5644</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6.394"/>
    </inkml:context>
    <inkml:brush xml:id="br0">
      <inkml:brushProperty name="width" value="0.025" units="cm"/>
      <inkml:brushProperty name="height" value="0.025" units="cm"/>
    </inkml:brush>
  </inkml:definitions>
  <inkml:trace contextRef="#ctx0" brushRef="#br0">1 84 3171,'6'-58'6243,"-3"35"-151,-2 20-2088,0 9 722,0 18-4547,0-1-1,2 1 1,0-1-1,2 1 1,1-1-1,12 33 0,-17-54-131,0-1-1,0 1 0,0-1 1,0 0-1,0 0 0,0 0 0,1 0 1,-1 0-1,0 0 0,1 0 0,-1 0 1,1 0-1,-1 0 0,0-1 1,1 1-1,0-1 0,-1 1 0,1-1 1,-1 1-1,1-1 0,0 0 1,-1 0-1,1 0 0,-1 0 0,1 0 1,0 0-1,-1 0 0,1-1 0,0 1 1,-1-1-1,1 1 0,-1-1 1,1 1-1,-1-1 0,1 0 0,-1 0 1,2-1-1,7-3 200,0-1 1,0 0-1,14-13 0,-5 1-151,-16 14-90,0 0 0,0 1 0,1 0 0,-1-1 0,1 1 0,0 1 1,-1-1-1,1 1 0,0-1 0,1 1 0,-1 0 0,0 0 0,1 1 0,7-2 0,-12 3-10,1 0 0,0 0-1,-1 1 1,1-1 0,0 0-1,-1 1 1,1-1 0,0 0-1,-1 1 1,1-1 0,-1 1 0,1-1-1,0 1 1,-1 0 0,0-1-1,1 1 1,-1-1 0,1 1-1,-1 0 1,0-1 0,1 1 0,-1 0-1,0-1 1,0 1 0,1 0-1,-1 0 1,0-1 0,0 1-1,0 0 1,0 1 0,1 29-26,-1-24 18,-1 6 23,1-8-17,0 1 1,0-1-1,0 0 1,0 1-1,1-1 1,0 0-1,2 7 1,-3-12 6,0 1 0,1 0 1,-1-1-1,0 1 0,1 0 1,-1-1-1,1 1 0,-1-1 1,1 1-1,-1-1 0,1 1 1,-1-1-1,1 1 0,0-1 1,-1 0-1,1 1 0,0-1 1,-1 0-1,1 1 0,0-1 1,0 0-1,0 0 0,1 0 8,0 0-1,1 0 0,-1 0 0,0 0 0,0-1 1,0 1-1,0-1 0,0 0 0,-1 1 0,1-1 0,0 0 1,2-2-1,43-32 71,-40 29-90,-1 0-1,1 1 1,-1-1-1,1 2 1,1-1-1,-1 1 1,1 0-1,0 0 1,-1 1-1,10-2 1,-17 5-20,1 0 0,-1 0 0,1 0-1,-1 0 1,1 0 0,-1 0 0,1 0 0,-1 0 0,1 1 0,-1-1 0,1 0-1,-1 0 1,1 0 0,-1 1 0,1-1 0,-1 0 0,0 1 0,1-1 0,-1 0-1,1 1 1,-1-1 0,0 1 0,1-1 0,-1 0 0,0 1 0,0-1 0,1 1-1,-1-1 1,0 1 0,0-1 0,0 2 0,5 25-308,-7 31 370,2-54-69,-7 47 92,7-51-77,0 1 0,0-1 1,1 0-1,-1 1 0,0-1 0,0 0 0,0 0 1,0 1-1,1-1 0,-1 0 0,0 0 0,0 1 1,0-1-1,1 0 0,-1 0 0,0 0 0,0 1 1,1-1-1,-1 0 0,0 0 0,1 0 0,-1 0 1,0 0-1,0 0 0,1 1 0,-1-1 0,0 0 0,1 0 1,-1 0-1,0 0 0,1 0 0,-1 0 0,0 0 1,1 0-1,-1 0 0,0-1 0,0 1 0,1 0 1,-1 0-1,0 0 0,1 0 0,-1 0 0,0 0 1,0-1-1,1 1 0,-1 0 0,0 0 0,0 0 1,1-1-1,-1 1 0,0 0 0,0 0 0,0-1 0,1 1 1,-1 0-1,0-1 0,15-11-2415,3-8-3721,4-3-4026</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6.753"/>
    </inkml:context>
    <inkml:brush xml:id="br0">
      <inkml:brushProperty name="width" value="0.025" units="cm"/>
      <inkml:brushProperty name="height" value="0.025" units="cm"/>
    </inkml:brush>
  </inkml:definitions>
  <inkml:trace contextRef="#ctx0" brushRef="#br0">180 42 10762,'-12'2'5915,"-9"1"-4118,6-2-724,-1 2 0,1 0 0,0 0-1,-22 9 1,34-11-1025,0 0-1,0 1 1,1-1-1,-1 0 1,0 1-1,1-1 1,-1 1-1,1 0 1,0 0-1,0 0 0,0 0 1,0 0-1,0 1 1,0-1-1,0 1 1,1-1-1,-1 1 1,1-1-1,0 1 1,-1 0-1,1 0 1,1 0-1,-1 0 1,0 0-1,1-1 0,-1 1 1,1 0-1,0 0 1,0 0-1,0 0 1,1 4-1,0-6-43,0 1-1,-1-1 0,1 0 1,0 0-1,0 0 0,0 0 1,0 1-1,0-2 0,1 1 0,-1 0 1,0 0-1,0 0 0,1 0 1,-1-1-1,0 1 0,1 0 1,-1-1-1,1 0 0,-1 1 1,1-1-1,-1 0 0,1 0 1,-1 1-1,1-1 0,-1 0 1,1-1-1,-1 1 0,3 0 1,3-1 20,-1 1 0,1-1 0,-1 0 0,1 0 0,10-4 0,-7-1-2,0 1 1,-1-2 0,0 1 0,-1-1 0,1 0-1,-1-1 1,7-9 0,-10 12-51,0-1 0,0 0 0,0 0 0,-1-1 0,0 1-1,-1-1 1,1 0 0,-1 0 0,0 0 0,-1 0 0,2-8 0,-4 15 26,0-1 0,0 1 0,0 0 1,0 0-1,0-1 0,0 1 0,0 0 0,0 0 1,0 0-1,0-1 0,0 1 0,-1 0 1,1 0-1,0-1 0,0 1 0,0 0 0,0 0 1,0 0-1,0 0 0,-1-1 0,1 1 1,0 0-1,0 0 0,0 0 0,-1 0 0,1 0 1,0-1-1,0 1 0,0 0 0,-1 0 1,1 0-1,0 0 0,0 0 0,-1 0 0,1 0 1,0 0-1,0 0 0,0 0 0,-1 0 0,1 0 1,0 0-1,0 0 0,-1 0 0,1 0 1,0 0-1,0 0 0,-1 0 0,1 0 0,0 0 1,0 0-1,0 1 0,-1-1 0,1 0 1,0 0-1,0 0 0,0 0 0,0 0 0,-1 1 1,1-1-1,-14 9-83,5 1 74,1-1 0,0 1 1,0 1-1,1-1 0,1 1 0,0 1 1,0-1-1,1 1 0,1 0 1,0 0-1,0 0 0,1 1 1,1-1-1,0 1 0,0 21 1,2-32-29,0 0 0,0 0 0,0 1 0,1-1 0,-1 0 0,0 0 1,1 0-1,0 0 0,0 0 0,-1 0 0,1 0 0,0 0 0,1 0 0,-1-1 0,0 1 1,0 0-1,1-1 0,-1 1 0,1 0 0,-1-1 0,1 0 0,0 1 0,0-1 1,0 0-1,-1 0 0,1 0 0,0 0 0,0 0 0,0-1 0,0 1 0,1-1 0,-1 1 1,0-1-1,0 0 0,0 0 0,0 1 0,0-2 0,1 1 0,1 0 0,4-1-709,-1 0-1,1 0 0,-1 0 1,1-1-1,-1 0 0,0 0 1,0-1-1,0 0 0,0 0 1,10-7-1,18-16-7141</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7.127"/>
    </inkml:context>
    <inkml:brush xml:id="br0">
      <inkml:brushProperty name="width" value="0.025" units="cm"/>
      <inkml:brushProperty name="height" value="0.025" units="cm"/>
    </inkml:brush>
  </inkml:definitions>
  <inkml:trace contextRef="#ctx0" brushRef="#br0">212 0 13965,'0'0'11419,"-4"11"-11067,-21 45-145,-2-1 1,-3 0-1,-2-3 0,-61 78 0,99-190-14509,2 23 5836</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7.474"/>
    </inkml:context>
    <inkml:brush xml:id="br0">
      <inkml:brushProperty name="width" value="0.025" units="cm"/>
      <inkml:brushProperty name="height" value="0.025" units="cm"/>
    </inkml:brush>
  </inkml:definitions>
  <inkml:trace contextRef="#ctx0" brushRef="#br0">0 1 1121,'0'0'23062,"41"30"-22902,-22-5-64,3 1-64,-1 0-384,-1-2-1474,1-5-2690,-2-3-4549</inkml:trace>
  <inkml:trace contextRef="#ctx0" brushRef="#br0" timeOffset="1">366 28 13869,'0'0'10378,"-15"66"-10186,15-39-64,0 1-64,0-1-32,6-5-993,-1-6-2146,5-9-3619</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8.182"/>
    </inkml:context>
    <inkml:brush xml:id="br0">
      <inkml:brushProperty name="width" value="0.025" units="cm"/>
      <inkml:brushProperty name="height" value="0.025" units="cm"/>
    </inkml:brush>
  </inkml:definitions>
  <inkml:trace contextRef="#ctx0" brushRef="#br0">0 0 8488,'0'0'15081,"9"12"-13976,-3-4-907,-1-2-85,-1 0 0,1 0 0,-1 1 0,0 0 0,-1 0 0,1 0 0,-2 0 0,1 1 0,-1-1 0,3 14 0,-3-5 88,-1-3-110,0-1 0,1 0 0,0 0 0,1 0 0,7 18 0,-9-28-57,1 1 0,-1-1 1,0 0-1,0 0 1,1 0-1,-1 0 0,1 0 1,0 0-1,-1-1 1,1 1-1,0 0 1,0-1-1,0 0 0,0 1 1,1-1-1,-1 0 1,0 0-1,0 0 1,1 0-1,-1-1 0,0 1 1,1-1-1,-1 1 1,1-1-1,-1 0 1,1 0-1,-1 0 0,1 0 1,-1 0-1,1-1 1,-1 1-1,0-1 0,5-1 1,5-3 53,-1 0 1,0-1-1,0-1 1,0 1-1,-1-2 1,0 0-1,-1 0 1,1 0-1,-1-1 1,12-18-1,42-34-244,-63 61 153,0 0 1,0 0-1,0 0 1,0 0 0,0-1-1,0 1 1,0 0 0,0 0-1,0 0 1,1 0-1,-1 0 1,0 0 0,0 0-1,0 0 1,0 0-1,0 0 1,0 0 0,1 0-1,-1 0 1,0 0 0,0 0-1,0 0 1,0 0-1,0 0 1,1 0 0,-1 0-1,0 0 1,0 0-1,0 0 1,0 0 0,0 0-1,0 0 1,1 0 0,-1 0-1,0 0 1,0 0-1,0 0 1,0 0 0,0 0-1,0 0 1,0 0-1,1 0 1,-1 1 0,0-1-1,0 0 1,0 0 0,0 0-1,0 0 1,0 0-1,0 0 1,0 1 0,0-1-1,0 0 1,0 0-1,0 0 1,0 0 0,0 0-1,0 0 1,0 1 0,0-1-1,0 0 1,-1 15-240,-7 16-84,5-23 333,1 0-1,-1 1 1,1 0-1,-2 16 0,14-26 347,2-5-224,0 0-1,-1-1 1,0-1 0,-1 0 0,19-17 0,-17 14-165,0 1 0,0 0-1,1 1 1,14-8 0,-26 16 12,-1 1 0,1 0 0,-1 0 0,0-1 0,1 1 0,-1 0 0,1 0-1,-1 0 1,1 0 0,-1-1 0,0 1 0,1 0 0,-1 0 0,1 0 0,-1 0 0,1 0 0,-1 0 0,1 0-1,-1 0 1,1 1 0,-1-1 0,1 0 0,-1 0 0,1 0 0,-1 0 0,0 1 0,1-1 0,-1 0 0,1 0-1,-1 1 1,0-1 0,1 0 0,-1 1 0,0-1 0,1 0 0,-1 1 0,0-1 0,0 0 0,1 1-1,-1-1 1,0 2 0,3 27-220,-12 32 299,3-18 447,31-55 523,18-27-793,-33 29-845,0 0 0,1 1-1,19-13 1,-28 29-2334,-11 28 2734,2-18-316,-14 37-1702,10-17-6236,10-31-1735</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8.871"/>
    </inkml:context>
    <inkml:brush xml:id="br0">
      <inkml:brushProperty name="width" value="0.025" units="cm"/>
      <inkml:brushProperty name="height" value="0.025" units="cm"/>
    </inkml:brush>
  </inkml:definitions>
  <inkml:trace contextRef="#ctx0" brushRef="#br0">17 0 11787,'0'0'13677,"-2"10"-13239,-6 58 499,1 84 0,19-151-3436,11-8-6779,-13-1 486</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9.945"/>
    </inkml:context>
    <inkml:brush xml:id="br0">
      <inkml:brushProperty name="width" value="0.025" units="cm"/>
      <inkml:brushProperty name="height" value="0.025" units="cm"/>
    </inkml:brush>
  </inkml:definitions>
  <inkml:trace contextRef="#ctx0" brushRef="#br0">54 108 2402,'0'0'12353,"-4"8"-9897,1 0-1707,-7 19 565,6-1 2805,7-27-3784,-1 1-1,0-1 1,1 0 0,-1 1 0,0-1 0,0 0-1,0 0 1,0 0 0,1-1 0,-2 1 0,1 0-1,0-1 1,2-1 0,11-10 152,-1-1 0,22-27 0,-32 35-481,0 1-1,0-1 1,-1 1-1,1-1 0,-1 0 1,-1 0-1,1 0 1,-1-1-1,0 1 1,0-1-1,-1 1 1,1-8-1,-2 14-14,0-1 1,-1 1-1,1 0 0,0-1 1,0 1-1,0-1 0,-1 1 1,1 0-1,0-1 0,0 1 1,-1 0-1,1-1 1,0 1-1,-1 0 0,1 0 1,0-1-1,-1 1 0,1 0 1,-1 0-1,1 0 0,0 0 1,-1-1-1,1 1 0,-1 0 1,1 0-1,0 0 0,-1 0 1,1 0-1,-1 0 0,1 0 1,-1 0-1,1 0 0,0 0 1,-1 0-1,0 1 1,-16 2-188,6 3 178,0 1 1,1 1-1,0 0 1,0 0-1,1 1 1,0 0-1,0 1 1,1 0-1,0 0 0,1 1 1,0-1-1,1 2 1,-6 13-1,11-23 20,-1 1 0,1 0-1,0-1 1,0 1 0,0 0-1,1-1 1,-1 1 0,1 0-1,-1 0 1,1 0 0,0-1 0,0 1-1,0 0 1,1 0 0,-1 0-1,1 0 1,-1-1 0,3 6-1,-1-5 2,1-1-1,-1 1 0,1 0 0,0-1 1,0 0-1,0 0 0,0 0 1,1 0-1,-1 0 0,1 0 0,-1-1 1,1 0-1,6 2 0,24 8 24,65 13-1,-86-22-18,0 0 1,0-2-1,0 1 1,0-2-1,0 0 1,0 0-1,-1-1 0,20-6 1,-46 38-8,6-20 104,11-29 64,4-9-8,-1-1 0,-1 0 1,-2 0-1,0-38 0,-3 67-304,4 26-203,-2-23 346,0-1 0,0 1-1,0-1 1,1 1 0,-1-1 0,1 0 0,0 0 0,-1-1 0,1 1 0,0 0 0,0-1 0,0 0 0,0 0 0,0 0 0,1 0 0,-1 0 0,0 0-1,0-1 1,1 0 0,-1 1 0,4-1 0,4 0 10,-1 0 1,1 0-1,0-1 0,0-1 0,12-2 1,-10-1-10,-1 1 1,-1-2-1,1 1 0,-1-2 1,0 0-1,0 0 1,0-1-1,-1 0 0,-1 0 1,1-1-1,-1-1 1,14-19-1,-19 15-128,-15 19-61,-15 19 31,20-17 177,0 1 1,1 0-1,0 0 1,0 1-1,0-1 1,1 1-1,1 0 1,-1 0-1,2 1 0,-1-1 1,1 1-1,0-1 1,0 14-1,2-22-12,0 0 0,0 0 0,1 0 0,-1 0 0,0 0 0,0 0-1,0 0 1,1 0 0,-1 0 0,1 0 0,-1 0 0,1 0 0,-1 0 0,1 0 0,-1-1-1,1 1 1,0 0 0,0 0 0,-1 0 0,1-1 0,0 1 0,0 0 0,0-1 0,0 1-1,1 0 1,34 5 150,-23-7-97,0 0 0,0-1 1,21-6-1,-9-2 8,45-22 1,-51 22-288,0 1 1,1 1 0,38-11-1,-58 19 207,0 0 0,0 0 0,0 0 0,0 0 0,1 0 0,-1 0 0,0 0 0,0 0 0,0 0 0,1 0 0,-1 0 0,0 0 0,0 0 0,0 0 0,1 0 0,-1 0 0,0 0 0,0 0 0,0 0 0,0 0 0,1 0 0,-1 0 0,0 0 0,0 0 1,0 1-1,0-1 0,1 0 0,-1 0 0,0 0 0,0 0 0,0 0 0,0 1 0,0-1 0,0 0 0,0 0 0,1 0 0,-1 0 0,0 1 0,0-1 0,0 0 0,0 0 0,0 0 0,0 1 0,0-1 0,0 0 0,0 0 0,0 0 0,0 1 0,0-1 0,-5 15-139,-10 13 148,-3-6 17,11-13 118,-1-1 0,2 1 0,-1 1 0,2-1 0,-8 16 0,15-25-71,0 1-1,0-1 0,0 0 0,0 1 1,1-1-1,-1 0 0,0 0 0,0-1 1,0 1-1,0 0 0,1-1 0,-1 0 1,3-1-1,5-2-1271,35-12 2688,-30 12-6835,2 1-7466</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50.291"/>
    </inkml:context>
    <inkml:brush xml:id="br0">
      <inkml:brushProperty name="width" value="0.025" units="cm"/>
      <inkml:brushProperty name="height" value="0.025" units="cm"/>
    </inkml:brush>
  </inkml:definitions>
  <inkml:trace contextRef="#ctx0" brushRef="#br0">1 1 19058,'0'0'3075</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52.660"/>
    </inkml:context>
    <inkml:brush xml:id="br0">
      <inkml:brushProperty name="width" value="0.025" units="cm"/>
      <inkml:brushProperty name="height" value="0.025" units="cm"/>
    </inkml:brush>
  </inkml:definitions>
  <inkml:trace contextRef="#ctx0" brushRef="#br0">0 1 12844,'0'0'4100,"0"8"-4020,3 59 761,15 76 0,2 35 707,-14 448 68,-8-358-1102,2-259-619,4 57 288,-4-64-291,0 0-1,0 1 1,1-1-1,-1 0 1,1 0-1,-1 0 1,1 0-1,0 0 0,0 0 1,0 0-1,0 0 1,0 0-1,0-1 1,1 1-1,-1 0 1,1-1-1,-1 1 0,1-1 1,-1 1-1,1-1 1,0 0-1,0 1 1,0-1-1,-1 0 0,4 1 1,-4-2-67,0 0-1,0 0 1,0 0 0,0 0-1,0 0 1,0 0 0,0 0-1,0-1 1,0 1 0,0 0-1,0 0 1,0-1 0,0 1-1,0-1 1,0 1 0,0-1-1,0 1 1,0-1 0,-1 0-1,1 1 1,0-1 0,0 0-1,-1 0 1,1 1 0,-1-1-1,1 0 1,-1 0 0,1 0-1,-1 0 1,1 0 0,-1-1-1,9-25-5781</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53.351"/>
    </inkml:context>
    <inkml:brush xml:id="br0">
      <inkml:brushProperty name="width" value="0.025" units="cm"/>
      <inkml:brushProperty name="height" value="0.025" units="cm"/>
    </inkml:brush>
  </inkml:definitions>
  <inkml:trace contextRef="#ctx0" brushRef="#br0">1 82 12524,'0'0'2664,"0"8"-1415,-1-6-1194,1 0 0,0 0 0,0 0 0,0 0 0,0-1 0,0 1 0,1 0 0,-1 0 0,0 0 0,1 0 1,0 0-1,-1-1 0,1 1 0,0 0 0,0-1 0,0 1 0,0 0 0,0-1 0,3 4 0,-1-3 50,1-1 1,-1 1-1,1 0 0,0-1 1,0 0-1,-1 0 0,1 0 1,0 0-1,0-1 0,0 1 0,8-1 1,380-11 1015,-125-1-1121,474-45-32,-234 10 1964,329 33-816,-620 14-801,-216 0-352,1 0 0,-1 0 1,0 0-1,1 0 0,-1 0 0,0 0 1,1 0-1,-1-1 0,0 1 0,1 0 1,-1 1-1,0-1 0,1 0 0,-1 0 1,0 0-1,1 0 0,-1 0 0,0 0 1,1 0-1,-1 0 0,0 1 0,1-1 1,-1 0-1,0 0 0,0 0 0,1 1 1,-1-1-1,0 0 0,0 0 0,1 1 1,-1-1-1,0 0 0,0 0 0,0 1 1,1-1-1,-1 0 0,0 1 0,0-1 1,0 0-1,0 1 0,0-1 0,0 0 1,0 1-1,0-1 0,0 0 0,0 1 1,0-1-1,0 0 0,0 1 0,0-1 1,0 0-1,0 1 0,0-1 0,0 0 1,-1 1-1,1-1 0,0 0 0,0 1 1,0-1-1,0 0 0,-1 0 0,1 1 1,0-1-1,0 0 0,-1 0 0,1 1 1,-2 0-688,1 1 0,0-1 1,0 1-1,-1-1 0,1 0 1,-1 0-1,1 0 0,-1 0 0,0 0 1,1 0-1,-5 1 0,-3-1-6002</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57.938"/>
    </inkml:context>
    <inkml:brush xml:id="br0">
      <inkml:brushProperty name="width" value="0.025" units="cm"/>
      <inkml:brushProperty name="height" value="0.025" units="cm"/>
      <inkml:brushProperty name="color" value="#E71224"/>
    </inkml:brush>
  </inkml:definitions>
  <inkml:trace contextRef="#ctx0" brushRef="#br0">8 71 5669,'0'0'2557,"-1"-9"-1243,1-1-790,-1-41 2849,-5 203-1750,9-76-1445,3 0 1,3-1-1,22 82 1,73 219 296,-91-332-378,75 187 749,-21-61-560,-28-74 126,4-3 1,4-1-1,62 90 0,32 90 281,-71-128-585,18 12 284,23 48-106,-84-152-136,1-1-1,3-2 1,2-1-1,1-1 1,3-2-1,68 64 0,57 58-54,56 54 120,173 125-125,28-31-9,-344-265-103,95 64 156,297 149 0,-181-139-20,5-13 1,5-13 0,318 63 0,-436-132 203,210 8 1,-352-35-321,-46-7-4221,-12-8-1222</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53.699"/>
    </inkml:context>
    <inkml:brush xml:id="br0">
      <inkml:brushProperty name="width" value="0.025" units="cm"/>
      <inkml:brushProperty name="height" value="0.025" units="cm"/>
    </inkml:brush>
  </inkml:definitions>
  <inkml:trace contextRef="#ctx0" brushRef="#br0">0 0 11659,'0'0'3417,"13"1"-2083,34 1 75,162 15 1291,-169-12-2656,0 1 1,-1 3-1,49 16 1,-86-24-44,1 0-1,-1-1 1,0 1 0,0 0-1,1 0 1,-1 1 0,0-1-1,0 0 1,0 1 0,0-1 0,0 1-1,0 0 1,0-1 0,-1 1-1,1 0 1,-1 0 0,1 0-1,-1 0 1,0 1 0,0-1-1,0 0 1,0 0 0,0 1 0,1 3-1,-2-2 5,-1-1 0,1 0-1,-1 0 1,1 0 0,-1 1-1,0-1 1,0 0 0,0 0-1,-1 0 1,1 0 0,-1 0-1,0-1 1,1 1 0,-1 0-1,-1-1 1,1 1 0,-4 3-1,-129 111 1329,20-20-2564,107-90-3803</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54.401"/>
    </inkml:context>
    <inkml:brush xml:id="br0">
      <inkml:brushProperty name="width" value="0.025" units="cm"/>
      <inkml:brushProperty name="height" value="0.025" units="cm"/>
    </inkml:brush>
  </inkml:definitions>
  <inkml:trace contextRef="#ctx0" brushRef="#br0">0 375 9993,'0'0'12263,"11"-7"-10838,48-33-785,-2-2 0,-1-3-1,-3-2 1,-2-3 0,46-57-1,-93 103-653,-1-1 0,1 1-1,0 0 1,0 0 0,1 0-1,5-3 1,-9 6-6,0 0 0,0 1 0,0-1-1,0 1 1,0 0 0,0-1 0,0 1 0,1 0-1,-1 0 1,0-1 0,0 1 0,0 0 0,1 0-1,-1 1 1,0-1 0,0 0 0,0 0 0,0 0-1,1 1 1,-1-1 0,0 1 0,0-1 0,0 1-1,0-1 1,0 1 0,0-1 0,0 1 0,0 0-1,0 0 1,0 0 0,-1-1 0,1 1 0,0 0-1,0 0 1,0 2 0,53 58-26,-42-49 37,1 1-1,-2 0 0,0 1 1,-1 0-1,0 1 0,-1 0 1,8 19-1,-3 9-334,10 22-2584,-15-55-1017,-2-8-3396</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55.126"/>
    </inkml:context>
    <inkml:brush xml:id="br0">
      <inkml:brushProperty name="width" value="0.025" units="cm"/>
      <inkml:brushProperty name="height" value="0.025" units="cm"/>
    </inkml:brush>
  </inkml:definitions>
  <inkml:trace contextRef="#ctx0" brushRef="#br0">10 62 11979,'0'0'10197,"-2"9"-9802,2-8-379,-2 10 149,0 0 0,0 0 0,1-1 0,1 21 0,0-28-137,0-1-1,0 1 0,0-1 1,0 0-1,1 1 1,-1-1-1,1 0 0,0 1 1,0-1-1,0 0 1,0 0-1,0 0 0,0 0 1,1 0-1,-1 0 1,1 0-1,-1 0 0,1 0 1,0-1-1,-1 1 1,1-1-1,0 1 0,0-1 1,0 0-1,0 1 1,1-1-1,-1 0 0,0 0 1,0-1-1,1 1 1,-1 0-1,4-1 0,1 1 104,0-2 1,0 1-1,0-1 0,0 0 0,0-1 0,0 0 0,0 0 0,-1 0 0,1-1 0,-1 0 0,0 0 0,1 0 1,-1-1-1,-1 0 0,1 0 0,0-1 0,-1 0 0,0 0 0,7-8 0,-6 6-116,0-1-1,0 0 0,0 0 1,-1 0-1,0 0 1,-1-1-1,1 0 1,-2 0-1,1 0 1,-2-1-1,1 1 0,-1-1 1,2-18-1,-21 90-633,15-50 592,1 0 0,0 0 0,0 0-1,2 1 1,1 17 0,-1-27-132,0 1 1,0 0-1,0-1 0,0 1 0,0-1 1,1 1-1,0-1 0,0 0 0,3 6 1,-3-8-182,0 1 0,-1 0 0,1-1 0,0 1 1,0-1-1,0 1 0,0-1 0,0 0 0,0 0 1,1 0-1,-1 0 0,0 0 0,1-1 0,-1 1 1,0-1-1,4 1 0,13 0-6290</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56.504"/>
    </inkml:context>
    <inkml:brush xml:id="br0">
      <inkml:brushProperty name="width" value="0.025" units="cm"/>
      <inkml:brushProperty name="height" value="0.025" units="cm"/>
    </inkml:brush>
  </inkml:definitions>
  <inkml:trace contextRef="#ctx0" brushRef="#br0">6 1 10025,'0'0'9134,"1"6"-7591,5 81 2888,-6-87-4413,0 0 0,1 0-1,-1-1 1,0 1 0,0 0-1,0 0 1,1 0 0,-1 0 0,0 0-1,0 0 1,0 0 0,1 0 0,-1 0-1,0 0 1,0 0 0,0 0-1,1 0 1,-1 0 0,0 0 0,0 0-1,0 0 1,1 0 0,-1 0 0,0 0-1,0 0 1,0 0 0,1 0-1,-1 0 1,0 0 0,0 0 0,0 1-1,1-1 1,-1 0 0,0 0 0,0 0-1,0 0 1,0 0 0,0 1-1,1-1 1,-1 0 0,0 0 0,0 0-1,0 1 1,0-1 0,0 0 0,0 0-1,0 0 1,0 1 0,0-1-1,0 0 1,0 0 0,0 0 0,0 1-1,0-1 1,0 0 0,0 0-1,0 0 1,0 1 0,0-1 0,0 0-1,0 0 1,0 0 0,0 1 0,0-1-1,-1 0 1,9-16 883,-6-39-185,-2 54-775,-3 5 82,0 0 0,0 0 0,1 0 0,-1 0 1,1 1-1,0-1 0,1 1 0,-1-1 0,1 1 0,0 0 0,-1 6 0,-2 30-1413,3-17-3220</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56.967"/>
    </inkml:context>
    <inkml:brush xml:id="br0">
      <inkml:brushProperty name="width" value="0.025" units="cm"/>
      <inkml:brushProperty name="height" value="0.025" units="cm"/>
    </inkml:brush>
  </inkml:definitions>
  <inkml:trace contextRef="#ctx0" brushRef="#br0">1 67 9673,'0'0'4100,"3"-8"-1639,-2 4-2270,1 1 0,-1 0-1,1 0 1,-1 0 0,1 0 0,0 0-1,0 0 1,1 0 0,-1 1 0,1-1-1,-1 1 1,1 0 0,0 0 0,4-3-1,-2 2 47,1 1 0,0 0 0,0 0 1,1 0-1,-1 1 0,0 0 0,1 0 0,-1 1 0,8 0 0,0 0-5,0 0 0,-1 2 1,1-1-1,-1 2 1,1 0-1,17 6 1,-28-8-218,0 0 0,1 1 0,-1-1 0,0 1 0,1-1 1,-1 1-1,0 0 0,0 0 0,-1 0 0,1 1 0,0-1 1,-1 1-1,1-1 0,-1 1 0,0 0 0,0 0 0,0 0 1,0 0-1,0 0 0,-1 0 0,0 1 0,1-1 0,-1 0 1,0 1-1,-1-1 0,1 1 0,-1-1 0,1 1 0,-1 6 1,-2-6 40,1-1 1,-1 1-1,0-1 1,0 1-1,-1-1 1,1 0-1,0 0 0,-1 0 1,0 0-1,0-1 1,0 1-1,0-1 1,0 0-1,0 0 1,-1 0-1,1 0 1,-1 0-1,1-1 1,-1 1-1,0-1 1,0 0-1,1 0 1,-1-1-1,0 1 1,0-1-1,0 0 1,0 0-1,0 0 1,0 0-1,-7-2 1,11 0-1390,10 11 690,-6-1 537,31 60-1523,-32-63 1611,-2 0 1,1 0 0,-1 0-1,1 1 1,-1-1 0,-1 0 0,1 1-1,-1-1 1,0 1 0,0-1 0,-2 10-1,0-12 145,1 0 0,0-1 0,-1 1-1,0 0 1,0-1 0,0 0 0,0 1 0,0-1 0,0 0-1,0 0 1,-1 0 0,1 0 0,-1 0 0,1-1-1,-1 1 1,0-1 0,0 0 0,0 0 0,1 0 0,-7 1-1,-2 1 55,0 0 0,0-1-1,0 0 1,-14 0-1,22-2-186,0 0 0,1 0 1,-1 0-1,0 0 0,0 0 0,1-1 0,-1 1 0,0-1 0,1 1 0,-1-1 1,1 0-1,-1 0 0,1-1 0,-1 1 0,1 0 0,-1-1 0,1 1 0,0-1 0,0 0 1,-3-3-1,3 2-496,0 0 0,0-1 0,1 1 1,-1-1-1,1 1 0,-1-1 1,1 0-1,1 0 0,-2-5 0,0-15-5882</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57.972"/>
    </inkml:context>
    <inkml:brush xml:id="br0">
      <inkml:brushProperty name="width" value="0.025" units="cm"/>
      <inkml:brushProperty name="height" value="0.025" units="cm"/>
    </inkml:brush>
  </inkml:definitions>
  <inkml:trace contextRef="#ctx0" brushRef="#br0">112 15 1153,'0'0'13506,"-10"-3"-11365,-32-8-721,41 11-1369,-1 0 1,0 0-1,0 0 1,0 0-1,0 0 1,0 0-1,1 1 1,-1-1-1,0 1 1,0 0-1,0-1 1,1 1-1,-1 0 1,1 0-1,-1 0 1,0 0-1,1 0 1,-1 0-1,1 1 1,0-1-1,0 0 1,-1 1-1,1-1 1,0 1-1,0 0 1,0-1-1,0 1 1,1 0-1,-1-1 1,0 1-1,1 0 0,-1 2 1,-2 5 167,0 1-1,1-1 1,0 1-1,0 12 1,1-20-113,1 1 1,0 0 0,0 0-1,0 0 1,0 0-1,0-1 1,0 1-1,1 0 1,-1 0 0,1 0-1,0-1 1,0 1-1,0 0 1,0-1-1,0 1 1,1-1-1,-1 1 1,1-1 0,3 4-1,-3-4 29,1-1 0,0 1 0,0-1 0,0 0 0,0 0-1,0 0 1,0 0 0,0-1 0,0 1 0,1-1 0,-1 0 0,0 1-1,0-2 1,0 1 0,0 0 0,1-1 0,4 0 0,-1-2-67,1 1 1,-1-1-1,0 0 1,0 0-1,0-1 0,0 0 1,0 0-1,-1-1 1,0 1-1,0-2 1,0 1-1,0-1 0,-1 1 1,0-1-1,8-13 1,30-29-32,-40 92-945,-7-8 858,2-23 44,1 1 1,0 0-1,0-1 0,2 1 0,0 0 0,2 13 0,-3-26 19,1 0 0,-1 0 0,1-1 0,-1 1-1,1 0 1,-1-1 0,1 1 0,-1-1 0,1 1-1,-1 0 1,1-1 0,0 1 0,-1-1 0,1 0-1,0 1 1,0-1 0,-1 0 0,1 1 0,0-1-1,0 0 1,0 0 0,-1 1 0,1-1 0,0 0 0,0 0-1,0 0 1,-1 0 0,1 0 0,0 0 0,0-1-1,0 1 1,0 0 0,-1 0 0,1 0 0,0-1-1,0 1 1,-1 0 0,1-1 0,0 1 0,-1-1-1,1 1 1,0-1 0,-1 1 0,1-1 0,-1 0-1,2 0 1,1-2-257,1 1-1,-1 0 0,0-1 0,0 0 0,-1 1 0,1-1 0,0-1 1,3-4-1,-3-15-9252,-3 14 785</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58.352"/>
    </inkml:context>
    <inkml:brush xml:id="br0">
      <inkml:brushProperty name="width" value="0.025" units="cm"/>
      <inkml:brushProperty name="height" value="0.025" units="cm"/>
    </inkml:brush>
  </inkml:definitions>
  <inkml:trace contextRef="#ctx0" brushRef="#br0">98 1 15695,'0'0'7175,"-12"53"-6919,1-32-64,-2 1-96,2 0 0,-4-4-64,2-3 64,2-4-32,3-8-320,5-3-865,3-14-4708,9-7 1184,4-4-960</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58.683"/>
    </inkml:context>
    <inkml:brush xml:id="br0">
      <inkml:brushProperty name="width" value="0.025" units="cm"/>
      <inkml:brushProperty name="height" value="0.025" units="cm"/>
    </inkml:brush>
  </inkml:definitions>
  <inkml:trace contextRef="#ctx0" brushRef="#br0">83 42 7944,'15'-38'3491,"-10"35"1890,-5 8-5061,0 11 161,0 7 159,-5 2-127,-1 3-129,2-1 65,4-4 95,0 1-160,0-5-159,0-3-129,0-3-449,4-4-1344,2-4-1602</inkml:trace>
  <inkml:trace contextRef="#ctx0" brushRef="#br0" timeOffset="1">0 111 11307,'0'0'8808,"60"-7"-8840,-28 12-1281,3-3-2627,1-2-4324</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59.708"/>
    </inkml:context>
    <inkml:brush xml:id="br0">
      <inkml:brushProperty name="width" value="0.025" units="cm"/>
      <inkml:brushProperty name="height" value="0.025" units="cm"/>
    </inkml:brush>
  </inkml:definitions>
  <inkml:trace contextRef="#ctx0" brushRef="#br0">4 0 12396,'0'0'4948,"-1"9"-4472,-1 9-178,1 0 0,1 0 0,1 0 0,0 0 0,2 0 1,7 33-1,15 21 1127,2-2 1,63 115-1,-76-161-1348,1-1-1,1-1 1,1 0 0,0-2-1,2 0 1,0 0 0,1-2 0,31 21-1,-15-15 157,0-1-1,2-2 0,1-2 1,65 23-1,-66-26-152,-1 1 1,-1 2-1,65 46 0,-100-64-80,15 7 0,0 0-1,1-1 1,0-1 0,0-1 0,1 0 0,0-1 0,-1-1 0,1 0 0,20-1 0,53 11-21,-48-6-88,67 3 0,-69-8 106,70 13 0,-99-9 55,-11-4-3231</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0:09.809"/>
    </inkml:context>
    <inkml:brush xml:id="br0">
      <inkml:brushProperty name="width" value="0.025" units="cm"/>
      <inkml:brushProperty name="height" value="0.025" units="cm"/>
    </inkml:brush>
  </inkml:definitions>
  <inkml:trace contextRef="#ctx0" brushRef="#br0">0 247 6919,'0'0'2487,"12"-3"-2449,41-12 161,1 2 1,0 3 0,1 2-1,94-2 1,502 3 502,0-35 555,-43 21-1004,-255 18-191,-25 1-29,14 0-11,-241-3-1,134-24-1,-214 25-16,-11 3 4,0-1 1,0 0 0,-1 0-1,1-1 1,-1 0 0,11-5-1,-34 3 955,-7 3-970,-74 6-20,-109 20-1,-32 2-355,199-24 359,-730 25-85,-261-21 199,896-12-70,-135-23-1,137 11-4,-138 1 1,225 16-16,19 0 0,1 0 0,-1 2 0,1 1 0,0 1 0,-37 9 0,60-12-4,0 1-1,1-1 1,-1 1 0,0-1 0,0 1 0,1 0-1,-1-1 1,0 1 0,1-1 0,-1 1 0,0-1-1,1 1 1,-1-1 0,1 0 0,-1 1 0,1-1 0,-1 1-1,1-1 1,-1 0 0,1 0 0,-1 1 0,1-1-1,0 0 1,-1 0 0,1 0 0,-1 1 0,1-1-1,1 0 1,19 10-125,14 0 117,1-2 1,0-1 0,0-1-1,38 0 1,151-6-31,-104-2 39,1241-56-31,-947 33 63,239 5-58,-401 16-193,-228 0 207,-35-2 65,-38-6 6,-27 8-59,1 3 0,0 3-1,-128 20 1,33-2-5,-1124 64-89,1156-78 95,0-6-1,0-5 0,-194-34 1,254 25-10,-268-43 165,279 49-129,-1 4-1,1 3 0,-80 8 1,137-6-225,-1 0 0,1 0 0,0 1 1,0 1-1,0-1 0,0 1 0,0 1 0,0 0 1,1 0-1,0 1 0,0 0 0,0 0 0,0 1 1,1 0-1,0 0 0,0 1 0,-9 11 1,2 7-3142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59.292"/>
    </inkml:context>
    <inkml:brush xml:id="br0">
      <inkml:brushProperty name="width" value="0.025" units="cm"/>
      <inkml:brushProperty name="height" value="0.025" units="cm"/>
      <inkml:brushProperty name="color" value="#E71224"/>
    </inkml:brush>
  </inkml:definitions>
  <inkml:trace contextRef="#ctx0" brushRef="#br0">138 238 12204,'0'26'3870,"-9"81"1527,22-130-3630,-11 17-1544,0 0 1,-1-1-1,0 1 1,-1 0-1,1 0 1,-1-1-1,0 1 1,-1 0-1,1 0 1,-4-11-1,4 14-207,-1 1 0,0 0 0,0 0-1,-1 0 1,1 0 0,0 0 0,-1 0-1,1 1 1,-1-1 0,1 0 0,-1 1-1,0-1 1,0 1 0,1-1 0,-1 1 0,0 0-1,0 0 1,-1 0 0,1 0 0,0 0-1,0 0 1,0 1 0,-1-1 0,1 1-1,0 0 1,0-1 0,-1 1 0,1 0 0,0 0-1,-1 1 1,-2 0 0,1 0-39,0 0-1,0 0 1,0 1 0,0 0-1,1 0 1,-1 0 0,1 0 0,-1 0-1,1 1 1,0 0 0,0 0 0,0-1-1,0 2 1,1-1 0,-1 0-1,1 0 1,0 1 0,0 0 0,0-1-1,0 1 1,0 0 0,0 5 0,-1-3 9,0 1 1,1-1-1,0 1 1,1-1-1,0 1 1,0 0-1,0 0 1,1 0 0,0 0-1,0 0 1,0 0-1,4 13 1,-4-19-1,1 1 0,1 0 0,-1 0 1,0 0-1,0-1 0,1 1 0,-1-1 1,1 1-1,-1-1 0,1 1 0,-1-1 0,1 0 1,0 0-1,0 0 0,0 0 0,0 0 1,0 0-1,0-1 0,0 1 0,0 0 1,0-1-1,0 0 0,0 1 0,0-1 0,0 0 1,0 0-1,0 0 0,0-1 0,0 1 1,0 0-1,1-1 0,2 0 0,1-1 25,1 0 0,0 0-1,0 0 1,-1-1 0,0 0 0,1 0 0,-1-1-1,9-6 1,-2-1 179,-1-1-1,0 0 0,17-22 1,-26 30-123,0 0-1,-1 0 1,1-1-1,-1 1 1,1-1-1,-2 0 1,1 1 0,0-1-1,-1 0 1,0 0-1,0 0 1,0 0 0,-1 0-1,0 0 1,0 0-1,-1-9 1,1 13-57,0 0 0,-1 0 0,1 0 0,-1 0 0,1 0 0,-1 0 0,1 1 0,-1-1 0,0 0 0,1 0 0,-1 1 0,0-1 0,0 0 0,0 1 0,1-1 0,-1 1 0,0-1 0,0 1 0,0-1 0,0 1 0,0 0 0,0-1 0,0 1 0,0 0 0,0 0 0,0 0 0,0 0 0,0 0 0,0 0 0,0 0 0,0 0 0,0 0 0,0 0 0,0 0 0,0 1 0,0-1 0,-1 1 0,-2 0-20,0 0 0,0 0-1,0 1 1,0 0 0,0-1 0,0 1 0,-6 5 0,1 0 2,1 1 0,-1 1 0,1-1 0,1 1 0,0 1 0,0-1 0,1 1 0,0 0 0,1 1 0,0-1 0,0 1 0,1 0 0,-5 21 0,9-32-2,0 1 1,0-1 0,0 0 0,0 0-1,0 1 1,0-1 0,0 0-1,0 1 1,0-1 0,0 0-1,0 0 1,0 1 0,0-1 0,0 0-1,1 0 1,-1 1 0,0-1-1,0 0 1,0 0 0,0 1-1,0-1 1,1 0 0,-1 0 0,0 0-1,0 1 1,0-1 0,1 0-1,-1 0 1,0 0 0,0 0-1,0 1 1,1-1 0,-1 0 0,0 0-1,0 0 1,1 0 0,-1 0-1,0 0 1,1 0 0,-1 0-1,0 0 1,16-4-106,11-13 167,-13 3-5,0-1 1,-1 0-1,-1-1 1,0 0-1,-1-1 1,-1 0-1,0 0 1,10-30-1,-55 88-154,29-30 103,-6 6 9,1 1 1,1 1-1,1 0 0,0 0 0,1 0 0,-8 37 0,19-54-336,6-7 235,7-10 139,4-11 39,-1-1 1,0 0-1,14-31 0,-26 44-65,0-1-1,-1 1 0,0-1 0,-1 0 0,-1-1 1,-1 1-1,0-1 0,1-22 0,-4 38-16,0-1 1,0 1-1,0 0 0,0-1 0,0 1 0,0-1 1,0 1-1,0-1 0,0 1 0,0-1 1,0 1-1,0 0 0,0-1 0,0 1 0,0-1 1,-1 1-1,1 0 0,0-1 0,0 1 1,-1-1-1,1 1 0,0 0 0,0-1 0,-1 1 1,1 0-1,0-1 0,-1 1 0,1 0 1,0 0-1,-1-1 0,1 1 0,-1 0 0,1 0 1,0 0-1,-1 0 0,1-1 0,-1 1 1,1 0-1,-1 0 0,1 0 0,-1 0 0,1 0 1,0 0-1,-1 0 0,1 0 0,-1 0 1,1 0-1,-1 1 0,1-1 0,0 0 1,-1 0-1,1 0 0,-1 0 0,0 1 0,-23 17-231,2 10 176,1 2 0,1 0 0,1 2 0,2 0-1,-23 62 1,37-87-28,1 0 1,0 0-1,0 1 0,0-1 0,1 0 1,0 13-1,0-20 68,1 1 1,0 0-1,1-1 0,-1 1 0,0 0 1,0 0-1,0-1 0,0 1 1,0-1-1,1 1 0,-1 0 1,0-1-1,0 1 0,1 0 0,-1-1 1,1 1-1,-1-1 0,0 1 1,1-1-1,-1 1 0,1-1 1,-1 1-1,1-1 0,0 0 0,-1 1 1,1-1-1,1 1 0,-1-1 2,1 0-1,0 0 1,0-1-1,0 1 1,0 0-1,0-1 1,0 1 0,-1-1-1,1 0 1,0 1-1,0-1 1,-1 0-1,1 0 1,-1 0-1,3-2 1,11-8 26,-1-1 1,-1-1-1,0 0 0,0 0 1,-2-1-1,1-1 1,-2 0-1,0 0 0,13-29 1,-12 21 9,-2 0-1,0 0 1,-1-2 0,-2 1 0,0-1 0,3-38-1,-9 59-19,1-1-1,-1 1 1,-1 0-1,1-1 0,-1 1 1,1 0-1,-1 0 1,0 0-1,-3-8 1,3 11-11,0 0 0,1 1 1,-1-1-1,0 0 0,1 0 1,-1 0-1,0 0 1,0 1-1,0-1 0,0 0 1,0 1-1,0-1 0,0 1 1,0-1-1,0 1 0,0-1 1,0 1-1,0 0 0,0-1 1,0 1-1,0 0 1,0 0-1,0 0 0,-1 0 1,1 0-1,0 0 0,0 0 1,0 0-1,0 1 0,0-1 1,0 0-1,0 1 0,0-1 1,0 0-1,0 1 1,0 0-1,0-1 0,0 1 1,0-1-1,0 1 0,0 0 1,-1 1-1,-8 7-20,0 1 1,0 0-1,1 0 0,1 1 0,-1 0 1,2 0-1,0 1 0,-7 16 1,3-10 14,-4 8-8,3-7 9,1 0 0,0 1 0,2 1-1,0-1 1,1 1 0,-5 24 0,13-45-79,0 1 0,-1-1 1,1 1-1,0-1 0,0 1 0,0 0 1,0-1-1,0 1 0,0-1 0,0 1 1,0 0-1,0-1 0,0 1 1,0-1-1,0 1 0,0-1 0,0 1 1,0 0-1,1-1 0,-1 1 1,0-1-1,0 1 0,1-1 0,-1 1 1,1-1-1,-1 1 0,0-1 0,1 1 1,-1-1-1,1 1 0,16-7-2075,16-27-1301,-5-8-1641,-3-5-5505</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22.588"/>
    </inkml:context>
    <inkml:brush xml:id="br0">
      <inkml:brushProperty name="width" value="0.025" units="cm"/>
      <inkml:brushProperty name="height" value="0.025" units="cm"/>
    </inkml:brush>
  </inkml:definitions>
  <inkml:trace contextRef="#ctx0" brushRef="#br0">66 108 5221,'0'0'4970,"-9"1"-2199,-6 0-1906,-4 0 67,-4 0 4931,65 5-4453,51 1-1259,131-5 0,-180-5-773,73-16 1,-90 13-509,-1-2 0,0-1-1,42-20 1,-63 27 448,0 0-1,-1-1 0,0 0 0,1 0 1,-1 0-1,0 0 0,-1-1 1,8-7-1,-4-7-3913</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22.953"/>
    </inkml:context>
    <inkml:brush xml:id="br0">
      <inkml:brushProperty name="width" value="0.025" units="cm"/>
      <inkml:brushProperty name="height" value="0.025" units="cm"/>
    </inkml:brush>
  </inkml:definitions>
  <inkml:trace contextRef="#ctx0" brushRef="#br0">655 20 5445,'0'0'7212,"-8"-4"-5493,4 2-1713,0 0 210,0 0-1,1 0 1,-1 1 0,0-1 0,0 1 0,0 0-1,0 0 1,0 0 0,0 1 0,-1-1-1,1 1 1,0 0 0,0 0 0,0 1-1,0-1 1,0 1 0,-1 0 0,-3 2-1,-92 44 214,2 5 0,-111 78 0,207-129-428,-21 14 26,0 1-1,-35 33 0,54-45-29,-1 0 0,1 0 0,0 1 0,1-1-1,-1 1 1,1 0 0,0 0 0,0 0-1,0 1 1,1-1 0,0 1 0,0-1 0,0 1-1,1 0 1,0 0 0,0-1 0,0 1-1,1 0 1,0 8 0,1-12 2,0 1 0,0 0 1,0-1-1,1 1 0,-1-1 0,1 1 0,0-1 1,0 0-1,0 0 0,0 1 0,0-2 0,0 1 1,0 0-1,1 0 0,-1-1 0,1 1 0,-1-1 1,1 1-1,-1-1 0,1 0 0,0 0 0,4 0 1,72 17 291,-66-16-324,60 9-747,104 2 1,-11-17-5023,-108-4 410</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25.620"/>
    </inkml:context>
    <inkml:brush xml:id="br0">
      <inkml:brushProperty name="width" value="0.025" units="cm"/>
      <inkml:brushProperty name="height" value="0.025" units="cm"/>
    </inkml:brush>
  </inkml:definitions>
  <inkml:trace contextRef="#ctx0" brushRef="#br0">23 280 3203,'9'-6'1063,"79"-62"7501,-78 59-7230,-1 1 1,-1-2-1,1 1 0,-1-1 1,-1 0-1,11-20 0,-17 29-1165,0 0 0,0 0 0,0 0 0,-1-1 0,1 1-1,-1 0 1,1-1 0,-1 1 0,1-1 0,-1 1 0,0 0 0,0-1 0,1 1-1,-1-1 1,0 1 0,0-1 0,-1 1 0,1-1 0,0 1 0,0 0-1,-1-1 1,1 1 0,-1-1 0,0-1 0,0 2-111,0 1-1,-1-1 1,1 0 0,0 0-1,-1 1 1,1-1 0,0 1 0,-1 0-1,1-1 1,-1 1 0,1 0-1,0 0 1,-1 0 0,1 0 0,-1 0-1,1 0 1,-1 0 0,1 0-1,-2 1 1,-6 1-86,1 0 0,-1 1-1,1 0 1,0 0 0,0 1 0,-13 7 0,13-5 13,1 0 0,0 0 1,0 1-1,0 0 1,1 0-1,0 0 1,0 1-1,1 0 1,0 0-1,1 1 1,-1-1-1,2 1 1,-1 0-1,1 0 1,0 0-1,1 0 1,-2 18-1,4-26 6,0 0 0,0-1 0,0 1 0,0 0 0,0-1 0,0 1 1,0-1-1,0 1 0,1 0 0,-1-1 0,0 1 0,0-1 0,1 1 0,-1-1 0,0 1 0,1-1 0,-1 1 0,0-1 1,1 1-1,-1-1 0,1 1 0,-1-1 0,1 1 0,-1-1 0,1 0 0,-1 1 0,1-1 0,-1 0 0,1 0 0,0 1 1,23-2-92,22-18 198,-28 8-80,0-2-1,-1 0 1,-1-1-1,0-1 1,-1-1-1,0 0 1,-1 0-1,-1-2 1,-1 1-1,16-32 1,-18 35-1386,-16 39-463,2-12 2216,2-6-429,-8 31 213,-9 55 0,17-81-111,1 1-1,1-1 1,0 1-1,0-1 1,1 1-1,1-1 1,0 0-1,7 23 1,-1-13-60,-1 0-1,-2 1 1,0-1 0,-1 1 0,-1 0 0,-2 0 0,0 1 0,-1-1 0,-4 26 0,1-33 2,0-1 1,0 1 0,-2-1-1,0-1 1,0 1 0,-1-1-1,-1 0 1,-1 0 0,0 0 0,0-1-1,-2-1 1,1 1 0,-2-2-1,-17 17 1,27-26 5,-1 0 0,1-1 0,-1 0 0,1 1 0,-1-1 0,0 0 0,0 0 0,0 0 0,1 0 0,-1 0 0,0 0 0,0 0 0,0-1 0,0 1 0,0-1 0,0 0 0,0 1 0,-1-1 0,1 0 0,0 0 0,0 0 0,-3-1 0,3 0 9,0 0 0,0 0 0,1-1 0,-1 1 0,0 0 0,0-1 1,1 1-1,-1-1 0,1 0 0,0 0 0,-1 1 0,1-1 0,0 0 0,0 0 0,0 0 0,0 0 1,0-3-1,-3-8 49,0-1 0,1 0 1,1 1-1,1-1 0,-1-20 0,3 17-71,0 0 0,1 1 0,1-1 0,0 1-1,2 0 1,-1 0 0,2 0 0,0 1-1,1 0 1,17-28 0,6 0-43,3 0 0,40-41 1,-41 49 27,-1 0 0,-2-2 1,25-44-1,-28 28 73,-25 49-46,0 1 0,1-1-1,-1 0 1,-1 0 0,1 1 0,0-1-1,-1 0 1,0 0 0,0 0-1,0 0 1,0 0 0,-2-6 0,2 10-25,-1-1 1,1 1 0,-1-1 0,1 1 0,-1 0 0,1-1 0,-1 1 0,1 0 0,-1-1 0,1 1 0,-1 0-1,1 0 1,-1 0 0,1-1 0,-1 1 0,0 0 0,1 0 0,-1 0 0,1 0 0,-1 0 0,0 0 0,1 0-1,-1 0 1,1 0 0,-1 0 0,0 1 0,1-1 0,-1 0 0,1 0 0,-1 0 0,1 1 0,-1-1 0,1 0 0,-1 1-1,1-1 1,-1 1 0,1-1 0,-1 0 0,1 1 0,0-1 0,-1 1 0,1-1 0,-1 2 0,-20 18-385,15-11 381,0 0 1,0 1 0,1-1-1,0 1 1,1 1 0,0-1-1,0 1 1,1-1-1,1 1 1,0 0 0,0 0-1,1 0 1,1 0 0,0 0-1,1 13 1,0-22 17,-1 1 1,1-1-1,0 0 1,0 0-1,1 0 1,-1 0-1,0 0 1,1 0-1,-1 0 1,1 0-1,0 0 1,-1-1-1,1 1 1,0-1-1,0 1 1,0-1-1,0 0 1,0 0-1,0 0 0,1 0 1,-1 0-1,0 0 1,1 0-1,-1-1 1,0 1-1,1-1 1,-1 0-1,1 0 1,-1 0-1,0 0 1,1 0-1,3-1 1,2 1 18,1-1 1,-1-1 0,0 1 0,0-1 0,-1-1 0,1 1-1,0-1 1,11-7 0,-3-1 79,-1-1-1,-1-1 1,0 0-1,-1-1 1,0-1 0,-1 0-1,-1 0 1,-1-1-1,0 0 1,-1-1 0,0 0-1,-2-1 1,0 0-1,7-29 1,-19 66-171,0-5-139,1 0-1,1 0 1,0 1 0,1-1-1,0 23 1,2-34 186,0 0 0,0 0 0,1 0 0,-1 0 0,1 0 0,-1 0 0,1 0 0,0 0 0,0 0 0,1-1 0,-1 1 0,1-1 0,-1 1 0,1-1 0,0 1 0,0-1 0,0 0 0,0 0 0,0 1 0,0-2 0,1 1 0,-1 0 0,1 0 0,-1-1 0,1 1 0,-1-1 0,1 0-1,0 0 1,0 0 0,0 0 0,0-1 0,0 1 0,0-1 0,0 1 0,3-1 0,2 0 80,0 0 0,-1-1 0,1 1 0,0-1-1,-1-1 1,1 0 0,-1 0 0,1 0 0,-1-1 0,0 0-1,0 0 1,0-1 0,-1 0 0,1 0 0,-1-1 0,0 1-1,0-1 1,0-1 0,-1 1 0,0-1 0,0 0-1,0 0 1,-1 0 0,0-1 0,0 0 0,0 0 0,-1 0-1,0 0 1,2-9 0,-5 15-45,-7 40-1328,4-28 1319,0 0 1,1 1 0,1-1 0,0 1 0,0-1 0,2 22 0,0-30 8,-1-1 1,1 1-1,-1-1 0,1 0 1,0 1-1,0-1 0,0 0 1,0 0-1,0 1 0,0-1 1,1 0-1,-1 0 0,1 0 1,-1 0-1,1-1 0,0 1 1,0 0-1,0-1 0,0 1 1,0-1-1,0 0 0,0 0 1,0 1-1,1-1 1,-1-1-1,0 1 0,1 0 1,-1-1-1,1 1 0,-1-1 1,0 1-1,1-1 0,-1 0 1,1 0-1,-1-1 0,6 0 1,-3 0 96,1 0 0,-1-1 0,0 1 0,1-1 0,-1 0 1,0-1-1,0 1 0,0-1 0,-1 0 0,1-1 0,-1 1 1,1-1-1,-1 0 0,0 0 0,-1 0 0,1 0 0,-1-1 0,0 1 1,0-1-1,4-8 0,1-1 161,-1-1-1,-1 0 1,-1-1-1,0 1 1,5-30 0,-6-13-344,-4 58 63,0 0 0,0 0 0,0 1-1,0-1 1,0 0 0,0 0 0,0 0-1,0 1 1,0-1 0,0 0 0,0 0-1,0 0 1,-1 1 0,1-1 0,0 0-1,0 0 1,0 0 0,0 0-1,-1 1 1,1-1 0,0 0 0,0 0-1,0 0 1,-1 0 0,1 0 0,0 0-1,0 0 1,0 0 0,-1 1 0,1-1-1,0 0 1,0 0 0,-1 0 0,1 0-1,0 0 1,0 0 0,0 0-1,-1 0 1,1 0 0,0-1 0,0 1-1,-1 0 1,1 0 0,0 0 0,0 0-1,0 0 1,-1 0 0,1 0 0,0 0-1,0-1 1,0 1 0,0 0 0,-1 0-1,1 0 1,0 0 0,0-1-1,0 1 1,0 0 0,0 0 0,0 0-1,-1-1 1,1 1 0,0 0 0,0 0-1,0 0 1,0-1 0,0 1 0,0 0-1,-11 15-327,10-13 323,1 0 0,-1-1 0,1 1 0,-1 0 0,1 0 0,0 0 0,0-1 0,0 1 1,0 0-1,0 0 0,0 0 0,1-1 0,-1 1 0,1 0 0,-1 0 0,1-1 0,-1 1 1,1 0-1,0-1 0,0 1 0,0-1 0,0 1 0,0-1 0,0 1 0,0-1 0,1 0 1,-1 1-1,0-1 0,1 0 0,-1 0 0,1 0 0,-1 0 0,1 0 0,2 0 0,0 0 26,-1 0 0,1 0-1,0 0 1,0-1-1,0 0 1,0 1-1,-1-2 1,1 1-1,0 0 1,0-1-1,0 1 1,-1-1-1,1 0 1,0-1-1,-1 1 1,5-2 0,-2-1-26,-1 0 1,0 0 0,0 0 0,0 0 0,-1-1 0,1 0 0,-1 0 0,0 0 0,-1 0-1,1-1 1,-1 0 0,0 1 0,3-10 0,-9 50-171,2-23 161,-1 1-1,2-1 0,1 25 1,-1-35 33,1 0 1,-1 0 0,0 0 0,1 1 0,-1-1 0,1 0 0,0 0 0,0 0 0,0 0 0,0-1 0,0 1 0,0 0 0,0 0 0,1 0 0,-1-1 0,1 1 0,-1-1 0,1 1 0,-1-1-1,1 0 1,0 0 0,0 1 0,0-1 0,0 0 0,0-1 0,0 1 0,0 0 0,2 0 0,2 0 40,-1 0 1,1 0-1,-1-1 0,1 0 0,-1 0 0,1 0 1,0-1-1,-1 1 0,1-1 0,-1-1 1,0 1-1,8-4 0,-10 4-176,-1 0 0,1-1 0,-1 0 0,1 1 0,-1-1 0,0 0 0,1 0 0,-1 0 0,0-1-1,-1 1 1,1 0 0,0-1 0,-1 1 0,1-1 0,-1 0 0,0 1 0,1-1 0,-1 0 0,-1 0 0,1 0 0,0 0 0,-1 0 0,1 0-1,-1-4 1,0-18-4638,0-4-3417</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25.952"/>
    </inkml:context>
    <inkml:brush xml:id="br0">
      <inkml:brushProperty name="width" value="0.025" units="cm"/>
      <inkml:brushProperty name="height" value="0.025" units="cm"/>
    </inkml:brush>
  </inkml:definitions>
  <inkml:trace contextRef="#ctx0" brushRef="#br0">6 2 4676,'0'-1'11916,"-6"1"-5254,6 7-6886,6 3 288,5 4-96,-2 2-1089,8-2-1730,-4-2-1793,2-2-2403</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26.283"/>
    </inkml:context>
    <inkml:brush xml:id="br0">
      <inkml:brushProperty name="width" value="0.025" units="cm"/>
      <inkml:brushProperty name="height" value="0.025" units="cm"/>
    </inkml:brush>
  </inkml:definitions>
  <inkml:trace contextRef="#ctx0" brushRef="#br0">163 263 11755,'0'0'5269,"-11"-1"-4997,6 0-339,1 0 0,0 1 1,-1 0-1,1 0 0,-1 0 0,1 1 0,-1-1 0,1 1 0,-1 0 0,1 0 0,0 1 0,-1-1 0,1 1 0,0 0 0,0 0 0,0 0 0,1 1 0,-1-1 0,0 1 0,1 0 0,0 0 0,-1 0 0,-2 4 1,0 1 123,0 1 1,1 0-1,0 0 1,0 0 0,1 0-1,0 1 1,0-1 0,1 1-1,0 0 1,1 0 0,0 0-1,1 0 1,0 1 0,1 15-1,0-25-43,1 1 0,-1-1 0,0 1 0,1-1 1,-1 0-1,1 1 0,-1-1 0,1 0 0,0 0 0,-1 0 0,1 1 0,0-1 0,0 0 0,0 0 0,0 0 0,0 0 0,0 0 0,0 0 0,1-1 0,-1 1 0,0 0 0,2 0 0,1 1 30,0-1 0,0 0-1,0 0 1,0 0 0,0 0-1,0 0 1,8-1 0,-1 0 39,0-1 1,-1 0 0,1-1-1,0 0 1,14-5 0,-10 1 112,-1-1 1,0-1-1,0 0 1,-1-1-1,-1 0 1,1-1 0,-1-1-1,-1 0 1,0 0-1,-1-1 1,0-1-1,0 1 1,11-22-1,-11 15-34,0-1-1,-1 1 1,0-1-1,-2-1 1,-1 0-1,0 0 1,-2 0 0,0 0-1,1-30 1,-5 47-205,1 0 1,-1 0-1,-1 0 1,1 1 0,0-1-1,-1 0 1,0 0-1,0 0 1,0 1 0,-1-1-1,1 1 1,-1-1-1,1 1 1,-1-1 0,0 1-1,-4-4 1,4 5-2,-1 0 1,1 0-1,-1 1 0,0-1 0,0 1 1,1-1-1,-1 1 0,0 0 1,0 0-1,0 1 0,0-1 1,0 0-1,-1 1 0,1 0 1,0 0-1,0 0 0,0 0 1,0 0-1,0 1 0,0-1 1,-4 2-1,3-1 35,-1 0-1,1 0 1,-1 1-1,1-1 1,0 1 0,-1 0-1,1 0 1,0 1-1,0-1 1,1 1 0,-1 0-1,0 0 1,1 0-1,0 1 1,0-1 0,0 1-1,0 0 1,0 0-1,1 0 1,0 0 0,0 0-1,0 0 1,0 0-1,0 1 1,1-1 0,0 1-1,0-1 1,0 1-1,0 5 1,1-2-29,0 0 0,0 0 0,0 0 0,1 0 0,0 0 0,1 0 0,0 0 0,0-1 0,1 1-1,-1-1 1,2 1 0,-1-1 0,1 0 0,0 0 0,1-1 0,7 10 0,8 4-769,-2 1 1,0 1-1,15 26 0,-27-38 487,-1 0 0,0 1 0,-1-1 0,-1 1 0,1 0 0,-2 0 0,1 0 0,-1 0 0,-1 1-1,0 16 1,-1-27 315,0-1-1,-1 1 0,1-1 0,0 1 0,0-1 1,0 1-1,0-1 0,0 1 0,0 0 0,0-1 0,0 1 1,0-1-1,0 1 0,0-1 0,0 1 0,0-1 1,1 1-1,-1-1 0,0 1 0,0-1 0,0 1 1,1-1-1,-1 1 0,0-1 0,1 0 0,-1 1 0,0-1 1,1 1-1,-1-1 0,1 0 0,-1 1 0,0-1 1,1 0-1,-1 0 0,1 1 0,-1-1 0,1 0 1,-1 0-1,1 0 0,-1 1 0,1-1 0,-1 0 0,1 0 1,0 0-1,-1 0 0,1 0 0,-1 0 0,1 0 1,-1 0-1,1 0 0,-1-1 0,1 1 0,-1 0 1,1 0-1,-1 0 0,1-1 0,-1 1 0,1 0 0,-1 0 1,1-1-1,-1 1 0,27-24-2901,-11-4-2623</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26.678"/>
    </inkml:context>
    <inkml:brush xml:id="br0">
      <inkml:brushProperty name="width" value="0.025" units="cm"/>
      <inkml:brushProperty name="height" value="0.025" units="cm"/>
    </inkml:brush>
  </inkml:definitions>
  <inkml:trace contextRef="#ctx0" brushRef="#br0">25 0 6662,'0'0'7880,"-19"65"-7496,17-31-288,-1 4 32,3-2-96,0 1-256,0 0-801,0-5 0,0 2 0,3-6-929,3-4-1281,2-4 96,3-6-128</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27.274"/>
    </inkml:context>
    <inkml:brush xml:id="br0">
      <inkml:brushProperty name="width" value="0.025" units="cm"/>
      <inkml:brushProperty name="height" value="0.025" units="cm"/>
    </inkml:brush>
  </inkml:definitions>
  <inkml:trace contextRef="#ctx0" brushRef="#br0">1 471 833,'10'0'1208,"1"-1"0,0 0 0,-1 0 0,15-5 0,-16 3-697,0 0 1,0-1-1,0 0 1,0-1-1,0 0 1,-1 0 0,0-1-1,0 0 1,-1 0-1,1-1 1,-1 1-1,-1-2 1,11-13 0,-10 12-134,-1 0 0,0 0 0,0 0 0,-1 0 0,0-1 0,-1 0 0,0 0 0,0 0 0,-1-1 0,3-19 0,-6 30-373,0 0 0,0-1 0,0 1 0,0 0 0,-1-1 0,1 1 0,0 0 0,0-1 0,0 1 0,-1 0 0,1-1 0,0 1 0,0 0 0,-1 0 0,1-1 0,0 1 0,0 0 0,-1 0 0,1 0 0,0-1 0,-1 1 0,1 0 0,0 0 0,-1 0 0,1 0 0,-1 0 0,1 0 0,0 0 0,-1-1 0,1 1 0,0 0 0,-1 0 0,1 1 0,-1-1 0,1 0 0,0 0 0,-1 0 0,1 0 0,0 0 0,-1 0 0,1 0 0,0 0 0,-1 1 0,1-1 0,0 0 0,-1 0 0,1 1 0,0-1 0,-1 0 0,-18 12-132,11-2 62,0 0 0,1 0 0,0 1 0,1 0 0,0 1 0,0-1 0,1 1 0,1 0-1,0 0 1,1 1 0,0-1 0,1 1 0,0 0 0,1-1 0,1 24 0,0-35 64,0 1 0,0 0 0,0 0-1,1-1 1,-1 1 0,1 0 0,-1-1 0,1 1 0,0-1 0,-1 1-1,1-1 1,0 1 0,0-1 0,0 1 0,0-1 0,0 0 0,0 1-1,1-1 1,-1 0 0,0 0 0,1 0 0,-1 0 0,3 2-1,1-2 16,-1 1 0,0-1-1,0 0 1,1 0-1,-1 0 1,0-1 0,1 1-1,-1-1 1,7 0-1,0-1 17,-1-1-1,1 1 0,-1-1 0,0-1 0,0 0 0,0-1 1,18-8-1,-13 1 143,0 0 1,0-1 0,-2-1 0,1 0-1,-1-1 1,-1 0 0,-1-1 0,0 0-1,-1-1 1,10-21 0,-1-3 598,-2 0 1,-2-1-1,13-55 1,-23 79-771,-2 1 0,0-1 1,0-24-1,-3 41-8,0 0 0,0 0 1,0 0-1,0 1 0,0-1 0,0 0 0,0 0 1,-1 0-1,1 0 0,0 0 0,0 0 0,0 0 0,0 0 1,0 1-1,0-1 0,0 0 0,-1 0 0,1 0 1,0 0-1,0 0 0,0 0 0,0 0 0,0 0 0,-1 0 1,1 0-1,0 0 0,0 0 0,0 0 0,0 0 1,0 0-1,-1 0 0,1 0 0,0 0 0,0 0 0,0 0 1,0 0-1,0 0 0,0 0 0,-1-1 0,1 1 1,0 0-1,0 0 0,0 0 0,0 0 0,0 0 1,0 0-1,0 0 0,-1 0 0,1-1 0,0 1 0,0 0 1,0 0-1,0 0 0,0 0 0,0 0 0,0 0 1,0-1-1,0 1 0,0 0 0,0 0 0,0 0 0,0 0 1,-8 11-136,3 3 60,0 0 0,2 0 1,0 1-1,0-1 0,-1 28 0,5 80-299,2-49 441,-4-50-54,1 0-1,1 1 0,2-1 1,0 0-1,11 38 0,-14-61 18,0 1 0,1 0-1,-1 0 1,0-1 0,1 1-1,-1 0 1,1-1 0,-1 1-1,1 0 1,-1-1 0,1 1-1,-1 0 1,1-1 0,0 1-1,-1-1 1,1 1 0,0-1-1,-1 0 1,1 1 0,0-1-1,0 0 1,-1 1 0,1-1-1,0 0 1,0 0 0,0 0-1,-1 0 1,1 0 0,0 0-1,0 0 1,0 0 0,-1 0-1,1 0 1,0 0 0,0 0-1,0 0 1,-1-1 0,1 1-1,0 0 1,0-1 0,-1 1-1,1-1 1,0 1 0,-1 0-1,1-1 1,0 0 0,-1 1-1,1-1 1,-1 1 0,1-1-1,-1 0 1,1 1 0,-1-1-1,1 0 1,-1 1 0,0-1-1,1 0 1,-1 0 0,0 0-1,0 1 1,1-1 0,-1 0-1,0 0 1,0-1 0,4-21 448,-1 0 0,-1 0 0,0 0-1,-4-37 1,1 8-1112,27 64-303,-13-4 928,1-1 0,0-1 1,0-1-1,0 1 1,0-2-1,1 0 0,0-1 1,-1-1-1,29 2 1,-34-4 42,1 0 0,-1-1 0,0 0 1,0 0-1,0-1 0,0 0 0,15-6 0,-19 6 45,0-1 0,-1 1 0,0-1 1,1 0-1,-1 0 0,0 0 0,-1 0 0,1-1 0,0 1 0,-1-1 0,0 0 0,0 0 0,0 0 0,4-8 0,-6 10-1,0 0 0,0-1 0,0 1 0,0 0 0,-1 0 1,1 0-1,0-1 0,-1 1 0,0 0 0,1-1 0,-1 1 0,0 0 0,0-1 0,-1 1 0,1 0 1,0-1-1,-2-2 0,2 3-69,-1 1 1,0 0 0,0-1 0,0 1 0,0 0-1,0 0 1,0 0 0,0 0 0,0 0 0,0 0-1,-1 0 1,1 0 0,0 0 0,-1 1-1,1-1 1,0 0 0,-1 1 0,1-1 0,-1 1-1,-1-1 1,-1 1-66,-1-1-1,1 1 1,0 0 0,-1 0-1,1 0 1,0 1 0,-1 0-1,1 0 1,0 0-1,0 0 1,-1 0 0,1 1-1,0 0 1,1 0 0,-1 0-1,0 0 1,-4 4 0,3-1 29,0 0 1,0 0-1,1 0 1,0 0 0,0 0-1,0 1 1,1 0 0,0 0-1,0 0 1,1 0 0,-1 0-1,1 1 1,0-1 0,-1 12-1,3-14 6,-1 0-1,1 1 1,0-1-1,0 0 1,1 1-1,-1-1 0,1 0 1,0 0-1,0 1 1,1-1-1,-1 0 1,1 0-1,0 0 1,0-1-1,0 1 1,0 0-1,1-1 1,0 1-1,-1-1 1,1 0-1,0 0 0,1 0 1,4 3-1,0 0-388,1-1 0,0 0-1,0-1 1,0 0 0,0-1-1,1 1 1,15 2 0,38 1-5832,-1-6-7017</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27.796"/>
    </inkml:context>
    <inkml:brush xml:id="br0">
      <inkml:brushProperty name="width" value="0.025" units="cm"/>
      <inkml:brushProperty name="height" value="0.025" units="cm"/>
    </inkml:brush>
  </inkml:definitions>
  <inkml:trace contextRef="#ctx0" brushRef="#br0">265 180 6726,'4'-13'2579,"2"-2"-1705,18-56 4385,-23 66-4494,1-1 1,-1 1-1,0-1 0,0 1 0,-1-1 0,0 0 1,0 1-1,0-1 0,0 1 0,-1-1 0,-2-6 1,3 11-706,-1 1 1,0-1 0,0 0-1,1 1 1,-1-1 0,0 1-1,0-1 1,0 1 0,0-1-1,0 1 1,0-1 0,0 1 0,0 0-1,0 0 1,0 0 0,0-1-1,0 1 1,0 0 0,0 0-1,-1 0 1,1 1 0,-1-1-1,-27 5-94,6 5-35,1 1-1,0 2 1,1 0-1,0 1 1,1 1 0,1 1-1,0 1 1,-27 31-1,16-5-816,29-43 842,0 1 0,1 0-1,-1 0 1,1 0 0,-1 0 0,1 0 0,0 0 0,0 0 0,-1 0-1,1 0 1,0 0 0,0 1 0,0-1 0,0 0 0,0 0-1,0 0 1,0 0 0,0 0 0,1 0 0,-1 0 0,0 0-1,1 0 1,-1 0 0,0 0 0,1 0 0,0 0 0,-1 0 0,1 0-1,-1 0 1,1-1 0,0 1 0,0 0 0,-1 0 0,1-1-1,0 1 1,0 0 0,0-1 0,0 1 0,0-1 0,0 1-1,0-1 1,0 0 0,2 1 0,95 20-460,-68-17-74,53 16-1,-75-17 341,0-1-1,-1 2 1,1-1-1,-1 1 1,0 0 0,0 0-1,0 1 1,-1 0-1,1 0 1,-1 1 0,7 8-1,-11-12 209,-1 0-1,1 0 0,-1 0 1,0 0-1,0 1 0,1-1 1,-2 0-1,1 0 0,0 1 1,0-1-1,-1 0 0,1 1 0,-1-1 1,0 1-1,0-1 0,0 1 1,0-1-1,0 1 0,0-1 1,-1 4-1,-1-2 106,0 0 0,1 0 0,-1 0-1,-1 0 1,1 0 0,-1 0 0,1-1 0,-1 1 0,0-1 0,-5 5 0,-5 2 405,0 0 0,0-1-1,-1 0 1,-1-1 0,-15 7 0,24-12-340,-1 0 0,0 0-1,0-1 1,0 1 0,0-2 0,-1 1-1,1-1 1,0 0 0,-1 0-1,1-1 1,-1 0 0,1-1 0,-8-1-1,10 1-347,1-1-1,0 1 1,0-1-1,0-1 1,0 1-1,0 0 1,1-1-1,-1 0 1,1 0-1,-1 0 1,1 0-1,0 0 0,1-1 1,-1 1-1,0-1 1,1 0-1,0 0 1,0 0-1,0 0 1,0 0-1,1 0 1,-2-7-1,-3-21-3779,5 3-1601</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28.539"/>
    </inkml:context>
    <inkml:brush xml:id="br0">
      <inkml:brushProperty name="width" value="0.025" units="cm"/>
      <inkml:brushProperty name="height" value="0.025" units="cm"/>
    </inkml:brush>
  </inkml:definitions>
  <inkml:trace contextRef="#ctx0" brushRef="#br0">125 99 8072,'0'0'3432,"-2"-11"-586,2 9-2604,-2-6 310,1 0-1,-1 1 0,0-1 1,-7-14-1,9 21-513,-1-1 0,0 1 0,0-1 0,1 1 0,-1-1 0,0 1 0,0 0 0,0-1 0,0 1 0,-1 0 0,1 0 0,0 0 0,0 0 0,-1 0 0,1 0 0,-1 0-1,1 0 1,0 0 0,-1 1 0,0-1 0,1 1 0,-1-1 0,1 1 0,-1-1 0,0 1 0,1 0 0,-1 0 0,0 0 0,1 0 0,-1 0 0,0 0 0,1 1 0,-1-1 0,0 0 0,1 1 0,-4 1 0,3-1-42,-1 1 0,1 0 1,-1 0-1,1 1 0,0-1 1,0 0-1,0 1 0,0-1 1,0 1-1,0 0 1,1 0-1,0-1 0,-1 1 1,1 0-1,-1 5 0,-12 50 221,13-55-178,-2 10 153,1-1 0,1 0 0,0 1 0,0-1-1,1 1 1,3 22 0,-2-31-172,0-1 0,-1 0-1,1 0 1,1 0 0,-1 0-1,0 0 1,1 0 0,0 0-1,-1 0 1,1 0 0,0-1 0,1 1-1,-1-1 1,0 0 0,1 1-1,-1-1 1,1 0 0,0 0 0,-1-1-1,1 1 1,0-1 0,0 1-1,0-1 1,0 0 0,1 0 0,-1 0-1,0 0 1,0-1 0,0 1-1,6-1 1,2 0 87,0-1 1,0-1-1,0 1 0,-1-1 0,1-1 0,-1 0 1,0-1-1,1 0 0,-1 0 0,-1-1 0,1-1 1,-1 1-1,0-2 0,0 1 0,-1-1 0,12-11 1,-9 7-73,0-1 0,0 0 0,-1 0 1,-1-1-1,0 0 0,-1-1 0,0 0 0,-1 0 1,0-1-1,7-27 0,-13 40-60,0 0 0,-1 0-1,1 0 1,0 0 0,-1 0 0,0 0-1,0 0 1,0 0 0,1 0-1,-2 0 1,1 0 0,0-1 0,0 1-1,-2-2 1,2 4-6,-1 0 1,0 0-1,0 0 0,0 1 1,1-1-1,-1 0 0,0 1 1,0-1-1,1 0 0,-1 1 0,0-1 1,1 1-1,-1 0 0,1-1 1,-1 1-1,0-1 0,1 1 1,-1 0-1,1-1 0,0 1 1,-1 0-1,0 1 0,-6 9-38,0 0 0,1 1 0,-8 18 0,11-23 158,1 0 0,0 0 0,1 0 0,0 0 0,0 0 0,0 1 0,1-1-1,1 13 1,-1-17-72,1-1-1,0 0 1,0 0 0,0 0-1,0 0 1,0 0-1,0 0 1,0 0-1,0 0 1,1 0-1,-1-1 1,1 1-1,0 0 1,-1-1-1,1 1 1,0-1-1,0 0 1,0 0-1,0 0 1,0 0-1,0 0 1,0 0-1,0 0 1,0 0-1,1-1 1,-1 1 0,0-1-1,0 0 1,1 0-1,-1 0 1,4 0-1,9 0 41,0-1-1,0 0 1,0-1 0,0-1-1,-1-1 1,1 0-1,-1 0 1,0-2 0,0 0-1,19-11 1,-10 4-125,-1-1 0,0-1-1,-2-1 1,0-1 0,22-23 0,-28 25-129,-14 15 174,0 0 0,0 0-1,0 0 1,0 0-1,0 0 1,0 0-1,0 0 1,0 0-1,0 0 1,0 0-1,0 0 1,0 0-1,0 0 1,0 0-1,0 1 1,0-1-1,1 0 1,-1 0-1,0 0 1,0 0-1,0 0 1,0 0-1,-20 25-1078,4-4 1270,13-16-95,-1 0 0,0 0 0,1 0 0,0 1 0,0-1 0,1 1 0,0 0 1,0 0-1,0-1 0,0 1 0,1 0 0,-1 9 0,3-14-56,0-1-1,-1 1 1,1-1 0,-1 1 0,1 0-1,0-1 1,-1 1 0,1-1 0,0 0-1,0 1 1,-1-1 0,1 0 0,0 1-1,0-1 1,0 0 0,-1 0-1,1 0 1,0 1 0,0-1 0,0 0-1,0 0 1,0 0 0,-1-1 0,1 1-1,0 0 1,0 0 0,0 0 0,1-1-1,27-4 455,-6-5-378,-1 0 0,0-1 0,-1-1 0,0-1 0,21-18 0,52-31-1724,-94 62 1571,1-1 1,-1 1 0,0 0 0,0 0 0,1 0-1,-1-1 1,1 1 0,-1 0 0,0 0 0,1 0 0,-1 0-1,0-1 1,1 1 0,-1 0 0,1 0 0,-1 0-1,0 0 1,1 0 0,-1 0 0,1 0 0,-1 0-1,0 0 1,1 0 0,-1 1 0,0-1 0,1 0 0,-1 0-1,1 0 1,-1 0 0,0 1 0,1-1 0,-1 0-1,0 0 1,1 1 0,-1-1 0,1 17-630,-12 26 1056,9-38-365,0 2 123,-1 0 0,1 1 0,1 0 0,-1 0 0,1-1 0,1 1 0,-1 0 0,1 0 0,2 14-1,-1-21-84,0 1-1,1-1 1,-1 0-1,0 0 1,0 0-1,1-1 1,-1 1-1,0 0 1,1 0-1,-1-1 1,1 1-1,-1-1 1,1 1-1,-1-1 1,1 0-1,-1 1 1,1-1-1,-1 0 1,1 0-1,-1 0 1,1 0-1,0-1 1,-1 1-1,2-1 1,41-6 852,-31 2-880,-1 0 0,0-1 0,-1 0 0,1 0 0,13-12 0,5-8-4782</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29.016"/>
    </inkml:context>
    <inkml:brush xml:id="br0">
      <inkml:brushProperty name="width" value="0.025" units="cm"/>
      <inkml:brushProperty name="height" value="0.025" units="cm"/>
    </inkml:brush>
  </inkml:definitions>
  <inkml:trace contextRef="#ctx0" brushRef="#br0">94 1 13485,'0'0'5424,"-10"10"-4992,1 1-204,0 0 0,1 0 0,0 1 0,1 0 0,0 1 0,1-1 0,0 1 0,1 0 0,1 1 0,0-1 0,0 1 0,1 0 0,0 15 0,3-27-219,-1-1-1,1 0 1,1 1 0,-1-1-1,0 0 1,0 1-1,0-1 1,1 0 0,-1 0-1,0 1 1,1-1-1,-1 0 1,1 0-1,0 1 1,-1-1 0,1 0-1,0 0 1,0 0-1,0 0 1,0 0 0,0 0-1,0 0 1,0-1-1,0 1 1,0 0-1,0 0 1,0-1 0,3 2-1,-1-1 22,1-1 0,0 1-1,-1-1 1,1 0 0,0 1-1,-1-2 1,1 1 0,0 0-1,0-1 1,5-1 0,4-1 29,-1-2 1,1 1 0,-1-2 0,0 1 0,13-9 0,3-7-36,-1-2 1,29-31-1,19-16-274,-73 73-13,-5 9-180,-7 14-159,6-19 677,0 0 0,0 1 0,0 0-1,1 0 1,1 0 0,-1 0 0,1 0-1,1 1 1,-2 10 0,3-18-66,0-1-1,1 1 1,-1 0 0,0-1 0,0 1 0,0 0-1,0-1 1,0 1 0,1-1 0,-1 1 0,0 0-1,1-1 1,-1 1 0,0-1 0,1 1 0,-1-1-1,1 1 1,-1-1 0,1 1 0,-1-1-1,1 1 1,-1-1 0,1 1 0,-1-1 0,1 0-1,0 0 1,-1 1 0,1-1 0,1 0 0,26 2 260,27-17 41,5-19-452,-46 25-455,1 0-1,0 1 1,0 0 0,30-9 0,-44 17 501,-1 0 0,1-1-1,-1 1 1,1 0 0,-1 0 0,1 0-1,-1 0 1,1 0 0,0 0 0,-1 0-1,1 0 1,-1 0 0,1 0 0,-1 0-1,1 0 1,-1 0 0,1 0 0,-1 1-1,1-1 1,-1 0 0,1 0 0,-1 1-1,1-1 1,-1 0 0,1 0 0,-1 1-1,0-1 1,1 1 0,-1-1 0,0 0-1,1 1 1,-1-1 0,0 1 0,1-1-1,-1 1 1,0-1 0,1 1 0,-3 27-812,-23 35 1603,22-56-936,0-1 225,1-1-1,0 1 1,0-1-1,0 1 1,1 0-1,-1 0 1,2 0-1,-1 0 1,0 11-1,6-11-1547,12-5-1895</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2.002"/>
    </inkml:context>
    <inkml:brush xml:id="br0">
      <inkml:brushProperty name="width" value="0.025" units="cm"/>
      <inkml:brushProperty name="height" value="0.025" units="cm"/>
      <inkml:brushProperty name="color" value="#E71224"/>
    </inkml:brush>
  </inkml:definitions>
  <inkml:trace contextRef="#ctx0" brushRef="#br0">219 72 11179,'5'-8'2925,"-5"8"-2894,21-42 2883,-12 20 2837,-29 68-5527,-45 74 0,22-43-149,-47 101-515,54-103-6001,46-100-8912</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29.389"/>
    </inkml:context>
    <inkml:brush xml:id="br0">
      <inkml:brushProperty name="width" value="0.025" units="cm"/>
      <inkml:brushProperty name="height" value="0.025" units="cm"/>
    </inkml:brush>
  </inkml:definitions>
  <inkml:trace contextRef="#ctx0" brushRef="#br0">79 97 7815,'0'0'12594,"0"8"-11607,-1-7-945,1 1-1,0-1 1,0 1 0,-1-1-1,1 1 1,0-1 0,1 1-1,-1-1 1,0 1-1,0-1 1,0 1 0,1-1-1,-1 0 1,1 1-1,-1-1 1,1 1 0,0-1-1,-1 0 1,1 0 0,0 1-1,0-1 1,1 1-1,2 0 45,-1-1 0,0 0 0,1 0-1,-1 0 1,1-1 0,-1 1-1,0-1 1,1 0 0,-1 0-1,1 0 1,-1 0 0,5-1 0,11-2-10,0 0 0,0-1 0,0 0 0,0-2 0,-1 0 1,1-1-1,-2-1 0,1-1 0,-1 0 0,17-13 1,-32 20-76,0 0 0,1 0 0,-1 0-1,-1 0 1,1 0 0,0 0 0,-1-1 0,1 1 0,-1-1 0,1 1 0,-1-1 0,0 1 0,1-5 0,-2 6-18,0 0 0,0 0-1,0 0 1,0 0 0,0 0 0,0 0-1,0 0 1,-1 0 0,1 0 0,0 0-1,-1 0 1,1 0 0,-1 0 0,1 0-1,-1 1 1,1-1 0,-1 0 0,1 0-1,-1 0 1,0 1 0,1-1 0,-1 0-1,0 1 1,0-1 0,0 1 0,1-1-1,-1 1 1,0-1 0,0 1-1,0 0 1,0-1 0,0 1 0,0 0-1,0 0 1,0-1 0,0 1 0,0 0-1,0 0 1,0 0 0,-2 1 0,-14-2-43,-1 1 1,1 0-1,-1 2 1,1 0-1,0 1 1,0 1-1,0 0 0,0 1 1,1 1-1,-1 1 1,2 0-1,-1 1 1,1 1-1,0 0 1,1 1-1,0 1 1,0 0-1,1 1 1,-12 13-1,23-22 79,0-1 0,0 0 0,0 1 0,0 0 0,1-1 0,-1 1 0,1 0 0,-1 0 0,1 0 0,0 0 0,0 0 0,0 0 0,1 0 0,-1 0 0,1 0 0,0 0 0,0 1 0,0-1 0,0 0 0,0 0-1,1 4 1,1-3-3,0-2-1,-1 1 0,1 0 1,0 0-1,1 0 0,-1-1 1,0 1-1,1-1 0,-1 0 1,1 0-1,0 0 0,-1 0 0,1 0 1,0-1-1,0 1 0,5 1 1,12 3-18,-1 0 0,1-1 1,0-1-1,0-1 0,24 0 1,62 1-2204,-33-7-3086,25-11-8444</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30.249"/>
    </inkml:context>
    <inkml:brush xml:id="br0">
      <inkml:brushProperty name="width" value="0.025" units="cm"/>
      <inkml:brushProperty name="height" value="0.025" units="cm"/>
    </inkml:brush>
  </inkml:definitions>
  <inkml:trace contextRef="#ctx0" brushRef="#br0">191 284 6662,'0'0'5595,"1"-11"-1671,1-3-2601,-1 8-745,0 0 0,0-1 0,0 1 1,-1 0-1,0 0 0,-2-12 0,2 17-530,-1 0 0,1 0 0,-1 0 0,1 1-1,0-1 1,-1 0 0,0 0 0,1 0 0,-1 0 0,1 0 0,-1 1 0,0-1-1,0 0 1,0 0 0,1 1 0,-1-1 0,0 1 0,0-1 0,0 1-1,0-1 1,0 1 0,0-1 0,0 1 0,0 0 0,0 0 0,0-1 0,0 1-1,0 0 1,0 0 0,0 0 0,0 0 0,0 0 0,0 0 0,0 1 0,-2-1-1,-1 1-71,0 0-1,0-1 0,0 1 0,0 0 0,1 1 1,-1-1-1,0 1 0,-4 3 0,-6 5-78,1 2-1,1-1 1,0 2 0,-17 23-1,23-29 90,1 1 0,0 0 0,0 0 0,1 0-1,0 0 1,0 1 0,1 0 0,0 0 0,1 0 0,-2 11-1,4-19 6,0 0 0,0-1 0,1 1 0,-1 0 0,0 0 0,1 0 0,-1-1 0,0 1 0,1 0 0,-1-1 0,1 1 0,-1 0 0,1-1 0,0 1 0,-1 0 0,1-1 0,0 1 0,-1-1 0,1 1 0,0-1 0,-1 0 0,1 1 0,0-1 0,0 0 0,0 1 0,-1-1 0,1 0 0,0 0 0,0 0 0,0 0 0,0 0 0,0 0 0,-1 0 0,1 0 0,2 0 0,36-3-282,-36 3 271,20-4 10,0-2 1,-1 0-1,0-1 0,0-2 0,-1 0 1,22-13-1,6-6-97,58-46-1,-71 47 261,45-46 0,-69 62-74,0-2 0,-1 0 1,-1 0-1,0-1 0,-1 0 0,14-29 0,-23 43-91,0-1 1,0 1 0,1 0-1,-1 0 1,0-1 0,0 1-1,0 0 1,1 0 0,-1-1-1,0 1 1,0 0 0,0-1-1,0 1 1,0 0 0,0-1-1,0 1 1,0 0 0,0-1-1,0 1 1,0 0 0,0-1-1,0 1 1,0 0-1,0-1 1,0 1 0,0 0-1,0-1 1,0 1 0,0 0-1,0-1 1,-1 1 0,1 0-1,0-1 1,0 1 0,0 0-1,-1 0 1,1-1 0,0 1-1,0 0 1,-1 0 0,1-1-1,-17 7-269,-16 18 126,16-7 167,1 1 1,0 0-1,-20 30 1,32-41 20,0-1 1,0 1-1,0 0 0,1 0 1,0 0-1,0 1 0,1-1 1,0 1-1,0-1 0,0 1 0,1 0 1,1-1-1,-1 1 0,2 15 1,0-21-32,-1 0 0,1-1 0,-1 1 0,1-1 0,0 1 0,0-1 0,-1 1 0,1-1 0,0 1 0,0-1 0,1 0 0,-1 0 0,0 0 0,0 1 0,1-1 0,-1 0 0,0 0 0,1 0 0,-1-1 0,2 2 0,2 0 10,0 0 0,0-1 1,0 0-1,0 1 0,0-2 1,9 2-1,-1-2 32,0 0-1,0-1 1,0 0 0,24-6 0,-27 4-49,1-1 0,-1 0 0,0-1 0,-1 0 0,1-1 0,-1 0 1,10-8-1,-14 11-8,0-1 0,-1 0 0,0 0 0,0-1 0,0 1 0,-1-1 0,1 0 0,-1 1 1,0-2-1,-1 1 0,1 0 0,-1 0 0,0-1 0,0 0 0,1-6 0,-3 12-9,0-1 0,0 1 1,0-1-1,0 1 0,0-1 0,0 1 0,0-1 0,0 0 0,0 1 1,0-1-1,0 1 0,-1-1 0,1 1 0,0-1 0,0 1 0,0-1 1,-1 1-1,1 0 0,0-1 0,-1 1 0,1-1 0,0 1 0,-1 0 1,1-1-1,-1 1 0,1 0 0,-1-1 0,1 1 0,0 0 0,-1-1 1,1 1-1,-1 0 0,1 0 0,-1 0 0,1 0 0,-1-1 0,0 1 1,1 0-1,-1 0 0,1 0 0,-1 0 0,1 0 0,-1 0 0,1 0 1,-1 1-1,1-1 0,-1 0 0,1 0 0,-1 0 0,1 0 0,-1 1 1,1-1-1,-1 0 0,1 0 0,-1 1 0,1-1 0,0 1 0,-1-1 1,0 1-1,-32 19-493,17-5 453,0 0-1,-18 23 0,29-32 123,1 0 1,-1 1-1,1-1 0,0 1 1,1 0-1,0 0 0,0 0 1,0 0-1,1 1 0,-2 8 1,4-14-54,0 0 0,0 0 0,0-1 0,0 1 0,1 0 0,-1 0 1,1-1-1,-1 1 0,1 0 0,0-1 0,-1 1 0,1-1 0,0 1 1,0-1-1,0 1 0,0-1 0,0 0 0,1 1 0,-1-1 0,0 0 1,0 0-1,1 0 0,-1 0 0,1 0 0,-1 0 0,1 0 0,0 0 0,-1-1 1,1 1-1,0-1 0,-1 1 0,1-1 0,0 0 0,-1 1 0,1-1 1,3 0-1,11 1-10,0 0 0,0 0 0,19-3 1,-13 1-27,28-1-88,0-1 1,0-3 0,-1-2-1,75-22 1,-122 30 141,0-1 0,0 1-1,-1-1 1,1 1 0,0-1 0,-1 1 0,1-1-1,0 0 1,-1 0 0,1 0 0,-1 0 0,1 0-1,-1-1 1,0 1 0,1 0 0,-1 0 0,0-1-1,0 1 1,0-1 0,0 1 0,0-1 0,0 0 0,0 1-1,-1-1 1,1 0 0,-1 0 0,1 1 0,-1-1-1,1 0 1,-1-2 0,-1-1 84,0 1 0,0-1 1,-1 0-1,1 1 0,-1-1 0,0 1 0,0 0 0,-1 0 0,1-1 1,-5-4-1,-27-27 683,27 31-604,1-1 0,1 0 1,-1 0-1,1 0 0,-7-12 1,43 18-488,47 18-570,-50-11-462,0 0-1,31 2 0,4-7-4102</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31.620"/>
    </inkml:context>
    <inkml:brush xml:id="br0">
      <inkml:brushProperty name="width" value="0.025" units="cm"/>
      <inkml:brushProperty name="height" value="0.025" units="cm"/>
    </inkml:brush>
  </inkml:definitions>
  <inkml:trace contextRef="#ctx0" brushRef="#br0">0 88 6790,'2'-9'5184,"11"-48"651,-6 36-1551,-7 51-3534,-14 214-702,13-242-31,1 0 0,0 0 1,0-1-1,0 1 0,0 0 0,0 0 0,0-1 0,1 1 1,-1 0-1,1-1 0,-1 1 0,1 0 0,0-1 1,-1 1-1,1-1 0,0 1 0,0-1 0,0 1 0,0-1 1,0 0-1,0 1 0,1-1 0,-1 0 0,0 0 1,1 0-1,-1 0 0,1 0 0,-1 0 0,1 0 0,1 0 1,0 0 61,0-1 1,1 0-1,-1 0 1,0 0-1,0-1 1,0 1-1,0-1 1,0 1 0,0-1-1,-1 0 1,1 0-1,0-1 1,0 1-1,-1 0 1,1-1-1,0 0 1,2-2 0,25-20 339,-1-2 0,49-57 0,-18 17-182,-40 53-412,-20 13 163,0 0 0,1 0-1,-1 0 1,0 0 0,1 0 0,-1 0-1,0 0 1,1 0 0,-1 0-1,0 0 1,1 0 0,-1 0 0,0 1-1,1-1 1,-1 0 0,0 0-1,0 0 1,1 1 0,-1-1 0,0 0-1,0 0 1,1 1 0,-1-1 0,0 0-1,0 0 1,1 1 0,-1-1-1,0 0 1,0 1 0,0-1 0,0 0-1,0 1 1,1-1 0,0 43-904,-2-25 743,-1 57-196,2-74 373,0-1 0,0 1 0,0 0 0,1 0 0,-1 0 0,0-1 0,1 1 0,-1 0 0,0 0 0,1-1 0,-1 1 0,1 0 0,-1-1 0,1 1 0,-1 0 0,1-1 0,-1 1 0,1-1 0,0 1 0,-1-1 0,1 1 0,0-1 0,0 0 0,-1 1 0,1-1 0,0 0 0,0 1 0,-1-1 0,1 0 0,0 0 1,0 0-1,0 0 0,0 0 0,-1 0 0,1 0 0,0 0 0,0 0 0,0 0 0,-1 0 0,1 0 0,1-1 0,38-12 639,-16-1-448,-1-2 0,36-31 0,-9 7-358,-49 39 108,0 0 0,0 0 0,1 0 0,-1 0 0,0 1 0,0-1 0,1 0 0,-1 1 0,0-1 0,1 1 0,-1-1 0,0 1 0,1 0 0,-1-1 0,1 1 0,1 0 0,-2 0-12,0 1 1,-1-1-1,1 0 1,0 1 0,-1-1-1,1 1 1,-1-1 0,1 0-1,-1 1 1,1-1-1,-1 1 1,1-1 0,-1 1-1,0 0 1,1-1 0,-1 1-1,0-1 1,1 1-1,-1 0 1,0-1 0,0 1-1,1 0 1,-1-1 0,0 2-1,1 6-360,-1 0 1,0 0-1,0 0 0,-2 14 0,1-11 778,-10 47-2380,4-24-3288,7-32 2077</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31.979"/>
    </inkml:context>
    <inkml:brush xml:id="br0">
      <inkml:brushProperty name="width" value="0.025" units="cm"/>
      <inkml:brushProperty name="height" value="0.025" units="cm"/>
    </inkml:brush>
  </inkml:definitions>
  <inkml:trace contextRef="#ctx0" brushRef="#br0">0 0 11627,'0'0'6342,"0"63"-10378,2-43-2914</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32.339"/>
    </inkml:context>
    <inkml:brush xml:id="br0">
      <inkml:brushProperty name="width" value="0.025" units="cm"/>
      <inkml:brushProperty name="height" value="0.025" units="cm"/>
    </inkml:brush>
  </inkml:definitions>
  <inkml:trace contextRef="#ctx0" brushRef="#br0">162 217 13613,'0'0'5125,"-9"-1"-3871,3 0-1223,0 2-1,0-1 1,0 0-1,0 1 1,0 0-1,1 0 1,-1 1-1,0 0 1,1 0-1,-1 0 1,1 1-1,0-1 1,0 1-1,0 0 1,0 1-1,0-1 1,1 1-1,-1 0 1,1 0-1,-7 10 1,-20 33-8,31-46-20,-1-1 1,1 1-1,-1 0 1,1 0-1,0 0 1,-1 0-1,1 0 1,0-1-1,0 1 1,0 0-1,0 0 1,0 0-1,0 0 1,0 0-1,0 0 1,0 0-1,0 0 1,0 0-1,1-1 1,-1 1-1,1 1 1,0-1 15,0 0 1,0-1-1,0 1 0,0-1 1,0 0-1,1 1 0,-1-1 1,0 0-1,0 0 0,0 1 0,1-1 1,-1 0-1,0 0 0,0-1 1,0 1-1,1 0 0,-1 0 1,0 0-1,0-1 0,0 1 1,0-1-1,2 0 0,11-4 360,-1 0 0,0-2 0,0 1-1,-1-2 1,1 1 0,20-19 0,64-65-87,-89 83-267,-2 2-16,65-71 427,-63 68-406,-2 0 1,1 0-1,-1-1 0,-1 0 0,1 0 0,6-21 0,-14 26-561,-5 9 224,-11 14 238,1 0 0,1 1 1,0 1-1,2 0 0,0 1 0,2 0 0,0 1 1,-9 25-1,21-47 69,-6 14 108,0-1 0,2 1 1,-7 26-1,11-38-92,-1-1 0,1 1 0,-1 0 0,1 0 1,0 0-1,0 0 0,-1 0 0,1 0 0,1 0 0,-1 0 0,0 0 1,0 0-1,1 0 0,-1 0 0,1 0 0,0-1 0,-1 1 0,1 0 0,0 0 1,0 0-1,0-1 0,0 1 0,1-1 0,-1 1 0,0-1 0,1 1 1,-1-1-1,1 0 0,-1 1 0,1-1 0,-1 0 0,1 0 0,0 0 1,0-1-1,-1 1 0,1 0 0,4 0 0,2 0 97,-1 0 0,1-1 0,0 0-1,-1 0 1,1-1 0,0 0 0,-1 0 0,1 0-1,-1-1 1,0-1 0,1 1 0,-1-1 0,0-1 0,0 1-1,-1-1 1,11-7 0,5-7-34,-2 0 0,0-1 0,22-28-1,-13 15-128,-25 27-396,-12 13 183,-16 18 118,21-21 165,0 0-1,0 0 0,1 0 0,0 0 0,0 0 1,0 1-1,0-1 0,1 1 0,0-1 1,0 1-1,0 0 0,1-1 0,0 1 0,1 8 1,-1-14-140,0 1 1,1 0-1,-1 0 1,0 0-1,1 0 1,-1-1-1,1 1 1,-1 0-1,1 0 1,-1-1-1,1 1 1,-1 0-1,1-1 1,0 1-1,-1-1 1,1 1-1,0 0 1,1 0-1,28 8-7736,-25-9 206</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32.671"/>
    </inkml:context>
    <inkml:brush xml:id="br0">
      <inkml:brushProperty name="width" value="0.025" units="cm"/>
      <inkml:brushProperty name="height" value="0.025" units="cm"/>
    </inkml:brush>
  </inkml:definitions>
  <inkml:trace contextRef="#ctx0" brushRef="#br0">0 1 15439,'0'0'4964,"0"58"-18224</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33.001"/>
    </inkml:context>
    <inkml:brush xml:id="br0">
      <inkml:brushProperty name="width" value="0.025" units="cm"/>
      <inkml:brushProperty name="height" value="0.025" units="cm"/>
    </inkml:brush>
  </inkml:definitions>
  <inkml:trace contextRef="#ctx0" brushRef="#br0">8 11 7783,'9'-1'3241,"-8"0"-3133,45-5 4072,-45 5-4036,0 1 1,1-1-1,-1 1 0,1 0 1,-1 0-1,0 0 1,1 0-1,-1 0 1,1 0-1,-1 0 0,1 0 1,-1 1-1,0-1 1,1 0-1,-1 1 0,0 0 1,1-1-1,-1 1 1,0-1-1,0 1 1,0 0-1,1 0 0,-1 0 1,0 0-1,0 0 1,0 0-1,0 0 1,0 0-1,-1 0 0,1 0 1,0 1-1,1 1 1,-2 3-45,0-1 0,-1 1 0,1-1 0,-1 1-1,0-1 1,-1 0 0,1 0 0,-1 1 0,0-1 0,0 0 0,-5 8 0,-40 48 159,13-19 247,34-41-488,-1-1 0,1 0 1,0 1-1,-1-1 0,1 1 0,0-1 0,-1 0 0,1 1 0,0-1 1,0 1-1,-1-1 0,1 1 0,0-1 0,0 1 0,0-1 0,0 1 1,0-1-1,0 1 0,0-1 0,0 1 0,0-1 0,0 1 0,0-1 0,0 1 1,0-1-1,0 1 0,0-1 0,0 1 0,1-1 0,-1 1 0,0-1 1,1 1-1,16 3 373,25-11 45,-20-3-372,-1-1 1,0 0-1,-1-2 1,0 0 0,-1-1-1,-1-1 1,0-1-1,-1-1 1,18-22-1,-25 23-138,-16 16-212,4 1 264,-1 1 0,1-1 0,0 1 0,0 0 0,0 0 0,0 0 0,0 1 0,0-1-1,0 0 1,-1 4 0,1-3 25,1 0-1,0 0 0,0 0 0,0 0 1,0 0-1,0 0 0,1 0 0,-1 0 1,1 0-1,0 0 0,0 0 0,0 5 1,0-7 4,1 0 0,-1 1 0,1-1 1,-1 1-1,1-1 0,-1 0 1,1 1-1,0-1 0,0 0 1,0 0-1,0 0 0,0 1 1,0-1-1,0 0 0,0 0 1,0 0-1,0-1 0,0 1 1,2 1-1,2 0 60,0-1 1,0 0 0,0 1-1,0-1 1,1-1-1,-1 1 1,0-1-1,0 0 1,1 0-1,-1-1 1,0 1-1,0-1 1,9-3-1,9-5-66,0-1 0,0-1 0,-1-1 0,-1-1 0,21-16 0,-47 34-49,-14 14 25,2 0-1,0 0 0,1 2 0,1 0 1,1 1-1,-14 28 0,28-50 3,0-1 0,1 1-1,-1 0 1,0 0 0,0 0 0,0 0 0,1 0-1,-1 0 1,0-1 0,0 1 0,1 0-1,-1 0 1,0 0 0,0 0 0,0 0 0,1 0-1,-1 0 1,0 0 0,0 0 0,1 0-1,-1 0 1,0 0 0,0 0 0,1 0-1,-1 0 1,0 1 0,0-1 0,1 0 0,-1 0-1,0 0 1,0 0 0,0 0 0,1 0-1,-1 1 1,0-1 0,0 0 0,0 0 0,0 0-1,0 0 1,1 1 0,-1-1 0,0 0-1,0 0 1,0 1 0,0-1 0,0 0 0,0 0-1,0 0 1,0 1 0,0-1 0,0 0-1,0 0 1,1 1 0,-2-1 0,1 0 0,0 0-1,0 1 1,0-1 0,0 0 0,0 0-1,0 1 1,0-1 0,0 0 0,18-11-1466,1-11-2101,4-10-2198</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33.391"/>
    </inkml:context>
    <inkml:brush xml:id="br0">
      <inkml:brushProperty name="width" value="0.025" units="cm"/>
      <inkml:brushProperty name="height" value="0.025" units="cm"/>
    </inkml:brush>
  </inkml:definitions>
  <inkml:trace contextRef="#ctx0" brushRef="#br0">21 1 13229,'0'0'4228,"-20"52"-3780,20-33-320,0-1-192,9-4-1473,8-3-1314,1-2-2114</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34.884"/>
    </inkml:context>
    <inkml:brush xml:id="br0">
      <inkml:brushProperty name="width" value="0.025" units="cm"/>
      <inkml:brushProperty name="height" value="0.025" units="cm"/>
    </inkml:brush>
  </inkml:definitions>
  <inkml:trace contextRef="#ctx0" brushRef="#br0">147 307 11243,'0'0'10164,"-9"4"-9758,-7 4-318,1 1 1,0 0 0,-15 13-1,24-17-7,0 0 0,1 0 0,-1 0-1,1 1 1,0 0 0,0 0 0,1 0-1,0 1 1,0-1 0,0 1 0,-3 9 0,7-15-77,0 0 1,0 0-1,-1-1 1,1 1 0,0 0-1,0 0 1,0-1-1,0 1 1,0 0 0,0 0-1,0-1 1,1 1-1,-1 0 1,0 0 0,0-1-1,1 1 1,-1 0-1,0-1 1,1 1 0,-1 0-1,0-1 1,1 1-1,-1-1 1,1 1-1,-1 0 1,1-1 0,0 1-1,-1-1 1,1 0-1,-1 1 1,1-1 0,0 1-1,-1-1 1,1 0-1,0 0 1,0 1 0,-1-1-1,1 0 1,0 0-1,-1 0 1,1 0 0,0 0-1,0 0 1,-1 0-1,1 0 1,0 0 0,1 0-1,41-6 384,-23-2-257,0 0 1,0-1-1,-1-1 0,0-1 1,-1 0-1,28-23 0,92-95-100,-121 112-92,-1-1 0,-1 0-1,0-1 1,-2-1-1,13-23 1,-41 49-1236,-19 27 1354,2 1 1,2 2-1,-51 77 0,72-98 152,-28 44 329,36-56-519,-1 1 0,0-1 1,1 1-1,0-1 0,0 1 1,0 0-1,0-1 0,1 1 0,-1 0 1,1 0-1,0 0 0,0-1 0,0 1 1,2 5-1,-2-7-5,1-1-1,0 0 1,0 0-1,0 1 1,0-1 0,1 0-1,-1 0 1,0 0 0,0 0-1,1-1 1,-1 1-1,0 0 1,1-1 0,-1 1-1,1 0 1,-1-1-1,1 0 1,-1 1 0,1-1-1,-1 0 1,1 0 0,-1 0-1,1 0 1,-1 0-1,1 0 1,-1 0 0,1 0-1,0-1 1,-1 1-1,1 0 1,1-2 0,50-15 911,-15-6-971,-1-2 0,-1-1 1,-2-1-1,40-41 0,-75 71-857,-7 11 1031,0 1 0,2 0 1,0 0-1,-8 28 0,15-42-109,-1-1-1,1 1 1,-1-1-1,1 1 1,0 0-1,-1-1 1,1 0-1,-1 1 1,1-1-1,0 1 1,-1-1 0,1 0-1,0 0 1,0 1-1,-1-1 1,1 0-1,0 0 1,0 0-1,-1 0 1,1 0-1,0 0 1,0 0-1,-1 0 1,1 0-1,0 0 1,0 0-1,-1 0 1,1 0 0,0-1-1,-1 1 1,1 0-1,0-1 1,0 1-1,-1 0 1,1-1-1,-1 1 1,2-1-1,30-13 357,-18 5-322,0 1 0,-1-2 1,0 0-1,0 0 0,-1-1 1,0-1-1,13-17 1,-37 47 57,0 0 0,2 1 0,0 0 0,-10 28 0,18-41-110,-1-1-1,1 0 0,-1 0 0,2 1-1,-1-1 1,0 1 0,1-1 0,0 1 0,1 0 0,-1-1 0,1 1 0,0 0 0,2 11 0,-1-16 4,0 0 0,0 0 0,0 0 0,0 0 0,0 0 0,0 0 1,1 0-1,-1 0 0,0-1 0,1 1 0,-1 0 0,0-1 0,1 1 0,-1-1 1,1 1-1,-1-1 0,1 0 0,-1 0 0,1 0 0,-1 0 0,1 0 0,-1 0 1,1 0-1,2-1 0,37-8 186,-12-7-174,-1-1-1,0-1 1,-2-2-1,0-1 0,-2-1 1,0-1-1,-1-1 1,26-37-1,-40 41-818,-21 20-149,-24 24 454,24-11 485,1-1 0,-20 29 0,27-35 40,1-1-1,0 1 0,0 0 1,0 0-1,1 0 0,-1 1 1,2-1-1,-1 1 1,1-1-1,-1 13 0,2-19-23,0 1-1,0-1 1,0 1-1,0 0 1,0-1-1,0 1 1,0-1-1,1 1 1,-1 0 0,0-1-1,0 1 1,1-1-1,-1 1 1,1-1-1,-1 1 1,0-1-1,1 1 1,-1-1-1,1 1 1,-1-1-1,1 0 1,-1 1-1,1-1 1,-1 0-1,1 0 1,-1 1-1,1-1 1,0 0-1,0 0 1,25 2 175,25-13 193,-21-3-352,-1-1 0,-1-2 1,-1 0-1,0-2 0,35-33 0,107-121-177,-152 155 113,-10 11-62,0 0 0,0-1 0,0 1 0,-1-2 0,-1 1 0,1 0 0,-1-1 0,-1 0 0,8-19-1,-29 36-698,-5 9 723,1 1-1,1 1 0,0 1 0,-16 22 1,-64 95 891,90-122-660,-29 51 431,37-62-554,0 0-1,0 0 1,0 0 0,1 1 0,0-1-1,0 1 1,0-1 0,1 0-1,-1 1 1,1 0 0,0-1 0,0 1-1,2 8 1,-1-12-20,-1 0 1,1 0-1,-1-1 0,1 1 1,0 0-1,0 0 0,-1 0 0,1-1 1,0 1-1,0 0 0,0-1 1,-1 1-1,1-1 0,0 1 0,0-1 1,0 1-1,0-1 0,0 0 1,0 1-1,0-1 0,0 0 1,0 0-1,1 0 0,1 0 0,31 0 185,-28 0-128,7-2 39,1 0 1,-1-1-1,1 0 0,-1-1 0,0-1 0,20-9 0,77-47-24,-66 35-55,-13 9-125,-1-1 1,0-2-1,-2 0 1,44-41-1,-69 58-27,0 0 0,-1-1 0,0 1 0,0 0-1,1-1 1,-2 1 0,1-1 0,0 0 0,-1 0 0,0 1 0,0-1 0,0 0-1,0 0 1,-1 0 0,1-5 0,-3 9 106,0 0 0,0 0 1,0 0-1,0 0 0,-1 1 0,1-1 0,0 0 1,0 1-1,0 0 0,0-1 0,1 1 0,-3 1 0,-14 12 74,2 0 0,0 1 0,0 1-1,-16 22 1,-3 2 454,19-24-217,-30 37 926,43-49-1143,1 0-1,-1-1 1,1 1 0,0 0 0,0 1 0,0-1 0,0 0 0,1 1 0,0-1 0,-1 1-1,1 8 1,1-11-65,0-1-1,1 1 0,-1-1 1,1 1-1,0-1 1,0 1-1,-1-1 0,1 1 1,0-1-1,0 0 0,0 1 1,0-1-1,1 0 1,-1 0-1,0 0 0,0 0 1,1 0-1,-1 0 0,1 0 1,-1-1-1,0 1 1,1 0-1,0-1 0,-1 1 1,1-1-1,-1 0 0,1 1 1,0-1-1,-1 0 1,1 0-1,-1 0 0,4 0 1,58-3 181,-46-1-146,-1-1 0,0-1 0,0 0 0,-1-1 0,1-1-1,26-18 1,20-9-36,-80 61-1162,8-16 1129,3-2 49,0 0 0,0 0 1,1 0-1,0 1 1,0 0-1,1 0 1,0 0-1,-6 17 1,11-26-15,0 1-1,1-1 1,-1 1 0,0-1 0,0 1 0,0-1 0,1 1 0,-1-1-1,0 1 1,1-1 0,-1 0 0,0 1 0,1-1 0,-1 1 0,1-1-1,-1 0 1,0 1 0,1-1 0,-1 0 0,1 0 0,-1 1 0,1-1 0,-1 0-1,1 0 1,-1 0 0,1 0 0,0 0 0,-1 1 0,1-1 0,-1 0-1,1 0 1,-1 0 0,1-1 0,-1 1 0,1 0 0,0 0 0,27-1 198,-25 1-156,16-3-41,0-1-1,0-1 1,-1-1-1,1 0 0,-1-1 1,-1-1-1,23-14 1,50-20-3662,-94 50 1261,-12 21 2535,12-23-50,0 0 0,0 0-1,1 1 1,0 0 0,0 0 0,0 0 0,1 0-1,0 0 1,-1 14 0,5-16-1474,7-4-2386</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35.921"/>
    </inkml:context>
    <inkml:brush xml:id="br0">
      <inkml:brushProperty name="width" value="0.025" units="cm"/>
      <inkml:brushProperty name="height" value="0.025" units="cm"/>
    </inkml:brush>
  </inkml:definitions>
  <inkml:trace contextRef="#ctx0" brushRef="#br0">20 25 13389,'2'-1'5418,"1"9"-2281,1 24-1530,-1 42-1803,-4 14 503,0-42-177,7 80-1,-4-119-859,1-9-295,3-22-1561,2-37-2255,-5-88-1346,-3 130 6116,-2 0 0,0 0 0,-2 1-1,0 0 1,-11-34 0,14 51 249,1-1 0,-1 0 0,0 0 0,1 1 0,-1-1 0,0 0 0,0 1 0,0-1 0,0 1 0,-1-1-1,1 1 1,0-1 0,-3-1 0,4 3-121,-1 0 0,1 1 0,0-1 0,-1 0 0,1 0 0,-1 0 0,1 0 0,0 0 0,-1 1 0,1-1-1,0 0 1,-1 0 0,1 0 0,0 1 0,-1-1 0,1 0 0,0 1 0,-1-1 0,1 0 0,0 1 0,0-1 0,-1 0-1,1 1 1,0-1 0,0 0 0,0 1 0,0-1 0,-1 1 0,1-1 0,0 0 0,0 1 0,0-1 0,0 1 0,0 0 0,-5 52 1481,6-32-1062,0 0 0,2 0 0,0 0 0,2-1-1,0 0 1,1 0 0,14 31 0,-15-40-235,0 0-1,1 0 1,1 0-1,-1-1 1,2 0-1,0 0 1,0 0-1,0-1 1,1-1-1,1 0 1,-1 0-1,1 0 1,1-1-1,12 6 1,-19-11-183,-1 0 0,1-1 0,0 1 0,-1-1 0,1 0 0,0 0 1,0-1-1,0 1 0,0-1 0,0 1 0,0-1 0,0-1 0,0 1 0,-1 0 1,1-1-1,0 0 0,0 0 0,0 0 0,-1 0 0,1-1 0,4-1 0,-4-1-1,1 0 0,0 0 0,-1 0 0,1 0 0,-1-1 0,-1 0-1,1 1 1,-1-1 0,1-1 0,-1 1 0,-1 0 0,4-9 0,1-7 97,0-1 0,-2-1 0,0 1 0,-2-1 0,0 0 0,-1-26 0,-1 19-4,-1-35 20,0 61-168,-1-1 0,1 1 1,-1 0-1,0-1 0,-1 1 0,1 0 1,-1 0-1,0 0 0,0 0 0,0 0 1,-4-6-1,5 16-1026,1-1 0,-1 1 0,1-1 0,1 1 0,-1 0 1,1-1-1,0 1 0,0-1 0,2 7 0,11 15-3300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2.349"/>
    </inkml:context>
    <inkml:brush xml:id="br0">
      <inkml:brushProperty name="width" value="0.025" units="cm"/>
      <inkml:brushProperty name="height" value="0.025" units="cm"/>
      <inkml:brushProperty name="color" value="#E71224"/>
    </inkml:brush>
  </inkml:definitions>
  <inkml:trace contextRef="#ctx0" brushRef="#br0">19 0 8264,'0'0'11029,"-1"10"-10751,-6 62 337,-4 84 307,12-121-857,1 0 1,13 62-1,2-28-2807,-16-65-931</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36.297"/>
    </inkml:context>
    <inkml:brush xml:id="br0">
      <inkml:brushProperty name="width" value="0.025" units="cm"/>
      <inkml:brushProperty name="height" value="0.025" units="cm"/>
    </inkml:brush>
  </inkml:definitions>
  <inkml:trace contextRef="#ctx0" brushRef="#br0">18 33 13613,'0'0'6326,"-2"8"-5766,2-7-543,-5 17 416,1 1 0,1-1 1,1 1-1,0 0 0,2 24 0,0-42-411,0 0-1,0 0 1,0 0 0,1 0-1,-1 1 1,0-1-1,1 0 1,-1 0 0,1 0-1,-1 0 1,1 0-1,-1 0 1,1 0-1,0 0 1,-1-1 0,1 1-1,0 0 1,0 0-1,-1 0 1,1-1 0,0 1-1,0 0 1,0-1-1,0 1 1,0-1 0,0 1-1,0-1 1,0 0-1,0 1 1,1-1 0,-1 0-1,0 0 1,0 0-1,0 0 1,0 1 0,0-2-1,0 1 1,1 0-1,-1 0 1,0 0 0,0 0-1,0-1 1,0 1-1,0-1 1,0 1-1,1-1 1,3-1 120,-1 0-1,0 0 1,0 0 0,0-1-1,-1 1 1,1-1 0,-1 0-1,1 0 1,-1 0 0,3-4-1,8-15 98,-2 1 0,13-34 0,9-15-694,-31 134-607,-3-52 1053,0 0 0,1 0 0,0-1 1,6 22-1,-7-31 10,1 1 1,0-1-1,0 0 0,0 1 1,0-1-1,0 0 0,0 0 1,0 0-1,1 1 0,-1-2 1,1 1-1,0 0 0,-1 0 0,1 0 1,0-1-1,0 1 0,0-1 1,0 1-1,0-1 0,1 0 1,-1 0-1,0 0 0,1 0 1,-1 0-1,0-1 0,1 1 1,-1-1-1,5 1 0,-2-1-98,-1 0 1,0-1-1,1 1 0,-1-1 0,0 0 0,1 0 1,-1-1-1,0 1 0,0-1 0,0 0 0,0 0 1,-1 0-1,1 0 0,0-1 0,3-3 0,1-2-1422,0-1 0,0 1 0,0-2 0,8-13 0,4-12-5411</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36.739"/>
    </inkml:context>
    <inkml:brush xml:id="br0">
      <inkml:brushProperty name="width" value="0.025" units="cm"/>
      <inkml:brushProperty name="height" value="0.025" units="cm"/>
    </inkml:brush>
  </inkml:definitions>
  <inkml:trace contextRef="#ctx0" brushRef="#br0">40 1 9577,'0'0'8963,"-5"8"-7997,0 2-644,0 1 0,0 0-1,1 0 1,1 0 0,0 1-1,0-1 1,1 1-1,0 15 1,-1 110 2147,4-85-2120,-1-49-332,0 1 0,0 0 0,0 0 0,1 0 0,0 0 0,-1-1 0,1 1 0,1 0 1,-1-1-1,4 8 0,-4-10-16,-1 0 1,1 0 0,0 0-1,0 0 1,0-1 0,1 1-1,-1 0 1,0 0 0,0-1-1,0 1 1,1-1-1,-1 1 1,0-1 0,0 0-1,1 1 1,-1-1 0,0 0-1,1 0 1,-1 0 0,0 0-1,1 0 1,-1 0-1,0 0 1,1 0 0,-1-1-1,0 1 1,1 0 0,-1-1-1,0 1 1,0-1 0,1 1-1,-1-1 1,0 0-1,2-1 1,26-14-220,-3 2-74,41-17 0,-60 28 144,1 1 0,0 0 0,0 0 0,0 0 0,0 1 0,0 0 1,0 1-1,0-1 0,0 2 0,11 1 0,-18-2 141,0 0 0,0 1 0,0 0 0,-1-1 0,1 1 0,0-1 0,0 1 0,0 0 0,-1 0 0,1-1 0,0 1 0,-1 0 0,1 0 0,0 0 0,-1 0 0,1 0 1,-1 0-1,0 0 0,1 0 0,-1 0 0,0 0 0,1 0 0,-1 0 0,0 0 0,0 0 0,0 0 0,0 0 0,0 0 0,0 0 0,0 0 0,-1 0 0,1 0 0,0 0 0,-1 2 0,-11 34 321,0-19-236,8-12-59,-1 0-1,1 0 1,1 0-1,-1 0 1,1 1-1,0-1 1,1 1 0,-3 7-1,51-13 270,29-11-101,-70 9-427,1-1-1,-1 0 0,1 1 1,-1-2-1,0 1 0,0 0 1,0-1-1,0 0 0,0 0 0,-1-1 1,5-4-1,-8 7-172,0 0 0,0 0 1,0-1-1,0 1 0,-1 0 0,1-1 0,0 1 0,-1-1 1,0 1-1,1-1 0,-1 1 0,0-1 0,1 1 0,-1-1 1,0 1-1,0-1 0,-1-2 0,0-13-7808</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37.089"/>
    </inkml:context>
    <inkml:brush xml:id="br0">
      <inkml:brushProperty name="width" value="0.025" units="cm"/>
      <inkml:brushProperty name="height" value="0.025" units="cm"/>
    </inkml:brush>
  </inkml:definitions>
  <inkml:trace contextRef="#ctx0" brushRef="#br0">0 0 5477,'0'0'12620,"53"19"-11307,-16-19-192,8 0-640,9 0-417,4 0-545,-2 1-1985,4 0-2338,-3 2-4581</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37.467"/>
    </inkml:context>
    <inkml:brush xml:id="br0">
      <inkml:brushProperty name="width" value="0.025" units="cm"/>
      <inkml:brushProperty name="height" value="0.025" units="cm"/>
    </inkml:brush>
  </inkml:definitions>
  <inkml:trace contextRef="#ctx0" brushRef="#br0">12 165 12876,'0'0'11665,"10"-6"-10859,0-1-697,0 0 1,-1-1 0,0 0-1,0 0 1,8-11 0,-14 15-87,0 1 0,-1 0 0,1-1 1,-1 1-1,0-1 0,0 0 0,0 0 1,0 0-1,-1 0 0,1 0 0,-1 0 0,0 0 1,0 0-1,-1-1 0,0 1 0,1 0 1,-1 0-1,0-1 0,-1 1 0,1 0 1,-2-7-1,1 11-24,1-1 1,0 1 0,0-1-1,0 1 1,0 0 0,-1-1-1,1 1 1,0 0-1,0-1 1,-1 1 0,1 0-1,0-1 1,0 1 0,-1 0-1,1-1 1,0 1-1,-1 0 1,1 0 0,-1-1-1,1 1 1,0 0 0,-1 0-1,1 0 1,-1 0 0,1-1-1,0 1 1,-1 0-1,1 0 1,-1 0 0,1 0-1,-1 0 1,1 0 0,0 0-1,-1 0 1,-17 10-179,-9 17-238,20-16 381,0 0 0,1 0 1,0 0-1,1 1 0,0 0 0,1 0 0,0 0 0,1 0 1,1 1-1,0 0 0,0-1 0,1 1 0,2 20 0,-1-31 42,1-1-1,0 0 0,0 1 0,-1-1 0,1 0 0,0 0 1,0 0-1,0 0 0,1 0 0,-1 0 0,0 0 0,0 0 1,0 0-1,1 0 0,-1-1 0,0 1 0,1 0 0,-1-1 1,1 1-1,-1-1 0,1 0 0,-1 0 0,0 1 0,1-1 1,-1 0-1,1 0 0,-1 0 0,1 0 0,-1-1 1,3 1-1,48-11 315,-35 3-257,0-2-1,0 1 1,16-14 0,-21 14-386,0 0 1,0 1-1,1 1 0,1 0 1,-1 1-1,20-7 1,-33 13 295,1 0 1,-1 0 0,1 0 0,-1-1 0,1 1-1,0 0 1,-1 0 0,1 0 0,-1 0 0,1 0-1,0 0 1,-1 0 0,1 0 0,-1 0-1,1 0 1,-1 1 0,1-1 0,0 0 0,-1 0-1,1 1 1,-1-1 0,1 0 0,-1 0 0,1 1-1,-1-1 1,0 1 0,1-1 0,-1 0 0,1 1-1,-1-1 1,0 1 0,1-1 0,-1 1 0,1 0-1,2 25-15,-3-24 63,0-1 0,-1 1 1,1 0-1,0 0 0,0 0 0,0-1 0,0 1 0,1 0 0,-1 0 0,0 0 0,1-1 1,-1 1-1,1 0 0,0-1 0,0 1 0,-1 0 0,1-1 0,0 1 0,0-1 1,0 1-1,1-1 0,-1 0 0,0 1 0,0-1 0,1 0 0,-1 0 0,1 0 0,2 1 1,1-1 73,1 0 1,-1-1 0,1 0 0,0 0 0,-1-1-1,1 0 1,-1 0 0,1 0 0,-1 0-1,1-1 1,-1 0 0,0 0 0,0-1 0,0 1-1,0-1 1,8-7 0,-7 6-254,1 0 0,-1 1 1,1-1-1,0 1 0,0 1 0,0-1 0,0 1 1,9-1-1,-15 2-41,0 1 0,0 0 1,-1 0-1,1 0 0,0 0 1,0 1-1,0-1 0,-1 0 0,1 0 1,0 0-1,0 1 0,-1-1 1,1 0-1,0 1 0,-1-1 0,1 0 1,0 1-1,-1-1 0,1 1 1,-1-1-1,1 1 0,0 0 0,-1-1 1,1 1-1,-1-1 0,0 1 1,1 0-1,-1 0 0,0-1 0,1 1 1,-1 1-1,5 26-2660,-4-14-319,1-1-4835</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39.451"/>
    </inkml:context>
    <inkml:brush xml:id="br0">
      <inkml:brushProperty name="width" value="0.025" units="cm"/>
      <inkml:brushProperty name="height" value="0.025" units="cm"/>
    </inkml:brush>
  </inkml:definitions>
  <inkml:trace contextRef="#ctx0" brushRef="#br0">51 370 11627,'0'0'9310,"-8"8"-8536,4-4-676,1 0-1,-1-1 1,0 1 0,1 0-1,0 1 1,0-1-1,1 1 1,-1-1-1,1 1 1,0 0 0,0 0-1,0 0 1,1 0-1,0 0 1,0 0-1,0 0 1,0 9 0,1-11-47,-1-1 1,1 1-1,1 0 1,-1 0-1,0-1 1,1 1 0,-1 0-1,1 0 1,0-1-1,0 1 1,0-1 0,0 1-1,0-1 1,3 4-1,-3-5-8,1 0 1,-1 0-1,1 0 0,0 0 0,0 0 0,-1 0 1,1-1-1,0 1 0,0-1 0,0 1 0,0-1 0,0 0 1,-1 1-1,1-1 0,0 0 0,0 0 0,0-1 1,0 1-1,0 0 0,0-1 0,0 1 0,2-2 1,5 0 154,0-1 1,-1 0 0,1-1 0,-1 0 0,0 0 0,0-1 0,0 0-1,-1-1 1,13-10 0,4-8-236,28-36 0,-18 21-489,-32 42-1665,-3 13 1687,-6 20 572,5-29-75,-1 4 17,1-1 1,0 1 0,0 0 0,0 13 0,2-23 12,0 1 1,0 0 0,0-1-1,0 1 1,0-1-1,0 1 1,1-1 0,-1 1-1,1-1 1,-1 1 0,1-1-1,-1 1 1,1-1 0,0 1-1,-1-1 1,1 0 0,0 0-1,0 1 1,0-1-1,0 0 1,0 0 0,0 0-1,1 0 1,-1 0 0,0 0-1,1 0 1,-1-1 0,0 1-1,1 0 1,-1-1-1,1 1 1,-1-1 0,1 1-1,-1-1 1,1 0 0,-1 1-1,3-1 1,3 0 86,0-1 1,0 0 0,0 0-1,-1 0 1,1-1-1,0 0 1,0 0 0,-1-1-1,1 0 1,-1 0-1,0 0 1,0-1-1,0 0 1,0 0 0,8-9-1,-6 6-290,0-1 0,-1 0 0,0-1 0,0 0 0,-1 0-1,0-1 1,-1 1 0,0-1 0,5-15 0,-11 28 112,0 0-1,0 0 1,0 0-1,0 0 1,0 0 0,1 0-1,-1 0 1,1 0 0,0 0-1,0 0 1,0 5 0,1-7 72,0 0 1,0 1 0,1-1 0,-1 0 0,0 0 0,0-1-1,0 1 1,1 0 0,-1 0 0,0 0 0,1-1 0,-1 1 0,1-1-1,-1 1 1,1-1 0,-1 0 0,1 0 0,-1 1 0,1-1-1,-1 0 1,1 0 0,-1 0 0,1-1 0,2 1 0,24 0 112,-28 0-37,0-2-77,1 1 0,-1 0-1,0-1 1,0 1 0,0 0 0,-1 0-1,1-1 1,0 1 0,0 0 0,-1 0-1,1-1 1,-1 1 0,1 0 0,-1 0 0,1 0-1,-1 0 1,0-1 0,0 1 0,1 0-1,-1 0 1,0 0 0,0 1 0,0-1-1,0 0 1,0 0 0,0 0 0,0 1-1,-2-2 1,2 2-83,-17 1 795,25 1-711,0 0 0,1-1-1,-1-1 1,1 1-1,-1-1 1,1 0-1,-1-1 1,1 0-1,-1 0 1,0-1-1,1 1 1,-1-2-1,0 1 1,0-1-1,10-5 1,-11 5 14,0 0 1,-1 0-1,1-1 1,0 0 0,-1 0-1,0-1 1,0 1-1,0-1 1,0 0-1,-1 0 1,0-1-1,0 0 1,-1 1-1,1-1 1,-1 0-1,0 0 1,2-8-1,-5 13-4,0 0-1,1 1 0,-1-1 1,0 0-1,0 1 1,1-1-1,-1 0 1,0 0-1,0 1 0,0-1 1,0 0-1,0 1 1,0-1-1,0 0 1,0 1-1,-1-1 1,1 0-1,0 0 0,0 1 1,0-1-1,-1 0 1,1 1-1,0-1 1,-1 1-1,0-2 0,-13 6-101,-16 22-210,20-15 314,0 1 1,1 0-1,0 0 1,1 0 0,1 1-1,0 0 1,1 1-1,0 0 1,-7 25-1,13-38-12,0-1 1,0 1-1,0 0 0,0 0 0,0 0 0,0 0 0,0-1 0,0 1 1,0 0-1,0 0 0,0 0 0,1 0 0,-1-1 0,0 1 0,1 0 0,-1 0 1,1-1-1,-1 1 0,1 0 0,-1-1 0,1 1 0,-1 0 0,1-1 1,-1 1-1,1-1 0,0 1 0,-1-1 0,1 1 0,1 0 0,31 5 112,32-14 39,-40 1-130,-14 4-198,0 0 0,0 1-1,0 0 1,0 0 0,0 1 0,1 1-1,13 1 1,-24-1 157,0 1 1,0 0-1,0 0 0,0 0 1,1 0-1,-1 0 0,-1 0 0,1 0 1,0 0-1,0 1 0,0-1 1,-1 0-1,1 0 0,0 1 1,-1-1-1,1 1 0,-1-1 1,0 0-1,1 1 0,-1-1 1,0 3-1,9 20 31,-8-24-7,-1 1 0,1-1 0,-1 0-1,1 1 1,0-1 0,-1 0 0,1 0-1,0 0 1,-1 1 0,1-1 0,0 0-1,-1 0 1,1 0 0,0 0 0,-1 0-1,1 0 1,-1 0 0,1 0 0,0-1-1,-1 1 1,1 0 0,0 0 0,-1 0-1,1-1 1,-1 1 0,1 0 0,0-1-1,-1 1 1,1 0 0,-1-1 0,1 1 0,-1-1-1,1 1 1,-1-1 0,0 1 0,1-2-1,5-4 3,0 0 1,0-1-1,-1 0 0,0-1 0,0 1 0,5-14 0,-7 15-322,0 0 0,0-1 0,1 1 0,0 1 0,0-1 0,0 0 0,1 1 0,0 0 0,0 0 0,0 0 0,9-6 0,1 2 292,0-1 0,-1 0-1,-1-1 1,1-1-1,-2 0 1,0-1-1,0 0 1,-2-1-1,17-25 1,-17 21 5,0 1 1,-1-1-1,-1-1 0,-1 0 1,-1 0-1,0 0 0,-1-1 1,2-22-1,-9 26-376,-5 20 65,-9 22 162,3 9 613,1 0-1,2 1 1,2-1-1,1 2 0,1-1 1,2 1-1,2 0 1,5 72-1,-2-102-428,0-1 0,0 1 0,0-1 0,1 1 0,0-1 0,0 0-1,0 0 1,1 0 0,0 0 0,5 8 0,-8-14-13,0 0 0,0 0 1,1 0-1,-1 0 0,0 0 0,0 0 0,0 0 0,0 0 1,0 1-1,1-1 0,-1 0 0,0 0 0,0 0 1,0 0-1,0 0 0,0 0 0,1 0 0,-1 0 0,0 0 1,0 0-1,0 0 0,0 0 0,1 0 0,-1 0 1,0 0-1,0 0 0,0 0 0,0-1 0,1 1 0,-1 0 1,0 0-1,0 0 0,0 0 0,0 0 0,0 0 0,0 0 1,1 0-1,-1 0 0,0-1 0,0 1 0,0 0 1,0 0-1,0 0 0,0 0 0,0 0 0,0-1 0,0 1 1,0 0-1,4-13 133,-2-13-71,-2 0-113,-1 0 1,-5-28 0,4 45 12,1 0-1,-2 0 1,0 1-1,0-1 1,0 1 0,-1 0-1,0 0 1,-1 0 0,-9-13-1,14 21 29,0-1 1,0 1-1,0 0 0,-1-1 0,1 1 0,0 0 0,0-1 0,0 1 0,-1 0 0,1-1 0,0 1 0,0 0 0,-1 0 0,1-1 0,0 1 0,-1 0 0,1 0 0,0-1 0,-1 1 0,1 0 0,0 0 0,-1 0 0,1 0 0,0-1 0,-1 1 0,1 0 0,-1 0 0,1 0 0,0 0 0,-1 0 0,1 0 0,0 0 0,-1 0 0,1 0 0,-1 0 0,1 0 0,0 1 0,-1-1 0,1 0 0,-1 0 0,1 0 0,0 1 1,-1 0 1,1 0-1,0-1 0,0 1 1,0 0-1,0-1 0,1 1 1,-1 0-1,0-1 0,0 1 1,0 0-1,0 0 0,1-1 1,-1 1-1,0-1 0,1 1 1,-1 0-1,0-1 0,1 1 1,-1-1-1,1 1 0,-1-1 1,2 2-1,4 2 6,0 1 0,0-1 0,1 0 0,-1 0 1,1-1-1,0 0 0,0 0 0,0-1 0,1 0 0,-1 0 0,1-1 0,-1 0 1,13 1-1,3-1-133,0-1-1,0-1 1,29-4 0,-35 1-27,1-1 0,-1 0 1,0-1-1,0-1 0,-1-1 1,0 0-1,0-1 0,-1-1 1,0 0-1,-1-1 0,17-16 0,-29 26 155,-1-1 0,1 1-1,-1-1 1,1 0-1,-1 1 1,0-1-1,0 0 1,0 0 0,0 0-1,0 0 1,0 0-1,0 0 1,0 0-1,-1 0 1,1 0 0,-1-2-1,0 3 0,0 0 0,0 0 0,0 0-1,-1 0 1,1 1 0,0-1 0,-1 0 0,1 0 0,-1 0-1,1 1 1,0-1 0,-1 0 0,0 1 0,1-1 0,-1 0 0,1 1-1,-1-1 1,0 1 0,0-1 0,1 1 0,-1-1 0,0 1-1,0 0 1,1-1 0,-1 1 0,-1-1 0,-2 1-6,0-1 0,0 0 1,0 1-1,1 0 0,-1 0 1,0 0-1,0 0 0,0 1 0,1-1 1,-1 1-1,0 0 0,0 0 1,1 1-1,-1-1 0,1 1 1,-7 3-1,0 3 232,0-1-1,1 1 1,0 1-1,0 0 1,1 0 0,0 1-1,1 0 1,0 0-1,0 0 1,1 1 0,0 0-1,1 1 1,1-1 0,-1 1-1,2 0 1,0 0-1,-3 19 1,7-29-195,-1 0 1,0 0-1,0 1 0,1-1 1,-1 0-1,1 0 0,0 0 1,0 0-1,-1 0 0,1 0 1,1 0-1,-1 0 0,0 0 1,0-1-1,1 1 0,-1 0 1,1-1-1,-1 1 0,1-1 1,0 1-1,-1-1 0,1 0 0,0 0 1,0 0-1,0 0 0,0 0 1,0 0-1,0-1 0,0 1 1,0-1-1,1 1 0,-1-1 1,3 0-1,11 3 35,1-2-1,0 0 1,24-3 0,-22 2-40,1-1-670,-1-1 0,1 0 0,-1-1 0,33-11 0,13-9-4671</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41.943"/>
    </inkml:context>
    <inkml:brush xml:id="br0">
      <inkml:brushProperty name="width" value="0.025" units="cm"/>
      <inkml:brushProperty name="height" value="0.025" units="cm"/>
    </inkml:brush>
  </inkml:definitions>
  <inkml:trace contextRef="#ctx0" brushRef="#br0">97 47 4260,'-67'-30'8286,"37"19"-963,55 9-3484,1 0-4069,-22 2 264,15-1-92,1 1-1,-1 1 1,1 1-1,-1 0 1,24 7-1,-39-8 5,-1 0 0,0 1 0,1-1 0,-1 1 0,0-1 0,0 1 0,0 0 0,0 0 0,-1 0 0,1 1 0,0-1 0,-1 1 0,0-1 0,1 1 0,2 4 0,-4-3-3,0-1 1,0 1 0,0-1-1,0 1 1,-1 0-1,1-1 1,-1 1 0,0 0-1,0-1 1,0 1-1,0 0 1,-1-1 0,0 1-1,0-1 1,0 1 0,0-1-1,0 1 1,-3 4-1,-3 6-19,0-1-1,-1 1 0,-1-1 1,0-1-1,-1 0 0,0 0 0,-23 19 1,1-3 76,-58 37 0,89-65 25,1 0 1,-1 0 0,1 1-1,-1-1 1,1 0 0,0 0 0,-1 0-1,1 1 1,-1-1 0,1 0 0,-1 1-1,1-1 1,0 1 0,-1-1 0,1 0-1,0 1 1,-1-1 0,1 1 0,0-1-1,0 1 1,0-1 0,-1 1 0,1-1-1,0 1 1,0-1 0,0 1-1,0-1 1,0 1 0,0 0 0,14 4 344,41-4-48,-42-2-94,137-5 650,-131 5-864,-1-2 0,1 0 0,-1-2-1,0 0 1,35-14 0,-51 18-143,-1 0-1,1 0 1,0 1 0,-1-2 0,1 1 0,-1 0 0,1 0 0,-1 0 0,0-1-1,0 1 1,1-1 0,0-2 0,1-14-3931,-8 2-366</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42.287"/>
    </inkml:context>
    <inkml:brush xml:id="br0">
      <inkml:brushProperty name="width" value="0.025" units="cm"/>
      <inkml:brushProperty name="height" value="0.025" units="cm"/>
    </inkml:brush>
  </inkml:definitions>
  <inkml:trace contextRef="#ctx0" brushRef="#br0">1 1 10090,'0'0'7975,"82"6"-6437,-41-6-1058,6 0-448,-3 0-641,7 0-2401,-5 0-2820</inkml:trace>
  <inkml:trace contextRef="#ctx0" brushRef="#br0" timeOffset="1">691 110 14061,'0'0'6983,"-7"49"-8136,20-46-1954,4-3-2787</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42.620"/>
    </inkml:context>
    <inkml:brush xml:id="br0">
      <inkml:brushProperty name="width" value="0.025" units="cm"/>
      <inkml:brushProperty name="height" value="0.025" units="cm"/>
    </inkml:brush>
  </inkml:definitions>
  <inkml:trace contextRef="#ctx0" brushRef="#br0">46 0 13004,'0'0'2915,"-26"68"-865,16-33-929,3 5-96,5 3-512,2-2-321,0-1-96,0-5-64,9-5-737,6-4-960,-9-9-225,-1-7-160</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42.980"/>
    </inkml:context>
    <inkml:brush xml:id="br0">
      <inkml:brushProperty name="width" value="0.025" units="cm"/>
      <inkml:brushProperty name="height" value="0.025" units="cm"/>
    </inkml:brush>
  </inkml:definitions>
  <inkml:trace contextRef="#ctx0" brushRef="#br0">11 146 8040,'-1'-8'4318,"-1"2"-4036,1 3 64,0 0 0,-1-1-1,1 1 1,1 0 0,-1-1-1,1 1 1,-1-1 0,1 1 0,0-1-1,0 1 1,0-1 0,1 1-1,-1-1 1,1 1 0,0-1-1,0 1 1,0 0 0,0 0 0,1-1-1,-1 1 1,1 0 0,0 0-1,0 0 1,0 0 0,0 1-1,1-1 1,2-2 0,5-1-125,1 1 0,0 0 0,0 0 0,0 1 0,1 1 0,-1 0 0,1 1 0,0 0 0,0 0 0,12 1 0,4 1-150,0 0 1,-1 2-1,33 6 1,29 15-79,-82-20-95,0-1 1,0 1 0,-1 0 0,1 1 0,-1 0-1,0 0 1,0 0 0,0 1 0,10 10-1,-15-13 80,1-1 0,-1 1 0,0 0 0,0-1 0,0 1-1,-1 0 1,1 0 0,0 0 0,-1 0 0,1 0-1,-1 0 1,0 0 0,1 0 0,-1 0 0,0 0 0,0 0-1,-1 0 1,1 0 0,0 0 0,-1 0 0,1 0 0,-1 0-1,1 0 1,-1 0 0,0 0 0,0-1 0,0 1-1,0 0 1,0 0 0,0-1 0,0 1 0,-1-1 0,1 1-1,-1-1 1,1 1 0,-1-1 0,0 0 0,-2 2 0,-9 6 226,-2 1 0,1-2 0,-28 13 1,22-12 8,16-7-201,1-1 0,0 1 1,-1 0-1,1 0 0,0 0 1,0 1-1,1-1 0,-1 0 1,0 1-1,-1 3 0,3-5-21,1 0 0,0 0 0,-1 0 0,1 0-1,0 0 1,0 0 0,0 0 0,0 1 0,0-1 0,0 0 0,0 0-1,1 0 1,-1 0 0,0 0 0,1 0 0,-1 0 0,0 0 0,1 0-1,0 0 1,-1 0 0,1 0 0,-1 0 0,1 0 0,0-1 0,0 1 0,-1 0-1,1 0 1,0-1 0,0 1 0,0 0 0,0-1 0,0 1 0,0-1-1,0 1 1,0-1 0,2 1 0,17 11 24,-2-2-490,-2 1 1,1 0 0,20 19 0,-32-26 261,-1 0 0,-1 0 0,1 1 0,-1-1 0,0 1 0,0-1 0,0 1 0,0 0 0,-1 1-1,0-1 1,0 0 0,0 0 0,-1 1 0,0-1 0,0 1 0,1 11 0,-3-14 274,1-1 0,0 1 0,-1 0 1,1 0-1,-1-1 0,0 1 0,0 0 0,0-1 0,0 1 0,-1-1 0,1 1 1,-1-1-1,1 0 0,-1 0 0,0 0 0,-2 3 0,-2 0 304,0 0-1,0 0 1,0-1 0,-1 0-1,-12 6 1,-3 0 859,-1-2-1,-42 11 0,44-14-914,0-1 0,0 0 0,-1-2-1,1 0 1,-30-3 0,49 1-434,0 0 0,1 0 0,-1-1 0,1 1 1,-1 0-1,1-1 0,-1 1 0,1-1 0,-1 0 0,1 0 1,-1 1-1,1-1 0,0 0 0,0 0 0,-1 0 0,1-1 1,0 1-1,0 0 0,0 0 0,0 0 0,0-1 0,0 1 1,1-1-1,-1 1 0,-1-3 0,1 0-1075,0-1 0,0 1 1,1-1-1,-1 1 0,1-1 0,0 1 0,1-9 1,4-14-8891</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43.358"/>
    </inkml:context>
    <inkml:brush xml:id="br0">
      <inkml:brushProperty name="width" value="0.025" units="cm"/>
      <inkml:brushProperty name="height" value="0.025" units="cm"/>
    </inkml:brush>
  </inkml:definitions>
  <inkml:trace contextRef="#ctx0" brushRef="#br0">0 0 20179,'0'0'5189</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2.694"/>
    </inkml:context>
    <inkml:brush xml:id="br0">
      <inkml:brushProperty name="width" value="0.025" units="cm"/>
      <inkml:brushProperty name="height" value="0.025" units="cm"/>
      <inkml:brushProperty name="color" value="#E71224"/>
    </inkml:brush>
  </inkml:definitions>
  <inkml:trace contextRef="#ctx0" brushRef="#br0">0 27 10858,'0'0'12973,"50"-26"-12621,1 33-96,1-1-192,2-2-256,-1-4-2338,-16 0-3460</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5:55.508"/>
    </inkml:context>
    <inkml:brush xml:id="br0">
      <inkml:brushProperty name="width" value="0.025" units="cm"/>
      <inkml:brushProperty name="height" value="0.025" units="cm"/>
    </inkml:brush>
  </inkml:definitions>
  <inkml:trace contextRef="#ctx0" brushRef="#br0">465 432 7559,'-23'-5'103,"0"-1"0,0-1 0,1-1-1,0-1 1,0 0 0,1-2 0,0-1 0,1 0 0,0-2-1,1 0 1,-27-26 0,21 13 258,1-1-1,1-1 1,1-1 0,2-1-1,0-1 1,-24-58-1,39 72 25,19 26-913,7 7 501,12 1-95,1-1 0,0-2 1,62 16-1,113 13-168,-160-34 170,825 110-2002,-644-103 2401,424-27 0,20-58 715,588-33 809,133 126-1168,1038-48 347,218 18 268,374 119-1317,0-43-427,-2865-67 522,1297 28 1439,-8 87-4350,-1263-93 144,-21-5-2022</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46.951"/>
    </inkml:context>
    <inkml:brush xml:id="br0">
      <inkml:brushProperty name="width" value="0.025" units="cm"/>
      <inkml:brushProperty name="height" value="0.025" units="cm"/>
    </inkml:brush>
  </inkml:definitions>
  <inkml:trace contextRef="#ctx0" brushRef="#br0">5 23 5605,'0'0'17339,"0"11"-17168,-1 51-36,-2-22-17,3-1 0,1 1 1,2-1-1,10 53 0,-13-91-98,0 0-1,0 0 1,0 0-1,1 0 1,-1 0 0,0 0-1,0 0 1,1 0-1,-1 0 1,1 0-1,-1-1 1,0 1 0,1 0-1,0 0 1,-1 0-1,1-1 1,0 1-1,-1 0 1,1 0-1,0-1 1,-1 1 0,1-1-1,0 1 1,0 0-1,0-1 1,0 0-1,0 1 1,0-1-1,0 0 1,0 1 0,0-1-1,0 0 1,0 0-1,0 0 1,0 0-1,0 0 1,0 0 0,0 0-1,-1 0 1,1 0-1,0 0 1,0-1-1,0 1 1,0 0-1,0-1 1,0 1 0,0 0-1,0-1 1,0 1-1,0-1 1,-1 0-1,1 1 1,0-1-1,1-1 1,5-4 320,0-1 0,-1 1 0,0-1 0,7-10 0,2-6-71,-2-1-1,0 0 1,-2-1 0,-1 0-1,14-52 1,-13 39-183,-11 38-92,0 0 0,0 1-1,0-1 1,1 0 0,-1 0 0,0 0 0,0 0 0,0 0 0,0 0-1,0 0 1,0 0 0,0 0 0,0 0 0,0 0 0,0 0 0,0 1-1,1-1 1,-1 0 0,0 0 0,0 0 0,0 0 0,0 0 0,0 0-1,0 0 1,0 0 0,0 0 0,0 0 0,1 0 0,-1 0 0,0 0-1,0 0 1,0 0 0,0 0 0,0 0 0,0 0 0,0 0 0,0 0-1,1 0 1,-1-1 0,0 1 0,0 0 0,0 0 0,0 0 0,0 0-1,0 0 1,0 0 0,0 0 0,0 0 0,0 0 0,0 0 0,0 0-1,0 0 1,1-1 0,-1 1 0,0 0 0,0 0 0,4 18-775,2 24-453,-4-16 1079,9 56 13,-10-78 142,0 1 1,0-1 0,1 0-1,-1 1 1,1-1-1,0 0 1,0 0 0,1 0-1,-1-1 1,1 1-1,0 0 1,0-1-1,0 0 1,7 6 0,-8-8 23,0 1 1,0-1-1,0 0 1,1 0 0,-1-1-1,0 1 1,1 0-1,-1-1 1,1 1 0,-1-1-1,1 0 1,-1 0-1,0 0 1,1 0 0,-1 0-1,1 0 1,-1-1-1,4 0 1,-1-1 53,0 0 1,0 0-1,0-1 0,0 0 1,0 0-1,0 0 0,7-7 1,-1 0 67,-1 0 0,-1 0 0,0-1 0,0-1 0,11-20-1,-9 14-64,-2 0-1,0 0 0,-1-1 0,0 0 0,-2-1 0,0 0 0,-2 0 0,4-30 0,0 44-3600,4 6-4016,-8 0 2983</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48.925"/>
    </inkml:context>
    <inkml:brush xml:id="br0">
      <inkml:brushProperty name="width" value="0.025" units="cm"/>
      <inkml:brushProperty name="height" value="0.025" units="cm"/>
    </inkml:brush>
  </inkml:definitions>
  <inkml:trace contextRef="#ctx0" brushRef="#br0">0 109 12268,'0'0'13132,"75"-41"-12331,-28 31-129,9-2-447,3 3-193,3 0-64,0 1-161,-10 2-832,-9-2-640,-9 4-673,-18 2-1570</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49.272"/>
    </inkml:context>
    <inkml:brush xml:id="br0">
      <inkml:brushProperty name="width" value="0.025" units="cm"/>
      <inkml:brushProperty name="height" value="0.025" units="cm"/>
    </inkml:brush>
  </inkml:definitions>
  <inkml:trace contextRef="#ctx0" brushRef="#br0">0 9 13869,'0'0'6662,"64"20"-4996,-21-20-801,7 0-577,6 0-224,2 0-32,0-1-897,-6-4-1825,-7-2-1987,-6-8-3330</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50.015"/>
    </inkml:context>
    <inkml:brush xml:id="br0">
      <inkml:brushProperty name="width" value="0.025" units="cm"/>
      <inkml:brushProperty name="height" value="0.025" units="cm"/>
    </inkml:brush>
  </inkml:definitions>
  <inkml:trace contextRef="#ctx0" brushRef="#br0">38 85 1986,'0'0'4116,"0"-9"-1698,2-12-2651,0-31 9777,-2 52-9444,0 0 0,0 0 0,0 0 1,-1 0-1,1 0 0,0 0 0,0 0 1,0 0-1,0 0 0,0 0 0,0 0 0,0 0 1,0 0-1,-1 0 0,1 0 0,0 0 1,0-1-1,0 1 0,0 0 0,0 0 1,0 0-1,0 0 0,0 0 0,0 0 1,-1 0-1,1 0 0,0 0 0,0 0 1,0 0-1,0-1 0,0 1 0,0 0 0,0 0 1,0 0-1,0 0 0,0 0 0,0 0 1,0 0-1,0 0 0,0-1 0,0 1 1,-9 33 215,-1 23-188,1-1 0,-1 110 1,10-162-124,0 0 0,0 0 0,0 0 1,0 0-1,1 0 0,0 0 0,-1 0 1,1 0-1,0-1 0,0 1 0,0 0 1,1 0-1,-1-1 0,1 1 1,-1-1-1,1 0 0,2 4 0,-2-5 48,0 0-1,0 0 1,0 0-1,0 0 0,0-1 1,0 1-1,0 0 1,0-1-1,0 1 0,0-1 1,0 0-1,0 0 1,0 0-1,0 0 0,0 0 1,1 0-1,-1 0 1,0-1-1,0 1 0,0-1 1,0 1-1,0-1 1,0 0-1,0 0 0,2-2 1,6-2 66,-2-1 1,1 0-1,-1-1 0,0 0 1,0 0-1,-1-1 1,0 0-1,0 0 0,-1 0 1,0-1-1,0 0 1,5-13-1,-3 5 31,0 0-1,-1-1 1,-1 0 0,-1 0-1,0-1 1,1-19 0,-3 12-461,-4 36-378,-5 43-367,5-43 1062,1 0 0,0-1 0,0 1-1,0 0 1,2 0 0,-1 0-1,3 9 1,-2-16-82,-1 0 0,0 0 0,1 0 1,0 0-1,0-1 0,0 1 0,0-1 0,0 1 0,0-1 0,0 0 0,1 0 1,-1 0-1,1 0 0,0 0 0,0 0 0,-1-1 0,1 0 0,0 1 0,0-1 1,0 0-1,0 0 0,1-1 0,-1 1 0,0-1 0,4 1 0,17 0-3490,-3 0-2039</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50.349"/>
    </inkml:context>
    <inkml:brush xml:id="br0">
      <inkml:brushProperty name="width" value="0.025" units="cm"/>
      <inkml:brushProperty name="height" value="0.025" units="cm"/>
    </inkml:brush>
  </inkml:definitions>
  <inkml:trace contextRef="#ctx0" brushRef="#br0">0 248 3107,'0'0'13816,"10"-1"-12583,1-2-985,-1-1 1,0 1 0,0-2-1,-1 1 1,1-1 0,-1-1-1,0 0 1,0 0-1,-1 0 1,0-1 0,0-1-1,0 1 1,9-14-1,-7 7 210,0-1-1,-2 0 0,0-1 1,0 1-1,7-25 0,1 0-275,-13 92-780,-6-21 590,2-16-2,-1 0 1,2 0-1,0-1 1,0 1-1,2 0 1,3 20-1,-4-33-72,0 0 0,-1-1 1,1 1-1,0 0 0,0-1 0,0 1 0,0-1 0,0 0 0,1 1 0,-1-1 0,0 0 0,1 0 0,-1 1 0,0-1 1,1 0-1,0 0 0,2 1 0,-2-2-245,0 1 1,0 0-1,0-1 0,0 1 1,0-1-1,0 0 1,0 1-1,0-1 1,0 0-1,0-1 0,0 1 1,0 0-1,0 0 1,0-1-1,2 0 1,12-10-4949</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50.724"/>
    </inkml:context>
    <inkml:brush xml:id="br0">
      <inkml:brushProperty name="width" value="0.025" units="cm"/>
      <inkml:brushProperty name="height" value="0.025" units="cm"/>
    </inkml:brush>
  </inkml:definitions>
  <inkml:trace contextRef="#ctx0" brushRef="#br0">11 1 13613,'0'0'8968,"0"68"-8743,0-41-97,2 4-96,2 4 32,-4 1-32,2 2 32,-2-1-32,0-8-1057,-6-3-1473,-1-13-1730,1-8-3940</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51.057"/>
    </inkml:context>
    <inkml:brush xml:id="br0">
      <inkml:brushProperty name="width" value="0.025" units="cm"/>
      <inkml:brushProperty name="height" value="0.025" units="cm"/>
    </inkml:brush>
  </inkml:definitions>
  <inkml:trace contextRef="#ctx0" brushRef="#br0">1 31 7111,'0'0'16399,"50"-24"-15726,-16 24-225,7 0-223,6 0-161,-1 0-32,-1 2-481,0-1-928,-4-1-1057,-4 0-2211,-3-9-1409</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51.402"/>
    </inkml:context>
    <inkml:brush xml:id="br0">
      <inkml:brushProperty name="width" value="0.025" units="cm"/>
      <inkml:brushProperty name="height" value="0.025" units="cm"/>
    </inkml:brush>
  </inkml:definitions>
  <inkml:trace contextRef="#ctx0" brushRef="#br0">84 32 11787,'0'0'5531,"-9"8"-4891,2-1-534,0 0-1,1 0 1,0 0-1,1 1 0,0 0 1,0 0-1,0 0 1,1 1-1,0-1 1,1 1-1,-4 16 1,4-14 97,0 1 1,1 0-1,1 0 1,0-1 0,0 1-1,3 17 1,-2-27-139,0 0 0,1 0 0,-1 1 0,1-1 0,0 0 1,-1 0-1,1 0 0,0 0 0,0 0 0,1 0 0,-1 0 0,0 0 0,1-1 1,-1 1-1,1 0 0,-1-1 0,1 1 0,0-1 0,0 0 0,0 1 1,0-1-1,0 0 0,0 0 0,0 0 0,0 0 0,0-1 0,0 1 0,0-1 1,0 1-1,1-1 0,-1 0 0,0 1 0,0-1 0,1 0 0,-1-1 1,0 1-1,0 0 0,1-1 0,3 0 0,3-2 59,-1 1 1,1-1-1,0-1 1,-1 0-1,0 0 1,0-1-1,0 1 1,0-2-1,-1 1 1,0-1-1,0 0 0,10-13 1,3-3-100,-1-2-1,24-40 1,-33 47-54,0 0 1,-1-2-1,-1 1 0,7-24 0,-45 102-782,21-34 884,0 1 0,-6 37 0,13-53-17,0 1 1,1-1 0,0 1 0,1-1 0,0 1 0,1 0 0,1-1 0,3 18 0,-4-27-61,0 0 0,0 0 0,0 0-1,0 0 1,0 0 0,1 0 0,-1-1 0,1 1-1,-1-1 1,1 1 0,-1-1 0,1 1 0,0-1 0,0 0-1,-1 0 1,1 0 0,0 0 0,0 0 0,0 0 0,0 0-1,0-1 1,1 1 0,-1-1 0,0 1 0,3-1 0,27-2-1928,-6-8-3299,-3-9-3572</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51.807"/>
    </inkml:context>
    <inkml:brush xml:id="br0">
      <inkml:brushProperty name="width" value="0.025" units="cm"/>
      <inkml:brushProperty name="height" value="0.025" units="cm"/>
    </inkml:brush>
  </inkml:definitions>
  <inkml:trace contextRef="#ctx0" brushRef="#br0">0 35 12684,'0'0'5611,"9"-3"-3658,80-22 514,-81 23-2316,0 0 0,1 1 0,-1 0 0,1 1 0,-1 0 0,1 0 0,-1 0-1,1 1 1,-1 1 0,10 2 0,-15-3-143,-1 0 0,0 0 0,0 1 0,0-1 0,0 1 0,0-1 0,0 1 0,0-1 0,-1 1 0,1 0 0,0 0 0,-1 0 0,0 0 0,1 0 0,-1 0 0,0 1 0,0-1 0,0 0 0,0 0 0,-1 1 0,1-1 0,-1 1 0,1-1-1,-1 0 1,0 1 0,0-1 0,0 1 0,0-1 0,0 1 0,-1-1 0,-1 5 0,1 0 45,-1 0-1,0 0 1,-1 0-1,1 0 0,-2 0 1,1-1-1,-1 1 1,0-1-1,-6 8 0,-7 4 335,-2 0-1,0-1 0,-1-1 0,0-1 0,-40 22 0,106-34 351,68-1-802,51-1-1355,-58-7-8546,-54-2-6022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6.304"/>
    </inkml:context>
    <inkml:brush xml:id="br0">
      <inkml:brushProperty name="width" value="0.025" units="cm"/>
      <inkml:brushProperty name="height" value="0.025" units="cm"/>
    </inkml:brush>
  </inkml:definitions>
  <inkml:trace contextRef="#ctx0" brushRef="#br0">1 1 13677,'0'0'8232,"24"50"-18642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3.326"/>
    </inkml:context>
    <inkml:brush xml:id="br0">
      <inkml:brushProperty name="width" value="0.025" units="cm"/>
      <inkml:brushProperty name="height" value="0.025" units="cm"/>
      <inkml:brushProperty name="color" value="#E71224"/>
    </inkml:brush>
  </inkml:definitions>
  <inkml:trace contextRef="#ctx0" brushRef="#br0">1 102 11883,'0'0'6166,"8"-9"-4709,-6 5-1177,37-37 1913,-37 39-2121,1 0-1,-1 0 1,1 0-1,-1 0 1,1 1 0,0-1-1,0 1 1,0-1-1,0 1 1,0 0 0,0 0-1,0 0 1,0 1-1,1-1 1,-1 1 0,0 0-1,0 0 1,5 0-1,-7 2-72,0 0-1,0 0 0,0-1 0,0 1 0,0 0 1,-1 0-1,1 0 0,0 0 0,-1 1 0,0-1 1,1 0-1,-1 0 0,0 0 0,0 0 0,0 0 1,-1 0-1,1 0 0,-1 3 0,1 2 20,-2 15 89,0 0-1,-10 39 0,8-40-63,0 0 1,-2 40-1,6-61-51,0 0 0,0 1 0,0-1 1,1 0-1,-1 1 0,0-1 0,0 0 0,1 0 1,-1 1-1,0-1 0,0 0 0,1 0 0,-1 1 1,0-1-1,1 0 0,-1 0 0,0 0 0,1 0 0,-1 1 1,1-1-1,-1 0 0,0 0 0,1 0 0,-1 0 1,0 0-1,1 0 0,-1 0 0,1 0 0,-1 0 1,0 0-1,1 0 0,-1 0 0,0 0 0,1-1 1,-1 1-1,1 0 0,-1 0 0,0 0 0,1 0 0,-1-1 1,0 1-1,1-1 0,17-7 66,3-10 187,-2 0-1,0-1 0,-1-1 1,-2-1-1,0 0 1,0-1-1,-2-1 0,12-25 1,-14 30-349,-10 27 37,-11 44 38,5-31 68,3-18-29,-2 10-4,1 0 0,1 0 1,0 0-1,1 0 0,0 0 1,4 19-1,-4-32 16,0 0 1,1 0-1,0 0 1,-1 0-1,1 0 1,0 0-1,-1 0 1,1 0-1,0 0 0,0 0 1,0-1-1,0 1 1,0 0-1,0 0 1,0-1-1,0 1 1,0-1-1,0 1 1,0-1-1,0 0 1,1 1-1,-1-1 0,0 0 1,0 0-1,0 0 1,1 1-1,-1-1 1,0-1-1,0 1 1,0 0-1,1 0 1,-1 0-1,0-1 1,0 1-1,0 0 0,0-1 1,0 1-1,0-1 1,1 1-1,-1-1 1,0 0-1,1-1 1,4-1 308,0 0 0,0-1 0,0 0 0,0 0 0,9-8 0,-7 1-260,0 0 0,-1 0 0,0-1 0,-1 1 0,0-1 0,-1-1 0,0 1 1,-1-1-1,-1 0 0,0 0 0,0 0 0,-1 0 0,-1-1 0,0 1 0,-3-25 0,2 38-84,1-1 1,-1 1-1,0 0 1,0-1-1,0 1 0,0 0 1,0-1-1,0 1 1,0 0-1,-1-1 0,1 1 1,0 0-1,0-1 1,0 1-1,0 0 0,0-1 1,0 1-1,-1 0 1,1-1-1,0 1 0,0 0 1,-1-1-1,1 1 1,0 0-1,0 0 0,-1-1 1,1 1-1,0 0 1,0 0-1,-1 0 0,1-1 1,0 1-1,-1 0 1,1 0-1,-1 0 1,-11 7-271,-6 18 112,16-22 129,1 0 0,-1 1 0,1-1 0,-1 1 0,1 0 0,0-1 0,0 1 0,1 0 1,-1 0-1,1 0 0,0-1 0,0 8 0,1-10-65,-1-1 1,1 1-1,-1-1 0,1 0 1,-1 1-1,1-1 0,-1 1 1,1-1-1,-1 0 0,1 0 1,-1 1-1,1-1 0,-1 0 1,1 0-1,0 1 0,-1-1 1,1 0-1,0 0 0,-1 0 1,1 0-1,-1 0 0,1 0 0,0 0 1,-1 0-1,1 0 0,0-1 1,-1 1-1,1 0 0,-1 0 1,1 0-1,0-1 0,17-9-7903,-14-2 1588</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52.140"/>
    </inkml:context>
    <inkml:brush xml:id="br0">
      <inkml:brushProperty name="width" value="0.025" units="cm"/>
      <inkml:brushProperty name="height" value="0.025" units="cm"/>
    </inkml:brush>
  </inkml:definitions>
  <inkml:trace contextRef="#ctx0" brushRef="#br0">0 215 12876,'0'0'3662,"8"0"-2076,390 2 1795,537-63-4050,-529-3 605,182-20 90,-436 78-4398,-138 4-1708</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6:54.082"/>
    </inkml:context>
    <inkml:brush xml:id="br0">
      <inkml:brushProperty name="width" value="0.025" units="cm"/>
      <inkml:brushProperty name="height" value="0.025" units="cm"/>
    </inkml:brush>
  </inkml:definitions>
  <inkml:trace contextRef="#ctx0" brushRef="#br0">96 308 5862,'0'0'560,"-10"-2"940,8 2-1247,-45-7 1382,45 7-1419,0 0 0,1-1 0,-1 1 0,0 0 0,1-1 0,-1 0-1,1 1 1,-1-1 0,0 0 0,1 0 0,-1 1 0,1-1 0,0 0 0,-1-1-1,1 1 1,0 0 0,0 0 0,0 0 0,0-1 0,0 1 0,0-1 0,0 1 0,0-1-1,0 1 1,0-1 0,1 1 0,-1-3 0,41 2 72,749-28-422,-37 0 17,-678 29 149,202-5 16,-224 2-27,0-3 1,-1-1-1,62-20 1,-121 29-26,0 0 1,0-1-1,0 0 1,-14-2-1,-13 0 70,-480 28 418,122-2-381,-534 47 1493,887-64-1456,37-6-51,8-1 0,64-9 90,-31 2-167,694-122 396,7 43-1122,-505 67-1085,255-10-988,-1043 70 4637,447-30-1778,-329 54-10,149-4-3951,201-41-425</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00.906"/>
    </inkml:context>
    <inkml:brush xml:id="br0">
      <inkml:brushProperty name="width" value="0.025" units="cm"/>
      <inkml:brushProperty name="height" value="0.025" units="cm"/>
    </inkml:brush>
  </inkml:definitions>
  <inkml:trace contextRef="#ctx0" brushRef="#br0">65 282 4676,'0'-77'18711,"-21"95"-18161,13 0-561,1 0 0,1 0 0,0 1-1,1 0 1,1 0 0,1 1 0,1-1 0,0 1-1,2 26 1,0-45 9,0 0-1,0 0 1,0 0 0,0 0-1,0 0 1,0 0 0,0 0-1,0 0 1,1 0 0,-1 0-1,0 0 1,1 0-1,-1 0 1,1 0 0,-1 0-1,1 0 1,-1 0 0,1 0-1,0-1 1,-1 1-1,1 0 1,0 0 0,0-1-1,-1 1 1,1 0 0,0-1-1,1 1 1,0 0 6,0-1 0,0 1 1,0-1-1,0 0 0,0 0 1,0 0-1,0 0 0,0 0 0,0-1 1,0 1-1,0 0 0,0-1 1,2-1-1,3 0 82,-1-1 0,1 0 0,-1 0 1,0-1-1,0 0 0,0 0 0,6-6 1,-6 4 42,0-1 1,-1 1 0,1-1 0,-2-1 0,1 1 0,-1-1 0,0 0 0,0 0 0,-1 0 0,0 0-1,0 0 1,-1-1 0,0 0 0,-1 1 0,0-1 0,0 0 0,-1-15 0,0 23-156,-1 0-1,1-1 1,-1 1 0,1 0 0,-1 0 0,1 0 0,-1-1 0,1 1 0,-1 0-1,0 0 1,0 0 0,0 0 0,0 0 0,1 0 0,-1 0 0,0 1 0,0-1-1,-1 0 1,1 0 0,0 1 0,0-1 0,0 1 0,0-1 0,-1 1-1,1-1 1,0 1 0,0 0 0,-1 0 0,1-1 0,0 1 0,-1 0 0,1 0-1,0 0 1,-1 1 0,1-1 0,0 0 0,0 0 0,-1 1 0,1-1 0,0 1-1,0-1 1,-1 1 0,1-1 0,0 1 0,0 0 0,0-1 0,0 1-1,0 0 1,0 0 0,0 0 0,0 0 0,0 0 0,1 0 0,-1 0 0,0 0-1,0 2 1,0-1-212,1 0 0,-1 0 0,1 0 0,0 0 0,0 0-1,-1 0 1,1 0 0,1 0 0,-1 0 0,0 0 0,0 0-1,1 0 1,-1 0 0,1 0 0,0 0 0,0 0 0,0 0-1,0 0 1,0 0 0,0-1 0,0 1 0,0 0 0,1-1-1,1 3 1,1-2-172,-1 0 0,0 0 0,1 0-1,-1-1 1,1 1 0,0-1 0,-1 0 0,1 0-1,0-1 1,0 1 0,0-1 0,5 1 0,2-1-608,1-1 0,-1 0 1,0-1-1,1 0 0,-1 0 0,0-1 1,0-1-1,14-6 0,3-12-206,-3-8 3731,-23 27-1923,0 0 0,-1 0-1,1 0 1,-1 0 0,1 0-1,-1 0 1,0 0 0,0 0-1,-1-1 1,1 1 0,-1 0-1,1-1 1,-1 1 0,0 0-1,-1-1 1,1 1 0,0 0-1,-1-1 1,-2-5 0,3 8-528,0 0 1,0 1 0,0-1 0,0 1 0,0-1 0,0 0 0,0 1-1,0-1 1,0 1 0,-1-1 0,1 1 0,0-1 0,0 1 0,-1-1-1,1 1 1,0-1 0,-1 1 0,1-1 0,-1 1 0,1 0 0,0-1-1,-1 1 1,1-1 0,-1 1 0,1 0 0,-1 0 0,1-1 0,-1 1-1,1 0 1,-1 0 0,0 0 0,1-1 0,-1 1 0,1 0 0,-1 0-1,1 0 1,-1 0 0,0 0 0,1 0 0,-1 0 0,1 0 0,-1 0-1,0 1 1,1-1 0,-1 0 0,1 0 0,-1 0 0,1 1 0,-1-1-1,1 0 1,-1 1 0,1-1 0,-1 0 0,1 1 0,-1-1-1,1 1 1,0-1 0,-1 0 0,1 1 0,0-1 0,-1 1 0,1-1-1,0 1 1,0-1 0,-1 1 0,1 0 0,0-1 0,0 2 0,-17 41-458,17-41 573,-4 10-141,2-1 0,0 1 0,0 0 0,1-1 0,0 17 1,1-28-29,1 0 1,-1 0-1,0 0 1,0 1-1,0-1 1,0 0-1,1 0 1,-1 0 0,0 0-1,0 0 1,0 0-1,0 0 1,1 0-1,-1 0 1,0 1-1,0-1 1,0 0 0,1 0-1,-1 0 1,0 0-1,0 0 1,0 0-1,1 0 1,-1 0-1,0 0 1,0-1 0,0 1-1,1 0 1,-1 0-1,0 0 1,0 0-1,0 0 1,1 0-1,-1 0 1,0 0-1,0 0 1,0-1 0,0 1-1,0 0 1,1 0-1,-1 0 1,0 0-1,0-1 1,0 1-1,0 0 1,0 0 0,0 0-1,0 0 1,0-1-1,1 1 1,-1 0-1,0 0 1,0 0-1,0-1 1,0 1 0,8-10 112,148-243 1570,-131 208-1547,-25 45-171,-11 31-224,1-3 251,2 1 1,1 0-1,1 0 0,2 0 1,1 0-1,1 1 0,4 55 1,-1-79 21,0 1 1,1-1-1,-1 1 1,2-1 0,-1 0-1,1 0 1,0 0-1,0 0 1,0 0 0,9 10-1,-11-14-10,0-1-1,0 1 1,1-1-1,-1 0 1,0 1-1,1-1 1,-1 0 0,1 0-1,-1 0 1,1 0-1,-1 0 1,1 0-1,0 0 1,-1-1-1,1 1 1,0-1-1,0 1 1,0-1 0,-1 1-1,1-1 1,0 0-1,0 0 1,0 0-1,0 0 1,-1 0-1,1-1 1,0 1 0,0-1-1,0 1 1,-1-1-1,1 1 1,0-1-1,0 0 1,-1 0-1,1 0 1,-1 0-1,1 0 1,-1 0 0,1 0-1,-1 0 1,0-1-1,2-1 1,19-20 147,29-42 1,-46 58-131,0 0 0,-1 0 0,0-1 0,0 1 0,0-1 0,-1 0 0,0 0 0,-1 0 0,0-1 1,0 1-1,0-10 0,-2 18-16,1-1 1,-1 1 0,0-1-1,0 1 1,0-1-1,0 1 1,0-1 0,0 1-1,-1-1 1,1 1 0,0-1-1,0 1 1,0-1 0,0 1-1,0 0 1,-1-1-1,1 1 1,0-1 0,0 1-1,-1-1 1,1 1 0,0 0-1,-1-1 1,1 1 0,-1 0-1,1-1 1,0 1-1,-1 0 1,1-1 0,-1 1-1,1 0 1,-1 0 0,1 0-1,-1-1 1,-18 7-11,-15 23-138,29-22 126,0 1 1,0 0 0,1 1-1,0-1 1,0 1 0,1-1-1,0 1 1,1 0 0,0 1-1,0-1 1,0 14 0,2-22 12,0 1 0,1-1 0,-1 0 0,1 1 0,0-1 0,-1 0 0,1 0 0,0 0 0,0 0 0,0 1 1,0-1-1,-1 0 0,2-1 0,-1 1 0,0 0 0,0 0 0,0 0 0,0-1 0,0 1 0,1 0 0,-1-1 0,0 1 1,1-1-1,-1 1 0,0-1 0,1 0 0,-1 0 0,0 0 0,1 0 0,-1 0 0,1 0 0,1 0 0,58-1 30,-49 0-27,70-6 17,-37 2-189,69 2 0,-87 10 90,-28-32 1148,-2 13-916,-1 1-1,0-1 1,0 1 0,-10-16 0,-6-17-260,25 42-642,0 1 0,0 0 0,0 0 0,0 1-1,1 0 1,6 0 0,-10 0 236,36-3-4515,13-4-2957</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01.933"/>
    </inkml:context>
    <inkml:brush xml:id="br0">
      <inkml:brushProperty name="width" value="0.025" units="cm"/>
      <inkml:brushProperty name="height" value="0.025" units="cm"/>
    </inkml:brush>
  </inkml:definitions>
  <inkml:trace contextRef="#ctx0" brushRef="#br0">4 35 9385,'-1'5'5399,"0"33"271,-1-5-5824,3 0 0,4 37 0,-1-42 247,6 31 247,-10-56-290,1 0 0,0 0 0,0 1 0,0-1 0,1 0 0,-1 0 0,1 0 0,0 0-1,0 0 1,0-1 0,0 1 0,0 0 0,3 2 0,-3-5 20,-1 1 0,1 0 0,-1-1 0,0 1-1,1-1 1,-1 0 0,1 1 0,-1-1 0,1 0 0,-1 0 0,1 0 0,-1 0 0,1 0-1,-1 0 1,1 0 0,-1-1 0,1 1 0,-1 0 0,1-1 0,-1 1 0,0-1-1,1 0 1,-1 0 0,0 1 0,1-1 0,-1 0 0,0 0 0,0 0 0,0 0 0,0 0-1,0 0 1,2-2 0,32-46 828,-29 41-830,4-9 23,1-1-1,-2 0 0,0 0 0,-2-1 1,0 0-1,-1 0 0,0-1 0,-2 0 0,3-27 1,-7 53-555,5 184-71,-5-188 542,0 0-1,1 1 1,-1-1-1,0 0 1,1 0 0,-1 1-1,1-1 1,0 0-1,0 0 1,0 0-1,0 0 1,0 1-1,0-2 1,0 1-1,1 0 1,-1 0-1,1 0 1,-1-1-1,1 1 1,0 0 0,0-1-1,-1 0 1,1 1-1,0-1 1,0 0-1,0 0 1,1 0-1,-1 0 1,0-1-1,4 2 1,-2-2 79,0 0 0,0-1 0,-1 1 0,1-1 0,0 0 0,-1 0 0,1 0 0,-1 0 0,1-1 0,-1 0 0,0 1 0,1-1 0,-1 0 0,0-1 0,0 1 0,0 0 0,-1-1 0,5-4 0,12-17 179,-1-1 1,-2 0-1,0-1 1,-1-1-1,-2-1 1,14-40-1,-6 18-1093,-20 48 116,1-2 125</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05.310"/>
    </inkml:context>
    <inkml:brush xml:id="br0">
      <inkml:brushProperty name="width" value="0.025" units="cm"/>
      <inkml:brushProperty name="height" value="0.025" units="cm"/>
    </inkml:brush>
  </inkml:definitions>
  <inkml:trace contextRef="#ctx0" brushRef="#br0">210 50 8680,'1'-1'500,"0"0"-1,0-1 1,0 1-1,-1-1 0,1 1 1,0-1-1,-1 1 1,1-1-1,-1 1 1,0-1-1,1 0 0,-1 1 1,0-1-1,0 1 1,0-1-1,0 0 1,0 1-1,0-1 1,-1 1-1,1-1 0,-1 0 1,1 1-1,-2-3 1,1 3-307,0 0 1,-1 0 0,1 0-1,0 0 1,-1 0 0,1 0-1,-1 1 1,1-1 0,-1 1-1,1-1 1,-1 1 0,1-1-1,-1 1 1,0 0 0,1 0-1,-1 0 1,1 0 0,-1 0-1,-1 0 1,-4 1-189,0 0 0,0 0 0,0 1 0,0 0-1,0 0 1,1 1 0,-1-1 0,1 1 0,0 1 0,-7 3 0,2 3-11,1 0-1,0 1 1,0 0 0,1 1 0,-10 15-1,14-19 10,1-1-1,0 1 1,0 0-1,1 0 1,0 0-1,0 0 0,1 1 1,0-1-1,1 1 1,-1 10-1,2-18-1,0 0 0,0-1 0,0 1 0,0 0 0,0-1 0,0 1 1,0-1-1,0 1 0,0 0 0,1-1 0,-1 1 0,0-1 0,0 1 0,1 0 0,-1-1 0,0 1 0,1-1 0,-1 1 0,0-1 0,1 1 0,-1-1 0,1 0 0,-1 1 0,1-1 0,-1 1 0,1-1 0,-1 0 0,1 1 0,-1-1 0,1 0 0,-1 0 0,2 1 0,22-5 327,21-22 880,-25 9-849,-1-2 0,-1 0 0,-1-1 1,-1-1-1,-1-1 0,17-31 0,-40 78-703,2 1 1,0 0-1,2 0 0,-2 42 0,6-67 339,0 1-1,0-1 1,0 0-1,1 1 1,-1-1-1,0 1 1,1-1-1,-1 0 1,1 1 0,0-1-1,-1 0 1,1 1-1,0-1 1,0 0-1,0 0 1,0 0-1,0 0 1,0 0-1,0 0 1,0 0-1,0 0 1,0 0-1,1 0 1,-1-1 0,0 1-1,1 0 1,-1-1-1,0 0 1,1 1-1,-1-1 1,1 1-1,-1-1 1,1 0-1,-1 0 1,1 0-1,-1 0 1,0 0 0,1 0-1,-1-1 1,3 1-1,0-1-419,0 1-1,0-1 0,1 0 1,-1 0-1,0 0 1,0-1-1,0 1 1,0-1-1,-1 0 1,1 0-1,0 0 0,-1-1 1,5-3-1,6-11-5862</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6:56.251"/>
    </inkml:context>
    <inkml:brush xml:id="br0">
      <inkml:brushProperty name="width" value="0.025" units="cm"/>
      <inkml:brushProperty name="height" value="0.025" units="cm"/>
    </inkml:brush>
  </inkml:definitions>
  <inkml:trace contextRef="#ctx0" brushRef="#br0">129 8 6022,'-47'0'4584,"40"0"-3554,-1-1 0,0 1-1,0 0 1,1 1 0,-1 0 0,0 0 0,1 1 0,-13 4 0,59-2 593,241-15-591,-160 3-2975,-88 5 857,-27 4-5471,-7 3 3835,-10 5 552,9-8 700,-16 10-4856</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6:56.614"/>
    </inkml:context>
    <inkml:brush xml:id="br0">
      <inkml:brushProperty name="width" value="0.025" units="cm"/>
      <inkml:brushProperty name="height" value="0.025" units="cm"/>
    </inkml:brush>
  </inkml:definitions>
  <inkml:trace contextRef="#ctx0" brushRef="#br0">70 0 7399,'-8'1'2199,"-34"3"1310,23-3 3148,57-2-4411,220 6-2967,-182-2-3517,-37-2-1287,0-3-5521</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09.931"/>
    </inkml:context>
    <inkml:brush xml:id="br0">
      <inkml:brushProperty name="width" value="0.025" units="cm"/>
      <inkml:brushProperty name="height" value="0.025" units="cm"/>
    </inkml:brush>
  </inkml:definitions>
  <inkml:trace contextRef="#ctx0" brushRef="#br0">275 161 1730,'-1'-7'641,"1"0"0,1 0 1,-1 0-1,1 0 1,1 0-1,-1 0 1,1 0-1,0 0 0,1 0 1,-1 1-1,1-1 1,5-6-1,-2-1 1210,-4 10-1140,-1 0-1,1 0 1,-1 0-1,1 1 1,0-1-1,0 0 1,1 1-1,-1 0 1,1-1-1,0 1 1,0 0-1,5-4 1,-7 11-461,0 1-1,0-1 1,-1 1 0,1 0-1,-1-1 1,-1 10-1,1-10 17,-1 4-66,0-1 0,0 1 1,-1-1-1,0 1 1,0-1-1,-1 0 1,0 0-1,0 0 1,-1 0-1,0 0 1,-6 7-1,-60 72 1012,43-55-922,21-24-235,-9 11 58,0-1 1,-1-1-1,-18 15 0,30-28-105,0 0 0,-1 0 0,1 0 0,-1 0 0,0 0-1,0-1 1,0 0 0,0 0 0,0 0 0,0-1-1,-1 0 1,1 0 0,0 0 0,-1-1 0,1 1-1,0-1 1,-1-1 0,-7 0 0,12 0-26,0 0 0,-1 1 0,1-1 0,0 0-1,0 0 1,0 0 0,-1 0 0,1 0 0,0-1 0,0 1 0,1 0 0,-1 0 0,0-1 0,0 1-1,1-1 1,-1 1 0,0 0 0,1-1 0,0 1 0,-1-1 0,1 1 0,0-1 0,0 1 0,0-1-1,0 1 1,0-1 0,0 0 0,0 1 0,0-1 0,1-1 0,0-3-36,-1 0 0,1 0 0,1 0 0,-1 0 0,1 1-1,5-11 1,40-56-68,-43 65 122,2 0 1,-1 1 0,1 0-1,0 0 1,0 0 0,1 1-1,13-9 1,-19 13-13,1 1-1,-1 0 1,0-1 0,1 1 0,-1 0-1,1 0 1,-1 0 0,1 0 0,-1 0-1,1 0 1,-1 0 0,1 0 0,-1 1-1,0-1 1,1 0 0,-1 1 0,1 0-1,-1-1 1,0 1 0,0 0-1,1-1 1,-1 1 0,0 0 0,0 0-1,0 0 1,0 0 0,0 0 0,0 0-1,0 1 1,0-1 0,0 0 0,-1 0-1,2 2 1,25 53-124,-22-43 118,0-1 141,0-1 0,0 0 0,1 0 0,1-1 0,0 1 1,0-1-1,1-1 0,0 0 0,1 0 0,0 0 0,0-1 0,1 0 0,0-1 1,16 9-1,-24-15-134,-1 0-1,1-1 1,0 1 0,-1 1 0,1-1 0,-1 0 0,1 0-1,-1 0 1,0 1 0,0-1 0,1 1 0,-1-1 0,0 1 0,0-1-1,0 1 1,-1 0 0,1-1 0,0 1 0,-1 0 0,1 0-1,0 2 1,-2-3-836,1-1 698,0 0 0,0-1 0,-1 1 1,1 0-1,0 0 0,0 0 0,-1 0 0,1 0 0,0 0 1,0 0-1,-1 0 0,1-1 0,0 1 0,0 0 1,0 0-1,-1 0 0,1-1 0,0 1 0,0 0 1,0 0-1,0 0 0,-1-1 0,1 1 0,0 0 1,0 0-1,0-1 0,0 1 0,0 0 0,0 0 1,0-1-1,0 1 0,0 0 0,0-1 0,0 1 0,0 0 1,0 0-1,0-1 0,0 1 0,0 0 0,0 0 1,0-1-1,0 1 0,0-2-805,0-11-5676</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10.448"/>
    </inkml:context>
    <inkml:brush xml:id="br0">
      <inkml:brushProperty name="width" value="0.025" units="cm"/>
      <inkml:brushProperty name="height" value="0.025" units="cm"/>
    </inkml:brush>
  </inkml:definitions>
  <inkml:trace contextRef="#ctx0" brushRef="#br0">0 206 9353,'0'0'17638,"7"-11"-17019,5-8-430,16-24 71,42-89 1,-74 238-2503,1-88 2233,-1 6-23,1 0-1,1 0 1,3 46-1,-1-69-67,0-1 1,0 1-1,0-1 0,1 0 0,-1 1 0,0-1 0,0 1 0,1-1 1,-1 0-1,0 1 0,1-1 0,-1 0 0,0 0 0,1 1 1,-1-1-1,1 0 0,-1 0 0,0 1 0,1-1 0,-1 0 1,1 0-1,-1 0 0,1 0 0,-1 0 0,0 0 0,1 0 1,0 0-1,12-4-8203,-7-10 349</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11.020"/>
    </inkml:context>
    <inkml:brush xml:id="br0">
      <inkml:brushProperty name="width" value="0.025" units="cm"/>
      <inkml:brushProperty name="height" value="0.025" units="cm"/>
    </inkml:brush>
  </inkml:definitions>
  <inkml:trace contextRef="#ctx0" brushRef="#br0">65 41 5509,'0'0'16202,"-7"-1"-15897,5 1-296,0-1 0,1 1 0,-1 0 0,1 0 1,-1 0-1,0 0 0,1 1 0,-1-1 0,1 0 1,-1 1-1,0-1 0,1 1 0,-1-1 1,1 1-1,0 0 0,-1-1 0,1 1 0,-1 0 1,1 0-1,0 0 0,0 0 0,0 1 0,-1-1 1,1 0-1,0 0 0,-1 3 0,-1 2 61,1-1 0,0 1-1,0 0 1,0 0 0,0 0-1,1 1 1,-1 10 0,1-11-38,1-1 1,-1 0 0,1 0 0,0 1 0,1-1 0,-1 0 0,1 0 0,0 0-1,0 0 1,3 6 0,-4-10-22,1 0 1,-1 0-1,1 0 0,0 0 0,-1 0 0,1 0 1,0-1-1,0 1 0,0 0 0,0 0 0,0-1 1,-1 1-1,1 0 0,0-1 0,1 1 0,-1-1 1,0 1-1,0-1 0,2 1 0,0-1 49,-1 0-1,1 0 0,0 0 0,0-1 1,-1 1-1,1 0 0,0-1 1,-1 0-1,1 0 0,-1 0 1,5-2-1,2-2 108,-1 0 1,0 0-1,-1-1 1,1 0 0,-1 0-1,0-1 1,-1 0-1,8-10 1,42-65 336,-36 47-397,-17 29-411,-13 29 40,9-22 261,-6 13-3,1-1 0,1 2 0,0-1 0,1 1 1,0-1-1,1 1 0,1 0 0,0 0 0,1 21 0,2-35 27,-1 0 0,1 1 0,0-1 0,-1 0 0,1 0-1,0 0 1,0 0 0,0 0 0,0 0 0,0 0 0,0 0 0,0 0 0,0 0-1,0 0 1,0-1 0,0 1 0,0 0 0,1-1 0,-1 1 0,0-1-1,1 0 1,-1 1 0,0-1 0,1 0 0,-1 0 0,0 1 0,1-1 0,-1 0-1,1-1 1,-1 1 0,0 0 0,1 0 0,-1 0 0,0-1 0,3 0 0,2 0-29,0 0 1,1-1-1,-1 0 1,0 0-1,0 0 1,9-6 0,11-18-3260,-14 3-4068,-5 5-1869</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3.721"/>
    </inkml:context>
    <inkml:brush xml:id="br0">
      <inkml:brushProperty name="width" value="0.025" units="cm"/>
      <inkml:brushProperty name="height" value="0.025" units="cm"/>
      <inkml:brushProperty name="color" value="#E71224"/>
    </inkml:brush>
  </inkml:definitions>
  <inkml:trace contextRef="#ctx0" brushRef="#br0">61 1 10570,'0'0'12727,"-3"8"-12231,-2 13-253,-10 30 86,3-1 0,2 2 0,-5 79 0,19-118-2495,9-11-3748,-11-2 4769,9 0-4796</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11.415"/>
    </inkml:context>
    <inkml:brush xml:id="br0">
      <inkml:brushProperty name="width" value="0.025" units="cm"/>
      <inkml:brushProperty name="height" value="0.025" units="cm"/>
    </inkml:brush>
  </inkml:definitions>
  <inkml:trace contextRef="#ctx0" brushRef="#br0">0 156 11691,'0'0'8243,"10"2"-7288,-9-2-936,2 1 67,0-1-1,0 1 0,0-1 0,0 1 1,0-1-1,0 0 0,0 0 1,0 0-1,0-1 0,0 1 1,0-1-1,0 0 0,0 0 0,-1 0 1,1 0-1,0 0 0,0 0 1,-1-1-1,1 1 0,-1-1 1,1 0-1,-1 0 0,0 0 0,0 0 1,0 0-1,3-4 0,28-36 468,29-47-1,-62 89-564,0 0 0,0 0 0,0 0 0,0 0 0,0 1 0,0-1 0,0 0-1,0 0 1,0 0 0,0 0 0,0 0 0,0 0 0,0 1 0,0-1 0,0 0-1,0 0 1,0 0 0,1 0 0,-1 0 0,0 0 0,0 0 0,0 1 0,0-1 0,0 0-1,0 0 1,0 0 0,0 0 0,0 0 0,0 0 0,1 0 0,-1 0 0,0 0-1,0 0 1,0 0 0,0 1 0,0-1 0,0 0 0,0 0 0,1 0 0,-1 0 0,0 0-1,0 0 1,0 0 0,0 0 0,0 0 0,0 0 0,1 0 0,-1 0 0,0 0 0,0 0-1,0 0 1,0 0 0,0 0 0,0-1 0,0 1 0,1 0 0,-1 0 0,0 0-1,0 0 1,0 0 0,0 0 0,0 0 0,0 0 0,2 21-180,-4 25 230,-7 97-59,9-142-76,0 0 0,-1 0-1,1 0 1,0 0 0,1 0-1,-1 0 1,0 0 0,0 0-1,0 0 1,1 0 0,-1 0 0,0 0-1,1 0 1,-1 0 0,1 0-1,-1 0 1,1 0 0,1 1-1,13 0-5665,1-5-2176</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11.875"/>
    </inkml:context>
    <inkml:brush xml:id="br0">
      <inkml:brushProperty name="width" value="0.025" units="cm"/>
      <inkml:brushProperty name="height" value="0.025" units="cm"/>
    </inkml:brush>
  </inkml:definitions>
  <inkml:trace contextRef="#ctx0" brushRef="#br0">1 1 12556,'0'0'11344,"1"10"-11296,9 130 143,-8-77-4498,-7-60-3065,-3-3 197</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12.207"/>
    </inkml:context>
    <inkml:brush xml:id="br0">
      <inkml:brushProperty name="width" value="0.025" units="cm"/>
      <inkml:brushProperty name="height" value="0.025" units="cm"/>
    </inkml:brush>
  </inkml:definitions>
  <inkml:trace contextRef="#ctx0" brushRef="#br0">0 14 10826,'0'0'11019,"62"-7"-10155,-27 7-319,1 2-353,5 2-128,0-3-96,-4-1-1697,1 0-2884,-7-13-4387</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12.619"/>
    </inkml:context>
    <inkml:brush xml:id="br0">
      <inkml:brushProperty name="width" value="0.025" units="cm"/>
      <inkml:brushProperty name="height" value="0.025" units="cm"/>
    </inkml:brush>
  </inkml:definitions>
  <inkml:trace contextRef="#ctx0" brushRef="#br0">236 1 9065,'0'0'13148,"3"11"-12668,-2-7-445,1-1-19,-1 1-1,0 0 1,0 0 0,-1 0 0,1 0 0,-1 0 0,0-1 0,0 1 0,0 0 0,0 0 0,-1 0 0,0 0 0,0 0-1,0 0 1,0-1 0,0 1 0,-1 0 0,1-1 0,-1 1 0,-3 3 0,-9 12 227,0-1 0,-2 0 0,0-1 1,0-1-1,-2-1 0,0 0 0,-1-2 0,-28 17 1,46-29-244,0-1 1,0 1-1,0 0 1,0-1-1,0 1 1,0 0-1,-1-1 1,1 1-1,0-1 1,-1 0-1,1 1 1,0-1 0,-1 0-1,1 0 1,0 0-1,-1 0 1,1 0-1,0 0 1,-1 0-1,1-1 1,0 1-1,0 0 1,-1-1-1,1 1 1,0-1 0,0 1-1,-1-1 1,1 1-1,0-1 1,0 0-1,0 0 1,0 0-1,0 0 1,0 0-1,0 0 1,0 0-1,1 0 1,-1 0 0,0 0-1,0 0 1,1 0-1,-1 0 1,1-1-1,-1 1 1,1 0-1,0 0 1,-1-1-1,1 1 1,0 0-1,0-1 1,0 1-1,0-3 1,-1-8-531,1 0 0,0-1 0,1 1 0,4-18 0,-4 21 294,1 0-1,0 0 0,1 1 1,0-1-1,0 1 0,1 0 1,0 0-1,9-14 0,-12 22 231,0-1-1,-1 1 0,1-1 0,0 1 1,-1-1-1,1 1 0,0 0 0,-1-1 1,1 1-1,0 0 0,0 0 0,-1-1 1,1 1-1,0 0 0,0 0 0,-1 0 0,1 0 1,0 0-1,0 0 0,0 0 0,-1 0 1,1 1-1,0-1 0,0 0 0,-1 0 1,1 1-1,0-1 0,0 0 0,-1 1 1,1-1-1,0 0 0,-1 1 0,1-1 1,-1 1-1,1-1 0,-1 1 0,1 0 1,-1-1-1,1 1 0,-1 0 0,1 0 0,20 36 219,-15-26-33,-3-5-2,1-1 0,0 0 0,-1 0 0,2 0 0,-1 0 0,0 0 0,1-1 0,0 0-1,0 0 1,1 0 0,5 3 0,2-1 111,1 0-1,-1-1 0,21 4 1,10 4-2055,-33-9-2931,-7-1-4004</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13.014"/>
    </inkml:context>
    <inkml:brush xml:id="br0">
      <inkml:brushProperty name="width" value="0.025" units="cm"/>
      <inkml:brushProperty name="height" value="0.025" units="cm"/>
    </inkml:brush>
  </inkml:definitions>
  <inkml:trace contextRef="#ctx0" brushRef="#br0">55 32 12043,'0'0'9465,"9"-5"-8344,-6 3-977,43-20 822,-45 22-954,0-1-1,0 1 1,1 0-1,-1-1 1,0 1-1,0 0 1,1 0-1,-1-1 1,0 1 0,0 0-1,1 0 1,-1 1-1,0-1 1,0 0-1,1 0 1,-1 1-1,0-1 1,0 0-1,0 1 1,1-1-1,-1 1 1,0 0 0,0-1-1,0 1 1,0 0-1,0 0 1,0 0-1,0-1 1,0 1-1,-1 0 1,1 0-1,0 0 1,0 0 0,-1 1-1,1-1 1,-1 0-1,1 0 1,-1 0-1,1 0 1,-1 1-1,0-1 1,0 0-1,1 2 1,-1 4-9,1 0 0,-1 1 1,-1-1-1,1 0 0,-1 1 1,0-1-1,-1 0 0,0 0 0,0 0 1,-1 0-1,1-1 0,-2 1 0,1-1 1,-1 1-1,1-1 0,-2 0 0,-5 6 1,-9 10 20,-1-1 0,-44 35 1,56-49-24,7-6 37,15-1 181,4-1-187,0-1 0,0 0 0,0-2 0,24-6 0,32-15-4783,-35 10-2066</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13.585"/>
    </inkml:context>
    <inkml:brush xml:id="br0">
      <inkml:brushProperty name="width" value="0.025" units="cm"/>
      <inkml:brushProperty name="height" value="0.025" units="cm"/>
    </inkml:brush>
  </inkml:definitions>
  <inkml:trace contextRef="#ctx0" brushRef="#br0">9 44 7591,'0'0'5285,"0"-8"-2856,0-5-2633,0-7 4175,0 18-98,0 26-2742,-4 50-583,1-51-460,2 1 1,1 0 0,3 34-1,-2-56-78,-1 0 1,0-1-1,0 1 0,1 0 0,-1-1 0,1 1 0,-1-1 0,1 1 1,0 0-1,0-1 0,-1 1 0,1-1 0,0 0 0,0 1 0,1-1 1,-1 0-1,0 0 0,0 0 0,1 0 0,-1 0 0,0 0 0,1 0 0,2 1 1,-2-1 78,1-1 1,0 1 0,0-1 0,-1 0 0,1 0 0,0 0 0,0 0 0,-1 0 0,1-1 0,0 1-1,-1-1 1,1 1 0,3-3 0,3 0 133,0-2 0,0 1 1,0-1-1,0-1 0,-1 0 0,14-12 1,-3-4-258,-2 0 0,0-1 1,-1-1-1,-1-1 1,-2 0-1,14-34 1,-26 56-5,-11 25-83,1 1-1,1 0 0,1 0 0,1 1 1,1-1-1,1 1 0,1 0 1,1 1-1,2 30 0,0-54 35,0 1 0,0-1 1,1 1-1,-1-1 0,0 0 0,1 1 0,-1-1 1,1 0-1,0 1 0,-1-1 0,1 0 0,0 0 0,0 1 1,0-1-1,0 0 0,0 0 0,0 0 0,0 0 0,0 0 1,0 0-1,2 0 0,0 0-401,-1 1-1,1-2 1,0 1 0,0 0-1,0 0 1,0-1-1,0 1 1,0-1 0,0 0-1,0 0 1,0 0 0,0-1-1,0 1 1,5-2 0,9-6-7797</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13.975"/>
    </inkml:context>
    <inkml:brush xml:id="br0">
      <inkml:brushProperty name="width" value="0.025" units="cm"/>
      <inkml:brushProperty name="height" value="0.025" units="cm"/>
    </inkml:brush>
  </inkml:definitions>
  <inkml:trace contextRef="#ctx0" brushRef="#br0">40 26 8072,'0'0'5322,"8"-3"-3026,2 0-2010,-1-1 640,1 1 0,0 0 1,-1 0-1,1 1 1,0 0-1,1 1 1,-1 0-1,0 1 0,20 2 1,-28-2-911,-1 1-1,0-1 1,0 1-1,0 0 1,0 0 0,-1-1-1,1 1 1,0 0 0,0 0-1,0 0 1,-1 0-1,1 0 1,0 0 0,-1 0-1,1 0 1,-1 0 0,1 0-1,-1 0 1,1 1-1,-1-1 1,0 0 0,0 0-1,0 0 1,0 1 0,1-1-1,-2 0 1,1 0 0,0 0-1,0 1 1,0-1-1,0 0 1,-1 0 0,1 0-1,-1 0 1,1 1 0,-1-1-1,1 0 1,-1 0-1,0 1 1,-2 4 64,0 0 0,0 0 0,-1 0 0,1 0 0,-8 7 0,-45 40 352,38-38-293,1 1 0,0 0 0,2 2-1,-18 23 1,33-41-130,-1 1 0,1-1-1,0 1 1,-1-1-1,1 1 1,0-1 0,-1 1-1,1-1 1,0 1-1,-1 0 1,1-1 0,0 1-1,0-1 1,0 1-1,0 0 1,0-1 0,0 1-1,0 0 1,0-1-1,0 1 1,0-1 0,0 1-1,0 0 1,0-1 0,0 1-1,0 0 1,1-1-1,-1 1 1,0-1 0,0 1-1,1-1 1,-1 1-1,1-1 1,-1 1 0,0-1-1,1 1 1,-1-1-1,1 1 1,-1-1 0,1 1-1,-1-1 1,1 0-1,0 1 1,3 0 60,0 1 0,1-1-1,-1-1 1,0 1 0,0 0 0,0-1 0,8 0-1,81-11 358,-93 11-430,37-6-204,47-10-1891,-29-2-5732,-21 3-4927</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22.684"/>
    </inkml:context>
    <inkml:brush xml:id="br0">
      <inkml:brushProperty name="width" value="0.025" units="cm"/>
      <inkml:brushProperty name="height" value="0.025" units="cm"/>
    </inkml:brush>
  </inkml:definitions>
  <inkml:trace contextRef="#ctx0" brushRef="#br0">0 0 1441,'0'0'1057,"6"0"-1057,-4 0 32,3 0-32,-1 0 64,-2 0-256,0 2-1345</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23.453"/>
    </inkml:context>
    <inkml:brush xml:id="br0">
      <inkml:brushProperty name="width" value="0.025" units="cm"/>
      <inkml:brushProperty name="height" value="0.025" units="cm"/>
    </inkml:brush>
  </inkml:definitions>
  <inkml:trace contextRef="#ctx0" brushRef="#br0">54 60 1890,'0'0'4158,"-9"0"-2962,-36 1 107,87-1 782,4 1-1691,0-2 0,82-13 0,-88 8-390,-8 0 133,-66 4-43,-4 4 16,0 2 0,0 2 1,0 1-1,1 2 0,-45 17 1,89-28-100,1 1 1,0 1 0,0-1-1,0 1 1,14 2 0,7 0 19,8-3-13,-1-1 1,0-2-1,0-2 0,0-1 1,-1-2-1,65-24 0,-99 32-15,0 1 0,1 0-1,-1-1 1,0 1 0,0-1 0,0 0-1,0 1 1,0-1 0,0 0-1,0 0 1,0 1 0,0-1 0,0 0-1,0 0 1,-1 0 0,2-2-1,-2 3 2,0-1-1,0 1 0,-1-1 0,1 1 1,0 0-1,0-1 0,-1 1 0,1 0 0,0-1 1,-1 1-1,1 0 0,0-1 0,-1 1 0,1 0 1,0-1-1,-1 1 0,1 0 0,-1 0 0,1 0 1,0-1-1,-1 1 0,1 0 0,-1 0 1,1 0-1,-1 0 0,1 0 0,-1 0 0,-43-3 240,0 2-168,0 3 0,-1 1-1,1 2 1,1 2 0,-80 24 0,103-21-31,20-9-56,0-1 0,-1 0 0,1 0 0,0 0 0,0 0 0,0 0 0,0 0 0,0 0 0,0 0 0,-1 0 0,1 1 0,0-1 0,0 0 0,0 0 0,0 0 0,0 0 0,0 0 0,0 1 0,0-1 0,0 0 0,0 0 0,0 0 0,0 0 0,0 0 0,0 1 0,0-1 0,0 0 0,0 0 0,0 0 0,0 0 0,0 0 0,0 1 0,0-1 0,0 0 0,0 0 0,0 0 0,0 0 0,0 0 0,0 1 0,0-1 0,0 0 0,0 0 0,1 0 0,-1 0 0,0 0 0,0 0 0,0 0 0,0 1 0,0-1 0,0 0 0,1 0 0,-1 0 0,35 4-3133,4-4-1601</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24.379"/>
    </inkml:context>
    <inkml:brush xml:id="br0">
      <inkml:brushProperty name="width" value="0.025" units="cm"/>
      <inkml:brushProperty name="height" value="0.025" units="cm"/>
    </inkml:brush>
  </inkml:definitions>
  <inkml:trace contextRef="#ctx0" brushRef="#br0">0 64 4420,'14'-2'4590,"23"0"-3031,21-2-1590,136-17 219,92-14 329,-328 35 306,-32 7-808,44-1 34,-1 0 257,1 1-1,-50 18 1,147-29 62,-47-2-359,-12 4-7,0-1 1,0 1-1,0-1 1,0-1 0,0 1-1,13-10 1,-77 15-19,6 10 116,-66 26 1,0 1-3350,84-32-1844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4.159"/>
    </inkml:context>
    <inkml:brush xml:id="br0">
      <inkml:brushProperty name="width" value="0.025" units="cm"/>
      <inkml:brushProperty name="height" value="0.025" units="cm"/>
      <inkml:brushProperty name="color" value="#E71224"/>
    </inkml:brush>
  </inkml:definitions>
  <inkml:trace contextRef="#ctx0" brushRef="#br0">93 73 13196,'0'0'6455,"-5"15"-6140,-14 34-194,2 2 1,3 0 0,2 0 0,2 1 0,-6 102 0,16-154-123,0-1-1,0 1 1,0 0 0,0 0 0,0 0-1,0 0 1,0 0 0,0 0-1,0 0 1,0 0 0,1 0 0,-1-1-1,0 1 1,0 0 0,0 0 0,0 0-1,0 0 1,0 0 0,0 0-1,0 0 1,0 0 0,0 0 0,0 0-1,1 0 1,-1 0 0,0 0 0,0 0-1,0 0 1,0 0 0,0 0-1,0 0 1,0 0 0,0 0 0,1 0-1,-1 0 1,0 0 0,0 0 0,0 0-1,0 0 1,0 0 0,0 0-1,0 0 1,0 0 0,0 0 0,1 0-1,-1 0 1,0 0 0,0 0 0,0 0-1,0 0 1,0 0 0,0 0-1,0 1 1,0-1 0,0 0 0,0 0-1,0 0 1,0 0 0,0 0 0,0 0-1,0 0 1,1 0 0,-1 0-1,0 1 1,0-1 0,0 0 0,0 0-1,0 0 1,0 0 0,10-12 35,8-15 154,31-80-36,70-225-1,-114 314-69,-23 111 521,-1-17 65,2 1 0,-5 80 1,15-22-2354,7-135 1566,0 0 0,0 0-1,0 0 1,0 0 0,0 0-1,0 0 1,0 0 0,0 0-1,0 0 1,-1 0 0,1-1-1,0 1 1,0 0 0,0 0-1,0 0 1,0 0 0,0 0-1,0 0 1,0 0 0,-1 0-1,1 0 1,0 0 0,0 0-1,0 0 1,0 0-1,0 0 1,0 0 0,0 0-1,0 0 1,-1 0 0,1 0-1,0 0 1,0 1 0,0-1-1,0 0 1,0 0 0,0 0-1,0 0 1,0 0 0,0 0-1,0 0 1,-1 0 0,1 0-1,0 0 1,0 0 0,0 0-1,0 1 1,0-1 0,0 0-1,0 0 1,0 0 0,0 0-1,0 0 1,0 0 0,0 0-1,0 0 1,0 1 0,0-1-1,0 0 1,0 0 0,0 0-1,-7-8-5170</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39.365"/>
    </inkml:context>
    <inkml:brush xml:id="br0">
      <inkml:brushProperty name="width" value="0.025" units="cm"/>
      <inkml:brushProperty name="height" value="0.025" units="cm"/>
    </inkml:brush>
  </inkml:definitions>
  <inkml:trace contextRef="#ctx0" brushRef="#br0">18 0 3812,'0'0'17510,"-3"13"-17452,-4 30 58,2 2 0,2-1 1,3 48-1,0-88-62,1-1 0,-1 1 0,1 0-1,0-1 1,0 1 0,0-1 0,0 0 0,1 1 0,-1-1 0,1 0 0,0 0 0,0 0 0,0 0 0,0 0 0,0 0 0,1 0 0,4 3 0,-5-4 48,0-1 1,0 0 0,-1 0-1,1 0 1,0-1 0,0 1-1,0 0 1,0-1 0,0 1-1,1-1 1,-1 0 0,0 0-1,0 0 1,0 0-1,0 0 1,0 0 0,0 0-1,0-1 1,0 1 0,1-1-1,-1 1 1,-1-1 0,1 0-1,0 0 1,0 0 0,0 0-1,0 0 1,0 0 0,-1-1-1,4-2 1,4-5-83,-1 0 0,0-1 0,0 0 0,-1 0 0,0 0 1,-1-1-1,0 0 0,0-1 0,-2 1 0,1-1 0,-1 0 0,-1 0 0,0 0 0,-1-1 0,0 1 0,-1-19 1,-8 70-5632,7-36 5276,0 0-217,0 1-1,0-1 1,0 0 0,0 1 0,1-1 0,-1 0 0,1 0-1,0 1 1,0-1 0,0 0 0,2 3 0,15 13-5465</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39.976"/>
    </inkml:context>
    <inkml:brush xml:id="br0">
      <inkml:brushProperty name="width" value="0.025" units="cm"/>
      <inkml:brushProperty name="height" value="0.025" units="cm"/>
    </inkml:brush>
  </inkml:definitions>
  <inkml:trace contextRef="#ctx0" brushRef="#br0">154 109 8136,'0'0'11536,"-8"-6"-9881,4 2-1556,1 2-46,0 0 0,1 0 0,-1 0 1,0 0-1,0 0 0,0 1 0,0-1 0,0 1 1,-4-1-1,5 2-35,0 0 0,0 0 0,0 0 0,0 0-1,1 0 1,-1 1 0,0-1 0,0 1 0,0-1 0,1 1 0,-1 0 0,0-1 0,1 1-1,-1 0 1,1 0 0,-1 0 0,1 0 0,-1 1 0,1-1 0,0 0 0,-1 1 0,1-1-1,0 1 1,-1 2 0,0-2-9,0 0-1,0 0 1,1 0 0,-1 0-1,1 0 1,0 0 0,-1 1-1,1-1 1,0 0 0,0 1-1,1-1 1,-1 1 0,0-1-1,1 1 1,0 0 0,-1-1-1,1 1 1,0-1-1,0 1 1,1 0 0,-1-1-1,1 4 1,1-4-1,-1 0 0,0-1 1,1 1-1,0-1 0,-1 1 0,1-1 0,0 0 0,0 0 0,-1 0 1,1 0-1,0 0 0,0 0 0,0 0 0,0-1 0,0 1 1,1-1-1,-1 1 0,0-1 0,0 0 0,0 0 0,0 0 1,0 0-1,1 0 0,-1 0 0,4-2 0,-2 1 13,0 0-1,0 0 1,0 0-1,-1 0 0,1-1 1,0 0-1,-1 0 1,1 0-1,-1 0 1,1-1-1,-1 1 0,0-1 1,0 0-1,0 0 1,-1 0-1,5-5 0,22-21 55,-29 50-716,-17 75 552,8-55 168,-4 64 1,12-89-37,0-1 0,-1 1 0,-1 0 0,0-1 0,-1 0 0,-6 17 0,8-28-33,0 0-1,0 0 1,0 0-1,0 0 0,-1-1 1,1 1-1,-1-1 1,0 1-1,0-1 0,0 0 1,-1 0-1,1 0 0,-1-1 1,1 1-1,-1-1 1,0 0-1,0 0 0,0 0 1,0 0-1,0-1 1,-1 0-1,1 0 0,0 0 1,-1 0-1,1-1 1,-7 1-1,9-1-17,1 0 0,0 0 0,-1 0 1,1 0-1,0 0 0,0-1 0,-1 1 0,1 0 0,0 0 0,0-1 0,-1 1 1,1-1-1,0 0 0,0 1 0,0-1 0,0 0 0,0 1 0,0-1 1,0 0-1,0 0 0,0 0 0,0 0 0,0 0 0,1 0 0,-1 0 0,0 0 1,0-3-1,0 1-36,0 0 0,1 0 0,-1-1 0,1 1 0,0-1 0,0 1-1,0 0 1,0-1 0,1 1 0,0-6 0,2-2-73,1-1-1,0 1 1,0 1 0,1-1-1,10-17 1,7 2 225,0 1 0,2 1 0,0 1 0,2 1 0,52-34 0,-49 37-30,-1-1 0,-1-2 0,-1 0 0,-1-2-1,29-35 1,-52 56-69,0 0-1,1-1 1,-1 1 0,0 0-1,-1-1 1,1 1-1,-1-1 1,1 0-1,-1 1 1,0-1-1,-1 0 1,1 0 0,0-6-1,-1 9-8,0 0 1,-1 0-1,1 0 1,0 1-1,0-1 0,-1 0 1,1 0-1,0 0 0,-1 0 1,1 0-1,-1 0 0,0 1 1,1-1-1,-1 0 0,1 0 1,-1 1-1,0-1 0,0 1 1,1-1-1,-3-1 0,1 2-9,0-1 0,0 0 0,-1 0-1,1 1 1,0-1 0,-1 1 0,1 0-1,0 0 1,-1 0 0,1 0 0,-5 1-1,1 0-16,1 1-1,0-1 1,0 1-1,-1 0 0,1 1 1,0-1-1,1 1 1,-1 0-1,0 1 1,1-1-1,0 1 0,0-1 1,0 1-1,0 1 1,0-1-1,1 0 0,0 1 1,-3 5-1,3-5-78,-1 1 0,1 0 1,1 0-1,-1 0 0,1 0 0,0 0 0,0 0 0,1 1 0,0-1 0,0 1 0,0-1 1,1 1-1,0-1 0,0 1 0,2 9 0,-1-14-288,0 1 1,0-1-1,1 0 0,-1 0 0,0 1 1,1-1-1,-1 0 0,1 0 1,0 0-1,-1-1 0,1 1 1,0 0-1,0-1 0,0 1 0,4 1 1,18 9-4957</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0.305"/>
    </inkml:context>
    <inkml:brush xml:id="br0">
      <inkml:brushProperty name="width" value="0.025" units="cm"/>
      <inkml:brushProperty name="height" value="0.025" units="cm"/>
    </inkml:brush>
  </inkml:definitions>
  <inkml:trace contextRef="#ctx0" brushRef="#br0">1 1 14286,'0'0'11018</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1.142"/>
    </inkml:context>
    <inkml:brush xml:id="br0">
      <inkml:brushProperty name="width" value="0.025" units="cm"/>
      <inkml:brushProperty name="height" value="0.025" units="cm"/>
    </inkml:brush>
  </inkml:definitions>
  <inkml:trace contextRef="#ctx0" brushRef="#br0">25 8 11211,'0'0'10287,"1"14"-10218,0 37 73,-3 0 1,-16 98-1,11-129-1694,8-49-1519,-1 7 1373,0-154-9226,0 131 11769,1 29 6063,0 34-6296,1 0 0,1-1 0,0 1-1,2-1 1,9 27 0,-11-36-412,0 0 0,1 0 0,0-1 0,0 0 1,0 1-1,1-1 0,0-1 0,1 1 0,-1-1 1,1 0-1,0 0 0,1-1 0,-1 0 0,9 5 0,-12-8-154,0-1-1,-1 0 0,1 1 0,0-1 0,0-1 1,0 1-1,0 0 0,-1-1 0,1 1 0,0-1 0,0 0 1,0 0-1,0 0 0,0-1 0,0 1 0,0-1 0,0 1 1,0-1-1,0 0 0,4-2 0,-3 1 79,0-1-1,-1 0 1,1 0-1,0 0 1,-1 0 0,0-1-1,1 1 1,-1-1-1,-1 0 1,1 0 0,3-7-1,1-4 158,-1 0 0,0 0 0,-2-1 0,0 0 0,0 0 0,1-22 0,-1-28-686,-14 127-1608,10-52 1700,1 0 1,-1 1-1,2-1 1,-1 0-1,1 0 1,0 0-1,1 0 1,6 14-1,-7-19-74,0 0-1,0-1 1,1 1 0,-1-1 0,1 0-1,0 0 1,0 0 0,0 0-1,0 0 1,0-1 0,1 1 0,-1-1-1,1 0 1,0 0 0,0 0-1,-1 0 1,1-1 0,0 1-1,0-1 1,1 0 0,6 0 0,8 0-4247</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1.476"/>
    </inkml:context>
    <inkml:brush xml:id="br0">
      <inkml:brushProperty name="width" value="0.025" units="cm"/>
      <inkml:brushProperty name="height" value="0.025" units="cm"/>
    </inkml:brush>
  </inkml:definitions>
  <inkml:trace contextRef="#ctx0" brushRef="#br0">35 13 4612,'0'0'9940,"-5"10"-8354,2-4-1407,-2 4 389,1 1 0,0-1 1,0 1-1,-3 18 0,6-27-511,1-1 0,0 1 1,-1 0-1,1 0 1,0 0-1,0 0 0,0 0 1,0-1-1,0 1 1,1 0-1,-1 0 0,0 0 1,1 0-1,-1 0 1,1-1-1,0 1 0,0 0 1,0-1-1,0 1 1,0 0-1,0-1 0,0 1 1,0-1-1,0 0 1,1 1-1,-1-1 0,1 0 1,-1 0-1,1 0 1,-1 0-1,1 0 0,0 0 1,-1 0-1,1 0 1,0-1-1,0 1 0,0-1 1,2 1-1,3 0 58,0 0 0,0-1 0,0 0 0,0 0 0,0-1 0,0 0 0,0 0 0,0 0 0,0-1 0,0 0 0,0-1 0,-1 1 0,1-1 0,-1-1 0,0 1 0,0-1 0,0 0 0,0 0 1,-1-1-1,1 0 0,5-6 0,-7 6-270,0-1 1,0 1-1,0-1 1,-1 1-1,0-1 1,0 0-1,0 0 1,-1-1-1,0 1 1,0 0 0,0-1-1,-1 1 1,0-1-1,0-10 1,-21 47-706,16-20 886,2 1-1,-1-1 0,1 1 1,0 0-1,1 0 0,1-1 1,0 21-1,1-28-131,-1 0-1,1 1 1,0-1 0,0 1-1,0-1 1,0 0-1,0 0 1,1 1 0,0-1-1,-1 0 1,6 5 0,-6-6-189,1 0-1,0-1 1,1 1 0,-1 0 0,0-1 0,0 0 0,1 0 0,-1 1 0,1-1 0,-1-1 0,1 1 0,-1 0 0,1-1 0,-1 1 0,1-1 0,0 0 0,4 0 0,10 0-3373</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1.838"/>
    </inkml:context>
    <inkml:brush xml:id="br0">
      <inkml:brushProperty name="width" value="0.025" units="cm"/>
      <inkml:brushProperty name="height" value="0.025" units="cm"/>
    </inkml:brush>
  </inkml:definitions>
  <inkml:trace contextRef="#ctx0" brushRef="#br0">0 1 11563,'0'0'6886,"10"2"-6245,-5 0-614,1 0-1,-1 1 0,1-1 1,-1 1-1,0 0 1,0 0-1,0 0 1,0 1-1,-1 0 1,0 0-1,1 0 1,-1 0-1,-1 1 1,1 0-1,-1-1 0,0 1 1,0 1-1,0-1 1,0 0-1,-1 1 1,0-1-1,2 11 1,-3-8 52,0 0-1,0 0 1,0 0 0,-2 0 0,1-1 0,-1 1 0,0 0 0,0 0 0,-1 0 0,0-1 0,0 1 0,-1-1 0,0 1-1,0-1 1,-1 0 0,0 0 0,0-1 0,-1 1 0,0-1 0,0 0 0,0 0 0,-7 6 0,10-11-143,0 0 1,1 1-1,-1-1 1,1 1-1,0 0 1,0-1-1,-1 1 1,1 0-1,0 0 0,0 0 1,0-1-1,1 1 1,-1 0-1,0 0 1,1 0-1,0 0 1,-1 3-1,2-3 36,-1-1-1,1 0 1,-1 0 0,1 0-1,0 0 1,0 0-1,0 0 1,0 0-1,0 0 1,0 0-1,0 0 1,0 0 0,0 0-1,0 0 1,0-1-1,1 1 1,-1-1-1,0 1 1,0-1 0,1 1-1,-1-1 1,0 0-1,1 1 1,-1-1-1,0 0 1,3 0 0,36 5 369,0-2 1,0-2 0,77-7-1,-85-3-926,-24 1-2068,-21-2-3072,-9 2-1733</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2.186"/>
    </inkml:context>
    <inkml:brush xml:id="br0">
      <inkml:brushProperty name="width" value="0.025" units="cm"/>
      <inkml:brushProperty name="height" value="0.025" units="cm"/>
    </inkml:brush>
  </inkml:definitions>
  <inkml:trace contextRef="#ctx0" brushRef="#br0">0 7 11627,'0'0'5541,"65"-6"-3555,-27 6-961,3 0-480,5 10-481,3-1-353,-4 2-2017,2-3-3267</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2.673"/>
    </inkml:context>
    <inkml:brush xml:id="br0">
      <inkml:brushProperty name="width" value="0.025" units="cm"/>
      <inkml:brushProperty name="height" value="0.025" units="cm"/>
    </inkml:brush>
  </inkml:definitions>
  <inkml:trace contextRef="#ctx0" brushRef="#br0">62 154 4484,'0'0'13175,"9"-2"-11973,3-1-830,1-1 1,-1 0 0,0-1 0,0-1 0,14-8 0,-22 12-317,0-1-1,0 1 1,0-1 0,-1 0 0,1 0-1,-1 0 1,1-1 0,-1 1 0,-1-1 0,1 1-1,0-1 1,-1 0 0,1 0 0,-1 0 0,-1-1-1,1 1 1,0 0 0,-1-1 0,0 1 0,0-1-1,0-4 1,-1 8-53,0-1 0,0 1 0,0 0 0,0 0 0,-1 0 0,1 0 0,0 0 0,-1 0 0,1 0 0,-1 0 0,1 0 0,-1 0 0,1 0 0,-1 0-1,0 1 1,1-1 0,-1 0 0,0 0 0,0 0 0,0 1 0,1-1 0,-1 1 0,0-1 0,0 0 0,-1 0 0,-35-6-44,29 7 10,-1 0 0,1 1 0,0 0 0,0 0 0,0 1 0,-15 5 0,16-4 29,1 1 0,0-1 0,1 1 0,-1 0 0,1 1 0,0-1 0,0 1 0,0 0 0,0 0 0,1 1 0,0-1 0,0 1 0,1 0 0,-1 0 0,1 0 1,1 1-1,-1-1 0,1 1 0,0-1 0,0 1 0,0 13 0,2-19 23,0 0-1,1 1 1,-1-1 0,1 0 0,0 1-1,-1-1 1,1 0 0,0 0 0,0 0-1,0 0 1,0 0 0,0 0 0,0 0-1,0 0 1,0 0 0,0 0 0,1 0-1,-1-1 1,0 1 0,0 0 0,1-1-1,-1 1 1,0-1 0,1 0 0,-1 1-1,1-1 1,-1 0 0,0 0 0,1 0 0,-1 0-1,4 0 1,55-1 673,-51 0-643,5-1-22,0 0 1,0-2-1,0 1 0,20-9 0,35-9-885,-69 23 828,0 0 0,0-1-1,0 1 1,0 0 0,-1-1-1,1 1 1,0 0 0,-1-1-1,0 1 1,1-1 0,-1 1-1,0-1 1,0 0 0,1 1-1,-3 1 1,3-3 17,-2 3 43,0 0 1,0 1-1,1-1 1,-1 0-1,1 1 1,0-1-1,0 1 1,0-1 0,0 1-1,1 0 1,-1 6-1,1-8-7,1-1 1,-1 0-1,1 0 0,-1 1 0,1-1 1,0 0-1,-1 0 0,1 0 0,0 0 1,0 0-1,0 0 0,0 0 0,0 0 1,0-1-1,0 1 0,0 0 1,0 0-1,0-1 0,0 1 0,1-1 1,-1 1-1,0-1 0,0 1 0,1-1 1,-1 0-1,0 0 0,1 1 0,-1-1 1,0 0-1,1 0 0,-1-1 0,0 1 1,3 0-1,6 0-116,1-1 0,-1 0 1,0 0-1,0-1 0,1 0 0,-1-1 1,-1 0-1,1 0 0,0-1 0,-1 0 1,0-1-1,16-10 0,-25 18-7,1-1 0,-1 1 1,0 0-1,0 0 0,-1 0 0,1 0 0,0 0 0,-1-1 0,0 1 0,-2 5 0,2-3 22,-1 29 296,2-26-7748</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3.444"/>
    </inkml:context>
    <inkml:brush xml:id="br0">
      <inkml:brushProperty name="width" value="0.025" units="cm"/>
      <inkml:brushProperty name="height" value="0.025" units="cm"/>
    </inkml:brush>
  </inkml:definitions>
  <inkml:trace contextRef="#ctx0" brushRef="#br0">1 1 7944,'1'-1'6426,"5"14"-3871,3 17-2013,9 68 1745,8 142-1,4 25-1200,-27-237-1062,7 25-545,-10-52 328,0-1 0,1 0 0,-1 1 0,0-1 0,1 0 0,-1 1 0,0-1 0,0 0 0,1 1 0,-1-1 0,1 0 0,-1 0 0,0 0 0,1 1 0,-1-1 0,1 0 0,-1 0 0,0 0 0,1 0 0,-1 0 0,1 0 0,-1 0 0,1 0 0,-1 0 0,0 0 0,1 0 0,-1 0 0,1 0 0,-1 0 0,1 0 0,-1 0 0,0 0 0,1 0 0,-1-1 0,1 1 0,-1 0-1,1-1 1,6-7-4947</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4.231"/>
    </inkml:context>
    <inkml:brush xml:id="br0">
      <inkml:brushProperty name="width" value="0.025" units="cm"/>
      <inkml:brushProperty name="height" value="0.025" units="cm"/>
    </inkml:brush>
  </inkml:definitions>
  <inkml:trace contextRef="#ctx0" brushRef="#br0">158 56 9257,'0'0'6416,"2"-9"-3917,5-25-770,-7 34-1685,0-1-1,-1 0 1,1 1-1,0-1 0,0 0 1,-1 1-1,1-1 0,-1 0 1,1 1-1,0-1 0,-1 1 1,1-1-1,-1 1 0,1-1 1,-1 1-1,0-1 0,1 1 1,-1 0-1,1-1 0,-1 1 1,0 0-1,1-1 1,-1 1-1,0 0 0,0 0 1,1-1-1,-1 1 0,0 0 1,1 0-1,-1 0 0,0 0 1,0 0-1,1 0 0,-1 0 1,-1 1-1,-26 3 126,22-1-171,-1 1-1,1-1 1,0 1 0,0 1 0,1-1-1,-1 1 1,1 0 0,0 1-1,0-1 1,0 1 0,1 0-1,0 0 1,-6 13 0,4-8 16,0 1 1,1 0 0,0 0 0,1 1-1,1-1 1,0 1 0,-1 14 0,3-25 1,1-1 1,0 1-1,0-1 1,0 0 0,0 1-1,0-1 1,0 1-1,0-1 1,1 1 0,-1-1-1,0 1 1,1-1-1,-1 0 1,1 1 0,0-1-1,-1 0 1,1 1-1,0-1 1,0 0 0,0 0-1,0 0 1,0 0-1,0 0 1,0 0 0,0 0-1,0 0 1,2 1-1,0-1 78,-1 0 0,1-1-1,0 1 1,0 0 0,0-1-1,0 0 1,0 0 0,1 0-1,-1 0 1,0 0-1,0 0 1,4-2 0,3 0 152,1-1 0,-1-1 0,0 1 1,0-2-1,-1 1 0,18-12 0,-20 9-186,0 1 0,0-1 0,0 0 0,-1 0 0,0-1 0,-1 0-1,1 0 1,-2 0 0,1-1 0,-1 1 0,0-1 0,-1 0-1,0 0 1,-1-1 0,0 1 0,0 0 0,-1-1 0,1-15 0,-2 24-75,0 1 1,0 0 0,0-1 0,0 1 0,0-1 0,0 1 0,0-1 0,0 1 0,0 0 0,-1-1-1,1 1 1,0 0 0,0-1 0,0 1 0,0-1 0,-1 1 0,1 0 0,0-1 0,0 1 0,-1 0-1,1 0 1,0-1 0,0 1 0,-1 0 0,1-1 0,0 1 0,-1 0 0,1 0 0,0 0 0,-1-1-1,1 1 1,-1 0 0,1 0 0,0 0 0,-1 0 0,1 0 0,-1 0 0,1 0 0,0 0 0,-1 0-1,1 0 1,-1 0 0,1 0 0,0 0 0,-1 0 0,1 0 0,-1 0 0,1 1 0,0-1 0,-1 0-1,1 0 1,0 0 0,-1 0 0,1 1 0,0-1 0,-1 0 0,1 1 0,0-1 0,-1 1 0,-19 18-1335,18-15 868,1 1 0,-1 0-1,1 0 1,0 0-1,0 0 1,1 0-1,-1 0 1,1 0-1,1 7 1,-1-10 179,0-1 0,0 1-1,1 0 1,-1 0 0,1-1 0,-1 1 0,1 0 0,-1-1-1,1 1 1,0-1 0,0 1 0,0-1 0,0 1-1,0-1 1,0 0 0,0 1 0,0-1 0,0 0 0,1 0-1,-1 0 1,1 0 0,-1 0 0,0 0 0,1 0 0,0 0-1,-1-1 1,1 1 0,-1-1 0,4 1 0,20 1-3990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4.556"/>
    </inkml:context>
    <inkml:brush xml:id="br0">
      <inkml:brushProperty name="width" value="0.025" units="cm"/>
      <inkml:brushProperty name="height" value="0.025" units="cm"/>
      <inkml:brushProperty name="color" value="#E71224"/>
    </inkml:brush>
  </inkml:definitions>
  <inkml:trace contextRef="#ctx0" brushRef="#br0">1 1 14414,'0'0'5189,"48"54"-7880,-37-46-3395</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5.459"/>
    </inkml:context>
    <inkml:brush xml:id="br0">
      <inkml:brushProperty name="width" value="0.025" units="cm"/>
      <inkml:brushProperty name="height" value="0.025" units="cm"/>
    </inkml:brush>
  </inkml:definitions>
  <inkml:trace contextRef="#ctx0" brushRef="#br0">75 114 8552,'0'0'8627,"-6"9"-8360,-3 5 110,0 0 1,1 1 0,0 0-1,2 0 1,0 1-1,0 0 1,2 0-1,0 1 1,1-1 0,-2 27-1,4-29-344,3 23 187,-1-37-212,-1 1 0,0 0-1,1-1 1,-1 1 0,1-1 0,-1 1 0,1-1 0,-1 1 0,1-1 0,-1 1 0,1-1 0,0 0 0,-1 1 0,1-1 0,0 0 0,-1 1 0,1-1 0,0 0 0,-1 0 0,1 1 0,0-1 0,-1 0 0,1 0 0,0 0 0,-1 0 0,1 0 0,0 0 0,0 0 0,-1 0 0,1-1 0,0 1 0,-1 0 0,1 0 0,0 0 0,-1-1 0,1 1 0,0 0 0,-1-1 0,1 1-1,-1-1 1,1 1 0,0-1 0,-1 1 0,1-1 0,0 0 0,12-8 58,0-1-1,0 0 1,-1 0-1,0-2 1,-1 1-1,0-2 1,14-21-1,59-106 716,-40 61-591,-64 123-4210,19-46 1256,-2-8 4284,12-26-1341,1-5 2296,-33 77-2417,16-19 217,0-1 1,0 1-1,2 0 0,0 0 0,1 1 0,-3 28 0,1 110 604,6-138-929,0-18 55,0 1-1,0-1 1,0 1-1,-1-1 1,1 1-1,0 0 1,0-1-1,0 1 1,0-1-1,0 1 1,1-1-1,-1 1 1,0-1-1,0 1 1,0-1 0,0 1-1,1-1 1,-1 1-1,0-1 1,0 1-1,1-1 1,-1 1-1,0-1 1,1 1-1,-1-1 1,1 0-1,-1 1 1,0-1-1,1 0 1,-1 1 0,1-1-1,-1 0 1,1 0-1,-1 1 1,1-1-1,-1 0 1,2 0-1,20-11 184,16-27-393,-26 20-343,-1-2 0,13-25 0,-28 60 402,0 1 1,1 0-1,0 18 1,34-34 433,-13 1-319,0 0-1,-1 1 1,1 0-1,-1 2 1,1 0-1,-1 0 1,0 2-1,23 11 1,-40-17 68,1 1 1,0-1-1,-1 0 0,1 0 0,0 1 1,-1-1-1,1 0 0,0 0 0,-1 0 1,1 0-1,0 0 0,-1 0 0,1 0 1,0 0-1,0 0 0,-1 0 1,1 0-1,0 0 0,-1 0 0,1 0 1,0-1-1,-1 1 0,1 0 0,0-1 1,-1 1-1,1 0 0,-1-1 1,1 1-1,-1-1 0,1 1 0,0-1 1,9-28 755,-10-51-120,-1 56-647,1 21-26,-1-2-8,1-1 0,0 0 1,1 0-1,0 0 0,-1 0 1,2 1-1,1-7 0,-3 12-31,0-1 0,1 0-1,-1 1 1,1-1-1,-1 0 1,1 1 0,-1-1-1,1 0 1,-1 1 0,1-1-1,-1 1 1,1-1 0,0 1-1,-1 0 1,1-1-1,0 1 1,-1 0 0,1-1-1,0 1 1,0 0 0,-1 0-1,3-1 1,-1 1-131,0 0-1,0 1 1,0-1 0,0 1-1,0-1 1,0 1 0,0 0-1,0-1 1,0 1 0,0 0-1,0 0 1,2 2 0,44 24-6450,-26-17 246</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6.019"/>
    </inkml:context>
    <inkml:brush xml:id="br0">
      <inkml:brushProperty name="width" value="0.025" units="cm"/>
      <inkml:brushProperty name="height" value="0.025" units="cm"/>
    </inkml:brush>
  </inkml:definitions>
  <inkml:trace contextRef="#ctx0" brushRef="#br0">0 0 11851,'0'15'1538,"0"3"1601,0 5-577,0 6-1345,4-1-384,0 6-385,-2-5-287,1 2-65,-1-4-64,2-2-769,-4-5-640,0-5-577,-4-4-1249,-9-6-1570</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6.429"/>
    </inkml:context>
    <inkml:brush xml:id="br0">
      <inkml:brushProperty name="width" value="0.025" units="cm"/>
      <inkml:brushProperty name="height" value="0.025" units="cm"/>
    </inkml:brush>
  </inkml:definitions>
  <inkml:trace contextRef="#ctx0" brushRef="#br0">1 129 8584,'5'-8'2637,"3"-1"-1995,0-1 0,0 1 0,1 1 0,0-1-1,1 1 1,-1 1 0,1 0 0,1 0 0,0 1 0,-1 1-1,2-1 1,16-4 0,-7 4-412,-1 2-1,1 0 1,0 2-1,0 0 1,0 1-1,38 3 1,-57-2-238,0 0 0,0 0 0,1 0 1,-1 1-1,0-1 0,1 1 0,-1-1 0,0 1 0,0 0 1,0-1-1,0 1 0,0 0 0,0 1 0,0-1 0,0 0 0,0 0 1,0 1-1,-1-1 0,1 1 0,0 0 0,-1-1 0,1 1 0,-1 0 1,0 0-1,0 0 0,0 0 0,0 0 0,0 0 0,0 0 0,0 0 1,-1 1-1,1-1 0,-1 0 0,1 3 0,-1-1 23,-1 0-1,1 0 0,-1-1 1,0 1-1,0-1 0,0 1 1,0-1-1,-1 1 0,0-1 1,1 0-1,-1 1 0,0-1 1,-1 0-1,1-1 1,0 1-1,-1 0 0,0 0 1,0-1-1,1 0 0,-5 3 1,-3 1 292,0-1 0,0 0 0,-1 0 0,0-1 0,0-1 0,0 0 0,-20 3 0,10-2-3038,1-2-3679,13-1 2808,23-3-4203</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6.757"/>
    </inkml:context>
    <inkml:brush xml:id="br0">
      <inkml:brushProperty name="width" value="0.025" units="cm"/>
      <inkml:brushProperty name="height" value="0.025" units="cm"/>
    </inkml:brush>
  </inkml:definitions>
  <inkml:trace contextRef="#ctx0" brushRef="#br0">25 5 6726,'0'0'3225,"-1"9"53,-8 32-363,5-25-1523,0 1-1,1 0 1,0 18 0,3-35-1352,0 1-1,0-1 0,1 0 0,-1 1 1,1-1-1,-1 1 0,0-1 1,1 0-1,-1 1 0,1-1 1,-1 0-1,0 1 0,1-1 1,-1 0-1,1 0 0,-1 1 1,1-1-1,-1 0 0,1 0 0,0 0 1,-1 0-1,1 0 0,-1 0 1,1 0-1,-1 0 0,1 0 1,-1 0-1,1 0 0,-1 0 1,1 0-1,-1 0 0,1 0 1,-1-1-1,1 1 0,-1 0 0,1 0 1,-1-1-1,1 1 0,-1 0 1,1 0-1,-1-1 0,1 0 1,23-12 693,-16 5-698,-1 0 0,0-1 0,0 0 1,-1 0-1,0 0 0,-1-1 0,7-14 0,-4-18-3001,-5 41-1523,9 5 249,-1 2-634</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7.087"/>
    </inkml:context>
    <inkml:brush xml:id="br0">
      <inkml:brushProperty name="width" value="0.025" units="cm"/>
      <inkml:brushProperty name="height" value="0.025" units="cm"/>
    </inkml:brush>
  </inkml:definitions>
  <inkml:trace contextRef="#ctx0" brushRef="#br0">162 22 6342,'0'0'4853,"-12"-2"-3140,10 2-1680,-3-1 118,-1 0-1,1 0 1,-1 0-1,1 1 1,-1 0 0,0 0-1,1 0 1,-1 1 0,1 0-1,-1 0 1,1 1 0,0-1-1,-1 1 1,1 0 0,0 0-1,0 1 1,0 0 0,1 0-1,-1 0 1,0 0 0,-6 7-1,8-7-58,1 1 0,-1-1 0,1 1 1,-1 0-1,1 0 0,0 0 0,1 0 0,-1 0 0,1 0 0,-1 0 0,1 0 0,0 7 0,0-10-39,1 1 1,0-1 0,1 0-1,-1 1 1,0-1 0,0 1-1,0-1 1,1 0 0,-1 1-1,1-1 1,-1 0-1,1 0 1,0 1 0,-1-1-1,1 0 1,0 0 0,0 0-1,0 0 1,0 0-1,0 0 1,0 0 0,0 0-1,0 0 1,0 0 0,0-1-1,0 1 1,1 0-1,-1-1 1,0 1 0,1-1-1,-1 1 1,0-1 0,1 0-1,-1 0 1,0 1-1,1-1 1,-1 0 0,1 0-1,-1 0 1,3-1 0,3 1 100,-1-1 1,1 0 0,0 0 0,-1 0-1,1-1 1,-1 0 0,0 0 0,1-1 0,-1 1-1,0-1 1,-1-1 0,1 1 0,6-6-1,-8 6-152,-1 0 0,0 0-1,1 0 1,-1-1-1,-1 1 1,1-1-1,0 0 1,-1 1-1,0-1 1,0 0-1,0-1 1,0 1 0,-1 0-1,1 0 1,-1-1-1,0 1 1,0-1-1,-1 1 1,0-1-1,0-7 1,0 11-57,0 0 0,-1 0 0,1 0 0,-1 0 0,1 0 0,-1 0 0,1 0 0,-1 0 0,0 0 0,0 0 0,1 0 0,-1 1-1,0-1 1,0 0 0,0 0 0,0 1 0,0-1 0,0 1 0,0-1 0,0 1 0,0-1 0,0 1 0,0-1 0,-1 1 0,1 0 0,0 0 0,0 0 0,0-1 0,0 1 0,-1 0 0,0 1 0,1-1-95,0 0 0,0 0 0,0 0 1,-1 0-1,1 0 0,0 0 0,0 0 0,0 0 1,0 1-1,0-1 0,0 1 0,0-1 1,0 1-1,0-1 0,0 1 0,0-1 1,0 1-1,1 0 0,-1-1 0,0 1 0,0 0 1,0 0-1,1 0 0,-1 0 0,1-1 1,-1 1-1,0 0 0,1 0 0,0 0 0,-1 0 1,1 0-1,0 1 0,-1-1 0,1 0 1,0 0-1,0 1 0,2 20-6640,7-12 570</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7.462"/>
    </inkml:context>
    <inkml:brush xml:id="br0">
      <inkml:brushProperty name="width" value="0.025" units="cm"/>
      <inkml:brushProperty name="height" value="0.025" units="cm"/>
    </inkml:brush>
  </inkml:definitions>
  <inkml:trace contextRef="#ctx0" brushRef="#br0">132 83 10154,'0'0'2343,"-11"1"-394,2 1-1653,0 0 0,0 1 0,0 0 1,0 0-1,0 1 0,1 0 0,-11 8 1,16-11-238,0 1 0,0-1 0,1 1 1,-1 0-1,1 0 0,0 0 0,0 1 1,0-1-1,0 0 0,0 1 0,0-1 1,0 1-1,1 0 0,-1-1 0,1 1 0,0 0 1,0 0-1,0 0 0,0 0 0,0 0 1,1 0-1,0 0 0,-1 1 0,1-1 0,0 0 1,0 0-1,1 0 0,-1 0 0,1 0 1,-1 0-1,2 4 0,0-6 8,-1 0-1,0 0 1,0 0-1,0 0 1,1 0 0,-1 0-1,1 0 1,-1 0-1,1 0 1,-1-1-1,1 1 1,-1 0 0,1-1-1,-1 0 1,1 1-1,0-1 1,-1 0-1,1 0 1,0 0 0,-1 0-1,1 0 1,2 0-1,41-6 1323,-29 0-1312,-1 0-1,1-1 0,-1-1 1,-1-1-1,0 0 1,19-14-1,-24 15-147,0 1 0,0-1 0,-1-1 0,1 0-1,-2 0 1,0 0 0,0-1 0,0 0 0,8-19 0,-14 27-1,0 1-1,0-1 1,-1 1 0,1-1-1,-1 1 1,1-1 0,-1 0-1,0 1 1,0-1 0,0 1-1,0-1 1,0 0 0,0 1 0,0-1-1,0 0 1,0 1 0,-1-1-1,0-1 1,1 2 46,-1 1 1,0-1-1,1 1 1,-1 0-1,0-1 1,1 1-1,-1 0 1,0 0-1,1 0 1,-1-1-1,0 1 1,1 0-1,-1 0 1,0 0-1,0 0 1,1 0-1,-1 0 1,0 0-1,1 0 1,-1 0-1,0 1 1,0-1-1,1 0 1,-1 0-1,0 1 1,0 0-1,-5 2-5,0 0-1,0 0 0,0 1 0,0 0 1,1 0-1,-9 9 0,3-1 214,0 1-1,1 1 0,-13 23 1,21-33-73,-1 1 1,1-1 0,0 1-1,0 0 1,1 0-1,-1 0 1,1 0 0,0 0-1,0 0 1,1 0 0,-1 0-1,1 0 1,1 0-1,-1 0 1,0 0 0,3 6-1,-2-9-69,0 0 1,1 0-1,-1 0 0,1-1 0,0 1 0,0 0 1,-1-1-1,1 0 0,0 1 0,0-1 0,0 0 0,1 0 1,-1 0-1,0 0 0,0 0 0,0-1 0,1 1 1,-1-1-1,0 1 0,1-1 0,-1 0 0,0 0 0,1 0 1,2-1-1,5 1 69,0 0-1,1-1 1,-1 0 0,13-4-1,-15 3-92,-1-1 0,0 0-1,0 0 1,0-1 0,-1 0-1,1 0 1,-1 0 0,0-1-1,0 0 1,0 0 0,-1-1-1,0 0 1,0 0 0,5-7-1,-11 13-15,1 1 0,0-1 0,0 0 0,0 0 0,-1 0 0,1 0 0,0 0 0,0 0 0,-1 0 0,1 0 0,0 0-1,0 0 1,-1 0 0,1 0 0,0 0 0,0 0 0,-1 0 0,1 0 0,0 0 0,0 0 0,-1 0 0,1 0 0,0 0 0,0-1 0,0 1 0,-1 0 0,1 0-1,0 0 1,0 0 0,0 0 0,-1-1 0,1 1 0,0 0 0,0 0 0,0 0 0,0-1 0,0 1 0,-1 0 0,1 0 0,0-1 0,0 1 0,0 0 0,0 0-1,0 0 1,0-1 0,0 1 0,0 0 0,0 0 0,0-1 0,0 1 0,0 0 0,0 0 0,0-1 0,0 1 0,0 0 0,0 0 0,0-1 0,0 1-1,1 0 1,-1 0 0,0-1 0,0 1 0,-18 12-92,17-10 101,0 0 0,0-1 1,0 1-1,0 0 0,0 0 0,0 0 0,0 0 0,1 0 1,-1 1-1,1-1 0,0 0 0,-1 0 0,1 0 0,0 0 0,0 0 1,0 1-1,1-1 0,-1 0 0,2 4 0,-2-5 8,1 1 0,0-1 0,0 1 0,0-1 0,0 1 0,1-1 0,-1 0 0,0 0 0,1 0 0,-1 0 0,0 0 0,1 0 1,-1 0-1,1 0 0,-1-1 0,1 1 0,0 0 0,-1-1 0,1 1 0,0-1 0,-1 0 0,1 0 0,0 1 0,2-1 0,8 0-5,0 0 0,0 0 0,0-1-1,0-1 1,0 0 0,-1 0 0,1-1 0,0-1 0,-1 0 0,0-1 0,0 0 0,0 0 0,-1-1 0,0-1 0,0 1 0,12-12 0,-21 17-317,-2 1 198,-1 1-1,0 0 0,0 0 0,0 0 0,1 0 1,-1 0-1,1 1 0,-1-1 0,1 0 0,-1 1 1,1-1-1,0 1 0,-1-1 0,1 1 0,0 0 1,0 0-1,-1 3 0,-10 32-6018,12-26 232</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8.357"/>
    </inkml:context>
    <inkml:brush xml:id="br0">
      <inkml:brushProperty name="width" value="0.025" units="cm"/>
      <inkml:brushProperty name="height" value="0.025" units="cm"/>
    </inkml:brush>
  </inkml:definitions>
  <inkml:trace contextRef="#ctx0" brushRef="#br0">72 0 11211,'0'0'3438,"-1"10"90,-4 18-1518,-1-1-1,-15 44 1,12-47-1617,1 1 1,2 1 0,0-1-1,-3 49 1,9-74-387,0 0 1,1 1-1,-1-1 0,0 1 0,1-1 1,-1 0-1,1 1 0,-1-1 0,0 0 1,1 1-1,-1-1 0,1 0 1,-1 1-1,1-1 0,-1 0 0,1 0 1,-1 0-1,1 0 0,-1 1 0,1-1 1,-1 0-1,1 0 0,-1 0 0,1 0 1,-1 0-1,1 0 0,-1 0 1,1-1-1,-1 1 0,1 0 0,-1 0 1,2 0-1,17-4 196,-9-1-304,1-1 0,-1 0 0,0 0 0,-1-1 0,14-12 1,-18 14-616,0 0 0,0-1 0,0 1 0,0-1 0,5-10 1,-12 25 457,-1 1 0,2 0 0,-1 0 0,1 13 0,0-15 197,1-5 116,-1 0-1,1-1 1,0 1-1,0-1 1,0 1 0,0 0-1,0-1 1,1 1 0,-1 0-1,1-1 1,0 1-1,-1-1 1,1 1 0,0-1-1,1 0 1,-1 1 0,0-1-1,1 0 1,-1 0 0,4 3-1,-3-3 70,1-1 0,0 0-1,0 1 1,0-1 0,0 0-1,0-1 1,0 1 0,0 0-1,0-1 1,0 0 0,0 0 0,0 0-1,1 0 1,-1 0 0,0 0-1,0-1 1,5-1 0,2-1-3,-1 0 1,0-1-1,0 0 1,0 0-1,-1-1 0,0 0 1,0-1-1,13-10 1,-2-1-106,-1 0 1,20-25-1,-31 33-192,0-1-1,0 0 1,-1-1-1,0 1 0,0-1 1,-1 0-1,-1-1 1,0 1-1,-1-1 1,0 0-1,0 0 1,-2 0-1,2-19 1,-3 30 135,0 0 0,0 1 0,0-1 0,0 0 1,0 0-1,0 0 0,0 0 0,0 0 0,0 1 0,0-1 1,0 0-1,-1 0 0,1 0 0,0 1 0,0-1 1,-1 0-1,1 0 0,-1 1 0,1-1 0,-1 0 1,1 0-1,-1 1 0,1-1 0,-1 1 0,0-1 1,0 0-1,0 1 22,0 0 0,0 0 0,-1 0 0,1 0 0,0 0 1,0 0-1,0 1 0,0-1 0,1 1 0,-1-1 0,0 0 0,0 1 1,0-1-1,0 1 0,0 0 0,0-1 0,-1 2 0,-31 39-40,24-26 201,1 0 0,1 1 0,0 0 0,1 0 0,1 1 0,0-1 0,2 1 0,0 0 0,0 1 0,2-1-1,1 29 1,0-45-135,-1 0 0,1 0 0,0 0 0,0 0-1,0 0 1,1 0 0,-1 0 0,0 0 0,0 0 0,0 0-1,1 0 1,-1 0 0,1 0 0,-1 0 0,0 0-1,1 0 1,0 0 0,-1 0 0,1-1 0,0 1-1,-1 0 1,1 0 0,0-1 0,0 1 0,-1 0 0,1-1-1,0 1 1,0-1 0,0 1 0,0-1 0,2 1-1,-2-1-4,0-1-1,0 1 0,0-1 0,0 1 0,0-1 1,0 0-1,0 1 0,0-1 0,0 0 0,-1 0 0,1 0 1,0 1-1,0-1 0,-1 0 0,1 0 0,0 0 0,-1 0 1,1 0-1,-1 0 0,0 0 0,1-1 0,-1 1 0,0 0 1,1 0-1,-1 0 0,0 0 0,0-2 0,18-124 699,-16 129-612,0-1 1,0 1 0,0 0 0,0 0 0,-1 0-1,1 0 1,0 0 0,-1 0 0,0 0 0,3 5 0,0-1-105,1 0 0,1 0 0,-1-1 1,1 1-1,0-1 0,0 0 0,0-1 1,1 1-1,-1-1 0,1-1 0,0 1 0,1-1 1,-1-1-1,0 1 0,1-1 0,-1 0 1,1-1-1,0 0 0,15 1 0,-15-2-19,0 0 0,-1 0-1,1 0 1,0-1 0,0 0-1,-1 0 1,1-1 0,-1 0-1,1-1 1,-1 0 0,0 0-1,0 0 1,0-1 0,0 0 0,-1 0-1,1-1 1,-1 0 0,0 0-1,-1 0 1,7-8 0,-48 39-659,32-22 751,0 0 0,1 0 0,-1 0 0,1 1 0,0-1 0,0 1 1,0 0-1,1 0 0,0 0 0,0 0 0,0 0 0,0 0 1,1 0-1,0 1 0,0-1 0,0 9 0,1-13-78,0-1 0,0 1 0,0-1 0,0 1 0,1-1-1,-1 0 1,0 1 0,0-1 0,0 1 0,1-1 0,-1 0 0,0 1 0,0-1-1,1 0 1,-1 1 0,0-1 0,1 0 0,-1 0 0,1 1 0,-1-1 0,0 0 0,1 0-1,-1 1 1,1-1 0,-1 0 0,0 0 0,1 0 0,-1 0 0,1 0 0,-1 0-1,1 0 1,-1 0 0,1 0 0,-1 0 0,1 0 0,-1 0 0,0 0 0,1 0 0,-1 0-1,1 0 1,-1 0 0,1-1 0,22-9-3731,-7-9-1341,1-5-1708</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8.687"/>
    </inkml:context>
    <inkml:brush xml:id="br0">
      <inkml:brushProperty name="width" value="0.025" units="cm"/>
      <inkml:brushProperty name="height" value="0.025" units="cm"/>
    </inkml:brush>
  </inkml:definitions>
  <inkml:trace contextRef="#ctx0" brushRef="#br0">10 1 9641,'0'0'7976,"-9"62"-7784,9-36-448,0 0-2403,4-6-1185,12-4-3619</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9.019"/>
    </inkml:context>
    <inkml:brush xml:id="br0">
      <inkml:brushProperty name="width" value="0.025" units="cm"/>
      <inkml:brushProperty name="height" value="0.025" units="cm"/>
    </inkml:brush>
  </inkml:definitions>
  <inkml:trace contextRef="#ctx0" brushRef="#br0">71 54 8264,'0'0'12582,"-8"7"-11316,1-3-1054,3-1-69,0 0 1,0-1-1,0 1 0,0 1 1,0-1-1,1 0 0,0 1 0,-1 0 1,1 0-1,1 0 0,-1 0 1,1 0-1,-1 0 0,1 1 1,0-1-1,1 1 0,-3 8 1,5-12-138,-1 0 0,1 0 1,-1 0-1,1-1 0,0 1 1,0 0-1,-1 0 0,1-1 1,0 1-1,0 0 0,0-1 0,0 1 1,0-1-1,0 1 0,0-1 1,0 0-1,0 1 0,0-1 1,0 0-1,0 1 0,0-1 1,0 0-1,0 0 0,0 0 1,0 0-1,0 0 0,0 0 1,2-1-1,38-1 103,-38 2-102,11-2-134,0-1 0,-1-1 1,1 0-1,-1 0 0,0-2 1,18-9-1,35-13-4442,-66 28 4384,0 0 0,1 0 1,-1 0-1,0 0 0,0 0 1,1 1-1,-1-1 0,0 0 1,0 0-1,1 0 0,-1 0 0,0 1 1,0-1-1,1 0 0,-1 0 1,0 0-1,0 1 0,0-1 1,0 0-1,1 0 0,-1 1 1,0-1-1,0 0 0,0 0 1,0 1-1,0-1 0,0 0 1,0 1-1,0-1 0,1 0 1,-1 0-1,0 1 0,0-1 0,0 0 1,-1 1-1,1-1 0,0 0 1,0 1-1,0-1 0,0 0 1,0 0-1,0 1 0,0-1 1,0 0-1,-1 1 0,1 1-1137,0 8-3931</inkml:trace>
  <inkml:trace contextRef="#ctx0" brushRef="#br0" timeOffset="1">472 9 10602,'0'0'7436,"-9"-3"-6106,5 2-1181,0 0 0,0 0 0,0 0 0,0 0 0,0 1 0,0-1 0,0 1 0,0 0 0,0 0 0,-5 1 1,7 0-70,0 0 0,0 0 0,0 0 1,0 0-1,0 0 0,0 0 0,0 1 0,0-1 1,0 1-1,1-1 0,-1 1 0,0 0 1,1-1-1,0 1 0,-1 0 0,1 0 1,0 0-1,0 0 0,0 0 0,0 1 1,0-1-1,1 0 0,-1 0 0,1 0 1,-1 4-1,1-4-67,-1 0 0,1 0 0,0 0 1,0 0-1,0 0 0,0 0 0,0 0 0,0 0 1,1 0-1,-1 0 0,1 0 0,-1 0 0,1 0 1,0 0-1,0 0 0,0 0 0,0 0 0,0 0 1,0-1-1,0 1 0,0-1 0,2 2 0,42 29 76,-40-31-87,-1 2 0,0-1 0,0 0 0,1 1-1,-2 0 1,1 0 0,0 0 0,0 0 0,-1 0 0,0 1-1,0 0 1,0-1 0,0 1 0,0 1 0,3 6 0,-6-10 0,0 0 1,0 0 0,0 0-1,0 0 1,0 0-1,0 0 1,0 0 0,-1 0-1,1-1 1,0 1 0,0 0-1,-1 0 1,1 0 0,-1 0-1,1 0 1,-1-1 0,1 1-1,-1 0 1,1 0 0,-1-1-1,0 1 1,1 0-1,-1-1 1,0 1 0,1-1-1,-1 1 1,0-1 0,0 1-1,0-1 1,0 1 0,1-1-1,-1 0 1,0 0 0,0 1-1,0-1 1,-1 0 0,-38 6 310,37-6-249,-14 1-146,-61 2 2029,42-11-2828,34 7 602,1 0-1,-1 0 1,1 1-1,-1-1 1,1 0 0,0 0-1,-1 0 1,1-1-1,0 1 1,0 0 0,0 0-1,0-1 1,0 1-1,0 0 1,-2-3 0,-2-24-13307</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0.826"/>
    </inkml:context>
    <inkml:brush xml:id="br0">
      <inkml:brushProperty name="width" value="0.025" units="cm"/>
      <inkml:brushProperty name="height" value="0.025" units="cm"/>
    </inkml:brush>
  </inkml:definitions>
  <inkml:trace contextRef="#ctx0" brushRef="#br0">34 42 10890,'0'0'6759,"0"10"-5553,-5 295 4104,5-291-5031,-2-30-64,-1 0-1,0 0 1,-6-15-1,-3-12-1835,15 55 997,-3-9 608,0 0-1,0 0 1,1 0-1,0 0 1,-1 0-1,1 0 1,0 0-1,1 0 1,-1 0-1,0 0 1,1 0 0,0-1-1,-1 1 1,1-1-1,0 1 1,0-1-1,1 0 1,-1 0-1,0 0 1,1 0-1,-1 0 1,1 0-1,0-1 1,4 3-1,-1-2 29,1 0-1,0 0 0,0 0 0,1-1 0,-1 0 1,0 0-1,0-1 0,0 0 0,1-1 0,-1 1 0,0-1 1,0 0-1,0-1 0,11-4 0,-8 2 48,0 0 1,0-1-1,-1 0 0,0-1 1,0 0-1,0-1 0,-1 1 0,0-2 1,10-10-1,-10 10-35,-2 0 1,1 0-1,-1 0 1,0-1-1,-1 0 0,0 0 1,-1 0-1,0-1 1,0 0-1,-1 0 0,0 0 1,-1 0-1,0 0 0,0 0 1,-1-1-1,-1 1 1,1 0-1,-2-1 0,0 1 1,0 0-1,-4-17 1,5 25-54,-1 1 0,1-1 0,-1 1 0,1 0 0,-1-1 0,1 1 0,-1 0 0,0-1-1,0 1 1,0 0 0,1 0 0,-1-1 0,0 1 0,-1 0 0,1 0 0,0 0 0,0 0 0,0 1 0,-1-1 0,1 0 0,0 0 0,-1 1 0,1-1 0,0 1 0,-1-1 0,1 1 0,-1-1 0,1 1 0,-1 0 0,1 0 0,-1 0 0,1 0 0,-1 0 0,1 0 0,-1 0 0,1 1 0,-1-1 0,-1 1 0,-1 0 1,1 1 0,0 0 1,-1-1-1,1 1 0,0 0 0,0 1 1,0-1-1,1 1 0,-1-1 0,1 1 1,-1 0-1,1 0 0,0 0 0,-3 5 1,0 2 21,0 1 1,1-1-1,1 1 1,-1 0 0,-2 21-1,5-28 15,1 0-1,-1 0 1,1 0 0,0 0-1,0 0 1,0 0-1,1 0 1,0 0-1,-1 0 1,1 0-1,0 0 1,1 0 0,-1-1-1,1 1 1,0 0-1,0-1 1,0 1-1,0-1 1,4 5-1,49 30 519,-44-32-474,-1 1 0,0 0 1,19 17-1,-26-21-51,0 0 1,-1 0-1,1 1 0,-1-1 1,0 1-1,0-1 0,0 1 1,-1 0-1,1 0 0,-1 0 1,0-1-1,0 1 0,0 1 1,0-1-1,-1 0 0,0 5 1,1 3-12,-1-9 34,1 0 0,-1 1 0,0-1 0,0 0 0,0 0 0,0 0 0,-1 0 0,1 0 0,-1 0 0,0 0 0,0 0 0,0 0 0,0 0 0,-1 0 0,1 0 0,-3 2 0,4-4-302,0-7-4336,0-3-965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4.919"/>
    </inkml:context>
    <inkml:brush xml:id="br0">
      <inkml:brushProperty name="width" value="0.025" units="cm"/>
      <inkml:brushProperty name="height" value="0.025" units="cm"/>
      <inkml:brushProperty name="color" value="#E71224"/>
    </inkml:brush>
  </inkml:definitions>
  <inkml:trace contextRef="#ctx0" brushRef="#br0">253 111 9897,'-1'-8'4100,"0"-1"-2948,-1-1 0,0 0-1,0 1 1,-1 0 0,-6-16-1,8 23-1005,0 0-1,0 0 1,0 0 0,0 0-1,0 1 1,0-1-1,0 1 1,-1-1-1,1 1 1,-1-1-1,1 1 1,-1 0-1,1-1 1,-1 1 0,0 0-1,0 0 1,1 0-1,-1 1 1,0-1-1,0 0 1,0 1-1,0-1 1,0 1-1,0 0 1,0-1 0,0 1-1,0 0 1,0 0-1,0 0 1,0 1-1,0-1 1,0 0-1,0 1 1,0-1 0,0 1-1,0 0 1,0 0-1,1 0 1,-5 2-1,-8 6-140,-1 1-1,2 0 0,-1 1 0,1 0 1,1 2-1,0-1 0,1 1 0,0 1 1,-15 26-1,25-39-52,0 1 0,0-1 1,1 1-1,-1 0 0,0-1 0,1 1 1,0 0-1,-1-1 0,1 1 0,0 0 1,0 0-1,0 0 0,0-1 0,0 5 1,1-5 9,-1 0 0,0-1 0,1 1-1,-1 0 1,1 0 0,-1 0 0,1-1 0,0 1 0,-1 0 0,1 0 0,0-1 0,-1 1 0,1-1 0,0 1 0,0-1 0,0 1 0,0-1 0,-1 1 0,1-1 0,2 1 0,4 0-133,1 1 0,-1-2 0,1 1 0,0-1 0,13-1 0,7 0 379,-19 2-218,-1-1 0,0 2 0,0-1 0,0 1 0,-1 0 0,1 1 0,0-1 0,9 6 0,-15-6 1,1-1 0,-1 1 0,0-1 1,0 1-1,0 0 0,0 0 0,0 0 0,0 0 0,-1 0 0,1 0 1,-1 0-1,1 1 0,-1-1 0,0 1 0,0-1 0,0 1 0,0-1 1,-1 1-1,1-1 0,0 1 0,-1 0 0,0 0 0,0-1 0,0 1 1,0 0-1,0-1 0,0 1 0,-2 3 0,1-3 67,0 0 0,-1 0 1,1 0-1,-1 0 0,0 0 0,0 0 0,0-1 1,0 1-1,0-1 0,-1 0 0,1 1 0,-1-1 0,1 0 1,-1-1-1,0 1 0,0 0 0,0-1 0,0 1 1,0-1-1,0 0 0,-5 1 0,-4 2 284,-1-1 0,0 0 0,-26 2 0,30-4-308,1-1 0,-1 0 0,0-1 1,1 0-1,-17-3 0,23 3-189,0 1-1,1-1 1,-1 1 0,1-1 0,-1 0-1,1 0 1,-1 0 0,1 0 0,-1 0-1,1 0 1,0 0 0,0 0-1,0-1 1,0 1 0,-2-3 0,2 2-245,1 1-1,-1-1 1,1 0 0,-1 0 0,1 1 0,0-1 0,0 0 0,0 0 0,0 1 0,0-1-1,0 0 1,0 0 0,1 0 0,-1 1 0,1-1 0,-1 0 0,1 1 0,1-4 0,8-6-4965,3 1-2029</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1.160"/>
    </inkml:context>
    <inkml:brush xml:id="br0">
      <inkml:brushProperty name="width" value="0.025" units="cm"/>
      <inkml:brushProperty name="height" value="0.025" units="cm"/>
    </inkml:brush>
  </inkml:definitions>
  <inkml:trace contextRef="#ctx0" brushRef="#br0">86 128 9353,'0'0'6256,"8"-4"-3853,-4 2-2201,0 1-44,-1 0 0,0 0 0,0 0 0,-1-1 0,1 1 0,0-1 0,0 0 0,-1 0 0,1 0 0,-1 0 0,1 0 0,-1 0 0,0-1 0,0 1 0,0-1 0,0 0 0,-1 1 0,1-1 0,-1 0 0,1 0 0,-1 0 0,0 0 0,0 0 0,0 0 0,-1-1 0,1-2 0,-1 4-143,1 0 1,-1 0-1,0 0 1,0 0 0,0 0-1,0-1 1,-1 1-1,1 0 1,-1 0-1,1 0 1,-1 0-1,0 0 1,1 1-1,-1-1 1,0 0-1,0 0 1,-1 0-1,1 1 1,0-1-1,0 1 1,-1-1-1,1 1 1,-1-1-1,1 1 1,-1 0-1,0 0 1,0-1-1,1 1 1,-1 1-1,0-1 1,0 0-1,0 0 1,0 1-1,0-1 1,0 1-1,0-1 1,0 1-1,0 0 1,0 0-1,0 0 1,0 0-1,0 0 1,-1 1-1,1-1 1,0 1-1,0-1 1,1 1-1,-1-1 1,0 1 0,0 0-1,0 0 1,-2 2-1,-3 2-29,1 1 0,-1 0-1,1 0 1,0 1 0,1 0 0,0 0-1,0 0 1,0 1 0,1 0 0,0 0-1,1 0 1,-1 0 0,2 0 0,-1 1 0,1-1-1,0 1 1,1-1 0,0 1 0,0 0-1,2 16 1,0-23 8,0 0-1,0 0 1,0 0-1,0 0 0,1 0 1,-1 0-1,0 0 1,1-1-1,0 1 1,-1 0-1,1-1 1,0 0-1,0 1 1,0-1-1,0 0 1,0 0-1,0 0 1,0 0-1,0 0 1,0 0-1,1-1 1,-1 1-1,0-1 1,0 0-1,1 1 0,-1-1 1,0 0-1,1 0 1,2-1-1,5 1-706,-1 0 0,0-1-1,0 0 1,0-1 0,0 1 0,13-6-1,5-8-3589,2-4-1489</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1.900"/>
    </inkml:context>
    <inkml:brush xml:id="br0">
      <inkml:brushProperty name="width" value="0.025" units="cm"/>
      <inkml:brushProperty name="height" value="0.025" units="cm"/>
    </inkml:brush>
  </inkml:definitions>
  <inkml:trace contextRef="#ctx0" brushRef="#br0">66 41 8104,'0'0'7206,"-9"8"-6122,-28 28-214,36-35-757,-1 1-1,1-1 0,-1 1 0,1-1 1,-1 1-1,1-1 0,0 1 0,0 0 0,0 0 1,0-1-1,0 1 0,0 0 0,1 0 1,-1 0-1,0 0 0,1 0 0,0 0 1,-1 0-1,1 0 0,0 0 0,0 0 1,0 0-1,1 4 0,0-4-46,0-1 0,0 1 0,0-1-1,0 0 1,0 0 0,0 1 0,0-1 0,1 0 0,-1 0 0,0 0-1,1 0 1,-1-1 0,1 1 0,-1 0 0,1-1 0,0 1 0,-1-1-1,1 1 1,0-1 0,-1 0 0,4 1 0,64 3 246,-48-4-577,0 1 0,0 1 0,28 7 1,-53-9 338,-4-1 239,3-16 15,14-131 40,-9 147-421,1 12-171,0-6 226,0-1 0,0 1 0,0 0 1,1-1-1,0 0 0,0 1 1,0-1-1,0 0 0,1 0 0,0 0 1,0 0-1,0-1 0,0 1 0,0-1 1,1 1-1,-1-1 0,1 0 0,0-1 1,0 1-1,0-1 0,0 0 1,1 0-1,5 3 0,-1-2 62,0-1 0,1 1 0,-1-2 0,0 1 0,1-1 0,-1 0 0,0-1 0,1 0 0,-1-1 0,1 0 0,9-2 0,-14 1-60,0 0 0,0 0 0,0 0-1,0 0 1,0-1 0,-1 0 0,8-6 0,-9 8-56,-1-1 0,0 0 1,0 0-1,-1 1 0,1-1 0,0-1 0,-1 1 0,1 0 0,-1 0 1,1 0-1,-1-1 0,0 1 0,0-1 0,0 1 0,0-1 0,-1 1 0,1-4 1,-1 6 34,0-1 0,0 1 0,0 0 0,-1-1 0,1 1 0,0 0 0,0-1 0,-1 1 0,1 0 0,0 0 1,-1-1-1,1 1 0,0 0 0,-1 0 0,1-1 0,0 1 0,-1 0 0,1 0 0,0 0 0,-1 0 0,1 0 0,-1-1 1,1 1-1,0 0 0,-1 0 0,1 0 0,-1 0 0,1 0 0,0 0 0,-1 0 0,1 0 0,-1 1 0,1-1 1,0 0-1,-1 0 0,1 0 0,-1 0 0,1 0 0,0 1 0,-1-1 0,1 0 0,0 0 0,-1 1 0,1-1 0,0 0 1,0 1-1,-1-1 0,-19 14-138,16-9 184,0 1-1,0 0 1,1 0-1,0 0 1,0 0-1,0 1 0,1-1 1,0 1-1,0 0 1,-1 10-1,3-15 18,-1 0 0,1 0 0,0 0 1,0 0-1,0 0 0,0 0 0,0 0 0,1 0 0,-1 0 0,1 0 0,-1 0 0,1-1 0,-1 1 1,1 0-1,0 0 0,0 0 0,0-1 0,0 1 0,0 0 0,1-1 0,-1 1 0,0-1 0,1 0 0,-1 1 1,1-1-1,-1 0 0,1 0 0,0 0 0,0 0 0,-1 0 0,1 0 0,0 0 0,0-1 0,0 1 1,0-1-1,0 1 0,0-1 0,0 0 0,3 0 0,5 0 67,0 0 1,0-1-1,0 0 0,0-1 0,0-1 1,0 1-1,0-1 0,-1-1 1,1 0-1,-1 0 0,15-10 0,-17 10-183,0 0 0,-1-1 0,0 0-1,1 0 1,-2 0 0,1-1-1,-1 0 1,0 0 0,0 0 0,0-1-1,-1 1 1,0-1 0,0 0-1,-1 0 1,4-12 0,-7 18 49,1 1 0,-1-1 0,0 1 0,1-1-1,-1 1 1,0-1 0,0 1 0,0-1 0,1 1 0,-1-1 0,0 0 0,0 1 0,0-1 0,0 1 0,0-1 0,0 1-1,0-1 1,0 0 0,0 1 0,-1-1 0,1 1 0,0-1 0,0 1 0,0-1 0,-1 1 0,1-1 0,0 1 0,-1-1-1,1 1 1,0-1 0,-1 1 0,1-1 0,0 1 0,-1 0 0,1-1 0,-1 1 0,1 0 0,-1-1 0,1 1 0,-1 0-1,1 0 1,-1-1 0,1 1 0,-1 0 0,1 0 0,-1 0 0,1 0 0,-1 0 0,0 0 0,0 0 0,-1 0 4,1 0 1,-1 1-1,1-1 1,-1 1-1,1 0 1,-1 0-1,1-1 1,-1 1-1,1 0 1,-1 0-1,1 0 1,0 0-1,0 1 1,0-1-1,-1 0 0,0 2 1,-1 3 96,0 0 0,0 0-1,0 0 1,1 0 0,-1 1 0,2-1 0,-1 1-1,1 0 1,0-1 0,0 1 0,1 0 0,0 0-1,1 12 1,-1-16-39,1 1 0,-1-1 0,1 0 0,0 0 0,0-1-1,0 1 1,0 0 0,1 0 0,-1 0 0,1-1 0,0 1 0,-1-1 0,1 1 0,0-1-1,1 0 1,-1 1 0,0-1 0,1 0 0,-1-1 0,1 1 0,-1 0 0,1-1-1,0 1 1,0-1 0,0 0 0,-1 0 0,1 0 0,0 0 0,0-1 0,1 1 0,-1-1-1,3 0 1,0 1-32,25-4-1074,-30 2 835,1 1 1,-1-1 0,0 1 0,0-1-1,0 0 1,0 0 0,0 1 0,0-1-1,0 0 1,0 0 0,-1 0 0,1 0 0,0 0-1,0 0 1,0-2 0,7-20-6156</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2.262"/>
    </inkml:context>
    <inkml:brush xml:id="br0">
      <inkml:brushProperty name="width" value="0.025" units="cm"/>
      <inkml:brushProperty name="height" value="0.025" units="cm"/>
    </inkml:brush>
  </inkml:definitions>
  <inkml:trace contextRef="#ctx0" brushRef="#br0">1 1 12139,'0'0'7015,"37"54"-11948</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1.899"/>
    </inkml:context>
    <inkml:brush xml:id="br0">
      <inkml:brushProperty name="width" value="0.025" units="cm"/>
      <inkml:brushProperty name="height" value="0.025" units="cm"/>
    </inkml:brush>
  </inkml:definitions>
  <inkml:trace contextRef="#ctx0" brushRef="#br0">0 15 13036,'0'0'12780,"3"11"-12641,-1-1-85,1 5-10,1 1 0,1-1 0,0 0 0,1 0 0,10 18 0,-15-30-35,1 0 1,0 0-1,0 0 1,0 0-1,1 0 0,-1 0 1,1-1-1,-1 1 1,1-1-1,0 0 1,0 0-1,0 0 1,0 0-1,0 0 1,1-1-1,-1 0 1,0 1-1,1-1 1,-1 0-1,1-1 1,-1 1-1,1-1 0,0 1 1,-1-1-1,1 0 1,0 0-1,-1-1 1,1 1-1,-1-1 1,1 1-1,-1-1 1,5-2-1,-2 0 7,0 0 1,0 0-1,0 0 1,0-1-1,-1 0 0,0 0 1,1 0-1,-2-1 0,1 0 1,0 0-1,-1 0 0,0 0 1,0-1-1,6-11 0,-6 8-87,1-1-1,-1 1 0,-1-1 0,0 0 1,0 0-1,-1 0 0,0 0 0,1-20 1,-6 31-14,1 1 0,0-1 0,0 1 0,0-1 0,0 1 0,0 0 1,0 0-1,1 0 0,-4 4 0,-1 7 7,0 1-1,0 0 1,-4 22 0,8-30 72,1 1 1,0-1-1,0 0 1,1 0-1,-1 1 1,1-1-1,1 0 1,-1 1-1,1-1 1,0 0-1,3 7 1,-3-11-10,0 0 0,1 0 0,-1 0-1,1 0 1,0-1 0,-1 1 0,1 0 0,0-1 0,0 0 0,0 1-1,0-1 1,0 0 0,0 0 0,1 0 0,-1 0 0,0-1 0,1 1 0,-1-1-1,0 1 1,1-1 0,-1 0 0,4 0 0,1 1-815,0-1-1,0 0 1,1-1 0,-1 1-1,0-1 1,9-3-1,6-7-4769</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2.407"/>
    </inkml:context>
    <inkml:brush xml:id="br0">
      <inkml:brushProperty name="width" value="0.025" units="cm"/>
      <inkml:brushProperty name="height" value="0.025" units="cm"/>
    </inkml:brush>
  </inkml:definitions>
  <inkml:trace contextRef="#ctx0" brushRef="#br0">71 0 9513,'0'0'12038,"-5"13"-10666,-7 13-890,1 0 0,1 1 0,2 0 0,0 1 0,2 0 0,-4 53 0,9-74-447,1 0 1,0 0 0,1-1-1,0 1 1,0 0-1,0 0 1,1-1-1,0 1 1,1-1-1,-1 1 1,1-1 0,0 0-1,0 0 1,8 9-1,-6-10-336,0 0-1,0-1 1,0 1-1,1-1 0,-1 0 1,1-1-1,0 0 1,0 1-1,12 2 1,-11-3-1176,1-1 0,0 0 0,-1 0 0,1-1 0,11 1 0,13-2-4988</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2.813"/>
    </inkml:context>
    <inkml:brush xml:id="br0">
      <inkml:brushProperty name="width" value="0.025" units="cm"/>
      <inkml:brushProperty name="height" value="0.025" units="cm"/>
    </inkml:brush>
  </inkml:definitions>
  <inkml:trace contextRef="#ctx0" brushRef="#br0">237 1 13196,'0'0'5638,"-18"53"-4165,-1-25-416,-2 5 0,1 1-192,-4-3-192,1-3-225,5-6 33,-3-4-193,6-6-160,4-7-64,-4-4-576,6-1-1218,-3 0-2274,1-14-2626</inkml:trace>
  <inkml:trace contextRef="#ctx0" brushRef="#br0" timeOffset="1">2 56 12332,'0'0'9641,"62"15"-7783,-38-4-545,0 3-480,6 0-513,0 1-192,0 1-96,0-3-1057,-6-4-1665,-2-1-4037,-9-3-7142</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3.143"/>
    </inkml:context>
    <inkml:brush xml:id="br0">
      <inkml:brushProperty name="width" value="0.025" units="cm"/>
      <inkml:brushProperty name="height" value="0.025" units="cm"/>
    </inkml:brush>
  </inkml:definitions>
  <inkml:trace contextRef="#ctx0" brushRef="#br0">0 125 13613,'0'0'9358,"9"-1"-8376,1-3-838,0 1-1,-1-1 1,1-1-1,-1 0 1,0 0-1,0-1 1,0 0-1,-1 0 1,0-1-1,0 0 1,0-1-1,-1 0 1,0 0-1,-1 0 1,0-1-1,9-16 1,-22 40-539,2 0 0,0 0 0,0 0 0,2 1 0,0 0 0,0-1 0,2 1 0,0 19 0,1-34 203,0-1 0,0 1 1,0 0-1,0 0 1,0-1-1,0 1 0,0 0 1,0-1-1,1 1 0,-1 0 1,0-1-1,0 1 1,1 0-1,-1-1 0,0 1 1,1 0-1,-1-1 0,1 1 1,-1-1-1,1 1 1,-1-1-1,1 1 0,-1-1 1,1 1-1,-1-1 1,1 0-1,0 1 0,-1-1 1,1 0-1,0 1 0,-1-1 1,1 0-1,0 0 1,-1 0-1,1 0 0,0 0 1,1 1-1,14-1-7100</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3.627"/>
    </inkml:context>
    <inkml:brush xml:id="br0">
      <inkml:brushProperty name="width" value="0.025" units="cm"/>
      <inkml:brushProperty name="height" value="0.025" units="cm"/>
    </inkml:brush>
  </inkml:definitions>
  <inkml:trace contextRef="#ctx0" brushRef="#br0">6 0 11018,'0'0'5542,"-6"59"-3524,6-35-833,0 0-673,0-2-288,6-1-160,1-2 65,1-3-994,-3-7-1602,5-8-1216,-5-1-3300</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4.082"/>
    </inkml:context>
    <inkml:brush xml:id="br0">
      <inkml:brushProperty name="width" value="0.025" units="cm"/>
      <inkml:brushProperty name="height" value="0.025" units="cm"/>
    </inkml:brush>
  </inkml:definitions>
  <inkml:trace contextRef="#ctx0" brushRef="#br0">131 1 12876,'0'0'8147,"-9"0"-7523,4 1-617,0 1 1,0-1-1,0 1 0,0 0 0,0 0 0,0 0 1,0 0-1,0 1 0,1 0 0,-1 0 0,1 0 0,0 1 1,0 0-1,0-1 0,1 1 0,-1 1 0,1-1 1,0 0-1,0 1 0,0 0 0,1-1 0,-3 7 1,1-3 60,0-1 0,1 1 0,0 0 0,0 0 1,1 1-1,0-1 0,0 0 0,-1 15 1,3-22-30,1 0 1,-1-1-1,1 1 0,-1-1 1,1 1-1,-1-1 1,1 1-1,-1-1 1,1 1-1,-1-1 1,1 1-1,0-1 1,-1 1-1,1-1 1,0 0-1,-1 0 1,1 1-1,0-1 1,0 0-1,-1 0 1,1 0-1,0 0 1,0 0-1,-1 1 1,1-1-1,0-1 1,0 1-1,-1 0 1,1 0-1,0 0 0,-1 0 1,1-1-1,0 1 1,-1 0-1,1 0 1,1-1-1,28-10 951,-17 2-978,-1 0-1,-1-1 1,0 0-1,0-1 1,-1 0 0,0-1-1,-1 0 1,0 0 0,-1-1-1,10-21 1,-29 63-313,2 1 0,2-1-1,0 1 1,2 1 0,1-1 0,1 33-1,3-62 204,0 0 0,0 0 0,0 1-1,0-1 1,0 0 0,0 0-1,1 0 1,-1 0 0,0 0 0,1 1-1,-1-1 1,1 0 0,-1 0 0,1 0-1,0 0 1,-1 0 0,1-1-1,0 1 1,0 0 0,0 0 0,0 0-1,-1-1 1,1 1 0,0 0 0,0-1-1,0 1 1,0-1 0,2 2-1,1-2-515,-1 1 0,0 0 0,0-1 0,1 0 0,-1 1 0,0-1 0,0-1 0,1 1 0,4-1 0,12-5-6277</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4.457"/>
    </inkml:context>
    <inkml:brush xml:id="br0">
      <inkml:brushProperty name="width" value="0.025" units="cm"/>
      <inkml:brushProperty name="height" value="0.025" units="cm"/>
    </inkml:brush>
  </inkml:definitions>
  <inkml:trace contextRef="#ctx0" brushRef="#br0">1 37 9449,'0'0'13148,"9"-6"-12379,30-20-139,-39 26-607,1-1 0,0 1 0,-1-1 0,1 1 1,-1-1-1,1 1 0,0 0 0,-1 0 0,1-1 0,0 1 0,-1 0 0,1 0 0,0-1 1,0 1-1,-1 0 0,1 0 0,0 0 0,-1 0 0,1 0 0,0 0 0,0 0 0,-1 1 0,1-1 1,0 0-1,-1 0 0,1 0 0,0 1 0,-1-1 0,1 0 0,0 1 0,-1-1 0,1 1 1,0-1-1,-1 0 0,1 1 0,-1-1 0,1 1 0,-1 0 0,0-1 0,1 1 0,-1-1 1,1 1-1,-1 0 0,0-1 0,1 1 0,-1 1 0,4 27 1897,-5-30-1796,1 1 0,-1-1 0,0 1 0,0-1 0,1 1 0,-1-1 1,0 1-1,1-1 0,-1 1 0,1-1 0,-1 0 0,1 1 0,-1-1 0,1 0 1,-1 0-1,1 1 0,0-1 0,-1 0 0,1 0 0,-1-1 0,-5-9-860,-3 5-5427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5.533"/>
    </inkml:context>
    <inkml:brush xml:id="br0">
      <inkml:brushProperty name="width" value="0.025" units="cm"/>
      <inkml:brushProperty name="height" value="0.025" units="cm"/>
      <inkml:brushProperty name="color" value="#E71224"/>
    </inkml:brush>
  </inkml:definitions>
  <inkml:trace contextRef="#ctx0" brushRef="#br0">83 103 16239,'0'0'7976,"5"-5"-7837,1-2 51,-1 0 1,-1-1-1,1 1 1,-1-1-1,4-10 1,-8 16-136,1 1 0,0-1 1,-1 0-1,1 0 0,-1 1 1,0-1-1,0 0 0,1 0 1,-1 0-1,0 0 1,-1 0-1,1 1 0,0-1 1,0 0-1,-2-3 0,1 4-57,1 0 1,-1 0-1,0 1 0,0-1 0,0 0 0,0 0 0,0 1 0,0-1 0,0 0 0,0 1 0,-1-1 0,1 1 1,0-1-1,0 1 0,0 0 0,-1 0 0,1-1 0,0 1 0,0 0 0,-1 0 0,1 0 0,0 0 0,0 0 1,-1 1-1,1-1 0,0 0 0,-2 1 0,0 0-25,0 0-1,0 1 1,0-1-1,0 1 1,0 0 0,0 0-1,0 0 1,1 0-1,-1 0 1,1 0 0,-1 1-1,1-1 1,0 1-1,0 0 1,0 0 0,1-1-1,-1 1 1,-1 4-1,-25 61 39,27-64-24,-1 2-4,0-1 1,0 0-1,1 1 1,0-1-1,0 0 0,0 1 1,1-1-1,-1 1 1,1 0-1,1-1 1,-1 1-1,1-1 1,0 1-1,2 6 1,-1-10 8,-1 0 1,1 1-1,-1-1 1,1 0-1,0 0 1,0 0-1,0-1 1,0 1-1,0 0 1,0-1-1,0 1 1,1-1-1,-1 0 1,0 1-1,1-1 1,0-1-1,-1 1 1,1 0-1,-1 0 1,1-1-1,0 0 1,-1 1-1,1-1 1,0 0-1,-1 0 1,1-1-1,0 1 1,-1 0-1,1-1 1,2-1-1,4 0 26,1 0-1,-2-1 1,1-1 0,0 1-1,-1-2 1,1 1-1,-1-1 1,-1 0-1,1-1 1,-1 1 0,9-9-1,8-10 97,34-43-1,-60 70-520,-28 51 181,28-50 231,0 0 1,0 0-1,0 0 0,1 0 0,-1 0 0,1 1 0,0-1 1,0 0-1,1 1 0,-1-1 0,1 1 0,0-1 0,1 7 1,1-10 1,0 0 0,0 0 1,0 0-1,1 0 0,-1-1 1,0 1-1,0-1 0,1 1 1,-1-1-1,0 0 0,1 0 1,-1 0-1,0 0 1,1 0-1,-1 0 0,4-2 1,-1 2 16,9-3 16,0 0-1,0-1 1,-1 0 0,1-1 0,-1-1-1,0 0 1,22-15 0,37-16-385,-71 37 312,-1-1 0,1 1-1,-1 0 1,1-1 0,0 1 0,-1 0-1,1-1 1,-1 1 0,1 0-1,0 0 1,0 0 0,-1-1 0,1 1-1,0 0 1,-1 0 0,1 0-1,0 0 1,-1 0 0,1 0 0,0 0-1,-1 1 1,1-1 0,0 0-1,-1 0 1,1 0 0,0 1 0,-1-1-1,1 0 1,0 1 0,-1-1-1,1 1 1,-1 19-179,-1 0 323,1-20-111,0 1 0,0 0 0,1-1-1,-1 1 1,0-1 0,0 0 0,1 1 0,-1-1 0,0 1 0,1-1 0,-1 1 0,0-1 0,1 0 0,-1 1 0,1-1 0,-1 0-1,0 1 1,1-1 0,-1 0 0,1 1 0,-1-1 0,1 0 0,-1 0 0,1 0 0,-1 0 0,1 1 0,0-1 0,-1 0-1,1 0 1,-1 0 0,1 0 0,0 0 0,72-8-902,-73 9 717,0-1-1,1 0 1,-1 1 0,1-1-1,-1 1 1,0-1-1,1 1 1,-1-1 0,0 1-1,0-1 1,1 1-1,-1-1 1,0 1 0,0-1-1,0 1 1,0 0 0,0-1-1,0 1 1,0-1-1,0 1 1,0-1 0,0 1-1,0 0 1,0-1 0,0 1-1,0-1 1,0 1-1,-1-1 1,1 1 0,-1 0-1,-2 7-4717,-6-3-3761</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4.894"/>
    </inkml:context>
    <inkml:brush xml:id="br0">
      <inkml:brushProperty name="width" value="0.025" units="cm"/>
      <inkml:brushProperty name="height" value="0.025" units="cm"/>
    </inkml:brush>
  </inkml:definitions>
  <inkml:trace contextRef="#ctx0" brushRef="#br0">238 1 13004,'0'0'13261,"-4"10"-12903,-19 40 82,-3 0 0,-1-2 1,-3 0-1,-2-3 1,-51 58-1,76-102-7379,3-12 3356,3-14-1456,1 1-209</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5.226"/>
    </inkml:context>
    <inkml:brush xml:id="br0">
      <inkml:brushProperty name="width" value="0.025" units="cm"/>
      <inkml:brushProperty name="height" value="0.025" units="cm"/>
    </inkml:brush>
  </inkml:definitions>
  <inkml:trace contextRef="#ctx0" brushRef="#br0">1 1 10826,'0'0'11691,"2"8"-10959,-1 0-519,1 1-1,0-1 1,1 0 0,0 0 0,0-1 0,1 1 0,0-1 0,0 1-1,1-1 1,0 0 0,0-1 0,0 1 0,1-1 0,0 0 0,11 8 0,10 4-38,1-2 0,44 19 1,-26-18-3238,-3-8-4455,-26-8-1686</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5.557"/>
    </inkml:context>
    <inkml:brush xml:id="br0">
      <inkml:brushProperty name="width" value="0.025" units="cm"/>
      <inkml:brushProperty name="height" value="0.025" units="cm"/>
    </inkml:brush>
  </inkml:definitions>
  <inkml:trace contextRef="#ctx0" brushRef="#br0">103 0 4100,'0'0'19891,"9"2"-19128,28 9-459,-36-10-294,0 0-1,0 0 0,0 1 1,1-1-1,-1 0 0,0 0 1,-1 1-1,1-1 0,0 0 0,0 1 1,0-1-1,-1 1 0,1-1 1,-1 1-1,1-1 0,-1 1 1,0 0-1,0-1 0,1 1 1,-1 0-1,0-1 0,0 1 0,-1-1 1,1 4-1,-9 35 143,4-31-19,-1-1 1,0 1-1,0-1 1,0 0-1,-1-1 1,-1 0-1,1 0 0,-1 0 1,0-1-1,0 0 1,-1-1-1,0 1 1,0-2-1,0 1 1,-1-1-1,1-1 1,-14 4-1,98-10-817,-3 2-2021,-2-7-4214,-34-1 1393</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5.979"/>
    </inkml:context>
    <inkml:brush xml:id="br0">
      <inkml:brushProperty name="width" value="0.025" units="cm"/>
      <inkml:brushProperty name="height" value="0.025" units="cm"/>
    </inkml:brush>
  </inkml:definitions>
  <inkml:trace contextRef="#ctx0" brushRef="#br0">144 0 13132,'0'0'5061,"9"48"-2626,-1-21-994,-1 3-512,3 5-353,-3 3 65,-3 3-193,-4 4-95,0 4-1,-6-2-96,-16 2 33,-2-2-161,-10-3-32,4-5-32,4-8-801,-6-12-2242,17-8-6213</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6.340"/>
    </inkml:context>
    <inkml:brush xml:id="br0">
      <inkml:brushProperty name="width" value="0.025" units="cm"/>
      <inkml:brushProperty name="height" value="0.025" units="cm"/>
    </inkml:brush>
  </inkml:definitions>
  <inkml:trace contextRef="#ctx0" brushRef="#br0">1 0 9705,'0'0'11659,"82"5"-9833,-39-5-481,9 0-288,1 0-640,-5 0-321,-5 0-96,-4 0-865,-13 0-1249,-5 0-2659,-15 0-3843</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6.712"/>
    </inkml:context>
    <inkml:brush xml:id="br0">
      <inkml:brushProperty name="width" value="0.025" units="cm"/>
      <inkml:brushProperty name="height" value="0.025" units="cm"/>
    </inkml:brush>
  </inkml:definitions>
  <inkml:trace contextRef="#ctx0" brushRef="#br0">0 0 2915,'0'0'19410,"64"3"-18129,-29-3-384,3 0-577,1 0-223,-2 0-161,-3 0-1090,-8 0-2625,0 0-5094</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8.588"/>
    </inkml:context>
    <inkml:brush xml:id="br0">
      <inkml:brushProperty name="width" value="0.025" units="cm"/>
      <inkml:brushProperty name="height" value="0.025" units="cm"/>
    </inkml:brush>
  </inkml:definitions>
  <inkml:trace contextRef="#ctx0" brushRef="#br0">163 19 7335,'13'-13'9800,"-22"8"-5535,5 4-4202,1 1 0,-1 1 0,0-1 0,1 0 0,-1 1 0,1 0 0,-1-1 0,-5 4 0,-3 2-61,1 0-1,1 1 0,-1 1 1,1 0-1,1 0 0,-13 14 0,17-17 13,1 0 0,0 0-1,0 0 1,0 1 0,1-1-1,0 1 1,0 0-1,1 0 1,-1 0 0,1 0-1,0 0 1,1 0 0,-1 1-1,1 8 1,1-14 9,0 0 1,1 0-1,-1 0 1,1 0-1,-1 1 0,1-1 1,0 0-1,-1 0 1,1-1-1,0 1 0,0 0 1,0 0-1,-1 0 1,1 0-1,0-1 0,0 1 1,0 0-1,0-1 1,0 1-1,1-1 0,-1 1 1,0-1-1,0 0 1,0 1-1,0-1 0,0 0 1,1 0-1,-1 0 1,0 0-1,0 0 0,0 0 1,1 0-1,-1 0 1,0 0-1,0 0 1,0-1-1,2 0 0,4 0 179,-1 0-1,1 0 1,-1-1-1,1 1 1,11-6-1,-2-2-131,-1-1 1,0 0-1,-1 0 0,0-2 1,-1 0-1,0 0 1,0-1-1,-2-1 0,1 0 1,13-23-1,-22 25-57,-8 9-75,-13 15-188,10-3 69,1 0 1,0 1-1,1 0 0,0 0 0,0 0 0,-4 13 1,8-17 153,0-1 1,0 1 0,0 0 0,1 0-1,0 0 1,0 0 0,1 0-1,-1 0 1,1 0 0,0 0-1,1 0 1,0 0 0,2 11 0,-1-14 22,-1-1 1,1 1-1,-1-1 1,1 0-1,0 0 0,0 0 1,0 0-1,0 0 1,0 0-1,0 0 1,0 0-1,1-1 1,-1 1-1,1-1 1,-1 0-1,1 0 1,-1 0-1,1 0 1,0 0-1,5 0 1,58 5-3692,-27-6-1916</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9.045"/>
    </inkml:context>
    <inkml:brush xml:id="br0">
      <inkml:brushProperty name="width" value="0.025" units="cm"/>
      <inkml:brushProperty name="height" value="0.025" units="cm"/>
    </inkml:brush>
  </inkml:definitions>
  <inkml:trace contextRef="#ctx0" brushRef="#br0">204 0 12684,'0'0'11403,"-49"68"-11115,27-36-128,-2 1-64,1-4 32,3-1-96,-1-3 0,12-8 33,-6-4-194,7-6-992,1-7-1473,3 0-1858,2-14-3940</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9.377"/>
    </inkml:context>
    <inkml:brush xml:id="br0">
      <inkml:brushProperty name="width" value="0.025" units="cm"/>
      <inkml:brushProperty name="height" value="0.025" units="cm"/>
    </inkml:brush>
  </inkml:definitions>
  <inkml:trace contextRef="#ctx0" brushRef="#br0">0 0 5605,'0'0'12973,"49"46"-10475,-32-29-576,2 2-897,-1-1-577,8-2-288,-1 0-96,-1-2-864,0-2-2307,-5-4-3620</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9.719"/>
    </inkml:context>
    <inkml:brush xml:id="br0">
      <inkml:brushProperty name="width" value="0.025" units="cm"/>
      <inkml:brushProperty name="height" value="0.025" units="cm"/>
    </inkml:brush>
  </inkml:definitions>
  <inkml:trace contextRef="#ctx0" brushRef="#br0">0 227 11435,'0'0'11376,"12"-4"-10308,3-1-821,0-1 0,0-1 1,-1-1-1,0 0 0,-1-1 1,1 0-1,-2-1 0,22-20 1,24-34 179,-75 110-2958,9-31 2249,0 1 0,1 0-1,1 0 1,0 1 0,1 0-1,1 0 1,0 0 0,-1 29-1,5-45 152,0 0 0,0 0 0,0-1-1,0 1 1,0 0 0,0 0 0,0-1 0,0 1-1,0 0 1,1 0 0,-1 0 0,0-1-1,1 1 1,-1 0 0,0-1 0,1 1 0,-1 0-1,1-1 1,-1 1 0,1-1 0,-1 1 0,1 0-1,-1-1 1,1 1 0,0-1 0,-1 0-1,1 1 1,0-1 0,-1 1 0,1-1 0,0 0-1,0 0 1,-1 1 0,1-1 0,0 0 0,0 0-1,0 0 1,-1 0 0,1 0 0,0 0-1,0 0 1,0 0 0,-1 0 0,1 0 0,0-1-1,0 1 1,-1 0 0,1 0 0,1-1-1,18-6-4517</inkml:trace>
  <inkml:trace contextRef="#ctx0" brushRef="#br0" timeOffset="1">471 1 9577,'0'0'9577,"-41"65"-8264,35-42-608,4 3-257,-2 0-223,4-3-97,0-1-64,0-4 0,0-4-160,0-6-769,0-3-1569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5.911"/>
    </inkml:context>
    <inkml:brush xml:id="br0">
      <inkml:brushProperty name="width" value="0.025" units="cm"/>
      <inkml:brushProperty name="height" value="0.025" units="cm"/>
      <inkml:brushProperty name="color" value="#E71224"/>
    </inkml:brush>
  </inkml:definitions>
  <inkml:trace contextRef="#ctx0" brushRef="#br0">1 0 17168,'0'0'2082,"59"50"-4132,-36-33-2370,1-1-4068</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10.096"/>
    </inkml:context>
    <inkml:brush xml:id="br0">
      <inkml:brushProperty name="width" value="0.025" units="cm"/>
      <inkml:brushProperty name="height" value="0.025" units="cm"/>
    </inkml:brush>
  </inkml:definitions>
  <inkml:trace contextRef="#ctx0" brushRef="#br0">1 5 10218,'0'0'11499,"65"-4"-11275,-37 8-160,6 3-32,1-4-352,1-3-1442,-1 0-1954,1-1-2273</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10.439"/>
    </inkml:context>
    <inkml:brush xml:id="br0">
      <inkml:brushProperty name="width" value="0.025" units="cm"/>
      <inkml:brushProperty name="height" value="0.025" units="cm"/>
    </inkml:brush>
  </inkml:definitions>
  <inkml:trace contextRef="#ctx0" brushRef="#br0">108 0 12908,'0'0'4634,"-7"11"-2584,3-5-1900,-10 17 1413,-21 42-1,32-58-1418,0-1 0,1 1 0,-1-1 0,1 1 0,1 0 0,-1 0 0,1 0 0,0 0 0,1 0 0,0 0-1,0 0 1,0 0 0,3 12 0,-2-17-131,0-1 0,0 1 0,0-1 0,0 1 0,0-1 0,0 0 0,1 1-1,-1-1 1,1 0 0,-1 0 0,1 0 0,-1 0 0,1 0 0,-1 0 0,1-1 0,0 1 0,-1 0-1,1-1 1,0 0 0,0 1 0,0-1 0,3 0 0,48 2 198,-38-2-222,-5 0 0,42 2-514,-49-2 476,-1 1 1,0-1-1,1 0 0,-1 1 0,0 0 0,1-1 0,-1 1 0,0 0 1,0 0-1,0 0 0,0 0 0,0 1 0,0-1 0,0 0 1,0 1-1,0 0 0,2 2 0,-4-3 46,0 0 0,0 0 1,0-1-1,1 1 0,-1 0 0,0 0 0,-1 0 1,1 0-1,0 0 0,0 0 0,0 0 0,0 0 1,-1 0-1,1-1 0,0 1 0,-1 0 0,1 0 1,-1 0-1,1 0 0,-1-1 0,1 1 0,-1 0 1,0-1-1,1 1 0,-1 0 0,0-1 0,1 1 0,-1-1 1,0 1-1,0-1 0,-1 1 0,-28 17 298,27-17-244,-8 5 263,1-2 1,-1 1-1,0-1 0,0-1 0,0 0 0,-1 0 0,1-1 0,-1-1 1,1 0-1,-1 0 0,0-2 0,-16-1 0,26 2-332,0-1 0,0 0 0,0 0 0,1 0 0,-1 0 0,0 0 0,1-1-1,-1 1 1,1 0 0,-1-1 0,1 1 0,0-1 0,0 1 0,-1-1 0,1 0 0,0 1 0,0-1 0,1 0 0,-1 0-1,0 0 1,1 1 0,-1-4 0,0-28-6287,5 18-416</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10.830"/>
    </inkml:context>
    <inkml:brush xml:id="br0">
      <inkml:brushProperty name="width" value="0.025" units="cm"/>
      <inkml:brushProperty name="height" value="0.025" units="cm"/>
    </inkml:brush>
  </inkml:definitions>
  <inkml:trace contextRef="#ctx0" brushRef="#br0">219 1 12236,'0'0'10361,"-5"12"-9982,-20 36 0,-3 0 0,-2-2-1,-49 58 1,42-56 450,31-42-1273,6-6 273,0 1 0,-1-1-1,1 0 1,0 0 0,0 0 0,0 0-1,-1 0 1,1 0 0,0 0 0,0 0-1,-1-1 1,1 1 0,0 0 0,0 0 0,0 0-1,-1 0 1,1 0 0,0 0 0,0 0-1,0 0 1,0-1 0,-1 1 0,1 0-1,0 0 1,0 0 0,0 0 0,0-1 0,-1 1-1,1 0 1,0 0 0,0 0 0,0 0-1,0-1 1,0 1 0,0 0 0,0 0-1,0-1 1,0 1 0,0 0 0,0 0 0,0 0-1,0-1 1,0 1 0,0 0 0,0 0-1,0-1 1,0 1 0,0 0 0,0 0-1,0-1 1,-2-16-6843</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11.194"/>
    </inkml:context>
    <inkml:brush xml:id="br0">
      <inkml:brushProperty name="width" value="0.025" units="cm"/>
      <inkml:brushProperty name="height" value="0.025" units="cm"/>
    </inkml:brush>
  </inkml:definitions>
  <inkml:trace contextRef="#ctx0" brushRef="#br0">1 5 10954,'0'0'10859,"47"-4"-8841,-29 13-705,5 4-128,1 1-577,2 3-447,4 0-97,6 0-545,-5-3-1537,-3-4-2562,-2-4-4356</inkml:trace>
  <inkml:trace contextRef="#ctx0" brushRef="#br0" timeOffset="1">423 78 9705,'0'0'5750,"9"-1"-1827,-6 1-3502,9-2 376,0 2-1,0 0 1,0 0-1,18 3 0,-28-3-737,0 1-1,0-1 1,0 1-1,-1-1 0,1 1 1,0 0-1,-1-1 0,1 1 1,0 0-1,-1 0 1,1 0-1,-1 1 0,1-1 1,-1 0-1,0 0 0,1 1 1,1 2-1,-3-2-66,1-1-1,-1 1 1,0 0-1,1 0 1,-1 0-1,0 0 1,0 0-1,0 0 1,-1 0-1,1-1 1,0 1-1,-1 0 1,1 0-1,-1 0 1,0 0-1,1-1 1,-1 1-1,0 0 1,0-1-1,0 1 1,0-1-1,-2 3 1,-5 6 23,-1 0 0,-1-1 0,0 0 0,0 0 0,-1-1 0,1 0 0,-18 9 0,11-7 96,1 1 0,-22 19 0,37-30-103,0 1-1,1-1 0,-1 0 1,0 1-1,1-1 0,-1 1 1,0-1-1,1 1 0,-1 0 1,1-1-1,-1 1 0,1 0 1,-1-1-1,1 1 0,-1 0 1,1 0-1,0-1 0,-1 1 1,1 0-1,0 0 0,0-1 1,-1 1-1,1 0 1,0 0-1,0 0 0,0 0 1,0-1-1,0 1 0,0 0 1,0 0-1,1 0 0,-1 0 1,0-1-1,0 1 0,1 0 1,-1 0-1,0 0 0,1-1 1,-1 1-1,1 0 0,-1-1 1,1 1-1,-1 0 0,1-1 1,-1 1-1,1-1 0,0 1 1,-1-1-1,1 1 0,0-1 1,-1 1-1,1-1 0,0 0 1,0 1-1,0-1 0,-1 0 1,1 0-1,0 1 0,0-1 1,1 0-1,10 3 28,1-1-1,-1 0 1,17 0-1,-14-1 5,73 7-833,-29-7-2709,-6-1-3565</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20.151"/>
    </inkml:context>
    <inkml:brush xml:id="br0">
      <inkml:brushProperty name="width" value="0.025" units="cm"/>
      <inkml:brushProperty name="height" value="0.025" units="cm"/>
    </inkml:brush>
  </inkml:definitions>
  <inkml:trace contextRef="#ctx0" brushRef="#br0">29 112 7239,'0'0'737,"-3"-8"528,1-4-728,1 5-114,0-1 0,-1 1 0,1 0 0,-2 0 0,-5-14 0,8 21-406,0 0 0,0 0 1,0-1-1,0 1 1,0 0-1,0 0 0,0 0 1,0 0-1,0-1 1,-1 1-1,1 0 0,0 0 1,0 0-1,0 0 1,0 0-1,0 0 0,0-1 1,-1 1-1,1 0 1,0 0-1,0 0 0,0 0 1,0 0-1,-1 0 1,1 0-1,0 0 0,0 0 1,0 0-1,-1 0 1,1 0-1,0 0 0,0 0 1,0 0-1,-1 0 1,1 0-1,0 0 0,0 0 1,0 0-1,0 0 1,-1 0-1,1 0 0,0 0 1,0 0-1,0 0 1,0 0-1,-1 1 0,1-1 1,0 0-1,0 0 1,0 0-1,0 0 0,-1 1-20,1-1 0,0 1-1,0-1 1,0 1 0,0-1-1,0 0 1,0 1 0,1-1-1,-1 1 1,0-1-1,0 1 1,0-1 0,0 0-1,0 1 1,1-1 0,-1 1-1,0-1 1,0 0 0,1 1-1,-1-1 1,0 0 0,0 1-1,1-1 1,-1 0 0,0 0-1,1 1 1,-1-1-1,1 0 1,-1 0 0,1 1-1,10 3 6,1 0-1,0-1 0,0 0 0,0 0 0,0-2 1,0 1-1,1-2 0,22 0 0,-12 0 15,651-29 299,-266 3-320,664 17 14,-782 10 99,319 12 7,31-1-102,299-30 62,-680 11 139,-242 11-264,-15-1-438,-10 0-763,-16-2-986</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4.105"/>
    </inkml:context>
    <inkml:brush xml:id="br0">
      <inkml:brushProperty name="width" value="0.025" units="cm"/>
      <inkml:brushProperty name="height" value="0.025" units="cm"/>
    </inkml:brush>
  </inkml:definitions>
  <inkml:trace contextRef="#ctx0" brushRef="#br0">228 78 9449,'1'-8'2642,"4"-61"4101,-6 69-6674,0 0 1,0 0-1,1 0 0,-1 0 1,0 0-1,0 0 1,1 0-1,-1 0 0,0 1 1,0-1-1,1 0 1,-1 1-1,0-1 0,1 0 1,-1 1-1,1-1 1,-1 1-1,0-1 0,1 1 1,-1-1-1,1 1 1,-1 0-1,0 0 0,-8 17 102,1 0 0,1 0 0,0 1 0,1 0 0,1 0 0,-3 28 0,3-23 218,-4 15-98,2 0 0,2 0 0,1 0 0,2 1 0,4 65 0,0-94-270,1-1 0,0 0 1,0 0-1,1 0 0,9 16 1,-52-100-14169,15 40 9087,-3 2 3483,9 10 3674,0-1-1,-16-28 1,34 50-1930,-1 1 1,1-1-1,-1 0 0,1 1 1,0-1-1,-1 0 1,1 0-1,0 1 0,0-1 1,-1 0-1,1 1 0,0-1 1,0 0-1,0 0 1,0 0-1,0 1 0,0-1 1,0 0-1,0 0 0,0 1 1,0-1-1,0 0 1,1 0-1,-1 1 0,0-1 1,1 0-1,-1 1 0,0-1 1,1 0-1,-1 1 0,1-1 1,-1 0-1,1 0 1,1 0 35,0 0 1,0 0-1,1 0 1,-1 0-1,0 0 1,0 1-1,1-1 1,-1 1-1,0-1 1,1 1-1,2 0 1,71 6 528,-71-5-607,45 4-1041,1-2-3373,-20-3-761</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4.454"/>
    </inkml:context>
    <inkml:brush xml:id="br0">
      <inkml:brushProperty name="width" value="0.025" units="cm"/>
      <inkml:brushProperty name="height" value="0.025" units="cm"/>
    </inkml:brush>
  </inkml:definitions>
  <inkml:trace contextRef="#ctx0" brushRef="#br0">158 0 11371,'0'0'3352,"-11"12"-1830,-6 8-960,1 1 1,0 0 0,2 1-1,-16 35 1,20-38-195,2 1 1,0 0-1,1 0 0,1 1 1,2 0-1,0 0 0,0 0 1,2 0-1,1 36 1,1-53-338,1-1 0,0 0 0,0 0 0,0 0 0,0 0 0,0 0 0,0 0 0,1 0 0,0 0 0,-1 0 0,1-1 0,0 1 1,0-1-1,1 1 0,-1-1 0,0 0 0,1 0 0,0 0 0,-1 0 0,6 2 0,28 9-1560,0-10-3664,-10-5-1133</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5.679"/>
    </inkml:context>
    <inkml:brush xml:id="br0">
      <inkml:brushProperty name="width" value="0.025" units="cm"/>
      <inkml:brushProperty name="height" value="0.025" units="cm"/>
    </inkml:brush>
  </inkml:definitions>
  <inkml:trace contextRef="#ctx0" brushRef="#br0">32 54 2691,'19'-53'20376,"-19"73"-19463,-2 9-882,-1 0 0,-1 0 0,-12 40 0,9-40 75,0 0 1,2 0-1,-1 43 1,6-72-71,0 0-1,1 1 1,-1-1 0,1 0-1,-1 0 1,0 0 0,1 0-1,-1 1 1,1-1 0,-1 0 0,1 0-1,-1 0 1,1 0 0,-1 0-1,0 0 1,1 0 0,-1 0-1,1 0 1,-1 0 0,1 0 0,-1 0-1,1-1 1,-1 1 0,0 0-1,1 0 1,-1 0 0,1-1-1,-1 1 1,0 0 0,1 0 0,-1-1-1,0 1 1,1-1 0,16-8 640,-2-5-479,0 0 0,-1-1 1,-1 0-1,-1-1 0,19-30 1,-16 23-509,1 0 0,22-23 0,-20 27-1999,-13 13-1230,0-1-4052</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6.009"/>
    </inkml:context>
    <inkml:brush xml:id="br0">
      <inkml:brushProperty name="width" value="0.025" units="cm"/>
      <inkml:brushProperty name="height" value="0.025" units="cm"/>
    </inkml:brush>
  </inkml:definitions>
  <inkml:trace contextRef="#ctx0" brushRef="#br0">1 0 8200,'0'0'5157,"6"58"-3492,9-40-736,-4-3-577,7-4-384,-5-1-1761,4-6-578,0-1-2177</inkml:trace>
  <inkml:trace contextRef="#ctx0" brushRef="#br0" timeOffset="1">264 91 9993,'0'0'4997,"-33"66"-3139,27-48-801,6-3-673,0-4-256,4-4-224,7-5-897,2-2-1025,4-2-608,-4-14-3876</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6.340"/>
    </inkml:context>
    <inkml:brush xml:id="br0">
      <inkml:brushProperty name="width" value="0.025" units="cm"/>
      <inkml:brushProperty name="height" value="0.025" units="cm"/>
    </inkml:brush>
  </inkml:definitions>
  <inkml:trace contextRef="#ctx0" brushRef="#br0">91 1 6758,'0'0'4260,"-5"12"-1265,-12 23-1569,2 1-1,1 0 0,3 1 1,0 1-1,-4 39 0,14-73-1374,0 0-1,1 1 0,0-1 1,0 1-1,0-1 0,1 0 1,-1 1-1,1-1 0,0 0 1,0 0-1,1 1 0,1 3 1,-1-6-33,0 1 1,0-1 0,1 0-1,-1 0 1,0-1 0,1 1-1,0 0 1,-1-1 0,1 0-1,0 1 1,0-1 0,-1 0-1,1-1 1,0 1 0,0 0-1,0-1 1,0 0 0,6 1-1,88 2-1274,-64-6-2186,-2-3-3465,-16 2-1186</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6.277"/>
    </inkml:context>
    <inkml:brush xml:id="br0">
      <inkml:brushProperty name="width" value="0.025" units="cm"/>
      <inkml:brushProperty name="height" value="0.025" units="cm"/>
      <inkml:brushProperty name="color" value="#E71224"/>
    </inkml:brush>
  </inkml:definitions>
  <inkml:trace contextRef="#ctx0" brushRef="#br0">80 171 11819,'0'0'4890,"8"-2"-4084,-3 0-708,-1 1-1,0-1 1,1 0 0,-1 0-1,0 0 1,0-1 0,0 1-1,0-1 1,-1 0-1,1 0 1,-1 0 0,0-1-1,0 1 1,0-1-1,0 0 1,0 0 0,-1 0-1,0 0 1,0 0 0,0 0-1,0-1 1,-1 1-1,1-1 1,-1 1 0,0-1-1,-1 1 1,1-6-1,0 7-17,-1 0-1,0 0 0,0 0 1,0-1-1,0 1 0,-1 0 0,1 0 1,-1 0-1,0 0 0,0 0 0,0 0 1,0 0-1,0 0 0,-1 0 1,1 0-1,-1 0 0,-4-4 0,4 6-69,1 0-1,-1-1 0,0 1 0,0 0 0,0 1 0,0-1 0,0 0 1,-1 1-1,1-1 0,0 1 0,0-1 0,0 1 0,0 0 0,-1 0 1,1 0-1,0 0 0,0 1 0,0-1 0,-1 0 0,1 1 1,0 0-1,0-1 0,0 1 0,0 0 0,0 0 0,0 0 0,0 0 1,-1 2-1,-5 2 33,1 0 1,1 1-1,-1 0 1,1 0 0,0 0-1,0 1 1,1 0-1,0 0 1,0 0-1,-5 11 1,8-14 15,-1 0 1,1 0 0,0 1-1,0-1 1,1 1-1,-1-1 1,1 1-1,0 0 1,0-1-1,1 1 1,0 0-1,-1 0 1,1 0 0,1-1-1,-1 1 1,1 0-1,0 0 1,0-1-1,0 1 1,4 7-1,-3-9-30,1 0-1,0 0 1,0 0-1,0 0 1,0-1-1,1 1 1,-1-1-1,1 0 1,-1 0 0,1 0-1,0 0 1,0-1-1,0 1 1,0-1-1,0 0 1,0-1-1,0 1 1,5 0-1,10 1-208,0-2-1,28-1 1,-10-5-3946,-4-9-5498</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6.711"/>
    </inkml:context>
    <inkml:brush xml:id="br0">
      <inkml:brushProperty name="width" value="0.025" units="cm"/>
      <inkml:brushProperty name="height" value="0.025" units="cm"/>
    </inkml:brush>
  </inkml:definitions>
  <inkml:trace contextRef="#ctx0" brushRef="#br0">113 1 9961,'0'0'2947,"0"48"-705,0-17-416,5 2-673,5 2-64,-7 1-224,3 1-96,3 1-257,-9-1 33,0 2 127,0-3 33,-15-2-225,-3-1-287,-7-2-97,1-5-64,0-8-1057,5-9-2178,-1-9-2691</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7.041"/>
    </inkml:context>
    <inkml:brush xml:id="br0">
      <inkml:brushProperty name="width" value="0.025" units="cm"/>
      <inkml:brushProperty name="height" value="0.025" units="cm"/>
    </inkml:brush>
  </inkml:definitions>
  <inkml:trace contextRef="#ctx0" brushRef="#br0">1 0 12460,'0'0'12107,"65"32"-11306,-26-28-321,1-2-319,6-1-97,-1-1-865,-9 0-1281,-6 0-3716,-14-5-5829</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7.373"/>
    </inkml:context>
    <inkml:brush xml:id="br0">
      <inkml:brushProperty name="width" value="0.025" units="cm"/>
      <inkml:brushProperty name="height" value="0.025" units="cm"/>
    </inkml:brush>
  </inkml:definitions>
  <inkml:trace contextRef="#ctx0" brushRef="#br0">0 13 6983,'0'0'8680,"77"7"-6054,-32-7-608,-2 0-929,1 0-608,-1 0-417,-5-1-1281,-12-8-3876,-2-1-10122</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7.780"/>
    </inkml:context>
    <inkml:brush xml:id="br0">
      <inkml:brushProperty name="width" value="0.025" units="cm"/>
      <inkml:brushProperty name="height" value="0.025" units="cm"/>
    </inkml:brush>
  </inkml:definitions>
  <inkml:trace contextRef="#ctx0" brushRef="#br0">200 24 11211,'0'0'9881,"-9"-5"-9256,5 3-579,2 0-35,-1 0-1,0 0 1,0 1-1,0-1 1,0 1 0,0-1-1,0 1 1,0 0-1,0 1 1,0-1-1,-1 0 1,1 1-1,0 0 1,-1-1-1,1 2 1,0-1-1,0 0 1,-1 0 0,1 1-1,0 0 1,0 0-1,0 0 1,-1 0-1,1 0 1,0 1-1,0-1 1,1 1-1,-4 2 1,-3 4 46,1 0 0,0 0 0,0 1 0,1 0 1,0 0-1,0 1 0,1 0 0,1 0 0,0 0 0,0 1 1,1 0-1,0 0 0,1 0 0,0 0 0,1 0 0,-1 15 0,3-25-40,0 1-1,0 0 0,0-1 0,0 1 0,0-1 0,0 1 0,1-1 0,-1 1 0,1-1 0,-1 1 0,1-1 0,0 0 0,0 1 0,-1-1 0,1 0 0,0 1 0,0-1 0,0 0 0,0 0 0,0 0 0,1 0 0,-1 0 0,0 0 0,0 0 0,1 0 0,2 0 0,0 1 60,0-1 0,1 0 0,-1 0 0,0 0 0,1-1 0,-1 0-1,1 0 1,-1 0 0,8-1 0,2-1 130,0-1 0,0 0 1,0-1-1,-1-1 0,19-8 0,-8 0 5,-1-1-1,39-31 0,-52 37-163,-1-1 0,1 0 0,-2-1-1,1 1 1,-1-2 0,-1 1 0,0-1-1,6-13 1,-7 1-29,-6 22-26,-1 1 0,1 0 1,0 0-1,0-1 1,-1 1-1,1 0 1,0 0-1,0 0 0,-1 0 1,1-1-1,0 1 1,-1 0-1,1 0 0,0 0 1,0 0-1,-1 0 1,1 0-1,0 0 0,-1 0 1,1 0-1,0 0 1,-1 0-1,1 0 1,0 0-1,-1 0 0,1 0 1,0 0-1,-1 0 1,1 0-1,0 0 0,0 1 1,-1-1-1,1 0 1,0 0-1,-1 0 0,1 1 1,-4 1-76,1 0 0,-1 1 0,1-1 0,0 1 1,0 0-1,0 0 0,0 0 0,-4 6 0,3-2 29,1 1 0,-1-1 0,1 1 0,0-1 0,1 1 0,0 0 0,0 0-1,0 0 1,1 0 0,1 0 0,0 15 0,0-20-65,0 1 0,1-1 0,0 1-1,-1-1 1,2 1 0,-1-1 0,0 0 0,1 0-1,-1 0 1,1 0 0,0 0 0,3 5 0,-2-6-263,-1 0 0,0 0 0,1 0 1,0 0-1,-1 0 0,1 0 0,0-1 1,0 0-1,0 1 0,0-1 0,0 0 1,0 0-1,0-1 0,1 1 0,4 0 1,20-1-7792</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8.773"/>
    </inkml:context>
    <inkml:brush xml:id="br0">
      <inkml:brushProperty name="width" value="0.025" units="cm"/>
      <inkml:brushProperty name="height" value="0.025" units="cm"/>
    </inkml:brush>
  </inkml:definitions>
  <inkml:trace contextRef="#ctx0" brushRef="#br0">1 2 9769,'8'-1'8986,"-3"13"-6051,-3 23-3664,-2-26 1928,1 105 383,2 26-346,-3-140-1213,0 1 0,0 0 0,0-1 0,1 1 0,-1-1-1,0 1 1,0-1 0,1 1 0,-1-1 0,0 0 0,1 1 0,-1-1-1,0 1 1,1-1 0,-1 0 0,1 1 0,-1-1 0,1 0 0,-1 1-1,1-1 1,-1 0 0,1 0 0,-1 1 0,1-1 0,-1 0 0,1 0-1,-1 0 1,1 0 0,-1 0 0,1 0 0,0 0 0,-1 0 0,1 0-1,-1 0 1,1 0 0,-1 0 0,1 0 0,-1 0 0,1 0 0,-1-1 0,1 1-1,-1 0 1,1 0 0,-1-1 0,1 1 0,-1 0 0,1-1 0,0 0-1,25-17 636,159-202-247,-180 214-792,11-16-332,-11 10-2869</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9.105"/>
    </inkml:context>
    <inkml:brush xml:id="br0">
      <inkml:brushProperty name="width" value="0.025" units="cm"/>
      <inkml:brushProperty name="height" value="0.025" units="cm"/>
    </inkml:brush>
  </inkml:definitions>
  <inkml:trace contextRef="#ctx0" brushRef="#br0">1 1 8808,'0'0'9609,"20"63"-7238,-9-45-802,8 0-672,-2-2-545,3-3-192,3-1-224,-1-1-1185,-7-8-2370,2-3-2691</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9.497"/>
    </inkml:context>
    <inkml:brush xml:id="br0">
      <inkml:brushProperty name="width" value="0.025" units="cm"/>
      <inkml:brushProperty name="height" value="0.025" units="cm"/>
    </inkml:brush>
  </inkml:definitions>
  <inkml:trace contextRef="#ctx0" brushRef="#br0">0 1 9129,'0'0'15630,"8"79"-15566,-8-46-64,-6-1 33,6-2-1,0-3-97,0-4-351,0-6-385,0-3-288,0-9-1729</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9.860"/>
    </inkml:context>
    <inkml:brush xml:id="br0">
      <inkml:brushProperty name="width" value="0.025" units="cm"/>
      <inkml:brushProperty name="height" value="0.025" units="cm"/>
    </inkml:brush>
  </inkml:definitions>
  <inkml:trace contextRef="#ctx0" brushRef="#br0">1 11 12780,'0'0'7976,"61"0"-6727,-35 0-577,8 0-319,-2 0-257,1 0-96,3 0-417,-4 0-1504,-4-1-2467,0-9-3972</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0.206"/>
    </inkml:context>
    <inkml:brush xml:id="br0">
      <inkml:brushProperty name="width" value="0.025" units="cm"/>
      <inkml:brushProperty name="height" value="0.025" units="cm"/>
    </inkml:brush>
  </inkml:definitions>
  <inkml:trace contextRef="#ctx0" brushRef="#br0">9 0 10698,'0'0'12497,"4"12"-12449,-2-3-5,1 0 0,-2 0-1,1 0 1,-1 0 0,-1 0 0,0 1-1,0-1 1,-1 0 0,0 0-1,0 0 1,-3 10 0,0-7 169,1 0 1,0 1-1,1 0 1,-1 17-1,4-29-204,-1 0 0,0 0 0,1 0 0,-1-1 0,1 1 0,-1 0 0,1 0 0,0-1 0,-1 1 0,1-1 0,0 1 0,-1 0 0,1-1 0,0 1 0,0-1 0,-1 0 0,1 1 0,0-1 0,0 0 0,0 1 0,0-1 0,0 0 0,0 0 0,-1 0 0,1 0 0,0 0 0,0 0 0,0 0 0,2 0 0,36-1 122,-30 1-126,12-2-8,-12 1-43,-1 0 0,0 1 0,1 0 0,-1 1 0,1-1 1,8 3-1,-15-2 35,0 0 1,0-1 0,0 1-1,-1 0 1,1 0 0,0 0-1,0 0 1,-1 0 0,1 1-1,-1-1 1,1 1 0,-1-1-1,0 1 1,1-1 0,-1 1-1,0-1 1,0 1 0,0 0-1,0 0 1,-1 0 0,1 0-1,0-1 1,-1 1 0,1 0-1,-1 0 1,0 0 0,1 0 0,-1 0-1,0 0 1,-1 4 0,1-5 13,0 0 0,-1 0 0,1 0 0,-1 0 0,1 0 0,-1 0 0,1-1 0,-1 1 0,0 0 0,1 0 0,-1 0 1,0-1-1,0 1 0,1 0 0,-1-1 0,0 1 0,0 0 0,0-1 0,0 1 0,0-1 0,0 0 0,0 1 0,0-1 1,0 0-1,0 0 0,0 1 0,0-1 0,0 0 0,0 0 0,-2 0 0,-40 1 206,34-1-85,5 0-63,-1 0 0,1 0-1,0 0 1,-1-1 0,1 1 0,0-1 0,-1 0 0,1 0 0,0-1 0,0 1 0,0-1 0,0 0 0,0 0 0,1 0 0,-1 0 0,1-1 0,-1 0 0,1 1 0,0-1 0,0-1 0,-4-4 0,4 3-313,1 1 0,-1-1 1,1 0-1,1 0 0,-1 0 0,1 0 1,0 0-1,0 0 0,0-1 0,1 1 1,-1-8-1,1 12-50,0 0-1,1 0 1,-1 0 0,0 0-1,0 0 1,0 0 0,0 0-1,1 0 1,-1 1-1,1-1 1,-1 0 0,0 0-1,1 0 1,0 0 0,-1 0-1,1 0 1,-1 1 0,1-1-1,0 0 1,0 1 0,-1-1-1,1 0 1,0 1 0,0-1-1,0 1 1,0-1 0,0 1-1,0-1 1,0 1 0,0 0-1,-1 0 1,1-1 0,2 1-1,13-4-5878</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0.596"/>
    </inkml:context>
    <inkml:brush xml:id="br0">
      <inkml:brushProperty name="width" value="0.025" units="cm"/>
      <inkml:brushProperty name="height" value="0.025" units="cm"/>
    </inkml:brush>
  </inkml:definitions>
  <inkml:trace contextRef="#ctx0" brushRef="#br0">72 0 13677,'0'0'10426,"0"9"-9375,2 5-656,-1-1-1,-1 0 0,0 0 1,-1 1-1,-1-1 0,-4 20 0,-18 34 251,15-46-420,1 0-1,1 1 1,1 0-1,-5 39 0,11-60-212,0 1-1,0-1 1,0 0-1,1 0 0,-1 0 1,0 0-1,1 0 1,-1 0-1,1 0 0,-1 0 1,1 0-1,-1 0 0,1 0 1,0 0-1,-1 0 1,1 0-1,0 0 0,0-1 1,0 1-1,-1 0 1,1-1-1,0 1 0,0 0 1,0-1-1,0 1 1,0-1-1,0 0 0,1 1 1,-1-1-1,0 0 1,0 1-1,0-1 0,0 0 1,2 0-1,49 1 141,-35-2-121,10 1-78,67-3-1707,-83 2 505,-1-1 0,0-1 1,0 0-1,10-4 0,21-12-7676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6.655"/>
    </inkml:context>
    <inkml:brush xml:id="br0">
      <inkml:brushProperty name="width" value="0.025" units="cm"/>
      <inkml:brushProperty name="height" value="0.025" units="cm"/>
      <inkml:brushProperty name="color" value="#E71224"/>
    </inkml:brush>
  </inkml:definitions>
  <inkml:trace contextRef="#ctx0" brushRef="#br0">270 1 14734,'0'0'9257,"-10"58"-9161,3-20 32,1 5 0,3 1-96,1 1 0,2-1 0,0-5-224,0-5-1121,0-5-1314,0-10-640,0-6-1249,-4-8-2979</inkml:trace>
  <inkml:trace contextRef="#ctx0" brushRef="#br0" timeOffset="1">1 316 13132,'0'0'8873,"86"22"-7304,-45-22-384,7 0-256,-1 0-544,-6-10-321,-5 0 0,-10-3-417,-6-2-1536,-7-5-1571,-13-4-2433,0-6-4005</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20.839"/>
    </inkml:context>
    <inkml:brush xml:id="br0">
      <inkml:brushProperty name="width" value="0.025" units="cm"/>
      <inkml:brushProperty name="height" value="0.025" units="cm"/>
    </inkml:brush>
  </inkml:definitions>
  <inkml:trace contextRef="#ctx0" brushRef="#br0">0 271 9129,'0'0'1542,"12"-3"-1141,95-14-107,147-3 0,-110 10-156,2798-138 2029,-2750 144-2449,632-22 853,-277-8-4260,-465 26 299</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25.413"/>
    </inkml:context>
    <inkml:brush xml:id="br0">
      <inkml:brushProperty name="width" value="0.025" units="cm"/>
      <inkml:brushProperty name="height" value="0.025" units="cm"/>
    </inkml:brush>
  </inkml:definitions>
  <inkml:trace contextRef="#ctx0" brushRef="#br0">55 0 10858,'-19'0'192,"3"0"1090,4 0 575,5 0 2788,9 0-3652,20 0-417,2 2 65,12 1-33,5 1-159,6 1-321,1 0-96,3-1-64,-5 0-1057,-3-4-1794,-4 0-1889,-9 0-2179</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25.827"/>
    </inkml:context>
    <inkml:brush xml:id="br0">
      <inkml:brushProperty name="width" value="0.025" units="cm"/>
      <inkml:brushProperty name="height" value="0.025" units="cm"/>
    </inkml:brush>
  </inkml:definitions>
  <inkml:trace contextRef="#ctx0" brushRef="#br0">439 1 13100,'0'0'7138,"-9"5"-7085,-324 181 262,324-181-295,-4 1 45,-1 1 0,-22 18 1,34-24-54,0 0 1,1 0 0,-1 1 0,0-1-1,1 0 1,0 1 0,-1-1 0,1 1-1,0-1 1,-1 1 0,1 0 0,0 0-1,0-1 1,0 1 0,1 0 0,-1 0-1,0 0 1,1 0 0,-1 0 0,1 0-1,0 0 1,0 0 0,-1 0 0,1 0-1,1 0 1,-1 0 0,0 0 0,0 1-1,2 2 1,-1-3 3,1 0 0,-1 0 0,1 0 0,-1-1 0,1 1 0,0 0 0,0-1 0,0 1 0,0-1 0,0 1 0,0-1 0,0 0 0,1 0 0,-1 0 0,4 1 0,44 9 164,-34-8-119,-9-1-94,191 37 283,-65-21-3404,-71-14-1965</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28.380"/>
    </inkml:context>
    <inkml:brush xml:id="br0">
      <inkml:brushProperty name="width" value="0.025" units="cm"/>
      <inkml:brushProperty name="height" value="0.025" units="cm"/>
    </inkml:brush>
  </inkml:definitions>
  <inkml:trace contextRef="#ctx0" brushRef="#br0">1 114 9065,'0'0'5722,"11"0"-4755,229-23 2240,4-2-2699,113 8-481,442-31 5,-1890 174-1748,621-67 1259,440-56 457,22-2 45,18-2 129,223-29-43,-35 3-123,614-30-263,-403 33-1572,-388 22 1768,-23 1 144,-36 0 168,32 1-239,-265-3 489,-476 5 2091,645 3-2405,-191 34 1,271-36-237,17-2-107,1-1 0,-1 1 0,1 0 0,-1 0 0,1 0 0,0 1-1,0-1 1,-1 1 0,1 0 0,0 0 0,0 1 0,-6 5 0,10-8 85,0 0 1,0 0-1,0-1 1,0 1-1,0 0 1,1 0-1,-1 0 1,0 0-1,0 0 1,0 0-1,1 0 1,-1 0-1,0 0 1,0 0 0,0 0-1,0 0 1,1 0-1,-1 0 1,0 0-1,0 0 1,0 0-1,0 0 1,1 0-1,-1 0 1,0 1-1,0-1 1,0 0-1,0 0 1,0 0-1,1 0 1,-1 0-1,0 0 1,0 0-1,0 1 1,0-1-1,0 0 1,0 0-1,0 0 1,1 0-1,-1 0 1,0 1 0,0-1-1,0 0 1,0 0-1,0 0 1,0 0-1,0 1 1,0-1-1,0 0 1,0 0-1,0 0 1,0 1-1,0-1 1,0 0-1,0 0 1,0 0-1,0 0 1,0 1-1,0-1 1,0 0-1,0 0 1,-1 0-1,1 1 1,44-1-7806</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35.173"/>
    </inkml:context>
    <inkml:brush xml:id="br0">
      <inkml:brushProperty name="width" value="0.025" units="cm"/>
      <inkml:brushProperty name="height" value="0.025" units="cm"/>
    </inkml:brush>
  </inkml:definitions>
  <inkml:trace contextRef="#ctx0" brushRef="#br0">241 76 6150,'0'0'6721,"9"1"-5718,28 0 125,32 1-333,76 12 0,-82-4-1496,129 3 0,-153-14 431,1-1-1,-1-2 0,0-1 1,54-16-1,-65 11 408,-29 10-133,1 0 1,0 0-1,0 0 1,0 0-1,0 0 1,0 0-1,0 0 1,-1 0-1,1 0 1,0 0-1,0 0 1,0 0-1,0 0 1,0 0-1,-1 0 1,1-1-1,0 1 1,0 0-1,0 0 1,0 0-1,0 0 1,0 0-1,0 0 1,0 0-1,-1 0 1,1 0-1,0 0 1,0-1-1,0 1 1,0 0-1,0 0 1,0 0-1,0 0 1,0 0-1,0 0 1,0 0-1,0-1 1,0 1-1,0 0 1,0 0-1,0 0 1,0 0-1,0 0 1,0-1-1,0 1 1,0 0-1,0 0 1,0 0-1,0 0 1,0 0-1,0 0 1,0-1-1,0 1 1,0 0-1,0 0 1,0 0-1,0 0 1,0 0-1,0 0 1,0 0-1,1 0 1,-1-1-1,0 1 1,0 0-1,0 0 1,0 0-1,0 0 1,1 0-1,-52-3 547,-256 9 2022,-366 53 1,830-73-2190,-72-1-597,169-24 758,-197 33-1565,0 2 0,84 7 0,-142-3 994,1 0-1,0 0 1,0 0-1,0 0 1,0 0-1,0 0 1,0 0 0,0 0-1,-1 0 1,1 0-1,0 1 1,0-1-1,0 0 1,0 0-1,0 0 1,0 0 0,0 0-1,0 0 1,0 1-1,0-1 1,0 0-1,0 0 1,0 0-1,0 0 1,0 0 0,0 0-1,0 1 1,0-1-1,0 0 1,0 0-1,0 0 1,0 0 0,0 0-1,0 1 1,0-1-1,0 0 1,0 0-1,0 0 1,0 0-1,0 0 1,0 0 0,0 1-1,0-1 1,1 0-1,-1 0 1,0 0-1,0 0 1,0 0 0,0 0-1,0 0 1,0 0-1,1 0 1,-16 6 71,-114 17 1215,-173 7 0,238-29-1031,64-1-224,0-1 0,0 1 0,0 0-1,0 0 1,0 0 0,0-1 0,0 1 0,0 0-1,-1 0 1,1-1 0,0 1 0,0 0-1,0 0 1,0-1 0,0 1 0,0 0 0,0 0-1,1-1 1,-1 1 0,0 0 0,0 0-1,0-1 1,0 1 0,0 0 0,0 0 0,0-1-1,0 1 1,1 0 0,-1 0 0,0 0-1,0 0 1,0-1 0,0 1 0,1 0 0,-1 0-1,0 0 1,1-1 0,8-3-7,1-1 1,0 1-1,0 0 1,1 1-1,-1 1 1,1-1-1,0 2 1,-1-1-1,13 1 1,1-1-22,174-17-447,-100 12 287,1-4 0,104-27 0,-260 33 503,-46 8 85,0 5-1,0 4 0,-114 29 1,210-39-574,9 0 15,21 1-161,41-2-649,-28-3-1895,71-11 1,-23-5-5945</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30.372"/>
    </inkml:context>
    <inkml:brush xml:id="br0">
      <inkml:brushProperty name="width" value="0.025" units="cm"/>
      <inkml:brushProperty name="height" value="0.025" units="cm"/>
    </inkml:brush>
  </inkml:definitions>
  <inkml:trace contextRef="#ctx0" brushRef="#br0">181 205 6182,'0'0'1484,"10"-10"464,57-66 1897,-61 69-3116,0-1-1,-1 0 1,0 0 0,-1-1 0,0 1 0,0-1 0,0 0 0,-1 0 0,-1 0-1,2-12 1,-3 21-702,-1-1 0,0 1 0,0-1 0,0 1 0,0-1 0,0 1 0,0-1 0,0 1-1,0-1 1,0 1 0,-1-1 0,1 1 0,0-1 0,0 1 0,0 0 0,0-1 0,-1 1 0,1-1 0,0 1-1,0-1 1,-1 1 0,1 0 0,0-1 0,-1 1 0,1 0 0,-1-1 0,1 1 0,0 0 0,-1 0-1,1-1 1,-1 1 0,1 0 0,-1-1 0,-19 4 62,-18 17-489,28-9 312,1 0 1,0 1 0,0 0 0,1 1 0,1-1 0,0 2-1,1-1 1,0 1 0,1 0 0,-4 16 0,2-1 92,1 0 0,2 1 0,1-1-1,0 32 1,3-56 2,1-1-1,-1 1 0,1 0 0,0-1 0,0 1 0,0-1 1,1 0-1,-1 1 0,1-1 0,0 0 0,1 0 1,-1 0-1,1 0 0,-1 0 0,1-1 0,0 1 1,0-1-1,1 0 0,-1 0 0,1 0 0,0 0 1,0 0-1,0-1 0,7 3 0,-11-4 26,-1-4-193,-1 0 1,1 0-1,-1 1 0,0-1 0,0 0 0,-1 1 0,1 0 1,0-1-1,-1 1 0,-4-3 0,-2-3-493,-85-79-2930,27 33 5214,109 54 809,17 1-1921,61-2 345,-62-7-2947,-4-12-3293,-29 6-1531</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30.779"/>
    </inkml:context>
    <inkml:brush xml:id="br0">
      <inkml:brushProperty name="width" value="0.025" units="cm"/>
      <inkml:brushProperty name="height" value="0.025" units="cm"/>
    </inkml:brush>
  </inkml:definitions>
  <inkml:trace contextRef="#ctx0" brushRef="#br0">0 1 10570,'0'0'5990,"71"8"-4773,-30-1-545,12-5-383,1 2-161,6-4-128,3 0-1185,-7-1-2563,2-16-4964</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36.952"/>
    </inkml:context>
    <inkml:brush xml:id="br0">
      <inkml:brushProperty name="width" value="0.025" units="cm"/>
      <inkml:brushProperty name="height" value="0.025" units="cm"/>
    </inkml:brush>
  </inkml:definitions>
  <inkml:trace contextRef="#ctx0" brushRef="#br0">1 21 13453,'0'0'6662,"75"-4"-5861,-44 1-353,3-2-127,1 2-225,1 1-64,-3 1 0,-3 1-192,0 0-705,-11 0-1121,-2 0-1986,-4-2-2210</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37.790"/>
    </inkml:context>
    <inkml:brush xml:id="br0">
      <inkml:brushProperty name="width" value="0.025" units="cm"/>
      <inkml:brushProperty name="height" value="0.025" units="cm"/>
    </inkml:brush>
  </inkml:definitions>
  <inkml:trace contextRef="#ctx0" brushRef="#br0">55 1 6854,'0'0'13213,"-1"11"-13101,-37 176 342,38-186-448,-1 1 0,1-1 1,0 1-1,-1-1 0,1 1 0,0-1 0,0 0 1,0 1-1,0-1 0,0 1 0,0-1 1,0 1-1,1-1 0,-1 1 0,1-1 0,-1 0 1,1 1-1,-1-1 0,1 0 0,0 1 1,-1-1-1,1 0 0,0 0 0,0 1 0,0-1 1,1 1-1,1-1 22,1 0-1,-1 0 1,1 0-1,-1-1 1,1 1 0,-1-1-1,1 0 1,-1 0 0,6-1-1,5 1 25,21-1 45,-25-1-93,0 1-1,1 1 1,-1-1 0,1 2-1,-1 0 1,0 0 0,1 1-1,-1 0 1,11 4 0,-20-6-4,0 1-1,0-1 1,0 1 0,0-1 0,0 1-1,0 0 1,0-1 0,0 1 0,0 0 0,0 0-1,0 0 1,-1 0 0,1 0 0,0 0-1,-1 0 1,1 0 0,-1 0 0,1 0 0,-1 0-1,1 0 1,-1 0 0,0 0 0,0 0-1,1 0 1,-1 1 0,0-1 0,0 1 0,-1 1 9,1-1 0,-1 0 0,0 0 0,0 0 0,0 0 1,0-1-1,-1 1 0,1 0 0,0 0 0,-1-1 1,1 1-1,-1-1 0,-2 3 0,-4 2 214,-1 0-1,0 0 1,0-1-1,0 0 1,-11 3-1,10-5 122,0 0 1,0-1-1,0 0 0,0-1 1,-1 0-1,-12 0 0,18-1-338,0 0 0,0-1 0,0 1 0,0-1 0,0 0 0,0 0-1,1-1 1,-1 0 0,0 1 0,1-1 0,-1-1 0,1 1 0,-1-1 0,-5-5 0,9 8-781,7 9-5590,28 6 2841,-30-13 2496,23 6-2607,3-2-1452</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38.262"/>
    </inkml:context>
    <inkml:brush xml:id="br0">
      <inkml:brushProperty name="width" value="0.025" units="cm"/>
      <inkml:brushProperty name="height" value="0.025" units="cm"/>
    </inkml:brush>
  </inkml:definitions>
  <inkml:trace contextRef="#ctx0" brushRef="#br0">46 1 10250,'0'0'8883,"1"8"-8056,1 28-631,-2 1-1,-1 0 1,-1-1-1,-3 0 1,-1 1-1,-1-2 1,-15 43-1,21-77-181,0 1 0,1-1-1,-1 0 1,1 0 0,-1 0-1,1 0 1,0 0 0,-1 1-1,1-1 1,0 0 0,0 0-1,0 1 1,0-1 0,0 0-1,0 0 1,0 1 0,0-1-1,0 0 1,1 0 0,-1 0-1,0 1 1,1-1-1,-1 0 1,1 0 0,0 0-1,-1 0 1,1 0 0,0 0-1,-1 0 1,1 0 0,0 0-1,0 0 1,0 0 0,0-1-1,0 1 1,2 1 0,2-1 145,0 0 0,1 0 0,-1-1 0,1 0 0,-1 1 1,1-2-1,7 0 0,-2 0-26,38-5-132,89-23 0,-92 18-1712,-15 1-2303,-2-2-2937</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7.002"/>
    </inkml:context>
    <inkml:brush xml:id="br0">
      <inkml:brushProperty name="width" value="0.025" units="cm"/>
      <inkml:brushProperty name="height" value="0.025" units="cm"/>
      <inkml:brushProperty name="color" value="#E71224"/>
    </inkml:brush>
  </inkml:definitions>
  <inkml:trace contextRef="#ctx0" brushRef="#br0">0 48 12204,'0'0'7142,"77"-39"-5893,-42 34-256,6 1-704,4 4-257,-9 0-256,1 9-2115,-7 7-2529,-2 0-3236</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39.841"/>
    </inkml:context>
    <inkml:brush xml:id="br0">
      <inkml:brushProperty name="width" value="0.025" units="cm"/>
      <inkml:brushProperty name="height" value="0.025" units="cm"/>
    </inkml:brush>
  </inkml:definitions>
  <inkml:trace contextRef="#ctx0" brushRef="#br0">1 0 8904,'0'0'8136,"84"33"-7175,-32-29-545,4-4-287,6 0-33,-8 2-96,-2-2 32,-9 0-32,-4 0 0,-13 0-128,2 0-1058,-7 0-1921,-1-6-3138</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40.317"/>
    </inkml:context>
    <inkml:brush xml:id="br0">
      <inkml:brushProperty name="width" value="0.025" units="cm"/>
      <inkml:brushProperty name="height" value="0.025" units="cm"/>
    </inkml:brush>
  </inkml:definitions>
  <inkml:trace contextRef="#ctx0" brushRef="#br0">161 37 7207,'0'0'10709,"-8"-7"-10111,3 3-579,0 1 0,-1 0 0,1 0 0,-1 0 1,1 0-1,-1 1 0,0 0 0,0 0 0,-10-2 1,13 4-20,0-1 0,-1 1 0,1 0 0,0 0 1,0 0-1,0 1 0,0-1 0,0 1 0,0 0 1,0-1-1,0 2 0,0-1 0,0 0 0,1 0 1,-1 1-1,0-1 0,1 1 0,-1 0 0,1 0 1,-1 0-1,1 0 0,0 0 0,0 1 0,0-1 1,0 1-1,-1 3 0,1-5 7,1 1-1,0-1 1,0 1 0,0 0 0,0 0-1,0-1 1,0 1 0,0 0-1,0 0 1,1 0 0,-1 0-1,1 0 1,0 0 0,0 0 0,-1 0-1,1 0 1,0 0 0,1 0-1,-1 0 1,0 0 0,0 0-1,1 0 1,0 0 0,1 4 0,-1-5 16,1 1 0,0 0 0,0 0 1,0-1-1,1 1 0,-1-1 0,0 0 0,0 0 1,1 1-1,-1-1 0,1-1 0,-1 1 1,1 0-1,-1-1 0,1 1 0,3-1 1,10 1 136,0-1 1,0 0 0,1-1-1,-1-1 1,17-4 0,-19 2 59,0-1 0,0 0 0,14-8 1,22-8 974,-49 61-1243,-1-37-20,1 0 0,-1 1 0,1-1 0,-1 0 0,1 0 0,0 1 0,0-1 0,1 0 0,-1 0-1,1 0 1,-1 0 0,1-1 0,0 1 0,0 0 0,0-1 0,0 1 0,1-1 0,-1 0 0,1 1-1,-1-1 1,1-1 0,0 1 0,0 0 0,0-1 0,0 1 0,0-1 0,6 2 0,5 1-959,0 0 0,1-1 0,0-1 0,29 2 0,11-3-4557</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40.736"/>
    </inkml:context>
    <inkml:brush xml:id="br0">
      <inkml:brushProperty name="width" value="0.025" units="cm"/>
      <inkml:brushProperty name="height" value="0.025" units="cm"/>
    </inkml:brush>
  </inkml:definitions>
  <inkml:trace contextRef="#ctx0" brushRef="#br0">1 65 12780,'0'0'2530,"50"-2"-1440,-14-5-162,10-2-479,-1 1-97,6-1-192,-8 2-96,-2 1-32,-8 2-32,-8-1-128,-7 1-801,-7 4-640,-9-3-897</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41.221"/>
    </inkml:context>
    <inkml:brush xml:id="br0">
      <inkml:brushProperty name="width" value="0.025" units="cm"/>
      <inkml:brushProperty name="height" value="0.025" units="cm"/>
    </inkml:brush>
  </inkml:definitions>
  <inkml:trace contextRef="#ctx0" brushRef="#br0">177 8 3972,'0'0'11322,"-9"-3"-11103,3 2-200,-1 0 0,1 0-1,0 0 1,-1 1 0,1 0-1,-1 0 1,1 1 0,-1-1 0,1 1-1,0 1 1,-1-1 0,1 1-1,0 0 1,0 1 0,0 0-1,1-1 1,-1 2 0,1-1-1,-1 1 1,1 0 0,-6 5-1,9-7 90,-1 0-1,1 1 0,-1-1 1,1 1-1,0 0 0,0 0 1,0-1-1,0 2 0,1-1 1,-1 0-1,1 0 0,-1 0 1,0 5-1,2-6-73,0-1-1,0 0 1,0 0 0,0 1-1,0-1 1,0 0 0,0 0 0,1 0-1,-1 1 1,0-1 0,1 0-1,-1 0 1,1 0 0,-1 0-1,1 0 1,0 0 0,-1 1 0,1-2-1,0 1 1,0 0 0,0 0-1,0 0 1,0 0 0,0 0 0,0-1-1,0 1 1,0 0 0,0-1-1,0 1 1,0-1 0,0 0-1,1 1 1,-1-1 0,0 0 0,0 1-1,1-1 1,-1 0 0,0 0-1,3 0 1,14 2 337,0-1 1,1-1-1,-1-1 1,1 0-1,31-7 1,-38 6-162,-1-1 0,0-1 1,0 0-1,0 0 1,0-1-1,-1 0 0,0-1 1,0-1-1,0 1 1,11-11-1,-20 16-193,-1 1-1,1-1 1,0 1 0,-1-1-1,1 1 1,-1-1 0,1 0-1,-1 1 1,1-1 0,-1 1-1,1-1 1,-1 0 0,1 0-1,-1 1 1,0-1-1,0 0 1,1 0 0,-1 1-1,0-1 1,0 0 0,0 0-1,0 0 1,0-1 0,0 2-21,-1-1 0,1 1 0,0 0 0,-1-1 0,1 1 0,-1 0 0,1-1 0,-1 1 1,1 0-1,-1-1 0,1 1 0,-1 0 0,1 0 0,-1 0 0,0 0 0,1 0 0,-1 0 1,1-1-1,-1 1 0,1 0 0,-1 1 0,0-1 0,1 0 0,-2 0 0,1 0-36,-1 0-1,0 1 1,0-1 0,0 1-1,0-1 1,1 1-1,-1 0 1,0 0 0,0-1-1,1 1 1,-1 1-1,1-1 1,-1 0 0,1 0-1,-1 0 1,1 1 0,0-1-1,0 1 1,-1-1-1,1 1 1,0-1 0,0 1-1,0 2 1,0-2-168,0 1 1,0-1-1,1 1 0,-1-1 1,1 1-1,0 0 1,-1-1-1,1 1 0,1 0 1,-1-1-1,0 1 1,1 0-1,-1-1 1,1 1-1,0-1 0,-1 1 1,1-1-1,1 1 1,-1-1-1,0 0 0,1 0 1,-1 1-1,1-1 1,-1 0-1,1 0 0,0 0 1,0-1-1,0 1 1,0 0-1,0-1 1,0 1-1,1-1 0,-1 0 1,3 2-1,18 4-3198</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42.143"/>
    </inkml:context>
    <inkml:brush xml:id="br0">
      <inkml:brushProperty name="width" value="0.025" units="cm"/>
      <inkml:brushProperty name="height" value="0.025" units="cm"/>
    </inkml:brush>
  </inkml:definitions>
  <inkml:trace contextRef="#ctx0" brushRef="#br0">2 0 8968,'-1'0'6919,"2"0"-5638,14 0-256,10 0 32,4 0-288,7 0-417,5 0-224,0 0-96,-4 0-32,-1 0-160,-12 0-961,-9 0-737,-9 0-1473</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42.473"/>
    </inkml:context>
    <inkml:brush xml:id="br0">
      <inkml:brushProperty name="width" value="0.025" units="cm"/>
      <inkml:brushProperty name="height" value="0.025" units="cm"/>
    </inkml:brush>
  </inkml:definitions>
  <inkml:trace contextRef="#ctx0" brushRef="#br0">0 11 9289,'0'0'4388,"81"8"-2562,-37-8-257,5 0-448,0 0-512,3 0-449,-7-3-160,-10 1-1666,-11-3-2209,-12-3-5734</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42.884"/>
    </inkml:context>
    <inkml:brush xml:id="br0">
      <inkml:brushProperty name="width" value="0.025" units="cm"/>
      <inkml:brushProperty name="height" value="0.025" units="cm"/>
    </inkml:brush>
  </inkml:definitions>
  <inkml:trace contextRef="#ctx0" brushRef="#br0">27 0 9161,'0'0'7751,"-1"9"-7110,-19 289 1873,18-276-2465,1-13 31,0-1 0,0 0 0,0 1 0,1-1 0,1 0 0,-1 1 0,1-1 0,3 12 0,-3-19-16,0-1 1,-1 1-1,1 0 1,0 0-1,0 0 1,0-1 0,0 1-1,0 0 1,0-1-1,0 1 1,0-1-1,0 1 1,0-1-1,1 1 1,-1-1-1,0 0 1,0 0 0,0 0-1,0 1 1,1-1-1,-1 0 1,0 0-1,0-1 1,0 1-1,1 0 1,-1 0-1,0-1 1,2 0 0,33-15 1602,8-21-778,67-73 1,-67 63-998,53-43 1,-91 85 1559,0 1-5905,-12 10-6303,-6 3 3282</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43.244"/>
    </inkml:context>
    <inkml:brush xml:id="br0">
      <inkml:brushProperty name="width" value="0.025" units="cm"/>
      <inkml:brushProperty name="height" value="0.025" units="cm"/>
    </inkml:brush>
  </inkml:definitions>
  <inkml:trace contextRef="#ctx0" brushRef="#br0">1 0 8168,'0'0'4356,"11"50"-2402,6-28-65,-1 0-543,10 1-866,8 4-352,2-3-640,-1 0-3332,1-4-6438</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43.992"/>
    </inkml:context>
    <inkml:brush xml:id="br0">
      <inkml:brushProperty name="width" value="0.025" units="cm"/>
      <inkml:brushProperty name="height" value="0.025" units="cm"/>
    </inkml:brush>
  </inkml:definitions>
  <inkml:trace contextRef="#ctx0" brushRef="#br0">570 44 8712,'0'0'1308,"-8"-7"-16,5 4-1220,-1-1 1,0 1-1,0 0 0,0 0 0,0 0 1,-1 0-1,1 1 0,0 0 0,-1 0 1,0 0-1,0 0 0,1 1 0,-1 0 1,0 0-1,0 0 0,0 1 0,0-1 1,0 1-1,0 0 0,0 1 0,0-1 1,0 1-1,0 0 0,0 0 1,0 1-1,0-1 0,-8 5 0,-9 7 67,1 0-1,1 2 0,0 0 0,1 1 0,0 1 1,2 1-1,0 0 0,-15 22 0,13-11-73,1 0 1,1 1-1,1 1 0,2 0 0,-11 38 0,-2 30-69,5 2-1,-18 198 1,31-214 96,-20 392-1144,28-470 1046,1-1 0,1 1 0,-1 0 0,1-1 0,0 1 0,1-1 0,-1 1 0,1-1 0,1 0 0,-1 1 0,5 6 0,-5-10 10,1 0 1,-1 0-1,1 0 1,0 0-1,0-1 1,0 0-1,1 1 1,-1-1-1,0 0 1,1 0-1,-1-1 0,1 1 1,0-1-1,0 0 1,-1 0-1,1 0 1,0 0-1,0-1 1,0 1-1,7-1 1,9-1 247,-1-1 0,1 0-1,-1-2 1,1 0 0,-1-1 0,0-1 0,-1-1 0,1 0 0,-2-2 0,1 0 0,-1 0 0,0-2 0,20-17 0,24-21 745,-3-3 0,52-61-1,-95 98-734,30-32 114,-3-1 0,-2-3-1,57-90 1,-85 119-364,0-1 1,-1 0 0,-2-1-1,0 0 1,-2 0-1,0 0 1,-2-1-1,0 0 1,-2 0-1,-1-1 1,-1 1-1,-3-34 1,0 42-7,-2 0-1,-1-1 1,0 2 0,-1-1-1,0 0 1,-2 1 0,0 1 0,0-1-1,-2 1 1,0 1 0,0 0-1,-15-14 1,-19-19-482,-98-77 1,119 105 124,-86-75-1746,41 27-2548,56 56 1869,1 4-2280</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45.312"/>
    </inkml:context>
    <inkml:brush xml:id="br0">
      <inkml:brushProperty name="width" value="0.025" units="cm"/>
      <inkml:brushProperty name="height" value="0.025" units="cm"/>
    </inkml:brush>
  </inkml:definitions>
  <inkml:trace contextRef="#ctx0" brushRef="#br0">429 152 5477,'4'-22'1119,"0"0"-1,-2 0 0,0-43 1,-2 64-1073,0 0-1,0 0 1,0 0 0,0 0 0,-1 0-1,1 0 1,0 1 0,-1-1 0,1 0 0,-1 0-1,1 0 1,-1 0 0,1 1 0,-1-1 0,0 0-1,1 1 1,-1-1 0,0 0 0,0 1 0,1-1-1,-1 1 1,0-1 0,0 1 0,0-1-1,0 1 1,0 0 0,0-1 0,1 1 0,-1 0-1,0 0 1,0 0 0,0 0 0,0 0 0,0 0-1,0 0 1,0 0 0,-2 0 0,-1 1-8,0-1 1,1 1-1,-1 0 1,0 0 0,0 0-1,1 0 1,-1 1-1,-6 3 1,-3 5 189,0 0 1,0 1-1,1 1 1,1 0-1,0 1 1,1 0-1,-9 15 1,-57 104 1418,42-62-1608,4 2 1,2 1-1,4 0 0,2 2 0,5 1 0,2 0 0,4 1 1,-3 137-1,13-171-25,2 0 1,12 77-1,-11-110-86,0 1 0,1 0 0,0 0 0,0-1 0,1 0 0,1 0 0,0 0 0,0 0 0,1-1 1,0 0-1,1 0 0,0 0 0,0-1 0,1 0 0,0-1 0,13 10 0,-14-12 57,0-2 0,1 1 1,0-1-1,0 0 0,0-1 1,0 0-1,0 0 0,1-1 1,-1 0-1,0 0 0,1-1 0,-1 0 1,1-1-1,-1 0 0,0 0 1,0 0-1,1-1 0,-1-1 1,0 1-1,13-7 0,6-4 266,-1-1 0,0-1-1,-1-1 1,35-29 0,-16 9 518,-1-3 0,-3-1 0,0-1 0,-3-3 0,43-64 1,-63 81-546,-1-1 1,-1 0 0,-1-1 0,-2 0 0,-1-1 0,-1 0 0,-1-1 0,-2 0 0,-2-1 0,0 1-1,-1-36 1,-4 52-197,-1 0-1,-1 0 0,0 0 0,-2 0 0,1 0 1,-2 0-1,0 1 0,-1 0 0,0 0 0,-1 1 1,0-1-1,-1 1 0,-14-17 0,-11-8-360,-2 2-1,-68-57 0,-22-22-1912,119 108 1918,-19-17-982,4 17-3656,15 7-1910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6.920"/>
    </inkml:context>
    <inkml:brush xml:id="br0">
      <inkml:brushProperty name="width" value="0.025" units="cm"/>
      <inkml:brushProperty name="height" value="0.025" units="cm"/>
    </inkml:brush>
  </inkml:definitions>
  <inkml:trace contextRef="#ctx0" brushRef="#br0">10 59 13965,'0'0'3716,"9"1"-2515,-1 0-976,5 0 39,0 0 0,1 0 0,-1-2 0,14-1 0,-24 2-240,-1 0 0,0 0 0,1-1-1,-1 1 1,0-1 0,1 1 0,-1-1 0,0 0-1,0 0 1,0 0 0,0 0 0,0 0 0,0 0-1,0-1 1,0 1 0,0-1 0,0 1-1,-1-1 1,1 0 0,-1 1 0,1-1 0,-1 0-1,0 0 1,0 0 0,0 0 0,0-1 0,0 1-1,0 0 1,0 0 0,-1 0 0,1-1 0,-1 1-1,1-3 1,-2 4-29,1 0-1,-1 1 1,1-1-1,-1 1 1,1-1-1,-1 0 1,1 1-1,-1-1 1,1 1-1,-1 0 1,0-1-1,1 1 1,-1-1-1,0 1 1,1 0-1,-1 0 1,0-1 0,0 1-1,1 0 1,-1 0-1,0 0 1,0 0-1,1 0 1,-1 0-1,0 0 1,0 0-1,1 0 1,-1 0-1,0 0 1,0 1-1,0-1 1,-27 6-242,19-2 244,1 1-1,-1-1 1,1 2-1,0-1 1,1 1-1,0 1 0,-1-1 1,2 1-1,-1 0 1,1 1-1,0 0 1,1 0-1,0 0 1,-7 15-1,11-22 3,1 0-1,0-1 1,0 1 0,0 0 0,0-1 0,0 1-1,0 0 1,0 0 0,0-1 0,1 1-1,-1 0 1,0-1 0,0 1 0,0 0-1,1-1 1,-1 1 0,0-1 0,1 1-1,-1 0 1,1-1 0,-1 1 0,0-1-1,1 1 1,-1-1 0,1 1 0,0-1-1,-1 0 1,1 1 0,-1-1 0,1 0 0,0 1-1,-1-1 1,1 0 0,-1 0 0,1 1-1,0-1 1,-1 0 0,1 0 0,0 0-1,0 0 1,-1 0 0,1 0 0,1 0-1,38 0 200,-32-1-95,7 0-53,0-2 0,0 0 0,0-1 0,0 0 0,-1-1 0,0-1 0,0 0 0,23-15 0,49-21 199,-118 93 504,31-50-702,0 0 1,0 0 0,0 0 0,1 0 0,-1 0 0,0 0 0,1 1-1,-1-1 1,1 0 0,-1 0 0,1 1 0,0-1 0,-1 0 0,1 1-1,0-1 1,0 0 0,0 1 0,0-1 0,0 0 0,1 1 0,-1-1-1,0 0 1,0 0 0,1 2 0,0-2-14,0 0 0,0 0 0,1 0 1,-1 0-1,0 0 0,0-1 0,0 1 0,1 0 1,-1-1-1,0 1 0,1-1 0,-1 0 0,0 1 1,1-1-1,-1 0 0,1 0 0,-1 1 0,2-2 1,6 1 27,-1 0 1,0-1-1,1 0 1,-1-1-1,0 0 1,14-5-1,-13 4-45,0-1 0,0 0 0,-1-1 0,1 0 0,-1-1-1,0 1 1,-1-1 0,1-1 0,-1 0 0,6-7 0,-13 16-33,-1 0 0,0 0 1,1 0-1,-1 0 0,1 0 1,0 0-1,0 1 0,0-1 0,0 0 1,0 0-1,0 0 0,1 0 1,-1 0-1,1 0 0,-1 0 0,1 0 1,0 0-1,0 0 0,0 0 1,0 0-1,0 0 0,0 0 0,0-1 1,1 1-1,-1 0 0,1-1 1,-1 1-1,1-1 0,-1 0 0,1 1 1,0-1-1,0 0 0,0 0 1,0 0-1,3 1 0,4-1-19,0 0 0,0-1-1,1 0 1,-1-1 0,0 0-1,0 0 1,0-1 0,0 0 0,0 0-1,-1-1 1,1 0 0,-1-1 0,14-7-1,-23 12-430,-10 13 1085,5-1-5989,7-21 541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7.335"/>
    </inkml:context>
    <inkml:brush xml:id="br0">
      <inkml:brushProperty name="width" value="0.025" units="cm"/>
      <inkml:brushProperty name="height" value="0.025" units="cm"/>
      <inkml:brushProperty name="color" value="#E71224"/>
    </inkml:brush>
  </inkml:definitions>
  <inkml:trace contextRef="#ctx0" brushRef="#br0">22 0 11275,'0'0'2135,"-1"11"572,-17 96 2444,17-106-5131,1 1 1,0 0-1,-1-1 0,1 1 0,0-1 1,0 1-1,0 0 0,0-1 1,0 1-1,0-1 0,0 1 0,1 0 1,-1-1-1,0 1 0,1-1 0,0 1 1,-1-1-1,1 1 0,0-1 1,0 1-1,-1-1 0,1 0 0,0 1 1,1-1-1,-1 0 0,2 2 0,0-2-13,-1 1-1,1-1 1,0 0-1,0 0 1,0 0-1,0 0 0,0-1 1,1 1-1,-1-1 1,0 0-1,0 0 0,6-1 1,2 0 0,-1 0 0,0-1 1,1-1-1,-1 0 0,0 0 0,-1-1 1,17-8-1,-1-8-218,-22 16 185,1 0 0,-1 1 0,1 0 0,0 0 0,0 0 0,0 0 0,1 0 0,-1 1 0,1 0 0,9-3 0,-20 36-785,-5-3 939,6-20-96,1 1 0,1 0 0,0 0 0,0 0 0,1 1 0,0-1 0,-1 14 0,3-22-134,0-1 0,0 0 0,0 0 0,0 0 0,0 0 0,0 1 0,0-1 0,0 0 0,0 0 0,0 0 0,0 0 0,0 1-1,0-1 1,1 0 0,-1 0 0,0 0 0,0 0 0,0 0 0,0 0 0,0 1 0,0-1 0,1 0 0,-1 0 0,0 0 0,0 0 0,0 0 0,0 0 0,1 0 0,-1 0 0,0 0-1,0 0 1,0 0 0,0 0 0,1 0 0,-1 0 0,0 0 0,0 0 0,0 0 0,1 0 0,-1 0 0,0 0 0,0 0 0,0 0 0,0 0 0,1 0 0,1 0-1343,8 0-5409</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41.851"/>
    </inkml:context>
    <inkml:brush xml:id="br0">
      <inkml:brushProperty name="width" value="0.025" units="cm"/>
      <inkml:brushProperty name="height" value="0.025" units="cm"/>
    </inkml:brush>
  </inkml:definitions>
  <inkml:trace contextRef="#ctx0" brushRef="#br0">26 0 10602,'0'0'4383,"-1"11"-4079,-23 399 1271,28 14-892,0-94-416,18 82-112,-14-128-95,1 15 179,6-250 375,-14-48-668,-1 0 1,1 1-1,0-1 0,-1 0 1,1 0-1,0 0 0,-1 0 0,1 0 1,0-1-1,0 1 0,0 0 0,0 0 1,0-1-1,0 1 0,0 0 0,2 0 1,-3-1-126,1 0 0,0 0 0,0 0 0,0 0 0,-1-1 0,1 1 0,0 0 0,0 0 0,0-1 0,-1 1 0,1 0 0,0-1 0,-1 1-1,1-1 1,0 1 0,-1-1 0,1 1 0,0-1 0,-1 0 0,1 1 0,-1-1 0,1 0 0,-1 1 0,1-1 0,-1 0 0,0 0 0,1-1 0,7-13-6915</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42.752"/>
    </inkml:context>
    <inkml:brush xml:id="br0">
      <inkml:brushProperty name="width" value="0.025" units="cm"/>
      <inkml:brushProperty name="height" value="0.025" units="cm"/>
    </inkml:brush>
  </inkml:definitions>
  <inkml:trace contextRef="#ctx0" brushRef="#br0">0 35 769,'0'0'12299,"9"5"-12267,1 1-24,0-2-1,0 1 0,0-1 0,1-1 0,-1 0 0,1 0 0,0-1 0,20 1 0,396-19 1466,-216 4-1456,65-2-449,277-10 18,-185 18-3096,702 23 4022,-425 13 1227,-88-3-547,-221-23-535,-379-4-3839,32 0-1083</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43.149"/>
    </inkml:context>
    <inkml:brush xml:id="br0">
      <inkml:brushProperty name="width" value="0.025" units="cm"/>
      <inkml:brushProperty name="height" value="0.025" units="cm"/>
    </inkml:brush>
  </inkml:definitions>
  <inkml:trace contextRef="#ctx0" brushRef="#br0">1 25 10954,'0'0'6123,"9"-5"-6074,-5 2-51,0 1 1,0 0 0,0-1 0,0 2-1,1-1 1,-1 0 0,1 1 0,-1 0 0,1 0-1,0 0 1,-1 1 0,1-1 0,0 1 0,-1 0-1,1 1 1,0-1 0,-1 1 0,1 0-1,0 0 1,-1 0 0,6 3 0,221 59 33,-229-62-36,0-1-1,0 0 1,-1 1-1,1-1 1,0 1 0,0-1-1,0 1 1,0 0 0,0 0-1,-1 0 1,1 0 0,0 0-1,-1 0 1,1 0 0,-1 1-1,1-1 1,-1 0 0,1 1-1,-1-1 1,0 1-1,0 0 1,0-1 0,0 1-1,0 0 1,1 3 0,-2-2 11,0-1 1,-1 0-1,1 0 1,0 1 0,-1-1-1,0 0 1,1 0-1,-1 0 1,0 1-1,0-1 1,0 0 0,0 0-1,-1 0 1,1-1-1,-1 1 1,1 0-1,-1 0 1,1-1 0,-1 1-1,0-1 1,-3 3-1,-31 20 52,0-2 0,-2-1-1,0-2 1,-80 27 0,101-42-2323,10-3-1227</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44.098"/>
    </inkml:context>
    <inkml:brush xml:id="br0">
      <inkml:brushProperty name="width" value="0.025" units="cm"/>
      <inkml:brushProperty name="height" value="0.025" units="cm"/>
    </inkml:brush>
  </inkml:definitions>
  <inkml:trace contextRef="#ctx0" brushRef="#br0">1 427 8200,'0'0'6945,"12"-7"-5616,21-15-831,-1-1-1,-1-2 1,-2-1 0,49-54-1,97-146-177,-159 208-343,-15 37-113,-1 1 210,0 3-35,1-1 0,1 1 0,0 0 0,2-1-1,1 1 1,9 23 0,-9-33-126,0-1 0,1 0 0,0 0-1,1-1 1,1 0 0,-1 0 0,2 0 0,0-1-1,0 0 1,1-1 0,20 16 0,-13-14-363,0-1 0,1 0 0,0-1 0,0-1 0,0-1 0,1-1 0,1 0 0,-1-1 0,23 2 0,40 0-5305</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07.426"/>
    </inkml:context>
    <inkml:brush xml:id="br0">
      <inkml:brushProperty name="width" value="0.025" units="cm"/>
      <inkml:brushProperty name="height" value="0.025" units="cm"/>
    </inkml:brush>
  </inkml:definitions>
  <inkml:trace contextRef="#ctx0" brushRef="#br0">19 1 10314,'0'0'2530,"-1"12"-1750,-17 379 789,18-391-1525,0 0 1,0 0-1,0 1 0,0-1 0,0 0 1,0 0-1,0 0 0,0 0 0,0 0 1,0 1-1,0-1 0,0 0 1,0 0-1,0 0 0,0 0 0,0 1 1,0-1-1,1 0 0,-1 0 0,0 0 1,0 0-1,0 0 0,0 1 1,0-1-1,0 0 0,0 0 0,0 0 1,0 0-1,1 0 0,-1 0 0,0 0 1,0 0-1,0 1 0,0-1 0,0 0 1,1 0-1,-1 0 0,0 0 1,0 0-1,0 0 0,0 0 0,0 0 1,1 0-1,-1 0 0,0 0 0,0 0 1,0 0-1,0 0 0,1 0 1,-1 0-1,0 0 0,0 0 0,0 0 1,1 0-1,10-9 1175,9-13-127,24-57 566,-29 49-1332,2 0 1,22-28-1,-38 57-419,-1 0 0,1 1 0,0-1 1,0 0-1,0 0 0,0 1 0,0-1 0,0 0 0,0 1 0,0-1 1,0 1-1,0-1 0,0 1 0,0 0 0,0-1 0,2 1 0,10-1-6753,-11 1 4818</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07.774"/>
    </inkml:context>
    <inkml:brush xml:id="br0">
      <inkml:brushProperty name="width" value="0.025" units="cm"/>
      <inkml:brushProperty name="height" value="0.025" units="cm"/>
    </inkml:brush>
  </inkml:definitions>
  <inkml:trace contextRef="#ctx0" brushRef="#br0">0 0 9513,'0'0'5477,"9"60"-3043,6-38-1184,8 1-706,5-2-352,4-4-96,7-3-1217,-4-7-2786,-3-7-3492</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08.465"/>
    </inkml:context>
    <inkml:brush xml:id="br0">
      <inkml:brushProperty name="width" value="0.025" units="cm"/>
      <inkml:brushProperty name="height" value="0.025" units="cm"/>
    </inkml:brush>
  </inkml:definitions>
  <inkml:trace contextRef="#ctx0" brushRef="#br0">42 0 12460,'0'0'8354,"-4"12"-8204,-27 125 127,28-120-191,2-14-38,0 0 1,1-1-1,-1 1 0,1 0 0,0 0 0,0 0 0,0-1 0,0 1 1,1 4-1,-1-6-35,1 0 0,0 0 0,0 1 0,0-1 0,0 0 0,-1 0 0,1-1 0,0 1 0,1 0 0,-1 0 0,0 0 1,0-1-1,0 1 0,0 0 0,1-1 0,-1 1 0,0-1 0,0 0 0,1 1 0,-1-1 0,0 0 0,1 0 0,1 0 0,15 3-52,-1 0-383,0 0 0,1-1 0,-1 0 0,1-2-1,-1 0 1,1-1 0,-1-1 0,22-4 0,-12-6-4025</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09.359"/>
    </inkml:context>
    <inkml:brush xml:id="br0">
      <inkml:brushProperty name="width" value="0.025" units="cm"/>
      <inkml:brushProperty name="height" value="0.025" units="cm"/>
    </inkml:brush>
  </inkml:definitions>
  <inkml:trace contextRef="#ctx0" brushRef="#br0">184 0 12492,'0'0'3171,"-27"63"-2947,12-27-128,-5 5-32,-1 1 0,1 0 32,5-4-64,-6-6 32,8-4-32,0-6 0,4-8-32,3-7-32,3-6-832,3-11-4806,0-14-2786</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09.690"/>
    </inkml:context>
    <inkml:brush xml:id="br0">
      <inkml:brushProperty name="width" value="0.025" units="cm"/>
      <inkml:brushProperty name="height" value="0.025" units="cm"/>
    </inkml:brush>
  </inkml:definitions>
  <inkml:trace contextRef="#ctx0" brushRef="#br0">0 1 7495,'0'0'9929,"34"49"-9608,-12-34-161,-1-4-96,5-2-448,0-4-1538,-3-3-1698,-1-2-6053</inkml:trace>
  <inkml:trace contextRef="#ctx0" brushRef="#br0" timeOffset="1">224 134 11691,'0'0'7495,"62"-54"-7367,-53 46-96,8 7-224,-8 1-577,-3 14-704,-4 13-161,-2 8-31,0 1-1218,0 0-1185</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13.448"/>
    </inkml:context>
    <inkml:brush xml:id="br0">
      <inkml:brushProperty name="width" value="0.025" units="cm"/>
      <inkml:brushProperty name="height" value="0.025" units="cm"/>
    </inkml:brush>
  </inkml:definitions>
  <inkml:trace contextRef="#ctx0" brushRef="#br0">93 25 7111,'9'-9'2578,"9"-6"5895,-16 17-5706,-9 12-3063,-13 18 550,-29 37 0,4-7-3132,44-74-8434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7.680"/>
    </inkml:context>
    <inkml:brush xml:id="br0">
      <inkml:brushProperty name="width" value="0.025" units="cm"/>
      <inkml:brushProperty name="height" value="0.025" units="cm"/>
      <inkml:brushProperty name="color" value="#E71224"/>
    </inkml:brush>
  </inkml:definitions>
  <inkml:trace contextRef="#ctx0" brushRef="#br0">157 101 17168,'-9'5'1036,"-8"2"-180,1 1 0,0 1 0,-26 20 0,37-26-776,1 0-1,-1 1 0,1 0 0,0 0 0,1 0 0,-1 1 0,0-1 0,1 1 0,0 0 0,0 0 0,1 0 1,-1 0-1,1 0 0,0 1 0,1-1 0,-1 1 0,1-1 0,-1 9 0,2-12-79,0-1-1,1 0 0,-1 1 0,0-1 1,0 0-1,1 0 0,-1 1 1,1-1-1,-1 0 0,1 0 1,0 0-1,-1 0 0,1 0 0,0 1 1,0-1-1,0-1 0,0 1 1,0 0-1,0 0 0,0 0 1,0 0-1,0-1 0,0 1 1,0 0-1,0-1 0,1 1 0,-1-1 1,0 0-1,0 1 0,1-1 1,-1 0-1,0 0 0,1 0 1,-1 1-1,0-2 0,1 1 0,-1 0 1,0 0-1,0 0 0,1 0 1,-1-1-1,0 1 0,2-1 1,3 0 43,0-1 1,0 1 0,-1-1 0,1 0-1,0-1 1,-1 1 0,1-1-1,5-4 1,13-17-9,-1 0 0,-2-2-1,0 0 1,-2-1 0,-1-1-1,-1-1 1,16-38 0,-29 58-111,-7 10 32,-14 18 21,-22 34 32,33-44-11,0 1-1,1 0 1,0 0-1,1 1 1,0-1-1,1 1 1,0 0-1,0 0 1,1 0-1,1 0 1,0 0-1,0 0 1,1 0-1,2 16 1,-2-25 0,1-1 0,-1 1 0,1-1 0,0 0 0,0 1 0,-1-1 0,1 0-1,0 1 1,0-1 0,0 0 0,1 0 0,-1 0 0,0 0 0,0 0 0,0 0 0,1 0 0,-1 0 0,1-1 0,-1 1 0,1 0 0,-1-1-1,1 1 1,-1-1 0,1 0 0,-1 1 0,1-1 0,-1 0 0,1 0 0,-1 0 0,1 0 0,0 0 0,-1 0 0,1-1 0,-1 1 0,1 0-1,-1-1 1,1 1 0,1-2 0,5 0 26,-1 0 0,0-1-1,0 0 1,1-1 0,-2 1 0,10-8-1,-1 0-21,0-2 0,-1 0 0,-1-1 0,-1-1-1,19-25 1,-33 43-56,-4 6 69,0 1-1,0 0 1,1 0 0,0 0 0,1 1-1,0 0 1,1 0 0,0 0 0,1 0-1,0 0 1,-1 14 0,4-24-17,-1 1 1,1-1-1,-1 1 0,1-1 0,0 1 1,-1-1-1,1 0 0,0 1 1,0-1-1,0 0 0,0 0 1,0 1-1,0-1 0,0 0 1,1 0-1,-1 0 0,0 0 1,0-1-1,1 1 0,-1 0 1,1 0-1,-1-1 0,1 1 1,-1-1-1,1 0 0,-1 1 1,1-1-1,-1 0 0,1 0 1,0 0-1,1 0 0,1 1-427,0-1 0,-1 0-1,1 0 1,0-1 0,0 1-1,-1-1 1,1 1-1,0-1 1,-1 0 0,1-1-1,-1 1 1,0-1 0,5-2-1,12-13-5890</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13.811"/>
    </inkml:context>
    <inkml:brush xml:id="br0">
      <inkml:brushProperty name="width" value="0.025" units="cm"/>
      <inkml:brushProperty name="height" value="0.025" units="cm"/>
    </inkml:brush>
  </inkml:definitions>
  <inkml:trace contextRef="#ctx0" brushRef="#br0">8 0 5157,'0'0'13036,"-7"17"-12812,18-5-95,0 0-33,4-4-128,5 1-609,1-5-704,5-3-897,-5-1-321,-3 0-1312,3-2-3877</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14.143"/>
    </inkml:context>
    <inkml:brush xml:id="br0">
      <inkml:brushProperty name="width" value="0.025" units="cm"/>
      <inkml:brushProperty name="height" value="0.025" units="cm"/>
    </inkml:brush>
  </inkml:definitions>
  <inkml:trace contextRef="#ctx0" brushRef="#br0">14 0 9545,'0'0'4084,"9"2"-2531,-4-2-1442,0 1 1,0 0-1,0 0 0,-1 1 0,1-1 0,0 1 0,-1 0 0,1 1 0,-1-1 1,5 4-1,-7-4-139,0 0 1,0 0 0,-1 0-1,1 0 1,-1 0 0,1 1 0,-1-1-1,1 0 1,-1 1 0,0-1-1,0 1 1,0-1 0,-1 1-1,1 0 1,-1-1 0,1 1 0,-1 0-1,0-1 1,0 1 0,0 0-1,0-1 1,-1 1 0,1 0-1,-1-1 1,-1 5 0,0-2 159,-1 0 1,0 0 0,-1 0-1,0 0 1,1 0 0,-1-1-1,-1 1 1,1-1-1,-1 0 1,0-1 0,1 1-1,-2-1 1,1 0 0,-7 3-1,-14 11 2182,26-16-1962,43-1 447,58-1-4550,-66-3-1668</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48.112"/>
    </inkml:context>
    <inkml:brush xml:id="br0">
      <inkml:brushProperty name="width" value="0.025" units="cm"/>
      <inkml:brushProperty name="height" value="0.025" units="cm"/>
    </inkml:brush>
  </inkml:definitions>
  <inkml:trace contextRef="#ctx0" brushRef="#br0">68 2 9321,'0'0'496,"-9"0"444,-48-2 1377,56 2-967,16 9 583,39 52-903,-41-44-693,1-1 0,1 0 0,1 0 0,0-2 0,1 0 0,0-1 0,28 16 0,120 47-265,-85-41 7,103 61 0,336 209 422,-407-244-390,-3 4-1,166 133 0,-203-138 0,2-3 0,3-3 0,2-3 0,129 61 0,27 0 1150,-187-85-1246,-1 2 1,75 60-1,-98-67 122,-15-14-98,0 0 0,0 0 0,1-1 0,20 12-1,-16-10-118,-6-5 898,-5-21-277,-9 6-7933,6-1-76</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0:03.228"/>
    </inkml:context>
    <inkml:brush xml:id="br0">
      <inkml:brushProperty name="width" value="0.025" units="cm"/>
      <inkml:brushProperty name="height" value="0.025" units="cm"/>
    </inkml:brush>
  </inkml:definitions>
  <inkml:trace contextRef="#ctx0" brushRef="#br0">1 409 9513,'0'0'8814,"11"-6"-7992,176-122 1251,-10 4-1370,-116 90-1096,21-14-1463,-32 10-2915,-35 23 676,-8 0-2647</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0:03.562"/>
    </inkml:context>
    <inkml:brush xml:id="br0">
      <inkml:brushProperty name="width" value="0.025" units="cm"/>
      <inkml:brushProperty name="height" value="0.025" units="cm"/>
    </inkml:brush>
  </inkml:definitions>
  <inkml:trace contextRef="#ctx0" brushRef="#br0">189 0 12139,'0'0'4928,"-8"13"-4645,1-3-277,0-1 1,2 0 0,-1 0 1,1 1-1,1 0 0,-1 0 0,2 0 1,-5 18-1,-64 209 149,18-72 51,50-143-164,4-22-37,0 1 1,-1-1 0,1 0 0,0 1 0,0-1 0,0 0-1,0 1 1,0-1 0,0 0 0,0 1 0,0-1-1,0 1 1,0-1 0,0 0 0,1 1 0,-1-1 0,0 0-1,0 1 1,0-1 0,0 0 0,1 1 0,-1-1 0,0 0-1,0 1 1,0-1 0,1 0 0,-1 0 0,0 1 0,1-1-1,-1 0 1,0 0 0,0 0 0,1 1 0,-1-1 0,0 0-1,1 0 1,-1 0 0,1 0 0,-1 0 0,0 0 0,1 1-1,-1-1 1,0 0 0,1 0 0,-1 0 0,1 0 0,-1 0-1,0-1 1,1 1 0,-1 0 0,0 0 0,1 0 0,-1 0-1,1 0 1,15-8 454,-16 8-417,22-9 167,0 1 0,1 0 0,0 2 0,0 0 0,1 2 0,32-2 0,-20 2-3867,65-16 1,-49 2-3606</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0:04.333"/>
    </inkml:context>
    <inkml:brush xml:id="br0">
      <inkml:brushProperty name="width" value="0.025" units="cm"/>
      <inkml:brushProperty name="height" value="0.025" units="cm"/>
    </inkml:brush>
  </inkml:definitions>
  <inkml:trace contextRef="#ctx0" brushRef="#br0">55 1 7399,'0'0'7767,"-3"12"-7110,-7 55 359,-4 136 0,12-121-1437,-18 112 0,16-147 286,3-37 487,1-33 729,10-206 1974,-5 189-2818,2 0 0,2 0 0,22-63 0,-29 97-263,1 1-1,0-1 0,0 1 1,0 0-1,0 0 0,1 0 1,0 0-1,0 1 0,0-1 1,1 1-1,-1 0 0,1 0 0,0 1 1,0 0-1,0 0 0,1 0 1,-1 0-1,1 1 0,0 0 1,-1 0-1,1 0 0,0 1 1,0 0-1,0 0 0,0 0 0,0 1 1,0 0-1,1 0 0,-1 1 1,0-1-1,0 1 0,0 1 1,-1-1-1,1 1 0,11 5 1,-14-7-22,-1 1 1,1 0 0,-1 0 0,1 1 0,-1-1 0,1 0 0,-1 1 0,0 0 0,0-1-1,0 1 1,0 0 0,0 0 0,0 0 0,0 0 0,-1 1 0,1-1 0,-1 0 0,1 1 0,-1-1-1,0 1 1,0-1 0,0 1 0,0 0 0,-1-1 0,1 1 0,-1 0 0,1-1 0,-1 1-1,0 5 1,-1-4 78,-1 0-1,1 0 0,0-1 0,-1 1 0,0-1 0,0 1 1,0-1-1,0 1 0,0-1 0,-1 0 0,1 0 1,-1 0-1,0-1 0,0 1 0,0-1 0,0 1 0,0-1 1,-1 0-1,1 0 0,-6 2 0,-2 0 57,1-1-1,0 0 0,-1 0 1,0-1-1,1 0 1,-1-1-1,-13 0 0,21 0-191,0-1 0,0 0-1,-1 0 1,1 0 0,0-1-1,0 1 1,-1-1-1,1 0 1,0 1 0,0-1-1,0-1 1,0 1-1,0 0 1,0-1 0,1 0-1,-1 1 1,0-1-1,1 0 1,-1 0 0,1-1-1,0 1 1,0-1 0,0 1-1,0-1 1,0 1-1,0-1 1,1 0 0,-2-3-1,3 6-45,0-1 0,-1 1 0,1 0 0,0-1 0,0 1 0,0 0 0,0-1 0,0 1 0,0 0 0,0-1 0,0 1 0,0 0 0,0-1 0,1 1 0,-1 0 0,0 0-1,0-1 1,0 1 0,0 0 0,0-1 0,0 1 0,1 0 0,-1 0 0,0-1 0,0 1 0,1 0 0,-1 0 0,0-1 0,0 1 0,1 0 0,-1 0 0,0 0 0,0 0 0,1-1 0,-1 1 0,0 0 0,1 0 0,-1 0-1,0 0 1,1 0 0,-1 0 0,0 0 0,1 0 0,-1 0 0,0 0 0,1 0 0,-1 0 0,0 0 0,0 0 0,1 0 0,-1 0 0,0 0 0,1 0 0,-1 1 0,1-1 0,2 0-55,12 0-4438</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0:05.306"/>
    </inkml:context>
    <inkml:brush xml:id="br0">
      <inkml:brushProperty name="width" value="0.025" units="cm"/>
      <inkml:brushProperty name="height" value="0.025" units="cm"/>
    </inkml:brush>
  </inkml:definitions>
  <inkml:trace contextRef="#ctx0" brushRef="#br0">0 487 11018,'0'0'9353,"9"-9"-8862,-4 5-455,0 0 108,0 0-1,-1 0 0,0 0 1,0-1-1,0 1 0,0-1 0,-1 0 1,1 0-1,-1-1 0,-1 1 0,1 0 1,-1-1-1,0 0 0,0 1 1,0-1-1,1-11 0,-3 12 121,-2-31 627,2 36-893,0-1 1,0 1-1,0-1 0,0 1 0,0-1 0,0 1 1,-1-1-1,1 0 0,0 1 0,0-1 0,0 1 0,-1-1 1,1 1-1,0-1 0,0 1 0,-1-1 0,1 1 1,-1 0-1,1-1 0,0 1 0,-1-1 0,1 1 0,-1 0 1,1-1-1,-1 1 0,1 0 0,-1-1 0,1 1 0,-1 0 1,1 0-1,-1 0 0,1 0 0,-1-1 0,1 1 1,-1 0-1,0 0 0,1 0 0,-1 0 0,1 0 0,-1 0 1,1 0-1,-1 1 0,1-1 0,-1 0 0,0 0 1,1 0-1,-1 0 0,1 1 0,-1-1 0,0 1 0,-1 1-55,-1 0 0,1 1 0,0-1 0,0 1 0,0 0 0,0-1 0,1 1 0,-1 0 0,1 0 0,0 0 0,-1 0 0,2 1 0,-1-1 0,0 0 0,0 6 0,-5 50-728,5-55 777,1 0-1,0-1 1,0 1 0,0 0 0,0-1-1,1 1 1,-1 0 0,1-1 0,0 1 0,0-1-1,0 0 1,1 1 0,-1-1 0,1 0-1,0 1 1,0-1 0,2 3 0,0-4 0,-1 0 0,0 0 0,1 0 1,-1 0-1,1 0 0,0-1 0,-1 0 1,1 1-1,0-2 0,0 1 0,0 0 1,0-1-1,0 1 0,0-1 0,6-1 1,-6 1 19,-1 0 1,0 0 0,1 0 0,-1-1-1,1 1 1,-1-1 0,1 0-1,-1 0 1,0 0 0,0-1 0,0 1-1,1-1 1,-1 0 0,-1 1 0,1-1-1,0-1 1,0 1 0,-1 0 0,1-1-1,-1 1 1,0-1 0,0 0 0,0 0-1,3-5 1,-2 1 100,0-2 0,0 1 0,-1 0 0,0 0 0,0-1-1,-1 1 1,0-1 0,0-15 0,66-3-4287,-55 19 3559,-1 1 0,0-2 0,-1 0 1,0 0-1,0-1 0,-1 0 0,0 0 0,-1-1 1,0 0-1,-1-1 0,0 0 0,10-24 1,-10 18-146,-1 0 0,-1-1 1,-1 1-1,3-28 0,-5-36 1553,-2 83-728,0-1 0,0 1-1,-1-1 1,1 1 0,0-1-1,0 1 1,-1-1 0,1 1-1,0-1 1,-1 1 0,1-1-1,-1 0 1,1 1-1,-1-1 1,1 0 0,-1 1-1,1-1 1,-1 0 0,1 1-1,-1-1 1,1 0 0,-1 0-1,1 0 1,-1 0 0,1 1-1,-1-1 1,0 0 0,1 0-1,-1 0 1,1 0-1,-1 0 1,1 0 0,-1 0-1,0-1 1,1 1 0,-1 0-1,1 0 1,-1 0 0,1-1-1,-1 1 1,1 0 0,-1 0-1,1-1 1,-1 1-1,1 0 1,-1-1 0,1 1-1,0-1 1,-1 1 0,1-1-1,-1 1 1,1-1 0,0 1-1,0-1 1,-1 1 0,1-1-1,0 1 1,0-1-1,0 1 1,-1-1 0,1 1-1,0-1 1,0 0 0,-6 18 245,0 0 0,1 1 1,0 0-1,2 0 0,0 1 1,1-1-1,1 28 0,17 132 1423,-1-4 431,-14-181-1959,0 1-1,0 0 1,1-1 0,0 1 0,0 0-1,4-8 1,6-22 647,-11 32-802,0-1-1,0 0 1,1 1 0,0 0 0,0-1 0,0 1-1,0 0 1,1 0 0,-1 0 0,1 0-1,0 1 1,0-1 0,6-4 0,2 0-110,0 0 0,1 0 0,15-7 0,-17 11 21,-1-1 0,0 0 0,0-1 0,0 0 1,-1 0-1,0-1 0,0 0 0,8-10 0,-12 11 124,0 0-1,0-1 1,-1 1 0,0-1 0,4-12 0,-7 19-62,1-1 1,-1 0 0,1 0-1,-1 0 1,0 1-1,1-1 1,-1 0-1,0 0 1,0 0-1,1 0 1,-1 0-1,0 0 1,0 0-1,0 0 1,0 0-1,0 0 1,-1 0-1,1 1 1,0-1 0,0 0-1,-1 0 1,1 0-1,0 0 1,-1 0-1,1 0 1,-1 1-1,1-1 1,-1 0-1,1 0 1,-1 1-1,0-1 1,1 0-1,-1 1 1,0-1-1,0 1 1,1-1 0,-1 1-1,0-1 1,0 1-1,0 0 1,0-1-1,1 1 1,-1 0-1,0-1 1,0 1-1,0 0 1,0 0-1,0 0 1,0 0-1,0 0 1,0 0-1,-1 0 1,0 1-26,0 0 0,0 0 0,-1 0 0,1 0 0,0 0 0,0 0 0,0 1 0,0-1 0,0 1 0,1-1 0,-1 1 0,0 0 0,1-1 0,-1 1 0,1 0 0,0 0 0,-1 0 0,1 0 0,0 1 0,0-1 0,0 0 0,1 0 0,-1 1 0,0-1 0,1 0 1,-1 4-1,-7 64-68,8-66 66,-1 0-1,1 1 1,0-1-1,1 0 1,-1 0-1,1 0 0,-1 0 1,1 1-1,1-1 1,-1 0-1,0-1 1,1 1-1,2 5 1,-2-7-33,0-1 1,0 1 0,0 0 0,1-1 0,-1 1-1,0-1 1,1 0 0,-1 0 0,1 0-1,-1 0 1,1 0 0,-1 0 0,1-1-1,-1 1 1,1-1 0,0 0 0,-1 0 0,1 0-1,0 0 1,-1 0 0,1 0 0,2-1-1,1-1-503,-1 1 0,0-1 1,0 0-1,0 0 0,0 0 0,0 0 0,-1-1 0,1 0 0,-1 0 0,0-1 0,1 1 0,-1-1 0,-1 0 0,1 0 0,-1 0 0,1 0 0,-1-1 0,0 1 1,-1-1-1,5-9 0,8-21-6769</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0:06.149"/>
    </inkml:context>
    <inkml:brush xml:id="br0">
      <inkml:brushProperty name="width" value="0.025" units="cm"/>
      <inkml:brushProperty name="height" value="0.025" units="cm"/>
    </inkml:brush>
  </inkml:definitions>
  <inkml:trace contextRef="#ctx0" brushRef="#br0">17 17 8648,'0'0'1842,"-3"11"0,-2 14-1078,1 0 0,1 0 0,1 49 0,13 89 365,-11-161-1125,0-1 0,0 0-1,0 1 1,0-1 0,1 1 0,-1-1-1,0 0 1,1 1 0,-1-1 0,1 0 0,-1 1-1,1-1 1,0 0 0,0 0 0,-1 1 0,1-1-1,0 0 1,0 0 0,1 1 0,-1-2 27,0 0 0,-1 0 1,1 1-1,0-1 0,0 0 1,0 0-1,-1 0 0,1 0 1,0 0-1,0-1 0,-1 1 1,1 0-1,0 0 0,0 0 0,-1-1 1,1 1-1,0 0 0,-1-1 1,1 1-1,0 0 0,-1-1 1,1 1-1,0-1 0,0 0 1,3-3 174,1-1 0,-1 1 0,0-1 0,0 0 0,-1 0 0,6-11 0,5-9 123,-10 18-365,1 0 0,-1 0 0,-1-1 0,0 0 0,0 1 0,0-1 0,-1-1 0,2-13 0,-4 21-386,-1 5 152,0 1 0,-1 0-1,2 1 1,-1-1-1,0 0 1,1 8-1,-1 4-104,0-8 22,0 0 0,1 0 0,0 0 0,1 1 0,1 9 0,-2-17 371,0-1 0,1 0 0,-1 0 0,0 1 0,0-1 0,1 0-1,-1 0 1,1 0 0,-1 1 0,1-1 0,0 0 0,0 0 0,-1 0 0,1 0 0,0 0 0,0 0-1,0 0 1,0-1 0,0 1 0,0 0 0,0 0 0,0-1 0,0 1 0,0-1 0,0 1 0,1-1-1,-1 1 1,0-1 0,0 0 0,1 1 0,-1-1 0,0 0 0,0 0 0,1 0 0,-1 0 0,0 0-1,0 0 1,1 0 0,-1-1 0,0 1 0,0 0 0,1-1 0,-1 1 0,0-1 0,0 1 0,0-1-1,0 0 1,0 1 0,1-2 0,5-2 492,-1-1-1,0 0 1,0 0 0,0 0-1,-1 0 1,0-1 0,0 0-1,0 0 1,6-12 0,31-64 1013,-33 61-1569,0 0 0,-2-1 0,-1 1 1,0-2-1,-2 1 0,4-44 0,-8 66 6,0 0 0,0 0 0,0-1 0,0 1 0,1 0 0,-1-1 0,0 1 0,0 0 0,0-1 0,0 1 0,0 0-1,0-1 1,0 1 0,0 0 0,0-1 0,0 1 0,0 0 0,0-1 0,0 1 0,0 0 0,0-1 0,0 1 0,0 0-1,0 0 1,-1-1 0,1 1 0,0 0 0,0-1 0,0 1 0,-1 0 0,1 0 0,0-1 0,0 1 0,0 0 0,-1 0-1,1 0 1,0-1 0,-1 1 0,1 0 0,0 0 0,0 0 0,-1 0 0,1-1 0,0 1 0,-1 0 0,1 0 0,0 0 0,-1 0-1,-12 16-549,-9 30 726,15-19-78,0 0 0,2 0 0,0 1 0,2-1 0,2 1 0,0 0 0,4 38 1,-3-64-91,0-1 1,0 1 0,0-1-1,0 1 1,1-1 0,-1 1-1,0-1 1,1 1 0,-1-1-1,1 0 1,-1 1 0,1-1-1,0 1 1,-1-1 0,1 0 0,0 0-1,0 1 1,0-1 0,0 0-1,0 0 1,0 0 0,0 0-1,1 0 1,-1 0 0,0 0-1,1-1 1,-1 1 0,0 0-1,4 0 1,-4-1 34,0-1-1,0 1 0,1-1 1,-1 0-1,0 0 1,0 1-1,0-1 1,0 0-1,0 0 0,0 0 1,0 0-1,0 0 1,0 0-1,0-1 0,0 1 1,-1 0-1,1 0 1,0 0-1,-1-1 1,1 1-1,-1 0 0,0-1 1,1 1-1,-1-1 1,0 1-1,0 0 1,0-1-1,0 1 0,0-1 1,0 1-1,0 0 1,-1-3-1,1-16 681,-1-1 1,-1 1-1,-1 0 0,0 0 1,-9-27-1,8 41-432,10 13-346,1 0 0,0-1 0,0 1-1,0-2 1,1 1 0,0-1 0,0 0 0,0-1 0,1 1 0,0-2 0,0 1 0,0-1 0,0-1 0,0 0-1,13 2 1,-11-3 16,0-1-1,-1 0 0,1 0 1,0-1-1,0 0 0,-1-1 1,1-1-1,-1 1 1,0-2-1,20-8 0,-26 10 140,1-1 0,-1 0 0,1 0 0,-1 0 0,0-1 0,0 1 0,-1-1 0,1 0 1,-1 0-1,1 0 0,-1-1 0,-1 1 0,1-1 0,-1 1 0,1-1 0,-1 0 0,-1 0 0,1 0 0,-1 0 0,0 0 0,0 0 0,0-1 0,-1 1 0,0-6 0,1 10-79,-1 0 1,0 0-1,0 0 1,0-1-1,0 1 1,0 0-1,-1 0 1,1 0-1,0 0 1,0 0-1,-1 0 1,1 0-1,-1 0 1,1 0-1,-1 0 0,1 0 1,-1 0-1,1 0 1,-1 0-1,0 1 1,0-1-1,1 0 1,-1 0-1,0 1 1,0-1-1,0 0 1,0 1-1,0-1 1,0 1-1,0-1 0,0 1 1,0 0-1,0-1 1,0 1-1,0 0 1,0 0-1,0 0 1,0-1-1,0 1 1,0 0-1,0 0 1,-1 1-1,1-1 0,0 0 1,0 0-1,0 1 1,0-1-1,0 0 1,0 1-1,0-1 1,0 1-1,0-1 1,-1 2-1,-3 0-103,-1 1-1,1 0 1,0 0-1,0 0 1,0 0-1,0 1 1,1 0-1,-8 8 1,7-6 119,1 1 0,0 0 0,0 0 0,1 1 0,0-1 0,0 1 0,1-1 0,0 1 0,0 0 0,1 0 1,0 0-1,0 0 0,1 13 0,0-17-108,1 0-1,0-1 1,-1 1 0,1-1 0,0 1-1,1-1 1,-1 0 0,1 0 0,-1 1 0,1-1-1,0 0 1,0 0 0,4 4 0,-3-5-249,0 1 1,0-1 0,0 0-1,1 0 1,-1 0 0,0 0-1,1 0 1,0-1 0,-1 0-1,1 1 1,0-1 0,0-1-1,-1 1 1,8 0 0,20 0-7339</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0:06.780"/>
    </inkml:context>
    <inkml:brush xml:id="br0">
      <inkml:brushProperty name="width" value="0.025" units="cm"/>
      <inkml:brushProperty name="height" value="0.025" units="cm"/>
    </inkml:brush>
  </inkml:definitions>
  <inkml:trace contextRef="#ctx0" brushRef="#br0">187 104 10570,'2'-2'197,"26"-43"5589,-27 42-5402,1 0 1,-1 1 0,0-1 0,0 0 0,0 0 0,0 0-1,0 0 1,-1 0 0,0 0 0,1 0 0,-1 0 0,0 0-1,0 0 1,-1-6 0,0 9-366,1-1 0,0 1 0,-1-1 0,1 1 0,-1 0 0,1-1-1,0 1 1,-1-1 0,1 1 0,-1 0 0,1 0 0,-1-1 0,0 1 0,1 0 0,-1 0 0,1-1 0,-1 1-1,1 0 1,-1 0 0,0 0 0,1 0 0,-1 0 0,1 0 0,-1 0 0,0 0 0,1 0 0,-1 0 0,1 0 0,-1 1-1,1-1 1,-1 0 0,0 0 0,1 0 0,-1 1 0,0 0 0,-20 11-107,9-1-55,0 1 1,1 0 0,1 1 0,-15 23-1,20-28 126,0 0-1,1 0 1,0 1-1,0-1 1,1 1-1,0 0 1,1 0-1,0 0 1,-2 16 0,4-23-3,0-1 0,0 0 1,1 1-1,-1-1 1,1 1-1,-1-1 1,1 0-1,-1 0 1,1 1-1,0-1 0,-1 0 1,1 0-1,0 0 1,0 0-1,0 0 1,0 0-1,0 0 1,0 0-1,0 0 1,0 0-1,1 0 0,1 0 1,34 15 68,-14-7-65,-17-6-102,-1 0 1,0 0-1,0 1 0,0 0 0,-1-1 1,1 2-1,-1-1 0,0 0 1,0 1-1,4 7 0,-7-10 116,0-1-1,0 0 0,0 1 1,-1-1-1,1 1 1,-1-1-1,1 1 1,-1 0-1,0-1 1,1 1-1,-1 0 1,0-1-1,0 1 1,0-1-1,0 1 1,0 0-1,-1-1 0,1 1 1,0 0-1,-1-1 1,1 1-1,-1-1 1,0 1-1,1-1 1,-1 1-1,0-1 1,0 0-1,0 1 1,0-1-1,0 0 1,0 0-1,0 1 0,-1-1 1,1 0-1,0 0 1,0 0-1,-1-1 1,1 1-1,-1 0 1,1 0-1,-1-1 1,-2 1-1,-9 4 257,0 0 0,0-2 0,0 0 0,-23 3 0,30-5-210,0-1-1,0 1 0,0-1 0,0 0 0,0-1 0,0 1 0,0-1 0,0 0 1,0-1-1,1 1 0,-1-1 0,-9-5 0,14 7-158,0-1 1,0 0-1,-1 0 0,1 0 1,0 0-1,0 0 0,0 0 0,0 0 1,1 0-1,-1 0 0,0 0 0,0 0 1,1-1-1,-1 1 0,0 0 1,1-1-1,0 1 0,-1 0 0,1-1 1,0 1-1,-1-1 0,1 1 1,0 0-1,0-1 0,0 1 0,0-1 1,1 1-1,-1-1 0,0 1 0,1 0 1,-1-1-1,1 1 0,-1 0 1,1-1-1,-1 1 0,1 0 0,0 0 1,0 0-1,-1-1 0,1 1 0,0 0 1,0 0-1,0 0 0,1 0 1,-1 1-1,0-1 0,0 0 0,0 0 1,0 1-1,1-1 0,-1 1 0,3-2 1,21-5-2716,6 0-917</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0:07.122"/>
    </inkml:context>
    <inkml:brush xml:id="br0">
      <inkml:brushProperty name="width" value="0.025" units="cm"/>
      <inkml:brushProperty name="height" value="0.025" units="cm"/>
    </inkml:brush>
  </inkml:definitions>
  <inkml:trace contextRef="#ctx0" brushRef="#br0">40 0 8776,'0'0'8947,"-7"12"-8781,2-5-156,1 1-1,0 0 1,0 0 0,1 1-1,0-1 1,1 1 0,-1 0 0,2-1-1,-1 1 1,0 13 0,2-20-4,0 0-1,0 0 1,0 1 0,0-1 0,1 0 0,-1 0 0,0 1-1,1-1 1,0 0 0,-1 0 0,1 0 0,0 0 0,0 0-1,0 0 1,1 0 0,0 2 0,-1-4 55,1 1 0,-1-1 0,0 1 0,0-1 0,1 1 0,-1-1 0,0 0 0,0 0 0,1 0 0,-1 0 0,0 0 0,1 0 0,-1 0 0,0 0 0,1 0 0,-1-1 0,0 1 0,0 0 1,1-1-1,-1 1 0,0-1 0,0 0 0,0 1 0,0-1 0,0 0 0,0 0 0,0 1 0,0-1 0,0 0 0,1-1 0,10-9 131,-1 0 1,0 0 0,0-1-1,11-18 1,5-5-1161,-26 41-2293,0 24 2342,-13 58-2642,14-80 449,9-7-2398</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9.127"/>
    </inkml:context>
    <inkml:brush xml:id="br0">
      <inkml:brushProperty name="width" value="0.025" units="cm"/>
      <inkml:brushProperty name="height" value="0.025" units="cm"/>
      <inkml:brushProperty name="color" value="#E71224"/>
    </inkml:brush>
  </inkml:definitions>
  <inkml:trace contextRef="#ctx0" brushRef="#br0">120 0 13453,'0'0'9144,"-6"14"-8514,-6 13-227,1 1-1,2 1 1,0 0-1,-7 50 1,6 80-184,7-84-179,-14 89 0,13-161-222,-1-10 119,-2-11-151,3-5-206,1 0 1,1 0-1,1 0 1,1 0 0,0-1-1,6-28 1,-3 39 403,0 0 1,1 0-1,0 1 0,1-1 1,1 1-1,0 0 0,0 0 1,1 1-1,1 0 1,0 0-1,0 1 0,14-13 1,66-51 968,-66 58-818,-1-1 0,0-1 0,-2 0 0,32-39 0,-45 42 466,-17 16-357,-18 19-320,16-5 137,1 1 1,1 0-1,0 1 1,1 0-1,1 0 0,1 1 1,1 1-1,0-1 1,1 1-1,-4 25 1,1 6 104,3 1 0,-1 91 0,7-141-278,0-24-222,1 0 1,1 0-1,1 0 0,1 0 1,0 1-1,2-1 0,16-37 1,-22 57 338,1 1 0,-1 0 0,1 0 0,0 0 0,0 0 0,0 0 0,0 0 0,0 0 0,1 0 0,-1 0 0,1 0 0,-1 1 0,1-1 0,0 0 0,-1 1 0,4-3 0,-3 4 9,0 0 1,-1 0 0,1-1 0,0 1 0,0 0 0,-1 0 0,1 1 0,0-1 0,0 0-1,-1 1 1,1-1 0,0 1 0,-1-1 0,1 1 0,0 0 0,-1 0 0,1-1-1,-1 1 1,1 0 0,-1 1 0,0-1 0,2 1 0,4 2 45,0 0-1,0 0 1,1-1 0,-1 0-1,1-1 1,-1 1 0,1-2-1,0 1 1,0-1 0,0 0-1,0 0 1,0-1 0,13-2-1,-18 2-43,0 0 0,0 0-1,-1 0 1,1-1-1,0 1 1,0-1-1,-1 0 1,1 0 0,0 0-1,-1 0 1,1 0-1,-1 0 1,1-1-1,-1 1 1,0-1 0,1 0-1,-1 0 1,0 0-1,0 0 1,0 0-1,-1 0 1,1 0 0,0-1-1,-1 1 1,0-1-1,1 1 1,-1-1-1,0 1 1,0-1 0,-1 0-1,1 1 1,0-1-1,-1 0 1,0 0-1,1 0 1,-1 1-1,0-1 1,-1 0 0,1 0-1,0 0 1,-2-3-1,2 5-49,-1 0 0,1 1-1,0-1 1,-1 0 0,0 0-1,1 1 1,-1-1 0,1 0-1,-1 1 1,0-1-1,1 1 1,-1-1 0,0 1-1,0-1 1,1 1 0,-1-1-1,0 1 1,0 0 0,0 0-1,0-1 1,1 1 0,-1 0-1,0 0 1,0 0 0,0 0-1,0 0 1,0 0-1,0 0 1,1 0 0,-1 0-1,0 0 1,0 0 0,-1 1-1,-1 0 2,0-1 0,0 1 0,0 0-1,1 0 1,-1 0 0,1 0 0,-1 0 0,0 0-1,-3 3 1,5-2 29,-1-1-1,1 0 0,-1 1 1,1-1-1,0 1 0,-1-1 1,1 1-1,0-1 0,0 1 1,0 0-1,0 0 0,1 0 0,-1-1 1,0 1-1,1 0 0,-1 0 1,1 0-1,0 0 0,-1 0 1,1 0-1,0 0 0,0 0 1,1 0-1,-1 0 0,0 0 1,1 0-1,0 3 0,1-2 0,-1-1-1,1 0 0,0 0 0,0 0 1,-1 0-1,1-1 0,1 1 1,-1 0-1,0-1 0,0 1 0,1-1 1,-1 0-1,0 0 0,1 0 0,-1 0 1,1 0-1,0 0 0,-1-1 0,6 1 1,11 2 116,0 0 1,0-2 0,1 0-1,-1-1 1,0-1 0,1-1 0,-1-1-1,0 0 1,0-1 0,0-1-1,-1-1 1,32-15 0,-3 1-45,8-6-342,-54 28 285,-1-1 0,1 1 0,0-1 0,-1 1 0,1-1 0,0 1 0,0-1 0,0 1 0,0-1 0,0 0 0,0 0 0,1 1 0,-1-1 0,0 0 0,1 0 0,-1 0 0,1-1 0,-1 1 0,1 0 0,-1 0 0,1-1 0,-1 1 0,4 0 0,93-5 185,-21-1-833,-72 9 538,7 3 312,2-12-209,17-4-400,-25 14 140,-12 13 38,-19 7 320,23-23-39,-1-1 0,1 1-1,0 0 1,0 0 0,-1 0-1,1 0 1,1 0 0,-1 0-1,0 0 1,0 1 0,1-1-1,0 1 1,-1-1 0,1 1-1,0 0 1,0-1 0,0 5-1,5-6 197,1 1 0,0-1-1,1 0 1,-1 0-1,0-1 1,0 1 0,0-1-1,7-1 1,-12 1-249,30 2 187,24 0-748,-25-8-4462,-21-5-2001,-8 5 2253</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0:07.497"/>
    </inkml:context>
    <inkml:brush xml:id="br0">
      <inkml:brushProperty name="width" value="0.025" units="cm"/>
      <inkml:brushProperty name="height" value="0.025" units="cm"/>
    </inkml:brush>
  </inkml:definitions>
  <inkml:trace contextRef="#ctx0" brushRef="#br0">0 327 2723,'8'-15'806,"54"-125"2480,-54 119-2452,-1-2 0,-1 1 0,-1-1 0,0 0 0,1-37 0,-7 65-700,0-1-1,0 0 0,-1 0 1,1 0-1,-1 0 1,0 0-1,-2 4 0,-5 10 33,2 2 550,1 1-1,0 0 0,2 0 1,0 0-1,0 38 0,4-57-696,0-1-1,0 1 0,0 0 1,1 0-1,-1-1 0,1 1 1,-1 0-1,1-1 0,0 1 1,0-1-1,0 1 0,0-1 1,0 1-1,0-1 0,0 0 1,0 1-1,0-1 0,0 0 1,1 0-1,-1 0 0,1 0 1,-1 0-1,1 0 0,-1 0 1,1 0-1,-1-1 0,1 1 1,0-1-1,0 1 0,-1-1 1,1 0-1,0 1 0,1-1 1,11 1-264,-1 0 0,1-1 0,20-2 0,-8 1-2116,-25 1 2272,-1 0 1,1 0-1,0 0 0,-1 0 1,1 0-1,-1 0 0,1 1 1,0-1-1,-1 0 0,1 0 1,0 0-1,-1 1 0,1-1 0,-1 0 1,1 1-1,-1-1 0,1 1 1,-1-1-1,1 1 0,-1-1 1,1 0-1,-1 1 0,0 0 1,1-1-1,-1 1 0,0-1 1,1 1-1,-1-1 0,0 1 0,0 0 1,1 0-1,-3 28-502,0-23 753,0 1 0,0 0 0,0-1 0,-1 0 0,0 1 0,-5 6 0,1-5 295,0 0 1,0-1-1,0 0 1,-17 12-1,21-17-255,0 0 0,0-1 1,0 1-1,-1 0 0,1-1 0,0 0 0,-1 0 0,1 0 0,0 0 1,-1-1-1,1 1 0,-1-1 0,1 0 0,-1 0 0,1 0 1,-1 0-1,1-1 0,-6-1 0,7 2-233,1-1 0,0 1 0,0-1 0,-1 0 0,1 0 1,0 1-1,0-1 0,0 0 0,0 0 0,0 0 0,0 0 0,0-1 0,0 1 0,0 0 0,0 0 0,1 0 0,-2-3 0,-5-25-4382,6 3-2351</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0:07.843"/>
    </inkml:context>
    <inkml:brush xml:id="br0">
      <inkml:brushProperty name="width" value="0.025" units="cm"/>
      <inkml:brushProperty name="height" value="0.025" units="cm"/>
    </inkml:brush>
  </inkml:definitions>
  <inkml:trace contextRef="#ctx0" brushRef="#br0">120 10 12011,'0'0'3876,"-9"-2"-2766,4 1-1023,-1-1-67,1 1 0,-1 0 0,0 0 1,0 0-1,-1 1 0,-9 0 0,14 1-41,-1-1-1,0 1 1,1 0-1,-1 0 1,1 0-1,0 0 1,-1 0-1,1 1 1,0-1-1,0 1 1,0-1-1,0 1 1,0 0-1,0 0 1,0 0-1,0 0 0,1 0 1,-1 0-1,1 1 1,0-1-1,-2 3 1,2-4 18,1 0 1,-1-1-1,0 1 1,1 0-1,-1 0 1,1 0-1,-1 0 1,1 0-1,0-1 1,-1 1-1,1 0 1,0 0 0,-1 0-1,1 0 1,0 0-1,0 0 1,0 0-1,0 0 1,0 0-1,0 0 1,0 0-1,0 0 1,1 0-1,-1 0 1,0 0-1,0 0 1,1 0-1,-1 0 1,1 0-1,-1-1 1,1 1-1,-1 0 1,2 1-1,0-1 4,1 0 0,0-1 0,0 1 0,0 0 0,0-1 0,0 0 0,0 0 0,0 0 0,4 0 0,10 0-70,-12 0-113,-1 0 1,1 1-1,-1-1 0,1 1 1,-1 0-1,0 0 1,1 1-1,-1-1 0,0 1 1,0 0-1,0 0 1,0 0-1,0 1 1,-1-1-1,5 4 0,-7-4 125,0 0-1,1 0 1,-1 0 0,0 1-1,0-1 1,0 0-1,0 0 1,0 1-1,-1-1 1,1 0-1,-1 1 1,1-1-1,-1 0 1,0 1-1,0-1 1,0 1-1,0-1 1,-1 0-1,1 1 1,0-1-1,-1 1 1,0-1-1,0 0 1,0 0-1,0 1 1,0-1 0,0 0-1,0 0 1,0 0-1,-3 2 1,-4 8 307,-1 1 0,0-2 0,-13 13 0,18-21-56,1 1 0,0-1 0,-1 0 0,0 0 0,1 0 0,-1 0-1,-1-1 1,1 0 0,0 0 0,0 0 0,-1 0 0,1-1 0,-9 3 0,11-6-281,1 0-1,0 0 1,1 0-1,-1 0 1,0 0-1,0 0 1,1 0-1,0 0 1,-1 0-1,1 0 1,0 0-1,0 0 1,0 0-1,0 0 1,0 0-1,0 0 1,1-3-1,0-4-552,-1-27-1987</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0:08.316"/>
    </inkml:context>
    <inkml:brush xml:id="br0">
      <inkml:brushProperty name="width" value="0.025" units="cm"/>
      <inkml:brushProperty name="height" value="0.025" units="cm"/>
    </inkml:brush>
  </inkml:definitions>
  <inkml:trace contextRef="#ctx0" brushRef="#br0">39 1 5926,'0'0'5866,"0"9"-3671,-30 238 3282,26-191-5362,-1 4-43,7-41 339,3-37-371,0 1 0,-1 0 1,3-35-1,2-6 7,4 107-437,-13-43 424,1 0 0,0 1 0,0-1 0,1 0-1,-1 0 1,1 0 0,4 7 0,-5-12-24,-1 0 0,1 0 0,0 0 0,0 0 0,0 0 0,-1 0 0,1 0 0,0 0 0,0 0 0,0-1 0,0 1 0,0 0 0,1-1 0,-1 1 0,0-1 0,0 1 0,0-1 0,1 1 0,-1-1 0,0 0 0,0 0 0,1 0 0,-1 0 0,0 1 0,0-2 0,1 1-1,-1 0 1,0 0 0,0 0 0,1-1 0,-1 1 0,0 0 0,0-1 0,0 1 0,1-1 0,-1 0 0,0 1 0,0-1 0,0 0 0,0 0 0,0 1 0,0-1 0,1-2 0,9-6 77,-1-1 0,0 0 0,-1-1-1,0 0 1,0 0 0,11-21 0,-3 6-81,-31 86-844,3 9 780,11-64 55,-1 1-1,1-1 1,0 0-1,0 1 1,0-1-1,1 0 1,0 1-1,0-1 1,1 0-1,3 9 1,-3-12-157,0 0 0,0 0 0,0-1 1,1 1-1,-1-1 0,1 0 0,0 0 1,-1 0-1,1 0 0,0 0 0,-1 0 0,1-1 1,0 1-1,0-1 0,-1 0 0,1 0 1,0 0-1,0 0 0,0-1 0,-1 1 0,1-1 1,0 1-1,0-1 0,-1 0 0,1 0 0,0 0 1,-1 0-1,4-3 0,19-16-3593</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0:09.011"/>
    </inkml:context>
    <inkml:brush xml:id="br0">
      <inkml:brushProperty name="width" value="0.025" units="cm"/>
      <inkml:brushProperty name="height" value="0.025" units="cm"/>
    </inkml:brush>
  </inkml:definitions>
  <inkml:trace contextRef="#ctx0" brushRef="#br0">48 1 12524,'0'0'7063,"0"10"-6781,2 41-28,-1-1 0,-4 0-1,-12 79 1,5-85-199,3-19-162,2 1-1,0-1 1,0 33 0,20-83-635,54-169 1500,-73 210-821,0 1 1,1 0-1,1-1 0,0 1 0,1 0 1,1 0-1,2 19 0,-2-35 53,0 0-1,1 0 1,-1 1-1,0-1 0,1 0 1,-1 0-1,1 0 1,-1 0-1,1 1 0,-1-1 1,1 0-1,0 0 1,0 0-1,-1 0 1,1-1-1,0 1 0,0 0 1,0 0-1,0 0 1,0-1-1,0 1 0,0 0 1,1-1-1,-1 1 1,0-1-1,0 0 1,0 1-1,0-1 0,1 0 1,-1 1-1,0-1 1,0 0-1,1 0 1,-1 0-1,0 0 0,0-1 1,1 1-1,-1 0 1,0 0-1,0-1 0,0 1 1,1-1-1,-1 1 1,1-1-1,4-1 123,-1-1 1,0 1-1,0-1 0,0 0 0,0 0 0,0 0 1,0 0-1,5-6 0,0-3-44,1 0 1,-2 0-1,1-1 0,-2 0 0,0-1 0,0 0 1,-2 0-1,9-25 0,-16 42-642,-4 4 531,1 1-1,0 0 0,0 0 0,0 1 1,1-1-1,1 1 0,-3 12 0,5-18 55,-1 2-2,1-1-1,0 1 1,0-1-1,1 0 1,-1 1-1,1-1 1,1 5-1,-2-8 18,1 0-1,-1 0 0,1-1 0,-1 1 1,1 0-1,0 0 0,-1-1 1,1 1-1,0 0 0,0-1 0,-1 1 1,1-1-1,0 1 0,0-1 1,0 1-1,0-1 0,0 0 0,0 0 1,-1 1-1,1-1 0,0 0 1,0 0-1,0 0 0,0 0 1,0 0-1,0 0 0,0 0 0,0 0 1,0 0-1,0 0 0,0-1 1,0 1-1,0 0 0,-1-1 0,1 1 1,0 0-1,0-1 0,0 1 1,0-1-1,0 0 0,6-3 76,0 0 0,-1-1 1,0 0-1,0 0 0,0 0 0,-1-1 0,10-11 0,-10 10-331,1 1 0,-1 0 0,1 0 0,0 1 0,0 0 0,13-9 0,-19 48-2497,-6 7 2807,3-28-251,1-1 0,0 1 0,1 0 0,1 0 0,1 18 1,-1-30-21,0 0 1,0 0-1,0 0 1,1 0-1,-1 0 0,0 0 1,1-1-1,-1 1 1,0 0-1,1 0 1,-1 0-1,1 0 1,-1 0-1,1-1 1,0 1-1,-1 0 1,1 0-1,0-1 1,0 1-1,-1 0 1,1-1-1,0 1 0,0-1 1,0 1-1,0-1 1,0 0-1,0 1 1,-1-1-1,1 0 1,0 0-1,0 1 1,0-1-1,0 0 1,0 0-1,0 0 1,0 0-1,0 0 1,0 0-1,0-1 0,0 1 1,2-1-1,14-6-5526</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0:09.358"/>
    </inkml:context>
    <inkml:brush xml:id="br0">
      <inkml:brushProperty name="width" value="0.025" units="cm"/>
      <inkml:brushProperty name="height" value="0.025" units="cm"/>
    </inkml:brush>
  </inkml:definitions>
  <inkml:trace contextRef="#ctx0" brushRef="#br0">68 1 12075,'0'0'1815,"-8"11"225,1-1-1715,0 1 0,0 1 0,1-1 0,1 1 1,0 0-1,0 0 0,1 1 0,1-1 0,0 1 0,-2 23 0,5-16-222,-2 12-76,2 0-1,1 1 0,8 44 1,-9-76-81,0-1 1,0 1 0,0 0 0,0-1 0,0 1 0,0-1-1,0 1 1,0 0 0,0-1 0,1 1 0,-1-1-1,0 1 1,0-1 0,1 1 0,-1-1 0,0 1-1,1-1 1,-1 1 0,1-1 0,-1 1 0,1-1-1,-1 0 1,1 1 0,-1-1 0,1 0 0,-1 1 0,1-1-1,-1 0 1,1 0 0,-1 0 0,1 1 0,-1-1-1,1 0 1,0 0 0,-1 0 0,1 0 0,-1 0-1,1 0 1,0 0 0,-1 0 0,1 0 0,-1 0-1,1 0 1,0-1 0,1 1-128,-1-1 0,0 0 0,0 1 0,0-1 0,0 0-1,0 0 1,0 0 0,0 0 0,0 0 0,0 0 0,-1 0 0,1 0 0,0 0-1,-1 0 1,1 0 0,0 0 0,-1-1 0,1-1 0,3-49-7192,-4 34 2403</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0:09.719"/>
    </inkml:context>
    <inkml:brush xml:id="br0">
      <inkml:brushProperty name="width" value="0.025" units="cm"/>
      <inkml:brushProperty name="height" value="0.025" units="cm"/>
    </inkml:brush>
  </inkml:definitions>
  <inkml:trace contextRef="#ctx0" brushRef="#br0">1 108 2883,'0'0'10709,"10"8"-9951,35 30-230,-41-35-471,1 0 1,0-1-1,0 1 1,0-1-1,0 0 1,0 0-1,1-1 0,-1 0 1,0 0-1,1 0 1,-1 0-1,1-1 0,-1 0 1,1 0-1,-1 0 1,9-2-1,-5 0 232,-1 0 0,1-1 0,-1 0 0,0 0 0,0 0 0,0-1 0,-1 0 0,12-9 0,-10 6 399,0-1 0,-1 1 0,0-2 0,10-13 0,-16 20-624,0 0 1,0-1 0,0 1 0,-1-1 0,1 1 0,-1-1 0,0 1 0,0-1-1,0 0 1,0 1 0,0-1 0,-1 0 0,1 0 0,-1 0 0,0 1 0,0-1-1,0 0 1,0 0 0,0 0 0,-1 0 0,1 0 0,-1 1 0,-1-6 0,1 6-89,-1 1 1,1 0 0,0 0 0,-1 0 0,1 0 0,-1 0 0,1 0 0,-1 0 0,1 0 0,-1 0 0,0 1 0,1-1 0,-1 1 0,0-1-1,0 1 1,1 0 0,-1 0 0,0-1 0,0 1 0,1 0 0,-1 1 0,0-1 0,0 0 0,-2 1 0,-1 0-41,-1 0 0,1 0 0,-1 1 0,1 0 0,-1 0 0,-8 5 0,5-1 56,0 1 1,0 0-1,0 0 1,1 1 0,0 1-1,1-1 1,-10 15-1,14-18 33,0-1-1,0 0 1,1 0 0,0 1-1,0 0 1,0-1-1,0 1 1,1 0 0,0 0-1,0 0 1,0 0-1,0 0 1,1 0-1,0 0 1,0 0 0,0 0-1,1 0 1,0 0-1,2 8 1,-1-10-5,0 0 0,0 1 1,0-1-1,1 0 0,0 0 0,-1-1 0,1 1 0,0-1 1,1 1-1,-1-1 0,0 0 0,1 0 0,-1 0 1,1-1-1,-1 1 0,1-1 0,0 0 0,0 0 1,-1 0-1,1 0 0,8 0 0,10 1-252,1-1 0,32-2-1,-52 1 128,48-6-2772,-2-11-2942</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0:58.616"/>
    </inkml:context>
    <inkml:brush xml:id="br0">
      <inkml:brushProperty name="width" value="0.025" units="cm"/>
      <inkml:brushProperty name="height" value="0.025" units="cm"/>
    </inkml:brush>
  </inkml:definitions>
  <inkml:trace contextRef="#ctx0" brushRef="#br0">0 0 9161,'0'0'-22,"9"1"60,730 66 3384,-118-81-2583,-174-4-728,-270 16-120,653 11 514,-572 15 335,27 0 71,-272-22-728,7-1-1788,-11-10-3683,-1-8-147</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2:39.642"/>
    </inkml:context>
    <inkml:brush xml:id="br0">
      <inkml:brushProperty name="width" value="0.025" units="cm"/>
      <inkml:brushProperty name="height" value="0.025" units="cm"/>
    </inkml:brush>
  </inkml:definitions>
  <inkml:trace contextRef="#ctx0" brushRef="#br0">148 119 4516,'32'-4'7377,"34"1"-4504,30-2-2099,732-75 1207,-745 76-2061,-175 17 97,-1-5 1,0-3 0,-100-8 0,65 1-20,-525-3-105,937 21 112,-15 1 38,-128-16-35,246-32 0,-97-10-83,-372 49 85,0 3-1,-110 31 0,-36 29-4612,173-51 803,14-3-2719</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2:42.727"/>
    </inkml:context>
    <inkml:brush xml:id="br0">
      <inkml:brushProperty name="width" value="0.025" units="cm"/>
      <inkml:brushProperty name="height" value="0.025" units="cm"/>
    </inkml:brush>
  </inkml:definitions>
  <inkml:trace contextRef="#ctx0" brushRef="#br0">202 117 6438,'0'0'737,"0"-4"4711,4-5-4111,8 7-1193,0 0 1,0 1-1,0 0 1,0 1-1,0 0 1,0 1-1,16 3 1,34 2 407,586 8 2229,24 0-2434,-381-14-338,845 11 20,-1126-10-29,309 5-2,-221-9 6,120-17-1,-197 16-2,117-18-292,218-6-1,-333 27 205,-16 0-39,0 1-1,0 0 1,0 0-1,-1 0 0,1 1 1,0 0-1,7 2 1,-69 1-296,-279-14-954,178 3 478,-334-27 179,4 1-2112,-1304 44 3610,1172 23 22,525-31-657,0 3 0,-164 34 0,289-39 205,-1 2-1,1 0 0,33 9 1,55 16-341,-39-9 4,83 9 0,697 47-50,1259 12-864,-2033-91-43,0-4 0,157-35 0,-227 37-436,-36 4-1311,8 2 963</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3:48.405"/>
    </inkml:context>
    <inkml:brush xml:id="br0">
      <inkml:brushProperty name="width" value="0.025" units="cm"/>
      <inkml:brushProperty name="height" value="0.025" units="cm"/>
    </inkml:brush>
  </inkml:definitions>
  <inkml:trace contextRef="#ctx0" brushRef="#br0">229 184 3876,'-11'-2'4382,"-9"0"-3359,-6-1 830,-48-11 0,67 12-1465,0 0-1,0 0 0,0-1 1,1 0-1,0 0 0,-1-1 1,1 1-1,0-1 0,0-1 0,1 1 1,-1-1-1,-7-9 0,4-1 1524,11 10-1100,24 12-966,4 2 71,41-3 73,0-3 1,139-12-1,-201 8 5,152-11 16,638-27 7,-208 43 127,333-2 166,-437-21-261,92-2 249,1157 40-170,-704-12-87,-763-7 14,-263 0-32,0 0 0,0-1-1,0 1 1,1-1 0,-1 0 0,0-1-1,0 0 1,0 0 0,8-4 0,0-1-3144,2-2-3366,3-4-2705</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9.504"/>
    </inkml:context>
    <inkml:brush xml:id="br0">
      <inkml:brushProperty name="width" value="0.025" units="cm"/>
      <inkml:brushProperty name="height" value="0.025" units="cm"/>
      <inkml:brushProperty name="color" value="#E71224"/>
    </inkml:brush>
  </inkml:definitions>
  <inkml:trace contextRef="#ctx0" brushRef="#br0">1 1 14414,'18'0'2338,"5"0"192,1 0 33,6 0-834,-6 0-672,4 1-800,-2 3-225,-1-1-1025,-3-3-4292,1 0-11083</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14.888"/>
    </inkml:context>
    <inkml:brush xml:id="br0">
      <inkml:brushProperty name="width" value="0.025" units="cm"/>
      <inkml:brushProperty name="height" value="0.025" units="cm"/>
    </inkml:brush>
  </inkml:definitions>
  <inkml:trace contextRef="#ctx0" brushRef="#br0">1 0 6502,'0'0'1415,"13"9"-924,3 2-337,0-1 0,2-1 0,-1 0 0,1-1 0,0-1 0,35 9 0,48-3-26,1-4 0,173-7 1,-136-4-92,682-24 1255,13-13-741,4 34-300,-352 4 826,21-13-921,93 0-34,-514 19-113,-1 4 1,150 35 0,-148-25-7,26 3-580,215 15 1,-257-38-2878,-3-9-4271</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09.964"/>
    </inkml:context>
    <inkml:brush xml:id="br0">
      <inkml:brushProperty name="width" value="0.025" units="cm"/>
      <inkml:brushProperty name="height" value="0.025" units="cm"/>
    </inkml:brush>
  </inkml:definitions>
  <inkml:trace contextRef="#ctx0" brushRef="#br0">1 52 4292,'0'0'8937,"4"0"-8713,20 2-54,-3 0 120,0 0 0,0-2-1,25-3 1,-34 2-105,-1 1 0,1 0 0,20 4 0,14-1 276,44-5-369,-42 0 153,84 6 0,-77 0 621,86-5 0,-49-1-367,134-8 1108,303 4-780,-51 4-212,-67-8-589,-223 0 9,2-1-6,-164 11 29,106-4 242,-79-5-257</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0.022"/>
    </inkml:context>
    <inkml:brush xml:id="br0">
      <inkml:brushProperty name="width" value="0.025" units="cm"/>
      <inkml:brushProperty name="height" value="0.025" units="cm"/>
    </inkml:brush>
  </inkml:definitions>
  <inkml:trace contextRef="#ctx0" brushRef="#br0">122 100 6374,'-1'-3'614,"0"-1"0,0 1 0,0 0 0,0 0-1,1-1 1,-1 1 0,1 0 0,0-1 0,0 1 0,1 0 0,-1-1 0,0 1-1,1 0 1,0-1 0,0 1 0,0 0 0,0 0 0,1 0 0,-1 0 0,3-4 0,-3 5-464,1 0 1,0 0-1,0 0 1,0 0-1,0 0 1,0 0-1,0 1 1,0-1-1,0 1 1,1-1-1,-1 1 1,1 0-1,-1 0 1,1 0-1,-1 0 1,1 0-1,-1 1 1,1-1 0,0 1-1,-1 0 1,1 0-1,0 0 1,0 0-1,-1 0 1,5 1-1,-5 0-149,-1 0-1,1 0 0,-1 0 1,1 0-1,-1 1 1,0-1-1,1 0 1,-1 1-1,0-1 0,0 1 1,0-1-1,0 1 1,0 0-1,-1-1 0,1 1 1,0 0-1,-1 0 1,1-1-1,-1 1 1,0 0-1,1 0 0,-1 0 1,0 0-1,0-1 1,0 1-1,-1 0 0,1 3 1,-1 4 14,1-1-1,-1 1 1,-1 0 0,-3 14 0,-4-5 11,-1 0 0,0 0 1,-2-1-1,0-1 0,0 0 1,-1 0-1,-1-2 0,-21 18 1,-39 45 125,74-77-148,-1 0-1,1 1 1,0-1-1,-1 0 0,1 1 1,0-1-1,0 0 0,-1 1 1,1-1-1,0 1 1,0-1-1,-1 0 0,1 1 1,0-1-1,0 1 1,0-1-1,0 1 0,0-1 1,0 1-1,0-1 0,0 1 1,0-1-1,0 0 1,0 1-1,0-1 0,0 1 1,0-1-1,0 1 1,0-1-1,0 1 0,1-1 1,-1 0-1,0 1 1,0-1-1,0 1 0,1-1 1,-1 0-1,0 1 0,1-1 1,-1 0-1,0 1 1,1-1-1,-1 0 0,0 0 1,1 1-1,-1-1 1,1 0-1,-1 0 0,0 1 1,1-1-1,-1 0 0,1 0 1,-1 0-1,1 0 1,-1 0-1,1 0 0,-1 0 1,1 0-1,-1 0 1,0 0-1,1 0 0,-1 0 1,1 0-1,42-1 393,-30 1-224,7 0-86,1-1-1,-1 0 0,0-2 1,0 0-1,0-1 1,0-2-1,34-12 0,-53 17-188,0 1-1,0-1 0,0 1 0,0 0 1,0-1-1,0 1 0,0-1 0,0 0 1,0 1-1,0-1 0,-1 0 0,1 0 1,0 1-1,0-1 0,-1 0 0,1 0 1,0 0-1,-1 0 0,1 0 0,-1 0 1,1 0-1,-1 0 0,0 0 0,1 0 1,-1 0-1,0-1 0,0 1 0,0 0 1,0 0-1,0 0 0,0 0 0,0 0 1,0 0-1,0 0 0,0-1 0,-1 1 1,1 0-1,-1-2 0,-2-1-1140,1 0 0,-1 0 0,0 0 1,-1 0-1,1 0 0,-1 1 0,-4-4 0,-16-14-6710</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0.353"/>
    </inkml:context>
    <inkml:brush xml:id="br0">
      <inkml:brushProperty name="width" value="0.025" units="cm"/>
      <inkml:brushProperty name="height" value="0.025" units="cm"/>
    </inkml:brush>
  </inkml:definitions>
  <inkml:trace contextRef="#ctx0" brushRef="#br0">1 0 9705,'0'0'12300,"69"47"-11788,-28-41-320,8-2-512,-1 1-2883,2-5-3267</inkml:trace>
  <inkml:trace contextRef="#ctx0" brushRef="#br0" timeOffset="1">512 110 16111,'0'0'9417,"-28"48"-9481,42-48-897,0 0-1089,0 0-2082,2-11-1569</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0.984"/>
    </inkml:context>
    <inkml:brush xml:id="br0">
      <inkml:brushProperty name="width" value="0.025" units="cm"/>
      <inkml:brushProperty name="height" value="0.025" units="cm"/>
    </inkml:brush>
  </inkml:definitions>
  <inkml:trace contextRef="#ctx0" brushRef="#br0">198 30 3683,'0'0'10213,"-1"12"-8622,-3 29 149,-16 66 0,12-68-710,-6 70 0,15-67-7264,-20-92 301,-23-27 3313,19 37 2621,5 9 537,10 19 726,1 1 1,0-2-1,1 1 1,1-1 0,0 0-1,-7-25 1,13 36-1050,-1 0-1,0 0 1,0-1 0,1 1 0,0 0-1,-1-1 1,1 1 0,0 0 0,0 0-1,0 0 1,0 0 0,1 0 0,-1 0-1,0 0 1,1 1 0,-1-1 0,1 0-1,0 1 1,0-1 0,-1 1 0,1-1-1,0 1 1,0 0 0,0 0 0,0 0-1,1 0 1,-1 0 0,0 1 0,0-1-1,4 0 1,8-3 205,0 1 1,0 0-1,21-1 0,-30 3-335,32-2 360,61 2 1,-89 2-463,-1-1-1,1 1 1,-1 1-1,1-1 1,-1 1 0,1 1-1,-1 0 1,0 0-1,0 0 1,0 1-1,-1 0 1,1 1-1,8 7 1,-14-11 17,-1 0 0,0 0 0,0 0 0,0 1-1,0-1 1,0 0 0,0 1 0,0-1 0,0 1 0,-1-1 0,1 1 0,0-1 0,-1 1 0,1-1 0,-1 1 0,0 0 0,1-1 0,-1 1 0,0 0 0,0-1 0,0 1 0,0 0 0,-1-1 0,1 1-1,0-1 1,-1 1 0,0 2 0,-2 2 130,0 0-1,-1-1 1,1 1-1,-1-1 0,-9 9 1,-6 10 210,19-23-398,0 0-1,0-1 1,0 1-1,0 0 1,1 0-1,-1-1 0,0 1 1,0 0-1,1 0 1,-1-1-1,0 1 1,1 0-1,-1-1 0,1 1 1,-1 0-1,1-1 1,-1 1-1,1-1 1,0 1-1,-1-1 0,1 1 1,-1-1-1,1 1 1,0-1-1,0 0 1,-1 1-1,2-1 0,30 17-1003,-22-12 481,0 0-3,-2 1 0,1 0 0,0 0 0,-1 0 0,0 1 0,10 11 0,-17-16 618,0-1 0,1 1 0,-1 0 0,0 0 1,0 0-1,0 0 0,0 0 0,-1 0 0,1 0 0,0 0 0,-1 0 0,0 0 0,1 0 0,-1 0 0,0 0 0,0 0 0,0 0 0,0 1 0,0-1 0,-1 0 0,1 0 0,-1 0 1,1 0-1,-1 0 0,0 0 0,0 0 0,0 0 0,0 0 0,0 0 0,0-1 0,0 1 0,-1 0 0,1-1 0,0 1 0,-1-1 0,0 1 0,1-1 0,-3 2 0,-10 7 709,1-1-1,-2 0 1,1 0-1,-1-2 1,0 0-1,-1 0 1,0-2 0,0 0-1,0 0 1,0-2-1,-19 2 1,18-3-462,-1-1 0,1-1 0,-1 0 0,-25-4 0,31 1-714,1 1 0,-1-1 1,1-1-1,0 0 0,0 0 1,-20-12-1,29 15 232,-15-13-2970,13-1-4571,4 4-1510</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1.741"/>
    </inkml:context>
    <inkml:brush xml:id="br0">
      <inkml:brushProperty name="width" value="0.025" units="cm"/>
      <inkml:brushProperty name="height" value="0.025" units="cm"/>
    </inkml:brush>
  </inkml:definitions>
  <inkml:trace contextRef="#ctx0" brushRef="#br0">40 1 7527,'0'0'13191,"-4"8"-12497,-5 23-263,1 1 0,1-1 0,2 1 0,1 0 0,2 0 0,2 42-1,-1-71-384,1 0-1,0 1 1,0-1-1,1 0 1,-1 0-1,1 0 1,0 0-1,-1 1 1,1-1-1,1 0 1,-1-1-1,0 1 1,1 0-1,-1 0 1,1 0-1,0-1 0,0 1 1,2 2-1,-1-4 51,-1 1 0,1-1-1,-1 0 1,1 0 0,0 0-1,-1 0 1,1 0-1,0 0 1,-1-1 0,1 1-1,0-1 1,0 0 0,0 0-1,0 0 1,-1 0-1,1-1 1,0 1 0,0-1-1,0 1 1,4-3 0,3-1 70,0 0 1,-1-1-1,0 0 1,0 0 0,0-1-1,0 0 1,-1-1 0,0 0-1,-1 0 1,9-10 0,2-5-35,-1 0 1,24-40 0,-26 35-137,-2-1 1,16-45-1,-27 106-1832,-12 23 1710,6-38 125,0 0 0,1 0 0,1 0 0,1 0 0,0 0 0,2 0 0,2 22 0,-3-38 5,1 0-1,-1 0 0,0-1 1,1 1-1,0 0 0,-1 0 0,1-1 1,0 1-1,0 0 0,0-1 0,0 1 1,0-1-1,0 1 0,0-1 1,1 0-1,-1 1 0,0-1 0,1 0 1,-1 0-1,1 0 0,-1 0 0,1 0 1,0 0-1,2 0 0,-1 0 43,1-1-1,-1 0 1,0 0-1,0 0 1,0 0-1,0 0 1,0-1-1,1 0 1,-1 1-1,0-1 1,0 0-1,0-1 0,3-1 1,4-2 101,0-1 1,0 0-1,0-1 1,-1 0-1,0-1 1,13-14-1,-10 8-150,-1-2 0,0 1 0,-1-1-1,-1-1 1,-1 0 0,0 0-1,-1-1 1,-1 0 0,-1 0 0,0 0-1,-1-1 1,2-29 0,-6 47-798,-4 15-7084,4-7 1500</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2.196"/>
    </inkml:context>
    <inkml:brush xml:id="br0">
      <inkml:brushProperty name="width" value="0.025" units="cm"/>
      <inkml:brushProperty name="height" value="0.025" units="cm"/>
    </inkml:brush>
  </inkml:definitions>
  <inkml:trace contextRef="#ctx0" brushRef="#br0">226 0 11883,'0'0'6107,"-9"5"-5397,-4 4-362,0 1 0,1 0-1,0 1 1,1 0-1,0 1 1,1 0-1,0 1 1,-14 25 0,4-5 630,1 1 1,-17 47 0,30-66-684,1 0 0,1 1-1,1-1 1,0 1 0,0 0 0,2 0-1,0 0 1,2 22 0,0-32-289,0-1-1,0 0 1,1 1 0,0-1-1,0 0 1,0 0 0,1 0-1,0 0 1,0 0 0,0-1-1,0 1 1,1-1-1,-1 0 1,1 0 0,0 0-1,1 0 1,-1-1 0,0 0-1,1 0 1,0 0 0,6 2-1,1 1-709,0 0 0,1-2 0,0 1 0,0-2-1,0 0 1,0 0 0,23 1 0,11-3-5542</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2.797"/>
    </inkml:context>
    <inkml:brush xml:id="br0">
      <inkml:brushProperty name="width" value="0.025" units="cm"/>
      <inkml:brushProperty name="height" value="0.025" units="cm"/>
    </inkml:brush>
  </inkml:definitions>
  <inkml:trace contextRef="#ctx0" brushRef="#br0">46 0 9449,'0'0'12599,"-6"13"-12354,5-11-237,-28 72 422,27-68-352,0 0 0,0 0-1,1 0 1,0-1 0,0 1 0,1 0-1,0 0 1,0 0 0,0 0 0,1 0 0,-1 0-1,1 0 1,3 9 0,-3-13-9,1-1 1,-1 1-1,0-1 0,0 0 1,0 0-1,1 0 1,-1 0-1,1 0 0,-1 0 1,1 0-1,-1 0 0,1-1 1,-1 1-1,1-1 1,0 1-1,-1-1 0,1 1 1,0-1-1,-1 0 1,1 0-1,0 0 0,0 0 1,-1 0-1,1 0 0,0 0 1,-1-1-1,1 1 1,0 0-1,-1-1 0,1 0 1,-1 1-1,3-2 0,3-1 230,1 0-1,-1 0 0,1-1 0,-1 0 0,9-7 0,-3 2-250,-2-2 0,1 1 1,-1-1-1,-1-1 0,0 0 0,0 0 0,-2-1 0,1 0 0,-2-1 0,10-21 0,-29 124-1852,11-84 1643,-2 10 149,1 1 0,0-1 0,1 1 0,2 19 0,-1-32-255,1 0 0,-1 0 0,1 0-1,0 0 1,0 0 0,0 0 0,0 0 0,0 0-1,1 0 1,-1-1 0,4 6 0,-3-7-202,-1 0 1,1 1-1,0-1 1,-1 0 0,1 0-1,0 0 1,0 0-1,0 0 1,-1 0-1,1 0 1,0-1-1,0 1 1,0-1-1,0 1 1,0-1-1,1 0 1,-1 0-1,0 0 1,3 0-1,17-3-7079</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3.557"/>
    </inkml:context>
    <inkml:brush xml:id="br0">
      <inkml:brushProperty name="width" value="0.025" units="cm"/>
      <inkml:brushProperty name="height" value="0.025" units="cm"/>
    </inkml:brush>
  </inkml:definitions>
  <inkml:trace contextRef="#ctx0" brushRef="#br0">105 42 8904,'0'0'13960,"11"-33"-10709,-12 41-2785,-1-12 539,2 4-967,0-1 1,0 1-1,0-1 0,1 1 1,-1-1-1,0 1 0,0-1 0,0 0 1,0 1-1,1-1 0,-1 1 0,0 0 1,0-1-1,1 1 0,-1-1 1,0 1-1,1-1 0,-1 1 0,1 0 1,-1-1-1,0 1 0,1 0 1,-1-1-1,1 1 0,-1 0 0,1 0 1,-1-1-1,1 1 0,-1 0 1,1 0-1,-1 0 0,1 0 0,-1 0 1,1-1-1,-1 1 0,1 0 1,0 1-1,-2 23-332,-5-6 380,0-1 0,-2 0 0,0 0 0,-1-1 0,-1 0 0,0 0 0,-1-1 0,-16 17 0,0 2 251,23-32-1498,6-11 73,5-13-1222,16-19-4395,29-39 0,9 9 12590,-69 85-3806,4-5-1655,1 0-1,0-1 1,1 1-1,-1 0 0,2 1 1,-1-1-1,1 0 1,1 0-1,0 13 1,0-17-446,0 0 1,1 0 0,0 0 0,-1 0 0,2 0 0,-1 0 0,1 0 0,-1 0 0,1-1-1,0 1 1,1-1 0,-1 1 0,1-1 0,0 0 0,0 0 0,0 0 0,1 0 0,6 5-1,3-3-1781,-9-7-1621,-2-4-3616,-2-7-2169</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4.137"/>
    </inkml:context>
    <inkml:brush xml:id="br0">
      <inkml:brushProperty name="width" value="0.025" units="cm"/>
      <inkml:brushProperty name="height" value="0.025" units="cm"/>
    </inkml:brush>
  </inkml:definitions>
  <inkml:trace contextRef="#ctx0" brushRef="#br0">1 156 9001,'0'0'18145,"12"-1"-17339,-6 0-749,-1 1 1,1-1 0,0 0-1,0-1 1,0 1 0,-1-1-1,1 0 1,-1-1 0,1 0-1,-1 1 1,0-1 0,0-1-1,0 1 1,-1-1 0,1 0-1,-1 0 1,0 0 0,0-1-1,3-5 1,5-4-93,-1 0-1,-1-2 1,0 1 0,8-21 0,-21 49-33,0 0 0,-2-1 0,1 1 0,-9 13-1,-14 45 105,25-63 11,0 1 0,1-1 0,0 1 0,0 0-1,1 0 1,0-1 0,3 17 0,11 12-871,-11-33 213,1 1-1,-1-1 1,1 0-1,-1 0 1,1-1-1,6 5 1,1-2-3066,-3-5-2442,-1-1-3240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9.897"/>
    </inkml:context>
    <inkml:brush xml:id="br0">
      <inkml:brushProperty name="width" value="0.025" units="cm"/>
      <inkml:brushProperty name="height" value="0.025" units="cm"/>
      <inkml:brushProperty name="color" value="#E71224"/>
    </inkml:brush>
  </inkml:definitions>
  <inkml:trace contextRef="#ctx0" brushRef="#br0">99 1 14253,'0'0'6668,"-3"12"-6358,-85 307 3784,86-313-4050,1-1-1,-1 1 0,1-1 0,0 1 1,1 0-1,-1 9 0,1-14-20,1 0 0,-1 0 0,0 0 0,1 0-1,-1 0 1,1 0 0,-1 0 0,1-1 0,0 1 0,-1 0 0,1 0-1,0 0 1,-1-1 0,1 1 0,0 0 0,0-1 0,0 1 0,0 0-1,0-1 1,0 0 0,-1 1 0,1-1 0,0 1 0,0-1 0,0 0-1,1 0 1,-1 1 0,0-1 0,0 0 0,0 0 0,0 0 0,0 0-1,0-1 1,0 1 0,0 0 0,0 0 0,0 0 0,0-1 0,2 0-1,9-2 268,0 0 0,0-1 0,-1-1 0,1 0 0,-1 0 0,0-1-1,16-11 1,68-58 308,-88 70-504,10-8-381,-1-1-1,-1 0 1,0-2-1,-1 1 1,-1-2-1,15-22 1,-28 34-5930,-13 4 590,11 2 3543,-17 2-11529</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4.517"/>
    </inkml:context>
    <inkml:brush xml:id="br0">
      <inkml:brushProperty name="width" value="0.025" units="cm"/>
      <inkml:brushProperty name="height" value="0.025" units="cm"/>
    </inkml:brush>
  </inkml:definitions>
  <inkml:trace contextRef="#ctx0" brushRef="#br0">0 0 12139,'0'0'6727,"0"67"-5830,0-42-385,0-1-159,0-2-65,0-1-160,0-7-32,0-1-96,0-8-993,9-5-865,-1 0-1569,1-4-3524</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4.881"/>
    </inkml:context>
    <inkml:brush xml:id="br0">
      <inkml:brushProperty name="width" value="0.025" units="cm"/>
      <inkml:brushProperty name="height" value="0.025" units="cm"/>
    </inkml:brush>
  </inkml:definitions>
  <inkml:trace contextRef="#ctx0" brushRef="#br0">35 1 12588,'0'0'9289,"-3"12"-9049,-5 10 99,2 0 1,0 1-1,2 0 0,1 0 1,0 0-1,2 47 1,1-69-312,0 0 0,0 0 0,0 0 0,1 0 0,-1 0 0,0 0 0,1 0 0,-1 0-1,0-1 1,1 1 0,-1 0 0,1 0 0,0 0 0,-1 0 0,1 0 0,0-1 0,-1 1 0,1 0 0,0-1 0,0 1 0,0 0 0,-1-1 0,1 1 0,0-1 0,0 1 0,1 0 0,1-1 87,-1 0 0,0 0-1,0 0 1,0 0-1,0 0 1,0-1-1,0 1 1,0 0-1,0-1 1,0 0-1,0 1 1,2-2 0,4-2 205,0-1 1,0 0 0,0 0 0,11-11-1,-8 6-308,0-2-1,-1 1 0,-1-1 1,0-1-1,0 0 0,-1 0 0,-1 0 1,10-25-1,-44 85-1613,22-30 1593,0 1 1,1 1-1,0-1 0,2 0 0,-1 29 0,3-45-124,0-1 0,0 1 0,1-1 0,-1 1 0,0-1 0,1 1 0,-1-1 0,1 1 0,-1-1 0,1 1 0,0-1 0,-1 0 0,1 1 0,0-1 0,0 0 0,0 0 0,0 0 0,0 0 0,0 1 0,0-2 0,3 3 0,-2-2-363,0 0-1,1 0 1,-1 0-1,1 0 1,-1 0-1,1 0 1,0-1 0,-1 1-1,1-1 1,0 0-1,-1 0 1,1 0-1,0 0 1,-1 0-1,1-1 1,0 1 0,-1-1-1,1 1 1,2-2-1,16-12-9624</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5.212"/>
    </inkml:context>
    <inkml:brush xml:id="br0">
      <inkml:brushProperty name="width" value="0.025" units="cm"/>
      <inkml:brushProperty name="height" value="0.025" units="cm"/>
    </inkml:brush>
  </inkml:definitions>
  <inkml:trace contextRef="#ctx0" brushRef="#br0">1 4 13261,'0'0'6811,"9"0"-4745,5-1-1484,-4 0-405,-1 0 0,1 1 0,0 0-1,10 2 1,-18-2-183,0 1 0,0-1 1,-1 0-1,1 1 0,0-1 0,0 1 1,-1 0-1,1-1 0,0 1 0,-1 0 0,1 0 1,-1 0-1,0 0 0,1 0 0,-1 1 1,0-1-1,1 0 0,-1 0 0,0 1 0,0-1 1,0 1-1,0-1 0,0 1 0,-1 0 1,1-1-1,0 1 0,-1 0 0,1-1 0,-1 1 1,1 2-1,-1 4 13,0 0 0,-1 0 1,1 1-1,-2-1 0,1 0 1,-1 0-1,0 0 0,-1 0 1,0-1-1,0 1 0,0-1 1,-7 11-1,-1-1 392,-2 0 0,1-1 1,-27 26-1,80-41-863,-32-4-522,0 1 0,0-1 0,0 0 0,-1-1 1,1 0-1,-1 0 0,0-1 0,12-8 0,15-12-5986</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5.582"/>
    </inkml:context>
    <inkml:brush xml:id="br0">
      <inkml:brushProperty name="width" value="0.025" units="cm"/>
      <inkml:brushProperty name="height" value="0.025" units="cm"/>
    </inkml:brush>
  </inkml:definitions>
  <inkml:trace contextRef="#ctx0" brushRef="#br0">86 0 10826,'0'0'7351,"4"11"-6395,8 18 70,4 7-176,-2 2-1,18 75 0,-29-102-773,-1 0-1,-1 1 1,0-1-1,-1 1 1,0-1-1,0 1 1,-2-1 0,1 1-1,-1-1 1,-1 0-1,0 1 1,-1-1-1,0-1 1,0 1-1,-9 14 1,3-11 132,0 0 0,-19 21 0,25-31-449,0 0 0,0 0 0,-1 0 0,1 0 0,-1-1 0,0 0 0,0 0-1,0 0 1,-1-1 0,1 1 0,-7 1 0,-10-3-5135</inkml:trace>
  <inkml:trace contextRef="#ctx0" brushRef="#br0" timeOffset="1">411 177 13677,'0'0'11787,"67"0"-10410,-37 0-832,0 0-257,5 0-192,-3 0-96,-2 1-352,0 1-1121,-4-1-577,-11-1-2018,-6 0-1185</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5.928"/>
    </inkml:context>
    <inkml:brush xml:id="br0">
      <inkml:brushProperty name="width" value="0.025" units="cm"/>
      <inkml:brushProperty name="height" value="0.025" units="cm"/>
    </inkml:brush>
  </inkml:definitions>
  <inkml:trace contextRef="#ctx0" brushRef="#br0">0 1 11883,'0'0'10154,"75"8"-8104,-30-8-641,7 0-480,-2 0-705,8 0-448,6-1-2082,-6-4-4421</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6.516"/>
    </inkml:context>
    <inkml:brush xml:id="br0">
      <inkml:brushProperty name="width" value="0.025" units="cm"/>
      <inkml:brushProperty name="height" value="0.025" units="cm"/>
    </inkml:brush>
  </inkml:definitions>
  <inkml:trace contextRef="#ctx0" brushRef="#br0">24 1 13677,'0'0'9422,"-2"10"-8749,-1 3-518,-3 6 192,2 0 0,1 0 0,0 0 0,1 0 0,2 22 0,0-40-300,1 1 0,-1-1 0,1 1 1,0-1-1,0 1 0,-1-1 0,1 0 0,0 1 1,0-1-1,1 0 0,-1 0 0,0 0 1,0 0-1,1 0 0,-1 0 0,0 0 0,1 0 1,-1 0-1,1-1 0,-1 1 0,1-1 1,-1 1-1,1-1 0,-1 1 0,1-1 1,0 0-1,-1 0 0,1 0 0,0 0 0,-1 0 1,1 0-1,2-1 0,5 1 250,-1-1 0,1 0 0,0 0 0,15-5-1,-3-2-192,-1-2 0,-1 0 0,0-2-1,0 0 1,30-25 0,8-6-262,-56 43 152,-1 0 1,0-1-1,0 1 1,1 0-1,-1 0 0,0 0 1,1-1-1,-1 1 1,1 0-1,-1 0 0,0 0 1,1 0-1,-1 0 1,0 0-1,1 0 0,-1 0 1,1 0-1,-1 0 1,0 0-1,1 0 0,-1 0 1,0 0-1,1 0 1,-1 0-1,1 0 0,-1 0 1,0 0-1,1 1 1,-1-1-1,0 0 1,1 0-1,-1 0 0,0 1 1,1-1-1,-1 0 1,0 0-1,0 1 0,1-1 1,-1 0-1,0 1 1,1 0-1,5 23-422,-6 47-395,0-53 723,0-18 104,0 1-1,0 0 1,0 0-1,0-1 0,0 1 1,0 0-1,0 0 1,1-1-1,-1 1 1,0 0-1,1-1 0,-1 1 1,0 0-1,1-1 1,-1 1-1,1 0 0,-1-1 1,1 1-1,-1-1 1,1 1-1,-1-1 0,1 1 1,0-1-1,-1 0 1,1 1-1,0-1 1,-1 0-1,1 1 0,0-1 1,1 0-1,30 1 233,30-19 138,-24-1-393,-28 13-205,0 1 0,0 0 0,1 0 0,0 1 1,0 1-1,0 0 0,15-2 0,-25 5 192,-1 0 0,1 0-1,-1 0 1,1 0 0,-1 0 0,1 0 0,0 1-1,-1-1 1,0 0 0,1 0 0,-1 1 0,1-1-1,-1 0 1,1 1 0,-1-1 0,0 0 0,1 1-1,-1-1 1,1 0 0,-1 1 0,0-1 0,0 1-1,1-1 1,-1 1 0,0-1 0,0 1 0,0-1-1,1 1 1,-1-1 0,0 2 0,2 23-205,-7 24 403,4-48-175,1 0 59,0-1 1,0 1 0,-1 0 0,1 0 0,0 0-1,0 0 1,0 0 0,0 0 0,0-1 0,0 1-1,0 0 1,0 0 0,0 0 0,1 0 0,-1 0-1,0-1 1,0 1 0,1 0 0,-1 0 0,1 0-1,-1-1 1,1 1 0,-1 0 0,1 0 0,-1-1-1,1 1 1,-1-1 0,1 1 0,0 0 0,0-1-1,-1 1 1,2 0 0,1-1 39,-1 1-1,1-1 1,-1 0 0,1 0 0,-1 0-1,1 0 1,0 0 0,-1 0-1,1-1 1,-1 1 0,4-2 0,12-4 47,0-1 1,23-12-1,-35 15-281,6-2-185,-9 4-70,0 0 1,0 1-1,1-1 1,-1 1 0,1-1-1,-1 1 1,1 0 0,-1 0-1,6 0 1,-9 5-393,0 0 0,0 0 1,0 0-1,0 0 0,0 0 1,-1 0-1,0-1 0,-2 8 1,-2 1-4079,5-2-3256</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7.459"/>
    </inkml:context>
    <inkml:brush xml:id="br0">
      <inkml:brushProperty name="width" value="0.025" units="cm"/>
      <inkml:brushProperty name="height" value="0.025" units="cm"/>
    </inkml:brush>
  </inkml:definitions>
  <inkml:trace contextRef="#ctx0" brushRef="#br0">29 1 9353,'0'0'14317,"-4"8"-14140,-1 6 40,0 0 1,1 1 0,1-1-1,0 1 1,1 0 0,0-1-1,2 1 1,0 20 0,1-33-169,-1-1-1,0 1 1,1 0 0,-1-1 0,1 1 0,0-1 0,0 1 0,-1-1-1,1 0 1,0 1 0,0-1 0,0 0 0,1 1 0,-1-1-1,0 0 1,0 0 0,1 0 0,-1 0 0,0 0 0,1 0 0,-1-1-1,1 1 1,-1 0 0,1-1 0,0 1 0,-1-1 0,1 0-1,-1 1 1,1-1 0,0 0 0,-1 0 0,1 0 0,0 0 0,-1 0-1,1-1 1,0 1 0,-1 0 0,1-1 0,2 0 0,5-1 184,-1 0 0,1 0 0,0-1 0,0-1 0,15-7 0,1-9-121,-22 17-114,1 0 1,-1-1-1,1 1 0,0 1 1,0-1-1,1 0 1,-1 1-1,0 0 1,8-2-1,-11 6-66,0 1-1,0 0 1,0 0-1,0 0 0,-1 0 1,1 0-1,-1 0 1,0 0-1,0 0 0,0 6 1,1 4 54,-1-11 14,0-1 0,1 0 1,-1 1-1,0-1 0,1 0 0,-1 0 1,1 0-1,0 0 0,-1 1 1,1-1-1,0 0 0,0 0 1,-1 0-1,1 0 0,0-1 1,0 1-1,0 0 0,0 0 0,0 0 1,1-1-1,-1 1 0,0-1 1,0 1-1,2 0 0,0 0 16,0-1-1,1 1 0,-1-1 0,0 0 1,1 0-1,-1 0 0,0 0 1,1-1-1,3 0 0,8-3 45,-1-1 0,-1 0 0,17-8 0,-30 13-60,10-5-99,-7 2-66,0 1 0,0 0 0,1 0 0,-1 1 0,0-1 0,1 1 0,-1-1 0,1 1 0,0 0 1,-1 1-1,1-1 0,0 1 0,-1-1 0,6 1 0,-7 5 41,-1 1-1,1-1 1,-2 0 0,1 1 0,0-1-1,-1 0 1,0 1 0,0-1 0,-2 10-1,1-2-218,1-10 722,0 2-4143,0-10-3704,0-10-2178</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7.792"/>
    </inkml:context>
    <inkml:brush xml:id="br0">
      <inkml:brushProperty name="width" value="0.025" units="cm"/>
      <inkml:brushProperty name="height" value="0.025" units="cm"/>
    </inkml:brush>
  </inkml:definitions>
  <inkml:trace contextRef="#ctx0" brushRef="#br0">1 0 15855,'0'0'5573</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8.123"/>
    </inkml:context>
    <inkml:brush xml:id="br0">
      <inkml:brushProperty name="width" value="0.025" units="cm"/>
      <inkml:brushProperty name="height" value="0.025" units="cm"/>
    </inkml:brush>
  </inkml:definitions>
  <inkml:trace contextRef="#ctx0" brushRef="#br0">169 1 10762,'0'0'14334,"-8"11"-14195,-18 29 545,1 2 1,-32 76 0,46-92-377,2 0 1,1 0-1,1 1 0,1 0 0,1 1 0,-1 46 1,6-67-298,0-1 0,0 1 0,1-1 1,0 0-1,1 1 0,0-1 1,-1 0-1,2 0 0,-1 0 0,1 0 1,0 0-1,0-1 0,1 1 1,-1-1-1,1 0 0,0 0 1,1 0-1,-1-1 0,10 8 0,-7-7-380,1 0-1,-1 0 0,1-1 0,0 0 1,16 4-1,-13-4-942,0-2 0,0 1 0,0-2 0,15 1 0,16-1-6418</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8.580"/>
    </inkml:context>
    <inkml:brush xml:id="br0">
      <inkml:brushProperty name="width" value="0.025" units="cm"/>
      <inkml:brushProperty name="height" value="0.025" units="cm"/>
    </inkml:brush>
  </inkml:definitions>
  <inkml:trace contextRef="#ctx0" brushRef="#br0">32 1 12812,'0'0'11221,"-4"12"-11055,1-4-139,-17 65 153,19-67-118,0 0-1,0 0 0,0 0 0,1 0 1,0 0-1,0-1 0,1 1 0,-1 0 1,1 0-1,1 0 0,-1 0 0,3 6 1,-2-10 26,-1 0 0,0-1 1,0 1-1,1 0 0,-1-1 1,1 1-1,-1-1 1,1 0-1,0 1 0,-1-1 1,1 0-1,0 0 1,0 0-1,0 0 0,0-1 1,0 1-1,0 0 0,0-1 1,0 1-1,0-1 1,0 0-1,0 0 0,0 0 1,0 0-1,1 0 1,-1 0-1,0 0 0,0-1 1,0 1-1,0-1 0,0 1 1,3-2-1,3-2 88,1 1 0,-1-1 0,0 0 0,0 0 0,0-1 0,8-7-1,-1-2-136,-1 0-1,-1-1 1,0 0-1,12-19 1,-6 8-440,-28 78-1094,5-30 1415,1-1 0,0 1 0,3 39 0,0-44-165,-1-16 43,1 0 1,0 1-1,0-1 1,0 0-1,0 1 1,0-1 0,0 0-1,1 1 1,-1-1-1,0 0 1,1 1-1,-1-1 1,1 0-1,-1 0 1,1 1-1,-1-1 1,1 0 0,0 0-1,0 0 1,-1 0-1,1 0 1,0 0-1,0 0 1,0 0-1,0 0 1,1 0 0,-1-1-1,0 1 1,0 0-1,0-1 1,0 1-1,1-1 1,1 1-1,9 0-5552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0.748"/>
    </inkml:context>
    <inkml:brush xml:id="br0">
      <inkml:brushProperty name="width" value="0.025" units="cm"/>
      <inkml:brushProperty name="height" value="0.025" units="cm"/>
      <inkml:brushProperty name="color" value="#E71224"/>
    </inkml:brush>
  </inkml:definitions>
  <inkml:trace contextRef="#ctx0" brushRef="#br0">1 91 13837,'0'0'3940,"0"8"-2088,0-4-1733,0 1 29,0 0 1,0 0-1,0-1 0,1 1 0,0 0 0,0 0 1,2 6-1,-2-9-132,0 0 0,0 0 0,0 0 0,1-1-1,-1 1 1,0-1 0,1 1 0,-1-1 0,1 1 0,0-1 0,-1 0 0,1 0 0,0 0 0,0 0 0,0 0 0,0 0 0,0 0 0,0-1 0,0 1 0,0-1-1,0 1 1,0-1 0,0 0 0,3 0 0,1 1 19,1-1-1,-1 0 0,1 0 1,-1-1-1,1 0 0,-1 0 1,1 0-1,-1-1 0,0 0 1,1 0-1,-1-1 0,0 0 1,-1 0-1,1 0 0,0-1 1,-1 1-1,5-6 0,4-4 92,0-2 0,-2 0-1,0 0 1,13-23 0,-11 17-124,-25 39-314,0 0-1,-11 28 1,19-39 379,0 0-1,1 0 1,-1 0 0,2 0 0,-1 0 0,1 1-1,0-1 1,0 0 0,1 1 0,1 11 0,0-18-55,0 1 0,0-1 0,0 1 1,0-1-1,0 0 0,1 1 0,-1-1 1,0 0-1,1 0 0,-1 0 1,1 0-1,-1 0 0,1 0 0,0-1 1,-1 1-1,1-1 0,0 1 1,-1-1-1,1 1 0,0-1 0,0 0 1,0 0-1,-1 0 0,1 0 1,0 0-1,0 0 0,-1 0 0,1 0 1,3-2-1,53-11 362,-41 5-335,0-1-1,-1-1 1,0 0 0,-1-1 0,0-1 0,-1 0 0,0-1 0,-1-1 0,22-28 0,-35 42-342,-17 35-485,17-34 790,-1-1 0,1 1 0,-1 0 0,1 0-1,-1 0 1,1 0 0,0 0 0,0 0 0,-1 0 0,1 0-1,0 0 1,0 0 0,0 0 0,0-1 0,0 1 0,0 0-1,0 0 1,0 0 0,0 0 0,1 0 0,-1 0-1,0 0 1,1 0 0,-1 0 0,0 0 0,1 0 0,-1 0-1,1-1 1,-1 1 0,1 0 0,0 0 0,-1-1 0,1 1-1,0 0 1,0-1 0,-1 1 0,1-1 0,0 1 0,0-1-1,0 1 1,1 0 0,73 1 220,-44-3-674,-31 6 459,0-1-1,0 0 0,-1 1 0,0-1 1,1 0-1,-2 0 0,-2 8 0,4-11 19,1-1 14,-1 1 0,1-1 0,-1 1-1,1-1 1,-1 1 0,1-1 0,0 1 0,-1-1-1,1 1 1,0-1 0,-1 0 0,1 1 0,0-1-1,0 0 1,-1 1 0,1-1 0,0 0 0,0 0-1,0 0 1,-1 0 0,1 0 0,0 0 0,0 0-1,-1 0 1,1 0 0,0 0 0,0-1 0,0 1-1,-1 0 1,1 0 0,1-1 0,30-5 1004,-12-3-914,1-2 0,-2 0 0,29-21 0,16-9-522,-63 41 361,0 0 1,0 0 0,1 0 0,-1 0-1,0 0 1,0 1 0,0-1 0,0 0-1,0 0 1,0 1 0,0-1-1,0 1 1,0-1 0,0 1 0,0-1-1,0 1 1,0 0 0,0 0-1,0-1 1,1 3 0,16 7 122,-8-9-55,-1 0-1,1-1 1,0 0 0,-1 0 0,1-1-1,0 0 1,12-4 0,-19 4-21,1 1 0,-1-1 0,0 0-1,0-1 1,0 1 0,0 0 0,0-1 0,0 1 0,0-1 0,-1 0-1,1 0 1,0 0 0,-1 0 0,0-1 0,0 1 0,1-1 0,-1 1 0,-1-1-1,1 0 1,0 0 0,-1 0 0,1 0 0,-1 0 0,0 0 0,1-3 0,-2 5-13,0 0 1,0 0-1,1 1 1,-1-1 0,0 0-1,0 0 1,-1 0-1,1 1 1,0-1 0,0 0-1,0 0 1,0 1 0,-1-1-1,1 0 1,0 0-1,-1 1 1,1-1 0,0 0-1,-1 1 1,1-1 0,-1 0-1,1 1 1,-1-1-1,1 1 1,-1-1 0,0 1-1,1-1 1,-1 1 0,0-1-1,-27-3-161,22 5 123,0 0-1,0 0 0,0 0 1,0 1-1,0 0 0,0 0 1,-7 4-1,7-2 57,1 1-1,0-1 1,0 1 0,0 0 0,1 0 0,-1 0 0,1 1-1,1-1 1,-1 1 0,1 0 0,0 0 0,0 0-1,1 1 1,0-1 0,0 1 0,0-1 0,0 8-1,1-10-117,1 0 0,0 0 0,0 0 0,0 0 0,0 0 0,1 0 0,0 0 0,0 0 0,0 0 0,0 0 0,0 0 0,1 0 0,0-1 0,-1 1 0,1-1 0,1 1 0,-1-1 0,0 0 0,1 0 0,0 0 0,0 0 0,0 0 0,0-1 0,0 1 0,0-1 0,1 0 0,-1 0 0,1 0 0,6 3 0,19 3-5945</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30.004"/>
    </inkml:context>
    <inkml:brush xml:id="br0">
      <inkml:brushProperty name="width" value="0.025" units="cm"/>
      <inkml:brushProperty name="height" value="0.025" units="cm"/>
    </inkml:brush>
  </inkml:definitions>
  <inkml:trace contextRef="#ctx0" brushRef="#br0">283 18 10602,'0'0'257,"0"0"0,1 0 1,-1-1-1,1 1 0,-1 0 0,0-1 0,1 1 0,-1 0 1,0-1-1,0 1 0,1-1 0,-1 1 0,0-1 0,0 1 1,1 0-1,-1-1 0,0 1 0,0-1 0,0 1 0,0-1 1,0 1-1,0-1 0,0 1 0,0-1 0,0 1 0,0-1 1,0 1-1,0-1 0,0 1 0,0-1 0,0 1 0,0 0 1,-1-1-1,1 1 0,0-1 0,0 1 0,-1-1 0,1 1 1,0 0-1,-1-1 0,-21 7 2212,-29 22-2355,15-6 447,-5 4 344,0 1 1,-38 35 0,78-62-904,0 1 1,0 0 0,0-1-1,0 1 1,0 0 0,0 0-1,0 0 1,1 0-1,-1 0 1,0 0 0,0 0-1,1 0 1,-1 0-1,1 0 1,-1 0 0,1 0-1,-1 0 1,1 0-1,0 1 1,0-1 0,-1 0-1,1 0 1,0 0 0,0 1-1,0-1 1,0 0-1,1 0 1,-1 1 0,0-1-1,0 0 1,2 2-1,0 1-11,1-1 0,0 0 0,0 0 0,0 0 0,0-1 0,1 1 0,6 3 0,-6-3-63,0-1-1,-1 1 0,1-1 1,0 1-1,-1 0 0,0 0 1,0 1-1,0-1 0,3 5 1,-3-1 30,-1 0 0,0 0 0,0 0 1,-1 1-1,1-1 0,-2 1 0,1-1 0,-1 1 1,0-1-1,0 0 0,-1 1 0,-3 12 1,-3 8 107,-19 48 0,25-73-67,0-1 8,-1 1-1,1 0 1,0-1-1,0 1 1,0 0-1,1 0 1,-1 0-1,1 0 1,-1 0-1,1 0 1,0 0-1,0-1 1,0 1-1,1 5 0,0-7-11,1 0-1,-1 0 0,1 0 0,-1 0 0,1 0 0,-1 0 1,1 0-1,-1 0 0,1 0 0,0-1 0,0 1 0,-1-1 1,1 1-1,0-1 0,0 0 0,0 1 0,-1-1 0,1 0 1,0 0-1,0-1 0,0 1 0,1 0 0,0-1-68,1 1-1,-1 0 0,0 0 1,0 1-1,0-1 0,0 1 1,0 0-1,0-1 1,0 1-1,0 0 0,0 1 1,0-1-1,0 1 0,0-1 1,-1 1-1,5 4 0,-5-4 55,-1 0-1,1 0 0,-1 0 1,0 1-1,0-1 0,0 0 0,-1 1 1,1-1-1,0 1 0,-1-1 0,0 1 1,1-1-1,-1 1 0,0 0 0,0-1 1,-1 1-1,1-1 0,0 1 0,-1-1 1,0 1-1,1-1 0,-3 4 0,-1 3 184,0 0-1,0-1 0,-1 1 0,-1-1 0,1 0 1,-10 9-1,9-10 200,1-1 0,0 0 0,0 1 0,1 0 0,-1 0 0,2 1 0,-1-1 0,-4 15 0,8-20-347,0-1 0,1 0-1,-1 1 1,1-1 0,-1 0 0,1 0 0,-1 0 0,1 1 0,0-1-1,-1 0 1,1 0 0,0 0 0,0 0 0,0 0 0,0 0 0,0 0-1,0 0 1,0-1 0,0 1 0,0 0 0,1-1 0,-1 1-1,0-1 1,0 1 0,1-1 0,-1 1 0,0-1 0,3 0 0,46 13-817,-43-11 367,59 7-5859,-31-8-1612</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30.631"/>
    </inkml:context>
    <inkml:brush xml:id="br0">
      <inkml:brushProperty name="width" value="0.025" units="cm"/>
      <inkml:brushProperty name="height" value="0.025" units="cm"/>
    </inkml:brush>
  </inkml:definitions>
  <inkml:trace contextRef="#ctx0" brushRef="#br0">1 192 8616,'0'0'17195,"9"-8"-16474,17-15-455,143-137 2100,-177 204-3802,-3-14 1264,-15 44 507,24-69-517,1 1 1,0 0 0,0-1 0,0 1-1,1 0 1,0 0 0,0 0-1,0-1 1,1 1 0,1 6-1,-1-11-185,0 0-1,1 0 0,-1 0 0,1-1 0,-1 1 0,1 0 0,-1-1 0,1 1 0,0-1 0,-1 0 0,1 1 0,-1-1 1,1 0-1,0 0 0,-1 0 0,1 0 0,0 0 0,-1-1 0,1 1 0,-1 0 0,1-1 0,0 1 0,-1-1 0,3-1 0,21-12-6337</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30.979"/>
    </inkml:context>
    <inkml:brush xml:id="br0">
      <inkml:brushProperty name="width" value="0.025" units="cm"/>
      <inkml:brushProperty name="height" value="0.025" units="cm"/>
    </inkml:brush>
  </inkml:definitions>
  <inkml:trace contextRef="#ctx0" brushRef="#br0">66 1 10602,'0'0'6919,"-39"66"-4229,27-45-544,1-2-1089,7-1-769,4-1-191,0-4-802,6-4-2178,3-4-1953,3-5-1827</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31.310"/>
    </inkml:context>
    <inkml:brush xml:id="br0">
      <inkml:brushProperty name="width" value="0.025" units="cm"/>
      <inkml:brushProperty name="height" value="0.025" units="cm"/>
    </inkml:brush>
  </inkml:definitions>
  <inkml:trace contextRef="#ctx0" brushRef="#br0">35 0 11115,'0'0'10388,"-3"11"-9133,-2 4-1014,-1 2-12,1 2-1,0-1 1,1 0-1,1 1 1,1 0 0,0 20-1,2-37-187,0-1-1,1 0 0,-1 1 1,0-1-1,1 1 0,-1-1 1,1 0-1,-1 1 0,1-1 1,0 0-1,0 0 1,-1 0-1,1 1 0,0-1 1,0 0-1,0 0 0,0 0 1,0 0-1,1 0 0,-1-1 1,0 1-1,0 0 0,0 0 1,1-1-1,-1 1 0,0-1 1,1 1-1,-1-1 0,1 0 1,-1 0-1,0 1 1,1-1-1,-1 0 0,1 0 1,-1 0-1,1 0 0,-1-1 1,0 1-1,1 0 0,-1 0 1,1-1-1,-1 1 0,2-2 1,5 0 229,-1-1 0,1 1 1,-1-2-1,0 1 0,0-1 0,10-7 1,2-7-370,-1-1 0,0-1 0,-2 0 1,0-1-1,14-27 0,-41 70 78,0 0-1,2 0 1,1 1 0,1-1-1,1 2 1,0-1 0,2 1-1,-2 39 1,6-60-19,0-1 0,1 0 0,-1 0-1,0 0 1,1 0 0,0 0 0,-1 0 0,1 0 0,0 0 0,0 0-1,0 0 1,0 0 0,0-1 0,0 1 0,1 0 0,-1-1 0,1 1-1,-1-1 1,1 1 0,-1-1 0,1 0 0,0 0 0,0 0 0,0 0-1,-1 0 1,1 0 0,0 0 0,0 0 0,0-1 0,0 1 0,1-1-1,1 1 1,35 0-3067,-4-12-3666,-6-8-3482</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31.704"/>
    </inkml:context>
    <inkml:brush xml:id="br0">
      <inkml:brushProperty name="width" value="0.025" units="cm"/>
      <inkml:brushProperty name="height" value="0.025" units="cm"/>
    </inkml:brush>
  </inkml:definitions>
  <inkml:trace contextRef="#ctx0" brushRef="#br0">57 44 5862,'0'0'11605,"9"-7"-9731,28-20-321,-36 26-1401,1 0 0,0 0-1,-1 0 1,1 0-1,0 0 1,-1 0 0,1 0-1,0 1 1,0-1-1,0 1 1,0 0 0,0-1-1,0 1 1,-1 0-1,5 0 1,-6 1-104,1-1-1,0 0 1,0 1-1,0-1 1,0 0-1,0 1 1,-1-1-1,1 1 1,0-1-1,0 1 1,-1 0-1,1-1 1,-1 1-1,1 0 1,0 0 0,-1-1-1,1 1 1,-1 0-1,1 0 1,-1 0-1,0 0 1,1 0-1,0 2-8,-1 0 1,1 0-1,-1-1 0,0 1 0,0 0 0,0 0 1,0-1-1,0 1 0,0 0 0,-1 0 1,1-1-1,-1 1 0,0 0 0,0-1 0,0 1 1,-3 4-1,-5 4 57,-1 1 1,-1-2-1,0 0 1,0 0-1,-20 13 1,-23 19 1363,54-41-1445,-1-1-1,1 0 1,0 0-1,-1 1 1,1-1-1,0 0 1,-1 1-1,1-1 1,0 0 0,-1 1-1,1-1 1,0 1-1,0-1 1,-1 0-1,1 1 1,0-1-1,0 1 1,0-1 0,0 1-1,0-1 1,0 0-1,0 1 1,0-1-1,0 1 1,0-1-1,0 1 1,0-1 0,0 1-1,0-1 1,0 0-1,0 1 1,0-1-1,1 1 1,-1-1-1,0 1 1,0-1 0,0 0-1,1 1 1,-1-1-1,0 0 1,1 1-1,-1-1 1,0 0-1,1 1 1,-1-1 0,0 0-1,1 0 1,-1 1-1,0-1 1,1 0-1,-1 0 1,1 0-1,-1 1 1,1-1 0,-1 0-1,1 0 1,-1 0-1,0 0 1,1 0-1,-1 0 1,1 0-1,-1 0 1,1 0 0,39 4 209,-33-4-168,17 3-186,83 3-1113,-97-7-319,0 0 0,0 0 0,0 0 1,15-5-1,-3-5-7369</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32.285"/>
    </inkml:context>
    <inkml:brush xml:id="br0">
      <inkml:brushProperty name="width" value="0.025" units="cm"/>
      <inkml:brushProperty name="height" value="0.025" units="cm"/>
    </inkml:brush>
  </inkml:definitions>
  <inkml:trace contextRef="#ctx0" brushRef="#br0">37 0 6790,'0'0'20308,"-1"13"-20052,-32 153 443,32-161-748,1-1 0,-1 1 0,1-1 0,0 1-1,0 0 1,0-1 0,1 1 0,-1-1 0,1 1-1,0-1 1,1 1 0,-1-1 0,1 0 0,-1 0 0,1 1-1,1-1 1,-1 0 0,1-1 0,-1 1 0,1 0 0,0-1-1,0 0 1,1 1 0,-1-1 0,1 0 0,4 2 0,29 33 84,-33-31-24,0-1 0,0 1 0,-1-1 0,0 1 0,0 0 0,-1 0-1,0 0 1,0 1 0,0-1 0,-1 0 0,0 1 0,-1-1 0,1 1 0,-1-1-1,-1 1 1,0-1 0,0 1 0,0-1 0,-1 0 0,0 0 0,0 1 0,-1-1-1,0-1 1,0 1 0,0 0 0,-5 6 0,-3 2 320,6-9-247,0 0 0,1 0 0,0 0 0,0 0 0,1 1 0,-1 0 0,1-1 1,1 1-1,0 1 0,0-1 0,-2 13 0,2 4-994,0 0 0,-6 25 0,-4 39-6663,11-63 2325</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34.903"/>
    </inkml:context>
    <inkml:brush xml:id="br0">
      <inkml:brushProperty name="width" value="0.025" units="cm"/>
      <inkml:brushProperty name="height" value="0.025" units="cm"/>
    </inkml:brush>
  </inkml:definitions>
  <inkml:trace contextRef="#ctx0" brushRef="#br0">4 0 9513,'0'0'11542,"-1"9"-11462,-1 53-36,3 322 109,70 223-57,-56-473-76,-6 268 0,-2-13 4,6-143-98,-11 1-1,-52 433 0,49-675 62,-15 174-342,16-176 122,0-3 129,0 1 0,0-1 1,0 0-1,0 1 0,0-1 0,-1 0 1,1 1-1,0-1 0,0 1 0,0-1 1,0 0-1,0 1 0,1-1 0,-1 0 1,0 1-1,0-1 0,0 0 0,0 1 1,0-1-1,0 0 0,1 1 0,-1-1 1,0 0-1,0 1 0,0-1 0,1 0 1,-1 0-1,0 1 0,1-1 0,-1 0 1,0 0-1,0 1 0,1-1 0,-1 0 1,0 0-1,1 0 0,-1 0 0,0 1 1,1-1-1,8 0-5459</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35.633"/>
    </inkml:context>
    <inkml:brush xml:id="br0">
      <inkml:brushProperty name="width" value="0.025" units="cm"/>
      <inkml:brushProperty name="height" value="0.025" units="cm"/>
    </inkml:brush>
  </inkml:definitions>
  <inkml:trace contextRef="#ctx0" brushRef="#br0">1 283 8808,'0'0'7261,"13"1"-6375,54 0 213,106-12 0,-3 0-633,61 8-231,332-17-134,-481 13-145,1365-88 841,-449 80-954,441-16 970,-1368 29-818,-23 1-130,0-1 1,0-2-1,62-15 0,-107 18 70,-1 1 1,0-1-1,0 1 1,0-1-1,0 0 1,0 0-1,0 0 0,0 0 1,0 0-1,0-1 1,-1 1-1,1 0 1,0-1-1,-1 0 1,1 1-1,1-4 1,-2 4-9,-1 0 1,0 0-1,0 0 1,0 0 0,0 0-1,0 0 1,0 0-1,0 0 1,-1-1-1,1 1 1,0 0-1,-1 0 1,1 1 0,0-1-1,-1 0 1,1 0-1,-1 0 1,1 0-1,-1 0 1,0 0-1,1 1 1,-1-1 0,0 0-1,0 0 1,1 1-1,-1-1 1,0 1-1,0-1 1,0 0-1,0 1 1,0 0 0,0-1-1,0 1 1,0 0-1,-1-1 1,-10-8-6126,11 5 502</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35.995"/>
    </inkml:context>
    <inkml:brush xml:id="br0">
      <inkml:brushProperty name="width" value="0.025" units="cm"/>
      <inkml:brushProperty name="height" value="0.025" units="cm"/>
    </inkml:brush>
  </inkml:definitions>
  <inkml:trace contextRef="#ctx0" brushRef="#br0">1 1 10890,'0'0'11414,"8"3"-10854,359 126 887,-358-126-1457,5 1-93,-1 0 0,-1 1 0,1 0 0,-1 1 1,13 8-1,-23-13 84,-1 0 0,0 0 1,1 0-1,-1 0 1,0 0-1,0 0 0,0 0 1,0 1-1,0-1 0,0 1 1,0-1-1,0 0 0,0 1 1,-1 0-1,1-1 1,-1 1-1,1-1 0,-1 1 1,1 3-1,-2-3 9,1 0 1,-1 1-1,0-1 0,0 0 1,0 1-1,0-1 0,0 0 0,0 0 1,0 0-1,-1 0 0,1 0 1,-1 0-1,1 0 0,-1 0 1,0-1-1,0 1 0,-4 2 1,-37 27 27,-68 38 0,72-48 5,1 3 1,-59 47-1,70-41-437,20-8-6544</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36.793"/>
    </inkml:context>
    <inkml:brush xml:id="br0">
      <inkml:brushProperty name="width" value="0.025" units="cm"/>
      <inkml:brushProperty name="height" value="0.025" units="cm"/>
    </inkml:brush>
  </inkml:definitions>
  <inkml:trace contextRef="#ctx0" brushRef="#br0">1 413 7655,'0'0'12460,"9"0"-11141,0-1-1114,0-1-1,0 0 1,0 0 0,0-1 0,0 0 0,-1 0 0,1-1 0,-1-1 0,0 1 0,0-1 0,-1-1 0,10-7-1,61-52 11,103-107 0,-93 84-420,-85 85 149,26-23-161,-28 26 204,-1-1 0,1 1 0,0-1 1,-1 1-1,1 0 0,0-1 0,-1 1 1,1-1-1,0 1 0,-1 0 0,1 0 0,0-1 1,0 1-1,-1 0 0,1 0 0,0 0 1,0 0-1,-1 0 0,1 0 0,0 0 1,0 0-1,-1 0 0,1 0 0,0 1 0,0-1 1,-1 0-1,1 0 0,0 1 0,-1-1 1,1 0-1,0 1 0,-1-1 0,1 1 0,0-1 1,-1 1-1,1-1 0,-1 1 0,1-1 1,-1 1-1,1 0 0,-1-1 0,1 2 1,9 22-63,-1 2 0,10 50 1,-13-49 52,1 0 1,1 0-1,12 26 1,-8-29-85,1 0 0,0-1 1,25 29-1,-33-44-15,1-1 0,1 0-1,-1 0 1,1-1 0,0 0 0,1 0 0,0-1 0,0 0-1,0 0 1,0 0 0,1-1 0,-1-1 0,12 4 0,-1-6-3691,-2-1-2332</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1.539"/>
    </inkml:context>
    <inkml:brush xml:id="br0">
      <inkml:brushProperty name="width" value="0.025" units="cm"/>
      <inkml:brushProperty name="height" value="0.025" units="cm"/>
      <inkml:brushProperty name="color" value="#E71224"/>
    </inkml:brush>
  </inkml:definitions>
  <inkml:trace contextRef="#ctx0" brushRef="#br0">235 28 12812,'0'-1'315,"0"0"1,0 0-1,0 0 1,0 0-1,0 0 0,0 0 1,0 0-1,0 0 0,0 0 1,0 0-1,-1 0 0,1 0 1,-1 0-1,1 0 0,0 0 1,-1 0-1,1 1 0,-1-1 1,0 0-1,1 0 0,-1 0 1,0 1-1,1-1 0,-1 0 1,0 1-1,0-1 1,0 1-1,0-1 0,1 1 1,-1-1-1,-2 0 0,1 1-162,-1 0 0,0 0 0,1 0 0,-1 0 0,0 1 0,1-1 0,-1 1 0,1-1 0,-1 1 0,1 0 0,-1 0 0,-2 1 0,-5 4-271,-1 0-1,1 0 1,0 1 0,-17 15-1,25-21 95,0 1-1,0 0 0,0 0 1,0 0-1,0 0 0,0 0 1,1 1-1,-1-1 1,1 0-1,0 1 0,-1-1 1,1 1-1,-1 4 0,2-5-24,1-1-1,0 1 1,0 0-1,-1-1 0,1 1 1,0-1-1,0 1 1,0-1-1,1 1 0,-1-1 1,0 0-1,1 1 1,-1-1-1,0 0 0,1 0 1,-1 0-1,1 0 1,0 0-1,-1-1 0,1 1 1,2 0-1,28 15-246,-19-10 211,0 1 1,0 0-1,19 14 0,-29-19 73,0 1 0,-1-1 0,1 1 0,-1-1 0,1 1 0,-1 0 0,0 0 0,0 0 0,0 1 0,0-1 0,-1 0 0,1 1 0,-1-1 0,0 1 0,0-1 0,0 1 0,-1-1 0,1 1 0,-1 4 0,0-6 75,-1 0 1,0 0 0,0 0-1,0-1 1,0 1-1,0 0 1,0-1 0,0 1-1,-1 0 1,1-1-1,-1 0 1,1 1 0,-1-1-1,1 0 1,-1 1 0,0-1-1,1 0 1,-1-1-1,0 1 1,0 0 0,0 0-1,0-1 1,0 1-1,-4 0 1,-52 10 1570,52-10-1469,-67 4 1028,68-5-1196,0 0 0,0 0 0,1-1 0,-1 0 0,0 1 0,0-1 0,1-1 0,-1 1 0,1-1 0,-1 0 0,1 0 0,-6-3 0,9 4-170,0 1-1,0-1 1,0 0 0,0 1 0,1-1 0,-1 0 0,0 0 0,0 1-1,1-1 1,-1 0 0,0 0 0,1 0 0,-1 0 0,1 0-1,-1 0 1,1 0 0,-1 0 0,1 0 0,0 0 0,0 0 0,0 0-1,-1 0 1,1 0 0,0 0 0,0 0 0,0-1 0,0 1-1,1 0 1,-1 0 0,0 0 0,0 0 0,1 0 0,-1 0-1,1 0 1,-1 0 0,0 0 0,1 0 0,0 0 0,0-1 0,2 0-641,0-1 0,-1 1 1,1 0-1,0 0 0,0 0 1,0 0-1,0 0 0,1 1 1,-1 0-1,7-2 0,24-5-5293</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37.564"/>
    </inkml:context>
    <inkml:brush xml:id="br0">
      <inkml:brushProperty name="width" value="0.025" units="cm"/>
      <inkml:brushProperty name="height" value="0.025" units="cm"/>
    </inkml:brush>
  </inkml:definitions>
  <inkml:trace contextRef="#ctx0" brushRef="#br0">50 49 6182,'0'0'13447,"-7"8"-13409,1 1-26,0 0-1,1 1 1,1 0 0,-1-1 0,-5 21 0,9-27 5,0 1 0,0-1-1,0 1 1,0-1 0,1 1 0,-1-1-1,1 1 1,0-1 0,0 1 0,0 0-1,1-1 1,-1 1 0,1-1 0,0 1-1,0-1 1,0 1 0,0-1 0,0 0-1,1 1 1,0-1 0,-1 0 0,1 0 0,1 0-1,-1 0 1,4 4 0,-3-6 99,0 1 0,1-1-1,-1 0 1,0 1 0,0-2 0,1 1 0,-1 0 0,1-1 0,-1 1 0,1-1 0,-1 0 0,1 0 0,-1 0-1,1-1 1,-1 1 0,1-1 0,-1 0 0,0 0 0,1 0 0,-1 0 0,0-1 0,0 1 0,0-1 0,0 0-1,0 0 1,4-3 0,8-5 132,-1-1 0,0-1 0,19-21 0,-19 19-215,-1-1 1,-1-1-1,0 0 0,-1-1 1,0 0-1,-2-1 1,9-19-1,-27 67-311,-10 59 0,17-77 298,0 1 0,1 0 0,1-1-1,0 1 1,1 0 0,0 0 0,1-1 0,0 1-1,5 16 1,-5-26-22,-1 1 0,1-1 0,0 0 0,0 1 0,0-1 0,1 0 0,-1 0 0,1-1 0,0 1 0,-1-1 0,1 1 0,0-1 0,0 0 0,1 0 0,-1 0 0,4 1 0,-3-1-279,-1-1 0,1 0 0,0 0-1,-1 0 1,1 0 0,0-1 0,0 0 0,0 0 0,7 0 0,15-6-5127</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38.035"/>
    </inkml:context>
    <inkml:brush xml:id="br0">
      <inkml:brushProperty name="width" value="0.025" units="cm"/>
      <inkml:brushProperty name="height" value="0.025" units="cm"/>
    </inkml:brush>
  </inkml:definitions>
  <inkml:trace contextRef="#ctx0" brushRef="#br0">9 35 11851,'0'0'6406,"8"-4"-4596,54-19 1251,-57 21-2853,0 0-1,0 1 1,0 0 0,0 0-1,0 1 1,0-1-1,0 1 1,1 0 0,-1 0-1,0 1 1,0 0 0,10 2-1,-14-2-212,1 1 1,-1-1-1,0 0 0,1 1 0,-1-1 1,0 1-1,0 0 0,0-1 0,0 1 0,0 0 1,-1-1-1,1 1 0,0 0 0,-1 0 1,0 0-1,1 0 0,-1-1 0,0 1 1,0 0-1,0 0 0,0 0 0,0 4 0,-1 0 1,1 0 0,-1 1 0,0-1 0,0 0 0,-1 0-1,-2 6 1,-3 0 32,0 0 0,-1 0-1,0-1 1,-1-1 0,0 1-1,-1-2 1,-15 14 0,14-13 12,0 0 1,0 1-1,1 0 1,0 1-1,-14 22 1,24-33-28,0 0 0,0 0-1,0 0 1,0-1 0,0 1 0,0 0 0,0 0 0,0-1 0,0 1 0,0 0-1,1 0 1,-1-1 0,0 1 0,1 0 0,-1 0 0,0-1 0,1 1 0,-1 0 0,1-1-1,-1 1 1,1-1 0,-1 1 0,1-1 0,-1 1 0,1-1 0,0 1 0,-1-1 0,1 1-1,0-1 1,-1 0 0,1 1 0,0-1 0,0 0 0,-1 0 0,1 1 0,1-1-1,35 11 309,-33-10-301,23 5-559,1-1 0,36 1 1,19-4-6244,-19-2-4551</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38.990"/>
    </inkml:context>
    <inkml:brush xml:id="br0">
      <inkml:brushProperty name="width" value="0.025" units="cm"/>
      <inkml:brushProperty name="height" value="0.025" units="cm"/>
    </inkml:brush>
  </inkml:definitions>
  <inkml:trace contextRef="#ctx0" brushRef="#br0">70 1 13229,'0'0'795,"-1"12"459,-4 35 1380,-21 87 0,14-89-2398,3 1 1,2 0 0,-2 52-1,9-97-215,0 0-1,-1 0 0,1 0 0,0 0 0,0 0 1,0 0-1,0 0 0,0 0 0,0 0 1,1 0-1,-1 0 0,0-1 0,0 1 0,1 0 1,-1 0-1,1 0 0,-1 0 0,0 0 1,1 0-1,0-1 0,-1 1 0,1 0 0,-1 0 1,1-1-1,0 1 0,0 0 0,-1-1 1,1 1-1,0-1 0,0 1 0,0-1 0,0 1 1,0-1-1,-1 0 0,1 1 0,0-1 1,0 0-1,0 0 0,0 0 0,0 0 0,0 0 1,0 0-1,0 0 0,0 0 0,0 0 1,0 0-1,0 0 0,0-1 0,0 1 0,0 0 1,0-1-1,1 0 0,4-1 211,0-1 0,-1 0 0,1 0 0,-1-1 0,0 1 0,0-1 0,5-5 0,7-11-17,0-1-1,-1 0 1,-2-1-1,0-1 0,15-35 1,13-20-224,-42 78 2,0 0 0,0-1 0,0 1 0,0 0 0,0 0 0,0-1-1,0 1 1,0 0 0,0 0 0,0-1 0,0 1 0,0 0 0,0 0 0,0-1 0,0 1 0,1 0 0,-1 0 0,0 0-1,0-1 1,0 1 0,0 0 0,0 0 0,1 0 0,-1 0 0,0-1 0,0 1 0,1 0 0,-1 0 0,0 0 0,0 0 0,0 0-1,1 0 1,-1 0 0,0 0 0,0 0 0,1 0 0,-1 0 0,0-1 0,0 1 0,1 1 0,-1-1 0,0 0 0,0 0 0,1 0-1,-1 0 1,0 0 0,0 0 0,1 0 0,-1 0 0,0 0 0,0 0 0,0 0 0,1 1 0,-1-1 0,0 0 0,0 0 0,0 0-1,1 0 1,-1 1 0,0-1 0,0 0 0,0 0 0,0 0 0,0 1 0,6 27-177,-5 56 203,-2-67-57,1 5-331,-1-12 488,1 0 1,0 0-1,1 0 1,0 0-1,1 0 1,3 13 0,-4-21-313,0 1 0,0-1 1,1 0-1,-1 1 1,1-1-1,-1 0 1,1 0-1,0 0 1,0 0-1,0 0 1,0 0-1,0-1 0,0 1 1,1-1-1,-1 1 1,0-1-1,1 0 1,-1 0-1,1 0 1,-1 0-1,1 0 1,0-1-1,-1 1 0,1-1 1,0 0-1,0 1 1,5-2-1,11 1-5801</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39.536"/>
    </inkml:context>
    <inkml:brush xml:id="br0">
      <inkml:brushProperty name="width" value="0.025" units="cm"/>
      <inkml:brushProperty name="height" value="0.025" units="cm"/>
    </inkml:brush>
  </inkml:definitions>
  <inkml:trace contextRef="#ctx0" brushRef="#br0">1 305 9001,'0'0'10319,"2"-9"-8414,2-6-1452,1-1 0,1 1 0,1 0-1,0 0 1,1 0 0,0 1-1,1 1 1,1-1 0,12-13-1,3 0-367,-9 9-77,0 1-1,1 1 1,1 0 0,35-24-1,-53 40-12,1 0 1,-1-1-1,0 1 0,1 0 1,-1 0-1,0-1 0,1 1 1,-1 0-1,0 0 0,1 0 1,-1 0-1,1 0 0,-1 0 1,0 0-1,1 0 0,-1 0 1,1 0-1,-1 0 0,0 0 1,1 0-1,-1 0 0,0 0 1,1 0-1,-1 0 0,1 0 1,-1 0-1,0 1 0,1-1 1,-1 0-1,0 0 0,1 0 1,-1 1-1,0-1 0,1 0 1,-1 0-1,0 1 0,0-1 1,1 0-1,-1 1 0,4 21-116,-11 30 75,7-49 53,-20 81 40,12-58-27,2 1 0,0 0 1,-2 51-1,11-52-1312,-2-25 1122,0 0-1,-1 0 0,1 0 0,-1 0 0,1-1 0,0 1 1,0 0-1,-1-1 0,1 1 0,0 0 0,0-1 0,0 1 1,0-1-1,0 0 0,-1 1 0,1-1 0,0 0 0,0 1 1,0-1-1,0 0 0,0 0 0,0 0 0,0 0 0,1 0 1,21 1-7240</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57.619"/>
    </inkml:context>
    <inkml:brush xml:id="br0">
      <inkml:brushProperty name="width" value="0.025" units="cm"/>
      <inkml:brushProperty name="height" value="0.025" units="cm"/>
    </inkml:brush>
  </inkml:definitions>
  <inkml:trace contextRef="#ctx0" brushRef="#br0">90 70 8040,'0'0'5274,"0"-9"-3998,2-28-429,-1 17 953,0 17-1,-1 6 812,-10 209-1121,23 545-631,-11-538-586,-5 276 31,-16-280-281,1-7 306,15-184-293,0-1 0,-2 0-1,-13 42 1,11-44 59,1 0 1,0 0-1,2 1 0,-3 39 0,48-37 775,-25-16-957,1 0 1,-1-1-1,1 0 0,0-2 0,1 0 0,0-1 0,-1 0 0,1-2 0,0 0 1,35-1-1,240 19-195,24 0 57,143-27-288,-306 2 417,105 2 86,177-8-12,-95 3 29,106-9 13,-410 12-22,73-4 89,-109 9-7,-10-1 114,9 1-342,-1 0 0,1 1 0,0-1 0,-1 0 0,1 0-1,-1 0 1,1 0 0,0 0 0,-1 0 0,1 0 0,-1 0 0,1 0 0,0 0-1,-1 0 1,1 0 0,0 0 0,-1 0 0,1 0 0,-1-1 0,1 1 0,0 0-1,-1 0 1,1 0 0,0 0 0,-1-1 0,1 1 0,0 0 0,0 0 0,-1-1-1,1 1 1,0 0 0,0-1 0,-1 1 0,1 0 0,0-1 0,0 1 0,0 0-1,0-1 1,-1 1 0,1 0 0,0-1 0,0 1 0,0 0 0,0-1 0,0 1-1,0-1 1,0 1 0,0 0 0,0-1 0,0 1 0,0-1 0,0 1 0,0-1-1,-4-17-12609</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59.168"/>
    </inkml:context>
    <inkml:brush xml:id="br0">
      <inkml:brushProperty name="width" value="0.025" units="cm"/>
      <inkml:brushProperty name="height" value="0.025" units="cm"/>
    </inkml:brush>
  </inkml:definitions>
  <inkml:trace contextRef="#ctx0" brushRef="#br0">77 1 10186,'-2'73'7892,"-1"13"-5378,-4 122-1598,4 567 632,2-722-1332,-2 1-1,-19 102 0,18-124-6,0 0-1,3 0 1,2 46-1,1-49-118,-2 0-1,-1 0 1,-1-1-1,-8 40 1,4-39-72,1 0 1,2 0 0,0 47-1,50-68 655,-10-6-903,0-1 0,1-2 0,70-12 0,-57 6-68,57 0 0,481-20-546,-254 6 759,1150-22 235,-1484 43-299,6-2-1836,-6-4-2912,-1-6-4974</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00.401"/>
    </inkml:context>
    <inkml:brush xml:id="br0">
      <inkml:brushProperty name="width" value="0.025" units="cm"/>
      <inkml:brushProperty name="height" value="0.025" units="cm"/>
    </inkml:brush>
  </inkml:definitions>
  <inkml:trace contextRef="#ctx0" brushRef="#br0">1 0 9289,'2'121'9276,"4"12"-6926,3 161-2627,-11-65 899,4 236 107,5-386 1257,-6-78-1963,-1 1 0,1-1-1,0 0 1,0 0 0,0 0 0,0 0 0,1 0 0,-1 0 0,0 0 0,0 0 0,1 0 0,-1 0 0,0 0-1,1-1 1,-1 1 0,1-1 0,-1 1 0,1-1 0,-1 1 0,1-1 0,-1 0 0,1 0 0,-1 0 0,3 0 0,47 1 69,-40-1-37,719-41 490,-493 22-518,214 2-89,25-1 145,-324-2 129,-18 3-806,-44 12-4368</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33.337"/>
    </inkml:context>
    <inkml:brush xml:id="br0">
      <inkml:brushProperty name="width" value="0.025" units="cm"/>
      <inkml:brushProperty name="height" value="0.025" units="cm"/>
    </inkml:brush>
  </inkml:definitions>
  <inkml:trace contextRef="#ctx0" brushRef="#br0">31 119 9353,'0'-8'2028,"0"-19"-1063,3-34 6330,-1 38-1396,-2 73-5537,-19 347 1,7-341 21,8-48 495,8-38-23,13-45-904,49-129 0,-66 203 45,4-9-13,-1 0-1,1 1 1,1-1 0,0 1-1,6-10 1,-8 17-18,-1-1 0,0 1 1,0 0-1,1-1 0,0 1 0,-1 0 0,1 1 0,0-1 1,0 0-1,0 1 0,0 0 0,0-1 0,0 1 0,0 1 1,0-1-1,1 0 0,-1 1 0,0-1 0,1 1 0,3 0 1,-1 0-150,1 0 1,-1 1 0,1-1-1,-1 1 1,0 0 0,1 1 0,-1 0-1,0 0 1,11 5 0,-15-6 154,0 0 1,0 1-1,0 0 1,0-1-1,-1 1 1,1 0-1,0 0 1,-1 0-1,1 0 1,-1 0-1,0 0 1,0 0-1,1 0 1,-1 1-1,-1-1 1,1 0-1,0 1 1,-1-1-1,1 1 1,-1-1-1,0 1 1,0-1-1,0 1 1,0-1-1,0 1 1,0-1-1,-1 1 1,1-1-1,-1 3 1,-1-1 65,0 0 0,0 0 0,0 0 0,0 0 1,0-1-1,-1 1 0,1 0 0,-1-1 0,0 0 0,0 0 0,-1 0 1,1 0-1,-1 0 0,1-1 0,-1 1 0,0-1 0,0 0 1,0 0-1,0-1 0,0 1 0,0-1 0,-6 1 0,5 0-36,0-1-1,-1 1 0,1-1 1,0-1-1,-1 1 1,1-1-1,0 0 0,-1 0 1,1-1-1,-1 1 0,1-1 1,0 0-1,0-1 1,0 1-1,-1-1 0,1 0 1,-8-5-1,9 4-213,0-1 0,1 0 1,0 1-1,0-1 0,0 0 0,0 0 0,0-1 1,1 1-1,-2-5 0,3 8-24,1 0 0,-1-1 0,0 1 0,1 0 0,0 0 0,-1 0 0,1-1 0,0 1 0,-1 0-1,1-1 1,0 1 0,0 0 0,0 0 0,0-1 0,0 1 0,1 0 0,-1 0 0,0-1 0,0 1 0,1 0 0,-1 0 0,1-1 0,-1 1 0,1 0 0,0 0 0,-1 0 0,1 0 0,0 0 0,0 0 0,0 0 0,0 0-1,-1 0 1,1 0 0,1 1 0,-1-1 0,0 0 0,1 0 0,15-4-4285</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33.928"/>
    </inkml:context>
    <inkml:brush xml:id="br0">
      <inkml:brushProperty name="width" value="0.025" units="cm"/>
      <inkml:brushProperty name="height" value="0.025" units="cm"/>
    </inkml:brush>
  </inkml:definitions>
  <inkml:trace contextRef="#ctx0" brushRef="#br0">1 429 10570,'0'0'13987,"7"-8"-13091,0 0-649,32-43 331,-36 46-418,0 0 0,0 1 0,-1-1 0,1 0 0,-1 0-1,-1 0 1,1-1 0,-1 1 0,1 0 0,0-9 0,-2 14-159,0 0-1,0 0 0,0 0 1,0 0-1,0-1 0,0 1 0,0 0 1,0 0-1,0 0 0,0 0 1,-1-1-1,1 1 0,0 0 1,0 0-1,0 0 0,0 0 1,0 0-1,0 0 0,0-1 1,0 1-1,0 0 0,0 0 1,-1 0-1,1 0 0,0 0 1,0 0-1,0 0 0,0-1 1,0 1-1,0 0 0,-1 0 1,1 0-1,0 0 0,0 0 1,0 0-1,0 0 0,0 0 1,-1 0-1,1 0 0,0 0 1,0 0-1,0 0 0,0 0 1,-1 0-1,1 0 0,0 0 1,0 0-1,0 0 0,0 0 1,0 0-1,-1 0 0,1 1 1,-12 6-88,-8 12-79,13-11 159,-15 21-49,22-28 53,-1 0 1,0 0-1,1 1 0,-1-1 1,0 0-1,1 0 0,0 1 0,-1-1 1,1 0-1,0 0 0,0 1 1,-1-1-1,1 1 0,0-1 0,0 0 1,1 1-1,-1-1 0,0 0 1,0 1-1,1-1 0,0 2 1,2-2 0,0 0 0,1 1 0,0-1 0,-1-1 1,1 1-1,0 0 0,-1-1 0,1 0 1,0 0-1,-1 0 0,1 0 0,5-2 0,1 2 15,1-1-5,0 0-1,-1 0 1,1-1 0,0 0-1,19-8 1,-25 9 20,-1-1-1,1 0 1,0-1-1,0 1 1,-1-1-1,0 0 1,1 0-1,-1 0 1,0 0-1,-1-1 1,1 0-1,-1 1 1,1-1-1,2-5 1,-6 8 57,34-3-1553,-26 2 998,0 0-1,0-1 1,-1 0-1,1 0 1,-1-1 0,0 1-1,0-2 1,0 1-1,0-1 1,-1 0-1,0-1 1,0 1-1,-1-1 1,1 0-1,-1-1 1,0 1-1,-1-1 1,0 0 0,7-14-1,-2-3-2016,0 0 0,-1 0 0,-2-1 0,7-51 0,-7 37-1005</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34.446"/>
    </inkml:context>
    <inkml:brush xml:id="br0">
      <inkml:brushProperty name="width" value="0.025" units="cm"/>
      <inkml:brushProperty name="height" value="0.025" units="cm"/>
    </inkml:brush>
  </inkml:definitions>
  <inkml:trace contextRef="#ctx0" brushRef="#br0">30 1 1089,'0'0'11200,"-4"8"-9609,-1 5-1056,0 0 1,1 0-1,1 0 0,0 0 1,1 1-1,0-1 1,1 1-1,0-1 0,2 20 1,5 20 609,13 60 1,-10-69-975,-2 0-1,2 56 1,-10-89-478,1 29-290,7-23-3555,-7-17 4031,1 0 0,0 0-1,-1 0 1,1 0-1,-1-1 1,1 1-1,-1 0 1,1 0 0,-1 0-1,1 0 1,-1-1-1,1 1 1,-1 0 0,1-1-1,-1 1 1,1 0-1,-1-1 1,1 1-1,-1 0 1,0-1 0,1 1-1,-1-1 1,0 1-1,1-1 1,-1 1-1,0-1 1,1 1 0,-1-1-1,0 1 1,0-1-1,0 1 1,0-1 0,0 1-1,1-2 1,4-21-391,1-60 1419,-6 66-218,1 0-1,0 0 1,1 0 0,8-31-1,-10 47-651,1 0-1,-1 0 1,1 1 0,0-1-1,-1 0 1,1 0-1,0 0 1,0 1-1,-1-1 1,1 0-1,0 1 1,0-1 0,0 1-1,0-1 1,0 1-1,0-1 1,0 1-1,0 0 1,0-1 0,0 1-1,0 0 1,0 0-1,0 0 1,0 0-1,0 0 1,1 0-1,1 0 1,39 7 609,-14-2-276,-22-5-60,0-1 1,0 1-1,0-1 1,0 0 0,0-1-1,-1 0 1,1 0-1,-1 0 1,1 0 0,-1-1-1,0 0 1,6-3-1,-8 3-195,0 1-1,0 0 1,0-1 0,-1 0-1,1 0 1,-1 0-1,1 0 1,-1 0-1,0 0 1,0-1-1,-1 1 1,1-1 0,-1 1-1,1-1 1,-1 1-1,0-1 1,0 0-1,-1 0 1,1 0-1,-1-4 1,0 7-113,0 0 1,0 0-1,0 0 1,-1 0-1,1 0 0,0 0 1,0 0-1,-1 0 1,1 0-1,-1 1 0,1-1 1,-1 0-1,1 0 1,-1 0-1,0 1 0,1-1 1,-1 0-1,0 0 1,0 1-1,1-1 0,-1 1 1,0-1-1,0 1 1,0-1-1,0 1 0,0-1 1,0 1-1,0 0 1,0-1-1,0 1 0,0 0 1,0 0-1,0 0 1,0 0-1,0 0 0,0 0 1,0 0-1,0 0 0,0 0 1,0 1-1,1-1 1,-1 0-1,-2 1 0,-1 0-32,0 0 0,0 0 0,-1 0 0,1 1 0,0-1 0,0 1 0,0 0 0,-6 5 0,5-3 55,0 0 0,0 0 0,0 1 0,1 0 0,0 0 0,0 0-1,1 0 1,-1 0 0,1 1 0,0-1 0,0 1 0,1 0 0,0 0 0,0 0 0,0 0 0,1 1 0,0-1 0,0 0 0,0 1 0,1-1 0,1 11 0,0-15-10,-1-1 0,1 1 0,0-1 0,0 1-1,0-1 1,0 0 0,1 1 0,-1-1-1,0 0 1,1 0 0,-1 0 0,0 0 0,1 0-1,-1 0 1,1 0 0,-1-1 0,1 1-1,0 0 1,-1-1 0,1 0 0,0 1 0,0-1-1,-1 0 1,1 0 0,0 0 0,3 0 0,2 0-22,-1 0 0,1 0 0,0 0 1,0-1-1,-1 0 0,8-3 1,-7 2-411,-1-2-1,1 1 1,-1-1 0,0 1 0,0-2-1,10-8 1,14-19-4488,-8-4-2041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3.304"/>
    </inkml:context>
    <inkml:brush xml:id="br0">
      <inkml:brushProperty name="width" value="0.025" units="cm"/>
      <inkml:brushProperty name="height" value="0.025" units="cm"/>
      <inkml:brushProperty name="color" value="#E71224"/>
    </inkml:brush>
  </inkml:definitions>
  <inkml:trace contextRef="#ctx0" brushRef="#br0">125 340 11915,'0'0'8664,"-9"0"-8172,4 0-440,0 0 0,0 1 0,0-1 1,0 1-1,1 0 0,-1 0 1,0 1-1,0-1 0,1 1 0,0 0 1,-1 1-1,1-1 0,0 1 1,0 0-1,0 0 0,0 0 0,1 0 1,-1 0-1,1 1 0,0 0 0,0 0 1,0 0-1,0 0 0,1 0 1,-1 0-1,1 1 0,0-1 0,-1 8 1,2-10-34,0 0 1,1-1 0,-1 1-1,1 0 1,-1 0 0,1-1 0,0 1-1,-1 0 1,1 0 0,0 0-1,1-1 1,-1 1 0,0 0-1,0 0 1,1 0 0,-1-1 0,1 1-1,1 2 1,-2-3 35,1 0 1,0 0-1,0-1 0,0 1 1,0 0-1,0-1 1,-1 1-1,1-1 0,0 1 1,0-1-1,1 1 0,-1-1 1,0 0-1,0 0 0,0 1 1,0-1-1,0 0 1,0 0-1,0 0 0,0 0 1,0 0-1,2-1 0,3 0 134,0 0 0,0-1-1,0 0 1,-1 0 0,1 0-1,0-1 1,-1 0-1,0 0 1,7-5 0,9-10-147,-1-1 0,0-1 0,-2-1-1,-1 0 1,0-1 0,18-34 0,-29 131-2300,-9-38 2312,2-30-621,0 1 0,0 0-1,1-1 1,0 1 0,0 0 0,0 0-1,3 10 1,-2-17 515,0-1 0,0 1-1,0 0 1,-1-1 0,1 1 0,0-1 0,0 1-1,0-1 1,0 0 0,0 1 0,0-1-1,0 0 1,0 0 0,1 0 0,-1 1 0,0-1-1,0 0 1,0-1 0,0 1 0,0 0 0,0 0-1,0 0 1,0 0 0,0-1 0,0 1 0,1-1-1,28-10 272,-5 0-225,-2-2 0,0 0 0,0-1 0,-2-2-1,26-22 1,-68 75 1674,20-34-1589,-1 0 1,1 1-1,0-1 1,0 0 0,0 0-1,0 1 1,1-1-1,-1 1 1,1-1-1,0 0 1,0 1 0,0-1-1,1 1 1,0 4-1,0-8-1,0 1 0,-1-1-1,1 0 1,0 1-1,0-1 1,-1 0 0,1 0-1,0 1 1,0-1-1,0 0 1,-1 0 0,1 0-1,0 0 1,0 0-1,0 0 1,0 0-1,-1 0 1,1 0 0,0 0-1,0-1 1,0 1-1,-1 0 1,1-1 0,0 1-1,0-1 1,22-8 867,-11 1-852,-1 0-1,1-1 1,-2 0 0,15-15-1,-22 20-68,1 0 0,-1 0 0,0-1 0,0 1 0,0-1 0,-1 0 0,0 1 0,0-1 0,0 0 0,0-1 0,-1 1 0,0 0 0,0 0-1,0-10 1,-2 14-30,0 0-1,0 0 1,-1 0-1,1 1 1,0-1-1,-1 0 1,1 1-1,-1-1 1,1 0-1,-1 1 1,1 0-1,-1-1 0,1 1 1,-1 0-1,1 0 1,-1 0-1,0 0 1,1 0-1,-3 0 1,-7 3 17,25 3 114,-12-5-134,-1 0 0,0 0 0,1 0 0,-1 0 0,0 0 0,0 0 0,0 0 1,0 0-1,0 0 0,0 1 0,0-1 0,0 0 0,-1 1 0,2 1 0,15 18-97,-7-16 160,1 0 1,-1 0 0,1-1-1,0-1 1,0 0 0,0 0 0,12 0-1,-18-2-27,-1-1 0,1 0 0,-1-1 0,1 1 0,-1-1 0,1 0 0,-1 0 0,1-1 0,-1 1 0,0-1 0,1 0 0,-1 0 0,0 0 0,0-1-1,-1 1 1,1-1 0,0 0 0,-1 0 0,0 0 0,4-5 0,0 0 116,-1-1 1,0 1-1,10-20 0,-14 25-129,-1 0-1,1 0 1,-1 0 0,0 0 0,0-1-1,0 1 1,0 0 0,-1-1-1,1 1 1,-1-1 0,0 1 0,0-1-1,0 1 1,-1-1 0,1 1 0,-2-6-1,1 9-31,0 0 0,0-1 0,-1 1 0,1 0 1,0 0-1,0 0 0,0-1 0,0 1 0,-1 0 0,1 1 0,0-1 0,0 0 0,0 0 0,-1 0 0,1 1 0,0-1 0,0 1 0,0-1 0,0 1 0,0-1 1,0 1-1,0-1 0,0 1 0,-1 1 0,-7 6-1,1 0 1,0 1-1,1 0 1,0 0-1,1 1 1,0 0-1,0 0 1,1 0-1,0 1 1,1 0 0,0 0-1,-3 14 1,6-23 17,0 0 0,1 1 0,-1-1 0,1 0 0,-1 1 0,1-1 0,0 0 0,0 1 0,0-1 0,0 0 1,0 1-1,1-1 0,-1 0 0,1 1 0,-1-1 0,1 0 0,0 0 0,0 1 0,0-1 0,0 0 0,0 0 1,1 0-1,-1 0 0,1 0 0,-1-1 0,3 3 0,-1-2 11,1-1 1,0 0 0,0 0-1,0 0 1,-1 0-1,1 0 1,0-1-1,0 0 1,0 0-1,0 0 1,0 0 0,0 0-1,0-1 1,0 0-1,6-1 1,5-3 10,-1-1 1,1 0 0,-1-1 0,0-1 0,-1 0-1,0 0 1,0-2 0,0 1 0,-2-2-1,1 0 1,-1 0 0,14-20 0,-19 21-474,-11 12-122,-13 14 148,13-10 415,1 1 1,-1-1 0,2 1 0,-1-1-1,1 1 1,0 0 0,0 0 0,0 1 0,1-1-1,0 0 1,0 10 0,2-15 15,1-1 0,-1 0 0,1 0 1,-1 0-1,1 0 0,0 0 0,0 0 0,-1 0 0,1 0 1,0 0-1,0 0 0,0 0 0,0-1 0,0 1 0,0 0 1,0-1-1,0 1 0,1 0 0,-1-1 0,0 0 0,0 1 1,0-1-1,1 0 0,-1 1 0,0-1 0,0 0 0,1 0 1,-1 0-1,0 0 0,0 0 0,1 0 0,-1-1 0,2 1 1,47-8 341,-35 2-324,0-1 0,0 0 0,-1-1 0,-1-1 0,1 0 0,-1-1 0,-1 0 0,0-1 0,0-1-1,-1 0 1,-1 0 0,0-1 0,11-18 0,-6 8-76,-2-2-1,0 1 1,-2-2-1,-1 1 1,0-1-1,-2-1 1,4-27-1,-21 92 0,2-9-34,-6 46 1,12 86 519,2-83-288,-3-82-326,0 0-1,0 0 0,0 0 0,0 1 1,-1-1-1,0 1 0,1 0 1,-1 0-1,0 0 0,-1 0 1,-3-2-1,-5-7-865,-8-9-461,-69-79-5384,77 84 8046,1 0 0,-13-24-1,54 47 1902,102 48 186,-113-49-4019,0-1 0,34 5-1,-43-9-3261</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35.329"/>
    </inkml:context>
    <inkml:brush xml:id="br0">
      <inkml:brushProperty name="width" value="0.025" units="cm"/>
      <inkml:brushProperty name="height" value="0.025" units="cm"/>
    </inkml:brush>
  </inkml:definitions>
  <inkml:trace contextRef="#ctx0" brushRef="#br0">5 0 9673,'0'0'8734,"-2"10"-6871,0 37-326,1-1-1,12 91 1,-5-72-1577,-5-51 43,-1-6-65,0-1-1,1 0 1,-1 1-1,2-1 1,-1 0-1,1 1 1,0-1 0,0 0-1,1 0 1,6 12-1,-8-18 23,-1-1 0,1 1-1,-1-1 1,1 0 0,0 1 0,-1-1 0,1 0-1,-1 0 1,1 1 0,0-1 0,-1 0-1,1 0 1,0 0 0,-1 0 0,1 0-1,0 0 1,-1 0 0,1 0 0,0 0-1,-1 0 1,1 0 0,0 0 0,-1-1 0,1 1-1,-1 0 1,1 0 0,0-1 0,-1 1-1,1 0 1,-1-1 0,1 1 0,-1-1-1,1 1 1,-1 0 0,1-1 0,-1 1-1,1-1 1,-1 0 0,0 1 0,1-1-1,-1 1 1,0-1 0,1 1 0,-1-1 0,0 0-1,0 1 1,0-1 0,0 0 0,1 1-1,-1-1 1,0-1 0,13-44-2873,-11 37 2185,7-22-1088,2 1 0,0 0 0,18-31 0,-16 38 2609,1 1 0,20-25 0,-33 45-666,3-1 166,-1 0 1,0-1-1,-1 0 0,1 0 0,-1 0 1,1 0-1,-1 0 0,-1 0 0,1-1 1,0 1-1,0-7 0,-2 11 97,-2 24 37,-4 7-31,1 0 1,2 0-1,1 0 1,1 0-1,2 0 0,1 0 1,11 54-1,-7-71-7,-5-28 453,-5-27-263,-6 14-582,-25-51 0,39 82-11,0-1-1,0 1 1,0-1-1,0 0 1,1 0-1,-1 0 1,1 0-1,0-1 0,-1 0 1,10 3-1,-1 0 50,1-1 0,-1 0-1,22 3 1,-28-6-3,0 0 0,0-1 1,0 0-1,0 0 0,0-1 0,0 0 0,0 0 0,12-4 0,-17 4-16,0 0 0,0 0 0,0-1 0,0 1 0,0 0-1,0 0 1,-1-1 0,1 1 0,-1-1 0,1 0-1,-1 1 1,1-1 0,-1 0 0,0 0 0,0 0-1,0 0 1,0 0 0,0 0 0,-1 0 0,1 0 0,0 0-1,-1 0 1,0-1 0,1 1 0,-1 0 0,0 0-1,0-1 1,0 1 0,-1 0 0,1 0 0,-1-3-1,1 3-20,-1 1 0,1 0 0,-1-1 0,0 1 0,1-1-1,-1 1 1,0 0 0,0-1 0,0 1 0,0 0-1,0 0 1,0 0 0,0 0 0,0 0 0,0 0 0,0 0-1,-1 0 1,1 0 0,0 1 0,-1-1 0,1 0-1,-1 1 1,1-1 0,-1 1 0,1 0 0,-1-1 0,1 1-1,-1 0 1,1 0 0,-1 0 0,-1 0 0,0 0-12,0 0-1,0 0 1,0 0 0,0 1 0,0-1 0,0 1 0,0 0 0,0 0 0,0 0 0,0 0 0,0 0 0,1 0 0,-1 1 0,-4 3 0,2-1 36,1 1 1,0 0 0,1 0 0,-1 0 0,1 1-1,0-1 1,0 1 0,1 0 0,-1-1-1,1 1 1,0 0 0,1 1 0,-2 10-1,3-15 7,0 1-1,0 0 0,0 0 1,0 0-1,0 0 0,1 0 1,-1 0-1,1 0 0,0-1 1,0 1-1,0 0 0,0 0 1,1-1-1,-1 1 1,1-1-1,-1 1 0,1-1 1,0 0-1,0 0 0,0 0 1,0 0-1,0 0 0,0 0 1,1 0-1,-1 0 0,1-1 1,-1 0-1,1 1 0,0-1 1,5 1-1,3 2-68,1-1 0,1-1 0,-1 0-1,0 0 1,0-2 0,14 0 0,-15 0-1442,0-1 1,0-1-1,0 0 1,10-4-1,29-14-15053</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36.230"/>
    </inkml:context>
    <inkml:brush xml:id="br0">
      <inkml:brushProperty name="width" value="0.025" units="cm"/>
      <inkml:brushProperty name="height" value="0.025" units="cm"/>
    </inkml:brush>
  </inkml:definitions>
  <inkml:trace contextRef="#ctx0" brushRef="#br0">5 1 12396,'-1'34'7409,"-1"-23"-7122,1 0-1,1-1 0,0 1 0,1 0 0,0 0 0,0-1 0,1 1 1,0 0-1,5 11 0,-6-21-174,0 0 1,0 1-1,0-1 1,0 0-1,0 1 1,0-1-1,0 0 1,1 0-1,-1 0 1,1 0-1,-1 0 0,0 0 1,1-1-1,0 1 1,-1 0-1,1-1 1,-1 1-1,1-1 1,0 0-1,-1 1 1,1-1-1,0 0 1,-1 0-1,1 0 1,0 0-1,-1 0 1,1-1-1,0 1 1,-1 0-1,1-1 1,0 1-1,-1-1 1,1 0-1,-1 1 0,1-1 1,-1 0-1,3-1 1,4-3 367,1 0-1,-1-1 1,0 0 0,13-13 0,21-29-187,-42 47-512,0 20-1916,-5 15 835,0 10-1488,3-14-1927,1-10-853</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36.856"/>
    </inkml:context>
    <inkml:brush xml:id="br0">
      <inkml:brushProperty name="width" value="0.025" units="cm"/>
      <inkml:brushProperty name="height" value="0.025" units="cm"/>
    </inkml:brush>
  </inkml:definitions>
  <inkml:trace contextRef="#ctx0" brushRef="#br0">3 59 10922,'0'0'3150,"0"-9"950,-1-1-2913,0 7-784,1-1 0,-1 1 0,1 0 0,0-1-1,0 1 1,1-1 0,-1 1 0,1 0 0,1-7-1,18 48 1590,4 71-1312,-16-66-278,17 53 0,-24-94-381,-1 0 1,1 0-1,0-1 1,-1 1-1,1 0 1,0 0-1,0-1 1,0 1-1,0 0 1,0-1-1,0 1 1,1-1-1,-1 1 0,0-1 1,1 0-1,-1 1 1,1-1-1,0 0 1,-1 0-1,1 0 1,0 0-1,0-1 1,-1 1-1,4 1 1,-2-2 41,0-1-1,0 1 1,0 0 0,0-1 0,0 1-1,0-1 1,0 0 0,0 0 0,0 0-1,-1 0 1,1-1 0,0 1 0,-1-1-1,4-2 1,7-6 144,-1-1 1,0 0-1,-1 0 0,18-25 0,-9 9 324,25-46 0,-22 17-1867,-21 47-167,0 1 0,0-1 0,-1 1 0,1-16 0</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37.203"/>
    </inkml:context>
    <inkml:brush xml:id="br0">
      <inkml:brushProperty name="width" value="0.025" units="cm"/>
      <inkml:brushProperty name="height" value="0.025" units="cm"/>
    </inkml:brush>
  </inkml:definitions>
  <inkml:trace contextRef="#ctx0" brushRef="#br0">3 0 9257,'0'0'9705,"-2"58"-7367,15-42-704,4-1-994,-2-1-415,7-2-97,6-3-545,-8-7-1665,7-2-2306,-7-1-2883</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37.564"/>
    </inkml:context>
    <inkml:brush xml:id="br0">
      <inkml:brushProperty name="width" value="0.025" units="cm"/>
      <inkml:brushProperty name="height" value="0.025" units="cm"/>
    </inkml:brush>
  </inkml:definitions>
  <inkml:trace contextRef="#ctx0" brushRef="#br0">47 0 6438,'0'0'10426,"-7"11"-9332,6-8-1051,-5 5 175,2 0 0,-1 0 0,1 0-1,0 0 1,1 1 0,0 0 0,0 0 0,1 0 0,0 0 0,-1 17 0,3-25-133,0 0 1,0 0-1,0-1 0,0 1 1,0 0-1,0-1 0,1 1 1,-1 0-1,0 0 0,0-1 0,0 1 1,1 0-1,-1-1 0,0 1 1,1-1-1,-1 1 0,1 0 1,-1-1-1,0 1 0,1-1 1,-1 1-1,1-1 0,0 1 1,-1-1-1,1 1 0,-1-1 1,1 0-1,0 1 0,-1-1 0,1 0 1,0 1-1,28-4 1723,39-28-334,-54 23-1448,-6 5-48,0-1 0,0 1 0,0 1 0,0-1 0,13-1-1,-19 4 7,0 0-1,1-1 0,-1 1 1,0 0-1,0 0 0,1 0 1,-1 1-1,0-1 0,1 1 0,-1-1 1,0 1-1,0 0 0,0-1 1,0 1-1,0 0 0,1 0 0,-2 1 1,1-1-1,0 0 0,0 1 1,0-1-1,-1 1 0,1 0 1,2 2-1,-3-1 33,1-1 0,-1 1 0,1-1 1,0 0-1,0 0 0,0 1 0,0-1 1,0-1-1,1 1 0,-1 0 0,1 0 0,-1-1 1,1 0-1,-1 1 0,1-1 0,0 0 1,0 0-1,0 0 0,4 0 0,-1-1 59,1 0 0,-1 0 0,0-1 0,0 0 0,1-1-1,-1 1 1,0-1 0,8-4 0,35-8-1265,-16 6-2525,6 0-5521,-20 3 1618</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37.908"/>
    </inkml:context>
    <inkml:brush xml:id="br0">
      <inkml:brushProperty name="width" value="0.025" units="cm"/>
      <inkml:brushProperty name="height" value="0.025" units="cm"/>
    </inkml:brush>
  </inkml:definitions>
  <inkml:trace contextRef="#ctx0" brushRef="#br0">9 4 9449,'0'0'11061,"-1"10"-10885,-6 312 3013,8-247-3260,1-116 591,3-1 1,1 0-1,2 1 1,2 0-1,18-46 1,-25 77-552,1-1 1,1 1 0,0-1 0,0 2-1,13-19 1,-15 25-68,0 0 1,0 0-1,0 0 1,0 0-1,1 0 1,-1 1-1,1-1 1,0 1-1,0 0 0,0 1 1,0-1-1,0 0 1,0 1-1,0 0 1,1 0-1,-1 0 1,8 0-1,-9 1-14,0 0 0,0 0 0,0 0 0,0 0-1,1 1 1,-1-1 0,0 1 0,0 0 0,0-1 0,0 2 0,0-1 0,0 0 0,-1 0-1,6 4 1,-7-4 89,0 0 0,0 0 0,-1 0 0,1 1 0,0-1 0,0 0 0,-1 0 0,1 1 0,-1-1 0,1 1 0,-1-1 0,0 0 0,1 1 0,-1-1 0,0 1 0,0-1 0,0 1 0,0-1 0,0 0 0,0 1 0,0-1 0,-1 1 0,1-1 0,0 1 0,-1-1 0,0 0 0,1 1-1,-1-1 1,1 0 0,-1 0 0,0 1 0,0-1 0,0 0 0,-1 1 0,-5 6 208,-1 0 0,1 0 0,-2-1-1,1 0 1,-1 0 0,0-1 0,0 0-1,-1-1 1,1 0 0,-1-1 0,0 0 0,-1 0-1,1-1 1,-1 0 0,1-1 0,-1 0-1,-20 0 1,30-2-315,0 0 1,0-1-1,0 1 0,0 0 1,0-1-1,0 1 0,0-1 1,1 0-1,-1 1 0,0-1 1,0 1-1,0-1 0,1 0 1,-1 0-1,0 0 0,1 1 1,-1-1-1,1 0 0,-1 0 1,1 0-1,-1 0 0,1 0 1,-1 0-1,1 0 0,0 0 0,0 0 1,0 0-1,-1 0 0,1 0 1,0 0-1,0 0 0,0 0 1,0 0-1,1 0 0,-1 0 1,0 0-1,0 0 0,1-2 1,11-43-6729,7 13 1754</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38.252"/>
    </inkml:context>
    <inkml:brush xml:id="br0">
      <inkml:brushProperty name="width" value="0.025" units="cm"/>
      <inkml:brushProperty name="height" value="0.025" units="cm"/>
    </inkml:brush>
  </inkml:definitions>
  <inkml:trace contextRef="#ctx0" brushRef="#br0">14 1 12716,'0'0'1922,"-1"10"1030,-8 182 5675,6-56-7084,8-101-1327,-5-34-305,0 0 0,0-1 0,0 1 0,0 0 0,0 0 0,0-1 0,1 1 0,-1 0 0,0-1 0,1 1 1,-1 0-1,0-1 0,1 1 0,-1 0 0,1-1 0,-1 1 0,1-1 0,-1 1 0,1-1 0,0 1 0,-1-1 1,1 1-1,0-1 0,-1 0 0,1 1 0,0-1 0,-1 0 0,1 0 0,0 1 0,-1-1 0,1 0 0,0 0 1,0 0-1,-1 0 0,1 0 0,0 0 0,0 0 0,-1 0 0,1 0 0,0 0 0,0-1 0,-1 1 0,1 0 1,1-1-1,-1 1-300,-1-1 0,1 0 1,0 0-1,-1 0 0,1 0 1,0 1-1,-1-1 0,1 0 1,-1 0-1,1 0 0,-1 0 1,0 0-1,1 0 0,-1 0 1,0 0-1,0 0 0,0 0 1,0-1-1,0 0 0,1 0-469,1-19-5581</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38.779"/>
    </inkml:context>
    <inkml:brush xml:id="br0">
      <inkml:brushProperty name="width" value="0.025" units="cm"/>
      <inkml:brushProperty name="height" value="0.025" units="cm"/>
    </inkml:brush>
  </inkml:definitions>
  <inkml:trace contextRef="#ctx0" brushRef="#br0">1 55 9289,'0'0'9160,"6"10"-8097,-4-7-1013,1 2 96,0 0 1,0-1-1,0 1 0,0-1 1,1 0-1,0 0 1,0 0-1,0 0 1,0-1-1,0 0 1,1 0-1,0 0 0,0 0 1,-1-1-1,1 1 1,1-1-1,-1-1 1,0 1-1,10 1 1,-11-2-3,-1-1 1,0 0-1,0 1 0,0-1 1,1-1-1,-1 1 1,0 0-1,0-1 1,0 0-1,0 1 1,1-1-1,-1 0 1,0-1-1,-1 1 1,1-1-1,0 1 1,0-1-1,-1 0 0,6-4 1,-6 3-43,1-1 1,-1 0-1,0 0 1,0 0-1,-1 0 0,1 0 1,-1 0-1,0 0 1,0-1-1,0 1 0,-1 0 1,1-1-1,-1 1 1,-1-6-1,1 7-120,1 1 1,-2 0-1,1 0 1,0 0-1,0 0 0,-1 0 1,1-1-1,-1 1 0,0 0 1,1 0-1,-1 0 0,0 0 1,0 1-1,0-1 0,-1 0 1,1 0-1,0 0 0,-1 1 1,1-1-1,-1 1 0,-3-3 1,3 3-6,1 1 1,-1-1 0,0 0-1,1 1 1,-1 0 0,0-1-1,0 1 1,0 0-1,1 0 1,-1 0 0,0 0-1,0 1 1,0-1 0,1 0-1,-1 1 1,0-1 0,0 1-1,1 0 1,-1-1 0,0 1-1,1 0 1,-1 0 0,1 0-1,-1 0 1,1 0 0,0 1-1,-3 1 1,0 2 28,0-1-1,0 1 1,1 0 0,0 1 0,0-1-1,0 1 1,0-1 0,1 1 0,0 0-1,0 0 1,0 0 0,1 0 0,-1 8 0,2-12 13,-1 1 0,1-1 0,0 0 1,-1 1-1,1-1 0,0 0 1,1 1-1,-1-1 0,0 1 1,1-1-1,-1 0 0,1 0 1,-1 1-1,1-1 0,0 0 1,0 0-1,0 0 0,1 0 1,-1 0-1,0 0 0,1 0 1,-1 0-1,1 0 0,0-1 0,-1 1 1,1-1-1,0 1 0,0-1 1,0 0-1,0 0 0,0 1 1,1-1-1,-1-1 0,0 1 1,0 0-1,4 0 0,3 0 145,-1 0-1,0-1 1,0 0-1,1-1 1,-1 0-1,0 0 1,0-1-1,0 0 1,13-4-1,-1-3-147,0-1-1,22-14 0,-22 11-1143,43-18-1,-63 31 1111,1 0 1,-1 1-1,0-1 0,0 0 1,0 0-1,1 0 1,-1 0-1,0 1 0,0-1 1,0 0-1,1 0 1,-1 0-1,0 1 0,0-1 1,0 0-1,0 0 1,0 1-1,0-1 0,0 0 1,1 0-1,-1 1 1,0-1-1,0 0 0,0 1 1,0-1-1,0 0 1,0 0-1,0 1 1,0-1-1,0 0 0,-1 0 1,1 1-1,0-1 1,0 0-1,0 0 0,0 1 1,0-1-1,0 0 1,-1 0-1,1 1 0,0-1 1,0 0-1,0 0 1,0 0-1,-1 1 0,1-1 1,0 0-1,-1 0 1,-5 15 46,2-9 56,1 1 0,0 0 0,1 0-1,-1 0 1,1 0 0,1 0 0,-1 1 0,1-1 0,0 12 0,2-19-53,-1 1 0,1-1 0,-1 1 0,1 0 0,-1-1 0,1 1 1,-1-1-1,1 1 0,0-1 0,-1 0 0,1 1 0,0-1 0,-1 0 0,1 1 1,0-1-1,-1 0 0,1 0 0,0 1 0,0-1 0,-1 0 0,1 0 0,0 0 1,0 0-1,-1 0 0,1 0 0,0 0 0,0-1 0,-1 1 0,1 0 0,1-1 1,28-4 727,-13-2-957,-1-1 0,0 0 0,-1-1-1,0-1 1,20-16 0,23-16-2634,-61 81 3482,3-38-618,0 0-1,0-1 1,0 1 0,0 0 0,0 0 0,0-1-1,0 1 1,0 0 0,0-1 0,0 1-1,0 0 1,0 0 0,1-1 0,-1 1-1,0 0 1,0-1 0,1 1 0,-1 0 0,0-1-1,1 1 1,-1-1 0,1 1 0,-1-1-1,1 1 1,-1-1 0,1 1 0,-1-1 0,1 1-1,-1-1 1,1 0 0,0 1 0,-1-1-1,1 0 1,0 1 0,0-1 0,35 0 738,30-20-512,-46 9-721,-17 9 351,0 0 0,0 0 1,1 0-1,-1 1 1,1-1-1,0 1 1,-1 0-1,5-1 1,-6 43 788,-2-40-668,1 1 0,0-1 0,0-1 0,0 1 0,0 0 0,0 0 1,0 0-1,0 0 0,0-1 0,0 1 0,1 0 0,-1-1 0,0 1 1,0-1-1,1 1 0,-1-1 0,0 0 0,1 0 0,-1 1 0,0-1 1,1 0-1,-1 0 0,0 0 0,1-1 0,-1 1 0,0 0 1,1 0-1,-1-1 0,0 1 0,0-1 0,1 1 0,0-1 0,41-19-1535,-19 0-2180,0-5-3363</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39.617"/>
    </inkml:context>
    <inkml:brush xml:id="br0">
      <inkml:brushProperty name="width" value="0.025" units="cm"/>
      <inkml:brushProperty name="height" value="0.025" units="cm"/>
    </inkml:brush>
  </inkml:definitions>
  <inkml:trace contextRef="#ctx0" brushRef="#br0">34 328 7815,'0'0'13421,"7"-8"-13341,20-25-69,-19 17 110,-17 14 141,-13 14 49,16-5-49,1 1 1,-1 0 0,1 0-1,-7 17 1,10-22-146,1 0-1,-1 1 1,1-1 0,0 0 0,0 1 0,0-1-1,0 1 1,1 0 0,0-1 0,-1 1 0,1 0-1,0-1 1,1 1 0,-1-1 0,2 8 0,-1-10-71,0 0 0,0 0 1,1 0-1,-1-1 1,0 1-1,0 0 1,0 0-1,1-1 1,-1 1-1,0-1 0,1 1 1,-1-1-1,1 1 1,-1-1-1,0 0 1,1 0-1,-1 0 1,1 0-1,-1 0 0,1 0 1,-1 0-1,0 0 1,1-1-1,-1 1 1,1 0-1,1-2 1,36-12 396,-32 8-658,0 1 0,-1-1 0,1-1 0,-1 1 0,-1-1 0,7-10 0,-9 14-155,-1 0 0,-1 0 0,1-1 1,0 1-1,-1-1 0,0 1 0,0-1 0,0 0 0,0 0 1,0-5-1,-1 9-68,3-2-44,-1 1 406,1-1 0,0 0 1,-1 1-1,0-1 0,1 0 0,-1-1 0,0 1 0,0 0 0,3-5 0,-3 5 41,15-18 144,-1-1 0,-1 0 0,-1-1 0,-1-1 0,0 0 0,-2-1 0,-1 0-1,-1-1 1,9-39 0,-31 79 394,-6 14 409,10-9-373,1 1 1,1 0-1,1 1 1,1-1-1,-4 42 1,4 112 343,5-131-743,-10 8 1008,10-51-871,21-40 1490,19-42-1985,1-1-4075,-2 1-9368,-32 62 8094</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40.106"/>
    </inkml:context>
    <inkml:brush xml:id="br0">
      <inkml:brushProperty name="width" value="0.025" units="cm"/>
      <inkml:brushProperty name="height" value="0.025" units="cm"/>
    </inkml:brush>
  </inkml:definitions>
  <inkml:trace contextRef="#ctx0" brushRef="#br0">6 70 10154,'-5'-4'10206,"6"0"-3917,11-4-2061,21-3-5353,-31 11 2090,145-26-645,-120 23-1612,-2-5-5989,-13 2-962</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3.637"/>
    </inkml:context>
    <inkml:brush xml:id="br0">
      <inkml:brushProperty name="width" value="0.025" units="cm"/>
      <inkml:brushProperty name="height" value="0.025" units="cm"/>
      <inkml:brushProperty name="color" value="#E71224"/>
    </inkml:brush>
  </inkml:definitions>
  <inkml:trace contextRef="#ctx0" brushRef="#br0">10 1 13933,'-6'0'2563,"3"0"-994,8 3-1633,8 5-1281,2-3-3204</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40.549"/>
    </inkml:context>
    <inkml:brush xml:id="br0">
      <inkml:brushProperty name="width" value="0.025" units="cm"/>
      <inkml:brushProperty name="height" value="0.025" units="cm"/>
    </inkml:brush>
  </inkml:definitions>
  <inkml:trace contextRef="#ctx0" brushRef="#br0">12 179 13357,'0'0'14205,"8"2"-12812,-3-1-1311,0 0 0,0 0-1,0-1 1,0 0 0,0 0-1,0 0 1,0 0-1,0-1 1,-1 0 0,1 0-1,0 0 1,0-1 0,-1 1-1,1-1 1,0 0 0,-1-1-1,0 1 1,0-1-1,1 0 1,-2 0 0,1 0-1,0 0 1,3-5 0,6-3 2,-1-2 0,18-22 0,-26 30-105,-1 1 0,0-1 0,-1 0 0,1 0 0,-1 0 0,0 0 0,0-1 0,0 1 0,-1 0-1,0-1 1,0 1 0,0-8 0,-1 13-4,0-1-1,-1 0 1,1 0-1,0 1 1,-1-1-1,1 1 1,-1-1-1,1 0 1,-1 1 0,0-1-1,1 1 1,-1-1-1,1 1 1,-1-1-1,0 1 1,0 0-1,1-1 1,-1 1-1,0 0 1,1-1-1,-1 1 1,0 0-1,0 0 1,0 0-1,1 0 1,-1 0 0,0 0-1,0 0 1,0 0-1,1 0 1,-1 0-1,0 0 1,0 0-1,1 1 1,-1-1-1,0 0 1,0 1-1,1-1 1,-2 1-1,-33 11-209,22-3 221,0 0 1,0 0 0,1 1-1,0 1 1,0 0-1,-14 19 1,21-23 46,-1 0 1,1 0-1,0 1 1,0 0-1,1 0 1,0 0-1,0 1 1,1-1-1,1 1 1,-1 0-1,1 0 1,-1 15-1,3-22-37,0 0-1,0 0 0,0 1 0,1-1 1,-1 0-1,1 0 0,-1 0 0,1 0 1,0 0-1,0 0 0,0-1 0,0 1 1,0 0-1,1 0 0,-1-1 0,0 1 1,1 0-1,-1-1 0,3 2 0,0 0 21,1 0 1,-1 0-1,1-1 0,-1 0 0,1 0 0,-1-1 1,1 1-1,6 1 0,45 1-3016,-9-10-6532,-18-6-1401</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41.100"/>
    </inkml:context>
    <inkml:brush xml:id="br0">
      <inkml:brushProperty name="width" value="0.025" units="cm"/>
      <inkml:brushProperty name="height" value="0.025" units="cm"/>
    </inkml:brush>
  </inkml:definitions>
  <inkml:trace contextRef="#ctx0" brushRef="#br0">1 335 1217,'0'0'22325,"9"-1"-21754,375-21 2334,513-48-3583,-246-42 704,-42 7 1608,-352 83-1978,-146 20-4501,-107 2 1402</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41.505"/>
    </inkml:context>
    <inkml:brush xml:id="br0">
      <inkml:brushProperty name="width" value="0.025" units="cm"/>
      <inkml:brushProperty name="height" value="0.025" units="cm"/>
    </inkml:brush>
  </inkml:definitions>
  <inkml:trace contextRef="#ctx0" brushRef="#br0">182 369 5125,'-174'0'14873,"166"3"-12011,16 1-1822,18 1-554,128 1 919,184-16 1,148-53-2065,470-158-9653,-699 155 5702,-153 39-1721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4.500"/>
    </inkml:context>
    <inkml:brush xml:id="br0">
      <inkml:brushProperty name="width" value="0.025" units="cm"/>
      <inkml:brushProperty name="height" value="0.025" units="cm"/>
      <inkml:brushProperty name="color" value="#E71224"/>
    </inkml:brush>
  </inkml:definitions>
  <inkml:trace contextRef="#ctx0" brushRef="#br0">0 106 12684,'0'0'5376,"3"-9"-3188,-2 6-2038,0-1 0,1 1-1,-1-1 1,1 1 0,0 0-1,0 0 1,0-1 0,0 1-1,0 1 1,1-1-1,0 0 1,-1 0 0,1 1-1,0 0 1,0-1 0,0 1-1,1 0 1,-1 1-1,0-1 1,1 1 0,-1-1-1,1 1 1,-1 0 0,1 0-1,0 0 1,-1 1-1,1 0 1,0-1 0,0 1-1,-1 0 1,1 1 0,0-1-1,0 1 1,5 1-1,-7 0-164,0-1 0,-1 1 0,1 0 0,-1-1-1,1 1 1,-1 0 0,0 0 0,0 0 0,0 0-1,0 0 1,0 1 0,0-1 0,-1 0 0,1 0-1,-1 1 1,1-1 0,-1 0 0,0 0 0,0 1-1,0-1 1,0 0 0,-1 4 0,1 3-71,0 0 0,-1 0 0,-1 0 0,-3 13 0,-18 23-233,19-39 280,0 0-1,1 0 0,-1 0 0,1 0 1,0 0-1,1 1 0,0 0 1,0-1-1,0 1 0,1 0 0,-1 12 1,4-18 20,0 0 1,1 0-1,-1 0 1,1-1-1,-1 1 0,1-1 1,-1 1-1,1-1 1,-1 0-1,1 0 1,-1 0-1,1 0 1,-1-1-1,1 1 1,-1-1-1,4 0 1,7-4 106,0 0 0,0 0 1,0-1-1,0-1 1,-1 0-1,0-1 0,-1 0 1,18-16-1,-13 9 65,0 0 0,-1-1 0,-1-1 0,0 0 0,11-19 0,-19 23-164,-8 15-264,-11 22 49,8-15 225,0 1-1,1 0 1,0 1 0,1-1 0,0 1 0,1-1-1,0 1 1,0 20 0,2-30 20,0 0 0,0 0 0,1 0 0,-1-1 0,0 1 0,1 0 0,-1 0 0,0 0 0,1-1 0,-1 1-1,1 0 1,0 0 0,-1-1 0,1 1 0,0 0 0,-1-1 0,1 1 0,0-1 0,-1 1 0,1-1 0,0 1 0,0-1 0,0 0 0,0 1 0,-1-1 0,1 0 0,0 0-1,0 1 1,0-1 0,0 0 0,0 0 0,0 0 0,0 0 0,0 0 0,-1 0 0,1-1 0,0 1 0,0 0 0,0 0 0,0-1 0,1 1 0,3-1 237,0 0 0,0-1 0,0 1 1,0-1-1,-1 0 0,8-4 0,0-3-17,0 0 0,-1-1 1,0 0-1,-1-1 0,18-23 0,-23 27-273,0 0 1,-1 0-1,0-1 0,0 0 0,0 1 1,-1-1-1,0 0 0,-1-1 1,0 1-1,0 0 0,1-16 1,-19 38-1137,-11 37 1036,26-48 127,0 0 1,-1 0-1,1 0 0,1 0 1,-1 1-1,0-1 1,1 0-1,-1 0 0,1 0 1,0 1-1,0-1 1,1 0-1,-1 0 0,1 0 1,1 5-1,-1-7 6,0 0-1,0 0 1,1 0-1,-1 0 1,0-1-1,1 1 1,-1 0-1,1-1 1,-1 1-1,1-1 1,-1 1-1,1-1 1,-1 0-1,1 0 1,-1 0-1,1 0 1,-1 0-1,1 0 1,0 0-1,-1 0 1,1-1-1,-1 1 1,3-1-1,38-11 188,-22 1-231,0 0 1,0-1 0,-1-1 0,-1-1 0,0 0-1,24-26 1,-37 35-67,0 0-419,-7 7-142,-12 18 159,12-16 506,-31 59-42,32-59 47,-1 0 0,1 1 0,0-1 0,0 0 0,0 1 0,0-1 0,1 1 0,0-1-1,0 1 1,0-1 0,0 1 0,1-1 0,1 7 0,-1-10 24,0 0 1,0 0-1,0 0 0,0 0 1,0 0-1,0 0 0,0 0 1,0-1-1,0 1 0,0 0 1,1-1-1,-1 1 0,0-1 1,0 0-1,1 1 0,-1-1 1,0 0-1,1 0 0,-1 0 1,0 1-1,1-2 0,1 1 1,36-4 968,-29 1-933,1-1 0,-1 0 0,0-1 0,0 0 0,-1-1 0,1 0 0,-1-1 0,-1 0 0,12-10 0,-13 11-138,-1-1 0,0 0 0,0 1 0,-1-2 0,0 1 0,0-1 1,0 0-1,-1 0 0,-1 0 0,1 0 0,-1-1 0,2-9 0,-5 18 72,0 0-1,0-1 0,0 1 1,0 0-1,1-1 1,-1 1-1,0 0 0,0-1 1,0 1-1,0 0 1,-1-1-1,1 1 0,0 0 1,0-1-1,0 1 1,0 0-1,0-1 0,0 1 1,0 0-1,-1-1 0,1 1 1,0 0-1,0-1 1,0 1-1,-1 0 0,1 0 1,0-1-1,0 1 1,-1 0-1,1 0 0,0 0 1,-1-1-1,1 1 1,0 0-1,-1 0 0,1 0 1,0 0-1,-1 0 0,1-1 1,0 1-1,-1 0 1,1 0-1,0 0 0,-1 0 1,1 0-1,0 0 1,-1 0-1,1 0 0,0 1 1,-1-1-1,1 0 1,0 0-1,-1 0 0,1 0 1,0 0-1,-1 0 1,1 1-1,0-1 0,0 0 1,-1 0-1,1 1 0,-1-1 1,-20 15-240,17-9 294,0 1-1,0-1 1,1 1-1,0 0 0,0 0 1,0 1-1,1-1 1,0 0-1,1 1 1,-1-1-1,1 1 1,1 13-1,0-18-81,0 0 0,0-1 0,0 1 0,1-1 0,-1 1 0,1-1 0,-1 1 0,1-1 0,0 1 0,0-1 0,0 0-1,1 0 1,-1 1 0,0-1 0,1 0 0,0 0 0,-1 0 0,1 0 0,0-1 0,0 1 0,3 2 0,-3-3-208,1 0 0,0 0 0,0 0 1,-1 0-1,1-1 0,0 1 0,0-1 0,0 0 0,0 0 1,0 0-1,0 0 0,0 0 0,0 0 0,4-2 1,6-3-6089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7.329"/>
    </inkml:context>
    <inkml:brush xml:id="br0">
      <inkml:brushProperty name="width" value="0.025" units="cm"/>
      <inkml:brushProperty name="height" value="0.025" units="cm"/>
    </inkml:brush>
  </inkml:definitions>
  <inkml:trace contextRef="#ctx0" brushRef="#br0">1 1 13965,'0'0'5061,"35"56"-4965,-20-34-192,4-2-2146,-2 1-929,1-6-1986</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4.831"/>
    </inkml:context>
    <inkml:brush xml:id="br0">
      <inkml:brushProperty name="width" value="0.025" units="cm"/>
      <inkml:brushProperty name="height" value="0.025" units="cm"/>
      <inkml:brushProperty name="color" value="#E71224"/>
    </inkml:brush>
  </inkml:definitions>
  <inkml:trace contextRef="#ctx0" brushRef="#br0">1 0 15599,'0'0'5189</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5.180"/>
    </inkml:context>
    <inkml:brush xml:id="br0">
      <inkml:brushProperty name="width" value="0.025" units="cm"/>
      <inkml:brushProperty name="height" value="0.025" units="cm"/>
      <inkml:brushProperty name="color" value="#E71224"/>
    </inkml:brush>
  </inkml:definitions>
  <inkml:trace contextRef="#ctx0" brushRef="#br0">0 1 13229,'0'0'13516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6.200"/>
    </inkml:context>
    <inkml:brush xml:id="br0">
      <inkml:brushProperty name="width" value="0.025" units="cm"/>
      <inkml:brushProperty name="height" value="0.025" units="cm"/>
      <inkml:brushProperty name="color" value="#E71224"/>
    </inkml:brush>
  </inkml:definitions>
  <inkml:trace contextRef="#ctx0" brushRef="#br0">53 58 9545,'0'0'13714,"-5"4"-13532,1 1-136,0-1 0,0 2 0,1-1 0,-1 0 0,1 1 0,0-1 1,1 1-1,-1 0 0,1 0 0,0 0 0,-1 8 0,0 3 168,0 0 0,0 1 0,1 21 0,2-38-212,1-1 1,-1 0-1,0 1 0,0-1 0,0 0 0,0 1 1,1-1-1,-1 0 0,0 1 0,0-1 0,0 0 1,1 0-1,-1 1 0,0-1 0,1 0 0,-1 0 1,0 1-1,1-1 0,-1 0 0,0 0 0,1 0 1,-1 0-1,0 0 0,1 0 0,-1 1 1,0-1-1,1 0 0,-1 0 0,1 0 0,-1 0 1,0 0-1,1 0 0,-1 0 0,0-1 0,1 1 1,-1 0-1,1 0 0,-1 0 0,0 0 0,1 0 1,-1 0-1,0-1 0,0 1 0,1 0 0,-1 0 1,0-1-1,1 1 0,-1 0 0,0 0 0,0-1 1,1 1-1,-1 0 0,0-1 0,0 1 0,19-16 165,-10 2-122,-1 0 0,-1 0 0,0-1 0,9-30 0,-11 28-61,1 1 0,1 0 0,15-26 0,-21 40 0,-1 1 1,1-1-1,0 1 0,0 0 1,0 0-1,0-1 1,0 1-1,0 0 1,0 0-1,1 0 1,-1 0-1,0 0 1,1 1-1,-1-1 1,0 0-1,3 0 1,-3 1 3,-1 0 1,1 0-1,0 0 1,-1 0-1,1 0 1,0 0-1,-1 0 1,1 1-1,0-1 1,-1 0-1,1 0 1,-1 1-1,1-1 1,-1 1-1,1-1 1,-1 0-1,1 1 1,-1-1-1,1 1 1,-1-1-1,1 1 1,-1-1 0,0 1-1,1 0 1,-1 0-1,3 4 0,-2 0 0,1-1-1,-1 1 1,1 0 0,-1 0 0,-1 0-1,1 0 1,-1 6 0,-3 69 76,3-79-68,1-1 0,-1 1 0,1 0 0,-1 0 0,1 0 0,0-1 0,-1 1 0,1 0 0,0-1 0,-1 1 0,1-1 0,0 1 0,0-1 0,0 1 0,0-1 0,0 0 0,-1 1 0,1-1 0,0 0 0,0 1 0,0-1 0,0 0 0,0 0 0,0 0 0,0 0 0,0 0 1,0 0-1,0 0 0,0-1 0,0 1 0,0 0 0,0 0 0,0-1 0,0 0 0,38-9 111,-22 0-54,0 0 1,-2-1-1,1-1 1,-1-1-1,18-20 0,-33 33-58,0 0 0,0 0 0,0 0 0,0 0 0,1 0-1,-1 0 1,0 0 0,0 0 0,0 0 0,0 0 0,1 0-1,-1 0 1,0 0 0,0 0 0,0 0 0,0 0 0,1 0 0,-1 0-1,0 0 1,0 1 0,0-1 0,0 0 0,0 0 0,0 0 0,1 0-1,-1 0 1,0 0 0,0 0 0,0 0 0,0 1 0,0-1-1,0 0 1,0 0 0,0 0 0,1 0 0,-1 0 0,0 1 0,0-1-1,0 0 1,0 0 0,0 0 0,0 0 0,0 0 0,0 1 0,0-1-1,0 0 1,0 0 0,0 0 0,0 0 0,0 1 0,0-1-1,0 0 1,0 0 0,-1 0 0,3 21-24,-3 20 186,-2-25-142,0 7 542,9-22-782,8-9-842,23-24-6695,-15 13 742</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7.304"/>
    </inkml:context>
    <inkml:brush xml:id="br0">
      <inkml:brushProperty name="width" value="0.025" units="cm"/>
      <inkml:brushProperty name="height" value="0.025" units="cm"/>
      <inkml:brushProperty name="color" value="#E71224"/>
    </inkml:brush>
  </inkml:definitions>
  <inkml:trace contextRef="#ctx0" brushRef="#br0">126 248 12620,'0'0'12070,"-10"-1"-11456,7 0-592,-1 1 1,1-1 0,0 1-1,0 0 1,-1 0-1,1 0 1,0 1-1,0-1 1,-1 1-1,1 0 1,0-1-1,0 2 1,0-1 0,0 0-1,0 1 1,0-1-1,0 1 1,0 0-1,1 0 1,-1 0-1,1 0 1,-1 0-1,1 0 1,0 1-1,0 0 1,-2 2 0,0 0 30,0 0 0,0 1 1,0-1-1,1 1 0,0-1 1,0 1-1,1 0 1,0 0-1,0 0 0,-3 12 1,5-18-6,25-20 406,-21 15-495,0 0 0,-1 0 0,1 0 0,-1 0 1,0-1-1,0 1 0,-1-1 0,1 0 0,-1 0 1,0 0-1,-1 0 0,0 0 0,1-9 0,-5 39-973,0 12-968,4-35 1890,-1 0 1,1 0-1,-1 1 0,1-1 0,0 0 0,-1 0 1,1 0-1,0 0 0,0 0 0,0 0 0,-1-1 1,1 1-1,0 0 0,0 0 0,1-1 0,-1 1 0,0 0 1,0-1-1,0 1 0,0-1 0,0 0 0,1 1 1,-1-1-1,0 0 0,0 0 0,1 1 0,-1-1 0,2 0 1,8 0-422,1 0 0,0 0 0,0-1 0,0 0 1,-1-1-1,1 0 0,-1-1 0,0 0 1,1-1-1,-1-1 0,-1 1 0,17-11 0,-17 9 396,0-1-1,0-1 0,-1 1 1,1-1-1,-2-1 1,1 0-1,9-14 0,-17 22 274,0 0-1,0 1 0,-1-1 1,1 0-1,0 0 0,-1 0 0,1 0 1,-1-1-1,1 1 0,-1 0 0,1 0 1,-1 0-1,0 0 0,0 0 0,0-1 1,1 1-1,-1 0 0,0-2 0,-1 2-38,1 1 0,-1 0 0,1-1-1,0 1 1,-1 0 0,1-1-1,-1 1 1,1 0 0,-1-1 0,1 1-1,-1 0 1,1 0 0,-1 0-1,1 0 1,-1 0 0,0-1 0,1 1-1,-1 0 1,1 0 0,-1 0-1,1 0 1,-1 0 0,1 1 0,-1-1-1,1 0 1,-2 0 0,-2 1 147,-1 1 1,1-1 0,-1 1-1,1 0 1,0 0-1,0 0 1,0 0 0,-6 5-1,-3 4 87,10-9-252,0 0-1,0 0 0,1 0 0,-1 0 0,1 0 0,-1 1 0,1 0 0,0-1 0,0 1 1,0 0-1,0 0 0,0 0 0,1 0 0,-1 0 0,1 0 0,0 1 0,0-1 0,-1 6 1,4-7-99,0 1 1,0-1 0,0 0 0,0 1-1,1-1 1,-1 0 0,1 0-1,0-1 1,5 4 0,4 3 13,-5-2-37,-1 0-1,1 0 1,-1 1 0,-1 0 0,1 0-1,-1 0 1,0 1 0,-1 0 0,1 0-1,-2 0 1,1 0 0,-1 1 0,-1-1-1,1 1 1,-1 0 0,-1 0 0,0 0-1,0 0 1,-1 0 0,0 0 0,0 0-1,-1 0 1,0 0 0,-1 0 0,0-1 0,0 1-1,-1 0 1,0-1 0,0 1 0,-10 14-1,11-20 23,-44 65 160,42-64-100,1 1-1,-1-1 1,0 0-1,0 0 1,-1-1-1,1 1 1,-1-1-1,1 0 0,-1 0 1,0 0-1,-10 3 1,14-6-51,1 0 1,-1 0-1,0 0 1,1 0-1,-1 0 1,1 0-1,-1 0 1,0 0-1,1 0 1,-1 0-1,0-1 1,1 1-1,-1 0 1,1 0-1,-1-1 1,1 1-1,-1 0 1,1-1-1,-1 1 1,1-1-1,-1 1 1,1-1-1,-1 1 1,1-1-1,0 1 1,-1-1-1,1 1 1,0-1-1,-1 1 1,1-1-1,0 0 1,0 1-1,0-1 1,-1 1-1,1-1 1,0 0-1,0 1 1,0-1-1,0 0 1,0 1-1,0-2 1,1-34-94,-1 29 90,5-18-18,0 0 1,2 1-1,1 0 0,1 0 0,0 0 0,19-31 0,-7 13 50,170-334 27,-188 366 100,-13 25 198,-14 30 180,16-27-484,1 0 1,1 0 0,1 1 0,1 0-1,0 1 1,1-1 0,1 1-1,1-1 1,3 38 0,-1-53-53,0-1 0,-1 0-1,1 0 1,0 0 0,1 0 0,-1-1 0,1 1-1,-1 0 1,1 0 0,0-1 0,0 1 0,0-1 0,0 0-1,0 1 1,1-1 0,-1 0 0,1 0 0,-1-1 0,1 1-1,0 0 1,-1-1 0,1 0 0,0 0 0,0 0 0,0 0-1,0 0 1,4 0 0,-2 0 24,0 0-1,0 0 1,0-1 0,1 0-1,-1 0 1,0-1 0,0 1-1,0-1 1,0 0 0,-1-1-1,1 1 1,0-1 0,0 0-1,-1 0 1,1 0 0,5-5-1,-2 2-55,0-1 1,-1-1-1,-1 1 0,1-1 0,-1 0 0,0-1 0,0 1 0,-1-1 1,0 0-1,0-1 0,-1 1 0,0-1 0,-1 0 0,0 0 0,0 0 1,-1 0-1,0-1 0,0-11 0,-2 21 17,1 0 0,-1-1-1,0 1 1,0 0 0,0 0-1,0-1 1,0 1 0,0 0 0,0-1-1,0 1 1,0 0 0,0 0-1,0-1 1,0 1 0,0 0 0,0-1-1,0 1 1,0 0 0,0 0 0,0-1-1,0 1 1,0 0 0,-1-1-1,1 1 1,0 0 0,0 0 0,0-1-1,0 1 1,-1 0 0,1 0 0,0 0-1,0-1 1,-1 1 0,1 0-1,0 0 1,0 0 0,-1 0 0,1 0-1,0-1 1,0 1 0,-1 0 0,1 0-1,-1 0 1,-10 11-244,-8 23 55,15-24 194,0 1 1,1 0 0,1-1 0,0 1 0,0 1-1,1-1 1,1 0 0,-1 0 0,4 22 0,-3-33-23,0 1 0,0-1 0,0 1 1,1-1-1,-1 1 0,0-1 1,0 1-1,0-1 0,1 1 1,-1-1-1,0 0 0,0 1 0,1-1 1,-1 0-1,1 1 0,-1-1 1,0 0-1,1 1 0,-1-1 1,1 0-1,-1 1 0,0-1 0,1 0 1,-1 0-1,1 0 0,-1 0 1,1 1-1,0-1 0,0 0-189,-1 0 0,1-1 0,0 1-1,0 0 1,-1 0 0,1-1-1,0 1 1,-1 0 0,1-1 0,-1 1-1,1-1 1,0 1 0,-1-1 0,1 1-1,-1-1 1,1 1 0,-1-1 0,0 1-1,1-1 1,-1 0 0,1 1-1,-1-1 1,0 0 0,0 1 0,1-1-1,-1 0 1,0 1 0,0-2 0,1-18-5535,-1-6-4137</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7.913"/>
    </inkml:context>
    <inkml:brush xml:id="br0">
      <inkml:brushProperty name="width" value="0.025" units="cm"/>
      <inkml:brushProperty name="height" value="0.025" units="cm"/>
      <inkml:brushProperty name="color" value="#E71224"/>
    </inkml:brush>
  </inkml:definitions>
  <inkml:trace contextRef="#ctx0" brushRef="#br0">156 190 6246,'1'-1'816,"1"0"0,-1 0 0,0 0 1,0 0-1,0 0 0,1-1 0,-1 1 0,0 0 1,0-1-1,-1 1 0,1-1 0,0 1 0,1-4 0,2-26 4430,-4 29-5151,0 1 1,0-1-1,0 0 1,0 0-1,-1 1 1,1-1 0,0 0-1,-1 0 1,1 1-1,-1-1 1,0 0-1,0 1 1,1-1-1,-1 1 1,0-1 0,0 1-1,0-1 1,-1 1-1,1-1 1,0 1-1,0 0 1,-1 0-1,1 0 1,-1 0 0,1 0-1,-1 0 1,1 0-1,-1 0 1,-3 0-1,0 1-106,0 0-1,0 0 0,0 1 0,0 0 1,0 0-1,0 0 0,1 0 0,-1 1 1,0 0-1,1 0 0,-1 0 0,1 1 1,0-1-1,-1 1 0,1 0 0,1 0 1,-1 1-1,0-1 0,1 1 0,0 0 1,0 0-1,0 0 0,-3 5 0,0 0 0,1-1 0,0 1 0,1 0 0,0 0-1,0 1 1,1-1 0,0 1 0,1-1-1,0 1 1,-1 18 0,3-26 6,0-1 0,0 0 0,0 0 1,0 1-1,0-1 0,0 0 0,0 0 0,1 0 0,-1 1 0,0-1 1,1 0-1,-1 0 0,1 0 0,0 0 0,-1 0 0,1 0 1,0 0-1,-1 0 0,1 0 0,0 0 0,0 0 0,0 0 0,0-1 1,0 1-1,0 0 0,0-1 0,0 1 0,2 0 0,0 0 14,0 0 1,0-1-1,1 1 0,-1-1 0,0 0 0,0 0 0,1 0 0,-1-1 1,0 1-1,6-2 0,2-1 36,-1-1 1,1 0-1,-1 0 1,0-1-1,17-10 1,-8 1-10,-1-2 0,-1 0 0,0 0 0,17-23 0,-28 31-65,1-1-1,-2 1 0,1-1 1,-1 0-1,0 0 0,-1-1 1,0 1-1,-1-1 1,0 0-1,0 0 0,1-20 1,-3 29 16,-1-1 0,0 1 0,0-1 0,0 1 0,0 0 0,0-1 0,-1 1 0,1 0 0,0-1 0,-1 1 1,1-1-1,0 1 0,-1 0 0,0 0 0,1-1 0,-1 1 0,0 0 0,0 0 0,1 0 0,-1 0 0,0 0 0,0 0 0,0 0 0,0 0 1,-2-1-1,0 1-22,1 0 0,0 1 0,0-1 1,-1 1-1,1-1 0,0 1 0,-1 0 1,1 0-1,0 0 0,-1 0 0,1 1 1,0-1-1,-1 0 0,-1 2 0,-2-1-22,0 1 0,0 0 0,1 1 0,-1-1 0,1 1-1,-1 0 1,1 1 0,0-1 0,1 1 0,-1 0 0,-6 7-1,10-10 34,0 0-1,0 1 1,0-1-1,1 1 1,-1-1-1,0 1 1,1-1-1,-1 1 1,1-1-1,-1 1 1,1 0-1,0-1 1,-1 1-1,1 0 1,0-1-1,0 1 1,0 0-1,0 0 1,1-1-1,-1 1 1,0 0-1,1-1 1,-1 1-1,1-1 1,0 1-1,0-1 1,-1 1-1,1-1 1,0 1-1,2 1 0,3 4-209,1-1-1,0 0 1,0 0-1,0-1 1,8 5-1,27 21-378,-37-25 625,-1 1 0,0-1 0,0 1 0,0 0 0,-1 0 0,1 0 0,-2 1 0,1-1 0,-1 1 0,0-1 0,-1 1 0,0 0 0,0 0 0,-1-1 0,0 1 0,-1 12 0,-4-25-5916,-5-10-2022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8.275"/>
    </inkml:context>
    <inkml:brush xml:id="br0">
      <inkml:brushProperty name="width" value="0.025" units="cm"/>
      <inkml:brushProperty name="height" value="0.025" units="cm"/>
      <inkml:brushProperty name="color" value="#E71224"/>
    </inkml:brush>
  </inkml:definitions>
  <inkml:trace contextRef="#ctx0" brushRef="#br0">1 0 14061,'0'0'5061,"52"12"-3491,-16-6-738,6 2-639,9 0-546,3-4-3747,-2-4-5669</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8.747"/>
    </inkml:context>
    <inkml:brush xml:id="br0">
      <inkml:brushProperty name="width" value="0.025" units="cm"/>
      <inkml:brushProperty name="height" value="0.025" units="cm"/>
      <inkml:brushProperty name="color" value="#E71224"/>
    </inkml:brush>
  </inkml:definitions>
  <inkml:trace contextRef="#ctx0" brushRef="#br0">33 1 11627,'0'0'7420,"-4"10"-6229,3-8-1128,-20 44 1086,20-44-1058,0 1 0,0 0 0,0 0 0,0-1 0,1 1 0,-1 0 0,1 0 0,-1 0 0,1 0 0,0 0 0,0 0 0,0 0 0,1 0 0,-1-1 0,1 1 0,-1 0 0,3 4 1,-2-6-83,0-1 0,0 1 0,0 0 1,0-1-1,0 1 0,1-1 0,-1 1 1,0-1-1,0 1 0,1-1 0,-1 0 1,0 0-1,0 0 0,1 0 0,-1 0 1,0 0-1,1 0 0,-1 0 0,0 0 1,0 0-1,1-1 0,-1 1 0,0-1 1,0 1-1,2-2 0,30-15 647,73-69 711,-106 86-1369,0 0 1,0-1-1,0 1 1,0 0-1,1 0 1,-1-1-1,0 1 1,0 0-1,1 0 1,-1-1-1,0 1 1,1 0-1,-1 0 1,0 0-1,0 0 1,1-1-1,-1 1 1,0 0-1,1 0 1,-1 0-1,0 0 1,1 0-1,-1 0 1,0 0-1,1 0 1,-1 0-1,1 0 1,-1 0-1,0 0 1,1 0-1,-1 0 1,0 0-1,1 0 1,-1 0-1,0 1 1,1-1-1,-1 0 1,0 0-1,0 0 1,1 1-1,-1-1 1,0 0-1,0 0 1,1 0-1,-1 1 1,0-1-1,0 0 1,1 1-1,-1-1 1,0 0-1,0 0 1,0 1-1,0-1 1,0 0-1,0 1 1,1-1-1,-1 0 1,0 1-1,0-1 1,0 1-1,0-1 1,0 0-1,0 1 1,-1 37 185,1-34-199,-1 0 0,1 0 0,0 0 0,0 0-1,0 0 1,1 0 0,-1 0 0,2 4 0,-1-7-65,-1-1-1,1 0 1,-1 1 0,1-1 0,-1 0 0,1 1-1,0-1 1,-1 0 0,1 0 0,0 1 0,-1-1-1,1 0 1,0 0 0,-1 0 0,1 0-1,0 0 1,-1 0 0,1 0 0,0 0 0,-1 0-1,1 0 1,0 0 0,-1-1 0,1 1-1,0 0 1,-1 0 0,1-1 0,-1 1 0,1 0-1,0-1 1,0 0 0,21-15-3961,-19 13 3042,21-15-4559</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9.111"/>
    </inkml:context>
    <inkml:brush xml:id="br0">
      <inkml:brushProperty name="width" value="0.025" units="cm"/>
      <inkml:brushProperty name="height" value="0.025" units="cm"/>
      <inkml:brushProperty name="color" value="#E71224"/>
    </inkml:brush>
  </inkml:definitions>
  <inkml:trace contextRef="#ctx0" brushRef="#br0">120 0 9065,'0'0'5968,"-9"6"-3037,-3 0-2449,-1 1 777,0 0-1,-23 18 0,33-23-1148,0 0 0,0 1-1,0-1 1,1 1 0,-1 0 0,1 0-1,0 0 1,0 0 0,0 0-1,0 1 1,0-1 0,1 1-1,-1-1 1,1 1 0,0-1 0,0 1-1,1 0 1,-1 4 0,1-7-119,0-1 1,1 1 0,-1 0 0,1-1 0,-1 1-1,1-1 1,-1 1 0,1 0 0,-1-1 0,1 1-1,-1-1 1,1 0 0,0 1 0,-1-1-1,1 0 1,0 1 0,-1-1 0,1 0 0,0 0-1,0 1 1,-1-1 0,1 0 0,0 0 0,0 0-1,-1 0 1,1 0 0,0 0 0,0 0 0,-1 0-1,1 0 1,0-1 0,0 1 0,-1 0-1,2-1 1,29-7-14,-22 3 6,0-1 1,0-1-1,-1 0 0,11-10 1,-16 14-57,0 0 0,0 0 0,0 0 0,0 0 1,-1-1-1,1 1 0,-1-1 0,0 0 0,0 0 1,0 1-1,-1-1 0,1 0 0,0-8 0,-2 12 74,0 0-1,-1 0 0,1 0 1,0-1-1,-1 1 0,1 0 0,0 0 1,-1 0-1,1 0 0,-1 0 1,1 0-1,0 0 0,-1 0 1,1 0-1,-1 0 0,1 0 0,0 0 1,-1 0-1,1 0 0,-1 0 1,1 0-1,0 0 0,-1 0 1,1 1-1,0-1 0,-1 0 0,1 0 1,-1 0-1,1 1 0,0-1 1,0 0-1,-1 0 0,1 1 1,0-1-1,0 0 0,-1 1 0,-14 9-102,11-4 93,-1-1 0,1 0 0,0 1 0,1 0 0,-1 0 0,1 0 0,0 0 0,0 0 0,1 1 0,0-1 0,0 1 0,1 0 0,0-1 0,0 1 0,0 0 0,1 0 0,0 0 0,0 0 0,2 11 0,-1-17-132,0 1 1,0 0-1,1-1 1,-1 1-1,0-1 1,1 0-1,-1 1 1,0-1-1,1 0 1,0 0-1,-1 0 1,1 0-1,0 0 1,-1 0-1,1 0 1,0-1-1,0 1 1,0 0-1,0-1 1,0 0-1,0 1 1,-1-1-1,1 0 1,3 0-1,49-3-5923,-18-7 314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9.980"/>
    </inkml:context>
    <inkml:brush xml:id="br0">
      <inkml:brushProperty name="width" value="0.025" units="cm"/>
      <inkml:brushProperty name="height" value="0.025" units="cm"/>
      <inkml:brushProperty name="color" value="#E71224"/>
    </inkml:brush>
  </inkml:definitions>
  <inkml:trace contextRef="#ctx0" brushRef="#br0">67 270 12043,'0'0'5440,"-8"3"-5007,-25 12-380,31-15-18,1 0 0,0 1 0,0-1 0,-1 1 0,1-1 0,0 1 0,0-1 0,0 1 0,0 0 0,0 0 0,0-1 0,0 1 0,0 0 0,0 0 0,0 0 0,0 0 0,0 0 0,1 0 0,-1 0 0,0 1-1,1-1 1,-1 0 0,1 0 0,-1 1 0,1-1 0,0 0 0,-1 0 0,1 1 0,0-1 0,0 0 0,0 1 0,0-1 0,0 0 0,0 1 0,0-1 0,1 0 0,-1 1 0,0-1 0,1 0 0,-1 0 0,2 3 0,-1-2 32,0 0 0,1 0 1,-1-1-1,1 1 0,0 0 0,0 0 0,-1-1 1,1 1-1,0-1 0,0 0 0,0 1 1,0-1-1,1 0 0,-1 0 0,0 0 0,0-1 1,1 1-1,-1-1 0,5 1 0,-4-1 77,0 0-1,-1-1 1,1 1 0,0-1-1,-1 0 1,1 0-1,-1 0 1,1 0-1,-1 0 1,1-1 0,-1 1-1,0-1 1,0 0-1,0 1 1,0-1-1,0 0 1,0 0 0,0 0-1,0-1 1,-1 1-1,1 0 1,-1-1-1,2-3 1,0 0-37,0-1 0,-1 0 0,1 0 0,-2 1 0,1-1 1,-1 0-1,0-1 0,0-9 0,-20 25-561,-27 30 2120,44-36-1688,0 0 0,1-1 0,-1 1 1,1 0-1,0 0 0,0 1 0,-1-1 1,1 0-1,1 0 0,-1 1 0,0-1 1,0 0-1,1 1 0,0-1 0,-1 4 1,1 43-39,0-30 9,1-18 42,-1 0 1,0 0 0,1 0-1,-1 1 1,1-1 0,0 0 0,-1 0-1,1 0 1,0 0 0,0 0-1,-1 0 1,1-1 0,0 1 0,0 0-1,0 0 1,0-1 0,0 1 0,0 0-1,0-1 1,0 1 0,0-1-1,1 1 1,-1-1 0,0 0 0,0 1-1,0-1 1,1 0 0,-1 0-1,0 0 1,3 0 0,45 1 44,-41-2-13,-1 1-11,0-1 0,-1-1 0,1 0 0,0 0 0,-1 0 0,0-1 0,1 1 0,-1-1-1,0-1 1,-1 1 0,1-1 0,6-5 0,63-62 80,-58 54-67,-6 5 5,0 0-1,0-1 1,-1 0-1,-1 0 1,0-1-1,-1 0 1,0-1-1,-1 0 1,-1 0-1,0-1 1,-2 0 0,1 0-1,-2 0 1,0 0-1,-1 0 1,0-23-1,-2 38-39,0 0 1,0 0-1,0 0 0,0 0 1,0 0-1,0 0 0,0 0 1,0 0-1,0 1 0,-1-1 1,1 0-1,0 0 0,-1 0 1,1 0-1,-1 1 1,1-1-1,-1 0 0,1 0 1,-1 1-1,1-1 0,-1 0 1,0 1-1,1-1 0,-1 0 1,0 1-1,0-1 0,0 1 1,1-1-1,-1 1 0,0 0 1,0-1-1,0 1 0,0 0 1,0 0-1,1-1 0,-1 1 1,0 0-1,0 0 0,0 0 1,0 0-1,0 0 0,0 0 1,0 1-1,0-1 0,0 0 1,0 0-1,1 1 0,-1-1 1,0 0-1,0 1 0,0-1 1,0 1-1,1-1 0,-2 2 1,-6 1-40,1 1 1,0 0-1,0 1 1,-10 8-1,-29 36 2,43-46 32,0 1 0,1 0 0,-1 0-1,1 0 1,0 0 0,0 0 0,0 1-1,0-1 1,1 1 0,-1-1 0,0 8-1,2-11 2,0 1-1,1-1 0,-1 0 1,1 0-1,-1 0 0,1 0 0,-1 0 1,1 0-1,-1 0 0,1 0 1,0 0-1,0 0 0,0 0 0,-1 0 1,1 0-1,0 0 0,0-1 1,0 1-1,0 0 0,0-1 0,0 1 1,1-1-1,-1 1 0,2 0 1,37 10-487,-23-6 387,-12-5 49,-1 1-1,0 1 0,0-1 1,0 0-1,-1 1 0,1 0 1,0 0-1,-1 0 1,1 0-1,-1 1 0,1 0 1,-1-1-1,0 1 0,0 0 1,-1 0-1,1 1 0,0-1 1,-1 1-1,0-1 1,0 1-1,0 0 0,0-1 1,-1 1-1,0 0 0,1 0 1,-1 0-1,-1 1 1,1-1-1,0 0 0,-1 0 1,0 0-1,0 1 0,-1 5 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20.844"/>
    </inkml:context>
    <inkml:brush xml:id="br0">
      <inkml:brushProperty name="width" value="0.025" units="cm"/>
      <inkml:brushProperty name="height" value="0.025" units="cm"/>
      <inkml:brushProperty name="color" value="#E71224"/>
    </inkml:brush>
  </inkml:definitions>
  <inkml:trace contextRef="#ctx0" brushRef="#br0">153 43 12620,'0'-3'668,"0"1"-1,0-1 1,0 0 0,0 1 0,-1-1-1,0 0 1,1 1 0,-1-1-1,0 1 1,0 0 0,0-1 0,-2-2-1,2 5-598,1-1-1,-1 1 1,0-1 0,0 0-1,1 1 1,-1-1-1,0 1 1,0 0 0,0-1-1,0 1 1,1 0-1,-1-1 1,0 1 0,0 0-1,0 0 1,0 0-1,0 0 1,0 0 0,0 0-1,0 0 1,0 0-1,0 0 1,1 0 0,-1 0-1,0 1 1,0-1-1,0 0 1,0 1 0,0-1-1,0 1 1,1-1-1,-1 1 1,0-1 0,0 1-1,1-1 1,-1 1-1,0 0 1,1-1-1,-2 2 1,-10 12-50,0 0 1,1 1-1,0 0 0,1 1 0,1-1 0,1 2 1,0 0-1,1 0 0,-9 31 0,15-44-27,0 1-1,0-1 1,0 1-1,0 0 0,1 0 1,-1-1-1,2 9 1,-1-12 11,0 0 1,1 0-1,-1 0 1,1 0-1,0 0 1,-1 0-1,1 0 1,0 0-1,-1 0 1,1-1 0,0 1-1,0 0 1,0 0-1,0-1 1,0 1-1,0 0 1,0-1-1,0 1 1,0-1-1,0 0 1,0 1-1,0-1 1,0 0 0,0 1-1,0-1 1,1 0-1,-1 0 1,0 0-1,0 0 1,0 0-1,0 0 1,0 0-1,1-1 1,-1 1-1,1-1 1,6-1 79,0 0 0,-1 0 0,0-1 0,1 0 0,-1 0 0,-1-1 0,1 0 0,0 0 0,-1-1 0,0 0 0,0 0 0,10-11 0,-4 3 107,-1 0 0,0 0 0,-1-1 0,16-29 0,-22 36-193,-1 0 1,0-1 0,0 1-1,-1 0 1,0-1 0,1-11 0,-16 43-602,9-13 598,0 0-1,1 0 0,1 0 1,0 1-1,0-1 0,1 1 1,1 14-1,0-25 12,1 0 0,0 1 0,-1-1 0,1 0 0,0 0 0,-1 0 0,1 0 0,0 0 0,0 0 0,0 0 0,0 0 0,0-1 0,0 1 0,0 0 0,0 0 0,0-1 0,0 1 0,1-1 0,-1 1 0,0-1 0,0 1 0,1-1 0,-1 0 0,0 0 0,0 0 0,1 1 0,-1-1 0,0 0 0,1-1 0,-1 1 0,0 0 0,1 0 0,1-1 0,3 0 103,1 1 0,-1-1 0,1-1-1,-1 1 1,11-5 0,-8 1-96,0 0 0,0 0 0,-1-1 1,0 0-1,0-1 0,0 0 0,-1 0 1,0 0-1,0-1 0,-1 0 0,0 0 1,0-1-1,-1 0 0,0 0 0,-1 0 1,5-14-1,-8 21-423,-9 14-379,5-6 778,0 0 0,1 0 1,0 0-1,0 0 0,0 1 0,1-1 1,-1 1-1,2-1 0,-1 12 0,1-17 14,1-1-1,0 1 0,0-1 0,-1 1 1,1-1-1,0 1 0,0-1 0,0 1 1,0-1-1,-1 0 0,1 0 0,0 1 1,0-1-1,0 0 0,0 0 0,0 0 1,0 0-1,0 0 0,0 0 0,0 0 0,0 0 1,0 0-1,-1-1 0,1 1 0,0 0 1,1-1-1,28-6 163,-18 0-172,0 0 0,0-1 1,-1 0-1,0-1 0,0 0 0,-1-1 0,0 0 1,-1 0-1,0-1 0,12-20 0,-42 68-1576,13-25 1423,0 1-1,2 0 0,-10 23 0,15-32-547,0 1 0,0-1 0,0 1 0,0-1 0,1 1 0,0-1 0,0 1 0,0 0 1,2 7-1,2-6-3802,8-5-2002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7.676"/>
    </inkml:context>
    <inkml:brush xml:id="br0">
      <inkml:brushProperty name="width" value="0.025" units="cm"/>
      <inkml:brushProperty name="height" value="0.025" units="cm"/>
    </inkml:brush>
  </inkml:definitions>
  <inkml:trace contextRef="#ctx0" brushRef="#br0">121 2 5733,'0'0'10933,"-11"0"-10014,5 0-860,-1-1 163,1 1 1,-1 0-1,0 0 1,0 0 0,0 1-1,1 0 1,-1 1-1,1-1 1,-1 1-1,1 1 1,-1-1-1,-7 5 1,13-6-222,1-1 0,-1 0 0,0 1 0,1-1 0,-1 1 0,1-1 0,-1 1 0,1 0 0,-1-1 0,1 1 0,-1 0 0,1-1 0,0 1 0,-1 0 0,1-1 0,0 1 0,0 0 0,-1-1 0,1 1 0,0 0 0,0 0 0,0-1 0,0 1 0,0 0 0,0 0 0,0 0 0,0-1 0,1 2 0,16 15-158,38 4-608,-49-19 531,31 9-599,-21-7 356,0 1 0,0 1 0,-1 0 0,24 14-1,-29-9 648,-18-4 1165,-23-2 1133,27-5-2522,-11 2 588,-11 1 107,-1-1-1,-41-2 0,67 0-841,0-1-1,0 1 0,1 0 0,-1-1 1,0 1-1,1-1 0,-1 1 0,0-1 1,1 0-1,-1 1 0,0-1 0,1 0 1,-1 1-1,1-1 0,-1 0 0,1 1 1,0-1-1,-1 0 0,1 0 0,0 0 1,-1 1-1,1-1 0,0 0 0,0 0 1,0 0-1,0 0 0,0 1 0,0-1 1,0 0-1,0 0 0,0 0 0,0 0 0,0 0 1,1 1-1,-1-1 0,1-1 0,-1-5-2102,2-14-9019</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21.398"/>
    </inkml:context>
    <inkml:brush xml:id="br0">
      <inkml:brushProperty name="width" value="0.025" units="cm"/>
      <inkml:brushProperty name="height" value="0.025" units="cm"/>
      <inkml:brushProperty name="color" value="#E71224"/>
    </inkml:brush>
  </inkml:definitions>
  <inkml:trace contextRef="#ctx0" brushRef="#br0">147 219 9705,'0'0'2781,"-6"10"-875,-16 31-814,1 1 0,2 1 1,3 1-1,1 1 0,2 0 0,-12 75 0,21-100-976,4-20-114,0 0 0,0 0 1,0 0-1,0 0 0,0 0 1,0 0-1,0 0 0,0 0 1,0 0-1,0-1 0,0 1 1,0 0-1,0 0 0,0 0 0,0 0 1,0 0-1,0 0 0,0 0 1,0 0-1,0 0 0,0 0 1,0 0-1,0 0 0,-1 0 1,1-1-1,0 1 0,0 0 1,0 0-1,0 0 0,0 0 1,0 0-1,0 0 0,0 0 1,0 0-1,0 0 0,-1 0 1,1 0-1,0 0 0,0 0 1,0 0-1,0 0 0,0 0 1,0 0-1,0 0 0,0 0 1,0 0-1,-1 0 0,1 1 1,0-1-1,0 0 0,0 0 1,0 0-1,0 0 0,0 0 1,0 0-1,0 0 0,0 0 1,0 0-1,0 0 0,0 0 0,0 0 1,0 0-1,-1 0 0,1 1 1,0-1-1,0 0 0,0 0 1,-1-37 81,11-5-380,1-1 0,3 2 1,1 0-1,32-58 1,-26 52-635,107-202-1515,-124 242 2581,14-15 545,-15 52 34,-9 114-336,8-139-589,0-1 1,1 1-1,-1-1 1,1 1-1,0-1 0,0 0 1,0 0-1,1 0 0,-1-1 1,7 5-1,8 11-196,-11-8 362,-2-6 121,-1 0 1,0 0-1,-1 0 1,1 0-1,-1 1 1,0 0-1,-1-1 1,1 1-1,-1 0 1,0 0 0,0 1-1,-1-1 1,1 8-1,-3-13 105,1 1 0,-1-1 0,0 1 0,1-1 0,-1 0 0,0 1 0,0-1 0,0 0 0,0 0 0,0 0 0,-1 1 0,1-1 0,0 0 0,0-1 0,-1 1 0,1 0 0,-1 0 0,1 0 0,0-1 0,-1 1 0,1-1 0,-1 1 0,0-1 0,1 0 0,-1 0 0,-2 1 0,-45 5 2089,47-6-2185,-17 2 251,-41 1 1258,56-3-1915,0 0 1,1 0-1,-1 0 1,0-1 0,0 0-1,1 0 1,-1 0-1,1 0 1,-1 0 0,1-1-1,-1 1 1,-3-3-1,6 2-1429</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22.203"/>
    </inkml:context>
    <inkml:brush xml:id="br0">
      <inkml:brushProperty name="width" value="0.025" units="cm"/>
      <inkml:brushProperty name="height" value="0.025" units="cm"/>
      <inkml:brushProperty name="color" value="#E71224"/>
    </inkml:brush>
  </inkml:definitions>
  <inkml:trace contextRef="#ctx0" brushRef="#br0">214 12 8296,'0'0'13693,"-11"-3"-13512,5 1-169,0 0 0,0 1 0,-1-1-1,1 1 1,0 1 0,-1-1 0,1 1-1,0 1 1,-1-1 0,1 1-1,0 0 1,0 0 0,0 1 0,-6 2-1,5-2-13,-29 13 314,35-15-349,0 1-1,-1 0 1,1-1-1,0 1 0,0 0 1,0 0-1,0 0 0,0 0 1,0 0-1,0 0 1,0 0-1,0 1 0,0-1 1,1 0-1,-1 0 1,0 1-1,1-1 0,-1 0 1,1 1-1,0-1 1,-1 1-1,1 1 0,2-2-16,0 1-1,0 0 1,0-1-1,0 1 1,1-1-1,-1 0 1,0 0-1,1 0 1,-1 0-1,1 0 1,-1-1 0,1 1-1,4 0 1,3 1 26,5 2 20,-3-1 14,0 0-1,-1 1 0,1 0 0,-1 0 0,1 1 0,-1 1 0,-1 0 0,1 0 0,11 11 0,-21-16 14,0 0 1,-1 0 0,1 0-1,0 0 1,-1 0-1,1 0 1,-1 0-1,0 0 1,1 0-1,-1 0 1,0 0 0,1 1-1,-1-1 1,0 0-1,0 0 1,0 0-1,0 1 1,0-1-1,0 0 1,0 0-1,-1 0 1,1 1 0,0-1-1,-1 0 1,1 0-1,-1 0 1,1 0-1,-1 0 1,1 0-1,-1 0 1,0 0 0,0 0-1,1 0 1,-1 0-1,0 0 1,0-1-1,0 1 1,0 0-1,0 0 1,0-1-1,0 1 1,-2 0 0,-53 27 1109,46-24-1017,-10 5 304,-1-1 1,-41 10-1,15-13-2733,55-9-3980,9-7 2839,-6 3 620,13-5-4481</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22.980"/>
    </inkml:context>
    <inkml:brush xml:id="br0">
      <inkml:brushProperty name="width" value="0.025" units="cm"/>
      <inkml:brushProperty name="height" value="0.025" units="cm"/>
      <inkml:brushProperty name="color" value="#E71224"/>
    </inkml:brush>
  </inkml:definitions>
  <inkml:trace contextRef="#ctx0" brushRef="#br0">245 344 13261,'0'0'6464,"-9"-5"-6298,4 3-150,4 0-6,-1 1-1,0 0 1,0 0-1,0 0 0,1 0 1,-1 0-1,0 0 1,-1 1-1,1-1 1,0 1-1,0-1 1,0 1-1,0 0 1,0 0-1,0 0 1,-1 0-1,1 0 0,0 0 1,0 0-1,0 1 1,0-1-1,0 1 1,0 0-1,0 0 1,0 0-1,0-1 1,0 2-1,0-1 0,0 0 1,-1 2-1,-15 12 275,0 2 0,1 0 0,1 1 0,1 1 0,0 0 0,2 1 0,0 1 0,1 0 0,-14 36 0,25-56-282,1 0 0,-1 1 0,0-1-1,1 0 1,0 1 0,-1-1-1,1 0 1,0 1 0,-1-1-1,1 1 1,0-1 0,0 0-1,0 1 1,0-1 0,1 1-1,-1-1 1,0 0 0,1 1-1,-1-1 1,0 0 0,1 1 0,0-1-1,-1 0 1,1 0 0,0 0-1,-1 1 1,1-1 0,0 0-1,0 0 1,0 0 0,0 0-1,0 0 1,0 0 0,1-1-1,-1 1 1,0 0 0,0-1 0,0 1-1,1 0 1,-1-1 0,0 0-1,2 1 1,2 0-3,0-1 0,0 0-1,0 0 1,0 0 0,0-1 0,0 0 0,0 0 0,0 0 0,0 0-1,-1-1 1,8-3 0,3-5-8,-1 0 0,1-1 0,-2 0 1,0-2-1,0 1 0,-1-1 0,0-1 0,13-21 0,-10 15 127,9-14-7,-1-1 1,-2 0-1,-2-2 1,-1 0-1,-1-1 1,-3 0-1,-1-2 1,12-60-1,-24 93-169,1-29-256,-3 35 300,1 1 0,-1-1-1,1 0 1,-1 0 0,1 0 0,-1 1-1,0-1 1,1 0 0,-1 1 0,0-1-1,1 0 1,-1 1 0,0-1 0,0 1 0,0 0-1,0-1 1,0 1 0,1-1 0,-1 1-1,0 0 1,0 0 0,0 0 0,0-1 0,0 1-1,0 0 1,0 0 0,0 0 0,0 1-1,0-1 1,0 0 0,0 0 0,0 0-1,0 1 1,-1 0 0,-4 1-7,0 0 0,0 0 0,0 1 0,0 0 0,1 1 0,-1-1 0,1 1 0,0 0 0,0 0 0,0 1 0,1-1-1,-6 7 1,-48 66-116,45-55 146,0 0-1,2 0 1,1 2 0,0-1 0,2 1-1,0 1 1,2-1 0,1 1 0,1 0-1,-2 41 1,6-65-20,0 0 1,0 0-1,0 1 1,1-1-1,-1 0 0,0 1 1,1-1-1,-1 0 1,0 0-1,1 0 0,-1 1 1,1-1-1,0 0 1,-1 0-1,1 0 0,0 0 1,0 0-1,0 0 1,0 0-1,0 0 0,0 0 1,0-1-1,2 2 1,0 0-79,0-1 1,0 0 0,0 0 0,0 0 0,0-1-1,0 1 1,1-1 0,-1 1 0,5-1-1,2-1-125,0 0-1,0 0 1,0-1-1,-1 0 1,17-6-1,6-6-249,49-31 0,-98 80 592,8-22 252,-2 0 177,1 1 0,1 1-1,0-1 1,1 1 0,-13 33 0,57-67-509,18-32-3308,-6-6-4013,-22 20-345</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23.359"/>
    </inkml:context>
    <inkml:brush xml:id="br0">
      <inkml:brushProperty name="width" value="0.025" units="cm"/>
      <inkml:brushProperty name="height" value="0.025" units="cm"/>
      <inkml:brushProperty name="color" value="#E71224"/>
    </inkml:brush>
  </inkml:definitions>
  <inkml:trace contextRef="#ctx0" brushRef="#br0">85 0 7591,'0'0'12145,"-3"12"-11915,-4 14-252,-6 27 1711,-3-2-1,-21 52 1,29-75-1191,10-22-604,8-15-398,-5 2-1153,-1-1 0,0 0-1,-1 0 1,0 0 0,3-12-1,-6 20 1657,8-24-7008</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23.726"/>
    </inkml:context>
    <inkml:brush xml:id="br0">
      <inkml:brushProperty name="width" value="0.025" units="cm"/>
      <inkml:brushProperty name="height" value="0.025" units="cm"/>
      <inkml:brushProperty name="color" value="#E71224"/>
    </inkml:brush>
  </inkml:definitions>
  <inkml:trace contextRef="#ctx0" brushRef="#br0">0 137 13933,'0'0'7794,"11"0"-6635,0-1-958,1 0 0,0 0 1,-1-1-1,1-1 0,-1 0 0,21-8 1,-28 9-176,1 0 0,-1 0 0,0 0 0,0 0 0,0-1 0,-1 1 0,1-1 0,0 0 0,-1 0 0,0-1 0,0 1 0,0-1 0,0 1 0,0-1 0,-1 0 0,1 0 0,-1 0 0,0 0 0,-1 0 0,1-1 0,-1 1 0,0-1 1,2-8-1,-3 12-29,0 1 0,0-1 0,1 0 0,-1 0 0,0 0 0,0 0 0,0 1 0,0-1 1,0 0-1,0 0 0,0 0 0,0 1 0,0-1 0,-1 0 0,1 0 0,0 0 0,0 1 1,-1-1-1,1 0 0,-1 0 0,1 1 0,-1-1 0,1 0 0,-1 1 0,1-1 0,-1 0 1,1 1-1,-1-1 0,0 1 0,1-1 0,-1 1 0,0 0 0,1-1 0,-1 1 0,0-1 1,0 1-1,1 0 0,-1 0 0,0 0 0,0-1 0,0 1 0,1 0 0,-1 0 0,0 0 1,0 0-1,0 0 0,0 0 0,1 0 0,-1 1 0,0-1 0,0 0 0,0 0 0,1 1 1,-1-1-1,0 0 0,0 1 0,1-1 0,-1 1 0,0-1 0,0 2 0,-6 1-31,0 1-1,0 1 0,1 0 1,0 0-1,-8 7 0,5-3 27,-1 1 0,2 0-1,0 1 1,0 0 0,0 0-1,2 1 1,-1 0-1,2 0 1,-1 1 0,2-1-1,0 1 1,0 0 0,1 0-1,1 1 1,-2 15 0,4-28 4,0 0 0,0 0 0,0 0 0,0 0 0,1 0 0,-1 0 0,0 0 1,0 0-1,1 0 0,-1 0 0,0 0 0,1 0 0,-1 0 0,1 0 0,0 0 0,-1 0 0,1-1 1,-1 1-1,1 0 0,0 0 0,0-1 0,0 1 0,-1 0 0,1-1 0,0 1 0,0-1 0,0 1 0,0-1 1,2 1-1,0 0-26,1-1-1,-1 1 1,1-1 0,-1 0 0,1 0 0,-1 0 0,1 0 0,-1-1 0,5 0 0,3-2-497,0 0 1,0-1-1,-1 0 1,1 0-1,9-7 1,-3 0-2036,0-2-1,25-24 1,-6-3-2921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24.122"/>
    </inkml:context>
    <inkml:brush xml:id="br0">
      <inkml:brushProperty name="width" value="0.025" units="cm"/>
      <inkml:brushProperty name="height" value="0.025" units="cm"/>
      <inkml:brushProperty name="color" value="#E71224"/>
    </inkml:brush>
  </inkml:definitions>
  <inkml:trace contextRef="#ctx0" brushRef="#br0">182 0 11979,'0'0'1719,"-9"5"-416,-1 2-912,0 0 0,1 0 0,0 1 0,1 0 0,0 1 0,0 0 0,0 0 0,2 1 0,-1 0 0,1 0 0,-6 13 0,0-1-8,2 1 0,0 0 0,1 1 0,1 0 0,1 0 0,1 1 1,-3 40-1,9-64-383,0 0 0,1 0 1,0 0-1,-1 0 0,1 0 1,-1 0-1,1-1 1,0 1-1,0 0 0,0 0 1,-1 0-1,1-1 0,0 1 1,0-1-1,0 1 1,0 0-1,0-1 0,0 0 1,0 1-1,0-1 0,0 0 1,0 1-1,1-1 1,-1 0-1,0 0 0,0 0 1,0 0-1,0 0 1,0 0-1,0 0 0,0 0 1,2-1-1,43-5-39,-32 1-167,0-1 1,-1-1 0,14-8-1,-17 8 120,0 2 0,1-1-1,0 1 1,0 1 0,0-1 0,14-2-1,-25 8 77,1-1-1,-1 1 1,1-1-1,0 1 1,-1-1-1,1 1 0,-1 0 1,1-1-1,-1 1 1,1 0-1,-1-1 0,0 1 1,1 0-1,-1-1 1,0 1-1,0 0 0,1 0 1,-1 0-1,0-1 1,0 1-1,0 0 0,0 0 1,0-1-1,0 1 1,0 0-1,0 0 0,0 0 1,-1-1-1,1 3 1,-4 27 274,0-19-62,0 0 0,0-1 0,-1 1 0,-1-1 0,0-1 0,0 1 0,-1-1 0,0 0 0,-10 9 0,12-13 21,0 1 1,0-1-1,0-1 1,-1 1-1,0-1 0,0 0 1,0 0-1,-1-1 1,1 0-1,-1 0 1,0-1-1,1 1 0,-1-1 1,0-1-1,-12 2 1,18-3-314,0-1 0,0 1-1,0 0 1,-1-1 0,1 1 0,0-1 0,0 1 0,0-1 0,0 1 0,0-1 0,0 0 0,0 0 0,0 0 0,0 1 0,0-1-1,0 0 1,0 0 0,1 0 0,-1 0 0,0-1 0,1 1 0,-1 0 0,1 0 0,-1 0 0,1 0 0,-1-1 0,1 1 0,0 0-1,0 0 1,0-1 0,-1-1 0,0-49-7615,1 40 4578,0-15-3951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24.470"/>
    </inkml:context>
    <inkml:brush xml:id="br0">
      <inkml:brushProperty name="width" value="0.025" units="cm"/>
      <inkml:brushProperty name="height" value="0.025" units="cm"/>
      <inkml:brushProperty name="color" value="#E71224"/>
    </inkml:brush>
  </inkml:definitions>
  <inkml:trace contextRef="#ctx0" brushRef="#br0">5 74 10090,'0'0'13623,"9"-4"-13425,-2 1-174,38-20 7,-43 21-13,0 1-1,0 0 1,0-1-1,0 1 0,0-1 1,0 0-1,-1 1 1,1-1-1,-1 0 1,1 0-1,-1 0 0,0 0 1,0-1-1,0 1 1,0 0-1,0 0 1,0-1-1,0 1 1,-1 0-1,1-3 0,-4 6-67,0 1-1,0 0 0,0-1 1,0 2-1,0-1 0,0 0 0,1 0 1,-1 1-1,-2 4 0,-3 2 65,0 1-1,0 0 1,1 1 0,1 0-1,0 0 1,1 0 0,0 0-1,-5 19 1,9-29-12,1-1 0,0 1-1,0 0 1,0-1 0,0 1 0,0 0-1,0-1 1,0 1 0,1 0 0,-1-1-1,0 1 1,0 0 0,0-1 0,1 1-1,-1 0 1,0-1 0,1 1 0,-1-1-1,0 1 1,1 0 0,-1-1 0,1 1 0,-1-1-1,1 0 1,-1 1 0,1-1 0,-1 1-1,1-1 1,1 1 0,25 5 102,31-10 129,-33-1-223,-2-2 0,1 0 0,-1-2 0,0 0 0,-1-2 0,0 0 0,-1-2 0,33-24 0,-37 21-305,-17 16 289,0 0-1,0 0 0,0 0 1,0 0-1,0 0 1,0 0-1,1 0 0,-1-1 1,0 1-1,0 0 1,0 0-1,0 0 0,0 0 1,0 0-1,0 0 1,0 0-1,0 0 0,0-1 1,0 1-1,0 0 1,0 0-1,0 0 0,0 0 1,0 0-1,0 0 0,0 0 1,0-1-1,0 1 1,0 0-1,0 0 0,0 0 1,0 0-1,0 0 1,0 0-1,0-1 0,0 1 1,0 0-1,0 0 1,0 0-1,0 0 0,0 0 1,0 0-1,-1 0 0,1 0 1,0 0-1,0-1 1,0 1-1,0 0 0,0 0 1,0 0-1,0 0 1,0 0-1,-1 0 0,1 0 1,0 0-1,0 0 1,0 0-1,0 0 0,0 0 1,0 0-1,0 0 1,-1 0-1,-1 1-17,-1-1 1,0 1 0,1 0-1,-1 1 1,1-1-1,0 0 1,-1 1-1,1-1 1,0 1-1,0 0 1,-4 3 0,-4 5 18,6-7 100,-1 1 0,1 0 0,0-1 0,0 1 0,1 1 0,-1-1 0,1 0 0,0 1 0,0 0 0,1 0 0,-1 0 0,1 0 0,0 0 0,-2 8 0,5-12-81,-1-1 1,1 1-1,-1-1 1,1 1-1,-1 0 1,1-1 0,-1 1-1,1-1 1,0 0-1,-1 1 1,1-1 0,0 1-1,-1-1 1,1 0-1,0 0 1,0 1 0,-1-1-1,1 0 1,0 0-1,0 0 1,-1 0 0,1 0-1,0 0 1,0 0-1,1 0 1,22-2-4601,-18-2-1041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27.124"/>
    </inkml:context>
    <inkml:brush xml:id="br0">
      <inkml:brushProperty name="width" value="0.025" units="cm"/>
      <inkml:brushProperty name="height" value="0.025" units="cm"/>
      <inkml:brushProperty name="color" value="#E71224"/>
    </inkml:brush>
  </inkml:definitions>
  <inkml:trace contextRef="#ctx0" brushRef="#br0">74 96 5381,'0'0'14157,"-7"0"-13398,-24 7 154,30-7-886,0 1-1,1-1 0,-1 1 0,0 0 1,0-1-1,1 1 0,-1 0 1,0-1-1,1 1 0,-1 0 1,1 0-1,-1-1 0,1 1 1,-1 0-1,1 0 0,-1 0 0,1 0 1,0 0-1,0 0 0,-1 0 1,1 0-1,0-1 0,0 1 1,0 0-1,0 0 0,0 0 1,0 0-1,0 0 0,0 0 1,1 0-1,-1 0 0,0 0 0,1 0 1,-1 0-1,0 0 0,1 0 1,-1-1-1,1 1 0,-1 0 1,1 0-1,0-1 0,-1 1 1,2 1-1,-1-1-4,1 1 0,-1 0 0,1-1-1,0 1 1,0-1 0,0 0 0,-1 0 0,1 1 0,0-1 0,1 0 0,-1-1 0,0 1 0,0 0 0,0 0-1,0-1 1,1 0 0,-1 1 0,0-1 0,0 0 0,1 0 0,-1 0 0,0 0 0,1-1 0,-1 1 0,0-1 0,0 1-1,0-1 1,1 0 0,2-1 0,-2 1 66,0 0-1,0-1 1,-1 1-1,1-1 1,0 1 0,-1-1-1,1 0 1,-1 0-1,1 0 1,-1 0-1,0 0 1,0 0 0,0-1-1,0 1 1,-1-1-1,1 0 1,-1 1-1,1-1 1,-1 0-1,0 0 1,1-5 0,-1 5-50,-1 1 0,0-1 1,1 1-1,-1-1 1,0 1-1,-1-1 0,1 0 1,0 1-1,-1-1 0,0 1 1,1-1-1,-1 1 1,0 0-1,0-1 0,-1 1 1,1 0-1,0 0 1,-1-1-1,1 1 0,-1 0 1,0 0-1,0 1 0,1-1 1,-1 0-1,-3-1 1,3 2-73,-1 0 0,1 0 0,-1 0 0,0 1 1,0-1-1,1 1 0,-1-1 0,0 1 0,0 0 1,0 0-1,1 0 0,-1 1 0,0-1 0,0 0 1,1 1-1,-1 0 0,0 0 0,1 0 0,-1 0 1,1 0-1,-1 1 0,1-1 0,-4 3 0,2-1 21,0-1 1,0 1-1,1 0 0,-1 0 0,1 0 0,0 1 0,0-1 0,0 1 0,0-1 0,1 1 0,0 0 0,-1 0 0,1 0 0,1 1 0,-1-1 0,0 0 0,1 1 0,0-1 0,0 1 0,0 7 0,2-11 17,-1-1 0,1 1 0,0 0 0,-1 0 0,1 0 0,0 0 0,0 0 0,0-1 0,0 1 0,0 0 0,0-1 0,0 1 0,0 0 0,0-1 0,0 0-1,0 1 1,0-1 0,0 1 0,0-1 0,1 0 0,-1 0 0,0 0 0,0 0 0,0 0 0,0 0 0,0 0 0,1 0 0,-1 0 0,0-1 0,0 1 0,0 0 0,2-1 0,36-13 1008,-35 10-895,0-1 0,1 0 0,-2 0 0,1 0 0,-1-1 1,0 1-1,0-1 0,0 0 0,-1 0 0,0 0 0,0 0 1,0 0-1,-1 0 0,0 0 0,0-1 0,0 1 0,-1 0 1,-1-11-1,1 16-159,0 1 1,0-1 0,0 1-1,0-1 1,0 1-1,0 0 1,0-1 0,0 1-1,-1-1 1,1 1 0,0-1-1,0 1 1,0-1 0,-1 1-1,1 0 1,0-1-1,-1 1 1,1-1 0,0 1-1,-1 0 1,1 0 0,0-1-1,-1 1 1,1 0-1,-1-1 1,1 1 0,0 0-1,-1 0 1,1 0 0,-1 0-1,1-1 1,-1 1 0,1 0-1,-1 0 1,1 0-1,-1 0 1,1 0 0,-1 0-1,1 0 1,0 0 0,-1 0-1,1 0 1,-1 0-1,1 1 1,-1-1 0,1 0-1,-1 0 1,1 0 0,-1 1-1,1-1 1,0 0-1,-1 0 1,1 1 0,-1-1-1,-23 18-2588,12 9-4230,11-19 513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27.941"/>
    </inkml:context>
    <inkml:brush xml:id="br0">
      <inkml:brushProperty name="width" value="0.025" units="cm"/>
      <inkml:brushProperty name="height" value="0.025" units="cm"/>
      <inkml:brushProperty name="color" value="#E71224"/>
    </inkml:brush>
  </inkml:definitions>
  <inkml:trace contextRef="#ctx0" brushRef="#br0">1 104 11819,'0'0'5291,"8"2"-4742,30 5 104,1-3 0,0-1 0,74-4 0,-37-1-94,812-31 2135,-600 17-2590,-46 3-19,756-23 331,-675 47-62,-2 0-264,-300-14-424,-21 2 211,0 1 0,1-1 1,-1 1-1,0-1 0,1 0 1,-1 1-1,0-1 0,0 1 0,0-1 1,0 1-1,1-1 0,-1 0 1,0 1-1,0-1 0,0 1 1,0-1-1,0 0 0,0 1 0,0-1 1,-1 1-1,1-1 0,0 0 1,0 1-1,0-1 0,0 1 1,-1-1-1,1 1 0,0-1 0,-1 1 1,1-1-1,0 1 0,-1-1 1,0 0-1,-13-17-5530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28.536"/>
    </inkml:context>
    <inkml:brush xml:id="br0">
      <inkml:brushProperty name="width" value="0.025" units="cm"/>
      <inkml:brushProperty name="height" value="0.025" units="cm"/>
      <inkml:brushProperty name="color" value="#E71224"/>
    </inkml:brush>
  </inkml:definitions>
  <inkml:trace contextRef="#ctx0" brushRef="#br0">755 0 12043,'0'0'4634,"-12"3"-4420,-91 32 28,-139 68 0,113-46 357,99-44-443,-3 0-22,0 2-1,0 1 0,1 1 0,-57 42 0,88-57-134,-1-1 0,1 0 0,-1 1 0,1-1 0,0 0 0,-1 1 0,1 0 0,0-1 0,0 1 0,0 0 0,0 0 0,0-1 0,1 1 0,-1 0 0,1 0 0,-1 0 0,1 0 0,0 0-1,-1 0 1,1 0 0,0 0 0,0 0 0,0 0 0,1 0 0,-1 0 0,0 0 0,1 0 0,-1-1 0,1 1 0,0 0 0,0 0 0,-1 0 0,1-1 0,1 1 0,-1 0 0,0-1 0,0 1 0,0-1-1,1 1 1,-1-1 0,1 0 0,-1 1 0,1-1 0,2 1 0,6 6 158,0-1 0,0-1 0,1 1 0,0-2 0,0 0 0,12 4 0,15 1 123,1-3 0,-1-1-1,1-2 1,0-1 0,0-2 0,41-5-1,10 3-198,90-1-2189,-96-6-3770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6:31.846"/>
    </inkml:context>
    <inkml:brush xml:id="br0">
      <inkml:brushProperty name="width" value="0.025" units="cm"/>
      <inkml:brushProperty name="height" value="0.025" units="cm"/>
    </inkml:brush>
  </inkml:definitions>
  <inkml:trace contextRef="#ctx0" brushRef="#br0">41 293 9993,'-6'0'314,"-22"1"530,22-3 445,15 0 1197,476-47-708,-415 45-1693,833-57 1063,-4-43 1174,-758 84-2092,156-28 10,-295 47-938,-5 0 29,-16 0-759,-27 1-3043,20 2 233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8.073"/>
    </inkml:context>
    <inkml:brush xml:id="br0">
      <inkml:brushProperty name="width" value="0.025" units="cm"/>
      <inkml:brushProperty name="height" value="0.025" units="cm"/>
    </inkml:brush>
  </inkml:definitions>
  <inkml:trace contextRef="#ctx0" brushRef="#br0">78 189 5733,'0'0'7522,"-8"8"-6427,-1 0-871,4-4-134,0 1 1,0-1-1,0 1 0,1 0 0,-1 0 0,1 0 0,0 1 0,1-1 0,-1 1 0,1 0 0,0 0 0,1 0 0,-1 0 0,1 1 0,-2 11 0,5-17 0,0 0 0,-1 0 0,1-1-1,0 1 1,0 0 0,0-1 0,0 1 0,0-1-1,0 1 1,0-1 0,0 1 0,0-1 0,0 0-1,0 1 1,0-1 0,0 0 0,0 0 0,0 0-1,1 0 1,-1 0 0,0 0 0,0 0 0,0 0-1,2-1 1,33-3 1632,-21-1-1584,0-1 0,-1 0 0,1-1 0,-1-1 1,-1 0-1,0-1 0,0 0 0,21-21 0,3-6 257,42-54 1,-71 81-388,-1 0 0,0 0 1,-1-1-1,0 0 0,0 0 1,7-19-1,-13 29 0,0 0 1,0 0-1,0 0 0,0 0 1,0-1-1,0 1 0,0 0 0,1 0 1,-1 0-1,0-1 0,0 1 1,0 0-1,0 0 0,0 0 0,0-1 1,0 1-1,0 0 0,0 0 1,0 0-1,0-1 0,0 1 0,0 0 1,0 0-1,0 0 0,0-1 0,0 1 1,-1 0-1,1 0 0,0 0 1,0 0-1,0-1 0,0 1 0,0 0 1,0 0-1,0 0 0,-1 0 1,1-1-1,0 1 0,0 0 0,0 0 1,0 0-1,-1 0 0,1 0 0,0 0 1,0 0-1,0 0 0,-1-1 1,1 1-1,0 0 0,-14 5 39,-12 14-129,14-7 106,0 1 0,1 0 0,1 1 0,-10 17 0,17-26-15,0 0-1,0 0 1,1 1-1,0 0 1,0-1-1,0 1 1,1 0-1,0 0 1,0 0-1,0 0 1,1 0-1,0 0 1,0 0-1,1 0 1,1 9-1,-1-13 0,1 1-1,-1-1 0,1 0 0,0 1 1,0-1-1,0 0 0,0 0 0,0 0 0,0 0 1,1-1-1,-1 1 0,0-1 0,1 1 1,0-1-1,-1 0 0,1 0 0,0 0 0,-1 0 1,1 0-1,0-1 0,0 1 0,0-1 0,0 0 1,0 0-1,-1 0 0,5 0 0,1 0 20,1 0-1,0-1 0,-1 1 1,1-2-1,-1 1 1,1-1-1,13-5 0,-20 6-25,1 0 1,-1 0 0,1 0 0,-1 0 1,0-1-1,1 1 0,-1-1 0,0 1 0,0-1 0,0 0 0,0 1 0,0-1 0,-1 0 0,1 0 0,1-3 0,-28 7-370,23-1 358,0 0 1,0 0-1,0 0 0,1 0 1,-1 0-1,0 0 1,1 1-1,-1-1 0,1 0 1,-1 1-1,1-1 1,0 1-1,0 0 0,0-1 1,-1 1-1,2 0 1,-1 0-1,0 0 0,0 0 1,0 0-1,1-1 0,-1 1 1,1 0-1,0 1 1,0-1-1,0 0 0,-1 0 1,2 0-1,-1 0 1,0 0-1,0 0 0,1 0 1,-1 0-1,1 0 1,0 0-1,-1 0 0,1-1 1,0 1-1,0 0 1,0 0-1,0-1 0,1 1 1,-1 0-1,0-1 0,1 1 1,-1-1-1,1 0 1,-1 1-1,3 0 0,11 4-44,0-1 0,0 0-1,1-1 1,-1-1-1,1-1 1,0 0-1,0-1 1,0 0-1,23-3 1,-37 2 74,-1 0 1,1 0-1,0 0 1,-1-1-1,1 1 1,0 0-1,-1-1 1,1 1-1,-1-1 1,1 0-1,-1 1 1,1-1-1,-1 0 1,1 0-1,-1 0 1,0 0-1,1 0 1,-1 0-1,0 0 1,0-1-1,0 1 1,2-2-1,-2-1 51,1 1 0,-1 0-1,0-1 1,0 1 0,0-1 0,0 0-1,-1 1 1,1-1 0,-1 1-1,0-5 1,-2-12 260,0 1 1,-1 1-1,-7-25 0,6 26-257,3 16-24,1 0 0,-1 0 0,1 0 0,-1 0-1,1-1 1,0 1 0,-1 0 0,1 0 0,0 0 0,0 0 0,0 0 0,0-1 0,0 1 0,0 0 0,0 0 0,0 0 0,1 0 0,-1-1 0,0 1-1,1 0 1,-1 0 0,1 0 0,-1 0 0,2-2 0,0 3-59,1 0 0,0 0 1,-1 1-1,1-1 0,-1 1 0,1-1 0,-1 1 0,1 0 1,-1 0-1,0 0 0,4 2 0,84 29-1734,-25-20-4975,-18-11-3799</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0.654"/>
    </inkml:context>
    <inkml:brush xml:id="br0">
      <inkml:brushProperty name="width" value="0.025" units="cm"/>
      <inkml:brushProperty name="height" value="0.025" units="cm"/>
      <inkml:brushProperty name="color" value="#E71224"/>
    </inkml:brush>
  </inkml:definitions>
  <inkml:trace contextRef="#ctx0" brushRef="#br0">0 51 7175,'43'-1'14679,"16"-2"-9123,-16 0-7427,0-1 0,69-18 0,-108 21 1291,-2 1 144,0 0-1,-1-1 1,1 1-1,0-1 1,-1 0 0,1 1-1,-1-1 1,1 0 0,-1 0-1,1 0 1,-1 0-1,1 0 1,1-2 0,-2-2-4518</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1.003"/>
    </inkml:context>
    <inkml:brush xml:id="br0">
      <inkml:brushProperty name="width" value="0.025" units="cm"/>
      <inkml:brushProperty name="height" value="0.025" units="cm"/>
      <inkml:brushProperty name="color" value="#E71224"/>
    </inkml:brush>
  </inkml:definitions>
  <inkml:trace contextRef="#ctx0" brushRef="#br0">0 97 15695,'0'0'4708,"53"2"-3811,-12-4 0,5-8-192,1-2-577,3 0-96,1-2-609,-10 0-2081,-6-3-3140,-9-1-3555</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1.335"/>
    </inkml:context>
    <inkml:brush xml:id="br0">
      <inkml:brushProperty name="width" value="0.025" units="cm"/>
      <inkml:brushProperty name="height" value="0.025" units="cm"/>
      <inkml:brushProperty name="color" value="#E71224"/>
    </inkml:brush>
  </inkml:definitions>
  <inkml:trace contextRef="#ctx0" brushRef="#br0">51 1 3908,'0'0'17184,"9"3"-16495,10 4-335,25 8 99,46 25-1,-88-39-447,0 0-1,0 0 0,-1 0 0,1 0 0,0 0 0,-1 1 0,1-1 0,-1 1 0,1-1 0,-1 1 0,0-1 0,0 1 1,0 0-1,0 0 0,0-1 0,0 1 0,0 0 0,0 0 0,-1 0 0,1 0 0,0 3 0,-1-1 9,0-1 1,-1 1-1,1 0 0,0 0 0,-1 0 1,0 0-1,0-1 0,0 1 0,-1 0 0,-2 5 1,-5 7 62,0-1 0,-1 0 0,-22 24 0,29-36-60,-26 32-375,10-10-275,-34 31 0,47-50-670,0-1-1,0 0 1,-1 0 0,0-1-1,0 0 1,-8 4 0,3-6-11279</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2.154"/>
    </inkml:context>
    <inkml:brush xml:id="br0">
      <inkml:brushProperty name="width" value="0.025" units="cm"/>
      <inkml:brushProperty name="height" value="0.025" units="cm"/>
      <inkml:brushProperty name="color" value="#E71224"/>
    </inkml:brush>
  </inkml:definitions>
  <inkml:trace contextRef="#ctx0" brushRef="#br0">6 1 11691,'0'0'13170,"0"11"-13111,-5 149 90,5-159-149,0 0 1,0 0-1,0-1 0,0 1 0,0 0 1,1-1-1,-1 1 0,0 0 1,0 0-1,1-1 0,-1 1 0,0 0 1,1-1-1,-1 1 0,0-1 0,1 1 1,-1-1-1,1 1 0,-1 0 1,1-1-1,0 0 0,-1 1 0,1-1 1,-1 1-1,1-1 0,0 0 1,-1 1-1,2-1 0,24-1 24,23-20 72,-23 2 175,-1 0 0,-1-2 0,32-35 0,-44 48-530,-7 13 146,-3 27 157,-2-31-39,-1 1 1,1 0-1,0-1 1,0 1-1,0 0 1,0-1-1,0 1 1,0 0-1,0-1 0,0 1 1,1 0-1,-1-1 1,1 1-1,-1-1 1,1 1-1,-1 0 1,1-1-1,0 0 1,1 3-1,7-5 93,-1 0-1,0 0 1,0-1 0,0 0 0,-1-1-1,1 0 1,13-6 0,-15 5-109,1 1 0,0 0 0,-1 0 0,2 1 0,-1 0 0,0 0 1,0 1-1,0 0 0,1 0 0,12 1 0,-19 0-3,1 1 0,0-1 0,-1 1 0,1 0 0,0-1 0,-1 1 0,1 0 0,-1 0 0,1 0 0,-1 0 0,0 0 0,1 1 0,-1-1 0,0 0 0,0 0 0,0 1 0,0-1 1,0 1-1,0-1 0,0 1 0,-1 0 0,1-1 0,0 1 0,-1 0 0,1-1 0,-1 1 0,0 0 0,1 3 0,-1-4 3,0 1 1,0-1 0,0 1-1,0-1 1,1 1-1,-1-1 1,0 1-1,1-1 1,-1 1-1,1-1 1,0 0-1,-1 1 1,1-1 0,0 0-1,0 1 1,0-1-1,0 0 1,0 0-1,0 0 1,0 0-1,1 0 1,-1 0-1,0 0 1,0 0 0,1-1-1,-1 1 1,1 0-1,-1-1 1,1 1-1,-1-1 1,0 1-1,1-1 1,0 0-1,-1 0 1,1 0 0,-1 0-1,1 0 1,-1 0-1,1 0 1,-1 0-1,1 0 1,-1-1-1,1 1 1,1-2-1,3 0-52,-1 0 0,0-1 0,-1 0 0,1 0-1,0 0 1,-1 0 0,0-1 0,1 0 0,-1 0 0,-1 0-1,1 0 1,4-8 0,-4 7-26,0 0 0,0 0 0,0 0 0,1 1 0,0 0 0,0-1 0,0 2 0,8-6 0,-13 9 61,1 0 0,-1 0 0,0 0 1,1 0-1,-1 0 0,0 0 0,1 0 1,-1 0-1,0 1 0,1-1 0,-1 0 0,0 0 1,1 0-1,-1 0 0,0 1 0,0-1 1,1 0-1,-1 0 0,0 0 0,1 1 1,-1-1-1,0 0 0,0 0 0,0 1 1,1-1-1,-1 0 0,0 1 0,0-1 1,0 0-1,0 1 0,0-1 0,0 0 1,1 1-1,-1-1 0,0 0 0,0 1 1,0-1-1,0 0 0,0 1 0,0-1 0,0 0 1,-1 1-1,4 27 187,0-1-5584,1-26 215</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2.499"/>
    </inkml:context>
    <inkml:brush xml:id="br0">
      <inkml:brushProperty name="width" value="0.025" units="cm"/>
      <inkml:brushProperty name="height" value="0.025" units="cm"/>
      <inkml:brushProperty name="color" value="#E71224"/>
    </inkml:brush>
  </inkml:definitions>
  <inkml:trace contextRef="#ctx0" brushRef="#br0">0 0 17521,'0'0'5765</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2.832"/>
    </inkml:context>
    <inkml:brush xml:id="br0">
      <inkml:brushProperty name="width" value="0.025" units="cm"/>
      <inkml:brushProperty name="height" value="0.025" units="cm"/>
      <inkml:brushProperty name="color" value="#E71224"/>
    </inkml:brush>
  </inkml:definitions>
  <inkml:trace contextRef="#ctx0" brushRef="#br0">316 81 14510,'0'0'2947,"-4"-10"-492,3 8-2370,1-1 2,-1-1 1,0 1-1,0 0 0,0 0 0,0-1 0,0 1 0,-1 0 0,0 0 0,0 0 0,1 0 0,-2 0 0,1 1 1,0-1-1,0 1 0,-1-1 0,0 1 0,1 0 0,-1 0 0,0 0 0,0 0 0,0 0 0,0 1 0,0 0 1,-1-1-1,1 1 0,0 0 0,-1 0 0,1 1 0,0-1 0,-1 1 0,-6 0 0,4 1-93,0 0-1,-1 0 1,1 1 0,0 0-1,0 1 1,0-1-1,0 1 1,0 0-1,1 0 1,-1 1 0,1 0-1,0 0 1,0 0-1,-7 8 1,-7 8 158,1 2 0,-15 23 0,28-39-101,-2 3 55,1 0-1,0 0 0,0 0 0,0 1 0,1 0 1,1 0-1,0 0 0,0 0 0,1 1 1,0-1-1,1 1 0,0 0 0,0 19 1,2-28-113,0-1 1,0 1-1,0 0 1,0-1-1,1 1 1,-1 0-1,1-1 1,-1 1 0,1-1-1,-1 1 1,1-1-1,0 1 1,0-1-1,0 1 1,0-1-1,0 0 1,0 0-1,0 1 1,0-1-1,1 0 1,-1 0 0,0 0-1,3 1 1,-1-1 19,0 0 1,0 0 0,0-1-1,0 1 1,0-1 0,0 1-1,0-1 1,0 0 0,0 0-1,0-1 1,0 1 0,4-2-1,1 0 120,1 0 0,-1-1 0,0 0-1,0-1 1,0 0 0,0 0-1,-1-1 1,11-7 0,-6 1 63,-1-1 1,0 0-1,-1 0 0,0-1 1,-1-1-1,-1 1 1,0-2-1,0 1 0,9-30 1,-13 33-858,-1-1 0,-1 1 0,0-1 1,0-23-1,-11 40-5633,0 6 726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3.194"/>
    </inkml:context>
    <inkml:brush xml:id="br0">
      <inkml:brushProperty name="width" value="0.025" units="cm"/>
      <inkml:brushProperty name="height" value="0.025" units="cm"/>
      <inkml:brushProperty name="color" value="#E71224"/>
    </inkml:brush>
  </inkml:definitions>
  <inkml:trace contextRef="#ctx0" brushRef="#br0">62 50 17489,'0'0'3891,"0"10"-3330,0 20 378,-2-1 1,0 1-1,-11 45 1,-31 104-369,53-223-675,2 0 0,31-77 0,-24 74 149,-13 31-40,0 0-47,1 0 1,0 1-1,1 0 0,13-20 1,-19 33 22,1-1 1,-1 1 0,1 0 0,0 0 0,0 0-1,0 0 1,0 0 0,0 0 0,0 0 0,0 1-1,0-1 1,1 1 0,-1-1 0,1 1 0,-1 0 0,1 0-1,0 0 1,-1 1 0,1-1 0,0 0 0,-1 1-1,1 0 1,0 0 0,0 0 0,-1 0 0,1 0-1,0 0 1,0 1 0,-1-1 0,1 1 0,0 0 0,-1 0-1,4 1 1,-2 0 34,-1 0 1,1 1-1,-1-1 0,0 0 0,0 1 0,0 0 1,0 0-1,0 0 0,-1 0 0,1 0 0,-1 1 1,0-1-1,0 1 0,0-1 0,0 1 1,-1 0-1,0-1 0,1 1 0,-1 0 0,-1 0 1,1 0-1,0 0 0,-1 5 0,0-5 50,0 1 0,0-1-1,0 1 1,-1-1 0,1 1-1,-1-1 1,0 1 0,-1-1-1,1 0 1,-1 1 0,0-1 0,0 0-1,0 0 1,0 0 0,-1-1-1,0 1 1,1 0 0,-1-1-1,-7 6 1,2-3 20,-1 0-1,0-1 0,-1 0 1,1-1-1,-1 0 1,0 0-1,0-1 0,0 0 1,0-1-1,-1 0 1,1 0-1,-1-1 0,-20-1 1,30 0-173,0 0 0,0 0 0,0 0 0,0 0 1,0 0-1,-1-1 0,1 1 0,0 0 0,0 0 0,0-1 0,0 1 1,0-1-1,0 1 0,0-1 0,0 1 0,0-1 0,0 0 0,0 1 1,0-1-1,1 0 0,-1 0 0,0 0 0,0 0 0,1 0 0,-1 0 1,0 0-1,1 0 0,-1 0 0,1 0 0,0 0 0,-1 0 0,1 0 1,0 0-1,-1 0 0,1 0 0,0 0 0,0-1 0,0 1 0,0-1 1,1-2-516,-1 1 1,1 0 0,-1-1 0,1 1-1,0 0 1,1 0 0,-1 0 0,0 0-1,1 0 1,-1 0 0,1 0-1,4-5 1,21-18-5250,8-4-1275</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3.981"/>
    </inkml:context>
    <inkml:brush xml:id="br0">
      <inkml:brushProperty name="width" value="0.025" units="cm"/>
      <inkml:brushProperty name="height" value="0.025" units="cm"/>
      <inkml:brushProperty name="color" value="#E71224"/>
    </inkml:brush>
  </inkml:definitions>
  <inkml:trace contextRef="#ctx0" brushRef="#br0">106 1 13164,'0'0'11729,"-5"10"-11425,-12 21-10,2 1-1,2 1 1,0 0 0,3 1-1,0 0 1,3 1-1,0 0 1,-2 61 0,27-212 944,-17 41-1473,-1 56-359,0 53 179,0-31 417,0 1-1,0 0 0,0-1 0,1 1 1,0-1-1,0 1 0,0-1 1,0 1-1,0-1 0,0 0 0,1 1 1,0-1-1,0 0 0,0 0 0,0 0 1,0 0-1,1-1 0,-1 1 0,1-1 1,-1 1-1,1-1 0,0 0 1,0 0-1,0 0 0,0 0 0,1-1 1,-1 1-1,0-1 0,1 0 0,-1 0 1,1 0-1,-1 0 0,1-1 1,5 1-1,-2 0 36,0-1 1,0 0 0,1 0-1,-1-1 1,0 0-1,0 0 1,0-1-1,-1 1 1,1-2 0,0 1-1,-1-1 1,1 0-1,-1 0 1,0-1-1,0 1 1,0-1-1,6-6 1,4-5 21,-10 10-51,0 0 0,0-1 0,-1 0 0,1 0 0,4-8 0,-12 23-170,0 1 1,1 0-1,1 0 1,-1 0-1,2 11 1,-1-5 148,1-15 25,0 1 0,0-1 1,-1 0-1,1 0 0,0 1 1,0-1-1,0 0 1,0 0-1,0 0 0,0 0 1,1 0-1,-1 0 1,0-1-1,0 1 0,1 0 1,-1-1-1,1 1 1,-1 0-1,0-1 0,1 0 1,-1 1-1,1-1 1,-1 0-1,1 0 0,-1 0 1,1 0-1,-1 0 1,1 0-1,-1 0 0,3-1 1,51-3 313,-40 1-322,1-2 1,-1 0 0,-1-1-1,1 0 1,21-13 0,-18 9-410,0 1 1,29-10-1,-46 19 391,-1 0 0,0 0 0,1 0-1,-1 0 1,0 0 0,0 0-1,1 0 1,-1 0 0,0 0 0,0 0-1,1 0 1,-1 0 0,0 0 0,0 1-1,1-1 1,-1 0 0,0 0-1,0 0 1,1 0 0,-1 1 0,0-1-1,0 0 1,0 0 0,0 1 0,1-1-1,-1 0 1,0 0 0,0 1-1,0-1 1,0 0 0,0 0 0,0 1-1,0-1 1,0 0 0,0 0 0,1 1-1,-1-1 1,0 0 0,0 0-1,-1 1 1,1-1 0,2 22 111,-3-20-72,1-1 0,-1 1 0,1 0 1,0-1-1,0 1 0,0 0 0,0-1 0,0 1 0,0 0 1,1-1-1,-1 1 0,0 0 0,1-1 0,-1 1 0,1-1 1,0 1-1,-1-1 0,1 1 0,0-1 0,0 1 0,0-1 1,0 0-1,3 3 0,6-4-117,0-1 1,1 0-1,-1-1 0,0 0 1,0 0-1,0-1 0,0-1 1,-1 1-1,1-2 1,11-6-1,-7 4-618,1 0-1,0 1 1,19-5 0,-33 11 718,-1 0 1,1 0-1,-1 0 0,1 0 1,-1-1-1,1 1 0,-1 0 1,1 0-1,-1 0 0,1 0 0,-1 0 1,1 1-1,-1-1 0,1 0 1,-1 0-1,1 0 0,-1 0 1,1 0-1,-1 1 0,1-1 1,-1 0-1,0 1 0,1-1 1,-1 0-1,1 0 0,-1 1 1,0-1-1,1 1 0,-1-1 1,0 0-1,1 1 0,-1-1 1,0 1-1,0-1 0,1 1 1,2 22 888,2 8-754,-4-31-242,0 1 0,-1 0 1,1 0-1,0-1 0,0 1 0,0-1 0,-1 1 0,1 0 0,0-1 0,0 0 0,0 1 0,0-1 0,0 1 0,0-1 0,0 0 0,0 0 0,0 0 0,0 0 0,0 1 0,0-1 1,0-1-1,0 1 0,0 0 0,0 0 0,0 0 0,0 0 0,0-1 0,0 1 0,0 0 0,0-1 0,1 0 0,7-6-4636,-3-7-4346</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4.356"/>
    </inkml:context>
    <inkml:brush xml:id="br0">
      <inkml:brushProperty name="width" value="0.025" units="cm"/>
      <inkml:brushProperty name="height" value="0.025" units="cm"/>
      <inkml:brushProperty name="color" value="#E71224"/>
    </inkml:brush>
  </inkml:definitions>
  <inkml:trace contextRef="#ctx0" brushRef="#br0">0 1 16271,'0'0'6791,"30"54"-22774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4.683"/>
    </inkml:context>
    <inkml:brush xml:id="br0">
      <inkml:brushProperty name="width" value="0.025" units="cm"/>
      <inkml:brushProperty name="height" value="0.025" units="cm"/>
      <inkml:brushProperty name="color" value="#E71224"/>
    </inkml:brush>
  </inkml:definitions>
  <inkml:trace contextRef="#ctx0" brushRef="#br0">138 256 16560,'0'0'987,"-11"7"401,3-2-972,-10 6 1013,0 0 0,-25 22 0,40-31-1312,0 1 0,0-1-1,0 0 1,0 1-1,1 0 1,-1 0-1,1-1 1,0 2 0,0-1-1,0 0 1,0 0-1,0 1 1,1-1 0,-1 1-1,1-1 1,0 1-1,0-1 1,0 1 0,1 0-1,-1-1 1,1 1-1,0 0 1,0 0 0,1 4-1,0-7-117,0 0-1,0 0 1,0 0-1,0-1 1,1 1-1,-1 0 1,0-1-1,0 1 1,1 0 0,-1-1-1,0 1 1,1-1-1,-1 0 1,1 0-1,-1 1 1,0-1-1,1 0 1,-1 0-1,1 0 1,-1 0 0,2-1-1,33-3-94,-26 0-16,0 0 0,-1 0 1,0-1-1,1-1 0,-2 1 0,1-1 1,-1-1-1,0 0 0,8-8 0,62-73-1271,-76 85 1268,-1 2-72,-10 39 988,9-37-779,-1 0 0,1 1 0,0-1 0,0 0 0,0 0 0,0 0 0,0 0 0,0 0 0,0 1 0,0-1 0,1 0 0,-1 0 0,0 0 0,1 0 0,-1 0 0,1 0 0,-1 0 0,1 0 0,-1 0 0,1 0 0,0 0 0,-1 0 0,1 0 0,0 0 0,0-1 0,0 1 0,0 0 0,1 0 0,0 0 30,0 0 1,1-1 0,-1 1 0,1 0 0,-1-1 0,1 0 0,-1 0 0,1 0 0,-1 0 0,1 0 0,-1 0 0,4-1 0,3-1 60,0-1 1,0 1-1,0-2 0,0 1 1,-1-1-1,12-7 0,-9 3-121,0 0-1,0 0 1,-2-1-1,1-1 0,-1 0 1,0 0-1,-1-1 0,0 1 1,-1-2-1,0 1 0,-1-1 1,0 0-1,-1-1 0,0 1 1,-1-1-1,0 0 1,-1 0-1,-1 0 0,0-1 1,0-18-1,-2 31-16,1-1 0,-1 0 0,0 1 0,0-1 1,0 1-1,0-1 0,0 0 0,-1 1 0,1-1 0,0 1 0,-1-1 0,1 1 1,-1-1-1,1 1 0,-1-1 0,0 1 0,1-1 0,-1 1 0,0 0 0,0 0 1,0-1-1,0 1 0,-1 0 0,1 0 0,0 0 0,0 0 0,-1 0 0,1 0 1,0 0-1,-1 1 0,1-1 0,-1 0 0,1 1 0,-1-1 0,1 1 0,-1 0 1,1-1-1,-1 1 0,0 0 0,1 0 0,-1 0 0,1 0 0,-1 0 0,-2 1 0,-1 0-1,-1 1 1,1-1-1,0 1 0,0 0 0,0 1 0,0-1 0,0 1 0,0 0 0,1 0 0,-1 0 0,1 1 0,-4 4 0,2-2 88,0 1 0,1 0 0,0 0 0,1 0 0,0 0-1,0 1 1,0-1 0,1 1 0,0 0 0,1 0 0,-1 0 0,2 1 0,-2 8 0,3-11-46,-1-1-1,2 1 0,-1 0 1,0 0-1,1-1 0,0 1 1,1 0-1,-1-1 0,1 1 1,0-1-1,0 1 0,1-1 1,0 0-1,0 0 0,0 0 1,0-1-1,1 1 0,0-1 1,6 7-1,-3-5-144,1 0 0,-1 0 0,1-1 0,0 0 0,0 0-1,1-1 1,13 5 0,38 3-7684,-25-11-3942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0.630"/>
    </inkml:context>
    <inkml:brush xml:id="br0">
      <inkml:brushProperty name="width" value="0.025" units="cm"/>
      <inkml:brushProperty name="height" value="0.025" units="cm"/>
    </inkml:brush>
  </inkml:definitions>
  <inkml:trace contextRef="#ctx0" brushRef="#br0">0 1 19346,'0'0'4581,"58"0"-4005,-9 0-320,12 0-224,10 0-128,2 0-1986,2 0-4131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5.335"/>
    </inkml:context>
    <inkml:brush xml:id="br0">
      <inkml:brushProperty name="width" value="0.025" units="cm"/>
      <inkml:brushProperty name="height" value="0.025" units="cm"/>
      <inkml:brushProperty name="color" value="#E71224"/>
    </inkml:brush>
  </inkml:definitions>
  <inkml:trace contextRef="#ctx0" brushRef="#br0">86 33 9513,'0'0'8878,"0"8"-7368,-4 57 501,-4 1-1,-20 86 0,1-6-876,12-73-888,12-58 151,13-55 123,6-14-737,2 1-1,2 1 1,2 0-1,3 1 1,2 2-1,2 1 1,36-46-1,-59 87 168,0-1 0,1 1-1,0 1 1,0-1 0,1 1 0,13-8-1,-19 12 35,0 1-1,0 0 1,0 0-1,-1 0 0,2 1 1,-1-1-1,0 0 0,0 1 1,0-1-1,0 1 1,0 0-1,0 0 0,0 0 1,1 0-1,-1 0 0,0 0 1,0 0-1,0 1 1,0-1-1,0 1 0,0 0 1,0-1-1,0 1 0,0 0 1,0 0-1,0 0 1,0 1-1,0-1 0,-1 0 1,1 1-1,-1-1 0,1 1 1,-1-1-1,1 1 0,1 2 1,1 4-5,1-1 1,-1 1 0,0 0-1,0 0 1,-1 0-1,0 1 1,0-1 0,1 13-1,-3-17 51,0-1-1,-1 1 1,0 0-1,0-1 1,0 1 0,0 0-1,0-1 1,-1 1-1,1 0 1,-1-1-1,0 1 1,0-1 0,-1 1-1,1-1 1,-1 1-1,0-1 1,1 0-1,-2 0 1,1 0 0,0 0-1,0 0 1,-4 3-1,-3 0 142,0 1 0,0-1 0,-1-1 0,0 0 0,0 0 0,0-1 0,0 0 0,0-1 0,-13 2 0,13-3-482,-1-1 1,1 0-1,0 0 0,-1-1 0,-19-3 0,28 3-88,-1-1-1,1 1 1,0-1-1,-1 0 1,1 0-1,0 0 1,0 0-1,0 0 1,-1 0-1,-2-3 0,-5-13-8358,9 5-1951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5.806"/>
    </inkml:context>
    <inkml:brush xml:id="br0">
      <inkml:brushProperty name="width" value="0.025" units="cm"/>
      <inkml:brushProperty name="height" value="0.025" units="cm"/>
      <inkml:brushProperty name="color" value="#E71224"/>
    </inkml:brush>
  </inkml:definitions>
  <inkml:trace contextRef="#ctx0" brushRef="#br0">85 56 5285,'0'0'12892,"4"-8"-10153,12-25-817,-16 33-1895,0 0 1,0 0 0,0-1-1,1 1 1,-1 0 0,0-1-1,0 1 1,0 0 0,0 0-1,0-1 1,0 1 0,0 0-1,0-1 1,0 1 0,0 0-1,-1 0 1,1-1 0,0 1-1,0 0 1,0-1 0,0 1-1,0 0 1,0 0 0,-1-1-1,1 1 1,0 0 0,0 0-1,0 0 1,0-1 0,-1 1-1,1 0 1,0 0 0,0 0-1,-1-1 1,1 1 0,0 0-1,0 0 1,-1 0 0,1 0-1,0 0 1,-1 0 0,1 0-1,0 0 1,0 0 0,-1 0-1,1 0 1,0 0 0,-1 0-1,1 0 1,0 0 0,0 0-1,-1 0 1,1 0 0,0 0-1,-1 0 1,1 0 0,0 0-1,0 1 1,-1-1 0,1 0-1,0 0 1,-1 1 0,-17 4 156,11 2-100,0 0 1,0 0 0,1 0-1,0 1 1,1 0-1,0 0 1,0 1 0,0-1-1,1 1 1,1 0 0,-1 0-1,1 0 1,1 1-1,0-1 1,0 1 0,1-1-1,0 1 1,1 0-1,0 9 1,1-18-60,0 0 1,-1 0-1,1 0 1,0 0-1,-1-1 0,1 1 1,0 0-1,0-1 0,0 1 1,0 0-1,0-1 0,0 1 1,-1-1-1,1 1 1,0-1-1,1 1 0,-1-1 1,0 0-1,0 0 0,0 0 1,0 1-1,0-1 0,0 0 1,0 0-1,0 0 1,0-1-1,0 1 0,0 0 1,2-1-1,32-5 762,-23-1-723,-1 1 0,1-1 0,-1-1 0,0 0 0,-1-1 0,16-16 0,49-63-117,-65 74 6,5-6-1400,-11 24 769,-5 15 507,-1-5 104,0-5 170,1-1 0,0 1 0,0-1 0,1 1 0,0-1 0,3 14 0,-3-20-67,1 0 1,0 0-1,0 0 1,0 0 0,0 0-1,0 0 1,0 0 0,0-1-1,0 1 1,1 0-1,-1-1 1,1 1 0,-1-1-1,1 0 1,0 1-1,-1-1 1,1 0 0,0 0-1,0 0 1,0 0 0,0 0-1,0-1 1,0 1-1,0-1 1,0 1 0,0-1-1,0 0 1,1 0 0,-1 1-1,0-1 1,4-1-1,10 0-45,0 0-1,0-1 1,0-1 0,0 0-1,-1-1 1,1-1-1,-1-1 1,0 0-1,0 0 1,14-11-1,26-21-4217,-8-7-5759,-32 29 2859</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6.280"/>
    </inkml:context>
    <inkml:brush xml:id="br0">
      <inkml:brushProperty name="width" value="0.025" units="cm"/>
      <inkml:brushProperty name="height" value="0.025" units="cm"/>
      <inkml:brushProperty name="color" value="#E71224"/>
    </inkml:brush>
  </inkml:definitions>
  <inkml:trace contextRef="#ctx0" brushRef="#br0">180 0 13325,'0'0'6144,"-8"14"-5231,-28 50 1803,-42 102 1,66-135-2392,2 0 0,0 0 0,3 0 0,0 1 0,2 0 0,-1 47 1,6-78-299,0 0 0,-1-1 0,1 1 0,0 0 0,0-1 0,0 1 1,0 0-1,0-1 0,0 1 0,0 0 0,1-1 0,-1 1 0,0 0 1,0-1-1,0 1 0,1 0 0,-1-1 0,0 1 0,1-1 0,-1 1 1,0-1-1,1 1 0,-1-1 0,1 1 0,-1-1 0,1 1 0,-1-1 1,1 1-1,-1-1 0,1 0 0,0 1 0,-1-1 0,2 1 0,0-2 45,-1 1-1,1 0 0,0 0 0,-1-1 0,1 1 0,0-1 0,-1 0 0,1 1 0,-1-1 0,1 0 1,-1 0-1,0 0 0,2-1 0,39-39 749,-10-4-590,22-33-1455,74-80-1,-128 158 1208,0 0-1,0 0 0,0 0 0,0 1 0,0-1 0,0 0 1,0 0-1,0 0 0,0 1 0,0-1 0,0 0 0,1 0 1,-1 0-1,0 0 0,0 0 0,0 1 0,0-1 0,0 0 1,0 0-1,1 0 0,-1 0 0,0 0 0,0 0 0,0 0 1,0 0-1,1 0 0,-1 1 0,0-1 0,0 0 0,0 0 1,1 0-1,-1 0 0,0 0 0,0 0 0,0 0 0,1 0 1,-1 0-1,0 0 0,0 0 0,0-1 0,0 1 0,1 0 1,-1 0-1,0 0 0,0 0 0,0 0 0,0 0 0,1 0 1,-1 0-1,0 0 0,0-1 0,0 1 0,0 0 0,0 0 1,1 0-1,-1-1 0,-8 32-19,6-26-249,0 1 0,0-1-1,0 0 1,-1 1 0,0-1 0,0 0 0,0 0-1,-1-1 1,0 1 0,-4 4 0,-3-7-7048,8-3 2669</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6.643"/>
    </inkml:context>
    <inkml:brush xml:id="br0">
      <inkml:brushProperty name="width" value="0.025" units="cm"/>
      <inkml:brushProperty name="height" value="0.025" units="cm"/>
      <inkml:brushProperty name="color" value="#E71224"/>
    </inkml:brush>
  </inkml:definitions>
  <inkml:trace contextRef="#ctx0" brushRef="#br0">27 1 13132,'0'0'7656,"-23"67"-6119,19-45-448,4 0-416,0-1-353,10-3-192,3-3-32,0-2 0,2-4-224,-4-1-705,2-6-1281,-2-2-1569,0 0-1122,-1-10-3843</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7.024"/>
    </inkml:context>
    <inkml:brush xml:id="br0">
      <inkml:brushProperty name="width" value="0.025" units="cm"/>
      <inkml:brushProperty name="height" value="0.025" units="cm"/>
      <inkml:brushProperty name="color" value="#E71224"/>
    </inkml:brush>
  </inkml:definitions>
  <inkml:trace contextRef="#ctx0" brushRef="#br0">236 1 18097,'0'0'2301,"-5"8"-1383,-4 11-360,0 2-1,2-1 1,0 1-1,1 0 1,1 1-1,2 0 1,-3 26-1,3 166 12,6-188-607,0 4-3666,-47-89-13320,22 30 13399</inkml:trace>
  <inkml:trace contextRef="#ctx0" brushRef="#br0" timeOffset="1">68 320 801,'-21'-33'4772,"1"6"-448,8 7-672,1 4-449,7 7-481,4 5-511,10 3-1154,8 1-641,10 0 289,8 5 159,5 3 129,4 2-416,7-2-449,-2 1-96,-5-6-961,-5-3-2242,-11-3-5445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7.955"/>
    </inkml:context>
    <inkml:brush xml:id="br0">
      <inkml:brushProperty name="width" value="0.025" units="cm"/>
      <inkml:brushProperty name="height" value="0.025" units="cm"/>
      <inkml:brushProperty name="color" value="#E71224"/>
    </inkml:brush>
  </inkml:definitions>
  <inkml:trace contextRef="#ctx0" brushRef="#br0">147 0 13613,'0'0'4671,"0"10"-4228,-5 32 517,-1 0-1,-23 79 1,-3 16 1040,32-136-1996,-1-1-1,1 1 1,0 0-1,0 0 0,-1-1 1,1 1-1,0 0 1,0 0-1,0 0 0,0-1 1,0 1-1,0 0 1,0 0-1,0 0 0,0-1 1,0 1-1,1 0 1,-1 0-1,0-1 0,0 1 1,1 0-1,-1 0 1,1-1-1,-1 1 0,0 0 1,1-1-1,0 1 1,-1 0-1,1-1 0,-1 1 1,1-1-1,0 1 1,-1-1-1,1 1 0,0-1 1,1 1-1,1-1 22,0 0 0,0 0 0,0 0-1,0-1 1,0 1 0,0-1 0,0 0-1,0 1 1,3-3 0,28-12 187,23-9-150,-55 23-83,1 0 1,0 0-1,0 0 1,0 1-1,0 0 1,0-1-1,0 1 1,0 0-1,0 1 1,0-1-1,0 0 1,0 1-1,0 0 1,0-1-1,0 1 1,4 2-1,-6-2 19,1 0 0,-1 0 0,0 0-1,0 1 1,1-1 0,-1 0 0,0 0 0,0 1-1,0-1 1,0 0 0,0 1 0,-1-1 0,1 1-1,0 0 1,-1-1 0,1 1 0,-1-1-1,1 1 1,-1 0 0,0 0 0,0-1 0,0 1-1,0 0 1,0-1 0,0 1 0,0 0 0,0-1-1,-1 1 1,1 0 0,-1-1 0,1 1-1,-1-1 1,0 1 0,-1 1 0,0 1 89,1 0 0,-2 0 0,1-1 0,0 1 0,-1-1 1,0 0-1,1 1 0,-1-1 0,0-1 0,-1 1 0,1 0 0,0-1 1,-6 3-1,-4 1 264,0-1 0,-1-1 0,1 0 0,-1-1 0,0 0 0,0-1 0,0-1 0,0 0 0,0-1 0,0 0 0,-26-5 0,37 4-427,1 0-1,-1 0 1,1 0 0,0-1 0,0 1 0,-1-1 0,1 1-1,0-1 1,0 0 0,1 0 0,-1 0 0,0 0 0,1 0 0,-1 0-1,1 0 1,0-1 0,-1 1 0,1 0 0,0-1 0,0 1-1,1-1 1,-2-2 0,2 3-135,0 1-1,-1-1 1,1 1-1,0-1 0,0 0 1,0 1-1,0-1 1,0 1-1,1-1 1,-1 1-1,0-1 1,1 1-1,-1-1 0,1 1 1,-1 0-1,1-1 1,0 1-1,0 0 1,-1-1-1,1 1 1,0 0-1,0 0 0,0 0 1,0 0-1,1 0 1,-1 0-1,0 0 1,0 0-1,1 0 1,-1 0-1,0 1 0,1-1 1,-1 0-1,1 1 1,-1-1-1,1 1 1,1-1-1,43 0-7374,-21 1 2429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8.809"/>
    </inkml:context>
    <inkml:brush xml:id="br0">
      <inkml:brushProperty name="width" value="0.025" units="cm"/>
      <inkml:brushProperty name="height" value="0.025" units="cm"/>
      <inkml:brushProperty name="color" value="#E71224"/>
    </inkml:brush>
  </inkml:definitions>
  <inkml:trace contextRef="#ctx0" brushRef="#br0">0 217 13229,'0'0'8867,"10"-2"-6785,2-1-1432,0-1 0,0 0 1,-1 0-1,1-1 0,19-12 1,-27 14-567,1 0 0,-1 0 1,0 0-1,0 0 0,0 0 1,-1-1-1,1 0 0,-1 0 1,0 0-1,0 0 1,0 0-1,0-1 0,-1 1 1,0-1-1,0 1 0,0-1 1,0 0-1,-1 0 0,2-9 1,-3 13-85,0 0 0,0 0 1,1 0-1,-1 0 0,0 0 1,0 0-1,0 0 0,0 0 0,0 0 1,0-1-1,0 1 0,0 0 1,-1 0-1,1 0 0,0 0 0,-1 0 1,1 0-1,0 0 0,-1 0 1,0 0-1,1 0 0,-1 0 0,1 1 1,-1-1-1,0 0 0,0 0 1,1 0-1,-1 1 0,0-1 0,0 1 1,0-1-1,0 0 0,0 1 1,0-1-1,0 1 0,0 0 0,0-1 1,0 1-1,0 0 0,0 0 1,0 0-1,0-1 0,0 1 0,0 0 1,-1 0-1,1 1 0,0-1 1,0 0-1,0 0 0,0 0 0,0 1 1,0-1-1,0 1 0,0-1 1,0 1-1,0-1 0,0 1 0,0 0 1,-7 2-73,1 1 0,0 0 0,0 1 0,1 0 1,-1-1-1,-9 12 0,13-14 63,1 0 1,0 1-1,-1-1 1,1 1-1,0 0 0,1 0 1,-1 0-1,0 0 1,1 0-1,0 0 0,0 0 1,0 1-1,0-1 1,0 0-1,0 5 0,1-7-2,0 0-1,0 0 1,1-1-1,-1 1 0,0 0 1,0 0-1,1 0 1,-1 0-1,1 0 0,-1-1 1,1 1-1,-1 0 1,1 0-1,-1-1 1,1 1-1,0 0 0,0-1 1,-1 1-1,1-1 1,1 2-1,1-1-12,-1 0 0,1 0 0,0 0 1,0 0-1,-1-1 0,1 1 0,0-1 0,0 0 1,4 1-1,65-3 0,-44 0-285,-1 2 0,51 5 1,-61 1-19,-16-5 361,-1-1 1,1 1-1,-1-1 0,0 0 1,1 1-1,-1-1 1,1 0-1,-1 1 1,1-1-1,-1 0 1,1 0-1,-1 1 1,1-1-1,-1 0 0,1 0 1,-1 0-1,1 0 1,-1 0-1,1 0 1,-1 0-1,1 0 1,-1 0-1,1 0 1,-1 0-1,1 0 0,0 0 1,-1 0-1,1 0 1,-1-1-1,1 1 1,-1 0-1,1 0 1,-1-1-1,0 1 1,1 0-1,-1-1 0,1 1 1,-1 0-1,0-1 1,1 1-1,-1-1 1,1 1-1,-1 0 1,0-1-1,0 1 1,1-1-1,-1 1 0,0-1 1,0 1-1,0-1 1,0 1-1,1-1 1,-1 1-1,0-1 1,0 0-1,0 1 1,0-1-1,0 1 0,-1-2 1,9-72 674,-4 27-647,-2 38-553,1 14-526,-1 1 967,0 0 0,0 0-1,0 0 1,1 0 0,0 0 0,0 0-1,1-1 1,-1 0 0,1 1 0,0-1-1,8 7 1,-9-10 53,0 1-1,0-1 0,0 0 0,1-1 1,-1 1-1,0 0 0,1-1 1,-1 0-1,1 0 0,-1 0 1,1 0-1,0 0 0,-1-1 1,1 0-1,0 1 0,0-1 0,-1-1 1,1 1-1,0 0 0,-1-1 1,1 0-1,4-1 0,-3-1 39,0 0 0,0 0 0,0 0-1,0-1 1,-1 1 0,1-1-1,-1 0 1,0-1 0,0 1 0,0-1-1,-1 1 1,5-10 0,-3 8-11,-1-1-1,-1 1 1,0-1 0,0 0 0,0 0 0,0 0-1,-1-1 1,-1 1 0,2-12 0,-17 52-863,5-15 828,5-7 19,0 1 0,1 0 0,1 0 1,0 0-1,-1 19 0,3-31-12,0 1-1,0 0 0,0 0 1,0 0-1,1-1 1,-1 1-1,0 0 1,0 0-1,1-1 1,-1 1-1,0 0 1,1 0-1,-1-1 1,0 1-1,1 0 1,-1-1-1,1 1 1,-1 0-1,1-1 0,0 1 1,-1-1-1,1 1 1,0-1-1,-1 1 1,1-1-1,0 0 1,-1 1-1,1-1 1,1 0-1,29 2 350,-23-4-257,0 1 1,-1-2-1,1 1 0,0-1 1,10-5-1,-9 1-229,0 0-1,0-1 1,0 0 0,-1-1 0,0 0 0,-1 0-1,0-1 1,0 0 0,-1 0 0,0 0-1,5-13 1,-23 50-149,-6 21 29,17-46-56,0 0 0,0 1 0,1-1-1,0 1 1,-1-1 0,1 1 0,0-1 0,0 1-1,0-1 1,1 1 0,-1-1 0,1 1-1,-1-1 1,1 1 0,0-1 0,1 3 0,-1-4-198,0-1 1,0 1 0,0 0-1,0 0 1,0-1 0,0 1-1,0-1 1,0 1 0,1-1-1,-1 1 1,0-1 0,0 0-1,0 0 1,1 1 0,-1-1-1,0 0 1,2 0 0,11 0-7863</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9.616"/>
    </inkml:context>
    <inkml:brush xml:id="br0">
      <inkml:brushProperty name="width" value="0.025" units="cm"/>
      <inkml:brushProperty name="height" value="0.025" units="cm"/>
      <inkml:brushProperty name="color" value="#E71224"/>
    </inkml:brush>
  </inkml:definitions>
  <inkml:trace contextRef="#ctx0" brushRef="#br0">139 1 17232,'0'0'2173,"-9"10"-1143,-7 9 17,0 2 0,1 0 0,-22 42-1,29-48-692,1-1 0,1 1 0,1 1 0,0-1 0,1 1 0,0-1 0,1 1 0,0 23 0,3-38-352,0 0 0,0 0 0,0 0 0,0 0 1,0-1-1,0 1 0,0 0 0,0 0 0,0 0 0,1-1 1,-1 1-1,0 0 0,1 0 0,-1-1 0,1 1 0,-1 0 1,1 0-1,-1-1 0,1 1 0,-1-1 0,1 1 0,-1 0 1,1-1-1,0 1 0,-1-1 0,3 1 0,23 0-48,35-24-617,-48 17 177,-8 4 318,2-1 98,-1 0 0,0 0-1,0 1 1,1 0-1,-1 0 1,1 1-1,0 0 1,-1 0 0,1 1-1,0-1 1,0 1-1,-1 1 1,10 1-1,-15-1 54,0 0-1,0 0 1,0 0-1,0 1 1,0-1-1,0 1 1,0-1-1,0 0 0,-1 1 1,1-1-1,-1 1 1,1 0-1,-1-1 1,1 1-1,-1-1 0,0 1 1,0 0-1,0-1 1,0 1-1,0-1 1,0 1-1,0 0 1,-1-1-1,1 1 0,-1 2 1,-11 41 409,27-87 645,-11 31-1730,1 0 0,0 0 0,0 1 0,13-18-1,-17 28 657,-1-1-1,1 0 1,0 1-1,0-1 1,0 1-1,0 0 1,0-1-1,0 1 1,0 0-1,0-1 1,0 1-1,0 0 1,0 0-1,0 0 1,0 0-1,0 0 1,0 0-1,0 0 1,0 0-1,0 1 1,0-1-1,2 1 1,28 11 160,-3-1 104,-17-9-34,-1-1 0,1-1-1,-1 0 1,0 0 0,1-1 0,-1 0 0,19-5 0,-25 5-139,1 0 0,-1 0 0,0-1 0,0 1 0,0-1 0,0 0 0,0 0 1,0-1-1,-1 1 0,1-1 0,-1 0 0,0 0 0,0 0 0,0 0 0,0 0 1,0-1-1,-1 1 0,1-1 0,-1 0 0,0 0 0,2-5 0,-4-8-7,-11 17-522,-17 19 102,23-13 407,0 0 0,1 0 0,0 0 0,0 0 0,0 1 0,1-1 0,-4 11 0,7-15-29,-1-1 1,1 0-1,-1 0 0,1 0 1,-1 1-1,1-1 1,0 0-1,-1 0 0,1 1 1,0-1-1,0 0 0,0 1 1,0-1-1,0 0 0,1 0 1,-1 1-1,0-1 0,1 0 1,-1 1-1,1-1 0,-1 0 1,1 0-1,-1 0 1,1 0-1,0 0 0,-1 0 1,1 0-1,0 0 0,0 0 1,0 0-1,0 0 0,0 0 1,0 0-1,0-1 0,0 1 1,0 0-1,0-1 0,1 1 1,-1-1-1,0 1 0,0-1 1,1 0-1,-1 1 1,0-1-1,1 0 0,-1 0 1,0 0-1,2 0 0,21 0 68,0-2-1,-1 0 0,1-1 1,-1-2-1,1 0 0,-2-2 0,1 0 1,-1-1-1,0-2 0,33-19 1,-54 29-42,0-1-1,-1 1 1,1 0 0,0-1 0,0 1-1,0 0 1,-1-1 0,1 1 0,0 0 0,0 0-1,0 0 1,0-1 0,-1 1 0,1 0-1,0 0 1,0 1 0,0-1 0,0 0 0,0 0-1,0 0 1,-1 0 0,1 1 0,0-1-1,0 0 1,0 1 0,-1-1 0,1 1 0,0-1-1,-1 1 1,1-1 0,0 1 0,-1 0-1,1-1 1,0 1 0,-1 0 0,1-1 0,-1 1-1,1 1 1,0-1-2,0 0 0,0 0 0,0 1 0,0-1 0,0 0 0,0 0 0,0 0 0,0-1 0,1 1 0,-1 0 0,0 0 0,0-1 0,1 1 0,-1 0 0,1-1 0,-1 0 0,0 1 0,3-1 0,2 1-179,43 0 1204,-47-1-1280,0 0-1,0 0 0,0 0 1,0 0-1,0 0 1,0-1-1,0 1 1,0-1-1,0 0 0,0 1 1,0-1-1,0 0 1,0 0-1,0 0 0,-1 0 1,1-1-1,0 1 1,2-2-1,-3-3-4679,-1-2-3422</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9.947"/>
    </inkml:context>
    <inkml:brush xml:id="br0">
      <inkml:brushProperty name="width" value="0.025" units="cm"/>
      <inkml:brushProperty name="height" value="0.025" units="cm"/>
      <inkml:brushProperty name="color" value="#E71224"/>
    </inkml:brush>
  </inkml:definitions>
  <inkml:trace contextRef="#ctx0" brushRef="#br0">0 38 12075,'0'0'5221,"60"-20"-2626,-27 9-1442,3 5-993,5 5-192,2 1-2018,4 0-2883,5 0-7014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0.654"/>
    </inkml:context>
    <inkml:brush xml:id="br0">
      <inkml:brushProperty name="width" value="0.025" units="cm"/>
      <inkml:brushProperty name="height" value="0.025" units="cm"/>
      <inkml:brushProperty name="color" value="#E71224"/>
    </inkml:brush>
  </inkml:definitions>
  <inkml:trace contextRef="#ctx0" brushRef="#br0">214 0 12684,'0'0'14446,"-11"3"-14468,-3 2-27,0 1-1,0 0 1,1 1-1,0 0 0,0 1 1,-21 17-1,9-5-81,16-14 62,0 1 1,1-1-1,0 2 0,0-1 0,-10 15 0,18-22 36,-1 1 0,1-1 0,0 0 0,0 0 0,0 1 1,0-1-1,-1 0 0,1 1 0,0-1 0,0 0 0,0 1 0,0-1 1,0 0-1,0 1 0,0-1 0,0 0 0,0 1 0,0-1 0,0 0 0,0 0 1,0 1-1,0-1 0,0 0 0,0 1 0,1-1 0,-1 0 0,0 1 1,0-1-1,0 0 0,0 0 0,1 1 0,-1-1 0,0 0 0,0 0 0,1 1 1,-1-1-1,0 0 0,18 6-391,30-4 553,-37-2-229,-1-1 52,0 2 0,0-1 1,0 1-1,0 1 1,-1 0-1,1 0 1,-1 1-1,1 0 1,-1 0-1,15 8 0,-23-9 55,0-1 0,0 0-1,1 1 1,-1-1 0,0 1-1,0-1 1,-1 1 0,1-1-1,0 1 1,0 0-1,-1-1 1,1 1 0,-1 0-1,0-1 1,1 1 0,-1 0-1,0 0 1,0 0 0,0-1-1,0 1 1,0 0-1,0 0 1,-1-1 0,1 1-1,-1 0 1,1 0 0,-1-1-1,0 1 1,1 0 0,-1-1-1,0 1 1,-2 1-1,-1 4 358,0 0 0,-1 0 0,0-1 0,0 0 0,-11 11 0,11-13-124,0 1 1,0-1 0,0 1-1,0-1 1,-1-1 0,0 1-1,1-1 1,-1 0-1,0-1 1,-1 1 0,1-1-1,-13 3 1,19-6-335,-1-1 0,0 1-1,1 0 1,-1 0 0,1 0 0,-1 0-1,1-1 1,-1 1 0,1 0 0,0 0-1,0-1 1,-1 1 0,1 0 0,0 0-1,0-1 1,1 1 0,-1 0 0,0 0 0,0-1-1,1 1 1,-1-1 0,9-32-2611,-8 32 2596,0 0-1,0 1 1,1-1 0,-1 0-1,1 1 1,-1-1-1,1 1 1,0-1 0,-1 1-1,1 0 1,0 0 0,0 0-1,0 0 1,0 0-1,0 0 1,0 0 0,0 1-1,0-1 1,0 1 0,0 0-1,1-1 1,-1 1-1,0 0 1,0 0 0,0 0-1,0 1 1,1-1 0,-1 0-1,0 1 1,0 0-1,0-1 1,0 1 0,0 0-1,0 0 1,0 0-1,0 0 1,0 0 0,-1 1-1,1-1 1,0 0 0,-1 1-1,1 0 1,-1-1-1,0 1 1,1 0 0,0 2-1,10-2-454,1-3-5518,-2-3-1488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8.656"/>
    </inkml:context>
    <inkml:brush xml:id="br0">
      <inkml:brushProperty name="width" value="0.025" units="cm"/>
      <inkml:brushProperty name="height" value="0.025" units="cm"/>
    </inkml:brush>
  </inkml:definitions>
  <inkml:trace contextRef="#ctx0" brushRef="#br0">292 120 15535,'0'0'3229,"-10"-8"-1905,4 3-1152,4 2-151,-1 1 0,0-1 0,0 1-1,1-1 1,-2 1 0,1 0 0,0 0 0,0 0-1,-1 1 1,1-1 0,-1 1 0,1 0 0,-1 0-1,0 0 1,1 0 0,-1 1 0,0-1 0,0 1-1,0 0 1,-6 1 0,1 3-36,0 0 1,0 1-1,0 0 1,0 1-1,1 0 1,0 0-1,0 1 1,-13 15-1,3-2 116,1 1-1,-17 29 1,3 10-18,29-56-87,0 1 1,1-1-1,0 0 1,0 1-1,0 0 1,1-1-1,-1 1 1,1-1-1,0 1 1,1 0-1,-1-1 1,2 7-1,-1-9 4,0 0 0,0-1-1,0 1 1,0 0 0,1-1 0,-1 1-1,1-1 1,-1 0 0,1 1 0,-1-1 0,1 0-1,0 0 1,-1 0 0,1 0 0,0 0-1,0 0 1,0-1 0,0 1 0,0-1-1,0 1 1,0-1 0,0 0 0,0 1 0,0-1-1,3 0 1,3 0 225,0 0 1,1 0-1,-1-1 0,0 0 0,11-3 0,-5-1 41,1-1 1,0 0-1,-1-1 0,0 0 0,-1-2 0,0 1 0,0-2 0,-1 0 0,0 0 1,20-24-1,-20 21-276,0-2 1,-1 1 0,-1-2 0,-1 1-1,0-1 1,-1-1 0,0 1 0,-2-1-1,6-22 1,-10 30-416,-1 0 0,0-1 1,0 1-1,-1-1 0,-1-9 0,1 18 248,0-1 0,0 1-1,-1 0 1,1 0 0,0 0 0,0 0-1,-1 0 1,1-1 0,-1 1-1,1 0 1,-1 0 0,1 0 0,-1 0-1,0 0 1,1 0 0,-1 1-1,0-1 1,0 0 0,0 0 0,-1 0-1,1 0-123,0 1-1,-1 0 0,1 0 1,0 0-1,-1 1 0,1-1 1,0 0-1,-1 0 0,1 1 1,0-1-1,-1 1 0,1-1 1,0 1-1,0 0 0,0-1 1,0 1-1,0 0 1,0 0-1,0 0 0,0 0 1,0 0-1,0 0 0,-1 1 1,-17 18-5219</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1.046"/>
    </inkml:context>
    <inkml:brush xml:id="br0">
      <inkml:brushProperty name="width" value="0.025" units="cm"/>
      <inkml:brushProperty name="height" value="0.025" units="cm"/>
      <inkml:brushProperty name="color" value="#E71224"/>
    </inkml:brush>
  </inkml:definitions>
  <inkml:trace contextRef="#ctx0" brushRef="#br0">10 1 11147,'0'0'15924,"0"8"-15636,-7 119 1321,5-106-5989,2-11-5042,3-28 4057</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1.459"/>
    </inkml:context>
    <inkml:brush xml:id="br0">
      <inkml:brushProperty name="width" value="0.025" units="cm"/>
      <inkml:brushProperty name="height" value="0.025" units="cm"/>
      <inkml:brushProperty name="color" value="#E71224"/>
    </inkml:brush>
  </inkml:definitions>
  <inkml:trace contextRef="#ctx0" brushRef="#br0">1 0 11211,'0'0'11787,"6"9"-14350,1 5-768,6-1-1217,-2 0-3107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1.839"/>
    </inkml:context>
    <inkml:brush xml:id="br0">
      <inkml:brushProperty name="width" value="0.025" units="cm"/>
      <inkml:brushProperty name="height" value="0.025" units="cm"/>
      <inkml:brushProperty name="color" value="#E71224"/>
    </inkml:brush>
  </inkml:definitions>
  <inkml:trace contextRef="#ctx0" brushRef="#br0">152 253 14350,'0'0'6907,"-11"-4"-6613,7 3-278,2-1-14,-1 1-1,0 0 0,1 0 0,-1 0 0,0 0 1,0 1-1,0-1 0,0 1 0,0-1 0,1 1 1,-1 0-1,0 0 0,0 0 0,0 1 0,0-1 1,0 1-1,0 0 0,1 0 0,-1 0 0,0 0 1,1 0-1,-1 0 0,0 1 0,1-1 0,0 1 0,-1 0 1,1-1-1,0 1 0,0 0 0,-3 4 0,-1 1 153,0 0 0,1 0 0,1 0 0,-1 0 0,1 1 0,0-1 0,1 1 0,0 0 0,0 0 0,1 0 0,0 1 0,-2 15 0,4-23-155,0 0-1,0 0 1,0-1-1,0 1 1,0 0-1,0-1 1,1 1-1,-1 0 1,0-1-1,1 1 1,-1-1-1,0 1 0,1 0 1,-1-1-1,0 1 1,1-1-1,-1 1 1,1-1-1,-1 1 1,1-1-1,0 1 1,-1-1-1,1 0 1,-1 1-1,1-1 1,0 0-1,-1 1 1,2-1-1,26 2 133,-21-2-50,0-1 0,-1-1-1,1 1 1,0-1 0,12-5 0,-1-4-28,-1-1 0,-1 0 1,1-1-1,-2-1 1,0 0-1,-1-1 1,0-1-1,13-20 1,-18 23-55,-1 0 1,-1 0-1,1-1 1,-2 0-1,0 0 1,-1-1-1,0 1 1,-1-1-1,-1 0 1,0-1-1,0-22 1,-2 36-20,-1 0 0,0 0 0,0 0 0,0 0 0,0 0 0,-1 1 0,1-1 0,0 0 0,-1 0 0,0 0 0,1 1 0,-1-1 0,0 0 0,0 1 0,0-1 0,0 0 0,0 1 0,0-1 0,0 1 0,0 0 0,-3-3 0,1 3-25,0-1-1,-1 1 0,1 0 0,0 1 0,0-1 0,0 0 0,-1 1 0,1 0 1,0 0-1,0 0 0,-1 0 0,-5 1 0,1 1 33,-1 0 1,1 1-1,0 0 0,0 0 1,0 1-1,1 0 0,-1 0 1,1 0-1,0 1 0,0 1 0,-8 7 1,10-8 17,0-1 0,0 0 0,1 1 1,0 0-1,0 0 0,0 1 0,1-1 0,-1 1 0,1-1 1,1 1-1,-1 0 0,1 0 0,0 0 0,0 1 0,-1 11 1,3-15-16,1-1 0,-1 0 1,0 0-1,1 0 0,0 0 1,-1 0-1,1 0 0,0-1 1,0 1-1,0 0 0,0 0 1,1 0-1,-1-1 0,0 1 1,1-1-1,-1 1 0,1-1 1,-1 0-1,1 1 0,0-1 1,0 0-1,-1 0 0,1 0 1,0 0-1,3 0 0,57 17 29,-42-13-11,4 1 29,-4-2-136,1 2-1,-1 0 0,0 1 1,26 14-1,-42-19 42,0 0 0,-1 0-1,1 1 1,0 0 0,-1 0 0,1 0-1,-1 0 1,0 0 0,0 1 0,0-1-1,-1 1 1,1 0 0,-1-1 0,0 1-1,0 1 1,0-1 0,-1 0 0,1 0-1,-1 1 1,0-1 0,0 0 0,-1 1-1,1-1 1,-1 1 0,0-1 0,0 6-1,-3-3-1445,-1-6-2314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2.813"/>
    </inkml:context>
    <inkml:brush xml:id="br0">
      <inkml:brushProperty name="width" value="0.025" units="cm"/>
      <inkml:brushProperty name="height" value="0.025" units="cm"/>
      <inkml:brushProperty name="color" value="#E71224"/>
    </inkml:brush>
  </inkml:definitions>
  <inkml:trace contextRef="#ctx0" brushRef="#br0">159 264 12460,'1'-2'419,"0"0"1,0 0-1,-1 0 1,1 0-1,-1 0 1,0-1-1,0 1 0,1 0 1,-1 0-1,0 0 1,-1 0-1,1 0 1,0-1-1,-1 1 1,1 0-1,-2-3 1,1 4-259,1-1 0,-1 1 0,0 0 1,0 0-1,0 0 0,0 0 1,0 0-1,0 0 0,0 0 1,-1 0-1,1 0 0,0 1 0,0-1 1,-1 0-1,1 1 0,0-1 1,-1 1-1,1-1 0,-2 1 1,0-1-139,0 1 0,0 0 0,0 0 0,-1 0 1,1 0-1,0 1 0,0-1 0,0 1 0,0 0 1,0 0-1,0 0 0,0 0 0,1 0 0,-1 1 0,0-1 1,1 1-1,-1 0 0,0-1 0,1 1 0,0 1 1,0-1-1,-3 3 0,-2 4 0,-1 0 0,1 1 0,1 0 0,0 0-1,0 1 1,1 0 0,0 0 0,1 0 0,0 1 0,1-1 0,1 1 0,-1 0 0,1 13-1,2-24-23,0 0 0,0 0-1,0-1 1,0 1-1,0 0 1,0 0 0,1 0-1,-1 0 1,0-1-1,1 1 1,-1 0 0,1-1-1,-1 1 1,1 0-1,-1 0 1,1-1 0,-1 1-1,1-1 1,0 1 0,-1-1-1,1 1 1,0-1-1,0 1 1,-1-1 0,1 1-1,0-1 1,0 0-1,-1 0 1,1 1 0,0-1-1,0 0 1,0 0-1,0 0 1,-1 0 0,1 0-1,0 0 1,0 0-1,0 0 1,0 0 0,0 0-1,-1 0 1,1-1-1,0 1 1,1-1 0,40-15 186,-22 2 129,1-1-1,-2-2 1,0 0-1,-1-1 0,-1 0 1,0-2-1,15-24 1,-10 12 138,-3-1 0,0 0 0,-3-1-1,15-42 1,-22 48-901,-16 45-386,-8 17 379,13-29 406,-45 112 282,43-105-451,1 0-1,0 1 1,1-1-1,0 1 1,1-1-1,0 1 0,1-1 1,2 14-1,-1-24-248,-1 1-1,1-1 0,0 0 1,0 1-1,0-1 0,0 0 0,0 0 1,0 0-1,1 0 0,-1 0 1,1 0-1,-1 0 0,1-1 0,0 1 1,0-1-1,0 1 0,0-1 1,0 1-1,0-1 0,0 0 0,0 0 1,0 0-1,0 0 0,1-1 1,-1 1-1,0 0 0,1-1 0,-1 0 1,5 1-1,21 0-10496</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4.044"/>
    </inkml:context>
    <inkml:brush xml:id="br0">
      <inkml:brushProperty name="width" value="0.025" units="cm"/>
      <inkml:brushProperty name="height" value="0.025" units="cm"/>
      <inkml:brushProperty name="color" value="#E71224"/>
    </inkml:brush>
  </inkml:definitions>
  <inkml:trace contextRef="#ctx0" brushRef="#br0">156 305 12908,'0'0'5600,"-8"5"-4062,-8 8-1020,0 0 0,1 1 1,0 1-1,1 0 1,1 1-1,0 1 1,1 0-1,-15 29 0,26-45-507,0 0 1,1 1-1,-1-1 0,1 0 0,-1 0 0,1 1 0,-1-1 0,1 0 0,-1 1 0,1-1 0,0 0 0,0 1 0,0-1 0,0 0 0,0 1 0,0-1 0,0 0 0,1 1 1,-1-1-1,0 0 0,1 2 0,0-2-4,0 0 0,-1-1 0,1 1 0,0-1 0,0 1-1,0-1 1,0 0 0,0 1 0,-1-1 0,1 0 0,0 0 0,0 0 0,0 1 0,0-1 0,0 0 0,0 0 0,0 0 0,0-1 0,0 1 0,0 0 0,0 0 0,1-1 0,4-1 60,1 0 0,-1 0 0,0 0 0,0-1 0,0 0 0,0-1 0,8-6 0,1-4-46,0-1 1,-1-1-1,0 0 0,-2-1 1,0 0-1,15-30 0,-18 36-603,-11 28 335,-11 30 286,7-35 44,1 1-1,1-1 0,0 1 1,1 0-1,0 1 1,-1 20-1,5-33-80,-1-1 0,0 1 0,1-1 0,-1 1 0,1-1 0,-1 1 0,1-1 0,-1 1 0,1-1-1,0 0 1,-1 1 0,1-1 0,-1 0 0,1 0 0,0 1 0,-1-1 0,1 0 0,0 0 0,-1 0 0,1 0 0,0 0 0,-1 0 0,1 0 0,0 0 0,-1 0 0,1 0 0,0 0 0,0 0 0,23-3 234,-5-4-142,0 0-1,-1-2 0,0 0 0,0-1 0,-1-1 0,22-17 0,21-12 3,-39 33-872,-20 7 764,-1 0-1,1 1 0,-1-1 0,0 0 0,1 0 0,-1 1 0,1-1 0,-1 0 1,0 1-1,1-1 0,-1 0 0,0 1 0,0-1 0,1 1 0,-1-1 1,0 0-1,0 1 0,1-1 0,-1 1 0,0-1 0,0 1 0,0-1 0,0 1 1,0-1-1,0 1 0,0-1 0,0 1 0,-7 46 233,1-20 397,7-27-598,-1 0 1,0 1-1,0-1 1,1 0-1,-1 1 1,0-1-1,1 0 0,-1 0 1,0 0-1,1 1 1,-1-1-1,0 0 1,1 0-1,-1 0 1,0 0-1,1 1 0,-1-1 1,0 0-1,1 0 1,-1 0-1,1 0 1,-1 0-1,0 0 0,1 0 1,-1 0-1,1 0 1,-1 0-1,0-1 1,1 1-1,-1 0 1,0 0-1,1 0 0,-1 0 1,0 0-1,1-1 1,-1 1-1,0 0 1,1-1-1,16-7 712,-3-3-520,0-1 0,20-24-1,-23 24-1254,0 0 0,1 1 0,19-14 0,-31 69-51,-4-25 1230,2-15-24,1-1 0,0 1 1,0-1-1,0 1 0,0-1 0,1 1 1,-1 0-1,1 0 0,0-1 0,0 1 1,1 0-1,-1-1 0,2 6 1,-1-9-77,0 1 1,0-1 0,-1 1 0,1-1 0,0 1 0,0-1 0,0 0-1,0 1 1,0-1 0,0 0 0,0 0 0,0 0 0,0 0 0,0 0-1,0 0 1,0 0 0,0 0 0,0 0 0,0 0 0,0-1 0,0 1-1,0 0 1,0-1 0,0 1 0,1-1 0,24-13 606,-5-4-1141,0-2 0,-1 0 0,28-38 0,-50 78-835,-7 14 1483,8-31-171,-1 2 178,-1 1 0,1-1 0,0 1 0,0 0 0,1-1 0,0 1 0,0 0 0,0 0 1,1 0-1,0 0 0,0 0 0,1 10 0,0-15-123,0 0 1,0 0-1,0-1 1,0 1-1,0 0 1,0-1-1,0 1 1,0-1-1,1 1 1,-1-1-1,0 0 1,0 1-1,0-1 1,1 0-1,-1 0 1,0 0-1,0 0 1,1 0-1,-1 0 1,0 0-1,0 0 1,1 0-1,-1-1 1,0 1-1,0-1 1,0 1-1,0 0 1,0-1-1,2 0 1,34-17 610,-15 2-653,-1-1-1,0-2 0,-1 0 0,-1-1 0,-1-1 1,-1 0-1,-1-1 0,15-28 0,10-26-1278,38-100 1,-96 213 1540,1-3 122,-23 66 0,29-53-22,2 1-1,2-1 0,2 1 1,2 49-1,3-90-293,1-12 52,2-14-260,-5 10-256,0 0-1,-1 0 0,0 0 0,-1 0 1,0 0-1,0 0 0,0 1 0,-2-1 1,1 1-1,-1 0 0,0 1 0,-7-10 1,-5-4 775,-1 1 0,-39-35 0,139 79 4056,-76-22-4485,90 20 1023,-87-20-1653,0-2 0,0 1 0,0-1 0,0-1-1,10-1 1,-10-4-3373,-7-8-1795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4.421"/>
    </inkml:context>
    <inkml:brush xml:id="br0">
      <inkml:brushProperty name="width" value="0.025" units="cm"/>
      <inkml:brushProperty name="height" value="0.025" units="cm"/>
      <inkml:brushProperty name="color" value="#E71224"/>
    </inkml:brush>
  </inkml:definitions>
  <inkml:trace contextRef="#ctx0" brushRef="#br0">0 10 18642,'0'0'6566,"2"-1"-6406,9 1-288,6 0-801,-8-2-2466,6-4-4805</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5.271"/>
    </inkml:context>
    <inkml:brush xml:id="br0">
      <inkml:brushProperty name="width" value="0.025" units="cm"/>
      <inkml:brushProperty name="height" value="0.025" units="cm"/>
      <inkml:brushProperty name="color" value="#E71224"/>
    </inkml:brush>
  </inkml:definitions>
  <inkml:trace contextRef="#ctx0" brushRef="#br0">0 518 6118,'0'0'7943,"10"-4"-5903,18-10-1251,0-2 1,-1 0 0,-2-2 0,1-1 0,-2 0 0,30-33 0,-8 5 230,-3-3 0,45-64 0,-80 103-987,0 0-1,-1-1 1,0 1-1,-1-1 1,0-1-1,-1 1 1,0-1 0,-1 0-1,4-21 1,-8 34-46,0 0 0,0 0 0,0 0 0,0 0 1,1-1-1,-1 1 0,0 0 0,0 0 0,0 0 1,0 0-1,0-1 0,0 1 0,0 0 0,0 0 0,0 0 1,0-1-1,0 1 0,0 0 0,0 0 0,0 0 1,0 0-1,0-1 0,0 1 0,0 0 0,0 0 1,0 0-1,-1 0 0,1-1 0,0 1 0,0 0 0,0 0 1,0 0-1,0 0 0,0 0 0,0-1 0,-1 1 1,1 0-1,0 0 0,0 0 0,0 0 0,0 0 0,-1 0 1,1 0-1,0 0 0,0 0 0,0 0 0,0 0 1,-1 0-1,1-1 0,0 1 0,0 0 0,0 0 1,0 0-1,-1 0 0,1 1 0,0-1 0,0 0 0,-12 10-380,-8 20 174,3 5 202,2 0-1,1 1 1,2 1 0,1 0 0,2 1 0,1 0-1,3 0 1,-2 51 0,7-88 18,-1 1-1,1 0 1,0 0-1,0-1 1,1 1 0,-1 0-1,0-1 1,0 1 0,1 0-1,-1-1 1,1 1-1,-1-1 1,1 1 0,0-1-1,0 1 1,0-1-1,0 1 1,0-1 0,0 0-1,0 1 1,0-1 0,0 0-1,1 0 1,-1 0-1,0 0 1,1 0 0,-1 0-1,1 0 1,-1-1 0,1 1-1,-1 0 1,1-1-1,0 1 1,-1-1 0,1 0-1,0 0 1,-1 1 0,1-1-1,0 0 1,3-1-1,-1 1 109,1-1 0,0 0 0,0 0-1,0-1 1,-1 1 0,1-1 0,-1 0-1,0 0 1,1 0 0,-1-1 0,0 0 0,0 0-1,6-5 1,2-6 70,-1-1 1,0 0-1,-1 0 1,-1-1-1,0-1 0,-2 1 1,1-1-1,-2 0 0,0-1 1,-1 0-1,-1 0 0,-1 0 1,0 0-1,-1-37 1,-5 47-967,-3 17 398,-5 15 187,9-16 177,-1 6-20,-1-1 0,2 1 1,0 0-1,0 27 0,2-38 41,0 0 0,1 0 0,-1-1 0,0 1 0,1 0 0,0 0-1,0-1 1,0 1 0,0-1 0,0 1 0,0-1 0,1 1 0,-1-1 0,1 0 0,0 1 0,-1-1 0,1 0 0,0 0 0,0 0 0,1-1 0,-1 1 0,0 0 0,0-1 0,1 0 0,-1 1 0,1-1 0,-1 0-1,1 0 1,0 0 0,-1-1 0,5 2 0,3-2 46,0 1 1,0-1-1,0 0 0,0-1 0,0-1 0,-1 1 0,1-1 0,0-1 1,-1 0-1,1 0 0,-1-1 0,0 0 0,0-1 0,-1 0 0,1 0 1,12-11-1,-13 10-21,1-1 0,-1 0 1,0-1-1,-1 0 0,0 0 0,0 0 1,-1-1-1,0 0 0,0 0 1,-1-1-1,0 0 0,-1 0 0,0 0 1,-1 0-1,3-12 0,-6 22-34,-1 1 1,1-1-1,0 0 0,0 0 0,0 0 0,-1 0 0,1 1 1,0-1-1,0 0 0,-1 0 0,1 0 0,0 0 0,0 0 0,-1 0 1,1 0-1,0 0 0,0 0 0,-1 1 0,1-1 0,0 0 1,-1 0-1,1 0 0,0-1 0,0 1 0,-1 0 0,1 0 0,0 0 1,0 0-1,-1 0 0,1 0 0,0 0 0,0 0 0,-1-1 1,1 1-1,0 0 0,0 0 0,-1 0 0,1 0 0,0-1 1,0 1-1,0 0 0,0 0 0,-1 0 0,1-1 0,0 1 0,0 0 1,0 0-1,0-1 0,0 1 0,0 0 0,0-1 0,-1 1 1,1 0-1,0 0 0,0-1 0,0 1 0,0 0 0,0 0 0,0-1 1,0 1-1,1 0 0,-1-1 0,0 1 0,0 0 0,0 0 1,0-1-1,-17 17-200,11-7 209,1 0 0,-1 1 0,1-1-1,1 1 1,0 0 0,0 0 0,1 1 0,0-1-1,1 1 1,0-1 0,1 1 0,0 0 0,1 18 0,1-28 19,-1 0 1,0 1 0,1-1 0,-1 0 0,1 0-1,0 0 1,-1 0 0,1 0 0,0 0 0,-1 0 0,1 0-1,0 0 1,0 0 0,0 0 0,0 0 0,0-1 0,0 1-1,0 0 1,0-1 0,0 1 0,1-1 0,-1 1 0,0-1-1,0 1 1,0-1 0,1 0 0,-1 0 0,0 0-1,0 0 1,1 0 0,-1 0 0,0 0 0,0 0 0,1 0-1,-1 0 1,0-1 0,2 0 0,3 0 116,0 0 0,0 0 1,-1-1-1,1 0 0,-1 0 0,10-6 0,1-4-173,-1 0 1,0-2-1,-1 0 0,-1-1 0,0 0 0,-1-1 0,16-27 0,-19 30-384,-18 31 269,0 0 0,1 0 0,1 1 0,1-1 0,0 2 0,2-1 0,0 0 0,-1 33 0,5-50-149,-1 25 405,2-14-2867,13-11-12818</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5.601"/>
    </inkml:context>
    <inkml:brush xml:id="br0">
      <inkml:brushProperty name="width" value="0.025" units="cm"/>
      <inkml:brushProperty name="height" value="0.025" units="cm"/>
      <inkml:brushProperty name="color" value="#E71224"/>
    </inkml:brush>
  </inkml:definitions>
  <inkml:trace contextRef="#ctx0" brushRef="#br0">8 0 17104,'0'0'2595,"-8"57"-2884,21-33-928,4-2-1313,6 0-1154,-3-3-4579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5.976"/>
    </inkml:context>
    <inkml:brush xml:id="br0">
      <inkml:brushProperty name="width" value="0.025" units="cm"/>
      <inkml:brushProperty name="height" value="0.025" units="cm"/>
      <inkml:brushProperty name="color" value="#E71224"/>
    </inkml:brush>
  </inkml:definitions>
  <inkml:trace contextRef="#ctx0" brushRef="#br0">217 163 12908,'0'0'1009,"-10"0"-27,3 0-787,0 0-1,0 1 0,0 0 1,0 0-1,0 1 0,0 0 1,1 0-1,-1 1 0,1-1 1,-1 2-1,1-1 0,0 1 1,0-1-1,-10 10 0,12-10-15,-54 51 2812,54-50-2798,0 1 0,1-1 0,-1 1 1,1 0-1,0 0 0,1 0 0,-1 1 0,1-1 0,0 1 1,0-1-1,-1 10 0,3-14-190,0 0 1,0 0-1,0-1 0,0 1 1,1 0-1,-1 0 0,0 0 1,0-1-1,1 1 0,-1 0 0,0 0 1,1-1-1,-1 1 0,1 0 1,-1-1-1,1 1 0,0 0 1,-1-1-1,1 1 0,0-1 1,-1 1-1,1-1 0,0 1 0,-1-1 1,1 0-1,0 1 0,0-1 1,-1 0-1,1 0 0,0 1 1,0-1-1,0 0 0,0 0 1,-1 0-1,1 0 0,0 0 0,0 0 1,0 0-1,0 0 0,1-1 1,39-6 954,-27 0-835,0 0-1,0-1 1,-1 0-1,1-1 1,-2 0-1,0-1 0,0-1 1,20-24-1,-6 4-131,-1-2-1,25-45 0,-40 60-315,-1 0-1,13-38 1,-22 56 302,0 0 0,-1 0 0,1 0 1,0 0-1,0 0 0,0 0 1,0 0-1,-1 0 0,1 0 1,0 0-1,0 0 0,0 0 1,0 0-1,-1 0 0,1 0 1,0 0-1,0 0 0,0-1 1,0 1-1,-1 0 0,1 0 1,0 0-1,0 0 0,0 0 1,0 0-1,0 0 0,0-1 0,-1 1 1,1 0-1,0 0 0,0 0 1,0 0-1,0 0 0,0-1 1,0 1-1,0 0 0,0 0 1,0 0-1,0-1 0,-13 17-73,2-1 159,1 1 0,1-1-1,1 2 1,0-1 0,1 1 0,1 0 0,0 1 0,2-1-1,0 1 1,1 0 0,0 0 0,1 32 0,2-47-57,0 0 1,0-1-1,1 1 1,-1-1-1,1 1 1,-1-1-1,1 1 1,0-1-1,0 1 1,0-1-1,0 0 1,1 0-1,-1 1 1,1-1-1,-1 0 1,1 0-1,0 0 1,-1-1-1,1 1 1,4 3-1,-2-3 20,0 0 1,1 0-1,-1 0 0,0-1 0,1 1 0,-1-1 0,1 0 0,0 0 0,-1-1 0,10 1 0,-4-1 9,-1-1 0,1 0 0,-1 0 0,1-1 0,-1 0 0,0-1 0,1 0 0,-1 0 0,-1-1 0,1 0 0,9-6 0,-6 1 58,0-1-1,0-1 1,-1 1-1,14-18 1,-21 23-44,-1 0 1,1-1 0,-1 1-1,0-1 1,0 0 0,0 0 0,-1 0-1,0 0 1,0 0 0,-1-1-1,1 1 1,-1-1 0,0-6 0,-1 12-55,0 0 0,0 0 0,0 1 0,-1-1 1,1 0-1,0 0 0,0 1 0,0-1 1,0 0-1,-1 0 0,1 1 0,0-1 1,-1 0-1,1 1 0,-1-1 0,1 0 1,-1 1-1,1-1 0,-1 1 0,1-1 0,-1 1 1,1-1-1,-1 1 0,0-1 0,1 1 1,-1-1-1,-1 1 0,-25-2-155,21 3 137,0 1 0,0-1-1,0 1 1,0 0-1,1 0 1,-1 1 0,-6 3-1,6 0 119,-1-1 0,1 1 0,0 0-1,0 1 1,1-1 0,0 1 0,0 0 0,0 0-1,1 1 1,0-1 0,-5 15 0,8-19-73,0 0 0,1 1 0,-1-1 1,0 0-1,1 1 0,0-1 0,0 0 0,0 1 0,0-1 1,0 1-1,1-1 0,-1 0 0,1 1 0,0-1 0,0 0 1,0 0-1,1 0 0,-1 0 0,1 0 0,0 0 0,0 0 1,0 0-1,0 0 0,0-1 0,0 1 0,1-1 0,-1 0 1,1 0-1,0 0 0,-1 0 0,6 3 0,0-1-496,1 1 0,0-1 0,0 0 0,0-1 1,1 0-1,-1-1 0,1 0 0,16 1 0,5-2-5254</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6.479"/>
    </inkml:context>
    <inkml:brush xml:id="br0">
      <inkml:brushProperty name="width" value="0.025" units="cm"/>
      <inkml:brushProperty name="height" value="0.025" units="cm"/>
      <inkml:brushProperty name="color" value="#E71224"/>
    </inkml:brush>
  </inkml:definitions>
  <inkml:trace contextRef="#ctx0" brushRef="#br0">8 0 17745,'0'0'1569,"0"59"-640,-2-22 448,-2 3-1024,2 0-289,2-1 0,0-4 32,0-4-96,0-2-352,2-2-705,2-5-385,-4 0-992,0-5-1794,0-4-4997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9.004"/>
    </inkml:context>
    <inkml:brush xml:id="br0">
      <inkml:brushProperty name="width" value="0.025" units="cm"/>
      <inkml:brushProperty name="height" value="0.025" units="cm"/>
    </inkml:brush>
  </inkml:definitions>
  <inkml:trace contextRef="#ctx0" brushRef="#br0">123 0 12684,'0'0'10009,"-6"10"-10078,-100 182 1195,105-190-1113,-1 0 0,1 0 0,0 0-1,0 0 1,0 0 0,1 0-1,-1 0 1,0 0 0,1 0-1,0 0 1,-1 1 0,1-1-1,0 0 1,0 0 0,0 0-1,0 1 1,1-1 0,-1 0-1,0 0 1,1 0 0,0 0 0,-1 0-1,1 0 1,2 3 0,-1-3 49,0-1 0,0 0 0,0 0 1,0 0-1,0 0 0,0 0 0,0 0 1,1-1-1,-1 1 0,0-1 0,1 0 0,-1 1 1,0-1-1,1 0 0,-1 0 0,0-1 1,1 1-1,2-1 0,15-3 388,-1-1 0,0 0 0,35-16 0,-17 3 107,0-2 1,50-35 0,-55 32-2155,32-31-1,-63 53 1204,3-3-1142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6.859"/>
    </inkml:context>
    <inkml:brush xml:id="br0">
      <inkml:brushProperty name="width" value="0.025" units="cm"/>
      <inkml:brushProperty name="height" value="0.025" units="cm"/>
      <inkml:brushProperty name="color" value="#E71224"/>
    </inkml:brush>
  </inkml:definitions>
  <inkml:trace contextRef="#ctx0" brushRef="#br0">1 210 11531,'0'0'7303,"82"12"-5990,-26-14 321,4-12-161,11-2-256,1-6-288,-1-1-384,-3-1-417,-14-3-64,-4 4-961,-14-3-1377,-16 4-1250,-11 0-3074</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7.202"/>
    </inkml:context>
    <inkml:brush xml:id="br0">
      <inkml:brushProperty name="width" value="0.025" units="cm"/>
      <inkml:brushProperty name="height" value="0.025" units="cm"/>
      <inkml:brushProperty name="color" value="#E71224"/>
    </inkml:brush>
  </inkml:definitions>
  <inkml:trace contextRef="#ctx0" brushRef="#br0">0 17 13261,'0'0'3139,"62"-11"-1090,-21 7-575,7 2-321,10 2-128,2 0-449,2 7-511,-1 4-1,-5 2-96,-5 0-1090,-10-2-1664,-17-4-2884</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7.547"/>
    </inkml:context>
    <inkml:brush xml:id="br0">
      <inkml:brushProperty name="width" value="0.025" units="cm"/>
      <inkml:brushProperty name="height" value="0.025" units="cm"/>
      <inkml:brushProperty name="color" value="#E71224"/>
    </inkml:brush>
  </inkml:definitions>
  <inkml:trace contextRef="#ctx0" brushRef="#br0">32 78 12011,'-4'10'2269,"0"-1"-1736,0-2 173,1 0 0,0 0-1,0 0 1,1 1 0,-1-1 0,2 1 0,-1-1 0,1 1 0,0 13-1,1-20-663,1-1-1,-1 1 0,1-1 1,-1 1-1,1-1 0,0 1 1,-1-1-1,1 1 0,-1-1 1,1 0-1,0 1 0,0-1 1,-1 0-1,1 1 0,0-1 1,0 0-1,-1 0 0,1 0 1,0 0-1,0 0 0,-1 0 1,1 0-1,0 0 0,0 0 1,-1 0-1,1 0 0,0-1 1,1 1-1,23-6 816,-12 1-703,-1 0 0,-1-1 1,1-1-1,-1 0 0,0-1 1,-1 0-1,12-11 0,63-71-440,-60 61 21,-22 82-707,-5-16 1162,1-26-149,0-1 0,1 0 1,0 1-1,0-1 1,1 1-1,0-1 0,1 0 1,0 0-1,6 15 1,-8-24-135,1 0 1,0 0 0,-1-1-1,1 1 1,0 0 0,-1 0 0,1 0-1,0 0 1,0-1 0,0 1-1,0 0 1,0-1 0,0 1-1,0-1 1,0 1 0,0-1 0,0 1-1,0-1 1,0 0 0,0 1-1,2-1 1,17-1-5287,-2-2-3349</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7.920"/>
    </inkml:context>
    <inkml:brush xml:id="br0">
      <inkml:brushProperty name="width" value="0.025" units="cm"/>
      <inkml:brushProperty name="height" value="0.025" units="cm"/>
      <inkml:brushProperty name="color" value="#E71224"/>
    </inkml:brush>
  </inkml:definitions>
  <inkml:trace contextRef="#ctx0" brushRef="#br0">204 289 12684,'0'0'1943,"-3"-8"454,1 2-1886,0 1 0,-1 0-1,0-1 1,1 1 0,-2 0 0,1 1-1,0-1 1,-7-6 0,8 10-448,1-1 0,-1 1 0,0 0 0,0-1 0,0 1 0,-1 0 0,1 0 0,0 1 0,0-1 0,0 0 0,-1 1 0,1-1 0,0 1 0,-1 0-1,1 0 1,0-1 0,-1 2 0,1-1 0,0 0 0,-1 0 0,1 1 0,0-1 0,0 1 0,-1 0 0,1 0 0,0 0 0,0 0 0,0 0 0,-3 2 0,-4 3-39,0 1-1,1 0 1,0 0-1,0 0 1,1 1 0,0 0-1,-10 16 1,14-20-12,0 1 1,0-1-1,0 1 1,0 0-1,1 0 1,0 1-1,0-1 0,0 0 1,1 1-1,0-1 1,0 1-1,0-1 1,1 1-1,-1-1 1,1 1-1,2 8 1,-2-13-18,1 0 0,0 0 0,0 0 1,0 0-1,0 0 0,0 0 0,0-1 0,0 1 1,0 0-1,0-1 0,0 1 0,0 0 1,1-1-1,-1 0 0,0 1 0,0-1 0,1 0 1,-1 1-1,0-1 0,0 0 0,1 0 1,-1 0-1,0 0 0,1 0 0,1-1 0,37-5 178,-22 0-129,-1-1 0,1-1 0,-1-1-1,-1 0 1,1-1 0,-2-1 0,25-21 0,-5 0-6,59-71 0,-80 87-8,-1 0 0,0-1 0,-2 0 0,0-1 0,0 0 0,-2-1 0,11-30 0,-20 49-30,0 0 1,-1 1-1,1-1 1,0 0-1,0 0 1,0 0-1,0 0 1,-1 0-1,1 0 1,0 0-1,0 0 1,0 0-1,0 0 0,0 0 1,-1 0-1,1-1 1,0 1-1,0 0 1,0 0-1,0 0 1,0 0-1,-1 0 1,1 0-1,0 0 1,0 0-1,0 0 1,0 0-1,0-1 0,0 1 1,0 0-1,-1 0 1,1 0-1,0 0 1,0 0-1,0 0 1,0-1-1,0 1 1,0 0-1,0 0 1,0 0-1,0 0 0,0 0 1,0-1-1,0 1 1,0 0-1,0 0 1,0 0-1,0 0 1,0-1-1,0 1 1,0 0-1,0 0 1,0 0-1,0 0 1,0 0-1,0-1 0,0 1 1,0 0-1,0 0 1,1 0-1,-1 0 1,-16 17 44,-16 30 14,21-27 131,0-1-1,2 2 0,1-1 1,0 1-1,2 0 0,0 1 0,1 0 1,1-1-1,2 2 0,-1 26 0,3-46-177,0-1-1,0 0 0,1 0 1,-1 1-1,1-1 1,0 0-1,0 0 0,-1 0 1,1 0-1,1 0 0,-1 0 1,0 0-1,0 0 0,1 0 1,-1-1-1,1 1 0,-1 0 1,1-1-1,0 1 1,0-1-1,0 0 0,-1 0 1,1 1-1,0-1 0,1 0 1,-1-1-1,0 1 0,0 0 1,0-1-1,0 1 1,1-1-1,-1 0 0,0 1 1,1-1-1,-1 0 0,4-1 1,2 1 50,1-1-1,0 0 1,-1 0 0,0-1 0,1 0 0,-1 0 0,0-1-1,14-6 1,-4-2-23,0-1 0,-1 0 0,0-2 0,-1 1 0,0-2 0,-1 0 0,-1-1 0,-1-1 0,22-35 0,-26 32-186,-20 28-213,-21 31 152,27-30 254,0 0 0,1 1 0,-1-1 0,2 1 0,0 0 0,0 0 0,1 1 1,0-1-1,0 0 0,1 18 0,1-26-67,1-1-1,-1 0 1,0 1 0,1-1-1,-1 1 1,1-1 0,0 0-1,-1 0 1,1 1 0,0-1-1,0 0 1,0 0 0,0 0-1,0 0 1,0 0 0,0 0 0,0 0-1,0 0 1,1 0 0,-1-1-1,0 1 1,1 0 0,-1-1-1,0 1 1,1-1 0,-1 0-1,0 1 1,1-1 0,-1 0 0,1 0-1,-1 0 1,2 0 0,4 1-773,-1-1-1,1 0 1,-1 0 0,1 0 0,-1-1 0,10-2 0,12-10-5730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9.839"/>
    </inkml:context>
    <inkml:brush xml:id="br0">
      <inkml:brushProperty name="width" value="0.025" units="cm"/>
      <inkml:brushProperty name="height" value="0.025" units="cm"/>
      <inkml:brushProperty name="color" value="#E71224"/>
    </inkml:brush>
  </inkml:definitions>
  <inkml:trace contextRef="#ctx0" brushRef="#br0">159 98 10826,'0'0'9775,"-3"12"-9556,-97 588 5156,99-574-5167,-1-6-1214,-6-38 497,8 16 521,-37-149-1972,34 133 1588,1 0 0,1 0-1,0 0 1,1 0 0,1 0-1,5-29 1,-4 40 402,0 0-1,1 1 1,0-1 0,0 1 0,1 0 0,-1 0-1,1 0 1,1 0 0,-1 1 0,1 0 0,10-10-1,9-4 365,38-25 0,-20 15-407,-3 0 29,45-45 1,-70 61-22,-2-1 0,1-1 1,-2 0-1,0 0 0,0-1 0,10-24 1,-15 18 261,-6 22-244,0 0-1,0-1 1,-1 1-1,1 0 1,0 0-1,0 0 1,-1 0-1,1 0 1,0-1 0,0 1-1,-1 0 1,1 0-1,0 0 1,0 0-1,-1 0 1,1 0-1,0 0 1,0 0-1,-1 0 1,1 0-1,0 0 1,-1 0-1,1 0 1,0 0-1,0 0 1,-1 0-1,1 0 1,0 1 0,0-1-1,-1 0 1,1 0-1,0 0 1,0 0-1,0 0 1,-1 1-1,1-1 1,0 0-1,0 0 1,-1 1-1,-3 2 26,1 0-1,-1 0 0,0 0 0,1 1 1,0 0-1,-6 7 0,-18 41 499,2 0 0,3 2-1,1 1 1,3 0-1,-19 107 1,31-114-82,0 85 0,6-132-647,0-29 305,0 26-80,5-130-1052,-4 117 791,1 0-1,1 0 1,0 1-1,2-1 1,-1 1-1,12-23 1,-16 36 222,0 0 1,1 1-1,-1-1 1,0 0-1,1 1 0,-1-1 1,1 1-1,-1-1 1,1 1-1,-1-1 1,1 1-1,-1-1 0,1 1 1,0-1-1,-1 1 1,1 0-1,0-1 0,-1 1 1,1 0-1,0 0 1,0-1-1,-1 1 1,1 0-1,0 0 0,0 0 1,-1 0-1,1 0 1,0 0-1,-1 0 0,1 0 1,0 0-1,0 0 1,-1 1-1,1-1 1,0 0-1,0 0 0,-1 1 1,1-1-1,-1 0 1,1 1-1,0-1 0,0 1 1,30 28-167,-17-15 234,-11-11-40,0 0 1,1 0-1,0-1 0,-1 1 0,1-1 1,0 0-1,0 0 0,0 0 0,1-1 1,-1 1-1,0-1 0,0 0 1,1 0-1,-1-1 0,1 1 0,-1-1 1,1 0-1,-1 0 0,1 0 1,-1-1-1,0 0 0,1 0 0,-1 0 1,0 0-1,1-1 0,-1 1 1,0-1-1,0 0 0,0 0 0,0-1 1,4-3-1,-3 1 29,1 0 1,-1 0-1,0-1 0,-1 0 0,1 0 1,-1-1-1,-1 1 0,1-1 0,-1 0 0,0 0 1,0 0-1,-1 0 0,0 0 0,0 0 1,-1-1-1,0 1 0,0-15 0,-1 21-83,0 1-1,1-1 0,-1 0 1,0 0-1,0 1 0,0-1 0,-1 0 1,1 0-1,0 0 0,0 1 1,0-1-1,0 0 0,-1 1 0,1-1 1,0 0-1,-1 1 0,1-1 0,-1 0 1,1 1-1,0-1 0,-1 1 1,1-1-1,-1 0 0,0 1 0,1-1 1,-1 1-1,1 0 0,-1-1 1,0 1-1,1 0 0,-1-1 0,0 1 1,0 0-1,1-1 0,-1 1 1,0 0-1,0 0 0,1 0 0,-1 0 1,0 0-1,0 0 0,1 0 0,-1 0 1,0 0-1,0 1 0,-2-1-15,0 1-1,0 0 1,1 0-1,-1 0 0,1 0 1,-1 0-1,1 1 1,-1-1-1,1 1 1,0 0-1,-3 2 0,-2 3 38,1-1 0,0 1 0,0 0 0,1 0 0,0 1 0,0 0 0,1 0 0,0 0 0,1 0-1,-1 1 1,1-1 0,1 1 0,0 0 0,-1 9 0,3-16 8,1 0 0,-1 0 0,1 0-1,-1-1 1,1 1 0,0 0 0,0-1 0,0 1 0,0 0 0,0-1 0,1 1 0,-1-1 0,0 0-1,1 1 1,-1-1 0,0 0 0,1 0 0,0 0 0,-1 0 0,1 0 0,0 0 0,-1 0-1,1 0 1,0-1 0,0 1 0,0-1 0,0 0 0,0 1 0,3-1 0,66 6 231,-60-6-198,2 0 110,0 0 0,-1 0 0,1-2 0,0 1 0,0-2 0,-1 0 0,1 0 0,-1-1 0,13-7-1,-19 9-104,-1-2-1,1 1 0,-1 0 0,0-1 1,0 0-1,-1 0 0,1-1 0,-1 1 1,0-1-1,0 0 0,0 0 0,-1 0 1,1-1-1,-1 1 0,-1-1 0,1 1 1,-1-1-1,0 0 0,0 0 0,1-12 1,-1 5-22,-1-1 0,0 1 0,-2-24 0,1 35 7,0 0 0,0 0 0,0 0 0,0 0 0,0 0 0,0 0 0,-1 0 0,1 0 0,-1 0 0,0 0 0,0 0 0,0 0 0,1 0 0,-2 1 0,1-1 0,0 0 0,0 1 0,0-1 0,-1 0 0,1 1 0,-1 0 0,1-1 0,-1 1 0,0 0 0,0 0 0,1 0 0,-1 0 0,0 0 0,0 0 0,0 0 0,0 1 0,0-1 0,-3 0 0,19 17-334,-8-13 303,0-1 0,0 0-1,0 0 1,0-1 0,0 0 0,1 0 0,-1 0 0,0-1 0,1 0 0,-1 0 0,0-1 0,1 1 0,-1-1 0,0-1 0,0 1-1,0-1 1,9-4 0,0 0 18,1-1 0,-2-1 0,1 0 0,-1-1 0,19-16 0,-33 24 3,1 0-1,-1 0 1,1-1-1,-1 1 1,0 0-1,0 0 1,0-1-1,1 1 1,-1 0-1,0 0 1,-1-1-1,1 1 1,0 0-1,0 0 1,0 0-1,-1-1 1,1 1-1,-1 0 1,1 0-1,-1 0 1,1 0-1,-1 0 1,-1-2-1,-16-25 189,17 27-205,0 1 1,0-1 0,1 1 0,-1-1 0,0 1 0,0 0-1,0-1 1,0 1 0,0 0 0,1 0 0,-1 0-1,0-1 1,0 1 0,0 0 0,0 0 0,0 0 0,0 1-1,0-1 1,0 0 0,0 0 0,1 0 0,-1 1 0,0-1-1,0 0 1,0 1 0,0-1 0,1 1 0,-1-1 0,0 1-1,0-1 1,1 1 0,-1-1 0,0 1 0,1 0-1,-1-1 1,0 1 0,0 1 0,-21 33-333,18-29 328,-5 8 133,1 1-1,0 0 1,1 0-1,0 0 1,1 1-1,1 0 1,0 0-1,2 0 1,0 1 0,0-1-1,0 28 1,4-43-112,0 0 0,0 0 1,-1 1-1,1-1 1,0 0-1,0 0 0,0 0 1,0 0-1,0 0 1,0-1-1,0 1 0,0 0 1,0 0-1,1-1 1,-1 1-1,0 0 0,0-1 1,1 0-1,-1 1 0,0-1 1,1 0-1,-1 1 1,1-1-1,-1 0 0,0 0 1,1 0-1,-1 0 1,0-1-1,1 1 0,-1 0 1,2-1-1,45-6 369,-31-1-349,1 0 1,-2 0-1,1-2 1,-1 0 0,-1-1-1,0-1 1,-1 0-1,24-26 1,38-30-702,-84 106-150,5-32 844,-1 1-12,0 0 1,0 1-1,1 0 1,0 0 0,0 0-1,1 0 1,0 0 0,-1 9-1,3-16-2,1 0-1,-1-1 1,1 1-1,0-1 0,-1 1 1,1-1-1,0 1 1,-1-1-1,1 1 0,0-1 1,0 1-1,-1-1 1,1 0-1,0 1 1,0-1-1,0 0 0,0 0 1,-1 0-1,1 0 1,0 0-1,0 0 0,0 0 1,0 0-1,0 0 1,-1 0-1,1 0 1,0-1-1,0 1 0,0 0 1,-1 0-1,1-1 1,0 1-1,0-1 1,0 0-1,34-12 80,-6-5-1027,34-27 0,-20 13-2171,-43 32 3047,0 0 1,0 0 0,0 0-1,1 0 1,-1 0 0,0 0-1,0-1 1,0 1-1,0 0 1,0 0 0,0 0-1,0 0 1,0 0 0,0 0-1,1 0 1,-1 0-1,0 0 1,0 0 0,0 0-1,0 0 1,0 0 0,0 0-1,0 0 1,1 0-1,-1 0 1,0 0 0,0 0-1,0 0 1,0 0 0,0 0-1,0 0 1,1 0-1,-1 0 1,0 0 0,0 0-1,0 0 1,0 0 0,0 0-1,0 0 1,0 0-1,0 0 1,1 0 0,-1 1-1,0-1 1,0 0 0,0 0-1,0 0 1,0 0-1,0 0 1,0 0 0,0 0-1,0 0 1,0 1 0,0-1-1,0 0 1,0 0-1,0 0 1,0 0 0,0 0-1,0 0 1,0 0 0,0 1-1,0-1 1,0 0-1,0 0 1,0 0 0,-2 14-231,-5 5-1683,5-14-4211,7-5 2499</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50.169"/>
    </inkml:context>
    <inkml:brush xml:id="br0">
      <inkml:brushProperty name="width" value="0.025" units="cm"/>
      <inkml:brushProperty name="height" value="0.025" units="cm"/>
      <inkml:brushProperty name="color" value="#E71224"/>
    </inkml:brush>
  </inkml:definitions>
  <inkml:trace contextRef="#ctx0" brushRef="#br0">1 81 6438,'15'-17'2724,"28"-28"2577,-41 43-4825,0 0 1,0 1-1,1-1 1,-1 0-1,0 1 1,1 0-1,-1-1 1,1 1 0,-1 0-1,1 0 1,-1 0-1,1 1 1,0-1-1,0 1 1,-1-1-1,1 1 1,3 0-1,-5 1-421,0 0 1,0 0-1,0 0 0,0 1 0,0-1 0,0 0 0,0 1 0,-1-1 0,1 0 0,0 1 0,-1-1 0,1 1 0,-1-1 0,0 1 0,1-1 0,-1 1 0,0-1 0,0 1 0,0-1 0,0 1 0,0-1 0,0 1 0,-1-1 0,0 3 0,-5 40 892,1-33-700,0 1 0,-1-1-1,0-1 1,0 1 0,-14 15 0,13-18-43,0 0 0,1 1-1,1 0 1,-1 0 0,1 0 0,1 1-1,0-1 1,-6 21 0,10-29-204,0 0 1,0 0 0,0 0-1,0 1 1,0-1 0,0 0-1,0 0 1,0 0 0,0 0-1,1 0 1,-1 1 0,1-1-1,-1 0 1,1 0 0,-1 0-1,1 0 1,-1 0 0,1 0-1,0 0 1,-1 0 0,1-1-1,0 1 1,0 0 0,0 0-1,1 0 1,1 1 23,1 0 1,-1 0-1,1 0 1,-1-1-1,1 0 1,0 0 0,-1 0-1,6 1 1,-2-1-154,0 0 0,1 0-1,-1-1 1,0 0 0,1-1 0,-1 1 0,0-1 0,11-3 0,-17 3-119,0 0-1,0 1 1,1-1-1,-1 0 1,0 0 0,0 0-1,0 0 1,0 0-1,0 0 1,0 0-1,-1 0 1,1 0 0,0 0-1,0-1 1,-1 1-1,1 0 1,-1-1-1,1-1 1,0 2-451,-1-1 0,0 1 0,1-1 0,-1 1 0,0-1 0,0 0 0,0 1 1,0-1-1,0 0 0,-1 1 0,1-1 0,0 1 0,-1-1 0,1 1 0,-2-4 0,-12-9-9550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50.515"/>
    </inkml:context>
    <inkml:brush xml:id="br0">
      <inkml:brushProperty name="width" value="0.025" units="cm"/>
      <inkml:brushProperty name="height" value="0.025" units="cm"/>
      <inkml:brushProperty name="color" value="#E71224"/>
    </inkml:brush>
  </inkml:definitions>
  <inkml:trace contextRef="#ctx0" brushRef="#br0">1235 160 10634,'0'0'12108,"77"11"-11500,-42-5-192,-3-1-319,-8-1-97,-7-2-1762,-9-2-2306</inkml:trace>
  <inkml:trace contextRef="#ctx0" brushRef="#br0" timeOffset="1">1 26 16047,'0'0'6374,"45"-23"-11146,-34 21-6599</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50.913"/>
    </inkml:context>
    <inkml:brush xml:id="br0">
      <inkml:brushProperty name="width" value="0.025" units="cm"/>
      <inkml:brushProperty name="height" value="0.025" units="cm"/>
      <inkml:brushProperty name="color" value="#E71224"/>
    </inkml:brush>
  </inkml:definitions>
  <inkml:trace contextRef="#ctx0" brushRef="#br0">0 18 13549,'0'0'12524,"54"0"-12492,-30 0-321,1 0-1921,3-5-2082,-4-8-1954</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51.307"/>
    </inkml:context>
    <inkml:brush xml:id="br0">
      <inkml:brushProperty name="width" value="0.025" units="cm"/>
      <inkml:brushProperty name="height" value="0.025" units="cm"/>
      <inkml:brushProperty name="color" value="#E71224"/>
    </inkml:brush>
  </inkml:definitions>
  <inkml:trace contextRef="#ctx0" brushRef="#br0">89 2 10570,'0'0'2659,"-5"9"-1229,-7 13-760,1 0-1,2 1 1,0 0 0,2 1-1,-8 37 1,7-18-184,2 0 1,0 67-1,6-109-440,-1-1 0,1 1 0,0 0 0,0 0 0,0-1 0,0 1 0,0 0 0,1 0 0,-1-1 0,0 1 0,0 0 0,0-1-1,0 1 1,1 0 0,-1 0 0,0-1 0,1 1 0,-1-1 0,1 1 0,-1 0 0,1-1 0,-1 1 0,1-1 0,-1 1 0,1-1 0,-1 1-1,1-1 1,0 1 0,-1-1 0,1 0 0,0 1 0,-1-1 0,1 0 0,1 1 0,0-1 92,1 0 0,-1-1 0,1 1-1,-1-1 1,1 1 0,-1-1 0,0 0 0,1 1 0,-1-1 0,4-3 0,51-36 956,-56 40-1117,32-29 589,-1-2 1,-2 0-1,0-3 0,41-62 0,-6-13-2099,-54 92-385,-5 11-2037</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52.879"/>
    </inkml:context>
    <inkml:brush xml:id="br0">
      <inkml:brushProperty name="width" value="0.025" units="cm"/>
      <inkml:brushProperty name="height" value="0.025" units="cm"/>
      <inkml:brushProperty name="color" value="#E71224"/>
    </inkml:brush>
  </inkml:definitions>
  <inkml:trace contextRef="#ctx0" brushRef="#br0">0 343 13004,'0'0'5147,"12"7"-4998,-4-1-102,-5-4-35,0 0 1,0 1-1,0-1 0,0 0 1,0-1-1,0 1 0,0-1 1,1 1-1,-1-1 0,0 0 1,1 0-1,-1 0 0,1-1 1,-1 1-1,1-1 1,0 0-1,-1 0 0,1 0 1,-1 0-1,1-1 0,-1 1 1,6-3-1,7-5 140,-1-1 0,0 0 0,0-1 0,-2-1 0,1 0 0,-1-1 0,-1 0 0,0-1 0,0 0 0,-2-1 0,0 0 0,0-1 0,-1 0-1,7-18 1,-33 63 713,2-6-542,-22 51 0,36-73-294,-2 4 70,1 0 0,0 1 0,0-1 0,0 1 0,1-1 0,-1 1 0,2 0 0,-1-1 0,1 1 0,0 0 0,2 12 0,-1-18-86,0 0-1,0 0 1,0 0 0,0 0-1,0 0 1,0-1-1,0 1 1,0 0-1,1-1 1,-1 1-1,0-1 1,0 1-1,1-1 1,-1 1 0,0-1-1,1 0 1,-1 0-1,0 0 1,1 0-1,-1 0 1,0 0-1,1 0 1,-1 0-1,0-1 1,3 0-1,35-10 938,-22-1-835,0 0 0,-1-1 0,-1-1 0,0-1 0,-1 0 0,-1 0 0,0-1 0,-1-1 0,-1 0 0,-1-1 0,0 0 0,-1-1 0,-1 0 0,6-20 0,-14 39-132,0 0 0,0 0 1,0 0-1,-1 0 1,1 0-1,0 1 0,0-1 1,0 0-1,0 0 0,0 0 1,0 0-1,0 0 1,0 0-1,0 0 0,-1 0 1,1 0-1,0 0 1,0 0-1,0 0 0,0 0 1,0 0-1,0 0 1,0 0-1,0 0 0,0-1 1,-1 1-1,1 0 1,0 0-1,0 0 0,0 0 1,0 0-1,0 0 1,0 0-1,0 0 0,0 0 1,0 0-1,0 0 1,0 0-1,0 0 0,0 0 1,0-1-1,-1 1 1,1 0-1,0 0 0,0 0 1,0 0-1,0 0 1,0 0-1,0 0 0,0 0 1,0 0-1,0-1 0,0 1 1,0 0-1,0 0 1,-12 12-92,-12 20 286,17-14-184,1-1 0,0 1 1,2 1-1,0-1 0,1 1 0,1-1 0,0 1 0,2 0 1,0 0-1,3 20 0,-2-38 9,-1 0-1,0-1 1,1 1-1,-1 0 1,1-1-1,-1 1 1,0 0-1,1-1 1,0 1-1,-1-1 1,1 1 0,-1-1-1,1 1 1,-1-1-1,1 1 1,0-1-1,0 0 1,-1 1-1,1-1 1,0 0-1,-1 0 1,1 1 0,0-1-1,0 0 1,-1 0-1,1 0 1,0 0-1,0 0 1,0 0-1,-1 0 1,1 0-1,0 0 1,0 0 0,-1-1-1,1 1 1,0 0-1,0 0 1,-1-1-1,1 1 1,0 0-1,0-1 1,31-16 675,-20 3-398,1-1 0,-2-1 0,0 0 1,-1 0-1,15-32 0,-14 24-280,2 1 0,16-24 0,-28 46-41,0 0 0,0 0 0,0 0-1,0 0 1,0 0 0,0 0 0,0 0 0,0 0-1,0 1 1,0-1 0,1 0 0,-1 1 0,0-1-1,1 1 1,-1-1 0,0 1 0,1 0 0,-1-1-1,0 1 1,1 0 0,-1 0 0,1 0-1,-1 0 1,3 0 0,-4 0-39,6 37-699,-19 82 960,13-119 465,2-38 1052,9-6-1634,-5 23-29,-1 0-1,-1 0 1,1-23-1,-5 41-42,0 0 0,0 0-1,0 0 1,1 0-1,-1-1 1,1 1-1,0 0 1,0 0-1,0 0 1,2-5-1,-1 7-23,0-1 0,-1 1 0,1 0 0,0 0-1,0 0 1,0 0 0,0 1 0,0-1 0,0 1-1,0-1 1,0 1 0,0-1 0,0 1 0,0 0-1,0 0 1,0 0 0,4 1 0,24-2 27,-16 0-99,0 0 0,1 2 0,-1-1 0,0 2 0,14 3 0,-25-5 76,0 1 0,-1 0 1,1 0-1,0 0 0,-1 0 0,1 0 1,-1 1-1,1-1 0,-1 1 1,0 0-1,0-1 0,0 1 0,0 0 1,0 0-1,0 0 0,0 1 0,-1-1 1,1 0-1,-1 1 0,0-1 1,1 1-1,-1-1 0,0 1 0,0 0 1,-1 0-1,1-1 0,-1 1 1,1 0-1,-1 0 0,0-1 0,0 4 1,-1 1 33,1 0 1,-1-1-1,-1 1 1,1-1 0,-1 1-1,-4 8 1,3-9 1,1 0 1,0 1 0,0-1-1,1 0 1,-1 1 0,1 8-1,1-14-6,1 0-1,-1 0 0,1 0 0,-1-1 1,1 1-1,0 0 0,-1-1 0,1 1 1,0 0-1,-1-1 0,1 1 0,0-1 1,0 1-1,-1-1 0,1 0 0,0 1 1,0-1-1,0 0 0,0 1 0,0-1 1,0 0-1,0 0 0,-1 0 0,1 0 1,0 0-1,0 0 0,0 0 0,0 0 1,0 0-1,1-1 0,33-3 94,-23 1-53,-1-1 0,-1 0 0,1-1 0,-1-1 0,1 0 0,-2 0 0,1 0 0,-1-2 0,13-11 0,-16 14-19,-1-1 0,1 1 0,-2-1-1,1 0 1,0 0 0,-1 0 0,-1 0 0,1-1-1,-1 0 1,0 0 0,0 0 0,-1 0-1,0 0 1,0 0 0,1-14 0,-3 20-30,0 0 0,0 0-1,1 0 1,-1 0 0,-1 0 0,1 0 0,0 0 0,0 0 0,0 0 0,0 0 0,-1 0 0,1 0 0,0 0 0,-1 0 0,1 0 0,-1 0-1,0 0 1,1 0 0,-1 1 0,1-1 0,-1 0 0,0 0 0,0 0 0,1 1 0,-1-1 0,0 1 0,0-1 0,0 0 0,0 1-1,0 0 1,0-1 0,0 1 0,0-1 0,0 1 0,0 0 0,0 0 0,0 0 0,0 0 0,0-1 0,0 1 0,0 1 0,0-1 0,0 0-1,0 0 1,0 0 0,0 0 0,0 1 0,0-1 0,-2 1 0,0 0-11,1 0 0,-1 0 0,1 1 0,0-1 0,-1 0 0,1 1 0,0 0 0,0-1 0,0 1 0,0 0 0,0 0 0,0 0 0,1 0 0,-1 0 0,0 1 0,1-1 0,0 0 0,0 1 0,0-1 0,-2 5 0,3-6 9,0 1 0,0-1 0,-1 1 0,1-1 0,0 1-1,0-1 1,0 1 0,0 0 0,1-1 0,-1 1 0,0-1-1,1 1 1,-1-1 0,1 0 0,-1 1 0,1-1 0,0 1-1,0-1 1,-1 0 0,1 1 0,0-1 0,0 0 0,0 0-1,1 0 1,1 2 0,0-1 7,1 0-1,-1-1 1,1 1-1,0-1 1,-1 0-1,1 0 1,0 0-1,0 0 1,0-1-1,5 1 1,3-1 46,1 0 0,0-1 0,-1-1 1,1 0-1,23-7 0,-17 2 6,-1-1 0,33-19-1,-45 23-37,0 1-1,-1-1 0,0 0 0,0 0 0,0-1 0,0 0 0,0 0 0,-1 0 0,0 0 1,0-1-1,-1 1 0,4-9 0,-6 14-15,-1-1-1,1 0 1,-1 1 0,0-1 0,1 0 0,-1 0-1,0 1 1,0-1 0,1 0 0,-1 0-1,0 0 1,0 0 0,0 1 0,0-1 0,0 0-1,0 0 1,0 0 0,0 0 0,-1 1-1,1-1 1,0 0 0,0 0 0,-1 1 0,1-1-1,0 0 1,-1 0 0,1 1 0,-1-2-1,-1 2-9,1-1 0,0 1 0,0 0 0,0 0 0,0-1-1,-1 1 1,1 0 0,0 0 0,0 0 0,0 0 0,0 1 0,-1-1-1,1 0 1,0 0 0,0 1 0,-2 0 0,-4 2-21,1-1 0,0 2 1,0-1-1,0 0 0,-10 9 1,9-5 130,0 1 0,1 0 0,0 0 0,0 1 0,1 0 0,0 0 0,1 0 1,0 0-1,0 1 0,1 0 0,0-1 0,1 1 0,0 0 0,0 1 0,1-1 0,0 0 1,1 0-1,1 11 0,0-14-168,0-1 1,0 1 0,1-1 0,0 0-1,0 1 1,1-1 0,-1 0-1,1 0 1,1 0 0,-1-1-1,1 1 1,6 6 0,-5-7-422,0-1 1,0 1-1,0-1 1,1 0 0,-1-1-1,1 1 1,0-1-1,0 0 1,1-1-1,-1 1 1,1-1 0,-1-1-1,13 3 1,13-2-8156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9.367"/>
    </inkml:context>
    <inkml:brush xml:id="br0">
      <inkml:brushProperty name="width" value="0.025" units="cm"/>
      <inkml:brushProperty name="height" value="0.025" units="cm"/>
    </inkml:brush>
  </inkml:definitions>
  <inkml:trace contextRef="#ctx0" brushRef="#br0">4 1 11403,'0'0'4324,"-4"49"-1986,8-35-1185,9 2-865,-5-2-127,8 0-97,-4-2-1506,-1-6-2113,0-3-2467</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53.687"/>
    </inkml:context>
    <inkml:brush xml:id="br0">
      <inkml:brushProperty name="width" value="0.025" units="cm"/>
      <inkml:brushProperty name="height" value="0.025" units="cm"/>
      <inkml:brushProperty name="color" value="#E71224"/>
    </inkml:brush>
  </inkml:definitions>
  <inkml:trace contextRef="#ctx0" brushRef="#br0">47 0 9993,'-2'12'9470,"-6"11"-7161,-2 7-2391,0 24 485,-6 81 0,16-133-384,-1 0 1,1 1-1,0-1 1,0 0-1,0 0 1,1 0-1,-1 0 1,1 1-1,-1-1 0,1 0 1,0 0-1,-1 0 1,1 0-1,0 0 1,0 0-1,1 0 1,-1 0-1,0-1 0,1 1 1,-1 0-1,1-1 1,-1 1-1,1-1 1,0 0-1,-1 1 1,1-1-1,0 0 1,0 0-1,0 0 0,0 0 1,0 0-1,0-1 1,0 1-1,1-1 1,-1 1-1,0-1 1,0 0-1,0 0 0,1 0 1,-1 0-1,0 0 1,4-1-1,2 1 187,1-2 0,0 1 0,-1-1 0,0 0 0,1-1 0,-1 0 0,0 0 0,0-1 0,0 0 0,7-5 0,3-4-94,0-2 0,-1 0 0,-1-1 0,0-1 0,-1-1 0,-1 0 0,0 0 0,18-36 1,-46 82-898,-18 55 1,16-7-787,17-25-2245,4-29-1421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1:03.068"/>
    </inkml:context>
    <inkml:brush xml:id="br0">
      <inkml:brushProperty name="width" value="0.025" units="cm"/>
      <inkml:brushProperty name="height" value="0.025" units="cm"/>
      <inkml:brushProperty name="color" value="#E71224"/>
    </inkml:brush>
  </inkml:definitions>
  <inkml:trace contextRef="#ctx0" brushRef="#br0">140 13 12876,'0'0'1132,"-9"3"405,4-1-1328,-1 0-1,0 1 1,1-1-1,0 1 1,0 1-1,0-1 0,0 1 1,0 0-1,1 0 1,-1 0-1,1 1 1,0 0-1,1-1 0,-1 1 1,1 1-1,0-1 1,0 0-1,0 1 1,1-1-1,0 1 0,0 0 1,-1 7-1,2-8-129,0 0 0,1 0 0,-1 0 0,1 0 0,0 1-1,0-1 1,1 0 0,1 6 0,-1-9-30,-1-1-1,1 0 1,0 0-1,-1 0 1,1 1-1,0-1 1,0 0-1,0 0 1,0 0-1,0 0 1,0-1 0,0 1-1,0 0 1,0 0-1,0 0 1,1-1-1,-1 1 1,0-1-1,1 1 1,-1-1-1,0 0 1,1 1-1,-1-1 1,0 0-1,1 0 1,-1 0 0,1 0-1,-1 0 1,0 0-1,1 0 1,-1 0-1,3-1 1,-1 0 67,1 0 1,-1 0-1,1 0 1,-1 0 0,0-1-1,1 1 1,-1-1-1,0 0 1,0 0-1,0 0 1,0 0-1,-1 0 1,1-1-1,0 0 1,-1 1 0,0-1-1,0 0 1,0 0-1,0 0 1,2-4-1,-1 1-24,-1 1-1,0 0 0,0-1 1,0 1-1,-1-1 1,0 0-1,0 1 0,0-1 1,-1 0-1,0 0 0,0 1 1,-1-7-1,1 10-93,0 1-1,0-1 1,-1 1-1,1-1 1,-1 1-1,1-1 1,-1 1-1,1 0 1,-1-1-1,0 1 1,0 0-1,0 0 1,1-1-1,-1 1 0,0 0 1,-1 0-1,1 0 1,0 0-1,0 0 1,0 0-1,-1 1 1,1-1-1,0 0 1,-1 1-1,1-1 1,0 1-1,-1-1 1,1 1-1,-1 0 1,1-1-1,-1 1 1,1 0-1,-1 0 1,1 0-1,-1 0 1,1 0-1,-1 1 1,1-1-1,-1 0 1,1 1-1,-1-1 1,1 1-1,0-1 1,-2 2-1,-2 0-20,0 0 1,0 0-1,0 0 1,0 1-1,1 0 0,-1 0 1,1 0-1,0 1 1,0-1-1,0 1 0,-5 7 1,1 1 2,1 0 1,1 0 0,0 1-1,-7 25 1,12-34 16,0 0 0,1 0-1,-1-1 1,1 1 0,-1 0 0,1 0 0,1 0 0,-1 0-1,2 7 1,-2-9 0,1 0-1,0-1 0,-1 1 1,1 0-1,0-1 0,0 1 0,0-1 1,0 1-1,0-1 0,1 0 1,-1 1-1,0-1 0,0 0 1,1 0-1,-1 0 0,1 0 0,-1 0 1,1 0-1,0 0 0,-1-1 1,1 1-1,2 0 0,3 1 37,0 0-1,0-1 1,0 0-1,1 0 0,-1 0 1,0-1-1,1 0 1,-1-1-1,0 0 1,0 0-1,0 0 0,1-1 1,-1 0-1,-1 0 1,1-1-1,0 0 0,-1 0 1,1-1-1,-1 1 1,0-1-1,0-1 1,0 1-1,-1-1 0,0 0 1,1 0-1,-2-1 1,1 1-1,-1-1 0,0 0 1,0-1-1,0 1 1,-1-1-1,0 1 1,-1-1-1,1 0 0,-1 0 1,0 0-1,-1 0 1,0 0-1,1-15 1,-3 21-37,1 0 0,0 1 1,0-1-1,0 0 0,-1 0 1,1 0-1,0 0 0,-1 1 1,1-1-1,0 0 0,-1 0 1,0 1-1,1-1 1,-1 0-1,1 1 0,-1-1 1,0 0-1,1 1 0,-1-1 1,0 1-1,1-1 0,-1 1 1,0-1-1,0 1 0,0 0 1,1-1-1,-1 1 1,0 0-1,0 0 0,0 0 1,0-1-1,0 1 0,0 0 1,0 0-1,1 0 0,-1 1 1,0-1-1,0 0 1,0 0-1,0 0 0,0 1 1,1-1-1,-1 0 0,0 1 1,0-1-1,-1 1 0,-2 1-28,-1-1 0,1 1 0,-1 0 0,1 0 0,0 0 0,0 1 0,0 0 0,-4 3 0,-28 41-29,34-44 47,0 0 1,1 1-1,-1-1 0,1 0 1,-1 0-1,1 1 0,0-1 0,1 0 1,-1 1-1,0-1 0,1 1 1,0-1-1,0 1 0,0 6 1,1-10 9,0 1 1,0 0 0,0 0 0,-1 0 0,1 0 0,0-1-1,0 1 1,0-1 0,0 1 0,0 0 0,0-1 0,0 0 0,1 1-1,-1-1 1,0 0 0,0 1 0,0-1 0,0 0 0,0 0-1,1 0 1,-1 0 0,0 0 0,0 0 0,0 0 0,0-1 0,3 1-1,32-9 148,-30 5-122,0 0 0,0-1 0,0 0 0,-1 0 0,0 0 0,0-1 0,0 0 0,0 0 0,-1 0 0,0 0 0,-1-1 0,1 1 0,-1-1 0,0 0 0,-1 0 0,0 0 0,0 0 0,0-1 0,-1 1 0,0 0 0,0-1 0,-1 1 0,0-1 0,-2-10 0,2 17-27,0-1-1,0 1 1,0 0-1,-1 0 1,1 0 0,0-1-1,-1 1 1,1 0-1,-1 0 1,1 0-1,-1 0 1,0 0 0,1 0-1,-1 0 1,0 0-1,0 0 1,0 0-1,1 0 1,-1 1 0,0-1-1,0 0 1,0 1-1,0-1 1,-1 0 0,1 1-1,0-1 1,0 1-1,0 0 1,0-1-1,-1 1 1,1 0 0,0 0-1,0 0 1,0 0-1,-1 0 1,1 0-1,0 0 1,0 0 0,-1 0-1,1 0 1,0 1-1,0-1 1,0 1-1,0-1 1,-2 1 0,-2 1-30,1 0 0,-1 0 0,0 0 0,1 0 0,-1 1 1,1 0-1,0-1 0,0 2 0,-6 5 0,7-5 19,0-1-1,1 1 0,-1-1 1,1 1-1,0 0 1,0 0-1,0 0 1,1 0-1,0 1 0,0-1 1,0 0-1,0 0 1,0 1-1,1-1 1,0 1-1,0-1 0,0 0 1,2 9-1,-2-12 15,1 0-1,0 0 1,-1 0-1,1 0 1,0 0-1,0 0 1,0 0-1,0 0 1,0 0-1,0 0 1,0 0-1,0-1 1,1 1-1,-1 0 0,0-1 1,0 1-1,1-1 1,-1 0-1,0 1 1,0-1-1,1 0 1,-1 0-1,0 0 1,1 0-1,-1 0 1,1 0-1,-1 0 1,0 0-1,2-1 1,0 1 16,-1 0 1,1 0 0,-1-1-1,1 1 1,-1-1 0,1 0-1,-1 0 1,1 0 0,-1 0-1,0 0 1,1 0-1,-1 0 1,0-1 0,3-2-1,-4 2-21,0 0 0,1 0 0,-1 0-1,0 0 1,0-1 0,0 1-1,-1 0 1,1 0 0,0-1 0,-1 1-1,0-1 1,1 1 0,-1-1-1,0 1 1,0 0 0,0-1 0,-1 1-1,1-1 1,-1 1 0,1-1-1,-1 1 1,0 0 0,0 0 0,0-1-1,-2-2 1,2 3-117,0 1-1,0 0 1,0 0-1,0-1 1,-1 1-1,1 0 1,0 0-1,-1 0 1,1 0-1,-1 1 1,1-1-1,-1 0 1,1 1-1,-1-1 1,0 1-1,1-1 1,-1 1-1,0 0 1,1 0-1,-1-1 1,0 1-1,1 0 1,-1 1-1,0-1 1,1 0-1,-1 0 1,0 1-1,1-1 1,-1 1-1,1-1 1,-1 1-1,1 0 1,-1 0-1,1 0 1,-1 0-1,1 0 1,0 0-1,-2 1 1,-26 31-7409,19-16 898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9:43.840"/>
    </inkml:context>
    <inkml:brush xml:id="br0">
      <inkml:brushProperty name="width" value="0.025" units="cm"/>
      <inkml:brushProperty name="height" value="0.025" units="cm"/>
    </inkml:brush>
  </inkml:definitions>
  <inkml:trace contextRef="#ctx0" brushRef="#br0">3339 27 12236,'0'0'1009,"-12"-6"-614,5 2-337,4 2-47,0 0-1,0 0 0,0 0 0,0 1 1,0-1-1,0 1 0,-1 0 0,1 0 1,0 0-1,-1 1 0,1-1 0,0 1 1,-1 0-1,1-1 0,-1 2 1,1-1-1,-1 0 0,1 1 0,0-1 1,-1 1-1,1 0 0,0 0 0,0 0 1,-1 1-1,-2 1 0,-73 49 222,-98 85 0,-63 78 241,41-35-385,-462 313 179,-39-59-119,349-223 147,102-54 690,-228 190 0,461-334-927,8-7-49,0-1 0,1 1 0,0 0 0,0 1 0,0 0 0,1 0 0,0 0 0,0 1 0,1-1 0,0 1 0,-4 10 0,9-17-46,0-1 1,-1 1-1,1 0 1,0-1-1,0 1 1,0 0-1,0 0 1,0-1-1,0 1 1,0 0-1,0 0 1,0-1-1,0 1 1,1 0-1,-1-1 1,0 1 0,0 0-1,1-1 1,-1 1-1,0 0 1,1-1-1,-1 1 1,1 0-1,-1-1 1,1 1-1,-1-1 1,1 1-1,-1-1 1,1 1-1,0-1 1,-1 0-1,1 1 1,0-1 0,-1 0-1,1 1 1,0-1-1,-1 0 1,1 0-1,0 0 1,-1 0-1,1 1 1,0-1-1,0 0 1,-1 0-1,2 0 1,38-2-1684,-38 2 1637,51-13-2565,11-16-2461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9:44.828"/>
    </inkml:context>
    <inkml:brush xml:id="br0">
      <inkml:brushProperty name="width" value="0.025" units="cm"/>
      <inkml:brushProperty name="height" value="0.025" units="cm"/>
    </inkml:brush>
  </inkml:definitions>
  <inkml:trace contextRef="#ctx0" brushRef="#br0">0 2426 6758,'0'0'4837,"5"-12"-4554,4-2-245,1-1 1,0 1 0,1 1-1,0 0 1,2 1-1,-1 0 1,1 0-1,29-18 1,1123-726 142,-30 112 1202,-144 85 1660,-496 249-2317,-489 306-1994,-13 0-5029,-13 3-2639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9:45.205"/>
    </inkml:context>
    <inkml:brush xml:id="br0">
      <inkml:brushProperty name="width" value="0.025" units="cm"/>
      <inkml:brushProperty name="height" value="0.025" units="cm"/>
    </inkml:brush>
  </inkml:definitions>
  <inkml:trace contextRef="#ctx0" brushRef="#br0">0 195 14253,'196'-57'-485,"1"7"-1,263-29 0,-436 76 415,-6 0 34,0 2 0,1 0 0,-1 0 0,0 2 0,21 3-1,-38-4 43,1 1 0,-1-1 0,0 1 0,1 0-1,-1-1 1,0 1 0,1 0 0,-1 0 0,0 0-1,0 0 1,0 0 0,0 0 0,0 0-1,0 0 1,0 1 0,-1-1 0,1 0 0,0 1-1,-1-1 1,1 0 0,0 1 0,-1-1 0,0 1-1,1-1 1,-1 0 0,0 1 0,0-1-1,0 1 1,0 1 0,0 3 84,0 0 1,0 0-1,-1 0 0,0 0 1,0 0-1,-3 8 0,-8 12 204,-1-1 0,-1 0 0,-1 0-1,-1-2 1,-22 25 0,7-7 48,-170 220 758,-46 64-659,26 18-703,140-191-1413,8-8-1506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07.405"/>
    </inkml:context>
    <inkml:brush xml:id="br0">
      <inkml:brushProperty name="width" value="0.025" units="cm"/>
      <inkml:brushProperty name="height" value="0.025" units="cm"/>
    </inkml:brush>
  </inkml:definitions>
  <inkml:trace contextRef="#ctx0" brushRef="#br0">6592 459 6374,'-306'-80'6053,"-162"-4"-6054,263 50 675,-988-148 480,-11 104-1293,958 81 124,1 11 1,-416 79 0,403-35 48,-275 100 1,369-97-28,3 7 0,-256 149 1,366-186 25,1 3 0,2 1 1,2 3-1,1 1 0,-73 84 1,98-98-44,2 0 1,0 1 0,1 1 0,2 1-1,1 0 1,1 1 0,2 0 0,1 1 0,1 0-1,1 1 1,2 0 0,-4 55 0,7-54-46,3-1 1,0 1 0,2 0-1,1 0 1,2-1 0,1 1-1,2-2 1,0 1 0,2-1-1,28 57 1,-12-44 46,3 0 1,1-2-1,2-1 0,1-2 0,3-1 1,0-2-1,3-1 0,1-2 1,53 33-1,46 19 140,231 103 0,-127-83-67,5-10 0,4-12 0,3-10 1,355 52-1,-220-74 193,3-17 0,503-21-1,-611-27-130,0-14 0,-2-11 0,326-91 0,-417 76-3,358-154 0,-406 139-25,-3-5-1,251-181 1,-333 212-73,-3-3 0,-2-3-1,-1-2 1,46-61 0,-79 87-6,0-1-1,-2 0 1,-1-2-1,-2 0 1,0-1-1,-2 0 1,-1-1-1,-2 0 1,-1-1-1,-1 0 1,4-45-1,-10 47 147,-1 1 0,-1 0 0,-2-1 0,-1 1-1,-1 0 1,-1 0 0,-2 1 0,-1-1 0,-1 1 0,-1 1 0,-2 0 0,0 0-1,-21-29 1,0 7-37,-2 1 0,-2 2-1,-2 2 1,-2 2 0,-2 1-1,-1 2 1,-3 2-1,0 3 1,-80-44 0,52 38-491,-2 3 0,-84-27 0,65 32-2047,-136-25 0,67 30-2641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12.553"/>
    </inkml:context>
    <inkml:brush xml:id="br0">
      <inkml:brushProperty name="width" value="0.025" units="cm"/>
      <inkml:brushProperty name="height" value="0.025" units="cm"/>
    </inkml:brush>
  </inkml:definitions>
  <inkml:trace contextRef="#ctx0" brushRef="#br0">1 140 10282,'72'-3'5277,"58"-11"-3272,46-4-1600,685-11 596,-82 6 555,1196-30 526,-831 89-1580,-796-27 197,-363-17-1160,-15-2-1459,-39-1-5666,38 6 1912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16.467"/>
    </inkml:context>
    <inkml:brush xml:id="br0">
      <inkml:brushProperty name="width" value="0.025" units="cm"/>
      <inkml:brushProperty name="height" value="0.025" units="cm"/>
    </inkml:brush>
  </inkml:definitions>
  <inkml:trace contextRef="#ctx0" brushRef="#br0">1 117 12043,'3'-9'1960,"19"-40"1173,7-9 3423,-30 61-6481,0 0 0,1 1 0,-1-1 0,1 0 0,0 1 0,0-1 0,0 1 0,1 5 0,0 10-35,-22 153 269,11-111 129,-3 101 0,13-204-9940,0 17 2252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16.897"/>
    </inkml:context>
    <inkml:brush xml:id="br0">
      <inkml:brushProperty name="width" value="0.025" units="cm"/>
      <inkml:brushProperty name="height" value="0.025" units="cm"/>
    </inkml:brush>
  </inkml:definitions>
  <inkml:trace contextRef="#ctx0" brushRef="#br0">0 236 11275,'0'0'10399,"6"3"-9412,-3-1-867,1 0 0,0-1 0,-1 1 0,1-1-1,0 0 1,0 0 0,0-1 0,0 1 0,0-1-1,1 0 1,-1 0 0,0 0 0,0 0 0,0-1-1,0 1 1,0-1 0,0 0 0,0-1 0,0 1-1,-1 0 1,1-1 0,0 0 0,-1 0-1,4-3 1,7-8 141,0-1-1,-1 0 0,-1-1 1,0-1-1,-1 0 0,-1 0 1,-1-1-1,0 0 0,-1-1 1,-1 0-1,0 0 0,3-21 1,-9 56-344,1 0 1,1 0-1,0 0 1,7 20-1,-1-1 63,10 37-689,-7-27-1777,-2-1-4376,-7-27-254</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17.602"/>
    </inkml:context>
    <inkml:brush xml:id="br0">
      <inkml:brushProperty name="width" value="0.025" units="cm"/>
      <inkml:brushProperty name="height" value="0.025" units="cm"/>
    </inkml:brush>
  </inkml:definitions>
  <inkml:trace contextRef="#ctx0" brushRef="#br0">0 57 9929,'0'0'13645,"11"-1"-12609,13 0-697,1 0 0,-1 2-1,0 1 1,31 6 0,-21-3-292,-1-1-1,53-1 1,-76-3-531,-1-1-1,1 0 1,0-1-1,0 0 1,-1-1-1,0 0 1,1 0-1,-1-1 1,0 0-1,0 0 1,-1-1-1,0 0 1,10-8-1,10-13-5531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9.765"/>
    </inkml:context>
    <inkml:brush xml:id="br0">
      <inkml:brushProperty name="width" value="0.025" units="cm"/>
      <inkml:brushProperty name="height" value="0.025" units="cm"/>
    </inkml:brush>
  </inkml:definitions>
  <inkml:trace contextRef="#ctx0" brushRef="#br0">178 6 12908,'0'0'6844,"-9"-2"-6534,-2 1-169,1-1 0,-1 2 1,1-1-1,-1 1 0,1 1 0,-1 0 1,-14 3-1,22-3-98,0-1-1,-1 1 1,1 0-1,0 0 1,0 0 0,-1 1-1,1-1 1,0 1-1,0-1 1,0 1-1,1 0 1,-1 0 0,0 1-1,1-1 1,-1 0-1,1 1 1,0-1-1,0 1 1,0 0 0,0 0-1,0 0 1,1 0-1,-1 0 1,1 0-1,0 0 1,0 1 0,0-1-1,0 0 1,0 1-1,1 6 1,0-9-43,0 0 0,1 0 0,-1 0 0,1-1 1,-1 1-1,1 0 0,-1 0 0,1 0 0,0 0 0,-1-1 0,1 1 0,0 0 0,0-1 0,0 1 1,0 0-1,-1-1 0,1 1 0,0-1 0,0 0 0,0 1 0,0-1 0,0 0 0,0 1 1,0-1-1,0 0 0,0 0 0,0 0 0,0 0 0,2 0 0,40 1 66,-35-1-34,21-3 4,0 0 0,0-3-1,-1 0 1,0-1-1,-1-2 1,44-20-1,-8 5 10,-63 23-50,0 1 1,1 0-1,-1-1 0,1 1 1,-1 0-1,1-1 1,-1 1-1,1 0 0,-1-1 1,1 1-1,0 0 0,-1 0 1,1 0-1,-1 0 0,1 0 1,0 0-1,-1 0 0,1 0 1,-1 0-1,1 0 1,0 0-1,-1 0 0,1 0 1,-1 0-1,1 0 0,-1 0 1,1 1-1,0-1 0,-1 0 1,1 0-1,-1 1 1,1-1-1,-1 0 0,1 1 1,0 0-1,-8 19 208,-1 6 124,7-26-323,1 1 1,0-1 0,0 1-1,0-1 1,1 1 0,-1 0-1,0-1 1,0 1 0,0-1-1,0 1 1,0-1 0,1 1-1,-1-1 1,0 1 0,1-1-1,-1 1 1,0-1 0,1 1-1,-1-1 1,0 1 0,1-1-1,-1 1 1,1-1 0,-1 0-1,1 1 1,-1-1 0,1 0-1,-1 0 1,1 1 0,-1-1-1,1 0 1,-1 0 0,1 0-1,0 0 1,-1 1 0,1-1-1,-1 0 1,2 0 0,18 2 49,1 0 1,-1-2 0,1 0 0,0-1 0,-1-1 0,1-1-1,-1-1 1,0-1 0,0 0 0,22-10 0,-43 16-52,-1 0 0,1 0 0,-1 0 1,1 1-1,-1-1 0,1 1 0,0-1 0,0 1 1,0-1-1,0 1 0,0 0 0,0-1 0,0 1 1,1 0-1,-1 0 0,0 2 0,1-3-12,-1-1-1,1 1 1,0 0-1,0-1 1,0 1-1,0 0 1,-1-1-1,1 1 1,0 0-1,0-1 1,1 1-1,-1 0 1,0-1-1,0 1 1,0 0-1,0-1 1,0 1-1,1 0 1,-1-1-1,0 1 0,1 0 1,-1-1-1,0 1 1,1-1-1,-1 1 1,1-1-1,-1 1 1,1-1-1,-1 1 1,1-1-1,-1 1 1,1-1-1,0 0 1,-1 1-1,1-1 1,-1 0-1,1 0 1,0 1-1,-1-1 1,1 0-1,0 0 1,-1 0-1,1 0 1,1 0-1,4 1-443,32-3-7945,-12-7-5567</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17.933"/>
    </inkml:context>
    <inkml:brush xml:id="br0">
      <inkml:brushProperty name="width" value="0.025" units="cm"/>
      <inkml:brushProperty name="height" value="0.025" units="cm"/>
    </inkml:brush>
  </inkml:definitions>
  <inkml:trace contextRef="#ctx0" brushRef="#br0">42 0 19763,'0'0'1313,"-15"67"-1249,9-35-32,1 5 0,1-2 0,4-4-416,0-1-1346,-4-6-736,2-4-609,2-8-929,-5-4-1633</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18.341"/>
    </inkml:context>
    <inkml:brush xml:id="br0">
      <inkml:brushProperty name="width" value="0.025" units="cm"/>
      <inkml:brushProperty name="height" value="0.025" units="cm"/>
    </inkml:brush>
  </inkml:definitions>
  <inkml:trace contextRef="#ctx0" brushRef="#br0">0 108 15887,'0'0'2984,"0"-9"-443,0 5-2360,0 1 0,0 0 0,1-1 0,-1 1 0,1 0 0,-1 0 0,1 0-1,0-1 1,1 1 0,-1 0 0,0 0 0,1 1 0,-1-1 0,1 0 0,3-4 0,-1 4 24,0-1 0,0 1 1,1 0-1,-1 0 1,1 1-1,-1-1 1,1 1-1,0 0 1,0 0-1,0 1 1,9-2-1,6-2 146,0 2 0,1 0 0,34 1 0,-48 1-344,0 2 0,0-1-1,0 1 1,0 0 0,0 0 0,0 1-1,-1 0 1,1 0 0,0 1 0,-1-1-1,1 2 1,-1-1 0,0 1 0,7 5-1,-12-8-19,1 0 1,-1 1-1,1-1 0,-1 1 0,0-1 0,1 1 0,-1-1 0,0 1 0,0 0 0,0 0 0,0 0 0,-1-1 0,1 1 0,0 0 0,-1 0 0,0 0 1,1 0-1,-1 0 0,0 0 0,0 0 0,0 0 0,0 0 0,0 0 0,-1 4 0,-1-2 14,1-1-1,-1 1 0,0-1 1,0 0-1,0 0 1,0 0-1,-1 0 1,0 0-1,1 0 1,-1-1-1,0 1 1,-5 2-1,-2 2 57,0-1-1,-1 0 0,0-1 1,-1 0-1,1 0 0,-1-1 1,-16 3-1,41-3-545,0 1 0,-1 1 1,18 9-1,-26-13 440,1 0 1,-1 1-1,0-1 1,0 1-1,0 0 1,0 0-1,-1 0 1,1 0-1,-1 1 1,0 0-1,0-1 1,0 1-1,0 0 1,-1 1-1,1-1 1,-1 0-1,0 1 1,-1-1-1,1 1 1,1 7-1,-4-9 105,0 0-1,0 1 1,0-1-1,0 0 1,0 0-1,-1 0 0,0 0 1,1-1-1,-1 1 1,0 0-1,0-1 1,-1 1-1,1-1 1,0 0-1,-1 0 0,1 0 1,-1 0-1,0 0 1,0 0-1,0-1 1,0 1-1,0-1 0,-5 2 1,-9 4 796,0-1 0,-34 7 0,41-11-664,1-1 0,-1 0 1,0 0-1,0 0 1,0-2-1,-13 0 0,23 0-263,-1 1 0,0 0 0,1 0 0,-1 0 0,1 0 0,-1-1 1,1 1-1,-1 0 0,1-1 0,-1 1 0,1 0 0,-1-1 0,1 1 0,-1-1 0,1 1 0,0 0 0,-1-1 0,1 1 0,0-1 0,-1 1 0,1-1 0,0 1 0,-1-1 0,1 0 0,0 1 0,0-1 0,0 1 0,0-1 0,0 1 0,0-1 0,0 0 0,0 1 0,0-1 0,0 1 0,0-1 0,0 0 0,0 1 0,0-1 0,0 1 0,0-1 0,1 0 0,-1 1 0,0-1 0,1 1 0,-1-1 1,0 1-1,1-1 0,-1 1 0,0 0 0,1-1 0,-1 1 0,1-1 0,-1 1 0,1 0 0,0-1 0,25-24-6820,-2 12 430,6 2-3096</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18.669"/>
    </inkml:context>
    <inkml:brush xml:id="br0">
      <inkml:brushProperty name="width" value="0.025" units="cm"/>
      <inkml:brushProperty name="height" value="0.025" units="cm"/>
    </inkml:brush>
  </inkml:definitions>
  <inkml:trace contextRef="#ctx0" brushRef="#br0">12 1 18001,'0'0'7527,"-10"54"-6950,8-44-513,2 0-96,0-2-929,6-4-2018,1-4-2818,5 0-2403</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19.378"/>
    </inkml:context>
    <inkml:brush xml:id="br0">
      <inkml:brushProperty name="width" value="0.025" units="cm"/>
      <inkml:brushProperty name="height" value="0.025" units="cm"/>
    </inkml:brush>
  </inkml:definitions>
  <inkml:trace contextRef="#ctx0" brushRef="#br0">20 177 6086,'0'0'11205,"-6"-19"-11440,-8 9 2115,15 7 607,28 9 2135,6 0-4327,-30-5-244,1-1 1,-1 0-1,0-1 1,0 1 0,0-1-1,1 0 1,-1 0-1,0-1 1,0 1 0,0-1-1,0 0 1,-1-1 0,1 1-1,-1-1 1,1 0-1,3-3 1,-5 2 47,1 0 1,-2 1-1,1-1 0,0 0 1,-1 0-1,0-1 1,0 1-1,0 0 0,-1-1 1,1 1-1,-1-1 0,0 1 1,0-1-1,-1 0 0,1 0 1,-1 1-1,0-1 1,-1-6-1,1 9-90,-1 0 1,1 0-1,0 1 0,-1-1 1,0 0-1,1 0 1,-1 0-1,0 1 0,0-1 1,0 0-1,0 1 0,0-1 1,0 1-1,-1-1 1,1 1-1,-1-1 0,1 1 1,-1 0-1,1 0 0,-1 0 1,1 0-1,-1 0 1,0 0-1,0 0 0,0 1 1,1-1-1,-1 0 0,0 1 1,0 0-1,0-1 1,0 1-1,0 0 0,0 0 1,0 0-1,0 0 0,-3 1 1,0-1-29,0 1 1,0-1-1,0 1 1,1 0-1,-1 0 1,0 1-1,1 0 1,-1-1-1,1 1 1,0 1-1,-1-1 1,1 1-1,0-1 1,-4 5-1,3-1 12,0 0-1,1 0 0,-1 0 1,2 0-1,-1 1 1,1 0-1,0-1 0,0 1 1,1 0-1,-1 1 0,2-1 1,-1 0-1,1 1 1,0-1-1,1 12 0,0-15-54,0 0-1,1 0 0,0 0 1,0-1-1,0 1 0,0 0 1,1 0-1,-1 0 0,1-1 1,0 1-1,0-1 0,1 0 1,-1 1-1,1-1 0,-1 0 1,1 0-1,0-1 0,0 1 1,0-1-1,0 1 0,1-1 1,-1 0-1,1 0 0,-1 0 1,1-1-1,0 1 0,0-1 1,0 0-1,7 1 0,1 0-1092,-1 0-1,1-1 0,21 0 0,11-10-5885,-18-4 1174</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19.759"/>
    </inkml:context>
    <inkml:brush xml:id="br0">
      <inkml:brushProperty name="width" value="0.025" units="cm"/>
      <inkml:brushProperty name="height" value="0.025" units="cm"/>
    </inkml:brush>
  </inkml:definitions>
  <inkml:trace contextRef="#ctx0" brushRef="#br0">121 124 4612,'0'0'16555,"-10"-1"-15653,7 0-863,0 0 1,0 1-1,0-1 0,0 1 0,0 0 1,0 0-1,1 0 0,-1 0 1,0 0-1,0 1 0,0 0 1,0-1-1,0 1 0,0 0 1,0 0-1,1 1 0,-1-1 0,0 0 1,1 1-1,-1 0 0,1 0 1,0 0-1,-1 0 0,1 0 1,0 0-1,0 0 0,0 1 1,1-1-1,-1 0 0,1 1 0,-1 0 1,-1 4-1,-1 2 27,0-1-1,0 0 0,1 1 1,0 0-1,0 0 0,1 0 1,1 0-1,-1 0 1,2 0-1,-1 1 0,2 17 1,0-25-43,-1-1 0,1 0 0,-1 1 0,1-1 0,0 0 0,-1 0 0,1 0 0,0 0 0,0 0 0,0 0 0,0 0 0,0 0 0,0 0 0,0 0 0,1 0 0,-1-1 0,0 1 0,0 0 0,1-1-1,-1 1 1,0-1 0,0 1 0,1-1 0,-1 0 0,1 0 0,-1 0 0,0 1 0,1-1 0,-1-1 0,1 1 0,-1 0 0,0 0 0,1 0 0,-1-1 0,0 1 0,1-1 0,-1 1 0,0-1 0,2 0 0,4-1 240,0-1 0,0 1 0,0-1 0,0-1 0,-1 1 0,8-7 0,11-12-133,-1-1 0,-2-1 0,0-2 0,-2 0 0,-1-1 1,-1-1-1,17-35 0,-22 29-146,-11 27-110,-9 22-95,-18 41 56,16-41 82,1 1-1,1 0 1,1 0-1,0 1 0,1-1 1,1 1-1,0 0 1,1 0-1,1 1 1,0 26-1,2-43-68,1 0 0,-1 0-1,0 0 1,0 0 0,0 0 0,1 1-1,-1-1 1,0 0 0,1 0 0,-1 0-1,1 0 1,-1 0 0,1 0-1,0 0 1,-1-1 0,1 1 0,0 0-1,0 0 1,-1 0 0,1-1 0,2 2-1,23 3-7099,-7-5-515</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0.124"/>
    </inkml:context>
    <inkml:brush xml:id="br0">
      <inkml:brushProperty name="width" value="0.025" units="cm"/>
      <inkml:brushProperty name="height" value="0.025" units="cm"/>
    </inkml:brush>
  </inkml:definitions>
  <inkml:trace contextRef="#ctx0" brushRef="#br0">34 0 6726,'0'0'15535,"-32"54"-13037,30-46-1280,2-1-770,0-1-352,0-1-64,0-3-224,0-14-13485</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0.752"/>
    </inkml:context>
    <inkml:brush xml:id="br0">
      <inkml:brushProperty name="width" value="0.025" units="cm"/>
      <inkml:brushProperty name="height" value="0.025" units="cm"/>
    </inkml:brush>
  </inkml:definitions>
  <inkml:trace contextRef="#ctx0" brushRef="#br0">34 66 7559,'3'-8'5189,"0"-2"-4717,14-35 7495,-17 45-7916,0 0 0,0 0 0,0 0 0,0 1-1,1-1 1,-1 0 0,0 0 0,0 0 0,0 0 0,0 0 0,0 0-1,0 0 1,0 0 0,1 0 0,-1 0 0,0 1 0,0-1 0,0 0 0,0 0-1,0 0 1,0 0 0,1 0 0,-1 0 0,0 0 0,0 0 0,0 0 0,0 0-1,0 0 1,1 0 0,-1 0 0,0 0 0,0 0 0,0 0 0,0 0 0,0-1-1,0 1 1,1 0 0,-1 0 0,0 0 0,0 0 0,0 0 0,0 0-1,0 0 1,0 0 0,0 0 0,1 0 0,-1-1 0,0 1 0,0 0 0,0 0-1,0 0 1,0 0 0,0 0 0,0 0 0,0-1 0,0 1 0,0 0 0,0 0-1,0 0 1,0 0 0,0 0 0,0-1 0,0 1 0,0 0 0,0 0 0,0 0-1,0 0 1,0-1 0,0 33 129,-8 20-52,-16 63 1,13-65-1469,-9 68-1,20-146-11604,2-6 6864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1.100"/>
    </inkml:context>
    <inkml:brush xml:id="br0">
      <inkml:brushProperty name="width" value="0.025" units="cm"/>
      <inkml:brushProperty name="height" value="0.025" units="cm"/>
    </inkml:brush>
  </inkml:definitions>
  <inkml:trace contextRef="#ctx0" brushRef="#br0">1 48 8232,'0'0'6630,"0"12"-6080,0 1-300,0 38 719,8 61 0,-6-96-865,1-1-1,0 1 0,1-1 0,1 0 1,0 0-1,1 0 0,1-1 0,14 24 1,-19-36 29,-1 0 1,0 0 0,0 0 0,1 0 0,-1-1-1,1 1 1,-1-1 0,1 1 0,0-1 0,0 1-1,0-1 1,0 0 0,0 0 0,0 0-1,0 0 1,0 0 0,0 0 0,0-1 0,0 1-1,0-1 1,1 0 0,-1 1 0,4-1 0,-3-1 49,1 0 0,-1 0 1,0 0-1,1 0 0,-1-1 1,0 0-1,0 1 0,0-1 1,0 0-1,0 0 0,0-1 1,-1 1-1,4-4 0,8-10 585,-2 0 0,0-1-1,19-36 1,-30 51-712,9-17 98,-1-1 1,0 1-1,-2-1 0,0-1 1,-2 0-1,0 0 1,-1 0-1,-1 0 0,-1 0 1,-1-1-1,-2-22 0,1 43-197,0 0 0,0 1 0,0-1 0,1 0 0,-1 1 0,0-1 0,0 0 0,0 0 0,0 1 0,-1-1 0,1 0 0,0 1 0,0-1 0,0 0 0,-1 0 0,1 1-1,0-1 1,0 1 0,-1-1 0,1 0 0,-1 1 0,1-1 0,-1 1 0,1-1 0,0 1 0,-1-1 0,0 1 0,1-1 0,-1 1 0,1-1 0,-1 1 0,0 0 0,1-1 0,-1 1 0,0 0-1,1 0 1,-1 0 0,-1-1 0,1 2-203,0 0-1,0 0 1,0-1-1,0 1 0,1 0 1,-1 0-1,0 0 0,0 0 1,1 0-1,-1 0 1,1 0-1,-1 0 0,1 1 1,-1-1-1,1 0 1,0 0-1,-1 0 0,1 0 1,0 1-1,0-1 1,0 0-1,0 2 0,-2 46-8865,2-23 2119</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1.446"/>
    </inkml:context>
    <inkml:brush xml:id="br0">
      <inkml:brushProperty name="width" value="0.025" units="cm"/>
      <inkml:brushProperty name="height" value="0.025" units="cm"/>
    </inkml:brush>
  </inkml:definitions>
  <inkml:trace contextRef="#ctx0" brushRef="#br0">25 10 12844,'0'0'8387,"-3"12"-8296,1-7-70,-2 7 109,0 0 0,1 1 0,0-1 0,1 1 0,0-1-1,1 1 1,0 0 0,3 23 0,-2-35-87,1 0 1,-1-1-1,1 1 1,-1 0-1,0-1 1,1 1-1,0 0 1,-1-1-1,1 1 0,-1-1 1,1 1-1,0-1 1,-1 1-1,1-1 1,0 0-1,0 1 1,-1-1-1,1 0 0,0 1 1,0-1-1,-1 0 1,1 0-1,0 0 1,0 0-1,0 0 1,0 0-1,-1 0 0,1 0 1,0 0-1,1 0 1,27-8 1630,-15-3-1518,0 0-1,-1-1 0,0 0 1,-1-1-1,0 0 0,-1-1 1,-1 0-1,0-1 0,-1-1 0,9-19 1,-17 169-1096,-1-132 808,1 0 0,-1-1 0,1 1 0,-1-1 0,1 1 0,-1-1 0,1 1 0,0-1 0,0 1 0,0-1 0,0 1 0,0-1 0,0 0 0,0 0 0,0 1 0,1-1 0,-1 0 0,0 0 0,1 0 0,-1-1 0,1 1 0,-1 0 0,1 0 0,-1-1 0,1 1 0,-1-1 0,3 1 0,0 0-307,-1-1 0,0 1 0,1-1 0,-1 0 0,1 0-1,-1 0 1,0 0 0,1-1 0,-1 1 0,0-1 0,1 0 0,-1 0-1,5-2 1,18-16-3944</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1.843"/>
    </inkml:context>
    <inkml:brush xml:id="br0">
      <inkml:brushProperty name="width" value="0.025" units="cm"/>
      <inkml:brushProperty name="height" value="0.025" units="cm"/>
    </inkml:brush>
  </inkml:definitions>
  <inkml:trace contextRef="#ctx0" brushRef="#br0">135 1 17873,'0'0'1740,"-6"10"-330,-5 7-1105,-64 113 2699,67-116-2759,2 1 1,0-1 0,1 1-1,0 1 1,2-1 0,-1 1-1,-1 30 1,5-45-246,0-1-1,0 1 1,0-1-1,1 1 1,-1-1 0,0 1-1,0 0 1,1-1-1,-1 1 1,0-1 0,1 0-1,-1 1 1,0-1 0,1 1-1,-1-1 1,1 1-1,-1-1 1,1 0 0,-1 1-1,0-1 1,1 0 0,0 0-1,-1 1 1,1-1-1,-1 0 1,1 0 0,-1 0-1,1 0 1,0 1 0,28 1-28,23-9-35,-32 1 31,-13 4-118,-1 0 0,1 0 0,0 0 0,0 1 0,1 0 0,-1 0 0,0 1 1,0 0-1,0 0 0,10 2 0,-16-1 134,0 0 0,0 0 1,0-1-1,-1 1 0,1 0 0,0 0 1,-1 0-1,1 0 0,-1 0 0,1 0 0,-1 0 1,0 1-1,1-1 0,-1 0 0,0 0 1,0 0-1,0 0 0,0 0 0,0 0 1,0 1-1,0-1 0,0 0 0,0 0 1,0 0-1,-1 2 0,-7 29 9,-41 52 830,49-84-804,0 0 1,-1 1 0,1-1 0,0 0 0,0 0-1,0 1 1,0-1 0,0 0 0,0 0-1,0 1 1,0-1 0,0 0 0,0 0 0,0 1-1,0-1 1,0 0 0,0 0 0,0 1 0,0-1-1,0 0 1,0 0 0,0 1 0,0-1-1,0 0 1,0 0 0,0 1 0,0-1 0,1 0-1,-1 0 1,0 1 0,0-1 0,0 0 0,0 0-1,1 0 1,-1 1 0,0-1 0,0 0-1,0 0 1,1 0 0,15 4 625,22-3 23,-33-1-669,-1 0-111,0 0 1,-1 0-1,1-1 0,-1 1 1,1-1-1,-1 0 0,1 0 0,-1 0 1,1 0-1,-1 0 0,0-1 1,0 0-1,0 0 0,0 1 1,0-2-1,4-2 0,-6 3-319,1 0 0,-1 0 0,1 0 0,-1 0-1,0 0 1,0 0 0,0 0 0,0-1 0,0 1-1,0 0 1,-1-1 0,1 1 0,-1 0 0,0-1-1,1-4 1,-1-17-5206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0.236"/>
    </inkml:context>
    <inkml:brush xml:id="br0">
      <inkml:brushProperty name="width" value="0.025" units="cm"/>
      <inkml:brushProperty name="height" value="0.025" units="cm"/>
    </inkml:brush>
  </inkml:definitions>
  <inkml:trace contextRef="#ctx0" brushRef="#br0">134 7 16528,'0'0'7244,"-10"-2"-7159,3 0-73,0 1-1,0 0 0,0 0 1,0 1-1,0 0 0,0 1 1,-9 1-1,13-2 6,0 0 0,0 1 0,0 0 0,0 0-1,1-1 1,-1 2 0,0-1 0,0 0 0,1 1 0,-1-1 0,1 1-1,-1-1 1,1 1 0,0 0 0,0 0 0,0 0 0,0 1 0,0-1 0,0 0-1,1 1 1,-1-1 0,1 1 0,-1 0 0,-1 5 0,3-7-16,0 0 1,1 0-1,-1-1 0,0 1 1,0 0-1,0 0 1,1 0-1,-1 0 1,1 0-1,-1 0 1,0 0-1,1 0 0,0 0 1,-1-1-1,1 1 1,-1 0-1,1 0 1,0-1-1,0 1 1,-1 0-1,1-1 0,0 1 1,0-1-1,0 1 1,0-1-1,0 1 1,0-1-1,-1 0 1,1 1-1,0-1 0,0 0 1,0 0-1,0 0 1,0 0-1,0 0 1,2 0-1,41 4 138,-43-4-128,31 1 63,0-2 0,0-1 0,0-2 0,-1-1 0,0-1 0,0-2 0,48-19 0,-48 56 332,-4-22-392,0-1-1,1-1 1,-1-1 0,1-2 0,0-1-1,46-4 1,-11 2-671,54 7 97,-3-1-2622,-94-6-2781,-3-3-4377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2.204"/>
    </inkml:context>
    <inkml:brush xml:id="br0">
      <inkml:brushProperty name="width" value="0.025" units="cm"/>
      <inkml:brushProperty name="height" value="0.025" units="cm"/>
    </inkml:brush>
  </inkml:definitions>
  <inkml:trace contextRef="#ctx0" brushRef="#br0">1 9 10122,'0'0'14862,"56"-9"-13933,-27 10-769,7 8-96,3 1-449,-3 2-1921,-1-2-1409,-3-6-3460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2.579"/>
    </inkml:context>
    <inkml:brush xml:id="br0">
      <inkml:brushProperty name="width" value="0.025" units="cm"/>
      <inkml:brushProperty name="height" value="0.025" units="cm"/>
    </inkml:brush>
  </inkml:definitions>
  <inkml:trace contextRef="#ctx0" brushRef="#br0">0 115 10314,'0'0'9876,"9"6"-8878,-7-5-929,1 1-1,-1 0 1,1-1 0,-1 1-1,1-1 1,0 0 0,-1 0-1,1 0 1,0 0 0,0 0 0,0-1-1,-1 1 1,1-1 0,0 0-1,0 1 1,0-2 0,0 1-1,0 0 1,0 0 0,0-1-1,0 0 1,-1 1 0,1-1-1,0 0 1,0-1 0,-1 1-1,1 0 1,-1-1 0,1 1-1,-1-1 1,0 0 0,1 0-1,-1 0 1,0 0 0,0 0-1,2-4 1,0 2 2,0-1 1,-1 0-1,1 0 0,-1 0 1,0-1-1,-1 1 0,1-1 0,-1 1 1,0-1-1,-1 0 0,1 0 1,-1 0-1,0 0 0,0 0 0,-1 0 1,0-9-1,-1 15-81,1 0 1,0-1-1,-1 1 1,1 0-1,0 0 0,-1-1 1,1 1-1,-1 0 1,1 0-1,0 0 1,-1-1-1,1 1 0,-1 0 1,1 0-1,-1 0 1,1 0-1,-1 0 0,1 0 1,0 0-1,-1 0 1,1 0-1,-1 0 1,1 0-1,-1 0 0,1 0 1,-1 0-1,1 0 1,0 1-1,-1-1 1,1 0-1,-1 0 0,1 1 1,0-1-1,-1 1 1,-16 7-185,12-2 199,0 0 0,0 0-1,0 0 1,0 0 0,1 1-1,1-1 1,-1 1 0,1 0-1,0 1 1,-3 9 0,5-15-2,1 0 1,-1 0 0,1 0 0,0 0-1,0 0 1,0 0 0,0 0 0,0 0-1,0-1 1,0 1 0,0 0 0,1 0-1,-1 0 1,1 0 0,-1 0 0,1 0 0,0 0-1,0-1 1,0 1 0,0 0 0,0-1-1,0 1 1,0-1 0,1 1 0,-1-1-1,1 1 1,-1-1 0,1 0 0,-1 0-1,1 0 1,0 0 0,-1 0 0,1 0 0,0 0-1,0 0 1,0-1 0,-1 1 0,1-1-1,0 1 1,0-1 0,0 0 0,0 0-1,0 0 1,0 0 0,2 0 0,15 0 71,0-1 0,0 0 0,0-2 0,0 0 0,24-8 0,41-6-50,-82 17-34,0-1 0,0 1-1,0 0 1,0 0 0,0 0 0,0 0 0,0 0 0,0 0 0,0 0 0,0 1 0,-1-1-1,1 1 1,4 1 0,1 14 54,3 10 657,-8-25-663,0 1 1,0-1-1,1 0 0,-1-1 1,0 1-1,1 0 0,-1 0 1,1-1-1,-1 0 0,1 1 1,-1-1-1,1 0 0,-1 0 0,1-1 1,4 0-1,39-5 240,-31 1-365,22-3-172,-36 7 91,0 1-1,-1 0 1,1 0 0,0 0 0,-1 0 0,1 0-1,0 0 1,-1 0 0,1 1 0,0-1-1,-1 0 1,1 0 0,0 0 0,-1 1 0,1-1-1,0 0 1,-1 1 0,1-1 0,-1 1-1,1-1 1,-1 0 0,1 1 0,-1-1 0,1 1-1,-1-1 1,1 1 0,-1 0 0,0-1-1,1 1 1,-1-1 0,0 1 0,1 0 0,-1-1-1,0 1 1,0 0 0,0-1 0,0 1-1,1 0 1,-1 0 0,0-1 0,0 2 0,0 5-4275</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3.212"/>
    </inkml:context>
    <inkml:brush xml:id="br0">
      <inkml:brushProperty name="width" value="0.025" units="cm"/>
      <inkml:brushProperty name="height" value="0.025" units="cm"/>
    </inkml:brush>
  </inkml:definitions>
  <inkml:trace contextRef="#ctx0" brushRef="#br0">0 57 4356,'0'0'15962,"9"-7"-13901,2-1-1283,0 1 0,0 1 0,24-11 0,-30 15-655,0 0-1,-1 0 1,1 1 0,0 0 0,0-1-1,0 2 1,0-1 0,0 0 0,0 1 0,0 0-1,0 0 1,0 1 0,0-1 0,0 1 0,0 0-1,6 3 1,-9-3-131,-1 0-1,0 0 0,0 1 1,1-1-1,-1 0 1,0 1-1,0-1 1,0 1-1,-1 0 1,1-1-1,0 1 1,0 0-1,-1-1 1,1 1-1,-1 0 0,0 0 1,0-1-1,1 1 1,-1 0-1,0 0 1,0-1-1,-1 1 1,1 0-1,0 0 1,0 0-1,-1-1 0,1 1 1,-1 0-1,-1 1 1,-19 50-312,4-26 186,13-22 90,1 0 1,-1 0 0,1 1 0,0-1 0,0 1 0,1-1 0,0 1-1,0 0 1,0 0 0,-2 11 0,6-16 38,-1 0 1,0 0-1,0 0 0,0-1 1,0 1-1,0 0 1,1 0-1,-1-1 0,0 1 1,1-1-1,-1 1 0,0-1 1,1 0-1,-1 1 1,1-1-1,-1 0 0,0 0 1,1 0-1,-1 0 0,1 0 1,-1 0-1,1-1 1,-1 1-1,2-1 0,2 1 52,6 0 42,0-1 0,-1-1 0,1 0 0,-1 0 0,0-1 0,0 0-1,0-1 1,0 0 0,0-1 0,-1 0 0,16-10 0,-20 11-177,1 0 0,-1 0 0,0 0 0,0-1 0,-1 0 0,1 0 0,-1 0 0,0 0 0,-1-1 0,1 1-1,-1-1 1,0 0 0,0 0 0,-1 0 0,0-1 0,0 1 0,0 0 0,-1-1 0,1-12 0,-2 18-121,0 1 1,0-1-1,0 1 1,0-1 0,0 0-1,0 1 1,0-1 0,-1 1-1,1-1 1,0 1-1,0-1 1,-1 0 0,1 1-1,0-1 1,0 1 0,-1-1-1,1 1 1,-1 0-1,1-1 1,0 1 0,-1-1-1,1 1 1,-1 0 0,1-1-1,-1 1 1,1 0-1,-1-1 1,1 1 0,-1 0-1,0 0 1,1 0-1,-1-1 1,1 1 0,-1 0-1,0 0 1,1 0 0,-1 0-1,1 0 1,-1 0-1,0 0 1,1 0 0,-1 0-1,1 1 1,-2-1 0,-1 0-1594,-3 0-3392</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3.634"/>
    </inkml:context>
    <inkml:brush xml:id="br0">
      <inkml:brushProperty name="width" value="0.025" units="cm"/>
      <inkml:brushProperty name="height" value="0.025" units="cm"/>
    </inkml:brush>
  </inkml:definitions>
  <inkml:trace contextRef="#ctx0" brushRef="#br0">126 7 11627,'0'0'9267,"-9"-3"-8471,6 2-783,0 1 0,0-1 0,0 1 0,-1-1 0,1 1 0,0 0 0,0 0 0,0 0 0,0 1 0,-1-1 0,1 1 1,0 0-1,0-1 0,0 1 0,-5 3 0,3-1 43,0 1 1,1 0-1,-1 0 1,1 0-1,0 0 1,0 1-1,0-1 1,0 1-1,-4 9 1,6-11 35,0 0 0,0 0 1,1 0-1,-1 0 0,1 0 0,0 0 0,0 1 1,0-1-1,0 0 0,0 4 0,2-6-80,-1 0 0,0 0 0,0 0-1,0 0 1,0 0 0,1 0 0,-1-1-1,0 1 1,1 0 0,-1 0 0,1 0 0,-1-1-1,1 1 1,-1 0 0,1 0 0,0-1-1,-1 1 1,1 0 0,0-1 0,0 1-1,-1-1 1,1 1 0,0-1 0,0 0 0,0 1-1,0-1 1,-1 0 0,1 1 0,0-1-1,0 0 1,0 0 0,0 0 0,0 0-1,0 0 1,0 0 0,0 0 0,0 0 0,1 0-1,25-2 383,1 0-1,-1-2 1,0-1-1,27-8 1,-26 5-393,-1 2-1,1 1 1,46-2-1,-73 7 2,-1 1 0,1-1 1,-1 1-1,1 0 0,0-1 0,-1 1 0,1 0 0,-1-1 1,0 1-1,1 0 0,-1-1 0,1 1 0,-1 0 0,0 0 1,0-1-1,1 1 0,-1 0 0,0 0 0,0 0 0,0-1 0,0 1 1,0 0-1,0 0 0,0 0 0,0 1 0,-1 31 112,1-24-97,1-9-11,0 1 1,-1-1-1,1 1 1,0-1-1,0 1 0,0-1 1,0 0-1,0 0 0,-1 1 1,1-1-1,0 0 1,0 0-1,0 0 0,0 0 1,0 0-1,0 0 1,0 0-1,0 0 0,0 0 1,0-1-1,-1 1 0,2-1 1,24-3 220,17-11-134,-32 10-310,0 1-1,1 0 0,-1 1 0,1 0 1,0 1-1,16-1 0,-27 4 145,-1-1 0,1 0 1,0 0-1,-1 1 0,1-1 0,0 0 0,-1 1 1,1-1-1,-1 0 0,1 1 0,-1-1 0,1 1 1,-1-1-1,1 1 0,-1 0 0,1-1 0,-1 1 1,0-1-1,1 1 0,-1 0 0,0-1 0,0 1 1,1 0-1,-1-1 0,0 1 0,0 0 0,0-1 1,0 1-1,0 0 0,0-1 0,0 2 0,0 15-2759,-2-9-2848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4.045"/>
    </inkml:context>
    <inkml:brush xml:id="br0">
      <inkml:brushProperty name="width" value="0.025" units="cm"/>
      <inkml:brushProperty name="height" value="0.025" units="cm"/>
    </inkml:brush>
  </inkml:definitions>
  <inkml:trace contextRef="#ctx0" brushRef="#br0">99 0 15278,'0'0'7784,"-22"51"-7464,11-17 32,1 2 33,-1 4-97,0-1-192,5-2-64,1-6 0,3-2-128,-4-6-1633,6-8-1571,-5-6-767,-5-9-1987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4.483"/>
    </inkml:context>
    <inkml:brush xml:id="br0">
      <inkml:brushProperty name="width" value="0.025" units="cm"/>
      <inkml:brushProperty name="height" value="0.025" units="cm"/>
    </inkml:brush>
  </inkml:definitions>
  <inkml:trace contextRef="#ctx0" brushRef="#br0">1 100 15150,'0'0'2739,"7"-8"-374,0 0-1921,1 0 0,0 1-1,0 0 1,0 0 0,1 1 0,0 0 0,1 1 0,-1 0-1,1 0 1,0 1 0,0 0 0,0 1 0,12-3 0,61-4 927,-77 10-1363,-1 0 0,1 0 0,-1 0 0,1 1 0,-1 0-1,0 0 1,1 0 0,-1 0 0,0 1 0,0 0-1,0 0 1,8 5 0,-11-5-28,0-1 1,-1 1-1,1 0 1,-1 0-1,1 0 0,-1 0 1,0 0-1,0 0 0,0 1 1,0-1-1,0 0 0,0 1 1,-1-1-1,1 0 1,-1 1-1,0-1 0,1 1 1,-1-1-1,0 0 0,-1 1 1,1-1-1,0 1 1,-1-1-1,1 0 0,-1 1 1,0-1-1,0 0 0,0 1 1,0-1-1,0 0 0,-2 3 1,-4 8-7,-1 0 0,-1-1 1,-16 19-1,25-31 26,-1 1-91,0-1 1,0 1 0,1 0 0,-1 0-1,0 0 1,1 0 0,-1 0-1,0 0 1,1 0 0,-1 0 0,1 0-1,0 0 1,-1 0 0,1 1-1,0-1 1,0 0 0,-1 0 0,1 0-1,0 0 1,0 0 0,1 1 0,-1-1-1,0 0 1,0 0 0,0 0-1,1 0 1,-1 0 0,0 1 0,1-1-1,-1 0 1,1 0 0,0 1-1,33 25-1452,-10-8 1373,-18-14 146,-1 1 0,0 0 0,0 0-1,-1 1 1,1-1 0,-1 1 0,-1 0-1,4 10 1,-6-15 70,0-1-1,-1 1 1,1 0-1,-1 0 1,1 0-1,-1 0 1,0 0 0,1-1-1,-1 1 1,0 0-1,0 0 1,-1 0-1,1 0 1,0 0-1,-1 0 1,1 0 0,-1-1-1,1 1 1,-1 0-1,0 0 1,0-1-1,0 1 1,0 0 0,0-1-1,0 1 1,0-1-1,-1 1 1,1-1-1,0 0 1,-1 1 0,1-1-1,-1 0 1,0 0-1,1 0 1,-1 0-1,0-1 1,0 1 0,-3 1-1,-26 5 886,0-1-1,0-2 0,-1-1 1,0-2-1,0 0 1,-48-7-1,43-3-864,36 9-218,0 0 0,0-1 0,1 1 1,-1 0-1,0-1 0,0 1 0,0 0 0,0-1 1,0 1-1,0-1 0,0 0 0,1 1 0,-1-1 1,0 0-1,0 1 0,1-1 0,-1 0 0,0 0 1,1 1-1,-1-1 0,1 0 0,-1 0 1,1 0-1,0 0 0,-1 0 0,1 0 0,0 0 1,0 0-1,-1 0 0,1 0 0,0 0 0,0-1 1,5-4-4585,10 0-2913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5.417"/>
    </inkml:context>
    <inkml:brush xml:id="br0">
      <inkml:brushProperty name="width" value="0.025" units="cm"/>
      <inkml:brushProperty name="height" value="0.025" units="cm"/>
    </inkml:brush>
  </inkml:definitions>
  <inkml:trace contextRef="#ctx0" brushRef="#br0">174 93 9065,'0'0'8861,"2"-10"-5925,2-2-2094,-2 7-499,0 0-1,-1 0 1,0 0-1,0 0 1,0 0-1,-1-1 1,1-6-1,-2 11-279,1-1-1,0 1 1,-1 0-1,1 0 0,-1 0 1,1 0-1,-1 0 0,0 0 1,0 0-1,1 0 1,-1 0-1,0 0 0,0 0 1,0 0-1,0 0 0,0 1 1,0-1-1,0 0 0,0 1 1,0-1-1,0 1 1,-1-1-1,1 1 0,0 0 1,0-1-1,0 1 0,-1 0 1,1 0-1,0 0 0,0 0 1,-1 0-1,1 0 1,0 0-1,0 0 0,-1 0 1,-1 1-1,-3 0-62,0-1 0,0 1-1,0 0 1,1 1 0,-1 0 0,-9 3 0,7 0-20,1 0-1,0 0 1,0 1 0,0-1 0,1 2 0,0-1 0,0 1 0,0-1 0,1 2 0,0-1 0,1 1 0,-1-1 0,2 1-1,-1 0 1,1 1 0,0-1 0,0 0 0,1 1 0,1 0 0,-2 9 0,3-17 14,0 0-1,0-1 1,0 1 0,0 0 0,0 0 0,0-1-1,1 1 1,-1 0 0,0 0 0,0-1 0,1 1-1,-1 0 1,0 0 0,1-1 0,-1 1 0,1-1-1,-1 1 1,1 0 0,-1-1 0,1 1-1,-1-1 1,1 1 0,0-1 0,-1 1 0,1-1-1,0 0 1,-1 1 0,1-1 0,0 0 0,-1 1-1,3-1 1,30-2-16,-24-1 46,0 0 0,0 0 0,0-1 0,16-9-1,53-55 124,-36 29-96,-42 39-52,1 0-1,-1 0 1,0 0-1,0 0 1,0 0-1,1 0 1,-1 0-1,0 0 1,0 0 0,0 0-1,0 0 1,1 0-1,-1 0 1,0 0-1,0 0 1,0 0-1,1 0 1,-1 0 0,0 0-1,0 0 1,0 0-1,0 0 1,1 0-1,-1 1 1,0-1-1,0 0 1,0 0-1,0 0 1,0 0 0,1 0-1,-1 1 1,0-1-1,0 0 1,0 0-1,0 0 1,0 0-1,0 1 1,0-1 0,0 0-1,0 0 1,0 0-1,0 1 1,0-1-1,0 0 1,0 0-1,0 0 1,0 1 0,0-1-1,0 0 1,0 0-1,0 0 1,0 0-1,0 1 1,0-1-1,0 0 1,0 0 0,0 0-1,0 1 1,0 10-117,-10 21 96,8-28 19,1 0 1,-1 0 0,1 0-1,0 0 1,0 0 0,0 0-1,1 1 1,-1-1 0,1 0-1,1 7 1,-1-10 14,0 0-1,1-1 1,-1 1-1,1 0 1,-1-1-1,1 1 1,-1 0-1,1-1 1,-1 1-1,1-1 1,0 1-1,-1-1 1,1 1-1,0-1 1,-1 1-1,1-1 1,0 0-1,0 1 1,-1-1-1,1 0 1,0 0-1,0 0 1,0 0-1,0 1 1,-1-1-1,3 0 1,28-1 622,-22 1-420,0-1-122,0-1 1,0 1 0,0-1 0,0-1 0,-1 0 0,1 0 0,-1-1 0,10-5 0,-8 4-9,0 0 1,0 1 0,0 0 0,19-4-1,-28 8-84,0 0-1,0 0 0,-1 0 0,1 0 0,0 0 1,-1 0-1,1 0 0,0 1 0,-1-1 0,1 0 0,0 0 1,-1 1-1,1-1 0,-1 0 0,1 1 0,-1-1 1,1 1-1,-1-1 0,1 1 0,-1-1 0,1 1 1,-1-1-1,1 1 0,-1 0 0,0-1 0,1 1 0,-1-1 1,0 1-1,0 0 0,1-1 0,-1 1 0,0 0 1,0-1-1,0 1 0,0 0 0,0 0 0,0-1 1,0 2-1,0-1 1,0 0 0,0 0 0,0 0 0,0 0 0,1 0 0,-1 0 0,0 0 0,1 0 0,-1 0 0,1 0 0,-1 0 0,1 0 0,-1 0 0,1 0 0,-1 0 0,1 0 0,0 0-1,0-1 1,-1 1 0,1 0 0,0-1 0,0 1 0,0 0 0,0-1 0,0 1 0,0-1 0,0 0 0,2 1 0,54-1 699,-46-1-1049,0 0 0,0 1 0,0 1 0,15 1 0,-25-1 39,-1-1 1,1 0-1,-1 1 1,1-1-1,0 0 0,-1 1 1,1-1-1,-1 1 1,1-1-1,-1 1 1,0-1-1,1 1 1,-1 0-1,1-1 0,-1 1 1,0-1-1,1 1 1,-1 0-1,0-1 1,0 1-1,0 0 1,1-1-1,-1 1 1,0 0-1,0-1 0,0 2 1,0-2 63,0 5-5401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6.210"/>
    </inkml:context>
    <inkml:brush xml:id="br0">
      <inkml:brushProperty name="width" value="0.025" units="cm"/>
      <inkml:brushProperty name="height" value="0.025" units="cm"/>
    </inkml:brush>
  </inkml:definitions>
  <inkml:trace contextRef="#ctx0" brushRef="#br0">128 201 5061,'0'0'19010,"-10"-3"-19010,7 1-4,1 1 1,-1 0-1,0 0 0,0 0 1,0 0-1,0 0 0,0 1 1,0 0-1,0-1 1,0 1-1,0 0 0,-1 0 1,1 1-1,0-1 1,0 0-1,0 1 0,0 0 1,0 0-1,0 0 0,1 0 1,-1 0-1,0 1 1,0-1-1,1 1 0,-1 0 1,1 0-1,-1 0 0,1 0 1,0 0-1,-4 5 1,2-2-1,2-3 5,0-1-1,0 1 1,0 1-1,1-1 1,-1 0-1,0 0 0,1 1 1,-1-1-1,1 1 1,0-1-1,0 1 1,0-1-1,0 1 0,1 0 1,-1 0-1,1-1 1,-1 1-1,1 0 1,0 5-1,3-7 12,-1 0-1,1 0 1,0-1 0,0 1-1,-1 0 1,1-1 0,0 0-1,0 0 1,0 0 0,0 0-1,-1 0 1,1 0 0,0-1 0,0 1-1,3-2 1,9-3 105,1-1 0,-1 0 0,-1-1 0,1-1 0,-1 0 0,0-1 0,-1 0 0,0-1 0,12-12 0,-3 1 97,-1-1 1,0-1 0,32-49-1,-51 69-218,1-1-1,-1 0 0,1 0 0,-1 0 0,0 0 0,-1-1 0,1 1 1,-1-1-1,1 1 0,-1-6 0,-2 10-10,0 1 0,0-1 0,0 0 0,0 1 1,0-1-1,0 1 0,-1 0 0,1-1 0,0 1 0,1 0 0,-1-1 0,0 1 0,0 0 0,0 0 0,0 0 0,1 0 1,-1 0-1,-1 1 0,0 1-28,-22 23 31,1 2 1,-19 30-1,35-49 31,1 1 0,1 0 0,0 0 1,0 0-1,1 1 0,1-1 0,-1 1 1,2 0-1,-1 0 0,0 20 1,3-30-17,0 1 0,0 0 1,1-1-1,-1 1 1,1-1-1,-1 1 1,1-1-1,0 1 0,-1-1 1,1 0-1,0 1 1,0-1-1,0 0 1,0 1-1,0-1 0,0 0 1,0 0-1,1 0 1,-1 0-1,0 0 1,1 0-1,-1-1 0,1 1 1,-1 0-1,0-1 1,1 1-1,0-1 1,-1 1-1,1-1 0,-1 0 1,1 1-1,-1-1 1,1 0-1,0 0 1,2-1-1,2 1 30,0 0 0,-1 0 0,1-1 0,-1 0 0,0 0 0,1 0 0,-1-1 0,0 1 0,10-6 0,-4 1 31,0 0-1,-1-1 0,0 0 0,-1-1 0,1 0 0,-2-1 1,1 0-1,-1 0 0,0 0 0,-1-1 0,8-14 0,-15 23-59,1 1-1,-1 0 1,0 0-1,0-1 1,0 1 0,0 0-1,1-1 1,-1 1-1,0 0 1,0 0-1,0-1 1,0 1-1,0 0 1,0-1-1,0 1 1,0 0-1,0-1 1,0 1-1,0 0 1,0-1-1,0 1 1,0 0-1,0-1 1,0 1-1,0 0 1,0 0-1,0-1 1,-1 1 0,1 0-1,0-1 1,0 1-1,0 0 1,-1 0-1,1-1 1,0 1-1,0 0 1,0 0-1,-1 0 1,1-1-1,0 1 1,-1 0-1,-16 2-107,-16 14-25,30-15 119,1 0 1,-1 0-1,1 1 0,0 0 1,-1-1-1,1 1 0,0 0 0,0 0 1,0 0-1,1 0 0,-1 0 1,0 1-1,1-1 0,-1 0 1,1 1-1,0-1 0,0 1 1,0 0-1,-1 4 0,3-5 3,-1 0 1,1 0-1,0 0 0,0 0 0,0 0 1,0 0-1,0 0 0,1 0 0,-1 0 0,1-1 1,-1 1-1,1 0 0,-1-1 0,1 1 1,0-1-1,0 0 0,0 1 0,0-1 1,0 0-1,0 0 0,0-1 0,0 1 0,0 0 1,3 0-1,11 6-63,0-1 0,0-1 1,1 0-1,17 2 0,-30-7 74,1 1-1,-1-1 1,0 1-1,1-1 1,-1 0-1,0-1 0,1 1 1,-1-1-1,0 0 1,0 0-1,1 0 1,-1-1-1,0 1 1,0-1-1,0 0 1,-1 0-1,1 0 1,0-1-1,-1 1 1,1-1-1,3-4 1,2-5-132,-1-1-1,0-1 1,0 0 0,-1 0 0,-1 0 0,-1 0 0,0-1 0,0 0 0,-2 0 0,0-1-1,1-17 1,0 26-1657,6 5-6256,-7 2 5413,8 0-2673</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6.601"/>
    </inkml:context>
    <inkml:brush xml:id="br0">
      <inkml:brushProperty name="width" value="0.025" units="cm"/>
      <inkml:brushProperty name="height" value="0.025" units="cm"/>
    </inkml:brush>
  </inkml:definitions>
  <inkml:trace contextRef="#ctx0" brushRef="#br0">165 0 11018,'0'0'2531,"-8"8"-1250,0 0-757,0 0 0,0 1 1,1-1-1,0 2 0,1-1 0,0 1 1,1 0-1,0 0 0,-6 16 0,3 13-51,2 0-1,1 0 1,2 1-1,2-1 1,6 63-1,-5-95-1410,-1-12 523,-7-36-42,-2 18 391,1 4 548,1 0-1,1 0 1,1 0-1,1-1 1,0 0-1,-3-39 1,8 58-406,0 0 0,0 0 0,0 0 1,0 0-1,1 0 0,-1 0 0,0 0 1,1 0-1,-1 0 0,0 0 0,1 1 0,-1-1 1,1 0-1,0 0 0,-1 0 0,1 1 1,-1-1-1,1 0 0,0 0 0,0 1 1,0-1-1,-1 1 0,1-1 0,0 1 0,1-1 1,31-6 648,-21 7-702,1 0-1,-1 2 1,17 2-1,-11 1-310,0 1 0,24 11 0,-10-2-8147</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6.946"/>
    </inkml:context>
    <inkml:brush xml:id="br0">
      <inkml:brushProperty name="width" value="0.025" units="cm"/>
      <inkml:brushProperty name="height" value="0.025" units="cm"/>
    </inkml:brush>
  </inkml:definitions>
  <inkml:trace contextRef="#ctx0" brushRef="#br0">0 1 12043,'0'0'10250,"70"0"-8841,-39 0-1024,10 4-353,-1 0-64,1-1-2210,0-3-5157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2.058"/>
    </inkml:context>
    <inkml:brush xml:id="br0">
      <inkml:brushProperty name="width" value="0.025" units="cm"/>
      <inkml:brushProperty name="height" value="0.025" units="cm"/>
    </inkml:brush>
  </inkml:definitions>
  <inkml:trace contextRef="#ctx0" brushRef="#br0">199 89 15503,'0'0'4970,"-11"-5"-4186,5 2-702,1 1-67,1 0-1,0 0 1,0 0-1,-1 0 1,1 1 0,-1 0-1,1-1 1,-1 2-1,0-1 1,1 0 0,-1 1-1,0 0 1,1 0-1,-1 1 1,0-1 0,1 1-1,-1 0 1,0 0 0,-5 3-1,3-1-24,-1 1 1,1 1-1,0-1 0,0 1 0,1 0 0,-1 1 1,1 0-1,1 0 0,-1 0 0,1 0 0,-9 14 1,14-19 0,1-1 1,-1 1-1,0-1 1,0 1 0,1-1-1,-1 0 1,0 1-1,0-1 1,1 1-1,-1-1 1,0 0 0,1 1-1,-1-1 1,1 0-1,-1 0 1,0 1 0,1-1-1,-1 0 1,1 0-1,-1 0 1,1 1-1,-1-1 1,1 0 0,-1 0-1,1 0 1,-1 0-1,1 0 1,-1 0 0,1 0-1,-1 0 1,1 0-1,-1 0 1,1 0-1,-1 0 1,1 0 0,0-1-1,23-1-32,-9-2 93,1 0 0,-1-2-1,0 0 1,-1-1-1,1 0 1,-1-1 0,-1-1-1,0 0 1,0-1-1,0 0 1,-1-1 0,-1 0-1,0-1 1,12-17-1,-23 29-95,0 0-1,0 1 0,0-1 1,1 0-1,-1 0 0,0 1 1,0-1-1,0 0 0,0 0 1,0 1-1,1-1 0,-1 0 1,0 0-1,0 0 0,0 1 0,1-1 1,-1 0-1,0 0 0,0 0 1,0 0-1,1 1 0,-1-1 1,0 0-1,0 0 0,1 0 1,-1 0-1,0 0 0,1 0 1,-1 0-1,0 0 0,0 0 0,1 0 1,-1 0-1,0 0 0,1 0 1,-1 0-1,0 0 0,0 0 1,1 0-1,-1 0 0,0 0 1,0 0-1,1 0 0,-1-1 1,0 1-1,0 0 0,1 0 0,-1-1 1,-6 47 71,1-19-53,6-26 32,-1 0 0,1-1 0,0 1 0,-1 0 1,1-1-1,0 1 0,0 0 0,-1-1 0,1 1 0,0-1 1,0 1-1,0-1 0,0 1 0,0-1 0,0 0 0,0 1 1,0-1-1,-1 0 0,1 0 0,0 0 0,0 0 0,0 0 1,0 0-1,0 0 0,0 0 0,0 0 0,0 0 0,2-1 0,32-4 915,-16-2-787,-2-1-1,1-1 0,-1 0 0,-1-2 0,0 1 0,25-23 1,-37 29-111,-11 37-1000,-4-10 1042,7-18-54,1 1 1,0 0-1,1 0 1,-1 0 0,1 0-1,0 1 1,1-1-1,-1 1 1,1-1 0,0 8-1,2-14-1,0 1-1,-1 0 1,1 0 0,0-1-1,0 1 1,0 0 0,0-1-1,0 1 1,0-1-1,-1 1 1,1-1 0,0 1-1,0-1 1,1 0-1,-1 0 1,0 1 0,0-1-1,0 0 1,0 0 0,0 0-1,0 0 1,0 0-1,0 0 1,0 0 0,1-1-1,32-1 601,-27 0-595,-1 0 0,1 0 0,-1-1 0,0 0 0,1 0 0,-1 0 0,-1-1 0,1 0 0,0 0 0,8-9 0,-10 10-849,0-1 1,-1-1 0,1 1-1,-1 0 1,0-1 0,0 0-1,-1 1 1,4-9 0,-2-3-5765</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7.734"/>
    </inkml:context>
    <inkml:brush xml:id="br0">
      <inkml:brushProperty name="width" value="0.025" units="cm"/>
      <inkml:brushProperty name="height" value="0.025" units="cm"/>
    </inkml:brush>
  </inkml:definitions>
  <inkml:trace contextRef="#ctx0" brushRef="#br0">135 18 9577,'0'0'16464,"-12"-4"-16085,-37-9-363,46 13-42,-1 0 0,1 0 0,0 0 1,0 1-1,-1 0 0,1 0 0,0 0 1,0 0-1,0 0 0,0 0 0,0 1 0,0 0 1,1-1-1,-1 1 0,0 0 0,1 0 1,0 0-1,-1 1 0,1-1 0,0 1 0,0-1 1,0 1-1,0 0 0,1 0 0,-1-1 1,1 1-1,0 0 0,-2 4 0,5-5-37,1 0 0,-1 0 1,0-1-1,0 1 0,1-1 0,-1 1 0,1-1 0,-1 0 0,1 0 0,-1 0 0,1 0 0,0 0 0,0-1 1,-1 1-1,6-1 0,2 3-20,-1 0 31,0 1 0,0 0 0,0 0 0,0 1-1,0 0 1,-1 1 0,10 8 0,-16-13 49,-1 0 0,1 0 0,-1 1 0,1-1 0,-1 0 0,0 1 0,0-1 0,0 1 0,0-1 0,0 1 0,0-1 0,0 1 0,-1 0 0,1-1 0,0 1 0,-1 0 0,0 0 0,1 0 0,-1-1 0,0 1 0,0 0 0,0 0 0,0 0 0,0 0 0,0-1 0,-1 1 0,1 0 0,0 0 0,-1-1 0,0 1 0,1 0 0,-1 0 0,0-1 0,0 1 1,0-1-1,0 1 0,0-1 0,0 1 0,0-1 0,-1 0 0,1 1 0,0-1 0,-1 0 0,1 0 0,-1 0 0,0 0 0,-1 1 0,-2 1 88,0 1 0,1-1 0,-2 0 0,1-1 0,0 1 0,-1-1 0,1 0 0,-1 0 0,1-1 1,-1 1-1,0-1 0,0 0 0,0-1 0,1 0 0,-9 0 0,13 0-86,0 0 1,1-1-1,-1 1 0,0 0 0,1 0 0,-1-1 1,0 1-1,1-1 0,-1 1 0,1 0 1,-1-1-1,0 1 0,1-1 0,-1 1 1,1-1-1,0 0 0,-1 1 0,1-1 1,-1 1-1,1-1 0,0 0 0,-1 1 1,1-1-1,0 0 0,0 0 0,0 1 1,0-1-1,-1 0 0,1 1 0,0-1 0,0 0 1,0 0-1,0 1 0,1-1 0,-1 0 1,0 1-1,0-1 0,0 0 0,1 0 1,-1 1-1,0-1 0,0 0 0,1 0 1,0-2-100,1 0 1,-1 0-1,0 0 1,1 1-1,0-1 1,0 0-1,-1 1 1,6-5-1,28-19-1395,2 1 1,49-24-1,-85 49 1488,-1 0-1,1-1 1,-1 1 0,1 0-1,-1-1 1,1 1-1,-1 0 1,1 0 0,-1-1-1,1 1 1,-1 0 0,1 0-1,0 0 1,-1 0 0,1 0-1,-1 0 1,1 0 0,0 0-1,-1 0 1,1 0 0,-1 0-1,1 0 1,-1 0-1,1 1 1,0-1 0,-1 0-1,1 0 1,-1 1 0,1-1-1,-1 0 1,1 0 0,-1 1-1,0-1 1,1 1 0,-1-1-1,1 1 1,-1-1 0,1 1-1,3 30 1325,-15 44 2660,9-69-3555,2-5-398,0 0 1,-1 0-1,1 1 1,0-1-1,0 0 0,0 1 1,0-1-1,0 0 1,0 0-1,0 1 0,0-1 1,0 0-1,1 0 1,-1 1-1,0-1 0,2 2 1,-2-3-5,0 0-1,1 1 1,-1-1 0,0 0 0,1 0 0,-1 1 0,1-1-1,-1 0 1,0 0 0,1 0 0,-1 0 0,1 1-1,-1-1 1,0 0 0,1 0 0,-1 0 0,1 0 0,-1 0-1,1 0 1,-1 0 0,1 0 0,-1 0 0,0 0-1,1-1 1,-1 1 0,1 0 0,-1 0 0,1 0 0,0-1-1,1 0-44,-1 0 0,1 0 0,0 0 0,0-1 0,-1 1 0,1-1 0,-1 1 0,1-1 0,-1 1 0,0-1 0,0 0 0,1 0 0,-1 0 0,0 0 0,-1 0 0,1 0 0,0 0 0,0-3 0,1-37-6194,-2 18-1437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8.067"/>
    </inkml:context>
    <inkml:brush xml:id="br0">
      <inkml:brushProperty name="width" value="0.025" units="cm"/>
      <inkml:brushProperty name="height" value="0.025" units="cm"/>
    </inkml:brush>
  </inkml:definitions>
  <inkml:trace contextRef="#ctx0" brushRef="#br0">6 1 8680,'0'0'18033,"-6"36"-21844,6-29-2083,6-2-3843</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8.842"/>
    </inkml:context>
    <inkml:brush xml:id="br0">
      <inkml:brushProperty name="width" value="0.025" units="cm"/>
      <inkml:brushProperty name="height" value="0.025" units="cm"/>
    </inkml:brush>
  </inkml:definitions>
  <inkml:trace contextRef="#ctx0" brushRef="#br0">118 458 11082,'0'0'7405,"5"-8"-4261,1 0-2423,-4 5-555,0 0 0,0 1 0,0-1 1,0 0-1,-1 0 0,1 0 0,-1 0 0,0 0 1,0 0-1,0 0 0,0 0 0,-1-1 0,1 1 1,-1-4-1,0 6-121,-1 0 0,1 0 0,-1 0 0,1-1 0,-1 1 0,0 0 0,1 0 1,-1 0-1,0 1 0,0-1 0,0 0 0,0 0 0,0 0 0,0 1 0,0-1 0,0 0 0,0 1 1,0-1-1,0 1 0,0-1 0,-1 1 0,1-1 0,0 1 0,0 0 0,0 0 0,-1 0 0,1 0 0,0 0 1,0 0-1,-1 0 0,1 0 0,0 0 0,0 0 0,0 1 0,-3 0 0,-2-1-88,0 1 1,0 0-1,0 1 0,-1-1 0,2 1 1,-8 4-1,-25 22-23,36-27 41,0 1 0,0 0 0,0 0 1,1 0-1,-1 0 0,1 0 0,-1 1 0,1-1 0,0 0 0,-1 1 0,1-1 0,1 1 0,-1-1 0,0 1 0,0 4 0,25-7 47,-16-3-5,-1 0 0,0-1 0,0 1 0,0-1 1,-1 0-1,1-1 0,-1 0 0,9-9 0,45-52 36,-41 43-9,3-2 10,-2-2 0,-1 0 0,-1-1 1,-1 0-1,19-46 0,-24 16 261,-11 56-312,-1-1-1,1 1 1,-1-1 0,0 1 0,0-1 0,0 1-1,0-1 1,0 1 0,-1-1 0,1 1 0,-1-1 0,1 1-1,-1 0 1,0-1 0,0 1 0,0 0 0,0 0-1,-1-1 1,1 1 0,-2-2 0,1 3-13,0 1 0,0-1-1,-1 0 1,1 1 0,0 0 0,0-1 0,0 1 0,0 0 0,-1 0 0,1 0-1,0 1 1,0-1 0,0 0 0,0 1 0,0-1 0,-1 1 0,1 0-1,0 0 1,0 0 0,1 0 0,-1 0 0,0 0 0,0 0 0,0 1-1,1-1 1,-1 1 0,1-1 0,-3 3 0,-40 52-287,42-54 295,-13 20 4,2 1-1,0 0 0,2 1 0,0 0 1,2 1-1,1 0 0,1 0 0,0 1 0,2 0 1,2 0-1,0 0 0,1 35 0,2-61 1,0 1 0,0 0-1,0-1 1,0 1-1,1 0 1,-1-1-1,0 1 1,0 0 0,0-1-1,1 1 1,-1 0-1,0-1 1,1 1-1,-1-1 1,1 1 0,-1-1-1,0 1 1,1-1-1,-1 1 1,1-1 0,0 1-1,-1-1 1,1 0-1,-1 1 1,1-1-1,-1 0 1,1 1 0,0-1-1,1 0 1,26 1 78,25-15 17,-31 0-80,-20 12-7,1-1 0,0 1 0,0 0 0,0 1 0,0-1 0,1 0 0,-1 1 0,0 0 0,1 0 1,4-1-1,-8 43-170,1-29-262,-4 18 891,3-30-711,0 1 0,-1 0 0,1-1 0,-1 1 1,1 0-1,-1-1 0,1 1 0,-1-1 0,1 1 0,-1-1 1,1 1-1,-1-1 0,0 1 0,1-1 0,-1 0 1,0 1-1,1-1 0,-1 0 0,0 0 0,0 1 1,1-1-1,-2 0 0,-4 0-5609</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9.892"/>
    </inkml:context>
    <inkml:brush xml:id="br0">
      <inkml:brushProperty name="width" value="0.025" units="cm"/>
      <inkml:brushProperty name="height" value="0.025" units="cm"/>
    </inkml:brush>
  </inkml:definitions>
  <inkml:trace contextRef="#ctx0" brushRef="#br0">24 97 5701,'56'-96'19176,"-56"95"-18092,0 4-1040,0 1 0,0-1 0,0 0 0,-1 0 0,0 0 0,0 1 0,1-1 0,-2 0 0,1 0 0,0 0 0,-1 0 0,1 0 0,-4 4 0,-2 6 2,-8 19-31,8-18-10,0 0 0,1 1-1,1 0 1,0 0 0,1 0 0,0 1-1,-1 18 1,5-34-5,1 1 1,-1-1-1,1 1 1,-1-1 0,0 0-1,1 1 1,-1-1-1,1 0 1,-1 1-1,1-1 1,-1 0-1,1 1 1,-1-1-1,1 0 1,-1 0-1,1 0 1,0 0-1,-1 1 1,1-1-1,-1 0 1,1 0-1,0 0 1,-1 0-1,1 0 1,-1 0 0,1-1-1,-1 1 1,1 0-1,0 0 1,-1 0-1,1 0 1,-1-1-1,1 1 1,23-7 114,-1-6-31,-1-1 0,0-1 0,0-1 0,-2-1-1,29-31 1,8-5-320,-67 95-282,6-34 523,-18 54-20,20-57 30,1-1 1,0 1-1,0 0 1,1 0-1,-1-1 1,1 1 0,0 0-1,0 0 1,0 0-1,3 8 1,-3-12 13,1 0 1,-1-1 0,1 1 0,0 0 0,0-1-1,-1 1 1,1-1 0,0 1 0,0-1 0,0 1 0,0-1-1,-1 1 1,1-1 0,0 0 0,0 1 0,0-1-1,0 0 1,0 0 0,0 0 0,0 0 0,0 0-1,0 0 1,0 0 0,0 0 0,0 0 0,0 0 0,0-1-1,-1 1 1,1 0 0,0-1 0,0 1 0,1-1-1,30-14 1006,-12 0-865,0-2 1,-2 0 0,0-2 0,0 0 0,-2 0-1,20-32 1,-35 50-229,-15 41-321,8-25 360,1 0-1,0 0 1,1 1 0,1-1 0,0 1 0,0 25 0,3-41-5,0 1-1,0-1 1,0 1 0,0-1-1,0 0 1,0 1 0,0-1-1,0 0 1,0 1 0,0-1-1,0 1 1,0-1-1,0 0 1,0 1 0,0-1-1,1 0 1,-1 1 0,0-1-1,0 0 1,0 1 0,1-1-1,-1 0 1,0 1 0,0-1-1,1 0 1,-1 0-1,0 1 1,1-1 0,-1 0-1,0 0 1,1 0 0,-1 1-1,0-1 1,1 0 0,0 0-1,14-5-1643,11-20-2866,-9-2-836,0-5-1452</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30.233"/>
    </inkml:context>
    <inkml:brush xml:id="br0">
      <inkml:brushProperty name="width" value="0.025" units="cm"/>
      <inkml:brushProperty name="height" value="0.025" units="cm"/>
    </inkml:brush>
  </inkml:definitions>
  <inkml:trace contextRef="#ctx0" brushRef="#br0">6 1 1185,'0'0'19378,"-6"57"-26168,8-46 672</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30.613"/>
    </inkml:context>
    <inkml:brush xml:id="br0">
      <inkml:brushProperty name="width" value="0.025" units="cm"/>
      <inkml:brushProperty name="height" value="0.025" units="cm"/>
    </inkml:brush>
  </inkml:definitions>
  <inkml:trace contextRef="#ctx0" brushRef="#br0">146 255 6150,'0'0'17168,"-2"-6"-17024,2 5-146,0 0 0,0 0 0,0 0 0,-1 0 0,1 0 0,0 0 1,0 0-1,-1 0 0,1 0 0,-1 0 0,1 0 0,-1 0 0,1 0 0,-1 0 0,0 0 0,1 0 0,-1 0 0,0 1 0,0-1 0,0 0 0,1 0 0,-1 1 0,0-1 0,0 1 0,0-1 0,0 1 0,0-1 1,0 1-1,-2-1 0,0 2 0,0 0 0,1 0 0,-1 0 0,0 0 0,1 0 0,-1 1 0,1-1 0,-1 1 0,1 0 0,0-1 1,-1 1-1,1 0 0,-3 4 0,-7 6 198,0 1-1,1 1 1,-17 25 0,25-35-155,1 0-1,-1 0 0,1 1 1,0 0-1,0-1 1,0 1-1,0 0 0,1 0 1,0 0-1,0 0 1,0 0-1,1 0 1,0 0-1,0 0 0,0 1 1,0-1-1,2 6 1,-1-10-37,1 1 0,-1-1 0,0 1 1,1-1-1,0 0 0,-1 1 0,1-1 1,0 0-1,-1 0 0,1-1 1,0 1-1,0 0 0,0 0 0,0-1 1,0 1-1,0-1 0,0 0 0,0 1 1,0-1-1,0 0 0,0 0 1,0-1-1,0 1 0,3-1 0,51-8 231,-39 2-150,1 0 0,-1-2 0,-1 0 0,0-1 0,0 0 0,21-20-1,2-4 22,37-44 0,-58 59-40,-1-1-1,18-28 0,-30 41-16,-1 0 1,0-1-1,-1 0 0,1 0 0,-2 0 0,1 0 0,-1 0 1,0 0-1,-1-1 0,1-16 0,-2 24-45,0-1 1,0 1-1,0-1 0,0 1 1,0-1-1,-1 1 0,1-1 1,0 1-1,-1-1 0,1 1 1,-1-1-1,0 1 0,1-1 0,-1 1 1,0 0-1,0 0 0,0-1 1,0 1-1,0 0 0,0 0 1,0 0-1,-1 0 0,-1-2 1,0 2-18,0 0 0,0 0 0,0 0 1,1 1-1,-1-1 0,0 0 1,0 1-1,0 0 0,0 0 0,-1 0 1,-4 1-1,0 0-20,-1 1 1,0 0-1,1 0 1,-1 1-1,1 0 0,0 0 1,-14 9-1,11-4 24,0 0-1,1 1 0,0 1 0,-14 16 1,20-22-11,1 1 1,-1 0 0,1 0 0,0 0-1,0 0 1,1 0 0,-1 1 0,1-1-1,1 1 1,-1-1 0,1 1 0,-2 11-1,3-15 15,1-1 0,-1 1-1,1 0 1,0-1-1,-1 1 1,1-1 0,0 1-1,0-1 1,0 1-1,0-1 1,0 0 0,0 1-1,0-1 1,0 0-1,1 0 1,-1 0 0,0 0-1,1 0 1,-1 0-1,1 0 1,-1-1 0,1 1-1,-1 0 1,1-1 0,0 1-1,-1-1 1,4 1-1,59 9-176,-42-8 56,-19-2 89,1 1-1,-1-1 1,1 1 0,-1 0-1,0 0 1,1 0-1,-1 1 1,0-1-1,0 1 1,0 0 0,0 0-1,0 0 1,0 0-1,0 0 1,-1 0-1,1 1 1,-1 0-1,1-1 1,-1 1 0,2 3-1,-2 0 24,0-1 1,-1 1-1,1-1 0,-1 1 1,0-1-1,-1 1 0,1 0 1,-1 0-1,0-1 0,-1 1 1,-1 10-1,0-9-533,-3 7 1398,5-9-4291,15-15-12188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31.039"/>
    </inkml:context>
    <inkml:brush xml:id="br0">
      <inkml:brushProperty name="width" value="0.025" units="cm"/>
      <inkml:brushProperty name="height" value="0.025" units="cm"/>
    </inkml:brush>
  </inkml:definitions>
  <inkml:trace contextRef="#ctx0" brushRef="#br0">267 0 10250,'0'0'16148,"-10"6"-15956,1 1-47,0 0-1,1 1 0,0 0 0,0 0 0,1 1 0,0 0 0,1 0 1,0 1-1,0 0 0,1 0 0,0 0 0,1 1 0,-5 15 0,0 8-162,1 1-1,1 1 0,2-1 1,2 1-1,1 54 0,2-89-947,-4-15-662,-36-84-3980,3-4 3472,-6-34 8198,43 135-5963,0 1-1,-1 0 1,1-1-1,0 1 1,0-1-1,0 1 1,0-1 0,0 1-1,0 0 1,0-1-1,0 1 1,0-1-1,0 1 1,0-1-1,0 1 1,0 0-1,0-1 1,0 1 0,0-1-1,1 1 1,-1 0-1,0-1 1,0 1-1,0-1 1,1 1-1,-1 0 1,0-1-1,0 1 1,1 0-1,-1 0 1,0-1 0,1 1-1,-1 0 1,0 0-1,1-1 1,19 1 768,25 17-1028,-42-16 354,36 16-603,-10-3 535,45 13-1,-63-24-1926,0 0 0,0-1 0,0 0 0,17-1 0,-7-1-9718</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19.839"/>
    </inkml:context>
    <inkml:brush xml:id="br0">
      <inkml:brushProperty name="width" value="0.025" units="cm"/>
      <inkml:brushProperty name="height" value="0.025" units="cm"/>
      <inkml:brushProperty name="color" value="#E71224"/>
    </inkml:brush>
  </inkml:definitions>
  <inkml:trace contextRef="#ctx0" brushRef="#br0">92 355 12780,'-1'-12'454,"0"-26"124,1 0 0,2 0-1,12-66 1,-7 68 638,-3 15 763,1 1 1,10-28-1,-11 99-1098,-9 111-636,-7-1 1,-55 266-1,63-399-684,-6 32-1395,9-58 1352,1 0 0,-1 1 0,0-1-1,0 0 1,0 1 0,0-1 0,0 0 0,0 0-1,0 0 1,-1 0 0,1 0 0,-1 0 0,0 0-1,1-1 1,-1 1 0,0 0 0,0-1 0,-3 2 0,-9 1-4424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0.187"/>
    </inkml:context>
    <inkml:brush xml:id="br0">
      <inkml:brushProperty name="width" value="0.025" units="cm"/>
      <inkml:brushProperty name="height" value="0.025" units="cm"/>
      <inkml:brushProperty name="color" value="#E71224"/>
    </inkml:brush>
  </inkml:definitions>
  <inkml:trace contextRef="#ctx0" brushRef="#br0">26 238 10314,'0'0'1196,"-5"-7"592,-15-25 230,26 63 197,62 112-112,-57-125-1920,-1 0 1,2-1-1,0-1 0,2 0 1,25 25-1,-36-38-143,0 0 0,1-1-1,-1 1 1,1 0 0,-1-1-1,1 0 1,0 0 0,0 0 0,0-1-1,0 1 1,1-1 0,-1 0-1,0 0 1,0 0 0,1-1-1,-1 1 1,0-1 0,1 0 0,-1 0-1,0-1 1,1 1 0,-1-1-1,0 0 1,1 0 0,-1-1-1,0 1 1,0-1 0,0 0 0,0 0-1,-1 0 1,1-1 0,0 1-1,4-5 1,8-8 306,-1 0 1,0-1-1,-1 0 0,-1-1 0,15-27 1,88-149-119,-46 61-6516,-43 79 422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1.037"/>
    </inkml:context>
    <inkml:brush xml:id="br0">
      <inkml:brushProperty name="width" value="0.025" units="cm"/>
      <inkml:brushProperty name="height" value="0.025" units="cm"/>
      <inkml:brushProperty name="color" value="#E71224"/>
    </inkml:brush>
  </inkml:definitions>
  <inkml:trace contextRef="#ctx0" brushRef="#br0">384 71 13613,'-2'-8'1340,"1"5"-1057,0 0 0,0 0 0,0 0 0,0-1 0,0 1 1,-1 0-1,1 0 0,-1 1 0,0-1 0,0 0 0,0 1 0,0-1 0,0 1 1,0-1-1,-1 1 0,1 0 0,-1 0 0,0 0 0,0 0 0,0 1 0,1-1 0,-1 1 1,-1 0-1,-2-1 0,1 1-220,1 0 0,0 1 0,-1 0 0,1 0 0,-1 0 0,1 0 0,0 1 0,-1-1 0,-3 2 0,-5 3-15,0 0 0,0 1 0,1 0-1,0 1 1,0 0 0,1 1-1,0 0 1,0 1 0,-14 14-1,9-6-23,1-1 0,1 2 0,0 0-1,1 1 1,-11 21 0,23-38-37,-1 0 0,1 1 1,0-1-1,0 1 0,0-1 0,0 1 1,1-1-1,-1 1 0,1 0 1,0-1-1,-1 1 0,1 0 0,0 0 1,0-1-1,1 1 0,0 4 0,0-5-11,0 0 0,0-1 0,0 1 0,0 0-1,0 0 1,0-1 0,1 1 0,-1-1-1,1 1 1,-1-1 0,1 0 0,0 0 0,-1 1-1,1-1 1,0 0 0,0-1 0,2 2-1,10 2-115,0 0 0,0-1 0,0-1 0,1-1 0,18 1 0,10 1 79,-34-2 45,0 1 1,0 0-1,0 0 0,-1 1 0,1 0 0,-1 1 1,13 7-1,-19-10 18,-1 0 0,1 0 0,0 1 0,-1-1 0,0 1 0,1-1 0,-1 1 0,0-1 0,0 1 0,1 0 0,-1-1 0,-1 1 0,1 0 0,0 0 0,0 0 0,-1 0 0,1 0 0,-1 0 0,1 0 0,-1 0 0,0 0 0,0 0 0,0 0 0,0 0 0,0 0 0,-1 0 0,1 0 0,0 0 0,-1 0 0,0 0 0,1 0 0,-1 0 0,0-1 0,0 1 0,0 0 0,0 0 0,0-1 0,-1 1 0,1-1 0,0 1 0,-3 1 0,-7 10 299,-1 0 0,0 0 0,-1-2 0,-1 1 1,0-2-1,-25 15 0,11-9 434,0-2 0,-54 19 0,80-32-743,0 0 0,0 0 0,0 0 0,0 0 0,0-1 0,0 1 0,0-1 0,0 0 0,0 0 0,0 1 0,0-1 0,0 0 0,0-1 0,-1 1 0,1 0 0,0-1 0,0 1 0,0-1-1,0 1 1,-2-2 0,3 0-127,0 0 0,1 1 0,-1-1 0,0 0 0,1 1 0,0-1 0,-1 0 0,1 0 0,0 0 0,0 1 0,0-1 0,0 0 0,0 0 0,0 0 0,1 1 0,-1-1 0,1 0 0,-1 0 0,1 1-1,0-1 1,-1 0 0,1 1 0,0-1 0,1-1 0,7-13-1977,0 1 1,1 0-1,20-23 0,-29 37 1906,44-53-6035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2.483"/>
    </inkml:context>
    <inkml:brush xml:id="br0">
      <inkml:brushProperty name="width" value="0.025" units="cm"/>
      <inkml:brushProperty name="height" value="0.025" units="cm"/>
    </inkml:brush>
  </inkml:definitions>
  <inkml:trace contextRef="#ctx0" brushRef="#br0">213 15 11082,'0'0'8099,"-9"-5"-7603,6 4-478,-1-1 0,1 1 0,-1-1-1,1 1 1,-1 0 0,0 1 0,1-1-1,-1 1 1,0-1 0,1 1 0,-8 1 0,4 0 44,1 1 1,-1 0 0,1 0 0,0 0-1,-1 1 1,1 0 0,-9 7 0,-8 2 259,-22 13 393,43-24-699,0 0 1,0 1-1,0-1 1,1 1-1,-1-1 1,0 1 0,1-1-1,-1 1 1,1 0-1,0 0 1,-1 0-1,1 0 1,0 0 0,0 0-1,0 0 1,0 3-1,1-5-23,0 1 0,1 0 0,-1-1 0,1 1 0,-1 0-1,1-1 1,-1 1 0,1 0 0,0-1 0,-1 1 0,1-1 0,0 1 0,-1-1 0,1 1-1,0-1 1,-1 0 0,1 1 0,0-1 0,0 0 0,0 0 0,-1 0 0,1 1-1,0-1 1,0 0 0,0 0 0,0 0 0,-1 0 0,2-1 0,32 3 120,-30-2-116,12 1 25,68 5 5,-77-5-67,0 0 1,0 0-1,-1 1 1,1 0-1,-1 1 0,1-1 1,-1 1-1,0 0 1,11 8-1,-17-11 49,1 1 0,-1-1 1,1 0-1,-1 0 0,0 1 0,1-1 0,-1 0 0,1 1 0,-1-1 1,0 0-1,1 1 0,-1-1 0,0 0 0,0 1 0,1-1 0,-1 1 1,0-1-1,0 1 0,1-1 0,-1 1 0,0-1 0,0 1 0,0-1 1,0 1-1,0-1 0,0 1 0,0-1 0,0 1 0,0-1 0,0 1 1,0-1-1,0 1 0,0-1 0,0 1 0,-1-1 0,1 1 0,0-1 1,0 1-1,0-1 0,-1 0 0,1 1 0,0-1 0,-1 1 0,1-1 1,0 0-1,-1 1 0,1-1 0,0 0 0,-1 1 0,1-1 0,-1 0 1,1 0-1,-1 1 0,1-1 0,-1 0 0,1 0 0,-1 0 0,1 0 1,-1 1-1,1-1 0,-1 0 0,1 0 0,-1 0 0,1 0 1,-1 0-1,0-1 0,-39 6 1343,37-5-1256,-115 1 1014,111-2-3210,5-3-3215</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1.684"/>
    </inkml:context>
    <inkml:brush xml:id="br0">
      <inkml:brushProperty name="width" value="0.025" units="cm"/>
      <inkml:brushProperty name="height" value="0.025" units="cm"/>
      <inkml:brushProperty name="color" value="#E71224"/>
    </inkml:brush>
  </inkml:definitions>
  <inkml:trace contextRef="#ctx0" brushRef="#br0">140 0 14318,'0'0'7847,"-7"12"-7132,-17 27-211,3 2-1,-24 62 1,36-77-397,0 0 1,3 0-1,0 1 1,1 0 0,2 0-1,-1 28 1,4-34-91,0-10-3,0 1-1,0 0 1,1 0 0,4 19-1,6-66 356,-1-104-535,-11 145 140,1-1 0,1 1 0,-1 0 0,1-1 0,0 1 0,0-1-1,0 1 1,1-1 0,0 1 0,3 5 0,-3-9 22,-1 1 0,1-1 0,0 0 1,1 0-1,-1 0 0,0 0 0,1 0 0,-1 0 0,1 0 0,-1-1 0,1 1 1,0-1-1,0 0 0,0 0 0,-1 0 0,1 0 0,0 0 0,0-1 0,0 1 1,5-1-1,1 1 22,1-1 1,-1 0-1,1-1 0,-1 0 1,1 0-1,-1-1 1,0 0-1,0-1 0,0 0 1,0-1-1,0 1 1,-1-2-1,0 1 0,12-9 1,-10 6 68,-1-1 1,0 0-1,0 0 1,-1-1-1,0 0 1,0-1-1,-1 1 1,0-2-1,-1 1 1,10-22-1,-34 67-325,14-29 234,1-1 0,0 0 0,0 1 0,1 0 0,-1-1 0,1 1 0,1 0 0,-1 0 0,1 0 0,0 0 0,0 1 1,1-1-1,0 9 0,0-14 4,1 0 0,-1 0 0,1 1 1,-1-1-1,1 0 0,-1 0 0,1 0 0,0 1 1,0-1-1,-1 0 0,1 0 0,0 0 1,0 0-1,0 0 0,0-1 0,0 1 1,1 0-1,-1 0 0,0-1 0,0 1 0,0-1 1,1 1-1,-1-1 0,0 1 0,0-1 1,1 0-1,-1 1 0,0-1 0,1 0 1,-1 0-1,0 0 0,1 0 0,-1 0 0,0-1 1,1 1-1,-1 0 0,0-1 0,1 1 1,-1-1-1,1 0 0,5 0 64,-1-1-1,0 0 0,1 0 1,-1-1-1,-1 0 1,12-7-1,-10 3-4,0 0-1,0 0 0,0-1 0,6-11 0,-9 12-40,1 1 1,-1 0-1,1 0 1,0 0-1,1 0 0,-1 1 1,9-6-1,-13 12-44,0 0-1,0 1 0,-1-1 1,1 1-1,-1-1 0,1 1 1,-1 0-1,0-1 1,1 1-1,-1-1 0,0 1 1,0 0-1,0-1 1,0 1-1,-1 2 0,1-2 21,0 1-39,0 11 106,0 0 0,1 0 0,4 15 0,-5-26-87,1 0 0,0-1-1,0 1 1,0 0 0,0-1 0,0 1-1,1 0 1,-1-1 0,4 5 0,-4-7-25,-1 1-1,1 0 1,0-1 0,0 1 0,0 0 0,0-1 0,0 1-1,0-1 1,0 1 0,0-1 0,0 0 0,0 1 0,0-1-1,0 0 1,0 0 0,0 0 0,0 0 0,0 0 0,1 0-1,-1 0 1,0 0 0,0 0 0,0 0 0,0-1 0,2 0-1,-1-1-476,1 0 0,-1-1-1,0 1 1,0-1-1,0 1 1,0-1-1,0 0 1,-1 0-1,1 1 1,-1-1-1,0 0 1,0-1 0,0 1-1,0 0 1,0 0-1,-1 0 1,1-6-1,-1 7 5,5-35-6058</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2.017"/>
    </inkml:context>
    <inkml:brush xml:id="br0">
      <inkml:brushProperty name="width" value="0.025" units="cm"/>
      <inkml:brushProperty name="height" value="0.025" units="cm"/>
      <inkml:brushProperty name="color" value="#E71224"/>
    </inkml:brush>
  </inkml:definitions>
  <inkml:trace contextRef="#ctx0" brushRef="#br0">19 0 15022,'0'0'3395,"-18"59"-3138,19-43-225,16-1-353,6-2-1280,1-5-385,2-2-737,2-2-2465</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2.754"/>
    </inkml:context>
    <inkml:brush xml:id="br0">
      <inkml:brushProperty name="width" value="0.025" units="cm"/>
      <inkml:brushProperty name="height" value="0.025" units="cm"/>
      <inkml:brushProperty name="color" value="#E71224"/>
    </inkml:brush>
  </inkml:definitions>
  <inkml:trace contextRef="#ctx0" brushRef="#br0">159 0 8456,'0'0'5477,"-3"9"-3470,-14 21-354,10-20-1144,1 0 1,0 0 0,1 1 0,0 0 0,1 0 0,0 0-1,0 1 1,-2 17 0,7-26-639,-1-1 1,1 1-1,0-1 1,0 0-1,1 1 1,-1-1-1,0 0 1,1 1-1,-1-1 1,1 0-1,0 0 0,0 0 1,-1-1-1,1 1 1,1 0-1,-1-1 1,0 1-1,3 0 1,19 21-131,-18-14 377,-1 1-1,0-1 1,0 1 0,-1 0 0,-1 0 0,0 0-1,0 1 1,-1-1 0,0 1 0,-1 0 0,0-1-1,-1 1 1,0 0 0,-1 0 0,0-1 0,0 1 0,-6 19-1,3-17 247,0 0-1,-1 0 0,0-1 1,-1 1-1,0-1 0,-1-1 0,0 1 1,-1-1-1,0 0 0,-1-1 1,0 0-1,-1 0 0,-20 15 1,29-24-348,-1 0 1,1 0-1,-1 1 1,1-2-1,-1 1 1,0 0-1,1 0 1,-1 0-1,0-1 1,0 1-1,0-1 1,0 1-1,1-1 0,-1 0 1,0 0-1,0 0 1,0 0-1,-3 0 1,4-1-54,0 1 0,0-1 0,0 0 1,-1 1-1,1-1 0,0 0 0,0 0 0,0 0 0,1 0 0,-1 0 1,0 0-1,0 0 0,0 0 0,1 0 0,-1 0 0,0 0 1,1-1-1,-1 1 0,1 0 0,-1-2 0,-1-8-526,0 0-1,1 0 1,0 0-1,1-22 1,1 20 18,-1 2 327,1 0-1,0 0 0,1 0 1,0 0-1,1 1 0,0-1 0,1 1 1,0-1-1,0 1 0,1 0 1,0 1-1,1-1 0,0 1 1,10-10-1,9-8 461,1 1-1,58-44 1,15-14 226,-97 82-316,1-1 0,0 0 0,0 0 1,-1 0-1,0 0 0,1 0 0,-1 0 0,0-1 0,-1 1 0,1-1 1,0 1-1,-1-1 0,1-5 0,-2 8 515,-5 25-389,5-22-258,-1 0 1,1 0-1,0 1 1,-1-1-1,1 0 1,0 1 0,0-1-1,1 0 1,-1 1-1,0-1 1,1 0-1,0 0 1,-1 1-1,1-1 1,0 0-1,0 0 1,0 0-1,0 0 1,1 0-1,-1 0 1,0 0-1,1 0 1,-1-1-1,1 1 1,0-1-1,0 1 1,-1-1-1,4 2 1,0-1 24,0 0 1,1-1-1,-1 0 0,0 0 1,0-1-1,1 1 1,-1-1-1,0 0 0,0-1 1,1 1-1,-1-1 1,5-2-1,4-1-52,0-1-1,-1 0 1,0-1-1,0 0 1,-1-2-1,1 1 1,-2-1-1,1-1 1,12-12-1,-17 29-784,-6-6 791,1 0 0,-1 1 0,1-1 0,-1 0 0,1 0 1,0 0-1,0 0 0,0 0 0,0 0 0,0 0 0,1-1 0,-1 1 0,1-1 0,2 2 0,55-1-35,-53-2-331,1 0-1,-1 0 1,0 0 0,1 1 0,-1 0 0,0 0 0,0 1 0,8 2 0,-13-2 336,1-1 1,-1 1-1,0 0 0,0 0 1,0 0-1,0 0 0,0 0 1,0 0-1,0 0 0,-1 1 1,1-1-1,-1 1 0,0-1 1,0 1-1,0 0 0,0-1 1,0 1-1,0 0 1,-1 0-1,1 0 0,-1 0 1,0-1-1,0 1 0,0 0 1,-1 5-1,2 12 424,-2-1-1,0 1 1,-2 0-1,0 0 1,-1-1 0,-1 0-1,-1 1 1,0-2-1,-2 1 1,-11 20 0,12-25-375,-17 28-233,23-41 219,0 1-1,-1-1 1,1 0-1,0 0 1,-1 1-1,1-1 1,-1 0-1,1 0 1,-1 0-1,1-1 1,-1 1-1,0 0 1,1-1-1,-1 1 1,0-1-1,1 1 1,-1-1-1,0 0 1,0 1-1,0-1 1,1 0 0,-1 0-1,-2-1 1,2 0 12,1 0 1,-1 0 0,0 0 0,1 0 0,0 0 0,-1 0 0,1 0 0,0 0 0,-1-1 0,1 1 0,0-1 0,0 1 0,0-1-1,0 1 1,1-1 0,-1 0 0,0 1 0,1-1 0,-1 0 0,1 1 0,-1-1 0,1 0 0,0-2 0,-6-46 202,6 50-220,-1-24 28,0 0 0,2-1 0,1 1 0,0 0 0,9-32 0,-9 49-65,-1 1 0,2 0 1,-1-1-1,0 1 0,1 1 0,0-1 0,1 0 0,-1 1 0,1-1 1,0 1-1,1 0 0,-1 0 0,1 1 0,0-1 0,0 1 0,0 0 0,1 1 1,-1-1-1,1 1 0,0 0 0,0 0 0,0 1 0,0 0 0,12-3 0,21-3-3245,-10 0-2381,9-3-6219</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3.675"/>
    </inkml:context>
    <inkml:brush xml:id="br0">
      <inkml:brushProperty name="width" value="0.025" units="cm"/>
      <inkml:brushProperty name="height" value="0.025" units="cm"/>
      <inkml:brushProperty name="color" value="#E71224"/>
    </inkml:brush>
  </inkml:definitions>
  <inkml:trace contextRef="#ctx0" brushRef="#br0">187 327 11243,'0'-7'1056,"0"0"198,1 1 1,-2-1-1,1 0 1,-1 0-1,0 1 1,-4-14-1,4 19-1161,0 0-1,1-1 1,-1 1-1,0-1 1,0 1-1,0 0 1,0 0 0,-1 0-1,1 0 1,0 0-1,0 0 1,-1 0-1,1 0 1,-1 0 0,1 0-1,-1 1 1,1-1-1,-1 1 1,1-1-1,-1 1 1,1-1-1,-1 1 1,0 0 0,1 0-1,-1 0 1,0 0-1,1 0 1,-1 0-1,1 1 1,-1-1 0,0 0-1,1 1 1,-1-1-1,1 1 1,-3 0-1,-2 2-95,0 0-1,0 1 1,0-1-1,1 1 0,-1 0 1,1 0-1,0 1 1,0-1-1,0 1 1,1 0-1,-1 1 0,-5 9 1,0 0-11,1 1 0,0 0 1,-10 27-1,18-41 13,0 1 0,0 0-1,0-1 1,0 1 0,1 0 0,-1-1-1,1 1 1,0 0 0,0 0 0,0-1-1,0 1 1,1 3 0,-1-5 0,0 0 0,1 0 0,-1 0 0,0-1 0,1 1 0,-1 0-1,1 0 1,-1-1 0,1 1 0,0-1 0,-1 1 0,1 0 0,-1-1 0,1 1 0,0-1 0,0 1 0,-1-1 0,1 0 0,0 1-1,0-1 1,-1 0 0,1 1 0,0-1 0,0 0 0,1 0 0,3 0 3,0 0 1,0-1-1,0 0 0,0 0 1,0 0-1,0 0 0,0-1 1,-1 0-1,1 0 0,0 0 1,7-6-1,29-20 38,-2-2 0,-2-1 0,-1-2 0,-1-2 0,-2-1 0,-1-1 0,-2-2 0,-2-1 0,28-52 0,-43 66 7,-14 24-55,-3 6-13,-27 37-109,12-13 132,1 2 0,-16 34-1,28-50 22,0 1 0,1 0 0,0 0 0,1 1 0,1-1 0,-2 31 0,5-44-23,-1 0 1,1 0-1,1 0 1,-1 0-1,0-1 1,0 1-1,1 0 1,-1 0-1,1 0 0,-1 0 1,1 0-1,0-1 1,0 1-1,0 0 1,0-1-1,0 1 1,0-1-1,0 1 1,1-1-1,-1 1 1,0-1-1,1 0 1,-1 0-1,1 0 1,0 1-1,-1-2 1,1 1-1,0 0 0,-1 0 1,1 0-1,0-1 1,0 1-1,0-1 1,0 0-1,0 1 1,0-1-1,-1 0 1,5 0-1,0 0 13,0-1 0,0 1 1,0-1-1,0 0 0,0 0 0,-1-1 0,1 0 0,0 0 0,-1 0 1,1-1-1,6-3 0,1-4 10,0-1 1,0 0-1,-1-1 0,0 0 0,-1-1 1,-1 0-1,0-1 0,-1 0 1,0 0-1,7-17 0,-16 24-29,-12 18-78,-14 23-7,22-28 92,1 0 1,-1 1 0,1 0 0,1-1-1,-1 1 1,-1 9 0,4-14-2,-1 0 0,1 0 0,0-1 0,0 1 0,0 0 0,0 0 1,1-1-1,-1 1 0,0 0 0,1-1 0,-1 1 0,1 0 0,0-1 0,-1 1 0,1-1 1,0 1-1,0-1 0,0 1 0,0-1 0,0 1 0,0-1 0,1 0 0,-1 0 1,0 0-1,1 1 0,-1-1 0,1 0 0,-1-1 0,1 1 0,-1 0 0,1 0 1,1 0-1,43 14-1,87 19 1,-58-17 6,-74-17 46,-1 0-1,0-1 1,1 1-1,-1 0 1,1-1 0,-1 1-1,0 0 1,1-1-1,-1 1 1,1-1 0,-1 1-1,0 0 1,0-1-1,1 1 1,-1-1-1,0 1 1,0-1 0,0 1-1,1-1 1,-1 1-1,0-1 1,0 1 0,0-1-1,0 1 1,0-1-1,0 0 1,0 1 0,0-1-1,0 1 1,-1-1-1,1-25 834,0 21-812,-2-71-228,-13-91 0,14 166 70,1 1 0,0-1-1,-1 0 1,1 1 0,0-1-1,0 0 1,0 1 0,0-1-1,0 0 1,0 1 0,0-1-1,0 0 1,0 1 0,0-1-1,0 0 1,0 1 0,0-1-1,1 0 1,-1 1 0,0-1-1,0 1 1,1-1-1,-1 0 1,0 1 0,1-1-1,-1 1 1,1-1 0,-1 1-1,1-1 1,-1 1 0,1-1-1,-1 1 1,1 0 0,-1-1-1,1 1 1,0 0 0,-1-1-1,1 1 1,-1 0 0,1 0-1,0-1 1,0 1 0,30 8-5031,-22-5 4314,21 7-4387</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4.136"/>
    </inkml:context>
    <inkml:brush xml:id="br0">
      <inkml:brushProperty name="width" value="0.025" units="cm"/>
      <inkml:brushProperty name="height" value="0.025" units="cm"/>
      <inkml:brushProperty name="color" value="#E71224"/>
    </inkml:brush>
  </inkml:definitions>
  <inkml:trace contextRef="#ctx0" brushRef="#br0">30 1 15695,'0'0'8680,"4"77"-7911,-4-41-385,0 3-224,0-3-96,0-2-32,-4-1 32,4-3-64,-2 1-736,-3-3-321,1-5-1378,-4-6-1889,-3-7-3043</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4.483"/>
    </inkml:context>
    <inkml:brush xml:id="br0">
      <inkml:brushProperty name="width" value="0.025" units="cm"/>
      <inkml:brushProperty name="height" value="0.025" units="cm"/>
      <inkml:brushProperty name="color" value="#E71224"/>
    </inkml:brush>
  </inkml:definitions>
  <inkml:trace contextRef="#ctx0" brushRef="#br0">1 91 9769,'0'0'10859,"56"13"-8649,-19-13-513,8-8-223,0-3-770,7-2-544,-1 1-128,-3 2-32,-10 1-448,-9 2-705,-2 2-417,-14-1-2145,-13-5-2563,0 0-4869</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4.813"/>
    </inkml:context>
    <inkml:brush xml:id="br0">
      <inkml:brushProperty name="width" value="0.025" units="cm"/>
      <inkml:brushProperty name="height" value="0.025" units="cm"/>
      <inkml:brushProperty name="color" value="#E71224"/>
    </inkml:brush>
  </inkml:definitions>
  <inkml:trace contextRef="#ctx0" brushRef="#br0">1 62 14125,'0'0'7367,"52"-39"-6470,-16 29-480,5 4-289,5 1-96,1 3-64,-2 2-1410,2 0-1889,-12 0-2050,-5 9-6662</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5.206"/>
    </inkml:context>
    <inkml:brush xml:id="br0">
      <inkml:brushProperty name="width" value="0.025" units="cm"/>
      <inkml:brushProperty name="height" value="0.025" units="cm"/>
      <inkml:brushProperty name="color" value="#E71224"/>
    </inkml:brush>
  </inkml:definitions>
  <inkml:trace contextRef="#ctx0" brushRef="#br0">12 0 14350,'0'0'3293,"-2"11"-1611,-7 31-593,9-41-1071,0 0 0,-1 0 0,1 0 0,0 0-1,0 0 1,1 1 0,-1-1 0,0 0 0,0 0 0,1 0 0,-1 0 0,0 0-1,1 0 1,-1 0 0,1 0 0,-1 0 0,1 0 0,0 0 0,-1 0 0,1 0 0,0 0-1,0 0 1,0-1 0,-1 1 0,1 0 0,0-1 0,0 1 0,0 0 0,0-1-1,0 0 1,0 1 0,1-1 0,-1 1 0,0-1 0,0 0 0,0 0 0,0 0 0,0 1-1,0-1 1,1 0 0,1-1 0,47-3 567,-50 4-565,13-3 90,0-1-1,0 0 1,-1-2-1,0 1 1,21-13 0,28-13-26,-60 31-90,-1 0 0,1 0 0,-1 0 0,1 0 0,0 0 0,-1 0 0,1 0 0,-1 0 0,1 1 1,-1-1-1,1 0 0,-1 0 0,1 1 0,-1-1 0,1 0 0,-1 1 0,1-1 0,-1 0 0,1 1 0,-1-1 0,1 1 0,-1-1 0,0 1 0,1-1 0,-1 1 0,0-1 0,0 1 1,1-1-1,-1 1 0,0-1 0,0 1 0,0-1 0,0 1 0,1 0 0,-1-1 0,0 1 0,0-1 0,0 1 0,0 0 0,0-1 0,-1 1 0,1-1 0,0 2 0,1 43 45,0-11-804,-1-34 517,0 1 0,1 0-1,-1-1 1,1 1 0,-1 0-1,1-1 1,0 1 0,-1 0 0,1-1-1,0 1 1,-1-1 0,1 1-1,0-1 1,0 1 0,-1-1-1,1 0 1,0 1 0,0-1-1,0 0 1,0 0 0,-1 0-1,1 0 1,0 1 0,0-1-1,0 0 1,0 0 0,0-1 0,-1 1-1,1 0 1,0 0 0,0 0-1,1-1 1,13-1-4914</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5.554"/>
    </inkml:context>
    <inkml:brush xml:id="br0">
      <inkml:brushProperty name="width" value="0.025" units="cm"/>
      <inkml:brushProperty name="height" value="0.025" units="cm"/>
      <inkml:brushProperty name="color" value="#E71224"/>
    </inkml:brush>
  </inkml:definitions>
  <inkml:trace contextRef="#ctx0" brushRef="#br0">103 113 11787,'-7'8'1185,"-2"2"-884,-45 57 3936,50-62-3993,0 1 1,1 0-1,-1 0 1,1 0 0,0 0-1,1 1 1,0-1 0,0 1-1,0-1 1,-1 15-1,3-21-236,0 1-1,0 0 0,1 0 0,-1 0 0,0 0 1,1-1-1,-1 1 0,0 0 0,1 0 0,-1-1 1,1 1-1,-1 0 0,1 0 0,0-1 0,-1 1 1,1-1-1,0 1 0,-1-1 0,1 1 0,0-1 1,0 1-1,-1-1 0,1 0 0,0 1 0,0-1 1,0 0-1,0 1 0,-1-1 0,1 0 0,0 0 1,0 0-1,0 0 0,0 0 0,0 0 0,0 0 1,0 0-1,-1-1 0,1 1 0,0 0 0,0 0 1,0-1-1,0 1 0,-1 0 0,1-1 0,1 0 1,38-17 659,-27 7-584,0-1 0,-1 0 0,-1-1 1,0-1-1,0 0 0,11-21 0,43-94 677,-61 122-698,8-20 393,-19 41 560,-21 42-510,20-40-422,1-1 1,0 1-1,1 1 1,1-1-1,1 1 1,0 0-1,1 0 1,1 0-1,0 1 1,2 27-1,0-44-79,1 0 0,-1 1-1,0-1 1,1 0 0,-1 1-1,1-1 1,0 0 0,-1 0 0,1 0-1,0 0 1,0 0 0,0 0-1,0 0 1,0 0 0,0 0 0,0 0-1,0 0 1,0 0 0,0-1-1,0 1 1,0 0 0,1-1 0,-1 1-1,0-1 1,0 0 0,1 1-1,-1-1 1,0 0 0,1 0 0,-1 0-1,0 1 1,1-1 0,-1-1-1,0 1 1,1 0 0,1-1 0,2 1 11,-1-1 0,1 0 0,-1 0 0,1-1 0,-1 1 0,0-1 0,1 0 0,-1 0 0,6-5 0,5-6-56,-1-2-1,-1 0 0,-1-1 1,0 0-1,-1 0 1,0-1-1,-2-1 0,0 0 1,7-22-1,-40 89 278,18-40-154,1 1 1,0 0 0,0 0-1,1 1 1,1-1 0,-1 1-1,2 0 1,-1 0 0,0 18-1,2-27-88,1 0 1,0 0-1,0-1 0,0 1 0,0 0 0,0 0 0,1 0 1,-1-1-1,0 1 0,1 0 0,-1-1 0,1 1 0,0 0 0,-1-1 1,1 1-1,0-1 0,0 1 0,0-1 0,0 1 0,0-1 0,1 0 1,-1 1-1,2 1 0,2-2-652,-1 0-1,0 0 1,0 0 0,1 0 0,-1 0 0,0-1-1,1 0 1,7 0 0,10-3-6303,0-8-4618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6.883"/>
    </inkml:context>
    <inkml:brush xml:id="br0">
      <inkml:brushProperty name="width" value="0.025" units="cm"/>
      <inkml:brushProperty name="height" value="0.025" units="cm"/>
      <inkml:brushProperty name="color" value="#E71224"/>
    </inkml:brush>
  </inkml:definitions>
  <inkml:trace contextRef="#ctx0" brushRef="#br0">141 53 14606,'0'0'7837,"-9"13"-7736,-4 8 175,0 1 0,2 0-1,0 0 1,2 1 0,-9 33 0,4 9 433,3 0-1,2 1 1,2 129 0,5-164-696,-1-44-207,-4-52-79,6 53 263,-1-23-542,1-1 0,5-44 0,-2 67 468,0 1 0,1-1 0,0 1 0,1 0 0,0 0 0,1 0 1,1 1-1,0 0 0,0 0 0,8-11 0,16-14 65,60-57 0,-56 60 6,46-57 0,-69 73 105,-11 17-89,0 0 0,0 0-1,0 0 1,-1 0 0,1 0 0,0 0 0,0 0-1,0 0 1,0 0 0,0 0 0,0 0-1,0 0 1,0 0 0,0 0 0,0 0 0,0 0-1,0 0 1,-1 0 0,1 0 0,0 0 0,0 0-1,0 0 1,0 0 0,0 0 0,0 0-1,0 0 1,0 0 0,0 0 0,0 0 0,0 0-1,0 0 1,0 0 0,0 0 0,0 0-1,-1-1 1,1 1 0,0 0 0,0 0 0,0 0-1,0 0 1,0 0 0,0 0 0,0 0-1,0 0 1,0 0 0,0 0 0,0 0 0,0 0-1,0 0 1,0-1 0,0 1 0,0 0-1,0 0 1,0 0 0,0 0 0,0 0 0,0 0-1,0 0 1,-22 24 24,8 1 263,1 1 0,1 0 0,1 1 1,2 0-1,0 1 0,2 0 1,-5 42-1,3 12 9,2 111 0,6-172-129,-2-30 180,-2-35-294,5 15-103,-1 12-207,0 0-1,2 0 1,0 1-1,1-1 0,0 0 1,1 1-1,1 0 1,7-17-1,-11 32 242,1-1 0,0 1 0,0 0 0,0-1 0,0 1 0,0 0 0,0 0 0,0 0 0,0 0 0,0 0 0,0 0-1,1 0 1,-1 0 0,0 1 0,1-1 0,-1 0 0,1 1 0,-1-1 0,1 1 0,-1 0 0,1-1 0,-1 1 0,1 0 0,-1 0 0,1 0 0,-1 0 0,1 0 0,-1 0 0,1 0 0,2 1 0,54 19-214,-24-7 276,-30-12-11,-1 0 0,1 0 0,-1-1 0,1 0-1,0 1 1,-1-1 0,1 0 0,-1-1 0,1 1 0,0-1 0,-1 1 0,1-1-1,-1 0 1,1-1 0,-1 1 0,0 0 0,1-1 0,-1 0 0,0 0-1,0 0 1,0 0 0,0 0 0,-1-1 0,1 1 0,-1-1 0,1 0 0,-1 0-1,0 0 1,0 0 0,0 0 0,0 0 0,-1 0 0,1-1 0,-1 1-1,0 0 1,0-1 0,0 1 0,0-1 0,-1 0 0,1 1 0,-1-1-1,-1-7 1,1 11-40,0-1 0,0 1-1,0 0 1,-1-1 0,1 1 0,0-1-1,0 1 1,-1-1 0,1 1 0,0 0-1,-1-1 1,1 1 0,-1 0-1,1-1 1,0 1 0,-1 0 0,1-1-1,-1 1 1,1 0 0,-1 0-1,1 0 1,-1 0 0,1-1 0,-1 1-1,1 0 1,-1 0 0,1 0 0,-1 0-1,1 0 1,-1 0 0,1 0-1,-1 0 1,1 0 0,-1 1 0,1-1-1,-1 0 1,1 0 0,-1 0-1,0 1 1,-23 8-211,17-3 195,1 0-1,-1 0 1,1 1 0,0 0-1,-6 11 1,9-15 17,1 1-1,-1-1 1,1 1 0,0 0 0,1 0-1,-1 0 1,1 0 0,0 0-1,0 0 1,0 1 0,0-1 0,1 0-1,-1 6 1,2-9-1,0 0 1,-1 0 0,1-1-1,0 1 1,-1-1-1,1 1 1,0 0-1,0-1 1,0 0-1,-1 1 1,1-1-1,0 1 1,0-1-1,0 0 1,0 0-1,0 1 1,0-1-1,0 0 1,0 0 0,0 0-1,0 0 1,1-1-1,30 1 12,-25 0-7,19 0-155,-11 1 101,0-1 0,-1 0 0,1-1-1,18-4 1,-30 4 120,1 0 0,0 0 0,-1-1 0,1 1 0,-1-1 0,1 0 0,-1 0 0,0 0 0,1 0 0,-1 0 0,0-1 0,-1 0 0,1 1 0,0-1 0,-1 0 0,0 0 0,1-1 0,-1 1 0,0 0 0,2-8 0,0 0 49,-1-1 0,0 0 0,-1 0 1,-1 0-1,0-1 0,-1-21 1,0 25-200,28 36-698,-24-24 783,0 0 0,0 0 1,0-1-1,0 1 1,0-1-1,1 0 0,-1 0 1,1 0-1,-1 0 1,1-1-1,0 0 1,0 0-1,0 0 0,0-1 1,-1 0-1,1 0 1,0 0-1,0 0 0,0-1 1,0 1-1,8-4 1,-9 3 12,0 0 1,-1-1-1,1 1 1,-1-1-1,1 0 0,-1 0 1,0 0-1,1 0 1,-1-1-1,-1 1 1,1-1-1,0 0 1,0 1-1,-1-1 0,0-1 1,0 1-1,0 0 1,0-1-1,0 1 1,0-1-1,-1 1 1,0-1-1,0 1 1,0-1-1,0 0 0,0 0 1,-1 0-1,0-5 1,0 9-25,0-1 1,1 1 0,-1 0-1,0-1 1,0 1-1,0 0 1,0-1-1,-1 1 1,1 0 0,0-1-1,0 1 1,0 0-1,0 0 1,0-1-1,0 1 1,0 0 0,-1-1-1,1 1 1,0 0-1,0 0 1,0-1 0,-1 1-1,1 0 1,0 0-1,0-1 1,-1 1-1,1 0 1,0 0 0,0 0-1,-1-1 1,1 1-1,0 0 1,-1 0-1,1 0 1,0 0 0,0 0-1,-1 0 1,0 0-1,-14 5-198,-13 17-23,22-16 217,1 0-1,0 1 1,1-1-1,0 1 1,0 1-1,0-1 1,1 0-1,0 1 1,0 0-1,1-1 1,0 1-1,-2 16 1,5-24 10,-1 1 1,0 0 0,0-1-1,0 1 1,1 0-1,-1-1 1,0 1-1,1 0 1,-1-1-1,0 1 1,1-1-1,-1 1 1,1-1-1,-1 1 1,1-1-1,-1 1 1,1-1-1,0 0 1,-1 1-1,1-1 1,-1 0-1,1 1 1,0-1-1,-1 0 1,1 0-1,0 1 1,-1-1 0,1 0-1,0 0 1,-1 0-1,1 0 1,1 0-1,29 0 44,-21 0-33,4-1-33,-1-1-1,1 0 1,-1-1-1,1 0 1,16-7-1,42-9-54,-69 48 633,-2-6-352,1-22-199,0 0-1,-1 0 0,1 0 1,0 0-1,-1-1 0,1 1 0,0 0 1,0-1-1,0 1 0,0-1 1,0 0-1,-1 0 0,1 0 0,0 0 1,0 0-1,0 0 0,0 0 1,0 0-1,2-2 0,36-8-581,14-22-3313,-22 5-6963,-26 21 5233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4.096"/>
    </inkml:context>
    <inkml:brush xml:id="br0">
      <inkml:brushProperty name="width" value="0.025" units="cm"/>
      <inkml:brushProperty name="height" value="0.025" units="cm"/>
    </inkml:brush>
  </inkml:definitions>
  <inkml:trace contextRef="#ctx0" brushRef="#br0">169 131 13741,'1'-17'1513,"-1"10"-603,1 0 0,-1 0 0,0-1 0,-1 1 0,-2-11 0,3 17-833,-1 0 0,1 0 0,-1-1 0,1 1-1,-1 0 1,1 0 0,-1 0 0,0 0 0,0 0 0,1 0 0,-1 0 0,0 1 0,0-1 0,0 0-1,0 0 1,0 1 0,0-1 0,0 0 0,0 1 0,0-1 0,0 1 0,0-1 0,-1 1 0,1 0-1,0 0 1,0-1 0,0 1 0,-1 0 0,1 0 0,0 0 0,0 0 0,0 0 0,-1 0 0,1 1 0,0-1-1,0 0 1,0 1 0,-2 0 0,-3 1-88,1 1 0,0-1 0,0 1 0,0 1 0,0-1 0,1 1 0,-1 0 0,1 0 0,0 0 1,0 0-1,0 1 0,1 0 0,-5 8 0,-4 5 14,1 2 0,-10 24 0,18-38-19,1 0 1,-1 0-1,1 0 1,0 0-1,1 1 1,-1-1-1,1 0 1,1 1-1,-1-1 1,1 11-1,1-16 7,-1 0 1,1-1-1,-1 1 0,1 0 0,-1-1 1,1 1-1,-1 0 0,1-1 0,0 1 1,-1-1-1,1 1 0,0-1 0,0 1 1,-1-1-1,1 1 0,0-1 0,0 0 1,0 1-1,0-1 0,-1 0 0,1 0 1,0 0-1,0 0 0,0 0 0,0 0 0,0 0 1,0 0-1,0 0 0,-1 0 0,1 0 1,0 0-1,1-1 0,30-8 47,-17 1 18,0-1 0,-1 0 0,0-1 0,0 0 0,-1-2-1,17-18 1,-6 4 13,-2-1 0,23-36 0,-17 10-275,-25 46-242,-17 36 184,-26 66 265,37-86-5,0-1-1,1 0 1,0 1-1,1-1 1,0 1 0,0-1-1,1 1 1,0 0 0,2 16-1,-1-24 17,-1 0 0,1 0 0,-1 0 0,1 1 0,0-1 1,0 0-1,-1 0 0,1 0 0,0 0 0,0 0 0,0-1 0,0 1 0,0 0 0,0 0 0,0-1 0,1 1 0,-1 0 0,0-1 0,0 1 0,0-1 0,1 0 0,-1 1 0,0-1 0,1 0 1,-1 0-1,0 0 0,1 0 0,-1 0 0,0 0 0,0 0 0,1 0 0,-1 0 0,0-1 0,1 1 0,-1 0 0,0-1 0,0 1 0,0-1 0,1 0 0,0 0 0,5-2 128,0 0 1,-1 0-1,0 0 0,1-1 0,10-9 0,-10 7-102,0-1 1,0 0-1,-1 0 0,0 0 1,-1-1-1,1 0 0,-1 0 1,-1-1-1,1 1 1,-2-1-1,1 0 0,-1 0 1,0 0-1,-1-1 0,2-13 1,-20 44-429,15-20 388,-4 7-11,0 0-1,1 0 0,0 0 1,0 1-1,1-1 0,0 1 1,1 0-1,0 0 0,0 0 1,1 0-1,-1 16 1,2-24 10,1 0 1,-1 0 0,1 0 0,-1 0 0,1 0 0,0 0 0,-1 0 0,1 0 0,0 0 0,0-1 0,-1 1 0,1 0 0,0 0 0,0-1-1,0 1 1,0-1 0,0 1 0,0-1 0,0 1 0,0-1 0,0 1 0,0-1 0,0 0 0,0 0 0,1 1 0,-1-1 0,0 0 0,0 0 0,2 0-1,39-2 59,-37 2-44,10-3 36,0-1 0,0 0 0,24-10-1,-29 10-230,0 0 0,0 0 0,0 1 0,0 1 0,0-1 0,1 1 0,-1 1 0,1 0 0,18 1 0,-28 2 159,1 1-1,-1-1 1,0 0-1,0 1 1,0-1 0,-1 1-1,1-1 1,0 1-1,-1-1 1,0 1 0,1 0-1,-1-1 1,0 1-1,0-1 1,-1 1 0,1 0-1,-1 2 1,1 12 185,1-15-133,-1-1 0,1 1 0,0-1 0,0 1 0,0-1 0,0 0 0,0 0 0,0 1 0,0-1 1,0 0-1,1 0 0,-1 0 0,0 0 0,1 0 0,-1-1 0,1 1 0,-1 0 0,1-1 0,-1 1 0,1 0 0,-1-1 0,1 0 0,0 1 0,-1-1 0,1 0 0,-1 0 0,1 0 0,0 0 0,-1 0 0,1-1 0,0 1 0,-1 0 0,3-1 0,4-1 93,0 1 1,0-1-1,0 0 1,0-1-1,9-5 1,35-24 16,-38 23-556,0 0 1,0 1-1,30-13 1,-44 22 279,1-1 0,-1 0-1,1 1 1,-1-1 0,1 0 0,-1 1 0,0-1-1,1 1 1,-1-1 0,0 0 0,1 1 0,-1-1-1,0 1 1,1-1 0,-1 1 0,0-1 0,0 1 0,0 0-1,1-1 1,-1 1 0,0-1 0,0 1 0,0-1-1,0 1 1,0 0 0,0-1 0,0 1 0,0-1-1,0 1 1,-1-1 0,1 2 0,-1 29-3506,0-22-387,1 0-2188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7.261"/>
    </inkml:context>
    <inkml:brush xml:id="br0">
      <inkml:brushProperty name="width" value="0.025" units="cm"/>
      <inkml:brushProperty name="height" value="0.025" units="cm"/>
      <inkml:brushProperty name="color" value="#E71224"/>
    </inkml:brush>
  </inkml:definitions>
  <inkml:trace contextRef="#ctx0" brushRef="#br0">0 12 8616,'38'-11'8876,"-5"11"-4396,-31 1-4422,0-1 1,0 1-1,0 0 1,0 0 0,0 0-1,0 1 1,0-1-1,-1 0 1,1 1 0,0-1-1,-1 1 1,1-1-1,-1 1 1,0 0-1,1-1 1,-1 1 0,0 0-1,0 0 1,0 0-1,0 0 1,-1 0 0,1 0-1,0 0 1,-1 1-1,0-1 1,1 0 0,-1 0-1,0 0 1,0 1-1,-1 2 1,2 4 214,-2 1-1,1-1 1,-2 1 0,1-1-1,-1 0 1,0 0 0,-1 1 0,0-1-1,-1-1 1,0 1 0,0 0-1,-8 11 1,4-6-161,7-12-110,0-1 1,0 0-1,0 1 1,1-1-1,-1 0 1,1 1 0,-1-1-1,1 1 1,-1-1-1,1 0 1,0 1 0,0-1-1,0 1 1,0-1-1,0 1 1,0-1-1,0 1 1,0-1 0,0 1-1,1-1 1,-1 1-1,1-1 1,-1 1-1,1-1 1,-1 0 0,1 1-1,0-1 1,0 0-1,-1 0 1,1 1-1,0-1 1,0 0 0,2 1-1,-1-1-80,0 0 0,-1 0 0,1 0-1,0-1 1,0 1 0,1 0 0,-1-1 0,0 0 0,0 1-1,0-1 1,0 0 0,0 0 0,0 0 0,0-1 0,1 1 0,-1 0-1,0-1 1,0 1 0,0-1 0,0 0 0,0 1 0,0-1-1,2-2 1,-3 3-127,0-1 0,0 0 0,0 1 0,0-1 0,-1 0 0,1 1 0,0-1 0,0 0 0,-1 0 0,1 0-1,-1 0 1,1 0 0,-1 0 0,1 0 0,-1 0 0,1-1 0,0 0-348,-1 1-1,0-1 1,0 1-1,0-1 1,0 0 0,0 1-1,0-1 1,0 1-1,0-1 1,-1 1 0,1-1-1,0 1 1,-1-1-1,1 1 1,-1-1 0,0 1-1,-1-3 1,-11-10-6948</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7.639"/>
    </inkml:context>
    <inkml:brush xml:id="br0">
      <inkml:brushProperty name="width" value="0.025" units="cm"/>
      <inkml:brushProperty name="height" value="0.025" units="cm"/>
      <inkml:brushProperty name="color" value="#E71224"/>
    </inkml:brush>
  </inkml:definitions>
  <inkml:trace contextRef="#ctx0" brushRef="#br0">1336 165 4292,'0'0'19507,"76"-1"-18418,-35-4-225,1 1-671,-1 1-225,-6-3-2018,-14-1-2755,-6-3-6438</inkml:trace>
  <inkml:trace contextRef="#ctx0" brushRef="#br0" timeOffset="1">1 10 16496,'0'0'1601,"56"-10"-9993</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8.700"/>
    </inkml:context>
    <inkml:brush xml:id="br0">
      <inkml:brushProperty name="width" value="0.025" units="cm"/>
      <inkml:brushProperty name="height" value="0.025" units="cm"/>
      <inkml:brushProperty name="color" value="#E71224"/>
    </inkml:brush>
  </inkml:definitions>
  <inkml:trace contextRef="#ctx0" brushRef="#br0">62 1 1121,'0'0'19432,"-2"13"-19459,-12 116 1142,-7 53 973,12-137-1684,4-27-262,1-1-1,1 1 1,1 0 0,1 0 0,1 23 0,0-41-127,0 1 0,0-1 0,1 0 0,-1 1 0,0-1 0,1 0 0,-1 1 0,0-1 0,1 0 0,-1 0 0,1 0 0,-1 1 0,0-1 0,1 0 0,-1 0 0,1 0 0,-1 0-1,0 0 1,1 0 0,-1 0 0,1 0 0,-1 0 0,1 0 0,-1 0 0,1 0 0,-1 0 0,0 0 0,1 0 0,-1 0 0,1 0 0,-1-1 0,0 1 0,1 0 0,-1 0 0,1 0 0,-1-1 0,0 1 0,1 0 0,-1-1 0,0 1 0,0 0 0,1-1 0,-1 1 0,0 0 0,0-1 0,1 0 0,18-14 749,18-30-414,-2-2 0,-2-1 0,-1-2 0,-4 0 0,-1-2 0,21-61 0,-32 68-3532,-23 54-11520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30.551"/>
    </inkml:context>
    <inkml:brush xml:id="br0">
      <inkml:brushProperty name="width" value="0.025" units="cm"/>
      <inkml:brushProperty name="height" value="0.025" units="cm"/>
      <inkml:brushProperty name="color" value="#E71224"/>
    </inkml:brush>
  </inkml:definitions>
  <inkml:trace contextRef="#ctx0" brushRef="#br0">4 309 13805,'0'0'3486,"-1"10"-2039,0-1-1236,0-1-12,1 0-1,0 0 1,0 0 0,0-1 0,3 15 0,-2-20-176,0 0 0,-1 0 0,1 0 0,0 1-1,0-1 1,0 0 0,0 0 0,1 0 0,-1 0 0,0-1 0,1 1-1,0 0 1,-1-1 0,1 1 0,0 0 0,0-1 0,-1 0 0,1 0 0,0 1-1,1-1 1,-1 0 0,0-1 0,0 1 0,0 0 0,0-1 0,1 1-1,2 0 1,2-1 79,-1-1-1,0 1 1,0-1-1,0 0 1,0-1-1,0 1 1,0-1-1,0 0 0,-1-1 1,1 1-1,-1-1 1,1 0-1,-1-1 1,0 1-1,0-1 1,-1 0-1,1 0 1,-1-1-1,0 1 0,0-1 1,6-9-1,-1 1 34,0 0 0,0-1 0,-2 0-1,0 0 1,0-1 0,-2 0-1,7-22 1,-47 106-450,34-67 315,-20 65 28,20-62-26,0 0 0,0 0 0,0 0 0,0 0 1,1 0-1,0 0 0,0 0 0,1 0 0,-1 0 0,1 0 0,2 8 1,-2-11 1,0-1 1,1 1 0,-1-1 0,0 0 0,1 0-1,-1 1 1,1-1 0,-1 0 0,1 0 0,-1 0-1,1 0 1,0-1 0,0 1 0,-1 0 0,1-1-1,0 1 1,0-1 0,0 0 0,0 1 0,-1-1-1,1 0 1,0 0 0,0 0 0,0-1 0,0 1-1,0 0 1,-1-1 0,1 1 0,4-2 0,1 0 24,0 0 1,0-1 0,-1 1 0,1-1-1,0-1 1,8-5 0,3-6 38,0-1 1,-1-1-1,24-30 1,-32 37-48,-1-1 1,-1 0 0,0-1 0,0 0 0,-1 0 0,-1 0-1,8-24 1,-13 36-20,0-1-1,0 1 1,1 0-1,-1-1 1,0 1-1,0 0 1,0-1-1,1 1 1,-1-1-1,0 1 1,0 0-1,0-1 1,0 1-1,0-1 1,0 1-1,0 0 1,0-1-1,0 1 1,0-1-1,0 1 1,0 0-1,0-1 1,0 1-1,0-1 1,-1 1-1,1 0 1,0-1-1,0 1 1,0 0-1,0-1 1,-1 1-1,1 0 1,0-1-1,-1 1 1,1 0-1,0-1 1,0 1-1,-1 0 1,1 0-1,-1-1 1,-14 13-83,-17 27-49,25-30 170,0 1 0,1 0-1,0 0 1,1 0 0,0 0 0,1 1 0,0 0 0,0 0 0,1 0-1,0 0 1,1 0 0,1 1 0,0-1 0,0 17 0,2-27-40,-1 1 0,1-1-1,-1 0 1,1 1 0,-1-1 0,1 0 0,0 0 0,-1 1 0,1-1 0,0 0 0,0 0 0,0 0-1,0 0 1,0 0 0,0 0 0,1 0 0,-1-1 0,0 1 0,0 0 0,1-1 0,-1 1 0,0 0 0,1-1-1,-1 0 1,0 1 0,3-1 0,40 4 237,-40-4-151,-1-2-86,-1-1-1,-1 1 1,1-1-1,0 1 1,-1-1-1,1 1 1,-1-1-1,0 0 1,0 0 0,2-6-1,1-2-5,25-41 54,-24 39-25,1 1-1,0 1 0,1-1 1,1 1-1,-1 0 1,2 1-1,-1-1 1,2 2-1,15-14 1,-23 21-24,-1 1 0,1 0 0,-1 0 0,1 0 1,0 0-1,0 0 0,0 0 0,0 0 0,-1 1 1,1-1-1,0 1 0,0 0 0,0-1 0,0 1 1,0 0-1,0 0 0,0 0 0,0 0 0,0 0 0,0 1 1,0-1-1,0 1 0,4 0 0,-4 1 1,0 0-1,-1-1 0,1 1 1,0 0-1,0 0 0,-1 0 0,1 0 1,-1 1-1,0-1 0,0 0 1,1 0-1,-1 1 0,-1-1 1,1 1-1,1 4 0,0 7 22,0 0 0,-1 0 1,0 0-1,-1 0 0,-3 21 0,1-26 95,0 1 0,-1 0 0,0-1 0,-1 0 1,-5 10-1,5-12 80,0 1-1,1-1 1,0 1 0,1-1 0,-1 1 0,1 0-1,-1 14 1,3-21-158,6-23 693,6-12-662,-2 0-1,-2 0 1,-1-1-1,-1 0 1,-2 0 0,-1-47-1,-3 82-110,11-1-708,-10 1 743,1 0 1,-1 0-1,1 0 0,-1 0 0,1 0 0,-1 0 0,1-1 0,-1 1 0,1-1 0,-1 1 0,1-1 0,-1 1 0,0-1 0,1 0 1,-1 0-1,0 0 0,0 1 0,2-3 0,5-2-128,0 0 0,-1 1-1,2 0 1,-1 1 0,0 0 0,1 0 0,9-2 0,27-10 95,-43 14 34,1 0 1,-1 0 0,0 0 0,1 0-1,-1 0 1,1 0 0,-1 1 0,1-1-1,0 1 1,-1-1 0,1 1 0,0 0-1,-1 0 1,1 1 0,-1-1 0,1 0-1,0 1 1,-1-1 0,1 1 0,-1 0-1,1 0 1,-1 0 0,0 0 0,1 1-1,-1-1 1,0 0 0,0 1 0,0 0-1,0-1 1,0 1 0,0 0 0,-1 0-1,1 0 1,0 0 0,2 5-1,-2-1 6,1 0-1,-1 0 1,0 1-1,0-1 1,-1 1-1,0-1 0,0 1 1,0-1-1,-1 1 1,0 0-1,0-1 0,-1 1 1,-2 10-1,-22 58 52,19-62-39,1 0 0,0 1-1,1-1 1,0 1 0,1 0 0,-1 23 0,4-36-7,1-1 1,-1 0-1,1 0 1,-1 1-1,0-1 1,1 0-1,-1 1 1,1-1-1,-1 0 1,1 0-1,-1 0 1,1 0-1,-1 0 1,1 1-1,0-1 1,-1 0-1,1 0 1,-1 0-1,1 0 1,-1-1-1,1 1 1,-1 0-1,1 0 1,-1 0-1,1 0 1,-1 0-1,1-1 1,-1 1-1,1 0 1,-1 0-1,1-1 1,0 1-1,18-9 305,-1-5-249,-1-1 1,0-1-1,-1-1 0,0 0 1,19-29-1,-27 33-37,0 1 0,0-1 0,-1 0 0,-1 0 0,-1-1 0,1 0 0,-2 0 0,0 0 0,3-26 0,-7 40-29,0-1-1,1 1 0,-1-1 0,0 1 0,0-1 1,0 1-1,0-1 0,0 1 0,0-1 1,0 0-1,0 1 0,0-1 0,0 1 0,0-1 1,0 1-1,0-1 0,0 1 0,0-1 1,0 1-1,-1-1 0,1 1 0,0-1 0,0 1 1,-1 0-1,1-1 0,0 1 0,-1-1 0,1 1 1,0 0-1,-1-1 0,1 1 0,-1 0 1,1-1-1,-1 1 0,1 0 0,0-1 0,-1 1 1,1 0-1,-1 0 0,1 0 0,-1 0 1,1 0-1,-1-1 0,0 1 0,0 1-5,0-1 1,0 0-1,1 1 0,-1-1 1,0 1-1,1-1 0,-1 1 0,1-1 1,-1 1-1,0-1 0,1 1 0,-1 0 1,1-1-1,0 1 0,-1 0 1,1-1-1,-1 1 0,1 0 0,0 0 1,0-1-1,-1 1 0,1 0 1,0 0-1,0 0 0,0-1 0,0 1 1,0 1-1,0 0 1,0 0 1,-1 0-1,2-1 0,-1 1 1,0 0-1,0 0 0,0 0 1,1-1-1,-1 1 1,1 0-1,0 0 0,-1-1 1,1 1-1,0 0 0,0-1 1,0 1-1,0-1 0,0 1 1,0-1-1,1 0 1,-1 1-1,2 1 0,1-2 11,0 1 0,0-1 0,0 0 0,0 0-1,0 0 1,0 0 0,0 0 0,0-1 0,7 0-1,3 0 19,0-1-1,0-1 1,0 0-1,0-1 1,0 0-1,0-1 1,-1 0-1,0-1 1,0-1-1,0 0 0,-1-1 1,1 0-1,-2-1 1,1-1-1,-1 0 1,0 0-1,-1-1 1,0 0-1,-1 0 1,0-2-1,-1 1 1,0-1-1,12-24 0,-19 35-9,0 0 0,-1 0-1,1 0 1,-1 0 0,1 0-1,-1 0 1,0 0 0,1 0-1,-1 0 1,0 0 0,0 0-1,0 0 1,0 0-1,0-1 1,0 1 0,0 0-1,0 0 1,0 0 0,-1 0-1,1-2 1,-1 3-9,0-1 1,1 1-1,-1-1 1,1 1-1,-1-1 1,0 1-1,1 0 1,-1-1-1,0 1 1,1 0-1,-1 0 0,0-1 1,1 1-1,-1 0 1,0 0-1,0 0 1,1 0-1,-1 0 1,0 0-1,0 0 1,1 0-1,-2 0 0,-2 1-25,0 0 0,0 0 0,-1 0 0,1 1 0,1-1 0,-1 1 0,0 0 0,0 0 0,-4 4 0,-1 2 37,0 1 0,0 1 0,1 0-1,0 0 1,1 0 0,0 1 0,0 0 0,2 0 0,-1 0 0,1 1 0,1 0 0,0 0 0,1 0 0,0 1 0,-1 16 0,3-22-52,0 0 1,1 0-1,0 0 1,1 0-1,-1 0 0,1 0 1,1 0-1,-1 0 1,1 0-1,0 0 1,1-1-1,0 1 1,0-1-1,0 0 1,1 0-1,0 0 1,0 0-1,0-1 0,1 1 1,-1-1-1,2 0 1,-1-1-1,0 1 1,1-1-1,0 0 1,0-1-1,0 1 1,11 4-1,8-2-3782,-2-5-4122</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16.402"/>
    </inkml:context>
    <inkml:brush xml:id="br0">
      <inkml:brushProperty name="width" value="0.025" units="cm"/>
      <inkml:brushProperty name="height" value="0.025" units="cm"/>
      <inkml:brushProperty name="color" value="#E71224"/>
    </inkml:brush>
  </inkml:definitions>
  <inkml:trace contextRef="#ctx0" brushRef="#br0">0 246 9513,'0'0'1537,"8"-4"-1488,65-29 137,2 2 0,0 4 0,2 4 1,1 2-1,1 4 0,0 4 0,1 3 1,82 1-1,757 39 49,-414-7 53,500-17 9,-550-9-274,962-17 153,-128-7 251,-253 15 190,-641 15-475,762-47 290,-1113 43 1292,3-1-922,-17-3-5319,-8-1 32</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17.837"/>
    </inkml:context>
    <inkml:brush xml:id="br0">
      <inkml:brushProperty name="width" value="0.025" units="cm"/>
      <inkml:brushProperty name="height" value="0.025" units="cm"/>
      <inkml:brushProperty name="color" value="#E71224"/>
    </inkml:brush>
  </inkml:definitions>
  <inkml:trace contextRef="#ctx0" brushRef="#br0">129 68 11435,'0'0'0,"-10"-3"144,-1 0 38,1-1 0,0-1 0,0 1 1,0-2-1,0 1 0,1-1 0,-16-15 0,24 20-172,0 1-6,1-1-1,-1 0 1,0 0 0,1 1 0,-1-1 0,0 1-1,0-1 1,1 0 0,-1 1 0,0-1-1,0 1 1,0 0 0,0-1 0,1 1-1,-1 0 1,0-1 0,0 1 0,0 0-1,0 0 1,0 0 0,0 0 0,-2 0-1,3 0-3,0 1 0,-1-1 0,1 0 0,0 1 0,0-1 0,0 0 0,0 1 0,0-1 0,-1 1 0,1-1 0,0 0 0,0 1 0,0-1 0,0 1 0,0-1 0,0 0 0,0 1 0,0-1 0,0 1 0,1-1 0,-1 0 0,0 1 0,0-1 0,0 1 0,0-1 0,1 0 0,-1 1 0,0-1 0,0 0 0,0 1 0,1-1 0,-1 0 0,0 1 0,1-1 0,-1 0 0,0 0 0,1 1 0,11 13 0,-1-6 8,-1-1-1,2 0 1,-1 0-1,1-1 1,0-1-1,0 0 0,0 0 1,1-1-1,0-1 1,26 4-1,10-2 46,76-1 1,-109-4-50,177-1-21,404 7 642,-2 47-16,-522-42-557,-2-1 266,127 34 0,-193-42-310,0 0-1,1 1 0,-1-1 0,0 1 1,-1 0-1,8 6 0,10 12-4104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37.014"/>
    </inkml:context>
    <inkml:brush xml:id="br0">
      <inkml:brushProperty name="width" value="0.025" units="cm"/>
      <inkml:brushProperty name="height" value="0.025" units="cm"/>
      <inkml:brushProperty name="color" value="#E71224"/>
    </inkml:brush>
  </inkml:definitions>
  <inkml:trace contextRef="#ctx0" brushRef="#br0">10489 465 1858,'-156'-10'8886,"-78"-30"-7289,23 4-224,-755-141-962,955 174-411,-993-134-281,-10 103-9,-192 114 253,285-7 15,555-63 49,-490-51 0,-352-51 10,296 44 273,806 41-416,0 4 0,-112 12 1,171-4 199,0 2 0,1 3 1,-1 1-1,2 2 1,0 2-1,0 2 0,-42 23 1,64-26-52,0 2 1,2 0 0,0 1 0,0 1 0,2 1 0,-33 40 0,-86 141-42,103-142-1,3 3-1,-47 124 0,-15 139-476,86-293 461,2 0-1,1 0 0,1 1 1,2-1-1,1 1 1,1 0-1,2-1 1,1 1-1,1-1 1,17 58-1,2-22-76,4 0-1,2-2 1,70 111 0,-79-145 46,2-1 0,1-1 0,1-1 0,2-1 1,0-2-1,2 0 0,1-2 0,1-1 1,39 22-1,5-7-163,141 50 1,90 6 102,-218-68 15,168 41 23,409 51 1,269-30 57,-766-74-43,346 31-367,190 14 439,2-32 163,386-84-149,-887 38-41,696-70 147,-8-39 114,85-101 677,-715 146-789,411-192 0,-340 94-94,-288 153-61,-1-3 0,-2-1 0,-1-2 0,-2-1-1,36-44 1,-61 62-45,-1 0 1,0-1-1,-1 0 0,-2 0 0,1-2 0,-2 1 1,-1-1-1,-1 0 0,0-1 0,3-26 0,-7 30 62,-2 0 0,0 0 1,-1 1-1,0-1 0,-2 0 0,0 0 0,-1 1 0,-1-1 0,-1 1 1,0 0-1,-1 0 0,-1 1 0,-11-22 0,-9-5 37,-2 2 1,-1 0-1,-2 2 0,-2 2 1,-1 1-1,-2 1 1,-1 2-1,-2 2 0,-66-40 1,-11 5-16,-2 4 1,-172-62 0,-118-13-485,131 64-2734,160 45-869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0.344"/>
    </inkml:context>
    <inkml:brush xml:id="br0">
      <inkml:brushProperty name="width" value="0.025" units="cm"/>
      <inkml:brushProperty name="height" value="0.025" units="cm"/>
      <inkml:brushProperty name="color" value="#E71224"/>
    </inkml:brush>
  </inkml:definitions>
  <inkml:trace contextRef="#ctx0" brushRef="#br0">12 1 11787,'0'0'1943,"-3"9"-1804,1-5-111,1 0 1,-1 1-1,1-1 0,0 1 0,1 0 0,-1-1 1,1 1-1,0 0 0,0-1 0,0 1 1,1-1-1,-1 1 0,1 0 0,0-1 0,1 1 1,-1-1-1,1 0 0,0 0 0,0 1 0,4 5 1,9 10 20,1 0 1,1-1 0,0-1-1,1-1 1,1 0 0,1-2-1,34 22 1,-1-6-22,112 47 0,-24-26 435,1-7-1,225 43 1,307 13 2749,-433-70-2767,1163 175-32,-1147-167-377,-245-38-78,55 10-871,95 2-1,-157-13 446,12-2-1564,-11-8-2402,-5-7-5378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1.086"/>
    </inkml:context>
    <inkml:brush xml:id="br0">
      <inkml:brushProperty name="width" value="0.025" units="cm"/>
      <inkml:brushProperty name="height" value="0.025" units="cm"/>
      <inkml:brushProperty name="color" value="#E71224"/>
    </inkml:brush>
  </inkml:definitions>
  <inkml:trace contextRef="#ctx0" brushRef="#br0">0 714 12139,'0'0'3390,"0"-9"-2717,1 0-526,0 1 0,1-1 1,-1 1-1,1 0 0,1 0 0,0 0 0,0 0 0,0 0 1,1 0-1,0 1 0,1 0 0,0 0 0,11-13 1,138-151 2277,-93 108-2490,-3-2 1,-3-2-1,51-84 1,-94 134 67,-9 13-10,0 1 1,-1-1 0,1 0 0,-1 0 0,1 0 0,-1-1 0,0 1 0,-1-1-1,2-5 1,-3 10-159,1 8-145,4 13 306,1 1-1,2-1 1,-1 0 0,2-1-1,1 0 1,1 0-1,0-1 1,1 0 0,1-1-1,17 17 1,-16-20-557,1-1 1,1-1-1,0 0 1,1-2-1,0 1 1,37 17-1,25 1-3544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2.310"/>
    </inkml:context>
    <inkml:brush xml:id="br0">
      <inkml:brushProperty name="width" value="0.025" units="cm"/>
      <inkml:brushProperty name="height" value="0.025" units="cm"/>
      <inkml:brushProperty name="color" value="#E71224"/>
    </inkml:brush>
  </inkml:definitions>
  <inkml:trace contextRef="#ctx0" brushRef="#br0">77 126 10666,'0'0'2616,"-9"3"-1474,-28 6-480,36-8-521,-1-1 0,0 1 0,1-1 0,-1 1 0,0 0 0,1 0 0,-1 0-1,1 0 1,0 0 0,-1 0 0,1 0 0,0 0 0,0 1 0,-1-1 0,1 0 0,0 1 0,0-1 0,1 1-1,-1-1 1,0 1 0,0 0 0,1-1 0,-1 1 0,1 0 0,-1-1 0,1 1 0,0 0 0,0-1-1,-1 1 1,1 0 0,1 0 0,-1 3 0,1-5-97,0 1 0,0-1 0,0 1 1,0 0-1,0-1 0,0 0 0,0 1 0,0-1 0,1 0 1,-1 1-1,0-1 0,0 0 0,0 0 0,0 0 0,1 0 0,-1 0 1,0 0-1,0 0 0,0-1 0,0 1 0,0 0 0,2-1 1,28-7 738,-24 4-630,1 0 0,-1-1 0,0 0 0,-1 0 0,1 0 0,-1 0 0,0-1 0,0 0 0,-1-1 0,0 1 0,0-1 0,0 0 0,-1 0 1,0-1-1,-1 1 0,1-1 0,-2 0 0,1 0 0,-1 0 0,0 0 0,0 0 0,-1 0 0,0-9 0,-1 16-155,0 0 0,0 1 1,0-1-1,0 1 0,-1-1 1,1 1-1,0-1 0,0 1 1,-1-1-1,1 1 0,0-1 0,0 1 1,-1-1-1,1 1 0,0-1 1,-1 1-1,1 0 0,-1-1 1,1 1-1,-1-1 0,1 1 1,-1 0-1,1 0 0,-1-1 0,1 1 1,-1 0-1,1 0 0,-1 0 1,1-1-1,-1 1 0,1 0 1,-1 0-1,0 0 0,1 0 0,-1 0 1,1 0-1,-1 0 0,1 0 1,-1 0-1,0 1 0,1-1 1,-1 0-1,1 0 0,-1 0 0,1 1 1,-1-1-1,-28 14-190,19-6 198,1-1 0,1 1 0,0 1 0,0-1 0,1 2 0,0-1 0,0 1 0,1-1 0,0 2 0,1-1 0,0 1 0,1 0 0,0 0 0,0 0 0,-2 15 0,6-24-25,0-1 0,0 1 0,0 0 0,0 0 0,0-1 0,1 1 0,-1 0 0,0 0 0,1-1 0,-1 1 0,1 0 0,0-1 1,0 1-1,-1 0 0,1-1 0,0 1 0,0-1 0,0 0 0,1 1 0,-1-1 0,0 0 0,2 2 0,0-1-1,0 0-1,0-1 1,1 1 0,-1-1-1,0 0 1,1 0-1,-1 0 1,1 0-1,-1-1 1,7 1 0,0 0 32,-1-2 0,1 1 1,0-1-1,-1 0 1,1-1-1,0 0 1,13-6-1,-8 0 102,-1-1 1,0 0-1,-1-1 0,0 0 0,-1-1 1,0-1-1,-1 0 0,0 0 0,15-24 1,-28 118-260,3-80 142,-1-1-1,1 1 0,-1 0 1,1-1-1,-1 1 0,1 0 0,0-1 1,0 1-1,0-1 0,0 0 1,0 1-1,0-1 0,0 0 0,1 1 1,-1-1-1,0 0 0,1 0 1,-1 0-1,1 0 0,-1 0 0,1-1 1,-1 1-1,1 0 0,0-1 1,-1 1-1,1-1 0,0 1 0,-1-1 1,1 0-1,0 0 0,0 0 1,-1 0-1,4 0 0,61-4 120,-49 0-87,-1 0 0,1-1 1,-1-1-1,-1-1 1,29-15-1,17-8 115,-61 30-149,1 0 0,-1 0 0,0 0 0,1 0 0,-1-1 0,0 1 0,1 0 0,-1 0 0,0 0 0,1 0 0,-1 0 0,1 0 0,-1 1 0,0-1 0,1 0 0,-1 0 0,0 0 0,1 0 0,-1 0 0,0 0 0,1 1 0,-1-1 0,0 0 0,1 0 0,-1 0 0,0 1 0,0-1 0,1 0 0,-1 1 0,0-1 0,0 0 0,0 0 0,1 1 0,-1-1 0,0 0 0,0 1 0,0-1 0,0 1 0,0-1 0,1 0 0,-1 1 0,0-1 0,0 0 0,0 1 0,0-1 0,0 0 0,0 1 0,0 0 0,0 30 65,-1-27-61,1-1-1,0 0 1,-1 0 0,1 0-1,1 0 1,-1 0 0,0 0-1,1 0 1,-1 0-1,1 0 1,0 0 0,2 5-1,0-6 13,0-1 0,0 1 0,0-1 0,0 0 0,1 0 0,-1 0 0,0 0 0,0-1 0,1 1-1,-1-1 1,0 0 0,1 0 0,-1 0 0,0-1 0,1 1 0,3-2 0,23-10-2703,-29 11 2095,1 1 0,-1-2 1,0 1-1,1 0 0,-1 0 1,0 0-1,0-1 1,0 1-1,0 0 0,0-1 1,0 1-1,-1-1 0,1 1 1,1-3-1,3-17-8334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6:43.898"/>
    </inkml:context>
    <inkml:brush xml:id="br0">
      <inkml:brushProperty name="width" value="0.025" units="cm"/>
      <inkml:brushProperty name="height" value="0.025" units="cm"/>
    </inkml:brush>
  </inkml:definitions>
  <inkml:trace contextRef="#ctx0" brushRef="#br0">676 268 2434,'0'0'102,"8"-9"586,38-62 2494,-41 63-2385,-1 0 0,-1 0 1,1-1-1,-1 0 0,-1 1 0,1-1 0,-2 0 1,3-18-1,-4 24-717,0 1 0,0-1 0,0 0 1,0 0-1,-1 0 0,1 0 0,-1 0 1,1 1-1,-1-1 0,0 0 0,0 0 0,0 1 1,-1-1-1,1 1 0,-1-1 0,1 1 1,-1-1-1,0 1 0,0 0 0,0 0 0,0 0 1,0 0-1,0 0 0,-1 1 0,1-1 0,-1 1 1,1-1-1,-1 1 0,1 0 0,-1 0 1,0 0-1,0 0 0,0 0 0,1 1 0,-1 0 1,0-1-1,-4 1 0,-10 0-51,0 1 0,0 0-1,-1 1 1,1 1 0,1 1 0,-1 0-1,0 1 1,1 1 0,0 1 0,1 0 0,-1 1-1,1 0 1,1 2 0,-1-1 0,-13 14-1,-8 8-51,1 1-1,1 2 0,2 1 0,-35 50 1,40-47-366,1 2 1,2 1-1,2 0 1,1 2-1,3 0 1,1 2-1,3-1 1,1 2-1,2 0 1,3 0 0,1 1-1,-1 76 1,9-105 357,0 0 0,1 0 0,0 0-1,2-1 1,0 1 0,1-1 0,0 0 0,2 0 0,0 0 0,1-1 0,16 25 0,-16-30 18,0 0 0,0-1 0,1 0 0,1 0 0,0-1 1,0-1-1,0 0 0,1 0 0,1-1 0,-1 0 0,1-1 0,0 0 0,1-1 0,-1 0 0,1-1 0,18 3 0,-10-4 113,0-1-1,1-1 1,-1-2 0,1 1 0,-1-2-1,0-1 1,0-1 0,0-1-1,0 0 1,-1-2 0,0 0-1,0-1 1,0-2 0,-1 1 0,-1-2-1,33-25 1,-17 9 118,-1-1 0,-2-2 0,0-1-1,-3-2 1,0 0 0,-2-2 0,30-54 0,-40 59-160,-1 0 0,-2 0 0,0-1 0,-3-1-1,0 0 1,-2 0 0,-1-1 0,-2 0 0,-2 0 0,0-1 0,-2 1 0,-7-58 0,3 74 15,0 0 0,-1 0 0,-1 0 0,-1 1 0,-1 0 0,0 0 0,-1 1 0,0 0 0,-17-23 1,-8-3 48,-68-66 0,50 56-473,48 49 109,1 0 0,0 0 0,0-1-1,0 1 1,0-1 0,0 1 0,0-1 0,1 0 0,-1 0-1,1 0 1,0 0 0,-1 0 0,2 0 0,-1 0-1,0 0 1,1 0 0,-1 0 0,1-6 0,0-8-4093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4.443"/>
    </inkml:context>
    <inkml:brush xml:id="br0">
      <inkml:brushProperty name="width" value="0.025" units="cm"/>
      <inkml:brushProperty name="height" value="0.025" units="cm"/>
    </inkml:brush>
  </inkml:definitions>
  <inkml:trace contextRef="#ctx0" brushRef="#br0">258 1 1473,'0'0'12492,"-52"53"-9801,24-28-481,0 3-577,-4 0 1,2-2-609,6 5-609,0-5-224,7-2-159,2-6-33,11-2-289,0-6-1408,4-5-1474,8-5-3940,9-5 2402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2.639"/>
    </inkml:context>
    <inkml:brush xml:id="br0">
      <inkml:brushProperty name="width" value="0.025" units="cm"/>
      <inkml:brushProperty name="height" value="0.025" units="cm"/>
      <inkml:brushProperty name="color" value="#E71224"/>
    </inkml:brush>
  </inkml:definitions>
  <inkml:trace contextRef="#ctx0" brushRef="#br0">1 0 19859,'0'0'8904,"65"26"-30684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2.967"/>
    </inkml:context>
    <inkml:brush xml:id="br0">
      <inkml:brushProperty name="width" value="0.025" units="cm"/>
      <inkml:brushProperty name="height" value="0.025" units="cm"/>
      <inkml:brushProperty name="color" value="#E71224"/>
    </inkml:brush>
  </inkml:definitions>
  <inkml:trace contextRef="#ctx0" brushRef="#br0">22 147 8008,'0'0'14728,"11"-1"-14242,3-2-413,0 0 1,1 0-1,-1-2 1,0 1-1,19-11 1,-25 11-49,0 1 0,0-2 0,-1 1 1,0-1-1,1-1 0,-2 1 0,1-1 1,-1 0-1,1-1 0,-2 1 0,1-1 0,5-9 1,-11 15-4,1 0 1,-1 0-1,1 1 1,-1-1-1,1 0 1,-1 0-1,1 0 1,-1 0-1,0 0 1,0 0-1,1 0 1,-1 1-1,0-1 1,0 0-1,0 0 1,0 0-1,0 0 1,0 0-1,-1 0 1,1 0-1,0 0 1,0 0-1,-1 0 1,1 0 0,0 0-1,-1 1 1,0-3-1,0 3 1,0-1-1,-1 0 0,1 0 1,0 1-1,-1-1 1,1 1-1,-1-1 1,1 1-1,-1 0 1,1-1-1,0 1 1,-1 0-1,1 0 1,-1 0-1,-2 0 1,-4 1-5,0 0 0,0 1 1,0 0-1,0 0 0,-11 5 0,5 0 52,1 1 0,0 0 0,1 0 0,0 2-1,0-1 1,-15 18 0,22-22-23,1-1 0,0 1 0,0 0 0,1 0 0,-1 0 0,1 1 0,0-1 1,1 1-1,-1 0 0,1-1 0,0 1 0,1 0 0,0 0 0,-1 0 0,2 1 0,-1-1 0,1 0 0,0 10 0,2-11-40,0-1 0,0 1 1,0-1-1,0 0 0,1 0 0,-1 0 0,1 0 0,0-1 1,0 1-1,0-1 0,1 1 0,-1-1 0,1 0 0,0-1 1,0 1-1,0 0 0,0-1 0,0 0 0,1 0 0,7 2 1,8 3-46,1 0 0,0-2 1,22 4-1,21-3-2290,-23-6-2108,3-3-5728</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4.211"/>
    </inkml:context>
    <inkml:brush xml:id="br0">
      <inkml:brushProperty name="width" value="0.025" units="cm"/>
      <inkml:brushProperty name="height" value="0.025" units="cm"/>
      <inkml:brushProperty name="color" value="#E71224"/>
    </inkml:brush>
  </inkml:definitions>
  <inkml:trace contextRef="#ctx0" brushRef="#br0">415 126 12556,'4'-9'3854,"-2"5"-3590,2-4 703,0-1 0,0-1 0,-1 1 0,3-19 0,-5 26-882,-1 1-1,1-1 1,-1 0-1,0 1 0,0-1 1,0 0-1,0 1 1,0-1-1,0 1 0,-1-1 1,1 0-1,-1 1 1,1-1-1,-1 1 0,1-1 1,-1 1-1,0-1 1,1 1-1,-1-1 0,0 1 1,0 0-1,0-1 1,0 1-1,-1 0 0,1 0 1,0 0-1,0 0 1,-1 0-1,1 0 0,-1 0 1,1 0-1,-1 1 0,1-1 1,-1 0-1,1 1 1,-1-1-1,1 1 0,-1 0 1,0 0-1,1-1 1,-1 1-1,-2 0 0,-6 1-81,0 0-1,0 0 0,0 1 0,0 0 0,0 0 0,0 1 0,1 1 1,-1 0-1,1 0 0,0 0 0,0 2 0,0-1 0,1 1 1,-11 9-1,-12 12-20,1 1 0,-29 36 0,40-43 23,2 2 1,0 0-1,-17 31 0,27-41-9,1 1 0,0-1 0,0 1 0,2 0 0,0 0 0,0 0-1,2 1 1,-2 16 0,4-28-5,0 0 0,0 0-1,0-1 1,0 1 0,1 0 0,-1 0 0,1 0-1,-1-1 1,1 1 0,0 0 0,0-1 0,1 1-1,-1 0 1,1-1 0,-1 0 0,1 1 0,-1-1-1,1 0 1,0 0 0,0 0 0,0 0-1,4 2 1,-1-1 4,0 0-1,0-1 0,0 1 1,0-1-1,1-1 1,-1 1-1,1-1 0,-1 0 1,1 0-1,11 0 1,-8 0 52,-1-1 1,1-1 0,0 1 0,0-1 0,-1-1-1,1 0 1,0 0 0,-1-1 0,0 0 0,1 0-1,-1-1 1,-1 0 0,1 0 0,-1-1-1,9-6 1,-14 10-19,-1-1-1,1 0 0,0 1 0,-1-1 1,1 0-1,-1 0 0,0 0 1,1 0-1,-1-1 0,0 1 1,0 0-1,-1 0 0,1-1 1,0 1-1,-1 0 0,1-1 1,-1 1-1,0 0 0,0-1 1,0 1-1,0-1 0,0 1 1,0-1-1,-1 1 0,1 0 0,-2-3 1,1 3-15,-1 0 1,1 0-1,-1 0 0,0 0 1,1 0-1,-1 0 1,0 1-1,0-1 0,0 1 1,-1-1-1,1 1 1,0 0-1,0 0 1,-1 0-1,1 0 0,-1 0 1,1 0-1,-1 1 1,1-1-1,-1 1 0,1 0 1,-1 0-1,-3 0 1,-1 0-30,-34 2-83,40-2 90,0 0-1,0 1 1,0-1 0,0 1-1,0-1 1,0 0 0,0 1-1,0 0 1,0-1 0,0 1-1,0-1 1,0 1 0,0 0-1,0 0 1,1 0 0,-1-1-1,0 1 1,1 0 0,-1 0-1,0 0 1,1 0 0,-1 0-1,1 0 1,0 0 0,-1 0 0,1 1-1,0-1 1,0 0 0,-1 0-1,1 0 1,0 2 0,1-3 0,-1 1 0,1 0 0,-1-1 0,1 1 0,-1 0 0,1-1 0,0 1 1,-1-1-1,1 1 0,0-1 0,-1 1 0,1-1 0,0 0 0,0 1 0,-1-1 1,1 0-1,0 1 0,0-1 0,0 0 0,-1 0 0,1 0 0,0 0 0,0 0 0,0 0 1,0 0-1,1 0 0,30 0-36,-25 0 28,13-1 36,1 0-1,-1-1 1,0-1-1,1-1 0,-1-1 1,-1-1-1,1 0 1,-1-2-1,0 0 0,26-16 1,-74 71-15,11-21 84,10-17-70,1 0-1,0 1 0,1 0 0,1 0 0,-1 0 1,1 1-1,-6 22 0,11-33-63,0 1 1,-1 0-1,1 0 1,1-1-1,-1 1 0,0 0 1,0 0-1,0-1 0,0 1 1,0 0-1,1 0 0,-1-1 1,0 1-1,1 0 0,-1-1 1,1 1-1,-1 0 0,0-1 1,1 1-1,-1-1 1,1 1-1,0-1 0,-1 1 1,1-1-1,-1 1 0,1-1 1,0 1-1,-1-1 0,1 0 1,0 0-1,-1 1 0,1-1 1,0 0-1,0 0 1,-1 0-1,1 1 0,0-1 1,0 0-1,0 0 0,-1 0 1,1 0-1,0-1 0,1 1 1,38-6-3416,-7-11-1382,0-7-2429</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4.590"/>
    </inkml:context>
    <inkml:brush xml:id="br0">
      <inkml:brushProperty name="width" value="0.025" units="cm"/>
      <inkml:brushProperty name="height" value="0.025" units="cm"/>
      <inkml:brushProperty name="color" value="#E71224"/>
    </inkml:brush>
  </inkml:definitions>
  <inkml:trace contextRef="#ctx0" brushRef="#br0">87 112 8808,'0'0'5510,"-8"9"-2206,-24 28-694,31-36-2468,0 0 0,0 0 0,0 0-1,0 0 1,0 1 0,0-1 0,1 0-1,-1 0 1,0 0 0,1 1 0,-1-1-1,1 0 1,-1 1 0,1-1 0,0 0-1,-1 1 1,1-1 0,0 1 0,0-1-1,0 0 1,0 1 0,0-1 0,1 2-1,0-2-96,0 0 1,-1 0-1,1 0 0,0 0 0,0-1 0,0 1 1,0 0-1,0-1 0,0 1 0,1-1 0,-1 1 0,0-1 1,0 1-1,0-1 0,0 0 0,1 0 0,-1 1 0,0-1 1,0 0-1,2 0 0,7 0 18,0-1 0,-1 0 0,1 0 0,13-4 0,-14 2-41,-1 0-1,0-1 1,0 0 0,-1-1-1,1 1 1,-1-2 0,0 1-1,0-1 1,-1 0-1,0 0 1,8-10 0,-10 12-21,-1 0 1,0 0-1,0 0 0,0-1 1,0 0-1,-1 1 1,0-1-1,0 0 1,0 0-1,0 0 1,-1 0-1,0-1 0,0 1 1,0 0-1,-1 0 1,0-1-1,0 1 1,0 0-1,-2-11 1,1 15-6,0 0 1,0-1 0,1 1 0,-1 0 0,0 0 0,0 0 0,0 0-1,0 1 1,0-1 0,-1 0 0,1 0 0,0 1 0,0-1 0,0 0-1,-1 1 1,1-1 0,0 1 0,-1 0 0,1-1 0,0 1 0,-1 0-1,1 0 1,-1 0 0,1 0 0,0 0 0,-1 0 0,1 0 0,0 1-1,-1-1 1,1 0 0,0 1 0,-1-1 0,0 1 0,-46 19-72,29-7 225,0 0 1,1 2-1,1 0 0,-17 19 0,29-29-109,0 0-1,1 0 1,-1 1-1,1 0 0,0 0 1,1 0-1,-1 0 1,1 0-1,1 0 0,-1 1 1,1 0-1,0-1 1,1 1-1,-1 0 1,1 0-1,1 0 0,-1 12 1,2-16-100,0-1 0,0 1 0,1-1 1,-1 1-1,0-1 0,1 0 0,0 1 0,0-1 1,-1 0-1,1 0 0,0 0 0,0 0 0,1-1 1,-1 1-1,0 0 0,1-1 0,-1 0 1,1 1-1,-1-1 0,1 0 0,-1 0 0,1-1 1,0 1-1,0-1 0,-1 1 0,6-1 0,9 3-1256,1-2-1,33-1 1,-46 0 736,42-5-4081,-2-13-1314</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4.935"/>
    </inkml:context>
    <inkml:brush xml:id="br0">
      <inkml:brushProperty name="width" value="0.025" units="cm"/>
      <inkml:brushProperty name="height" value="0.025" units="cm"/>
      <inkml:brushProperty name="color" value="#E71224"/>
    </inkml:brush>
  </inkml:definitions>
  <inkml:trace contextRef="#ctx0" brushRef="#br0">234 4 15214,'0'0'5915,"-8"-2"-4345,1 1-1405,0 1 1,0-1 0,0 1-1,0 1 1,0-1-1,0 1 1,0 0 0,-13 5-1,17-5-171,0 0 0,0 0 0,0 0 0,0 1 0,0-1 0,0 1 0,1 0 0,-1 0 0,1 0 0,-1 0 1,1 0-1,0 1 0,0-1 0,0 1 0,0-1 0,0 1 0,0 0 0,1 0 0,0-1 0,-1 1 0,1 0 0,0 0 0,0 1 0,1-1 0,-1 0 0,0 3 0,1-2-13,0-1-1,0 1 1,0-1-1,1 1 1,-1-1-1,1 0 1,0 1-1,0-1 1,0 0-1,0 1 1,1-1-1,-1 0 1,1 0 0,3 5-1,36 33-300,-35-36 290,1 0 1,-1 1 0,-1 0 0,1 0 0,-1 0-1,8 13 1,-12-18 42,-1 0 0,1 0 0,-1 1 0,1-1 0,-1 0 0,1 0 0,-1 1 0,0-1 0,0 0 0,1 0 0,-1 1 0,0-1 0,0 0 0,0 1 0,-1-1 0,1 0 0,0 0 0,0 1 0,-1-1 0,1 0 0,-1 0 0,1 1 0,-1-1 0,1 0 0,-1 0 0,0 0 0,0 1 0,-2 1 61,1-1-1,-1 0 0,1 0 1,-1 0-1,0-1 0,0 1 0,0-1 1,0 1-1,0-1 0,-5 1 1,-6 2 232,0-1 1,-1-1 0,-25 1-1,34-3-342,1 0-1,-1 0 1,0 0-1,0-1 0,1 0 1,-1 0-1,0 0 1,-8-4-1,12 4-177,1 0 1,0 0-1,-1 0 0,1 0 0,0 0 1,0 0-1,0-1 0,0 1 1,0 0-1,0 0 0,0-1 0,0 1 1,0-1-1,1 1 0,-1-1 0,1 1 1,-1-1-1,1 1 0,0-1 0,-1 0 1,1 1-1,0-1 0,0 0 0,0 1 1,0-1-1,0 1 0,1-1 1,-1 0-1,0 1 0,1-1 0,-1 1 1,1-1-1,-1 1 0,1-1 0,1-1 1,14-21-5996,10-1-4879</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5.627"/>
    </inkml:context>
    <inkml:brush xml:id="br0">
      <inkml:brushProperty name="width" value="0.025" units="cm"/>
      <inkml:brushProperty name="height" value="0.025" units="cm"/>
      <inkml:brushProperty name="color" value="#E71224"/>
    </inkml:brush>
  </inkml:definitions>
  <inkml:trace contextRef="#ctx0" brushRef="#br0">104 340 7719,'0'0'12327,"7"1"-11687,1 0-527,43 3 266,-50-4-363,1 0 0,-1 0 0,0 0 0,1 0 1,-1 0-1,0 0 0,1 0 0,-1-1 0,0 1 0,1 0 1,-1-1-1,0 0 0,0 1 0,0-1 0,0 1 0,1-1 1,-1 0-1,0 0 0,0 0 0,0 0 0,0 0 0,-1 0 0,1 0 1,0 0-1,0 0 0,-1 0 0,1 0 0,0-1 0,-1 1 1,1 0-1,-1 0 0,0-1 0,1-1 0,0 1 4,-1 0-1,0 0 1,1 0-1,-1 0 1,0 0-1,0 0 1,0 0-1,-1 0 1,1 1-1,0-1 1,-1 0-1,1 0 1,-1 0-1,0 0 1,1 1-1,-1-1 0,0 0 1,0 0-1,0 1 1,0-1-1,-1 1 1,1-1-1,0 1 1,-1-1-1,1 1 1,-1 0-1,1 0 1,-1 0-1,1 0 1,-1 0-1,0 0 1,0 0-1,1 0 1,-1 1-1,0-1 1,0 1-1,0-1 1,0 1-1,-3 0 1,1 0 18,-1 0 1,0 1 0,1 0-1,-1 0 1,0 0 0,1 0 0,-1 1-1,1 0 1,0 0 0,0 0-1,0 0 1,0 1 0,0 0-1,0 0 1,-6 6 0,-3 5 125,0 0 1,2 0-1,-17 27 1,25-36-127,0-1 0,0 1-1,1 0 1,0 0 0,0 1 0,0-1 0,1 0 0,0 1 0,0-1 0,0 0 0,0 1-1,1-1 1,0 1 0,0-1 0,1 1 0,-1-1 0,2 6 0,0-7-29,0-1 1,0 0-1,0 0 1,1 0-1,-1-1 1,0 1-1,1-1 1,0 1-1,0-1 1,0 0-1,0 0 1,0 0-1,0 0 1,0 0-1,1-1 1,-1 0-1,0 1 1,1-1-1,-1 0 1,1-1-1,0 1 1,-1-1-1,6 1 1,8 0 198,0 0 1,0-1 0,28-4-1,-29 0-130,-1 0-1,1 0 1,-1-2 0,1 0-1,-2-1 1,1 0 0,-1-1-1,0-1 1,-1 0 0,0-1-1,0 0 1,12-14-1,8-10-9,-2 0-1,51-76 1,-75 101-64,0-2 2,1 1-1,-1-2 1,-1 1-1,0-1 1,0 0-1,-1 0 1,3-14-1,-7 25-2,-1 1-1,0-1 1,0 1-1,0 0 1,0-1-1,0 1 1,0-1-1,0 1 1,0 0-1,0-1 1,0 1-1,0 0 1,0-1-1,0 1 1,0-1-1,0 1 1,0 0-1,0-1 1,0 1-1,0-1 1,-1 1-1,1 0 1,0-1-1,0 1 1,0 0-1,-1-1 1,1 1-1,0 0 1,0 0-1,-1-1 1,1 1-1,0 0 1,-1 0-1,1-1 1,0 1-1,-1 0 1,1 0-1,-1 0 1,0-1-1,-19 6-81,-18 17-97,22-9 167,0 0 0,1 1 0,1 1 0,0 1-1,1 0 1,-19 31 0,25-35 0,1-1-1,1 1 1,0 0 0,0 0-1,1 1 1,1-1 0,0 1-1,1 0 1,0 0 0,1 0-1,1 24 1,0-35 2,0 0 0,0 0 0,0 0 0,1 0 0,-1 0 0,1 0 0,-1 0 0,1 0 0,0 0-1,0 0 1,0-1 0,0 1 0,0 0 0,0 0 0,0-1 0,1 1 0,-1-1 0,1 1 0,-1-1 0,1 0 0,0 1 0,-1-1 0,4 2 0,-1-2 7,0 0 0,0 0 0,0 0 1,0 0-1,0 0 0,0-1 0,1 0 0,-1 0 1,0 0-1,0 0 0,5-2 0,4 0 23,0-1-1,0-1 0,0 0 0,0-1 1,-1 0-1,17-11 0,16-15 16,-1-2-1,-2-2 0,-1-2 1,-2-1-1,-2-2 1,-1-2-1,34-53 0,-66 89-15,0 0 0,0 0 0,0 0-1,-1 0 1,0-1 0,0 1 0,0-1 0,-1 0-1,0 0 1,-1 0 0,2-11 0,-3 18-23,0 0 0,0-1 0,0 1 0,0-1 0,0 1 0,0-1 0,0 1 0,0 0-1,0-1 1,0 1 0,0-1 0,-1 1 0,1 0 0,0-1 0,0 1 0,0 0 0,-1-1 0,1 1 0,0 0 0,0-1 0,-1 1 0,1 0 0,0-1 0,-1 1 0,1 0 0,0 0 0,-1-1 0,1 1 0,0 0 0,-1 0 0,1 0 0,-1 0-1,1-1 1,0 1 0,-1 0 0,1 0 0,-1 0 0,0 0 0,-21 6-118,-18 19-41,19-5 224,1 2 1,0 0-1,2 0 1,0 2-1,2 0 1,1 1-1,0 1 1,2 0-1,1 1 1,2 1-1,-12 42 1,21-65-57,-1 0 1,2 1 0,-1-1 0,0 0-1,1 1 1,0-1 0,0 1 0,1-1 0,0 0-1,0 1 1,0-1 0,0 0 0,1 0-1,0 0 1,0 0 0,0 0 0,4 5-1,-3-6-6,1 0 0,0 0-1,0 0 1,0-1-1,0 1 1,0-1 0,1-1-1,0 1 1,-1 0 0,1-1-1,0 0 1,0 0-1,0-1 1,1 1 0,-1-1-1,0 0 1,6 0-1,2 1-446,0-1-1,0 0 0,0-1 0,0-1 0,18-2 0,-24 1-382,1 0 0,-1 0 0,0 0 0,0-1 0,0 0 0,10-7-1,23-17-5662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6.006"/>
    </inkml:context>
    <inkml:brush xml:id="br0">
      <inkml:brushProperty name="width" value="0.025" units="cm"/>
      <inkml:brushProperty name="height" value="0.025" units="cm"/>
      <inkml:brushProperty name="color" value="#E71224"/>
    </inkml:brush>
  </inkml:definitions>
  <inkml:trace contextRef="#ctx0" brushRef="#br0">164 2 11883,'0'0'5467,"-10"-1"-2782,-4 0-1890,-1 1-1,1 1 1,-23 3 0,34-4-729,-1 1-1,1-1 1,-1 1 0,1 0-1,-1 0 1,1 0 0,0 1 0,-1-1-1,1 1 1,0 0 0,0 0 0,0 0-1,0 0 1,1 0 0,-1 1 0,1-1-1,-1 1 1,1 0 0,0-1 0,0 1-1,0 0 1,0 1 0,-2 4-1,4-8-128,0 1 0,1 0 0,-1-1 0,0 1 0,1 0-1,-1-1 1,1 1 0,-1-1 0,1 1 0,-1-1-1,1 1 1,-1-1 0,1 1 0,-1-1 0,1 1 0,-1-1-1,1 0 1,0 1 0,-1-1 0,1 0 0,0 0 0,-1 1-1,1-1 1,0 0 0,0 0 0,-1 0 0,1 0-1,0 0 1,-1 0 0,1 0 0,0 0 0,0 0 0,37 2-496,-29-2 282,-7 0 238,107 9-1875,-96-7 1887,0 0 1,0 1-1,0 1 0,0 0 0,-1 1 0,15 7 1,-25-12 54,-1 0 0,0 1 1,0-1-1,0 1 1,0-1-1,1 1 0,-1 0 1,0-1-1,0 1 1,0 0-1,0 0 0,0-1 1,-1 1-1,1 0 1,0 0-1,0 0 0,0 0 1,-1 0-1,1 0 1,-1 1-1,1-1 0,-1 0 1,1 0-1,-1 0 1,0 1-1,1-1 0,-1 0 1,0 0-1,0 0 1,0 1-1,0-1 0,0 0 1,0 1-1,0-1 1,0 0-1,-1 0 0,1 0 1,0 1-1,-1-1 1,1 0-1,-1 0 0,0 0 1,1 0-1,-1 0 1,0 0-1,1 0 0,-1 0 1,0 0-1,0 0 1,0 0-1,0 0 0,0-1 1,-2 2-1,-5 4 437,-1 0 0,1-1 0,-1 0 1,0 0-1,-10 3 0,-6 1-17,1-1 1,-1-1-1,-1-1 0,1-2 1,-1 0-1,-39 0 1,64-4-549,1 0 1,-1 0-1,1 0 0,-1 0 1,1 0-1,-1 0 1,1 0-1,-1 0 0,1 0 1,-1 0-1,1 0 1,-1 0-1,1-1 1,-1 1-1,1 0 0,-1 0 1,1-1-1,-1 1 1,1 0-1,0-1 0,-1 1 1,1 0-1,0-1 1,-1 1-1,1-1 0,0 1 1,-1 0-1,1-1 1,0 1-1,0-1 1,-1 1-1,1-1 0,0 1 1,0-1-1,0 1 1,0-1-1,0 1 0,0-1 1,0 1-1,0-1 1,0 0-1,10-23-8412,10 5 451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6.449"/>
    </inkml:context>
    <inkml:brush xml:id="br0">
      <inkml:brushProperty name="width" value="0.025" units="cm"/>
      <inkml:brushProperty name="height" value="0.025" units="cm"/>
      <inkml:brushProperty name="color" value="#E71224"/>
    </inkml:brush>
  </inkml:definitions>
  <inkml:trace contextRef="#ctx0" brushRef="#br0">195 323 10634,'0'0'3278,"-9"5"-1207,-18 11 70,-40 32 1,57-40-1742,-1 1 0,1 1 0,0 0 1,1 0-1,0 1 0,1 0 0,-8 13 1,15-22-392,0-1 1,0 1 0,0 0 0,0 0-1,0-1 1,1 1 0,-1 0 0,1 0-1,-1 0 1,1 0 0,0 0 0,-1 0 0,1-1-1,0 1 1,0 0 0,1 0 0,-1 0-1,0 0 1,1 0 0,-1 0 0,1 0-1,-1 0 1,3 3 0,-2-4 6,1 1 0,0 0-1,0-1 1,0 1 0,0-1 0,0 1 0,0-1-1,1 0 1,-1 0 0,0 0 0,1 0 0,-1-1-1,1 1 1,-1-1 0,5 1 0,6 0 87,0 0 1,0-2-1,0 1 1,0-2-1,0 0 1,14-4-1,-8 0-47,-1-1-1,0-1 0,0-1 1,-1 0-1,-1-1 0,1-1 1,-2-1-1,28-25 0,-21 16-44,-2-1-1,-1-1 1,0 0-1,-2-2 0,17-31 1,-26 42-118,-1-1 0,-1 0-1,0-1 1,-1 1 0,-1-1 0,-1 0 0,3-26 0,-5 38 85,-1 0 1,1 0 0,-1 0 0,0 0 0,-1 0 0,1 0 0,-1 0 0,1 0 0,-1 0-1,0 0 1,-1 0 0,1 0 0,-1 0 0,1 1 0,-1-1 0,0 1 0,-1-1 0,1 1-1,-1 0 1,1 0 0,-1 0 0,0 0 0,0 0 0,0 1 0,0-1 0,-1 1 0,1 0-1,-1 0 1,1 0 0,-1 1 0,0-1 0,0 1 0,1 0 0,-9-2 0,-3 1 79,1 1 1,-1 0-1,0 1 1,0 0-1,0 2 1,0-1-1,-28 9 1,35-8 4,-1 0 1,0 2-1,1-1 1,0 1-1,-1 0 1,1 0-1,1 1 1,-1 0-1,1 1 0,0 0 1,0 0-1,1 0 1,-1 1-1,-5 8 1,10-13-65,1 0 1,0 1 0,-1-1 0,1 0-1,0 0 1,0 1 0,0-1 0,1 0-1,-1 1 1,0-1 0,1 1 0,0-1-1,-1 1 1,1-1 0,0 1 0,0-1-1,1 1 1,-1-1 0,0 1 0,1-1-1,1 5 1,0-4 1,0 1 0,0 0-1,1-1 1,-1 0 0,1 0 0,0 1-1,0-2 1,0 1 0,0 0 0,1 0-1,6 3 1,10 4 14,-1-1 0,2 0 0,41 10 1,-52-16-6,39 9-4,-31-8-8,1 1 1,-1 0 0,34 16-1,-50-20 14,0 0-1,0 1 1,0-1-1,0 0 0,-1 1 1,1 0-1,0-1 1,-1 1-1,0 0 0,1 0 1,-1 0-1,0 0 0,0 0 1,0 0-1,0 0 1,0 0-1,0 1 0,0-1 1,-1 0-1,0 0 1,1 1-1,-1-1 0,0 0 1,0 1-1,0-1 0,0 0 1,0 1-1,-1-1 1,1 0-1,-1 1 0,1-1 1,-1 0-1,0 0 1,0 0-1,0 0 0,-2 3 1,-4 10 266,-2-1 1,0 0-1,-21 25 1,20-26-213,-12 13-36,11-15-6413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7.456"/>
    </inkml:context>
    <inkml:brush xml:id="br0">
      <inkml:brushProperty name="width" value="0.025" units="cm"/>
      <inkml:brushProperty name="height" value="0.025" units="cm"/>
      <inkml:brushProperty name="color" value="#E71224"/>
    </inkml:brush>
  </inkml:definitions>
  <inkml:trace contextRef="#ctx0" brushRef="#br0">122 196 7719,'0'0'8926,"1"-9"-5120,3-27-597,-4 36-3159,0 0-1,0 0 1,0-1 0,0 1 0,0 0 0,1-1 0,-1 1 0,0 0-1,0-1 1,0 1 0,0-1 0,0 1 0,0 0 0,0-1 0,0 1-1,0 0 1,0-1 0,0 1 0,0 0 0,0-1 0,-1 1 0,1 0-1,0-1 1,0 1 0,0 0 0,0-1 0,-1 1 0,1 0 0,0 0-1,0-1 1,0 1 0,-1 0 0,1 0 0,0-1 0,-1 1 0,1 0-1,0 0 1,0 0 0,-1-1 0,1 1 0,0 0 0,-1 0 0,1 0-1,0 0 1,-1 0 0,1 0 0,0 0 0,-1 0 0,1 0 0,-1 0-1,1 0 1,0 0 0,-1 0 0,1 0 0,0 0 0,-1 0 0,1 0-1,-1 1 1,-14 8 89,5 2-136,0-1 0,0 2 0,1-1-1,1 1 1,0 0 0,0 1 0,1 0 0,1 0 0,1 1 0,-1 0 0,2 0-1,-5 21 1,9-34-4,0 0 0,0 0 0,0 0 0,-1-1 1,1 1-1,0 0 0,0 0 0,0 0 0,0 0 0,0-1 0,1 1 0,-1 0 0,0 0 0,0 0 0,0-1 0,1 1 0,-1 0 0,1 0 0,-1-1 0,0 1 0,1 0 0,-1-1 0,1 1 0,-1 0 0,1-1 0,0 1 0,-1-1 0,1 1 0,0-1 1,-1 1-1,1-1 0,0 1 0,-1-1 0,1 0 0,0 1 0,0-1 0,0 0 0,-1 0 0,1 1 0,0-1 0,0 0 0,0 0 0,-1 0 0,1 0 0,0 0 0,0 0 0,0-1 0,0 1 0,-1 0 0,1 0 0,0 0 0,0-1 0,-1 1 0,1 0 0,0-1 1,1 0-1,6-2-2,-1 0 0,1 0 0,-1-1 0,12-8 0,10-10 26,-1-1 1,-1-2-1,-1-1 0,-1-1 1,-1-1-1,-2-1 0,35-60 1,-57 89-28,0 0 0,1 0 1,-1 0-1,0 0 0,0 0 1,0 0-1,1 0 0,-1-1 1,0 1-1,0 0 0,0 0 1,1 0-1,-1-1 0,0 1 0,0 0 1,0 0-1,0 0 0,0-1 1,0 1-1,0 0 0,1 0 1,-1-1-1,0 1 0,0 0 1,0 0-1,0-1 0,0 1 0,0 0 1,0 0-1,0 0 0,0-1 1,0 1-1,0 0 0,0 0 1,0-1-1,-1 1 0,1 0 1,0 0-1,0-1 0,0 1 1,0 0-1,0 0 0,0 0 0,-1-1 1,1 1-1,0 0 0,0 0 1,0 0-1,0 0 0,-1-1 1,1 1-1,-15 9-108,-19 22 21,25-23 125,1 0 1,0 1-1,0 1 1,1-1-1,0 1 1,1 0-1,0 1 1,1-1-1,0 1 1,1 1-1,0-1 1,-3 15-1,7-25-31,0 0-1,0 1 0,0-1 1,1 0-1,-1 0 0,0 1 1,1-1-1,-1 0 0,1 0 1,-1 0-1,1 1 0,-1-1 1,1 0-1,0 0 1,0 0-1,-1 0 0,1 0 1,0 0-1,0-1 0,0 1 1,0 0-1,0 0 0,0-1 1,0 1-1,0 0 0,1-1 1,-1 1-1,0-1 1,0 1-1,1-1 0,-1 0 1,0 0-1,0 0 0,1 1 1,-1-1-1,0 0 0,0 0 1,1-1-1,-1 1 0,0 0 1,3-1-1,4 1 66,-1-1 0,1-1 0,0 1 0,0-1 0,13-5 0,-5-1-5,-1-1-1,0-1 1,0 0-1,-1-1 1,0 0-1,-1-2 1,17-18-1,75-105-1537,-99 127 1180,-5 7 183,-6 5-16,-15 14-141,-26 30-39,43-42 260,1 0-1,-1 0 1,1 0 0,0 0-1,0 1 1,1-1 0,-1 1-1,1-1 1,-1 11 0,2-9-1,-1-1-1,0 1 1,-1-1 0,1 0 0,-1 0 0,-3 7 0,-4-1 418,6-17 432,9-23 361,0 18-1280,-2 5-97,-1 0 1,0 0-1,0 0 0,0-1 0,-1 1 1,0-1-1,2-9 0,-14 16-7929,-3 2 2232,3 2-232</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8.246"/>
    </inkml:context>
    <inkml:brush xml:id="br0">
      <inkml:brushProperty name="width" value="0.025" units="cm"/>
      <inkml:brushProperty name="height" value="0.025" units="cm"/>
      <inkml:brushProperty name="color" value="#E71224"/>
    </inkml:brush>
  </inkml:definitions>
  <inkml:trace contextRef="#ctx0" brushRef="#br0">1 498 7399,'0'0'15572,"10"-12"-14109,133-133 1768,-79 85-2757,79-99 1,-113 123-695,-18 22-24,0-1 0,-1 0 0,14-27 0,-68 69-674,8 9 882,1 2 0,2 1 0,2 2 0,-49 87 0,44-58 27,3 2-1,-34 113 1,50-147-421,-1 8-894,12-17-3174,8-34-2313,8-6 5598,-3 3 594,203-292 1632,-29 41-88,-148 215-847,24-34 1072,-57 77-82,-2 4-888,-1 1 0,1 0 1,-1 0-1,0 0 0,0-1 1,0 1-1,0-1 0,0 0 1,-1 0-1,0 1 0,-4 2 1,-6 10 207,-7 14 8,2 0 1,1 2-1,1 0 0,2 1 1,-13 41-1,17-37-617,1 0-1,2 1 0,1-1 1,0 70-1,-11-138-3200,-23-119 1495,31 107 5944,-3-67 0,11 109-3918,1 0 0,1 0 0,-1 0 0,0 0 0,0 0 0,0 0 0,0 1 0,0-1 0,1 0 0,-1 0 0,0 0 0,1 0 0,-1 1 0,1-1-1,-1 0 1,1 1 0,-1-1 0,1 0 0,0 1 0,-1-1 0,1 0 0,0 1 0,-1-1 0,1 1 0,0-1 0,0 1 0,-1 0 0,1-1 0,1 1 0,35-4 697,34 16-674,-47-4-279,61 14-595,-25-17-5781,-16-5-4747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5.912"/>
    </inkml:context>
    <inkml:brush xml:id="br0">
      <inkml:brushProperty name="width" value="0.025" units="cm"/>
      <inkml:brushProperty name="height" value="0.025" units="cm"/>
    </inkml:brush>
  </inkml:definitions>
  <inkml:trace contextRef="#ctx0" brushRef="#br0">108 140 9321,'0'0'10522,"-7"12"-10501,-51 116 587,51-108-551,0 0 0,1 0 0,1 0 0,1 1 0,-3 34 0,7-54-660,-1-24 224,-3-16 358,3-69-1,1 60 353,1 47-305,0 0 0,-1 0 0,1 1 0,0-1 0,0 1 0,0-1 0,0 0 0,-1 1 0,1-1 0,0 1 0,0 0 0,0-1 1,0 1-1,0 0 0,0 0 0,0-1 0,0 1 0,0 0 0,0 0 0,0 0 0,0 0 0,0 0 0,0 0 0,0 1 0,2-1 0,30 4 2,117 37 111,-148-41-135,-1 1 1,0-1-1,1 1 0,-1-1 1,0 1-1,1-1 1,-1 1-1,0 0 0,0 0 1,1-1-1,-1 1 0,0 0 1,0 0-1,0 0 1,0 0-1,0 1 0,-1-1 1,1 0-1,0 0 1,0 0-1,-1 1 0,1-1 1,-1 0-1,1 1 0,-1-1 1,1 1-1,-1-1 1,0 0-1,0 1 0,0-1 1,0 1-1,0-1 1,0 1-1,0-1 0,0 0 1,0 1-1,-1 1 0,-2 4 81,1-1 0,-1 1 0,0-1-1,-1 1 1,-7 9 0,11-15-77,2 1 194,7-4-39,12-8 81,-8 2-143,-4 1-230,1 1 0,1-1 0,-1 2 0,1-1-1,0 1 1,0 1 0,0 0 0,1 1 0,0 0 0,17-2 0,-22 4 128,-1 0 0,1 0 0,-1-1 1,1 1-1,-1-2 0,0 1 0,0-1 0,0 0 0,0 0 0,0 0 0,0-1 1,-1 0-1,7-6 0,10-10 32,31-36 0,-45 48-17,2-4 13,1-1 0,-1-1-1,-1 1 1,-1-2 0,0 1-1,0-1 1,-2 0 0,8-22-1,-17 35-472,-7 9 245,-8 12 117,5-1 246,0 0 1,1 1-1,0 1 0,2 0 0,1 0 1,0 1-1,-8 31 0,0 17 288,-8 72-1,17-88-569,5-35 361,5-26 938,6-20-234,86-223-1319,-84 261-2621,-6-6 2521,0 1-1,0-1 1,0 1-1,1-1 1,-1 0-1,1-1 0,0 1 1,8 3-1,-2-5-273,0 0-1,0 0 0,0-1 1,0-1-1,0 0 0,1 0 0,-1-1 1,14-3-1,-17 2 563,-1 0 0,0 0 0,0 0 0,-1-1 0,1 0 0,7-5 0,-11 6 362,0 0 0,0 0 0,0 0 0,0-1-1,-1 1 1,1-1 0,-1 1 0,0-1 0,0 0-1,0 0 1,0 0 0,0-1 0,1-3 0,-2 6 60,-1 0 0,1 0 1,-1 0-1,1 0 0,-1-1 1,1 1-1,-1 0 0,0 0 1,0-1-1,1 1 0,-1 0 1,0 0-1,0-1 0,0 1 1,-1 0-1,1 0 0,0-1 1,0 1-1,-1 0 0,1 0 1,-2-3-1,2 4-133,-1-1-1,0 1 1,0 0 0,0-1 0,0 1 0,0 0-1,1-1 1,-1 1 0,0 0 0,0 0 0,0 0-1,0 0 1,0 0 0,0 0 0,0 0 0,0 0-1,0 0 1,1 1 0,-1-1 0,0 0 0,-2 1-1,-3 2 150,-1 0 0,1 0 0,-1 0 0,1 1 0,0 0 0,-5 5 0,-12 19 850,24-16-838,17-7-199,-3-6-14,1-1 0,-1 0 0,26-8 0,-26 6-62,1 0 0,-1 1 0,28-1 0,-39 4 1,0 1-1,0 0 0,0 0 0,0 0 1,0 0-1,0 1 0,0 0 0,4 2 1,27 8 42,-20-11-132,0 0-1,-1-1 1,1-1-1,0-1 1,-1 0 0,1-1-1,18-5 1,-4-3-1182,-1 0 0,40-23 0,-93 103 2205,21-43-626,1-1 0,1 1-1,2 32 1,1-23-261,-6 45 0,4-71-14,-1 0 1,0 0-1,0 0 1,-1 0-1,0 0 1,-1-1-1,0 1 1,0-1 0,-8 12-1,11-18 56,-1 0 1,1 0-1,0 0 0,-1 0 0,1-1 1,-1 1-1,1 0 0,-1-1 0,0 0 1,1 1-1,-1-1 0,0 0 0,0 0 1,0 0-1,0 0 0,0 0 0,0 0 1,0-1-1,-1 1 0,1-1 1,0 1-1,0-1 0,-1 0 0,1 0 1,0 0-1,0 0 0,-4-1 0,4 0 30,0 0-1,0-1 1,0 1-1,0-1 1,0 0-1,0 1 1,0-1 0,0 0-1,1 0 1,-1 0-1,1 0 1,-1 0-1,1-1 1,0 1-1,0 0 1,0-1-1,0 1 1,0-1-1,1 1 1,-1-1-1,1 1 1,-1-1-1,1 1 1,0-4-1,-2-8-127,1 0 0,1-1-1,0 1 1,1-1-1,0 1 1,1 0-1,1-1 1,0 1-1,1 0 1,1 1-1,0-1 1,1 1-1,0 0 1,1 0-1,0 1 1,1-1 0,12-12-1,-17 22-111,0 0 1,0 0-1,0 0 1,1 1-1,-1-1 0,1 1 1,0 0-1,0 0 0,0 1 1,0-1-1,0 1 0,8-2 1,53 0-5237,-49 3 3254,22 0-2813</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9.144"/>
    </inkml:context>
    <inkml:brush xml:id="br0">
      <inkml:brushProperty name="width" value="0.025" units="cm"/>
      <inkml:brushProperty name="height" value="0.025" units="cm"/>
      <inkml:brushProperty name="color" value="#E71224"/>
    </inkml:brush>
  </inkml:definitions>
  <inkml:trace contextRef="#ctx0" brushRef="#br0">99 106 9545,'4'-10'738,"24"-51"3522,-2 26 2006,-27 48-3546,-1 7-2883,-16 45 564,-44 101 0,-8 24 463,69-188-862,1-1 0,-1 1-1,1-1 1,-1 1 0,1 0 0,0-1 0,0 1 0,-1 0 0,1-1 0,0 1 0,1 0 0,-1-1 0,0 1 0,0-1 0,1 1 0,0 2-1,-1-3 22,1-1-1,0 0 1,-1 1-1,1-1 1,-1 0-1,1 1 1,-1-1-1,1 0 1,0 0-1,-1 0 1,1 0-1,-1 1 1,1-1-1,0 0 0,-1 0 1,1 0-1,0 0 1,-1 0-1,1-1 1,0 1-1,-1 0 1,1 0-1,-1 0 1,1 0-1,0-1 1,-1 1-1,2-1 0,8-4 419,0-1-1,0-1 0,14-11 1,-13 10-104,58-46 1063,99-98 1,-121 102-2588,43-58 0,-87 104 678,10-16-1899,-9 5-3532,-19 14-6856</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9.524"/>
    </inkml:context>
    <inkml:brush xml:id="br0">
      <inkml:brushProperty name="width" value="0.025" units="cm"/>
      <inkml:brushProperty name="height" value="0.025" units="cm"/>
      <inkml:brushProperty name="color" value="#E71224"/>
    </inkml:brush>
  </inkml:definitions>
  <inkml:trace contextRef="#ctx0" brushRef="#br0">30 1 10282,'0'0'3171,"-20"66"192,14-37-608,2-2-1122,4-6-1024,0-3-449,6-6-64,9-5-513,5-7-928,10 0-705,6-12-1729,-1-7-1250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9.855"/>
    </inkml:context>
    <inkml:brush xml:id="br0">
      <inkml:brushProperty name="width" value="0.025" units="cm"/>
      <inkml:brushProperty name="height" value="0.025" units="cm"/>
      <inkml:brushProperty name="color" value="#E71224"/>
    </inkml:brush>
  </inkml:definitions>
  <inkml:trace contextRef="#ctx0" brushRef="#br0">163 40 4324,'0'0'17996,"-11"4"-17516,0-1-392,0 1-1,1 1 0,0 0 1,0 0-1,0 1 1,1 0-1,0 1 1,0 0-1,0 0 0,1 1 1,0 0-1,1 1 1,0 0-1,0 0 0,-7 12 1,14-20-87,-1 0 1,1-1-1,0 1 0,-1 0 1,1-1-1,0 1 1,0 0-1,-1 0 0,1-1 1,0 1-1,0 0 1,0 0-1,0-1 0,0 1 1,0 0-1,0 0 1,0 0-1,1-1 0,-1 1 1,0 0-1,0 0 0,1-1 1,-1 1-1,0 0 1,1-1-1,-1 1 0,0 0 1,1-1-1,-1 1 1,1-1-1,-1 1 0,1-1 1,0 1-1,-1-1 0,1 1 1,-1-1-1,1 1 1,0-1-1,-1 0 0,1 1 1,0-1-1,0 0 1,-1 0-1,1 0 0,0 1 1,0-1-1,-1 0 1,1 0-1,0 0 0,0 0 1,0 0-1,-1 0 0,1 0 1,0-1-1,0 1 1,-1 0-1,1 0 0,1-1 1,48-11 274,-23-1-198,0-1 1,0-2-1,-2 0 1,0-2-1,25-22 1,26-19 26,-113 124-473,28-52 376,6-9 7,0 0 0,0 0-1,0 1 1,0-1 0,1 1-1,0 0 1,0 0-1,0 0 1,-2 10 0,5-15-4,-1 1 0,1 0 1,0-1-1,0 1 0,-1-1 1,1 1-1,0-1 0,0 1 1,0-1-1,0 1 0,0-1 1,-1 0-1,1 1 0,0-1 1,0 0-1,0 0 0,0 0 1,0 0-1,0 0 0,0 0 1,0 0-1,0 0 0,0 0 1,0 0-1,0-1 1,1 1-1,30-6 590,-20 1-467,0 0-1,0 0 1,22-15-1,-23 13-200,0 0-1,1 1 1,0 0 0,14-4 0,-25 9 46,-1 1 0,0 0 0,0 0-1,1 0 1,-1 0 0,0 0 0,0 0 0,1 0 0,-1 0 0,0 0 0,1 0 0,-1 0 0,0 0 0,0 0 0,1 0 0,-1 0 0,0 0 0,1 0 0,-1 0 0,0 0 0,0 0 0,1 1 0,-1-1 0,0 0 0,0 0 0,1 0 0,-1 0 0,0 1 0,0-1 0,0 0 0,1 0 0,-1 0-1,0 1 1,0-1 0,0 0 0,0 0 0,1 1 0,-1-1 0,0 0 0,0 0 0,0 1 0,0 0 0,-2 17-163,-10 16 269,11-33-73,0 0 1,1 1-1,-1-1 0,0 0 1,1 1-1,-1-1 1,1 0-1,0 1 0,-1-1 1,1 1-1,0-1 0,0 1 1,0-1-1,0 1 0,0-1 1,0 1-1,1-1 0,-1 1 1,0-1-1,1 0 1,-1 1-1,1-1 0,-1 0 1,2 3-1,-1-3 5,1 0 0,-1 0 1,1 0-1,-1 0 0,1-1 0,-1 1 1,1 0-1,0-1 0,-1 1 0,1-1 1,0 0-1,0 1 0,-1-1 0,1 0 1,0 0-1,0 0 0,2-1 0,6 0 15,1-1 0,0 0 0,-1 0 0,0-1 0,17-7 0,-6-2-353,13-5-1124,-14 12-3777,-22 10-830,-14 15 2490,11-9-1024</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0.202"/>
    </inkml:context>
    <inkml:brush xml:id="br0">
      <inkml:brushProperty name="width" value="0.025" units="cm"/>
      <inkml:brushProperty name="height" value="0.025" units="cm"/>
      <inkml:brushProperty name="color" value="#E71224"/>
    </inkml:brush>
  </inkml:definitions>
  <inkml:trace contextRef="#ctx0" brushRef="#br0">52 1 9993,'0'0'10352,"-7"9"-9973,4-5-357,-27 43 1178,28-45-1132,0 1 0,1 0-1,0 0 1,0 0-1,0 0 1,0 0 0,0 0-1,0 0 1,1 0-1,-1 1 1,1-1 0,0 0-1,0 0 1,0 0-1,1 1 1,-1-1 0,1 3-1,1-4-40,0-1-1,0 0 0,0 0 0,0 0 1,1 0-1,-1 0 0,0-1 0,0 1 0,0 0 1,1-1-1,-1 0 0,0 1 0,1-1 1,-1 0-1,0 0 0,1-1 0,-1 1 1,4-1-1,3 1 180,8-2-122,-1 0 1,1-1-1,-1 0 1,0-1-1,0-1 1,22-11-1,-16 8-356,0 0 1,26-5-1,-47 12 261,-1 1 0,0 0 0,0 0 1,0 0-1,1 0 0,-1 0 0,0 0 0,0 0 1,0 0-1,1 0 0,-1 0 0,0 0 1,0 0-1,1 0 0,-1 0 0,0 0 0,0 0 1,0 0-1,1 0 0,-1 0 0,0 0 0,0 0 1,0 0-1,1 0 0,-1 1 0,0-1 1,0 0-1,0 0 0,0 0 0,1 0 0,-1 0 1,0 1-1,0-1 0,0 0 0,0 0 1,0 0-1,1 0 0,-1 1 0,0-1 0,0 0 1,0 0-1,0 0 0,0 1 0,0-1 0,0 0 1,0 0-1,0 1 0,0-1 0,0 0 1,0 0-1,0 1 0,-7 15 9,-15 14 373,13-20-452,-23 32 1056,30-40-1241,1 1 0,0 0 0,0 0 0,0-1-1,0 1 1,1 0 0,-1 0 0,1 0 0,-1 4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1.101"/>
    </inkml:context>
    <inkml:brush xml:id="br0">
      <inkml:brushProperty name="width" value="0.025" units="cm"/>
      <inkml:brushProperty name="height" value="0.025" units="cm"/>
      <inkml:brushProperty name="color" value="#E71224"/>
    </inkml:brush>
  </inkml:definitions>
  <inkml:trace contextRef="#ctx0" brushRef="#br0">195 290 13196,'0'0'3663,"0"-9"-1475,-2-25-469,2 33-1676,-1 0 0,1 0-1,-1 1 1,1-1 0,0 0-1,-1 1 1,1-1 0,-1 0-1,1 1 1,-1-1 0,0 1-1,1-1 1,-1 1 0,0-1-1,1 1 1,-1-1 0,0 1 0,1-1-1,-1 1 1,0 0 0,0 0-1,0-1 1,1 1 0,-1 0-1,0 0 1,0 0 0,0 0-1,1 0 1,-1 0 0,0 0-1,0 0 1,0 0 0,-1 1-1,-25 6 440,16-1-445,0 1 0,1-1 0,0 2 0,0-1-1,0 2 1,1-1 0,-14 17 0,18-19-48,0 0-1,0 1 0,1-1 1,0 1-1,0 0 0,0 0 1,1 1-1,0-1 1,0 1-1,1-1 0,0 1 1,-1 15-1,3-22 8,0 0-1,0-1 1,1 1-1,-1-1 1,0 1-1,1-1 1,-1 1-1,0-1 1,1 1 0,-1-1-1,1 1 1,-1-1-1,1 1 1,-1-1-1,1 0 1,-1 1-1,1-1 1,-1 0 0,1 1-1,0-1 1,-1 0-1,1 0 1,-1 0-1,1 0 1,0 1-1,-1-1 1,1 0 0,0 0-1,-1 0 1,1 0-1,0 0 1,-1-1-1,1 1 1,0 0-1,-1 0 1,1 0 0,-1 0-1,2-1 1,29-8-26,-13 0 114,0-1 0,-1 0 0,0-2-1,-1 0 1,30-27 0,66-80 118,-98 102-168,16-16 278,-2-1 1,45-71-1,-63 80-318,-23 34-18,-26 34-15,0 6 413,2 2-1,-48 88 1,82-133-331,0 0-1,0 0 1,1 1 0,0-1 0,0 1-1,0-1 1,1 1 0,-1 7-1,2-12-110,0-1 0,1 1 0,-1 0 0,0-1 0,0 1 0,1 0 0,-1-1 0,1 1 1,-1-1-1,1 1 0,0-1 0,0 1 0,-1-1 0,1 0 0,0 1 0,0-1 0,0 0 0,1 0 0,-1 0 0,0 0 0,0 0 0,1 0 0,-1 0 0,0 0 0,1 0 0,-1 0 0,1-1 0,-1 1 0,1-1 0,0 1 0,-1-1 0,1 1 0,-1-1 0,1 0 0,0 0 0,-1 0 0,4 0 0,3 0-1114,1 1 0,0-1 1,-1-1-1,1 0 1,16-4-1,6-10-6249</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1.703"/>
    </inkml:context>
    <inkml:brush xml:id="br0">
      <inkml:brushProperty name="width" value="0.025" units="cm"/>
      <inkml:brushProperty name="height" value="0.025" units="cm"/>
      <inkml:brushProperty name="color" value="#E71224"/>
    </inkml:brush>
  </inkml:definitions>
  <inkml:trace contextRef="#ctx0" brushRef="#br0">220 4 12908,'0'0'9716,"-10"0"-9465,5 0-229,-2-1-19,0 1 1,0 0 0,0 1-1,0 0 1,0 0 0,0 0-1,0 1 1,0 0 0,0 1-1,0-1 1,1 1 0,-13 7-1,4 2 115,0 0-1,-20 22 1,31-30-81,0 1 0,1-1 1,-1 1-1,1-1 0,0 1 1,0 0-1,1 0 1,0 0-1,-1 1 0,2-1 1,-1 0-1,1 1 1,-2 6-1,3-11-38,1 0 0,-1 0-1,0 0 1,0 1 0,1-1 0,-1 0 0,1 0-1,-1 0 1,1 0 0,-1 0 0,1 0 0,0 0 0,-1-1-1,1 1 1,0 0 0,0 0 0,0 0 0,-1-1 0,1 1-1,0 0 1,0-1 0,0 1 0,0-1 0,0 1 0,0-1-1,0 1 1,0-1 0,1 0 0,-1 0 0,0 0-1,0 1 1,0-1 0,0 0 0,0 0 0,0 0 0,1-1-1,-1 1 1,1 0 0,49-9 47,-38 4-5,0 0 0,-1-1 0,1-1 0,-1 0 0,-1-1 0,0 0 0,19-18 0,-12 9 29,-1-2 0,-1 0 0,20-30 0,-60 72-630,-16 27-1,37-46 564,-1 1 28,1 1 0,-1-1 0,1 1 0,0 0 0,-3 10 0,6-16-26,0 1 0,0-1 0,0 1 0,0 0 0,-1-1 0,1 1 0,0 0-1,0-1 1,1 1 0,-1 0 0,0-1 0,0 1 0,0 0 0,0-1 0,0 1 0,1-1 0,-1 1 0,0 0 0,1-1 0,-1 1 0,0-1 0,1 1 0,-1-1 0,1 1 0,1 0-1,-1 0 1,0-1 0,1 1 0,-1-1 0,1 1 0,-1-1-1,1 0 1,-1 1 0,1-1 0,-1 0 0,1 0 0,-1 0 0,1 0-1,0 0 1,1-1 0,10-2 30,0 0 0,0 0 0,0-2 0,0 0 0,-1 0 0,14-8 0,-14 6-43,0 1 0,0 1-1,0 0 1,1 1 0,0 0-1,23-4 1,-36 8 0,1 0 0,0 0 0,-1 1 0,1-1 0,0 0 0,-1 0 0,1 0 0,0 1 0,-1-1 0,1 0 0,0 0 0,-1 1 0,1-1 1,-1 1-1,1-1 0,-1 0 0,1 1 0,-1-1 0,1 1 0,-1 0 0,1-1 0,-1 1 0,1-1 0,-1 1 0,0 0 0,1-1 0,-1 1 0,0 0 0,0-1 0,0 1 0,1 0 0,-1-1 0,0 1 0,0 0 0,0-1 0,0 1 1,0 0-1,0-1 0,0 1 0,-1 0 0,1 0 0,0-1 0,-1 2 0,-9 45 62,4-19 333,9-27-324,0-1 0,0 0 0,0-1 0,0 1 0,0-1 0,0 1 0,0-1 0,0 0 0,5-2 0,24-14-187,42-16-217,-67 30-881,0 2-1,0-1 1,0 1-1,1 0 1,8-1-1,-15 2 1144,-1 0 0,0 0-1,1 1 1,-1-1 0,0 0-1,1 0 1,-1 0 0,0 0 0,0 0-1,1 0 1,-1 0 0,0 0-1,1 1 1,-1-1 0,0 0-1,0 0 1,1 0 0,-1 1 0,0-1-1,0 0 1,1 0 0,-1 1-1,0-1 1,0 0 0,0 0-1,0 1 1,1-1 0,-1 0 0,0 1-1,0-1 1,0 0 0,0 0-1,0 1 1,0-1 0,0 0-1,0 1 1,0-1 0,0 0 0,0 1-1,0-1 1,0 1 0,-4 17-456,1-9-3917</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2.081"/>
    </inkml:context>
    <inkml:brush xml:id="br0">
      <inkml:brushProperty name="width" value="0.025" units="cm"/>
      <inkml:brushProperty name="height" value="0.025" units="cm"/>
      <inkml:brushProperty name="color" value="#E71224"/>
    </inkml:brush>
  </inkml:definitions>
  <inkml:trace contextRef="#ctx0" brushRef="#br0">0 38 480,'0'0'8270,"9"-8"-5420,26-21-442,-35 29-2311,0 0 1,0 0-1,0 1 1,0-1-1,0 0 1,0 0-1,0 1 1,-1-1-1,1 0 0,0 1 1,0-1-1,0 0 1,0 0-1,0 1 1,0-1-1,0 0 1,1 1-1,-1-1 0,0 0 1,0 1-1,0-1 1,0 0-1,0 0 1,0 1-1,0-1 1,1 0-1,-1 0 1,0 1-1,0-1 0,0 0 1,1 0-1,-1 0 1,0 1-1,0-1 1,0 0-1,1 0 1,-1 0-1,0 0 0,1 1 1,-1-1-1,0 0 1,0 0-1,1 0 1,-1 0-1,0 0 1,1 0-1,-1 0 1,0 0-1,0 0 0,1 0 1,-1 0-1,0 0 1,1 0-1,-1 0 1,0 0-1,0 0 1,1 0-1,-1-1 0,0 1 1,1 0-1,-1 0 1,0 0-1,1-1 1,-7 24 1011,-7 3 312,8-19-942,1 0-1,0 1 1,1 0-1,0-1 1,0 1-1,0 0 1,1 1-1,-1 8 1,6-16-467,1 0 1,0-1 0,-1 0 0,1 1 0,0-2 0,-1 1-1,1 0 1,-1-1 0,5 0 0,5-4-96,0-1 0,0 0 1,15-9-1,-20 10-294,0 0-1,1 0 1,0 1-1,0 0 1,0 0-1,0 1 1,1 1-1,-1-1 1,16-1 0,-24 4 358,-1 1 0,0-1 1,1 0-1,-1 0 1,1 0-1,-1 1 1,0-1-1,1 0 1,-1 0-1,1 1 1,-1-1-1,0 0 1,0 1-1,1-1 0,-1 0 1,0 1-1,1-1 1,-1 1-1,0-1 1,0 0-1,0 1 1,0-1-1,1 1 1,-1-1-1,0 1 0,0-1 1,0 0-1,0 1 1,0-1-1,0 1 1,0-1-1,0 1 1,0-1-1,0 1 1,0-1-1,0 1 1,-1-1-1,1 1 0,-6 27 7,2-11-7789</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2.682"/>
    </inkml:context>
    <inkml:brush xml:id="br0">
      <inkml:brushProperty name="width" value="0.025" units="cm"/>
      <inkml:brushProperty name="height" value="0.025" units="cm"/>
      <inkml:brushProperty name="color" value="#E71224"/>
    </inkml:brush>
  </inkml:definitions>
  <inkml:trace contextRef="#ctx0" brushRef="#br0">0 417 14926,'0'0'6903,"9"0"-6450,3-2-274,1 0-1,0-1 0,-1 0 0,1-1 0,-1 0 0,0-1 1,0 0-1,-1-1 0,0-1 0,13-8 0,111-87 953,-98 72-717,-1-1-1,-2-2 0,-2-2 0,51-68 0,-71 78-827,-12 24 390,-1 1 0,1 0 0,-1 0 0,1 0-1,-1 0 1,1 0 0,0 0 0,-1 0 0,1 0-1,-1 0 1,1 0 0,-1 0 0,1 0 0,0 0-1,-1 0 1,1 0 0,-1 0 0,1 0 0,-1 1-1,1-1 1,0 0 0,-1 0 0,1 0 0,0 1-1,-1-1 1,1 0 0,0 1 0,-1-1 0,1 0-1,-1 1 1,-40 35-568,11-4 576,2 0 0,2 2 0,1 1 0,1 0 0,-30 65 0,52-96 10,0-1 0,1 1 1,-1 0-1,1 0 0,0 0 0,0 0 0,1 0 1,-1 0-1,1 1 0,0-1 0,0 0 1,1 8-1,0-10 7,0 0-1,0-1 1,0 1 0,0 0 0,0-1-1,0 1 1,1-1 0,-1 1 0,1-1-1,-1 1 1,1-1 0,-1 0 0,1 0-1,0 0 1,0 0 0,-1 0 0,1 0-1,0 0 1,0-1 0,0 1 0,0-1-1,0 1 1,0-1 0,0 0-1,0 0 1,0 0 0,0 0 0,2 0-1,12-1 69,0 0 0,0-1-1,-1-1 1,1 0-1,-1-1 1,0-1 0,0 0-1,0-1 1,-1 0-1,0-2 1,0 1 0,-1-2-1,0 0 1,0 0-1,-1-1 1,0-1 0,-1 0-1,0-1 1,9-13-1,-10 3 119,-10 21-185,0 1 0,0 0-1,0-1 1,0 1 0,0 0 0,0 0 0,0-1 0,0 1 0,-1 0 0,1-1-1,0 1 1,0 0 0,0 0 0,0-1 0,-1 1 0,1 0 0,0 0-1,0 0 1,-1-1 0,1 1 0,0 0 0,-1 0 0,1 0 0,0 0-1,0-1 1,-1 1 0,1 0 0,0 0 0,-1 0 0,1 0 0,0 0 0,-1 0-1,1 0 1,0 0 0,-1 0 0,1 0 0,-4 1-14,1-1 0,0 1 0,0 0 0,-1 0 0,1 0 0,0 0-1,0 1 1,0-1 0,0 1 0,-5 4 0,-5 4 44,1 2 0,0-1 0,1 1-1,-11 15 1,17-21-15,1 0-1,0 1 1,0-1-1,1 1 1,-1 0-1,2 0 1,-1 0 0,1 0-1,0 0 1,0 1-1,0 9 1,2-16-25,0 1 0,0-1 0,0 0 1,0 1-1,0-1 0,1 1 0,-1-1 0,0 0 0,1 1 1,-1-1-1,1 0 0,0 0 0,-1 1 0,1-1 0,0 0 1,0 0-1,0 0 0,-1 0 0,1 0 0,0 0 1,1 0-1,-1 0 0,0 0 0,0-1 0,2 2 0,1 0-69,0 0 1,1-1-1,-1 0 0,1 0 0,-1 0 0,1 0 0,-1 0 0,6-1 0,2 0-479,1 0 0,-1-1-1,1-1 1,-1 0 0,17-5 0,11-12-5941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3.301"/>
    </inkml:context>
    <inkml:brush xml:id="br0">
      <inkml:brushProperty name="width" value="0.025" units="cm"/>
      <inkml:brushProperty name="height" value="0.025" units="cm"/>
      <inkml:brushProperty name="color" value="#E71224"/>
    </inkml:brush>
  </inkml:definitions>
  <inkml:trace contextRef="#ctx0" brushRef="#br0">166 0 13773,'0'0'7693,"-1"12"-7005,-4 19-183,-1 0 0,-2 0 0,-17 47-1,-50 98 333,45-108-623,28-63-207,-11 34 29,17-27-34,17-13-20,-8-5 43,0-1 1,0 0-1,-1 0 1,0-1 0,0-1-1,13-13 1,-15 13-69,1 0 1,0 0 0,0 1-1,0 1 1,1 0-1,0 1 1,19-8-1,-30 14 10,0-1 0,0 1 0,-1 0 0,1 0 0,0 0-1,0-1 1,-1 1 0,1 0 0,0 0 0,0 0 0,0 0-1,-1 0 1,1 1 0,0-1 0,0 0 0,-1 0 0,1 0-1,0 1 1,0-1 0,-1 0 0,1 1 0,0-1 0,-1 0-1,1 1 1,0-1 0,-1 1 0,1-1 0,0 2-1,4 22-261,-6-18 295,0 0-1,0-1 1,0 1 0,-1-1 0,0 1-1,0-1 1,-5 9 0,-14 12 21,-8 11 427,75-29-218,-7-3-232,31 3-77,-27-12-2856,-32-4-1443,-2-7-2188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3.652"/>
    </inkml:context>
    <inkml:brush xml:id="br0">
      <inkml:brushProperty name="width" value="0.025" units="cm"/>
      <inkml:brushProperty name="height" value="0.025" units="cm"/>
      <inkml:brushProperty name="color" value="#E71224"/>
    </inkml:brush>
  </inkml:definitions>
  <inkml:trace contextRef="#ctx0" brushRef="#br0">0 18 13645,'0'0'11403,"49"-17"-10891,-21 17-480,2 0-32,5 3-576,1 8-1698,3 2-3140,0-1-5060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6.498"/>
    </inkml:context>
    <inkml:brush xml:id="br0">
      <inkml:brushProperty name="width" value="0.025" units="cm"/>
      <inkml:brushProperty name="height" value="0.025" units="cm"/>
    </inkml:brush>
  </inkml:definitions>
  <inkml:trace contextRef="#ctx0" brushRef="#br0">123 81 7719,'-5'0'665,"0"0"0,0 1-1,0 0 1,0 0 0,0 0-1,1 0 1,-1 1 0,0 0 0,1 0-1,-1 0 1,1 0 0,-1 1-1,-7 6 1,8-5-411,-1 0-1,1 0 1,0 1 0,1-1-1,-1 1 1,1 0 0,0 1-1,0-1 1,0 0 0,1 1-1,-1 0 1,1-1 0,1 1-1,-1 0 1,1 0 0,0 0-1,1 0 1,-1 6 0,1-11-221,0 0 1,0-1-1,0 1 1,1 0-1,-1-1 1,0 1-1,0 0 0,0 0 1,1-1-1,-1 1 1,0 0-1,1-1 1,-1 1-1,0-1 1,1 1-1,-1 0 1,1-1-1,-1 1 1,1-1-1,-1 1 1,1-1-1,0 0 1,-1 1-1,1-1 1,0 0-1,-1 1 1,2 0-1,26 1 1092,28-14 171,-30 2-1353,0-1 0,-1-2 0,-1 0 0,0-2 1,-1-1-1,-1-1 0,0 0 0,-1-2 0,-1 0 1,20-26-1,-29 26-288,-11 19 336,0 0 0,0-1 0,0 1 0,0 0 0,0 0-1,0 0 1,0-1 0,0 1 0,0 0 0,0 0 0,0 0 0,0-1-1,0 1 1,0 0 0,0 0 0,0 0 0,0 0 0,-1-1 0,1 1-1,0 0 1,0 0 0,0 0 0,0 0 0,0-1 0,0 1 0,0 0-1,-1 0 1,1 0 0,0 0 0,0 0 0,0-1 0,0 1 0,-1 0-1,1 0 1,0 0 0,0 0 0,0 0 0,0 0 0,-1 0 0,1 0-1,0 0 1,0 0 0,0 0 0,-1 0 0,-1 0-15,0 1 0,-1 0 1,1-1-1,0 1 0,0 0 0,0 0 0,0 1 1,0-1-1,0 0 0,0 1 0,0-1 0,1 1 1,-3 1-1,-8 10 96,0 0 0,1 1 0,1 0 1,0 1-1,-11 22 0,16-27-4,0 0-1,1 1 1,1-1 0,-1 1 0,2 0-1,0-1 1,0 1 0,1 0 0,0 21-1,1-29-61,0-1-1,1 1 0,-1-1 1,1 1-1,-1-1 0,1 0 1,0 1-1,0-1 0,0 0 1,0 0-1,0 1 0,1-1 1,-1 0-1,1 0 0,-1 0 1,1-1-1,0 1 0,-1 0 1,1-1-1,4 3 0,-1-1 17,-1-1 0,1 0 0,-1 0 0,1-1 0,0 0 0,0 1 0,0-2 0,0 1 0,0 0 0,5-1-1,1 0 20,-1-1 0,1 0 0,-1 0 1,0-1-1,1 0 0,-1-1 0,0-1 0,0 1 0,14-8 0,-8 0 8,1 0 1,-2-1-1,22-22 1,-31 29-38,-1 0 0,0-1 1,-1 0-1,1 0 0,-1 0 1,-1 0-1,1-1 0,-1 1 0,0-1 1,0 0-1,-1 0 0,2-10 0,-4 17-15,0-1 0,0 1 0,0-1 0,0 0 0,0 1 0,0-1 0,0 1 0,0-1 0,-1 1 0,1-1 0,0 0 0,0 1 0,-1-1 0,1 1 0,-1-1 0,1 1 0,0 0 0,-1-1 0,1 1 0,-1-1 0,1 1 0,-1 0 0,1-1 0,-1 1 0,1 0 0,-1-1 0,1 1 0,-1 0 0,1 0 0,-1 0 0,0 0 0,1-1 0,-1 1 0,1 0 0,-1 0 0,1 0 0,-1 0 0,0 0 0,1 0 0,-1 0 0,1 1 0,-1-1 0,0 0 0,1 0 0,-1 0 0,0 1 0,-31 9-197,26-6 217,0 0 1,1 0-1,-1 0 1,0 1-1,1 0 1,0 0-1,1 0 1,-1 1-1,1 0 1,0-1-1,0 2 1,0-1-1,1 0 1,0 1-1,1-1 1,-1 1-1,1 0 1,0 0-1,1 0 1,0 0-1,0 0 1,0 0-1,1 0 1,1 10-1,0-14-144,0-1 0,0 0 0,0 0 0,1 0-1,-1 0 1,1 0 0,-1 0 0,1 0-1,0-1 1,0 1 0,0 0 0,0-1 0,0 0-1,0 1 1,0-1 0,0 0 0,0 0 0,1 0-1,-1 0 1,1-1 0,-1 1 0,0-1-1,1 1 1,-1-1 0,1 0 0,-1 0 0,4 0-1,9 1-1377,-1-1 0,1 0 0,18-4 0,10-8-4298,-2-6-2162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5.197"/>
    </inkml:context>
    <inkml:brush xml:id="br0">
      <inkml:brushProperty name="width" value="0.025" units="cm"/>
      <inkml:brushProperty name="height" value="0.025" units="cm"/>
      <inkml:brushProperty name="color" value="#E71224"/>
    </inkml:brush>
  </inkml:definitions>
  <inkml:trace contextRef="#ctx0" brushRef="#br0">138 97 609,'13'-67'8903,"-11"38"2527,-18 63-10613,-12 26-395,4 1 0,2 1-1,2 0 1,4 2 0,-10 77 0,26-117-20,0-24-370,0 1 0,0-1 0,0 0 0,0 0 0,0 0 0,1 0 0,-1 0 0,0 0 0,0 0 0,0 0 0,0 0 0,1 1 0,-1-1-1,0 0 1,0 0 0,0 0 0,1 0 0,-1 0 0,0 0 0,0 0 0,0 0 0,0 0 0,1 0 0,-1 0 0,0 0 0,0-1 0,0 1 0,1 0 0,-1 0 0,0 0 0,0 0 0,0 0 0,0 0 0,1 0 0,-1 0 0,0 0 0,0-1 0,0 1 0,0 0 0,0 0-1,0 0 1,1 0 0,-1-1 0,0 1 0,0 0 0,0 0 0,0 0 0,0 0 0,0-1 0,0 1 0,18-40 1806,11-113-1040,-22 86-3657,-7 70 2855,0 0 0,0-1 0,0 1 0,1 0 1,-1 0-1,1 0 0,0 0 0,0-1 0,0 1 0,0 0 0,1-1 0,-1 1 0,0-1 0,1 1 0,0-1 0,0 0 0,0 1 0,0-1 0,0 0 0,0 0 0,0-1 0,1 1 0,-1 0 0,1-1 0,-1 1 0,1-1 0,-1 0 0,1 0 0,0 0 0,0 0 0,0 0 0,-1-1 0,1 1 0,0-1 0,0 0 0,0 0 0,0 0 0,0 0 0,0-1 0,0 1 0,3-2 1,5 0 136,0-2 0,0 1 0,0-1 0,-1-1 0,0 0 0,0-1 0,-1 0 0,1 0 0,12-12 0,-7 5 147,-1-2-1,0 0 1,-1 0 0,20-34-1,-27 39-302,0 0 1,-1 0-1,-1-1 0,0 1 0,0-1 1,-1 0-1,0 0 0,-1 0 0,0-1 1,0-11-1,-2 22 14,0 1 1,0 0-1,0-1 0,0 1 1,0 0-1,0-1 0,0 1 1,0 0-1,0-1 0,0 1 0,0 0 1,0-1-1,0 1 0,0 0 1,-1 0-1,1-1 0,0 1 1,0 0-1,0-1 0,0 1 1,-1 0-1,1 0 0,0-1 1,0 1-1,-1 0 0,1 0 1,0-1-1,0 1 0,-1 0 1,1 0-1,0 0 0,-1 0 1,1-1-1,0 1 0,0 0 1,-1 0-1,1 0 0,0 0 1,-1 0-1,-15 7-242,-13 18 0,18-11 259,1 0 0,0 1 1,1 0-1,1 1 0,0 0 0,1 0 1,1 1-1,0-1 0,1 1 0,1 1 0,1-1 1,-2 29-1,5-42-6,0-1-1,0 1 1,1 0 0,-1-1-1,1 1 1,0-1 0,0 1-1,0-1 1,0 1 0,1-1 0,-1 0-1,1 1 1,0-1 0,0 0-1,0 0 1,1-1 0,-1 1-1,1 0 1,-1-1 0,1 1 0,0-1-1,0 0 1,0 0 0,0 0-1,0 0 1,0-1 0,1 1-1,-1-1 1,1 0 0,-1 0 0,1 0-1,-1 0 1,1-1 0,4 1-1,0 0 15,0-1 0,0 0 0,0 0 0,0-1 0,-1 0 0,1 0 0,0-1 0,-1 0 0,1 0 0,-1-1 0,1 0 0,-1 0 0,0 0 0,0-1 0,8-7 0,40-42 153,-51 49-183,-1 0 0,1 0-1,-1 0 1,-1 0 0,1-1 0,0 1-1,-1-1 1,0 1 0,0-1 0,-1 0-1,1 0 1,1-9 0,-33 57-387,-14 42 597,41-78-167,1-1 0,-1 1 0,1 0 0,1 0 0,-1 0 0,1 0 0,1 0 1,-1 0-1,1 0 0,0 0 0,2 11 0,-1-16-33,-1-1 0,1 0-1,0 0 1,-1 1 0,1-1 0,0 0 0,0 0 0,0 0-1,0 0 1,0 0 0,0 0 0,0 0 0,0 0 0,0 0 0,0-1-1,0 1 1,1 0 0,-1-1 0,0 1 0,1-1 0,-1 1-1,0-1 1,1 0 0,-1 1 0,1-1 0,-1 0 0,0 0-1,1 0 1,-1 0 0,1 0 0,-1-1 0,0 1 0,2-1-1,1 1-218,0-1 0,-1 0 0,1 1 0,-1-2 0,1 1-1,-1 0 1,0-1 0,0 1 0,1-1 0,-1 0-1,0 0 1,3-4 0,15-22-3871,-1-9-2884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5.572"/>
    </inkml:context>
    <inkml:brush xml:id="br0">
      <inkml:brushProperty name="width" value="0.025" units="cm"/>
      <inkml:brushProperty name="height" value="0.025" units="cm"/>
      <inkml:brushProperty name="color" value="#E71224"/>
    </inkml:brush>
  </inkml:definitions>
  <inkml:trace contextRef="#ctx0" brushRef="#br0">19 0 16784,'0'0'5541,"-19"57"-6662,29-47-1986,-1-1-2883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5.922"/>
    </inkml:context>
    <inkml:brush xml:id="br0">
      <inkml:brushProperty name="width" value="0.025" units="cm"/>
      <inkml:brushProperty name="height" value="0.025" units="cm"/>
      <inkml:brushProperty name="color" value="#E71224"/>
    </inkml:brush>
  </inkml:definitions>
  <inkml:trace contextRef="#ctx0" brushRef="#br0">48 350 16143,'0'0'1655,"-5"9"-310,4-6-1241,-29 60 1389,27-57-1409,1-1 1,1 1-1,-1 0 1,1 0-1,0 1 1,0-1-1,1 0 1,-1 0-1,2 0 1,-1 0-1,1 7 1,0-12-15,0 0 0,0 0 0,-1 0 0,1 1 0,0-1 0,0 0 0,0-1 0,0 1 0,0 0 0,0 0 0,0 0 0,0-1 0,1 1 0,-1 0 0,0-1 0,0 1 0,0-1 1,1 0-1,-1 1 0,0-1 0,1 0 0,-1 0 0,0 1 0,1-1 0,-1 0 0,0-1 0,1 1 0,-1 0 0,0 0 0,1 0 0,-1-1 0,0 1 0,2-2 0,46-15 1270,-9-8-1270,-2-2 1,0-2 0,-2-1-1,-1-2 1,-2-1-1,-1-2 1,-2-1-1,40-62 1,-65 91-68,0 0 1,0-1-1,0 1 0,-1-1 0,0 0 1,-1 0-1,1-1 0,-2 1 1,1-1-1,-1 1 0,0-1 0,0-17 1,-2 24-17,-1 1 1,1-1-1,-1 0 0,0 1 1,1-1-1,-1 0 1,0 1-1,0-1 1,0 1-1,0 0 1,0-1-1,-1 1 0,1 0 1,0 0-1,-1-1 1,1 1-1,0 0 1,-1 0-1,1 0 0,-1 1 1,0-1-1,1 0 1,-1 1-1,0-1 1,1 1-1,-1-1 0,0 1 1,0 0-1,1 0 1,-1 0-1,-2 0 1,-61 2-336,62-2 329,-14 3-9,1 1 0,0 0 0,0 2-1,1-1 1,-1 2 0,1 0 0,0 1 0,1 1 0,0 0 0,-24 20-1,37-28 22,-1 0-1,1 0 0,-1 1 1,1-1-1,0 0 0,0 0 1,0 1-1,0-1 0,0 1 1,0-1-1,0 1 0,0-1 1,0 1-1,1-1 0,-1 1 0,0 2 1,1-3 2,0 0 0,0 0 0,1-1 0,-1 1 0,0 0 0,1-1 0,-1 1 0,0 0 0,1-1 0,-1 1 0,1-1 0,-1 1 0,1 0 0,-1-1 0,1 1 0,-1-1 0,1 0 0,0 1 0,-1-1 0,1 1 0,0-1 0,-1 0 0,1 1 0,0-1 0,-1 0 0,2 0 0,9 3-30,-1-2-1,1 1 1,0-1 0,12-1-1,-4 1 35,-2 0-18,1 0 0,-1 2-1,1 0 1,-1 1 0,25 10-1,-38-13 18,1 1-1,-1 0 0,0 0 0,0 0 0,-1 1 0,1 0 1,0-1-1,-1 1 0,0 0 0,0 1 0,1-1 0,-2 1 1,1-1-1,0 1 0,-1 0 0,0 0 0,0 0 1,0 0-1,0 0 0,-1 1 0,1-1 0,-1 0 0,0 1 1,-1-1-1,1 1 0,-1 7 0,0-2 17,0 0-1,-1 1 1,-1-1 0,0 0-1,0 0 1,-1-1 0,-1 1-1,-6 14 1,8-19-404,-1-1 1,1 0-1,-1 0 0,0 0 0,-1 0 1,-6 6-1,4-7-5077</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6.921"/>
    </inkml:context>
    <inkml:brush xml:id="br0">
      <inkml:brushProperty name="width" value="0.025" units="cm"/>
      <inkml:brushProperty name="height" value="0.025" units="cm"/>
      <inkml:brushProperty name="color" value="#E71224"/>
    </inkml:brush>
  </inkml:definitions>
  <inkml:trace contextRef="#ctx0" brushRef="#br0">10 248 8456,'0'0'9716,"-4"8"-8718,4-7-963,-1 0 0,0 0 0,1 0 1,-1 0-1,1 0 0,-1 0 0,1 0 0,-1 0 0,1 0 0,0 0 0,0 0 0,-1 0 1,1 0-1,0 1 0,0-1 0,0 0 0,0 0 0,0 0 0,0 0 0,1 0 0,-1 1 1,0-1-1,1 0 0,-1 0 0,0 0 0,1 0 0,-1 0 0,1 0 0,0 0 0,-1 0 0,1 0 1,0 0-1,0-1 0,-1 1 0,1 0 0,0 0 0,1 0 0,2 0 126,1 0 0,-1-1 0,0 1 0,1-1 0,-1 0 0,0-1 0,1 1 0,-1-1 0,0 1 0,1-1 0,-1-1 0,0 1 0,4-2 0,13-5 231,-1-1 1,0-1 0,0 0 0,-1-1-1,-1-2 1,0 0 0,0 0 0,-2-2-1,1 0 1,-2-1 0,0-1 0,-1 0-1,13-21 1,-25 34-370,0 0-1,0 0 1,-1 0-1,1 0 1,-1 0-1,0-1 1,0 1-1,0 0 1,0-1 0,-1 1-1,0-1 1,0-4-1,0 8-47,0 0 0,-1 0 0,1-1-1,0 1 1,-1 0 0,1 0 0,-1 0-1,1 0 1,-1 0 0,1 0 0,-1 0 0,0 0-1,1 0 1,-1 1 0,0-1 0,0 0 0,0 0-1,0 1 1,-1-2 0,0 1-33,0 0 1,0 1 0,-1-1-1,1 1 1,0 0-1,0-1 1,0 1-1,0 0 1,-1 0-1,1 0 1,0 0-1,0 1 1,0-1-1,-3 1 1,-2 2-4,0-1 0,-1 1 0,1 1 0,1-1 1,-1 1-1,0 1 0,1-1 0,0 1 0,0 0 0,1 0 0,-6 7 0,-3 3 52,1 1-1,1 0 1,-10 19-1,18-29-12,1 0-1,0 0 1,0 0 0,0 0-1,1 1 1,0-1-1,1 1 1,-1 0-1,1 0 1,0-1-1,1 1 1,0 0 0,1 11-1,-1-15 9,1 0 0,0 0-1,0 0 1,0 0 0,0 0 0,1 0-1,-1 0 1,1 0 0,0-1 0,0 1-1,0 0 1,0-1 0,0 0-1,1 1 1,-1-1 0,1 0 0,-1 0-1,1 0 1,0-1 0,0 1 0,-1-1-1,1 1 1,0-1 0,1 0 0,-1 0-1,0-1 1,0 1 0,0 0 0,5-1-1,5 2 44,1-1 0,0-1 0,-1 0 0,1-1 0,0 0 0,-1-1 0,1-1 0,-1 0 0,0 0 0,24-11 0,-9 0 200,0-1-1,-1-2 1,37-30-1,-53 42-441,-8 10 96,-10 24 69,5-25 47,0 1-1,0 0 1,1 0 0,0 0 0,0 0-1,0 0 1,1 0 0,0 8 0,0-13 0,1 1 0,0 0 0,-1 0 1,1-1-1,0 1 0,-1-1 0,1 1 0,0-1 1,0 1-1,0-1 0,0 1 0,-1-1 0,1 0 1,0 1-1,0-1 0,0 0 0,0 0 0,0 0 1,0 0-1,0 0 0,0 0 0,1 0 0,29 0 176,-20-1-59,11-1-26,1 0-1,-1-2 1,0-1-1,0-1 1,34-13-1,-25 8-128,50-11 0,-80 22 32,-1 0 1,0 0-1,0 0 0,1 0 1,-1 0-1,0 0 0,0 0 1,1 0-1,-1 0 0,0 0 1,0 1-1,0-1 0,1 0 0,-1 0 1,0 0-1,0 0 0,0 0 1,1 0-1,-1 0 0,0 1 1,0-1-1,0 0 0,1 0 1,-1 0-1,0 0 0,0 1 0,0-1 1,0 0-1,0 0 0,0 0 1,0 1-1,1-1 0,-1 0 1,0 0-1,0 1 0,0-1 1,0 0-1,0 0 0,0 0 0,0 1 1,0-1-1,0 0 0,0 0 1,0 1-1,0-1 0,-4 19-39,-11 16 96,13-32-31,1-1 1,-1 0 0,1 0-1,0 1 1,0-1 0,0 1-1,0-1 1,0 1 0,0 0-1,1-1 1,-1 6-1,2-7-49,0 0 0,0 0-1,0-1 1,0 1 0,0 0-1,0 0 1,0-1 0,1 1-1,-1-1 1,0 1 0,0-1-1,1 1 1,-1-1 0,0 0-1,1 1 1,-1-1-1,0 0 1,1 0 0,-1 0-1,0 0 1,1 0 0,-1-1-1,0 1 1,2 0 0,-1 0-437,16-2-2531,-9-4-3008,-8 1-597</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7.280"/>
    </inkml:context>
    <inkml:brush xml:id="br0">
      <inkml:brushProperty name="width" value="0.025" units="cm"/>
      <inkml:brushProperty name="height" value="0.025" units="cm"/>
      <inkml:brushProperty name="color" value="#E71224"/>
    </inkml:brush>
  </inkml:definitions>
  <inkml:trace contextRef="#ctx0" brushRef="#br0">0 0 18770,'0'0'4164,"56"49"-4837,-35-39-2498,-8-1-3523</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7.660"/>
    </inkml:context>
    <inkml:brush xml:id="br0">
      <inkml:brushProperty name="width" value="0.025" units="cm"/>
      <inkml:brushProperty name="height" value="0.025" units="cm"/>
      <inkml:brushProperty name="color" value="#E71224"/>
    </inkml:brush>
  </inkml:definitions>
  <inkml:trace contextRef="#ctx0" brushRef="#br0">1 180 14157,'0'0'9113,"10"-1"-7565,3 0-1321,0-1 0,0 0 0,0-1 0,-1 0 0,1-2-1,-1 1 1,0-1 0,0-1 0,0 0 0,-1-1 0,0 0 0,-1 0 0,11-10-1,-17 13-223,0 1 0,0-1-1,0 0 1,0 1 0,-1-2 0,1 1-1,-1 0 1,0-1 0,-1 1-1,1-1 1,-1 0 0,0 0-1,0 0 1,0 0 0,-1 0-1,0-1 1,1-7 0,-2 12-27,-1 0 0,1 0 1,-1 0-1,1 0 0,-1 0 1,1 1-1,-1-1 0,0 0 1,0 0-1,1 1 0,-1-1 1,0 1-1,0-1 0,0 0 1,1 1-1,-1-1 0,0 1 1,0 0-1,0-1 0,0 1 1,0 0-1,0 0 0,0-1 1,0 1-1,0 0 0,0 0 1,0 0-1,0 0 0,0 0 1,0 1-1,0-1 0,0 0 1,0 0-1,0 1 0,0-1 1,0 0-1,0 1 0,0-1 1,-1 1-1,-39 18-225,29-10 217,0 2 1,1-1 0,0 1 0,-18 24-1,26-31 28,0 1 0,0-1 0,0 1 0,0 0 0,1-1 0,0 1 0,0 0 0,0 1 0,0-1 0,1 0 0,0 0 0,0 1 0,1-1-1,-1 1 1,1-1 0,0 1 0,1 7 0,0-11 6,1 0 0,-1 1 0,0-1-1,1 0 1,-1 0 0,1 0 0,-1-1 0,1 1 0,0 0-1,0 0 1,0-1 0,0 0 0,0 1 0,0-1-1,0 0 1,0 0 0,1 0 0,-1 0 0,0 0 0,1 0-1,-1-1 1,0 1 0,5-1 0,64 5 121,-59-5-103,17 1-6,-1-2 1,1-1-1,-1-1 1,1-2-1,-1 0 1,-1-2-1,1-1 0,-1-1 1,29-15-1,-61 29-26,1 1 0,0 0 0,0 0 0,0 0 0,1 0 0,0 0 0,-4 11 0,7-16 16,0 0-1,0 1 1,0-1 0,0 0-1,0 1 1,0-1 0,1 0-1,-1 0 1,0 1 0,1-1-1,-1 0 1,1 0 0,-1 0-1,1 1 1,-1-1 0,1 0-1,0 0 1,0 0 0,0 0-1,-1 0 1,1 0 0,0 0-1,0 0 1,0-1 0,0 1-1,0 0 1,1-1 0,-1 1-1,0 0 1,0-1 0,0 1 0,1-1-1,-1 0 1,0 1 0,0-1-1,1 0 1,-1 0 0,0 0-1,3 0 1,64 1 78,-49-2-199,34 1-2338,-36 0-1930,1 0-4859</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8.179"/>
    </inkml:context>
    <inkml:brush xml:id="br0">
      <inkml:brushProperty name="width" value="0.025" units="cm"/>
      <inkml:brushProperty name="height" value="0.025" units="cm"/>
      <inkml:brushProperty name="color" value="#E71224"/>
    </inkml:brush>
  </inkml:definitions>
  <inkml:trace contextRef="#ctx0" brushRef="#br0">93 1 19282,'0'0'2563,"0"53"-2275,-5-17 224,-1 6-287,2 5-161,-3 0-32,0-3 64,-3 0-32,-1-4-64,2-8-993,-3-5-2178,3-9-2434,-4-13-5542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8.575"/>
    </inkml:context>
    <inkml:brush xml:id="br0">
      <inkml:brushProperty name="width" value="0.025" units="cm"/>
      <inkml:brushProperty name="height" value="0.025" units="cm"/>
      <inkml:brushProperty name="color" value="#E71224"/>
    </inkml:brush>
  </inkml:definitions>
  <inkml:trace contextRef="#ctx0" brushRef="#br0">1 302 11883,'1'-12'2269,"-1"1"-1543,1 0-1,1 0 1,0 1-1,1-1 1,0 1 0,0-1-1,1 1 1,0 0-1,1 0 1,0 1-1,8-11 1,-2 5-228,2 1 0,0 1 0,0 0 1,1 0-1,1 1 0,0 1 0,1 1 0,20-11 0,-23 15-531,-1 1 1,1 0-1,1 1 0,-1 0 0,0 1 0,1 1 0,0 0 1,0 1-1,-1 0 0,1 1 0,24 3 0,-32-3-21,-1 1-1,0 0 1,0 1 0,0-1-1,0 1 1,0 0-1,-1 0 1,1 1-1,0-1 1,-1 1 0,0 0-1,0 0 1,1 1-1,-2-1 1,1 1 0,0 0-1,-1 0 1,0 0-1,0 0 1,0 0-1,0 1 1,-1 0 0,0-1-1,0 1 1,0 0-1,2 9 1,-3-7 48,1 0 0,-2 0 0,1 1-1,-1-1 1,0 0 0,-1 1 0,1-1 0,-1 0 0,-1 0 0,0 0 0,0 1 0,0-2-1,-1 1 1,1 0 0,-2 0 0,1-1 0,-1 0 0,-8 11 0,-8 4-4,0-1 1,-2-1 0,-1 0 0,0-2 0,-1-1-1,0 0 1,-2-2 0,0-1 0,0-1-1,-47 14 1,81-27-9184,21-8 4709,6-1-2552</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8.903"/>
    </inkml:context>
    <inkml:brush xml:id="br0">
      <inkml:brushProperty name="width" value="0.025" units="cm"/>
      <inkml:brushProperty name="height" value="0.025" units="cm"/>
      <inkml:brushProperty name="color" value="#E71224"/>
    </inkml:brush>
  </inkml:definitions>
  <inkml:trace contextRef="#ctx0" brushRef="#br0">38 29 9033,'0'0'5664,"-2"12"-3177,-11 42-41,6-30-686,1 0-1,-3 34 1,9-57-1738,0 0-1,0-1 1,0 1-1,0 0 1,0 0 0,0-1-1,0 1 1,0 0 0,0 0-1,1-1 1,-1 1 0,0 0-1,0 0 1,1-1-1,-1 1 1,1 0 0,-1-1-1,1 1 1,-1-1 0,1 1-1,-1-1 1,1 1 0,-1-1-1,1 1 1,0-1-1,-1 1 1,1-1 0,0 1-1,-1-1 1,2 1 0,30-1 647,29-19 425,133-86-624,-167 95-1016,-26 11 526,-1-1 0,1 0-1,-1 0 1,1 1-1,-1-1 1,1 0-1,0 1 1,-1-1 0,1 1-1,-1-1 1,0 1-1,1-1 1,-1 0-1,1 1 1,-1 0-1,0-1 1,1 1 0,-1-1-1,0 1 1,0-1-1,1 1 1,-1 0-1,0-1 1,0 1 0,0 0-1,0-1 1,0 1-1,0-1 1,0 1-1,0 0 1,0-1 0,0 1-1,0 0 1,0-1-1,0 2 1,-3 24 8,2-21 12,0 1-1,1-1 1,-1 1-1,1 0 1,0-1-1,1 1 0,1 7 1,0-12-9,0 0 0,0 0 0,0 0 1,1-1-1,-1 1 0,0-1 0,1 0 0,-1 1 1,0-1-1,1 0 0,-1-1 0,0 1 0,1 0 1,-1-1-1,0 1 0,3-1 0,6-3-401,0-1 0,0 0 0,0 0 0,-1-1 0,1 0 0,-2-1 0,19-15 0,-7 3-2781,-1 0-1,22-30 0,-11 8-3977</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9.487"/>
    </inkml:context>
    <inkml:brush xml:id="br0">
      <inkml:brushProperty name="width" value="0.025" units="cm"/>
      <inkml:brushProperty name="height" value="0.025" units="cm"/>
      <inkml:brushProperty name="color" value="#E71224"/>
    </inkml:brush>
  </inkml:definitions>
  <inkml:trace contextRef="#ctx0" brushRef="#br0">121 116 9865,'0'0'3999,"-7"8"-2483,-9 17-944,2-1 0,1 2 0,1 0 0,1 0 0,-12 43 0,18-54-438,0-1-1,1 1 1,1 0-1,0 1 1,1-1-1,1 0 1,0 1-1,1-1 1,2 19-1,-1-32-107,0 0 0,0-1 0,0 1 0,0-1 0,0 1 0,0-1 0,1 1 0,-1-1 0,0 0 0,1 1 1,-1-1-1,1 0 0,-1 0 0,1 0 0,0-1 0,-1 1 0,1 0 0,0 0 0,0-1 0,0 1 0,-1-1 0,1 0 0,0 1 0,0-1 0,0 0 0,0 0 0,0 0 0,0-1 0,3 0 0,2 1 134,1-1 0,-1 0 0,0-1 0,0 0 0,0 0 0,10-4 0,-3-3 25,0 0 1,0-1-1,-1-1 1,-1 0-1,1 0 1,-2-1-1,0-1 1,0 0-1,-2-1 1,11-17-1,11-23-173,30-76-1,-56 119-62,13-26-267,-11 25 219,-1 0 1,-1 0 0,1 0-1,-2-1 1,0 0 0,0 1-1,2-26 1,-21 74 338,6 16 385,2-1 0,-1 73 0,6-66 25,-7 125 567,-7-201-715,-6-22-2398,2-1 0,-24-71 0,25 24 3036,19 87-1044,0 1 0,0-1 0,0 0 1,0 0-1,0 1 0,0-1 0,0 0 0,0 1 0,0-1 0,0 0 1,0 0-1,1 1 0,-1-1 0,0 0 0,0 1 0,1-1 1,-1 0-1,1 1 0,-1-1 0,0 1 0,1-1 0,-1 1 0,1-1 1,-1 1-1,1-1 0,0 1 0,-1-1 0,1 1 0,0-1 1,26-2 1023,39 16-1044,-55-10 76,57 9-659,-21-10-2589,-7-4-2968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6.844"/>
    </inkml:context>
    <inkml:brush xml:id="br0">
      <inkml:brushProperty name="width" value="0.025" units="cm"/>
      <inkml:brushProperty name="height" value="0.025" units="cm"/>
    </inkml:brush>
  </inkml:definitions>
  <inkml:trace contextRef="#ctx0" brushRef="#br0">93 12 11883,'0'0'8312,"-9"-3"-7511,5 1-682,-1 0 0,0 1 0,0 0 0,0 0 0,0 0 0,1 1 1,-1 0-1,-8 0 0,12 0-99,-1 1 0,0-1 1,1 1-1,-1-1 0,1 1 1,-1 0-1,1-1 0,-1 1 1,1 0-1,-1 0 0,1 0 1,0 0-1,-1 0 0,1 1 1,0-1-1,0 0 0,0 0 0,0 1 1,0-1-1,0 1 0,0-1 1,1 1-1,-1-1 0,1 1 1,-1 0-1,1-1 0,-1 1 1,1 0-1,0-1 0,0 1 1,0 0-1,0-1 0,0 1 1,0 3-1,1-3-94,-1 0 1,1 0 0,-1 0-1,1 0 1,0 0-1,0 0 1,0 0 0,0 0-1,0-1 1,0 1-1,0 0 1,1-1 0,-1 1-1,1-1 1,-1 1-1,1-1 1,-1 0 0,4 3-1,40 21-2387,-31-18 1678,0 1 30,43 25-997,-54-32 1835,-1 1-1,1 0 1,-1 0 0,1 0 0,-1 0-1,0 0 1,0 1 0,0-1 0,0 0-1,0 1 1,0 0 0,-1-1 0,1 1-1,-1 0 1,0 0 0,2 4-1,-4-5 92,1-1 0,0 1-1,-1-1 1,1 1-1,-1-1 1,0 1-1,1-1 1,-1 0-1,0 1 1,0-1-1,0 0 1,0 0-1,0 0 1,0 1-1,0-1 1,0 0-1,0 0 1,0-1-1,-1 1 1,1 0-1,0 0 1,-1 0-1,1-1 1,-1 1-1,1-1 1,-1 1-1,1-1 1,-1 0-1,1 0 1,-1 1-1,-2-1 1,-55 5 485,57-5-618,-47-1-2664,30-8-3422</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0.672"/>
    </inkml:context>
    <inkml:brush xml:id="br0">
      <inkml:brushProperty name="width" value="0.025" units="cm"/>
      <inkml:brushProperty name="height" value="0.025" units="cm"/>
      <inkml:brushProperty name="color" value="#E71224"/>
    </inkml:brush>
  </inkml:definitions>
  <inkml:trace contextRef="#ctx0" brushRef="#br0">137 146 16624,'0'0'10607,"-10"-7"-10217,5 3-362,-22-14 17,26 18-47,0-1 0,-1 1 1,1 0-1,0-1 0,0 1 0,0 0 0,-1 0 1,1 0-1,0 0 0,0 0 0,0 0 0,-1 0 1,1 0-1,0 1 0,0-1 0,0 0 1,0 1-1,-1-1 0,1 1 0,0-1 0,0 1 1,0 0-1,0-1 0,0 1 0,0 0 1,1 0-1,-1 0 0,-1 1 0,-5 6-15,0 0 0,1 0 0,1 1 0,-1-1 0,1 1 0,1 1 0,0-1-1,0 0 1,1 1 0,0 0 0,1 0 0,0 0 0,0 0 0,0 12 0,3-21 12,-1-1 0,1 1 0,-1 0-1,1 0 1,-1 0 0,1-1 0,-1 1 0,1 0 0,0-1 0,0 1 0,-1 0 0,1-1-1,0 1 1,0-1 0,0 1 0,-1-1 0,1 0 0,0 1 0,0-1 0,0 0 0,0 1-1,0-1 1,0 0 0,0 0 0,0 0 0,0 0 0,0 0 0,0 0 0,0 0 0,0 0-1,0-1 1,0 1 0,-1 0 0,3-1 0,39-10 13,-28 3-15,-1-1 0,1 0-1,-2-1 1,1 0 0,-1-1 0,-1-1-1,0 0 1,0 0 0,-2-1 0,1 0-1,-2-1 1,0 0 0,12-27 0,-39 68-1815,-12 29 1781,25-43 76,0 1 0,1-1 0,1 1 0,0 0 0,0 0 0,1 0 0,1 0 0,0 17 0,2-29-22,0-1 0,0 1 0,0-1 0,0 1 0,1-1 0,-1 1 0,0-1 0,1 0 0,-1 1 0,1-1 0,0 0 0,-1 1 0,1-1 0,0 0 0,0 0 0,0 0 0,0 1 0,0-1 0,0 0 0,0 0 0,0-1 0,0 1 0,1 0 0,-1 0 0,0 0 1,2 0-1,1 0 73,0 0 0,0 0 0,0 0 1,0-1-1,0 1 0,0-1 1,0 0-1,0-1 0,7 0 1,0-1 74,1-1 0,0 0 0,-1 0 0,0-1 1,0-1-1,11-6 0,-6 1-76,-1-2 0,1 0 1,-2 0-1,19-22 0,-26 28-120,-2-1 1,1 0-1,-1 0 0,0 0 1,-1-1-1,0 0 1,0 0-1,0 0 1,-1 0-1,0-1 0,2-14 1,-8 19-617,-4 9 438,-7 8 100,6-3 157,0 0 1,1 1-1,0 0 0,1 0 1,0 0-1,1 1 0,0 0 1,0 0-1,2 0 0,-1 0 1,2 1-1,-3 20 0,5-32-33,0 0 0,0 0 0,1-1 0,-1 1 1,0 0-1,0 0 0,0-1 0,1 1 0,-1 0 0,0 0 0,1-1 0,-1 1 0,1 0 0,-1-1 0,1 1 0,-1 0 0,1-1 0,-1 1 0,1-1 0,-1 1 0,1-1 0,0 1 0,-1-1 0,1 1 0,0-1 0,1 1 0,27 3 568,-19-4-403,-1-1 0,0 0 0,1-1 0,11-4 0,-7 0-134,0 0 1,0-1 0,-1-1 0,0 0-1,-1-1 1,0 0 0,0-1-1,-1 0 1,12-14 0,-12 10-686,-13 15-416,-16 27 433,18-27 623,-1 0-1,0 0 1,1 0 0,-1 0-1,1 0 1,-1 0-1,1 0 1,0 0-1,-1 0 1,1 0 0,0 0-1,0 0 1,0 0-1,-1 0 1,1 0 0,0 0-1,1 0 1,-1 0-1,0 0 1,0 1 0,0-1-1,1 0 1,-1 0-1,0 0 1,1 0-1,-1 0 1,1 1 0,1-2 18,-1 0 0,0 1 0,1-1 1,-1 0-1,0 0 0,1 0 0,-1 0 1,1 0-1,-1 0 0,0 0 0,1 0 1,-1-1-1,0 1 0,1-1 0,-1 1 1,0-1-1,2 0 0,58-35 703,-23 8-577,42-40 0,-66 55-153,-1-1 0,-1 0 0,0 0 0,-1-1 0,-1-1 0,11-19 0,-16 16-655,-14 22-90,-19 25 307,0 7 567,1 2-1,2 0 1,-32 65 0,46-78-53,1 0 1,1 1-1,1 0 1,1 0-1,2 1 0,0 0 1,-1 42-1,8 1-318,-1-48 106,0-1 0,-1 1 1,-1-1-1,-7 40 0,8-59 156,0 0 0,-1 1 0,1-1 0,0 0 0,-1 1 0,1-1 0,-1 0 0,0 1 0,1-1 0,-1 0-1,0 0 1,0 0 0,0 0 0,1 1 0,-1-1 0,0 0 0,-1-1 0,1 1 0,0 0 0,0 0 0,0 0 0,0-1 0,-1 1 0,1-1 0,-2 2 0,2-3 11,0 1 1,-1 0 0,1-1 0,0 1-1,0-1 1,1 1 0,-1-1 0,0 1 0,0-1-1,0 0 1,0 1 0,0-1 0,1 0 0,-1 0-1,0 0 1,1 0 0,-1 0 0,0 0 0,1 1-1,-1-1 1,1 0 0,0-1 0,-1 1-1,1 0 1,0 0 0,-1 0 0,1 0 0,0 0-1,0 0 1,0 0 0,0 0 0,0-2 0,-3-34 428,1-1 1,3-41 0,1 63-441,-1-1 0,2 1 0,0 0 0,1 0-1,1 1 1,0-1 0,11-20 0,-15 34-63,2-1 0,-1 0-1,0 1 1,0-1 0,1 1 0,-1 0 0,1 0 0,0 0-1,-1 0 1,1 0 0,0 1 0,0-1 0,0 1 0,1 0-1,-1 0 1,0 0 0,0 0 0,1 0 0,3 0 0,12-1-1667,0 1-1,27 2 1,-6-1-3400,19-3-3436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1.395"/>
    </inkml:context>
    <inkml:brush xml:id="br0">
      <inkml:brushProperty name="width" value="0.025" units="cm"/>
      <inkml:brushProperty name="height" value="0.025" units="cm"/>
      <inkml:brushProperty name="color" value="#E71224"/>
    </inkml:brush>
  </inkml:definitions>
  <inkml:trace contextRef="#ctx0" brushRef="#br0">159 147 17905,'-3'-2'197,"0"0"0,0 1 1,-1-1-1,1 1 0,0-1 0,-1 1 1,1 0-1,-1 1 0,1-1 0,-1 1 0,1-1 1,-1 1-1,1 0 0,-1 0 0,0 0 1,1 1-1,-1 0 0,1-1 0,-1 1 1,1 0-1,0 0 0,-1 1 0,1-1 0,0 1 1,0 0-1,0 0 0,0 0 0,0 0 1,0 0-1,1 1 0,-4 3 0,0 0-32,1 1-1,0 0 1,0 0 0,1 1-1,-1-1 1,2 1-1,-1 0 1,1 0-1,1 0 1,-1 1-1,1-1 1,-1 11 0,3-17-161,0-1 1,0 1 0,0-1-1,0 0 1,0 1 0,0-1 0,0 1-1,0-1 1,1 1 0,-1-1 0,1 0-1,-1 1 1,1-1 0,-1 0-1,1 0 1,0 1 0,-1-1 0,1 0-1,0 0 1,0 0 0,0 0-1,0 0 1,2 1 0,-1 0 23,1 0 1,0-1-1,0 0 1,0 1-1,0-1 1,0 0-1,0 0 1,0-1-1,0 1 1,4-1 0,6 1 166,0-1 0,-1 0 1,1-2-1,18-3 1,-8-1-122,-1-1 0,1-1 0,-1-1 0,-1-1 1,0-1-1,0-1 0,-1-1 0,19-16 0,-17 12-138,-2-1 0,0 0 0,-1-2 0,-1 0 0,0-1 0,24-41-1,-41 61 27,0-1-1,0 1 0,0-1 0,0 0 0,0 0 0,-1 1 0,1-1 0,0 0 0,-1 0 0,1 0 0,-1 1 0,0-1 1,0-2-1,0 3 27,0 1 0,-1 0 0,1 0 0,0 0 0,-1-1 0,1 1 0,0 0 0,-1 0 0,1 0 0,-1 0 1,1 0-1,0 0 0,-1-1 0,1 1 0,-1 0 0,1 0 0,-1 0 0,1 1 0,0-1 0,-1 0 0,1 0 0,-1 0 1,1 0-1,0 0 0,-1 0 0,1 0 0,0 1 0,-1-1 0,1 0 0,-1 0 0,1 1 0,0-1 0,-1 1 0,-43 32-228,15-5 414,-34 43 0,55-60-63,0-1 0,1 1 0,0 1-1,1 0 1,0-1 0,1 2 0,0-1-1,-3 16 1,7-26-109,1-1 0,0 1 0,-1 0 0,1-1 0,0 1 0,0 0 1,0 0-1,0-1 0,0 1 0,0 0 0,1-1 0,-1 1 0,1-1 0,-1 1 0,1 0 0,-1-1 0,1 1 0,0-1 0,0 1 0,0-1 0,0 0 0,0 1 0,1 0 0,0 0 7,1 0-1,-1-1 1,1 1 0,-1-1-1,1 0 1,-1 0-1,1 0 1,0 0 0,0-1-1,-1 1 1,1-1-1,5 1 1,2-1 21,0 0 0,0 0 0,-1-1 0,1-1 0,0 0 0,0 0 0,9-4 0,-10 2-7,1-1 0,-1 0 0,0 0 0,0-1 0,0 0 0,-1-1 0,0 0 0,0 0 0,-1 0 0,9-13 0,-11 14-154,-1 1 0,0-2 0,0 1 0,-1 0 0,0 0-1,0-1 1,-1 0 0,1 0 0,-1 0 0,-1 0 0,1 0 0,-1 0 0,-1 0 0,1 0 0,-1 0 0,-1-8-1,1 14 102,0 0 0,-1 0 0,1 0-1,-1 0 1,1 0 0,-1 0 0,1 0-1,-1 1 1,0-1 0,1 0 0,-1 0-1,0 0 1,0 1 0,1-1 0,-1 0-1,0 1 1,0-1 0,0 1 0,0-1-1,0 1 1,0-1 0,0 1 0,0 0-1,0-1 1,0 1 0,0 0-1,0 0 1,0 0 0,0 0 0,0 0-1,0 0 1,0 0 0,0 0 0,0 0-1,0 0 1,-1 1 0,1-1 0,0 0-1,0 1 1,1-1 0,-3 2 0,-3-1 5,1 1 1,-1 1 0,1-1-1,-1 1 1,1 0-1,-6 4 1,-1 3 110,1 1 0,0 0 0,-19 25-1,28-33-55,-1 0-1,1 0 1,0 0 0,0 1-1,0-1 1,1 1-1,-1 0 1,1-1-1,0 1 1,0 0-1,0 0 1,0 0-1,1 0 1,-1 0-1,1 0 1,0 0-1,1 0 1,-1 0-1,0-1 1,1 1-1,1 5 1,0-7-17,0 1 0,-1-1-1,1 0 1,0 1 0,0-1 0,1 0-1,-1 0 1,0-1 0,0 1 0,1 0 0,0-1-1,-1 1 1,1-1 0,-1 0 0,1 0-1,4 1 1,52 12 194,-45-12-193,30 7-281,1-3 0,63 2 0,-107-11 470,1 0-1,-1 0 1,0 0 0,0 0-1,0 0 1,0 0 0,-1-1-1,1 1 1,-1-6 0,1 1 66,9-59 391,-8 45-676,0 1 1,2-1-1,1 1 0,1 0 0,8-20 0,-14 40-61,1 0-1,0 0 1,-1 0-1,1 0 1,0 0-1,0 0 1,0 0-1,0 0 1,0 0-1,0 0 0,0 1 1,0-1-1,0 0 1,0 1-1,0-1 1,0 1-1,0-1 1,1 1-1,-1 0 1,0 0-1,0-1 0,1 1 1,-1 0-1,0 0 1,0 0-1,1 0 1,-1 0-1,0 0 1,0 1-1,1-1 1,-1 0-1,2 1 0,45 20-5370,-29-12 1028,11 1-5035</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2.049"/>
    </inkml:context>
    <inkml:brush xml:id="br0">
      <inkml:brushProperty name="width" value="0.025" units="cm"/>
      <inkml:brushProperty name="height" value="0.025" units="cm"/>
      <inkml:brushProperty name="color" value="#E71224"/>
    </inkml:brush>
  </inkml:definitions>
  <inkml:trace contextRef="#ctx0" brushRef="#br0">57 175 10186,'0'0'12411,"1"11"-11882,0 23-161,-1 0 1,-1 0-1,-11 58 0,-32 93 1084,44-184-1449,0-1 0,0 0-1,0 1 1,-1-1 0,1 1 0,0-1-1,0 0 1,0 1 0,0-1 0,0 1-1,0-1 1,0 0 0,0 1-1,0-1 1,0 1 0,0-1 0,0 1-1,0-1 1,0 0 0,0 1-1,0-1 1,1 1 0,-1-1 0,0 0-1,0 1 1,0-1 0,1 1-1,-1-1 1,0 0 0,0 1 0,1-1-1,-1 0 1,0 0 0,1 1 0,15-4 125,16-17 316,24-29 712,96-111 1,32-71-55,-172 216-1117,5-7-294,-9 13-404,0 0-1,-1 0 0,-1-1 1,0 0-1,8-16 0,-16 20-5083,-7 10 1446,-9 9-715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2.407"/>
    </inkml:context>
    <inkml:brush xml:id="br0">
      <inkml:brushProperty name="width" value="0.025" units="cm"/>
      <inkml:brushProperty name="height" value="0.025" units="cm"/>
      <inkml:brushProperty name="color" value="#E71224"/>
    </inkml:brush>
  </inkml:definitions>
  <inkml:trace contextRef="#ctx0" brushRef="#br0">27 1 7335,'0'0'3363,"-21"77"-736,16-47-225,5-3-128,0-5-865,5-8-736,8-2-481,6-7-96,5-5-64,6 0-993,2-12-2530,4-10-2082</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2.751"/>
    </inkml:context>
    <inkml:brush xml:id="br0">
      <inkml:brushProperty name="width" value="0.025" units="cm"/>
      <inkml:brushProperty name="height" value="0.025" units="cm"/>
      <inkml:brushProperty name="color" value="#E71224"/>
    </inkml:brush>
  </inkml:definitions>
  <inkml:trace contextRef="#ctx0" brushRef="#br0">120 1 11243,'0'0'3438,"-9"8"-1885,0-1-1331,-54 54 2078,59-57-2082,0 0-1,1 1 1,-1-1-1,1 1 1,0 0 0,0 0-1,0 1 1,1-1-1,0 0 1,0 1-1,0 0 1,1-1-1,-2 8 1,3-12-210,1-1 1,-1 1-1,0-1 0,1 1 1,-1-1-1,0 0 0,1 1 1,-1-1-1,1 1 0,-1-1 1,0 0-1,1 1 0,-1-1 1,1 0-1,-1 0 0,1 1 0,-1-1 1,1 0-1,-1 0 0,1 0 1,-1 0-1,1 0 0,-1 0 1,1 1-1,0-1 0,-1 0 1,1-1-1,-1 1 0,1 0 1,-1 0-1,2 0 0,18-2 425,-4-3-28,0 0 0,0 0 0,20-11 0,-26 10-381,2 1 1,-1 0 0,0 1 0,1 0-1,0 1 1,0 0 0,0 1-1,15-1 1,-25 3-30,-1 0 0,1 0 1,0 1-1,-1-1 0,1 0 0,-1 0 1,1 1-1,-1-1 0,1 1 0,-1-1 1,0 1-1,1 0 0,-1 0 0,0-1 0,1 1 1,-1 0-1,0 0 0,0 0 0,0 0 1,0 1-1,0-1 0,2 2 0,10 34-210,-2-4 26,-10-32 185,-1 0 1,1 0-1,0 0 0,0 0 1,0 0-1,-1 0 0,1 0 1,0 0-1,1 0 0,-1 0 1,0-1-1,0 1 0,0 0 1,0-1-1,0 1 1,1-1-1,-1 1 0,0-1 1,1 0-1,-1 1 0,0-1 1,2 0-1,71-1-2849,-64 0 1824,0-1 1,0 0 0,0 0 0,0-1 0,0-1-1,0 0 1,-1 0 0,15-9 0,4-4-7759</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3.084"/>
    </inkml:context>
    <inkml:brush xml:id="br0">
      <inkml:brushProperty name="width" value="0.025" units="cm"/>
      <inkml:brushProperty name="height" value="0.025" units="cm"/>
      <inkml:brushProperty name="color" value="#E71224"/>
    </inkml:brush>
  </inkml:definitions>
  <inkml:trace contextRef="#ctx0" brushRef="#br0">130 1 14221,'0'0'3481,"-9"10"-2349,-5 11-509,0 1 0,1 1 0,1 0 0,2 1 0,0 0 0,-6 26 0,7-19-360,2 0 0,1 0-1,2 1 1,-1 42 0,5-73-291,0 0 1,-1 0 0,1 1-1,1-1 1,-1 0 0,0 1 0,0-1-1,0 0 1,1 0 0,-1 1-1,1-1 1,-1 0 0,1 0 0,-1 0-1,1 0 1,0 1 0,-1-1-1,1 0 1,0 0 0,0 0 0,0-1-1,0 1 1,0 0 0,0 0-1,0 0 1,1 0 0,1 0-7,-1-1-1,1 1 1,-1-1 0,0 1-1,1-1 1,-1 0 0,1 0-1,-1 0 1,1-1 0,-1 1-1,1 0 1,3-2 0,6-2 4,0-1 1,-1 0 0,1 0 0,12-10-1,-15 10-9,-4 1-37,0 0 0,0 1 0,0 0 0,1 0 0,-1 0 0,1 1 0,0 0 0,0 0 0,0 0 0,8 0 0,-13 3 37,0 1 0,0 0 0,-1 0 0,1 0 0,0-1-1,-1 1 1,1 0 0,-1 0 0,1 0 0,-1 0 0,0 0 0,0 0 0,0 0 0,0 0 0,0 0 0,0 0 0,-2 3 0,2 3 774,27-9 695,-12-2-1166,7 1-146,0-2 0,-1-1 0,1 0 0,28-12 1,-49 16-236,0 0 0,0 1 1,0-1-1,0 0 1,1 0-1,-1 0 0,0 0 1,-1 0-1,1 0 1,0 0-1,0 0 0,0 0 1,0-1-1,-1 1 1,1 0-1,-1-1 0,1 1 1,-1 0-1,1-1 1,-1 1-1,0 0 0,0-1 1,0 1-1,0 0 1,0-1-1,0 1 0,0-1 1,0 1-1,0 0 1,0-1-1,-1 1 0,1-1 1,-1 1-1,1 0 1,-1 0-1,1-1 0,-1 1 1,0 0-1,0 0 1,0 0-1,-1-2 0,-3-5-1789,-1 1-1,0-1 1,0 1-1,-12-11 1,-16-11-8285</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3.460"/>
    </inkml:context>
    <inkml:brush xml:id="br0">
      <inkml:brushProperty name="width" value="0.025" units="cm"/>
      <inkml:brushProperty name="height" value="0.025" units="cm"/>
      <inkml:brushProperty name="color" value="#E71224"/>
    </inkml:brush>
  </inkml:definitions>
  <inkml:trace contextRef="#ctx0" brushRef="#br0">0 4 10570,'0'0'9609,"71"-3"-8968,-41 3-481,6 2-96,3 3-993,-2 1-3235,8-2-3651</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4.153"/>
    </inkml:context>
    <inkml:brush xml:id="br0">
      <inkml:brushProperty name="width" value="0.025" units="cm"/>
      <inkml:brushProperty name="height" value="0.025" units="cm"/>
      <inkml:brushProperty name="color" value="#E71224"/>
    </inkml:brush>
  </inkml:definitions>
  <inkml:trace contextRef="#ctx0" brushRef="#br0">78 300 13293,'0'0'4975,"-8"7"-3283,4-4-1521,-43 40 842,45-41-965,1 0 0,-1 0-1,0 0 1,1 0 0,-1 1-1,1-1 1,0 0 0,0 1-1,0-1 1,0 0 0,0 1-1,0-1 1,1 1 0,-1 0-1,1-1 1,0 1 0,0-1-1,0 1 1,0 0 0,0-1-1,0 1 1,1-1 0,-1 1-1,1-1 1,1 4 0,-1-5-27,1 0 0,-1 0 0,1 0 0,-1 0 0,1 0 1,-1-1-1,1 1 0,0 0 0,-1-1 0,1 0 0,0 1 0,0-1 1,-1 0-1,1 0 0,0 0 0,0 0 0,0 0 0,-1 0 0,1 0 0,2-1 1,39-8 735,-31 3-644,1 0 0,-1-1 0,0-1 0,0 0 0,17-16 0,-22 19-90,-1 0 0,-1-1-1,1 0 1,-1-1 0,0 1-1,0-1 1,-1 0 0,0 0-1,0 0 1,0-1 0,2-8-1,-6 16-49,0 0 1,0 0-1,0 0 0,0 0 0,0 0 1,0 0-1,0-1 0,1 1 0,-1 0 0,0 0 1,0 0-1,0 0 0,0 0 0,0 0 1,0 0-1,0-1 0,0 1 0,0 0 0,0 0 1,0 0-1,0 0 0,0 0 0,0 0 1,0 0-1,0-1 0,0 1 0,0 0 1,0 0-1,0 0 0,0 0 0,0 0 0,0 0 1,0-1-1,0 1 0,0 0 0,0 0 1,-1 0-1,1 0 0,0 0 0,0 0 0,0 0 1,0 0-1,0 0 0,0-1 0,0 1 1,0 0-1,0 0 0,-1 0 0,1 0 0,0 0 1,0 0-1,0 0 0,0 0 0,0 0 1,0 0-1,-1 0 0,1 0 0,0 0 1,0 0-1,0 0 0,0 0 0,0 0 0,0 0 1,-1 0-1,-9 9-346,-10 15 436,20-24-64,-25 54 11,23-50-26,1-1 0,0 0 0,0 0 0,0 1 0,1-1 1,-1 0-1,1 1 0,0-1 0,0 0 0,0 1 0,0-1 0,0 1 0,1-1 0,0 0 1,1 5-1,-1-7-94,0 1 0,1-1-1,-1 0 1,0 0 0,1 0 0,-1 0 0,1-1 0,-1 1 0,0 0 0,1-1 0,0 1-1,-1-1 1,1 1 0,-1-1 0,1 0 0,0 1 0,-1-1 0,1 0 0,0 0 0,-1 0 0,1-1-1,0 1 1,-1 0 0,1-1 0,-1 1 0,1-1 0,1 0 0,46-17-646,-30 7 531,-1-1-1,0 0 1,-1-2 0,0 0-1,-1 0 1,0-2-1,16-21 1,-24 27-85,0-1 0,-1 0 1,0-1-1,-1 0 0,0 0 1,-1 0-1,0 0 0,-1-1 1,0 0-1,-1 0 0,0 0 1,-2 0-1,2-14 0,-3 27 347,0-1 0,0 1 0,0-1-1,0 1 1,0-1 0,0 1 0,0-1-1,0 1 1,0-1 0,0 1 0,0 0 0,0-1-1,0 1 1,0-1 0,0 1 0,0-1-1,-1 1 1,1-1 0,0 1 0,0 0 0,0-1-1,-1 1 1,1 0 0,0-1 0,-1 1-1,1-1 1,0 1 0,-1 0 0,1 0 0,0-1-1,-1 1 1,1 0 0,-1 0 0,1-1-1,0 1 1,-1 0 0,1 0 0,-1 0 0,1 0-1,-1 0 1,-19 11 1206,-17 27-107,18-11 58,0 1 0,-21 43 1,35-61-1088,0 1 0,1-1 0,0 1 0,1 0 0,0 0 1,1 0-1,0 0 0,1 1 0,0-1 0,2 23 0,-1-32-91,1 0-1,0 0 0,0 0 0,0 0 0,0 0 1,0 0-1,0 0 0,0 0 0,1 0 0,-1 0 1,1-1-1,-1 1 0,1-1 0,-1 1 0,1-1 1,0 0-1,0 1 0,0-1 0,0 0 0,0 0 1,0 0-1,0-1 0,0 1 0,0 0 1,0-1-1,1 1 0,-1-1 0,0 0 0,0 0 1,1 0-1,-1 0 0,0 0 0,0 0 0,0-1 1,1 1-1,-1-1 0,0 1 0,0-1 0,0 0 1,0 0-1,0 0 0,0 0 0,0 0 0,0 0 1,3-4-1,18-32 713,-22 33-747,1 0 0,0 0 0,0 0 0,0 1 0,0-1 0,1 1 0,0-1 0,-1 1 0,1 0 0,0 0 0,1 0 0,-1 0 0,0 0 0,1 1 0,0 0 0,7-4 0,14-5 106,-1-1-1,0-1 0,0-2 1,-1 0-1,35-32 0,-38 31-42,0-2-1,-2 0 1,18-22-1,-29 31 5,0-1-1,0 1 0,-1-1 0,-1-1 0,1 1 1,-2-1-1,1 1 0,-1-1 0,2-14 0,-6 25-42,0 0-1,0 0 1,0 0-1,0 0 1,0 0-1,0 0 1,0 1-1,0-1 1,0 0-1,0 0 1,-1 0-1,1 0 1,0 0-1,0 0 1,0 0-1,0 0 1,0 0-1,0 0 1,0 0-1,0 0 1,-1 0-1,1 0 0,0 0 1,0 0-1,0 0 1,0 0-1,0 0 1,0 0-1,0 0 1,0 0-1,-1 0 1,1 0-1,0 0 1,0 0-1,0 0 1,0 0-1,0-1 1,0 1-1,0 0 1,0 0-1,0 0 1,0 0-1,-1 0 1,1 0-1,0 0 1,0 0-1,0 0 1,0 0-1,0 0 1,0-1-1,0 1 1,0 0-1,0 0 1,0 0-1,0 0 1,0 0-1,0 0 1,0 0-1,0-1 1,-13 15 358,-11 19 93,10-1-202,1-1 1,1 2-1,2-1 0,1 2 0,2-1 0,1 1 0,2 0 0,1 0 0,2 43 0,-15-96-1513,6-5 1279,0 0 0,2-1 0,0 0 0,2 0 0,0-1 0,2 1 0,-1-45 0,5 69 9,1 1 0,-1-1 0,1 0 1,0 0-1,-1 0 0,1 1 0,0-1 0,0 0 1,-1 1-1,1-1 0,0 1 0,0-1 0,0 1 1,0-1-1,0 1 0,0-1 0,0 1 1,0 0-1,0 0 0,0-1 0,0 1 0,0 0 1,0 0-1,0 0 0,0 0 0,0 0 1,0 0-1,0 1 0,0-1 0,0 0 0,0 0 1,0 1-1,1 0 0,41 9-115,-35-7 51,8 3-841,1 0 0,-1-1 0,32 5 0,-9-9-4842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6.583"/>
    </inkml:context>
    <inkml:brush xml:id="br0">
      <inkml:brushProperty name="width" value="0.025" units="cm"/>
      <inkml:brushProperty name="height" value="0.025" units="cm"/>
      <inkml:brushProperty name="color" value="#E71224"/>
    </inkml:brush>
  </inkml:definitions>
  <inkml:trace contextRef="#ctx0" brushRef="#br0">1 613 13229,'0'0'22,"0"0"0,0 0 0,0 0 0,0 0 0,0 0 0,0 0 0,0 0 0,0 0 0,0-1 0,1 1 0,-1 0 0,0 0 0,0 0 0,0 0 1,0 0-1,0 0 0,0 0 0,0 0 0,0 0 0,0 0 0,1 1 0,-1-1 0,0 0 0,0 0 0,0 0 0,0 0 0,0 0 0,0 0 0,0 0 1,0 0-1,0 0 0,0 0 0,0 0 0,1 0 0,-1 0 0,0 0 0,0 0 0,0 0 0,0 0 0,0 1 0,0-1 0,0 0 0,0 0 0,0 0 1,0 0-1,0 0 0,0 0 0,0 0 0,0 0 0,0 0 0,0 1 0,0-1 0,0 0 0,0 0 0,0 0 0,0 0 0,0 0 0,0 0 1,0 0-1,15-6 198,15-11-232,53-66 7464,-15 38-5952,-38 17-766,-2-2-1,-2-1 0,0-1 1,25-44-1,-37 52-691,-1-1-1,-1 0 0,-1-1 1,-2 0-1,0 0 1,-2-1-1,5-31 1,-12 57-60,1 0 1,-1 0 0,0 1 0,1-1 0,-1 0-1,0 0 1,0 0 0,0 1 0,0-1 0,0 0-1,0 0 1,0 0 0,0 0 0,0 1 0,0-1-1,0 0 1,0 0 0,0 0 0,-1 0 0,1 1-1,0-1 1,-1 0 0,1 0 0,-1 1 0,1-1-1,0 0 1,-1 1 0,0-1 0,1 0 0,-1 1-1,1-1 1,-1 1 0,0-1 0,1 1 0,-1-1-1,0 1 1,0 0 0,1-1 0,-1 1 0,0 0-1,0 0 1,0-1 0,1 1 0,-1 0 0,0 0-1,0 0 1,0 0 0,1 0 0,-1 0 0,-1 0 0,-1 1 1,-1 0 0,2 0 0,-1 0 0,0 1 0,0-1 0,0 1 0,0-1 0,1 1 0,-1 0 0,1 0 1,0 0-1,-1 1 0,-1 1 0,-14 21 58,2 0 1,0 1-1,2 1 1,-15 37-1,-35 117 77,54-134 84,10-46-202,1-1 0,-1 0 0,0 1 0,0-1 0,1 0 0,-1 0-1,1 1 1,-1-1 0,0 0 0,1 0 0,-1 0 0,0 1 0,1-1 0,-1 0 0,1 0 0,-1 0 0,0 0 0,1 0 0,-1 0 0,1 0 0,-1 0 0,1 0 0,-1 0 0,0 0 0,1 0 0,-1 0 0,1 0 0,-1-1 0,0 1 0,1 0 0,-1 0 0,1 0 0,-1-1 0,1 1 0,16-7 50,32-25 21,-42 26-219,0 0 0,0 1 0,1 0 0,0 0 0,-1 1 0,1 0 0,1 1 0,-1-1 0,0 1 0,1 1 0,11-2 0,-19 6 93,-1 0 0,1 1 0,-1-1-1,0 0 1,0 1 0,0-1 0,0 0 0,0 1 0,-1-1 0,1 0 0,-1 1 0,1-1 0,-1 0-1,-2 4 1,-17 24 96,16-27-34,1 1 0,0 0 0,0 1 0,0-1-1,0 0 1,-3 9 0,6-12-11,0 1 1,0-1-1,0 0 0,0 0 1,0 0-1,0 0 0,0 1 0,0-1 1,0 0-1,0 0 0,1 0 1,-1 0-1,1 1 0,-1-1 1,1 0-1,-1 0 0,1 0 1,-1 0-1,1 0 0,0 0 1,0 0-1,-1-1 0,1 1 1,0 0-1,0 0 0,0-1 1,0 1-1,0 0 0,0-1 0,0 1 1,0-1-1,0 1 0,2 0 1,3 1-1,0 0 0,0 0 0,0-1 0,0 1 0,0-1 0,0-1 0,0 1 0,0-1 0,0 0 0,0-1 0,0 1-1,1-1 1,-1 0 0,0-1 0,-1 1 0,1-1 0,0-1 0,0 1 0,-1-1 0,1 0 0,-1 0 0,0 0 0,6-5 0,-3 2 20,0-1-1,0 0 1,-1 0 0,0 0-1,0-1 1,0 0 0,-1-1-1,0 1 1,-1-1-1,0 0 1,-1-1 0,1 1-1,2-13 1,-6 21 4,-1 1 0,1-1-1,-1 0 1,0 0 0,0 0 0,1 0 0,-1 1 0,0-1-1,0 0 1,0 0 0,0 0 0,0 0 0,0 0 0,0 0 0,0 1-1,0-1 1,-1 0 0,1 0 0,0 0 0,0 0 0,-1 1-1,1-1 1,-1-1 0,-15 8 109,-16 28-242,29-30 97,0 0 35,0 0-1,0 0 1,1 0-1,-1 1 1,1-1-1,0 1 1,0 0-1,0-1 1,1 1-1,0 0 1,0 0-1,0 0 1,0 0-1,1 0 1,0 0-1,0 0 1,1 8-1,0-12-14,1 0 0,-1 0 0,0-1 0,1 1 0,-1 0 0,0-1 0,1 1 0,-1-1-1,1 1 1,-1-1 0,1 1 0,-1-1 0,1 0 0,-1 0 0,1 0 0,0 0 0,-1 0 0,3-1 0,30-1 131,-23-2-125,-1-1 0,1 1 0,-1-1 0,0-1 0,-1 0 0,1 0 0,-1-1 0,-1 0 0,1-1 0,-1 0 0,0 0 0,-1-1 0,0 0 0,8-13 0,-59 65-331,40-35 366,0 0 1,0-1-1,1 1 0,0 1 1,0-1-1,1 0 1,0 1-1,1-1 0,0 1 1,0 0-1,1-1 0,0 1 1,1 13-1,0 5 36,-1-27-71,1 0-1,-1 1 0,1-1 1,0 0-1,-1 0 0,1 0 1,-1 0-1,1 1 1,-1-1-1,1 0 0,0 0 1,-1 0-1,1 0 1,-1-1-1,1 1 0,0 0 1,-1 0-1,1 0 0,-1 0 1,1-1-1,-1 1 1,1 0-1,-1 0 0,1-1 1,-1 1-1,1 0 1,-1-1-1,1 1 0,-1-1 1,1 0-1,16-9 47,69-72-559,-61 57 296,1 0-1,47-34 1,-73 59 199,0-1 0,1 1 0,-1 0 1,1-1-1,-1 1 0,1 0 0,-1 0 0,1-1 0,-1 1 0,1 0 0,-1 0 0,1 0 0,-1 0 1,1 0-1,-1-1 0,1 1 0,-1 0 0,1 0 0,-1 0 0,1 0 0,-1 1 0,1-1 1,-1 0-1,1 0 0,-1 0 0,1 0 0,-1 0 0,1 1 0,-1-1 0,1 0 0,-1 1 1,1-1-1,0 1 0,6 19-60,-6 38 168,-1-48-72,0-6 4,-1-1-1,1 1 0,-1-1 0,0 1 1,0-1-1,0 1 0,0-1 1,-3 5-1,2-4-8,1-1 0,-1 1 0,1-1 0,0 1 0,0 0 0,0 0 0,0-1 0,0 8 0,1-10 302,21-39 1409,-1-5-1379,-2-1 0,24-90 0,-41 134-361,0-1-1,0 1 1,-1-1 0,1 1 0,0-1 0,0 1 0,-1-1-1,1 1 1,0-1 0,0 1 0,0 0 0,0 0 0,0 0 0,0-1-1,0 1 1,0 0 0,0 0 0,-1 0 0,1 0 0,0 0-1,0 1 1,0-1 0,0 0 0,2 1 0,30 6-197,-26-6 180,65 6-65,-60-7 36,-1 0 1,1 1 0,-1 0 0,1 1 0,-1 0 0,0 1 0,0 0-1,17 7 1,-27-9 26,0 0-1,1 0 0,-1 1 1,0-1-1,0 0 1,0 0-1,0 1 1,-1-1-1,1 0 0,0 1 1,-1-1-1,1 1 1,0-1-1,-1 1 1,0-1-1,1 1 0,-1-1 1,0 1-1,0-1 1,0 1-1,0 0 1,0-1-1,0 1 0,0-1 1,-1 1-1,1-1 1,0 1-1,-1-1 1,1 1-1,-1-1 0,0 1 1,-1 1-1,-27 46 158,22-40-80,5-6-32,0-1 1,0 0-1,0 1 1,0 0-1,0-1 0,1 1 1,-1 0-1,1 0 1,0 0-1,0 0 0,0 0 1,0 0-1,0 0 1,0 3-1,4-5 21,-1-1-1,1 0 1,-1 0 0,1 0 0,-1 0-1,1 0 1,-1-1 0,1 1 0,-1-1-1,4-1 1,14-10 9,0 0 0,0-2 0,-1-1 0,-1 0-1,26-29 1,-42 42-52,-1 2-13,1-1-1,0 0 1,-1 1-1,1-1 1,0 1-1,0 0 1,0 0-1,0 0 0,-1 0 1,1 0-1,0 0 1,0 0-1,0 0 1,0 1-1,-1-1 1,1 1-1,0-1 1,0 1-1,-1 0 1,4 1-1,14 4 21,0-5 19,-1 0-1,0-1 0,0-1 1,1-1-1,32-8 1,-47 10-9,0-1 0,1 0 0,-1-1 1,0 1-1,0-1 0,0 0 1,0 0-1,0 0 0,0 0 1,-1-1-1,1 1 0,-1-1 0,0 0 1,0 0-1,0-1 0,0 1 1,0 0-1,0-1 0,-1 0 1,0 0-1,0 1 0,0-1 0,0 0 1,-1-1-1,1 1 0,-1 0 1,0 0-1,0-1 0,0-7 1,-1 10-24,0 1 1,-1 0 0,1-1 0,0 1 0,-1 0 0,1-1 0,0 1 0,-1 0 0,0 0-1,1-1 1,-1 1 0,0 0 0,1 0 0,-1 0 0,0 0 0,0 0 0,0 0 0,0 0-1,0 0 1,0 0 0,0 1 0,0-1 0,-1 0 0,1 1 0,0-1 0,0 1 0,-1-1-1,1 1 1,0-1 0,-1 1 0,1 0 0,0 0 0,-1 0 0,1 0 0,0 0 0,-1 0-1,1 0 1,0 0 0,-1 0 0,1 0 0,-2 1 0,-3 0-28,-1 0-1,1 1 1,1-1-1,-1 1 1,0 0 0,0 1-1,1-1 1,-7 5 0,5-2 28,1-1 1,0 1-1,1 1 1,-1-1-1,1 1 1,0 0-1,1 0 1,-1 0-1,1 1 1,1 0-1,-1 0 1,-3 11-1,6-15 4,0 1-1,0 0 0,0-1 0,1 1 0,-1 0 0,1 0 0,0-1 0,1 1 0,-1 0 0,0 0 1,1-1-1,0 1 0,0 0 0,0-1 0,0 1 0,1-1 0,0 1 0,-1-1 0,1 0 1,0 0-1,0 0 0,1 0 0,-1 0 0,1 0 0,-1 0 0,7 4 0,-2-2-437,0 0 0,0 0 0,0-1-1,14 7 1,16-2-4865,-7-8-3578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7.472"/>
    </inkml:context>
    <inkml:brush xml:id="br0">
      <inkml:brushProperty name="width" value="0.025" units="cm"/>
      <inkml:brushProperty name="height" value="0.025" units="cm"/>
      <inkml:brushProperty name="color" value="#E71224"/>
    </inkml:brush>
  </inkml:definitions>
  <inkml:trace contextRef="#ctx0" brushRef="#br0">1 102 13997,'0'-3'493,"0"-1"0,0 1 1,0-1-1,1 1 0,-1-1 0,1 1 0,0 0 0,0-1 0,0 1 0,1 0 0,-1 0 0,1-1 0,0 1 0,0 1 1,0-1-1,4-5 0,-1 4-205,0 0 1,0 0 0,0 1 0,1 0-1,0 0 1,-1 0 0,1 0 0,10-2-1,-10 3-63,1 0 0,-1 0 0,1 1 0,0 0 0,0 0 0,-1 1 0,1 0 0,0 0 0,8 1 0,-13-1-214,0 1-1,0-1 0,0 1 1,0 0-1,0-1 0,0 1 0,0 0 1,0 0-1,0 0 0,0 0 1,-1 1-1,1-1 0,-1 0 0,1 1 1,-1-1-1,1 1 0,-1 0 1,0-1-1,1 1 0,-1 0 0,0 0 1,0 0-1,-1 0 0,1 0 1,0 0-1,-1 0 0,1 0 0,-1 0 1,1 0-1,-1 0 0,0 0 1,0 0-1,0 3 0,-1 2-136,0 0-1,0 0 1,0 1 0,-1-1-1,0 0 1,0 0-1,-1-1 1,0 1 0,0 0-1,-1-1 1,0 0 0,0 1-1,0-2 1,-1 1-1,0 0 1,-10 8 0,5-2-171,8-10 272,-1 0-1,1 1 1,1-1 0,-1 1-1,0-1 1,1 1-1,-1 0 1,1-1 0,-2 5-1,3-6 23,0 0 0,0-1 1,1 1-1,-1 0 0,0-1 0,0 1 0,0 0 0,1-1 0,-1 1 0,0 0 0,1-1 0,-1 1 0,0-1 1,1 1-1,-1-1 0,1 1 0,-1-1 0,1 1 0,-1-1 0,1 1 0,-1-1 0,1 0 0,0 1 0,-1-1 1,1 0-1,-1 1 0,1-1 0,0 0 0,-1 0 0,1 0 0,0 0 0,-1 1 0,1-1 0,0 0 0,0 0 0,-1 0 1,1-1-1,0 1 0,-1 0 0,1 0 0,0 0 0,0-1 0,16 0 162,-1 0 0,0-2 0,1 0 0,-1-1 0,-1 0 0,1-1 0,22-11 0,-27 11-96,0-1-1,-1 0 1,1 0-1,-1-1 1,0 0-1,-1-1 0,0 0 1,0 0-1,-1-1 1,14-19-1,-21 28-52,-1-1-1,1 0 0,-1 1 1,1-1-1,-1 1 0,0-1 1,0 0-1,1 1 0,-1-1 1,0 0-1,0 1 0,0-1 1,1 0-1,-1 1 0,0-1 1,0 0-1,0 1 0,0-1 1,0 0-1,-1 1 0,1-1 1,0 0-1,0 0 1,-1 1-13,1 0 0,-1 0 0,1 0 1,0 0-1,-1 0 0,1 0 0,-1 1 1,1-1-1,-1 0 0,1 0 0,0 0 1,-1 1-1,1-1 0,0 0 0,-1 0 1,1 1-1,0-1 0,-1 0 0,1 1 1,0-1-1,-1 0 0,1 1 0,0-1 1,0 0-1,0 1 0,-1-1 0,1 1 1,0-1-1,0 1 0,0-1 0,0 0 1,0 1-1,0-1 0,0 1 0,-2 3-16,0-1 0,1 1 0,0-1 0,0 1 0,0 0 0,0-1 0,0 1 0,1 0-1,-1 0 1,1-1 0,0 1 0,1 0 0,-1 0 0,0-1 0,1 1 0,2 6 0,-2-8 18,1 0 0,0 0 1,-1 0-1,1 0 0,0 0 1,0-1-1,0 1 0,1-1 0,-1 1 1,0-1-1,1 0 0,-1 1 1,0-1-1,1-1 0,0 1 1,-1 0-1,1 0 0,-1-1 1,1 0-1,0 1 0,-1-1 1,1 0-1,0-1 0,2 1 1,-1 0 80,0-1 1,0 1 0,-1-1 0,1 0-1,-1 0 1,1 0 0,-1 0 0,1-1-1,-1 1 1,1-1 0,-1 0 0,0 0-1,0 0 1,0 0 0,0-1-1,-1 1 1,1-1 0,0 0 0,-1 1-1,0-1 1,0 0 0,0-1 0,0 1-1,0 0 1,2-7 0,0-1-225,0 0 1,-1-1-1,0 1 0,-1-1 1,0 1-1,-1-1 1,0-12-1,-1 23-161,-1 0 1,1 0-1,0 0 1,-1 1-1,1-1 1,-1 0-1,1 0 1,-1 1-1,1-1 1,-1 0-1,1 1 0,-1-1 1,0 1-1,1-1 1,-1 1-1,0-1 1,0 1-1,1-1 1,-1 1-1,0 0 1,0-1-1,0 1 1,1 0-1,-1 0 0,0-1 1,0 1-1,0 0 1,0 0-1,1 0 1,-1 0-1,0 0 1,0 0-1,0 0 1,0 1-1,0-1 0,1 0 1,-1 0-1,0 1 1,0-1-1,0 0 1,-1 2-1,-6 5-6859</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8.069"/>
    </inkml:context>
    <inkml:brush xml:id="br0">
      <inkml:brushProperty name="width" value="0.025" units="cm"/>
      <inkml:brushProperty name="height" value="0.025" units="cm"/>
    </inkml:brush>
  </inkml:definitions>
  <inkml:trace contextRef="#ctx0" brushRef="#br0">0 1 18097,'0'0'7431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7.836"/>
    </inkml:context>
    <inkml:brush xml:id="br0">
      <inkml:brushProperty name="width" value="0.025" units="cm"/>
      <inkml:brushProperty name="height" value="0.025" units="cm"/>
      <inkml:brushProperty name="color" value="#E71224"/>
    </inkml:brush>
  </inkml:definitions>
  <inkml:trace contextRef="#ctx0" brushRef="#br0">234 66 14253,'0'0'4405,"-1"-9"-1656,1 3-2479,1 4-218,-1 0 1,0 1-1,0-1 1,0 0-1,0 0 1,0 0-1,0 0 1,0 1-1,-1-1 1,1 0-1,-1 0 1,1 1-1,-1-1 1,0 0-1,0 1 1,0-1-1,1 0 1,-2 1-1,1-1 1,0 1-1,0 0 1,0-1-1,-1 1 1,1 0-1,0 0 1,-1 0-1,1 0 1,-1 0 0,0 0-1,1 0 1,-1 0-1,0 1 1,1-1-1,-1 1 1,0-1-1,0 1 1,1 0-1,-1-1 1,-2 1-1,-5 1-43,1 0-1,-1 1 1,1 0 0,0 0-1,0 1 1,0 0 0,0 0-1,0 1 1,1 0 0,-1 0-1,1 1 1,0 0 0,-11 10-1,12-9 37,0-1-1,0 1 0,0 0 0,0 1 0,1-1 1,0 1-1,1 0 0,-1 0 0,1 1 1,1-1-1,0 1 0,0 0 0,0 0 1,-2 10-1,5-17-38,0 0 0,0 0 0,0 0 0,0 0 0,0 0 0,0 0 0,0 0 0,1 0 1,-1 0-1,0 0 0,0 0 0,1 0 0,-1 0 0,1 0 0,-1 0 0,1 0 0,-1 0 0,1 0 0,0 0 0,-1-1 0,1 1 0,0 0 1,-1 0-1,1-1 0,0 1 0,0-1 0,0 1 0,0 0 0,1-1 0,1 2 97,1-1 0,0 0 0,-1-1 0,1 1 0,0 0 0,-1-1 0,1 0 0,6-1 0,2 0 138,-1 0 0,0-1 1,0-1-1,0 0 1,12-5-1,-5-1-277,0 0 0,0-2-1,-1 0 1,0 0 0,-1-2 0,0 0 0,-1-1 0,21-25-1,-33 35-1903,-6 4 741,-15 14 297,-22 23 0,33-29 350,-30 39-1445,22-13-2591,14-23-292</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8.197"/>
    </inkml:context>
    <inkml:brush xml:id="br0">
      <inkml:brushProperty name="width" value="0.025" units="cm"/>
      <inkml:brushProperty name="height" value="0.025" units="cm"/>
      <inkml:brushProperty name="color" value="#E71224"/>
    </inkml:brush>
  </inkml:definitions>
  <inkml:trace contextRef="#ctx0" brushRef="#br0">193 2 8136,'0'0'9470,"-9"-1"-9096,7 1-344,-1 0 1,0 0-1,0 0 0,0 0 1,0 0-1,0 1 1,0-1-1,1 1 0,-1 0 1,0 0-1,0 0 1,1 0-1,-1 0 0,1 1 1,-1-1-1,-3 3 1,-1 3 301,0 0 0,0 1 0,1-1 1,-9 15-1,2-3 377,-4 5 492,-23 42 1,37-59-1139,0-1-1,0 1 1,0 0 0,1 0 0,0 1-1,0-1 1,1 0 0,0 1 0,0-1-1,1 1 1,0 12 0,1-18-58,0 0 1,1-1 0,-1 1-1,0 0 1,0 0 0,1 0-1,-1-1 1,1 1 0,0-1 0,-1 1-1,1-1 1,0 0 0,0 0-1,0 0 1,0 0 0,0 0-1,0 0 1,0 0 0,0-1-1,0 1 1,1-1 0,-1 1-1,0-1 1,0 0 0,0 0-1,1 0 1,3 0 0,6 0 39,1 0 1,-1-1 0,23-4-1,-24 2-27,-1-1 0,1 0 0,-1 0 0,0-1 0,0-1 0,-1 0 0,1 0 0,-1-1 0,-1 0 0,9-8 0,-39 40-43,7-10 150,0 1-1,2 1 0,0 0 0,1 1 0,-11 21 1,26-40-836,0 1 1,0-1-1,0 0 1,0 0-1,0 0 1,0-1-1,0 1 1,0-1-1,-1 0 1,4-2-1,16-17-4649</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8.576"/>
    </inkml:context>
    <inkml:brush xml:id="br0">
      <inkml:brushProperty name="width" value="0.025" units="cm"/>
      <inkml:brushProperty name="height" value="0.025" units="cm"/>
      <inkml:brushProperty name="color" value="#E71224"/>
    </inkml:brush>
  </inkml:definitions>
  <inkml:trace contextRef="#ctx0" brushRef="#br0">177 0 12107,'0'0'8040,"-7"11"-6492,-20 28-157,3 1 0,1 1 0,-22 58 0,31-63-1683,2 0-1,-12 59 1,23-81-1412,2-12-1974,9-4-12037</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8.958"/>
    </inkml:context>
    <inkml:brush xml:id="br0">
      <inkml:brushProperty name="width" value="0.025" units="cm"/>
      <inkml:brushProperty name="height" value="0.025" units="cm"/>
      <inkml:brushProperty name="color" value="#E71224"/>
    </inkml:brush>
  </inkml:definitions>
  <inkml:trace contextRef="#ctx0" brushRef="#br0">1 0 14478,'0'0'2909,"0"10"-1660,0-3-1229,-1-1 310,1 0 0,0 1 0,1-1 1,-1 0-1,1 1 0,2 7 0,-2-12-203,0 0 0,0 0-1,0 0 1,0 0 0,0 0-1,0 0 1,0-1 0,0 1-1,1 0 1,-1-1 0,1 1-1,-1-1 1,1 0 0,0 1-1,-1-1 1,1 0 0,0 0-1,0 0 1,0 0 0,0 0-1,0-1 1,0 1 0,0 0-1,0-1 1,0 0 0,0 1-1,3-1 1,2 0 118,-1 0 0,1 0 1,-1-1-1,1 0 0,-1 0 0,0 0 1,1-1-1,-1 0 0,0 0 0,0-1 1,9-5-1,-11 6-206,-1 0 1,0 0-1,0 0 0,-1 0 1,1-1-1,0 1 1,-1-1-1,0 0 0,1 0 1,-1 0-1,0 0 1,-1 0-1,1 0 0,0-1 1,-1 1-1,0-1 1,0 1-1,0-1 0,0 1 1,0-1-1,-1 1 0,1-5 1,-2 7-52,1 0 0,0 1 0,0-1 0,-1 1 0,1-1-1,0 1 1,-1-1 0,1 1 0,-1-1 0,1 1 0,-1-1 0,1 1 0,-1-1 0,1 1 0,-1 0 0,1-1 0,-1 1 0,1 0 0,-1-1 0,0 1-1,1 0 1,-1 0 0,0 0 0,1-1 0,-1 1 0,1 0 0,-1 0 0,0 0 0,1 0 0,-1 0 0,0 0 0,1 0 0,-1 1 0,0-1 0,1 0 0,-1 0-1,0 0 1,1 1 0,-1-1 0,1 0 0,-1 1 0,1-1 0,-1 0 0,0 2 0,-31 14-225,27-13 229,0 1 0,0 0 0,0 1 0,0-1 0,1 1 0,-1 0-1,1 0 1,1 0 0,-1 1 0,1-1 0,0 1 0,0 0 0,0 0-1,1 0 1,0 0 0,0 0 0,1 1 0,-2 8 0,4-14 11,-1 0 1,0 0-1,1 1 1,-1-1-1,0 0 1,1 0-1,0 0 1,-1 0-1,1 0 1,0 0-1,-1 0 1,1 0-1,0 0 1,0 0-1,0 0 1,0-1-1,0 1 1,0 0-1,0-1 1,0 1-1,0 0 1,0-1 0,0 1-1,0-1 1,0 0-1,1 1 1,-1-1-1,0 0 1,0 0-1,0 0 1,3 0-1,49 2 280,-39-3-177,15 1-70,0-1-1,0-2 1,0-1-1,0-2 0,-1 0 1,0-2-1,28-11 0,-55 18-179,-20 17-192,11-10 354,-34 31 100,40-36-64,0 1 0,1 0 0,-1 0 0,1 0 0,-1 0 1,1 0-1,-1 0 0,1 0 0,0 0 0,0 1 0,0-1 0,0 0 1,1 1-1,-1-1 0,1 1 0,-1-1 0,1 4 0,2-4-34,-1-1-1,1-1 0,0 1 1,0 0-1,0 0 0,0-1 0,0 1 1,0-1-1,0 0 0,0 0 1,0 1-1,0-1 0,1-1 1,-1 1-1,0 0 0,3-1 0,1 1 38,20-2-45,-1 0 1,49-12 0,-7 1-2971,-56 14-1240,-16 7 1357,-16 8-5041,8-11-1071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9.321"/>
    </inkml:context>
    <inkml:brush xml:id="br0">
      <inkml:brushProperty name="width" value="0.025" units="cm"/>
      <inkml:brushProperty name="height" value="0.025" units="cm"/>
      <inkml:brushProperty name="color" value="#E71224"/>
    </inkml:brush>
  </inkml:definitions>
  <inkml:trace contextRef="#ctx0" brushRef="#br0">1 1 13453,'0'0'11787,"69"0"-11563,-43 1-160,4 3-320,-4-1-1890,-5-3-3427,-4 0-4869</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9.684"/>
    </inkml:context>
    <inkml:brush xml:id="br0">
      <inkml:brushProperty name="width" value="0.025" units="cm"/>
      <inkml:brushProperty name="height" value="0.025" units="cm"/>
      <inkml:brushProperty name="color" value="#E71224"/>
    </inkml:brush>
  </inkml:definitions>
  <inkml:trace contextRef="#ctx0" brushRef="#br0">1 14 16688,'0'0'8680,"56"-13"-22901</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0:22.843"/>
    </inkml:context>
    <inkml:brush xml:id="br0">
      <inkml:brushProperty name="width" value="0.025" units="cm"/>
      <inkml:brushProperty name="height" value="0.025" units="cm"/>
    </inkml:brush>
  </inkml:definitions>
  <inkml:trace contextRef="#ctx0" brushRef="#br0">10 201 6598,'0'0'11355,"10"2"-10597,35 5-160,-42-7-512,0 0 1,1 0-1,-1-1 1,0 1-1,0-1 1,0 0-1,0 0 0,0 0 1,0 0-1,0 0 1,0-1-1,0 0 1,0 1-1,-1-1 0,1 0 1,3-4-1,33-38 743,-33 35-714,2-1 149,-1-1 1,0-1 0,11-24-1,-17 33-176,0 1-1,0-1 0,0 0 1,-1 0-1,1 0 0,-1 0 1,1 0-1,-1 0 0,0 0 1,-1-6-1,1 8-37,-1 0 0,1 0 0,0 0 0,-1 0 0,1 0 0,-1 0-1,0 0 1,1 0 0,-1 0 0,0 0 0,0 0 0,1 0 0,-1 0 0,0 1 0,0-1 0,0 0 0,0 1-1,0-1 1,0 0 0,0 1 0,0-1 0,-1 1 0,1 0 0,0-1 0,0 1 0,0 0 0,-2 0-1,-5-1-14,0 1-1,1 0 0,-1 0 1,0 1-1,1 0 0,-1 1 1,1-1-1,-1 2 0,1-1 1,0 1-1,0 0 0,0 0 1,0 1-1,0 0 0,1 0 1,-1 0-1,1 1 0,1 0 0,-1 0 1,1 1-1,-1 0 0,2 0 1,-1 0-1,1 0 0,0 1 1,0 0-1,-3 7 0,6-13-35,1-1 0,0 1 0,-1-1 0,1 1 0,0 0 0,-1-1 0,1 1 0,0 0 0,0-1-1,0 1 1,0 0 0,-1-1 0,1 1 0,0 0 0,0-1 0,0 1 0,0 0 0,0 0 0,1-1-1,-1 1 1,0 0 0,0-1 0,0 1 0,1 0 0,-1-1 0,0 1 0,1 0 0,-1-1 0,0 1-1,1-1 1,-1 1 0,1 0 0,1-1 4,-1 1 0,1-1 0,-1 0 0,1 0 0,-1 0 0,0 0 0,1 0-1,-1 0 1,1-1 0,-1 1 0,0 0 0,1-1 0,-1 1 0,3-2 0,44-26 182,-38 20-134,27-27 21,-35 33-50,0 0 0,0 0 0,0-1 0,-1 1 0,1-1 0,-1 0 0,1 1 0,-1-1 0,0 0 0,0 1 0,0-1 0,-1 0 0,1 0 0,0-3 0,-1 6-19,-1-1-1,1 1 1,0-1-1,0 1 1,0 0 0,0-1-1,-1 1 1,1 0-1,0-1 1,0 1-1,-1 0 1,1 0-1,0-1 1,-1 1-1,1 0 1,0 0-1,-1 0 1,1-1 0,0 1-1,-1 0 1,1 0-1,0 0 1,-1 0-1,1 0 1,-1-1-1,1 1 1,0 0-1,-1 0 1,1 0-1,-1 0 1,1 0 0,0 0-1,-1 1 1,1-1-1,0 0 1,-1 0-1,1 0 1,-1 0-1,1 0 1,0 0-1,-1 1 1,1-1-1,0 0 1,-1 0 0,1 1-1,0-1 1,0 0-1,-1 0 1,1 1-1,-1 0 1,-18 13-106,16-9 82,-1 1-1,1 1 1,0-1 0,1 0-1,-1 1 1,1-1 0,0 1-1,1 0 1,0 0-1,0-1 1,0 1 0,1 0-1,0 0 1,2 12 0,-1-17 20,-1-1 0,1 1 1,0-1-1,-1 1 1,1-1-1,0 1 0,0-1 1,0 1-1,0-1 1,1 0-1,-1 0 0,0 0 1,0 1-1,1-1 1,-1 0-1,1-1 0,-1 1 1,1 0-1,-1 0 1,1-1-1,-1 1 0,1-1 1,0 1-1,-1-1 1,1 0-1,0 1 0,0-1 1,-1 0-1,1 0 1,0 0-1,-1 0 0,1-1 1,0 1-1,2-1 1,3 0 14,0 0 1,-1 0 0,1-1-1,-1 1 1,0-1-1,1-1 1,10-5 0,-13 5 2,0 1 0,-1-1 0,0 0-1,1 0 1,-1 0 0,0-1 0,-1 1 0,1-1 0,0 1 0,-1-1 0,0 0 0,0 0 0,0 0 0,-1 0-1,1-1 1,0-5 0,-1 9-13,-1-1 0,0 1 0,0-1 0,0 0 0,0 1 0,-1-1 0,1 1 1,0-1-1,-1 1 0,1-1 0,-1 1 0,1-1 0,-1 1 0,0-1 0,0 1 0,0-1 0,1 1 0,-3-2 0,1 1-30,0 0 0,-1 1 0,1-1 0,0 1 0,-1-1 0,1 1-1,-1 0 1,1 0 0,-1 0 0,0 0 0,0 1 0,1-1 0,-1 1 0,-3-1 0,-2 1 1,1 0-1,-1 1 1,0 0-1,0 0 1,0 0-1,1 1 1,-1 0 0,0 1-1,1-1 1,0 2-1,0-1 1,0 1-1,0 0 1,0 0 0,1 1-1,0 0 1,0 0-1,0 0 1,1 1-1,-1 0 1,1 0 0,1 0-1,-1 1 1,1 0-1,0-1 1,1 2-1,-1-1 1,1 0-1,1 1 1,0-1 0,0 1-1,0 0 1,-1 15-1,3-22 29,0 0 0,0 1 0,0-1 0,0 1 0,0-1 0,0 0 0,1 1 0,-1-1 0,0 0 0,1 1 0,-1-1 0,1 0 0,0 1 0,-1-1 0,1 0 0,0 0 0,0 0 0,-1 0 0,1 0 0,0 0 0,0 0 0,0 0 0,0 0 0,0 0 0,1 0 0,-1 0 0,0-1 0,0 1 0,1-1 0,-1 1 0,0-1 0,1 1 0,-1-1 0,0 0 0,1 1 0,-1-1 0,0 0 0,1 0 0,-1 0 0,1 0 0,-1 0 0,0-1 0,1 1-1,-1 0 1,0-1 0,1 1 0,1-1 0,4-1 14,0 0 0,-1-1 0,1 0-1,-1 0 1,0 0 0,0-1-1,0 0 1,8-6 0,-8 5 3,0 0 0,0-1 0,-1 0 1,0 0-1,0 0 0,0 0 0,-1-1 0,0 0 1,0 0-1,-1 0 0,0 0 0,0-1 0,-1 1 1,0-1-1,0 1 0,0-1 0,-1 0 0,0 0 1,-1 0-1,0 0 0,0 0 0,-3-14 0,2 20-25,1 0-1,-1 0 1,0 0-1,0 1 1,0-1-1,0 0 1,-1 0-1,1 1 0,0-1 1,-1 1-1,1-1 1,-1 1-1,1 0 1,-1 0-1,0 0 1,0 0-1,1 0 1,-1 0-1,0 0 1,0 0-1,0 1 1,0-1-1,0 0 0,0 1 1,0 0-1,0 0 1,0 0-1,0 0 1,0 0-1,0 0 1,0 0-1,0 0 1,0 1-1,0-1 1,0 1-1,0 0 0,0-1 1,0 1-1,0 0 1,0 0-1,0 0 1,1 0-1,-1 1 1,1-1-1,-1 0 1,1 1-1,-1-1 1,1 1-1,0-1 0,-1 1 1,1 0-1,0 0 1,-1 2-1,-2 4 14,1-1-1,0 1 0,0-1 0,0 1 0,1 0 1,1 0-1,-1 0 0,1 0 0,0 12 1,1-17-173,0 0-1,0 0 1,0-1 0,0 1 0,0 0 0,1 0 0,0 0 0,-1-1 0,1 1 0,0 0 0,0-1 0,1 1 0,-1 0 0,0-1 0,1 0 0,-1 1 0,1-1-1,0 0 1,0 0 0,0 0 0,0 0 0,0 0 0,1 0 0,-1-1 0,0 1 0,1-1 0,-1 1 0,1-1 0,0 0 0,2 1 0,35 1-7037</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0:23.943"/>
    </inkml:context>
    <inkml:brush xml:id="br0">
      <inkml:brushProperty name="width" value="0.025" units="cm"/>
      <inkml:brushProperty name="height" value="0.025" units="cm"/>
    </inkml:brush>
  </inkml:definitions>
  <inkml:trace contextRef="#ctx0" brushRef="#br0">198 55 11755,'0'0'4372,"-6"-8"-2098,-20-28-741,26 35-1464,-1 0 1,1 1 0,-1-1 0,1 0 0,-1 1 0,1-1 0,-1 1 0,1-1 0,-1 1 0,0-1 0,0 1 0,1-1 0,-1 1 0,0 0 0,0-1 0,1 1 0,-1 0 0,0-1 0,0 1 0,0 0 0,1 0 0,-1 0 0,0 0 0,0 0 0,0 0 0,0 0 0,0 0 0,1 0 0,-1 0 0,0 1 0,0-1 0,0 0-1,1 0 1,-1 1 0,0-1 0,0 1 0,1-1 0,-2 2 0,-17 23 987,17-22-743,-4 6 71,2-4-285,1 0 0,-1 1 0,1-1 0,0 1 0,0-1 0,1 1 0,0 0 0,0 0 0,0 0 0,1 0 0,-1 0 0,2 1 0,-1-1 0,1 11 0,0-16-93,0 0 0,1-1 0,-1 1 0,0 0 0,1 0 0,-1-1 0,1 1 0,-1-1 0,1 1 0,-1 0 0,1-1 0,-1 1 0,1-1 0,-1 1 0,1-1 0,0 1 0,-1-1 0,1 0 0,0 1 0,0-1 0,-1 0 0,1 1 0,0-1 0,0 0 0,-1 0 0,1 0 0,0 0 0,0 0 0,0 0 0,-1 0 0,1 0 0,0 0 0,0 0 0,-1 0 0,1 0 0,0-1 0,0 1 0,-1 0 0,1-1 0,0 1 0,0-1 0,1 1 13,0-1 1,-1 0-1,1 0 0,-1 1 0,1-1 1,-1 0-1,1 0 0,-1 0 0,0-1 1,0 1-1,1 0 0,-1 0 0,0-1 1,0 1-1,0 0 0,0-1 0,-1 1 1,1-1-1,1-2 0,-2-3 6,1 1 1,-1 0-1,-1 0 0,1-1 0,-1 1 1,0 0-1,-1 0 0,1-1 0,-1 1 1,-1 0-1,-4-10 0,6 14-32,0 0-1,0 0 0,-1 0 1,1 0-1,0 1 1,-1-1-1,1 0 0,-1 1 1,1-1-1,-1 1 1,0-1-1,0 1 0,0 0 1,0 0-1,0 0 1,0 0-1,0 0 0,0 0 1,0 0-1,0 1 1,0-1-1,-1 1 0,1 0 1,0-1-1,0 1 0,-1 0 1,1 0-1,0 1 1,0-1-1,0 0 0,-1 1 1,1-1-1,0 1 1,0 0-1,0 0 0,0 0 1,-4 2-1,3 0 61,-1 0 1,1 0-1,0 0 0,0 1 0,0-1 1,0 1-1,0 0 0,-3 7 0,6-10-40,-1-1 0,1 1 0,-1 0 1,0 0-1,1-1 0,0 1 0,-1 0 0,1 0 0,-1-1 0,1 1 0,0 0 0,0 0 0,-1 0 1,1 0-1,0 0 0,0-1 0,0 1 0,0 0 0,0 0 0,0 0 0,0 0 0,0 0 0,0 0 0,1-1 1,-1 1-1,0 0 0,0 0 0,1 0 0,-1 0 0,1-1 0,-1 1 0,1 0 0,-1 0 0,1-1 1,-1 1-1,1-1 0,-1 1 0,1 0 0,0-1 0,0 1 0,-1-1 0,1 1 0,0-1 0,0 1 1,-1-1-1,1 0 0,0 0 0,0 1 0,0-1 0,0 0 0,-1 0 0,1 0 0,2 0 0,18 1 70,0-1 0,0-1-1,1-1 1,27-6 0,-41 6-59,1 0 0,-1 0 0,0-1 0,0 0 0,0-1 0,0 0 0,0 0 0,-1 0 0,1-1 0,-1 0 0,0-1 0,-1 0 0,9-9 0,-14 13-146,-10 10-33,-11 18-286,-17 50-2770,20-21-2714,7-8-3157</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1:29.207"/>
    </inkml:context>
    <inkml:brush xml:id="br0">
      <inkml:brushProperty name="width" value="0.025" units="cm"/>
      <inkml:brushProperty name="height" value="0.025" units="cm"/>
    </inkml:brush>
  </inkml:definitions>
  <inkml:trace contextRef="#ctx0" brushRef="#br0">17 2 9065,'0'0'1665,"-4"9"-1147,1-2-452,1-5-4,1 0 0,0 0 1,0 1-1,0-1 1,0 0-1,1 1 1,-1-1-1,1 1 1,-1-1-1,1 4 0,0-5-9,1 1 0,-1-1-1,1 0 1,-1 0 0,1 0 0,0 0-1,-1 0 1,1 0 0,0 0-1,0 0 1,0 0 0,0 0-1,0 0 1,0 0 0,0 0-1,0-1 1,0 1 0,0 0-1,0-1 1,0 1 0,1-1-1,-1 0 1,0 1 0,0-1-1,0 0 1,1 0 0,-1 1 0,0-1-1,3 0 1,52 5 1407,1-2-1,100-8 1,-113 2-1350,379-20 631,760-23 889,-1112 46-1580,983 33 572,-1038-31-588,-10-3-27,0 2 0,1-1 0,-1 1 0,0-1 0,0 2 0,0-1 0,0 1 0,0 0 0,0 0 0,0 1 0,9 5 0,-13 4-674,-2-5-1764,10-3-8527</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1:46.848"/>
    </inkml:context>
    <inkml:brush xml:id="br0">
      <inkml:brushProperty name="width" value="0.025" units="cm"/>
      <inkml:brushProperty name="height" value="0.025" units="cm"/>
    </inkml:brush>
  </inkml:definitions>
  <inkml:trace contextRef="#ctx0" brushRef="#br0">645 46 11179,'-8'-4'560,"-19"-5"-177,0 1 0,0 1 1,-1 1-1,0 1 0,0 2 0,0 1 0,-1 1 1,-54 5-1,69-2-293,1 1 0,-1 0 0,1 0 0,0 1 0,0 1 0,0 1 0,0 0 0,1 0 0,0 1 0,0 1 0,1 0 0,0 0 0,1 1 0,-1 0 0,2 1 0,-1 1 0,2-1 0,-1 1 0,1 1-1,-6 12 1,0 0-12,2 1-1,0 0 1,2 1-1,1 0 1,1 1-1,1-1 0,2 2 1,0-1-1,0 31 1,4-16-29,2 1 1,1-1 0,3 0-1,1 0 1,12 41-1,-1-25-87,2-2-1,54 107 0,50 57-776,-103-190 487,0-1 1,2-1-1,2-1 0,0-1 0,29 24 1,-44-43 316,0 0-1,1 0 1,0-1 0,0-1 0,0 0-1,0 0 1,1-1 0,0 0 0,0-1-1,0 0 1,0-1 0,17 2 0,-18-4 29,-1 0 0,1 0 0,-1-1 0,0-1 0,1 0 1,-1 0-1,0-1 0,0 0 0,0 0 0,-1-1 0,1 0 0,-1 0 1,0-1-1,0 0 0,11-10 0,1-5 324,0 0 0,-1-1 1,-2-1-1,0-1 0,-1 0 0,-1-1 0,-2-1 1,0-1-1,-1 1 0,9-35 0,-4 4-4,-2 0-1,-3-1 0,-2 0 0,2-59 0,-8 58-338,-3-1-1,-3 1 0,-13-93 0,10 122-189,-2 0 0,-1 1 0,-1 0 0,-2 0 1,0 1-1,-2 1 0,-1 0 0,-1 0 0,-19-23 0,-54-60-4325,70 80-353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8.844"/>
    </inkml:context>
    <inkml:brush xml:id="br0">
      <inkml:brushProperty name="width" value="0.025" units="cm"/>
      <inkml:brushProperty name="height" value="0.025" units="cm"/>
    </inkml:brush>
  </inkml:definitions>
  <inkml:trace contextRef="#ctx0" brushRef="#br0">35 122 16047,'0'0'7090,"12"-2"-6706,27-6-33,-6 3-116,1-2 0,32-13-1,-57 18-232,-1-1 0,0 0-1,-1-1 1,1 0 0,-1 0-1,1-1 1,-1 0 0,0 0-1,-1-1 1,0 0-1,1 0 1,-2 0 0,11-14-1,-32 49-196,3 0 1,0 1-1,2 0 0,1 1 0,-9 50 0,-10 162 654,28-226-421,-1-1-1,0 0 0,-2 0 0,0 0 1,0 0-1,-2-1 0,-10 23 0,14-34 89,-1 1 0,0 0 0,0-1-1,0 1 1,0-1 0,0 0 0,-1 0 0,0-1-1,0 1 1,0-1 0,0 1 0,-1-1-1,1-1 1,-1 1 0,0 0 0,0-1 0,0 0-1,0-1 1,0 1 0,0-1 0,0 0 0,-1 0-1,1 0 1,0-1 0,-1 0 0,-7 0-1,11 0-59,0-1 0,0 1 0,0-1 0,0 1 0,0-1-1,0 0 1,0 1 0,1-1 0,-1 0 0,0 0 0,0 0 0,1-1-1,-1 1 1,1 0 0,-1-1 0,1 1 0,0-1 0,-1 1-1,1-1 1,-1-2 0,-1 0-14,1-1 0,0 0 0,0 0 0,0-1 0,1 1 0,0 0 0,-1-9 0,0-3-208,2 0 0,0-1 0,5-31 0,-3 37-190,0 0 1,2 0 0,-1 1-1,1-1 1,1 1 0,0 0-1,1 0 1,0 1-1,14-19 1,-15 23 42,0 0-1,0 0 1,1 1 0,-1 0-1,1 0 1,0 1 0,1-1-1,-1 1 1,1 1 0,0-1-1,0 1 1,0 0-1,0 1 1,0 0 0,1 0-1,13-2 1,51 1-2777,-45 3 1882,-1-1 1,51-10-1,-67 9 1202,-1-1 0,-1 0 0,1 0 0,0-1 0,-1 0 1,0-1-1,0 1 0,0-2 0,0 1 0,-1-1 0,0 0 0,8-9 0,-4 2 549,0-1 0,-1 1 0,-1-1 0,14-28 0,-20 35-448,0 0-1,0-1 1,0 0 0,-1 0-1,0 0 1,-1 0-1,0 0 1,0 0 0,0 0-1,-1 0 1,-2-16-1,2 23-84,-1 0-1,0 0 1,1 0-1,-1-1 1,0 1-1,0 0 1,1 0-1,-1 0 1,0 0-1,0 0 1,0 1-1,0-1 1,0 0-1,-1 0 1,1 1-1,0-1 1,0 1-1,0-1 1,-1 1-1,1-1 1,0 1-1,0 0 0,-1-1 1,1 1-1,0 0 1,-1 0-1,1 0 1,0 0-1,-1 0 1,0 1-1,-44 6 242,35-1-96,-1-1-1,1 2 1,0 0 0,0 0 0,1 0-1,0 2 1,1-1 0,-16 18-1,19-19-96,0-1-1,1 1 0,0 1 0,0-1 1,1 1-1,0-1 0,0 1 0,1 0 1,0 1-1,0-1 0,1 0 0,0 1 0,-1 14 1,3-20-55,0-1 0,1 1 1,-1-1-1,1 0 1,0 0-1,0 1 0,0-1 1,0 0-1,0 0 0,1 0 1,-1 0-1,0 0 0,1 0 1,0 0-1,-1-1 0,1 1 1,0-1-1,0 1 1,0-1-1,0 1 0,0-1 1,0 0-1,0 0 0,0 0 1,1 0-1,-1-1 0,0 1 1,1-1-1,2 1 0,12 3 11,0-1-1,35 1 1,-33-2-170,-14-2 127,1 0-1,0 1 0,0 0 0,0 0 0,0 1 0,-1 0 1,1 0-1,10 5 0,-14-6 15,0 1 0,0 0 0,-1 0 0,1-1 0,0 1 0,0 0 0,-1 0 0,0 1 0,1-1 0,-1 0 0,0 0 0,0 1 0,0-1 0,0 0 0,0 1 0,-1-1 0,1 1 0,-1 0 0,0-1 0,1 1 0,-1-1 0,-1 4 0,2 0 136,-1 0 1,-1 0-1,1 0 1,-1 0 0,0 0-1,-1 0 1,1 0-1,-1-1 1,0 1-1,-1-1 1,1 1-1,-1-1 1,-5 8-1,7-12-643,1-9-8424</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1:47.909"/>
    </inkml:context>
    <inkml:brush xml:id="br0">
      <inkml:brushProperty name="width" value="0.025" units="cm"/>
      <inkml:brushProperty name="height" value="0.025" units="cm"/>
    </inkml:brush>
  </inkml:definitions>
  <inkml:trace contextRef="#ctx0" brushRef="#br0">540 60 9321,'0'0'1270,"-10"-7"-581,1 0-457,0 1 0,0 0 0,-1 1 0,0 0 0,0 0 0,0 1 0,-1 1 0,0-1 0,1 2 0,-20-3 0,20 5-138,0 0 0,0 1 0,0 1 0,0 0 0,0 0 0,0 1 0,1 0 0,-1 1 1,1 0-1,0 0 0,0 1 0,0 0 0,1 0 0,0 1 0,0 1 0,0-1 0,1 1 0,0 0 0,-8 11 1,-5 8 8,1 1 0,1 0 0,2 1 0,-23 54 0,19-33-41,2 2 0,1 1 1,4 0-1,1 1 1,3 0-1,-4 98 1,12-105-159,3 0 1,1 0-1,3 0 1,2 0 0,1-1-1,3 0 1,1 0-1,25 52 1,-18-52-1049,2-2 1,2-1 0,1 0-1,50 59 1,-64-88 909,0 0 0,0-1 0,1-1 0,1 0 0,0-1 0,0 0 0,1-1 0,0 0 0,1-1 0,-1-1 0,2 0 0,-1-1 0,1-1 0,0 0 0,0-2 0,0 1 0,18 0 0,-22-5 421,0 1 1,1-2 0,-1 0 0,0-1 0,0 0-1,0 0 1,-1-1 0,1-1 0,-1 0 0,0-1-1,0 0 1,-1 0 0,0-1 0,0-1 0,0 0-1,8-9 1,10-11 1033,-1-2 0,-2-1 0,36-56 1,-20 21-31,-4-2 1,-3-1 0,-2-1 0,-4-2-1,24-97 1,-33 89-2030,-3 0-1,-4-1 0,-3-1 1,-5-154-1,-4 224 371,-1-1-1,-1 1 1,-1-1 0,1 1-1,-2 0 1,0 0 0,0 0-1,-1 1 1,0-1 0,-1 1-1,-12-16 1,13 20 217,-2-1 0,1 1 0,-1 1 0,0-1 0,0 1 0,0 1 0,-1-1 0,0 1 0,0 1 0,-1-1 0,1 1 0,-1 1 0,0 0 0,0 0 0,0 0 0,-11 0 0,-58-2-555,-7 5-961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1:49.570"/>
    </inkml:context>
    <inkml:brush xml:id="br0">
      <inkml:brushProperty name="width" value="0.025" units="cm"/>
      <inkml:brushProperty name="height" value="0.025" units="cm"/>
    </inkml:brush>
  </inkml:definitions>
  <inkml:trace contextRef="#ctx0" brushRef="#br0">504 1 9513,'-15'0'262,"-9"0"201,-1 1 0,1 1 0,0 2 0,0 0 0,0 1 0,1 2 0,-24 9 0,32-9-329,0 2-1,1-1 0,0 2 0,0 0 0,1 0 1,0 2-1,1-1 0,0 2 0,-15 20 1,13-13 42,1 0 1,1 2-1,1-1 1,1 1 0,-14 47-1,11-15 66,3 1 0,2 0 0,2 0 0,3 1 0,3 57 0,3-54-378,3 0-1,2 0 1,3-1 0,2 0-1,2-1 1,4-1 0,1 0-1,3-2 1,3 0 0,1-2-1,3-1 1,39 50 0,-57-86 42,1-1-1,0 0 1,1-1 0,0 0 0,1-1 0,1-1 0,0-1 0,0 0-1,25 10 1,-31-16 84,0 0-1,0 0 1,0-1-1,1-1 0,-1 0 1,1-1-1,0 1 1,0-2-1,-1 0 1,1 0-1,0-1 0,0 0 1,-1-1-1,1 0 1,-1-1-1,1 0 0,-1-1 1,10-4-1,2-5 61,-2 0 0,1-1 0,-2-1 0,0-1 0,-1-1 0,0-1 0,-2 0 0,0-1 0,-1 0 0,-1-2-1,20-36 1,-10 9 712,-2-1 1,-2-1-1,-2 0 0,16-71 0,-23 73-478,-2-1 0,-3-1 1,-1 0-1,-2 1 0,-3-1 0,-10-83 0,6 108-450,-1 0 0,-1 1 0,-1-1 0,-1 1 0,-1 1 0,-1-1 0,-1 2 0,-2-1 0,0 1-1,-1 1 1,-1 1 0,-1 0 0,0 1 0,-37-32 0,21 27-415,-41-24 0,42 29-1160,-48-38 0,58 35-1665,10-1-3945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1:50.820"/>
    </inkml:context>
    <inkml:brush xml:id="br0">
      <inkml:brushProperty name="width" value="0.025" units="cm"/>
      <inkml:brushProperty name="height" value="0.025" units="cm"/>
    </inkml:brush>
  </inkml:definitions>
  <inkml:trace contextRef="#ctx0" brushRef="#br0">554 64 10954,'-9'-7'283,"-1"0"-115,0 0-1,0 1 0,-1 0 0,0 1 1,0 0-1,-1 0 0,1 2 0,-1-1 1,0 1-1,0 1 0,-13-1 1,16 2-73,0 1 1,1 1-1,-1 0 1,0 0 0,0 1-1,0 0 1,1 0 0,-1 1-1,1 0 1,0 0 0,-10 7-1,7-3-4,0 0 0,1 2 0,0-1-1,0 1 1,1 1 0,0 0 0,-8 11-1,-6 13 47,1 0-1,1 2 0,2 1 0,2 0 1,1 1-1,2 1 0,2 0 0,-10 55 1,8-14-349,4 2 0,4-1 0,5 100 0,2-140 113,2 0 0,2-1 0,2 1 0,1-1-1,3-1 1,1 0 0,1 0 0,3-1-1,1-1 1,1 0 0,27 38 0,-37-64 34,1-1 0,0 1 0,1-2 0,-1 1 0,2-1 0,0-1 0,0 0 0,0 0 0,1-1 0,0 0 0,0-1 0,1-1 0,17 6 0,-20-9 29,1 1 1,-1-1-1,1-1 1,-1 0-1,1 0 1,-1-1 0,1-1-1,0 0 1,-1 0-1,0-1 1,1 0-1,-1-1 1,0 0-1,0 0 1,0-2 0,0 1-1,15-10 1,-3-2 263,-1-1 0,-1 0 0,0-2 1,-1 0-1,-1-1 0,22-32 0,78-143 2163,-86 132-1235,-2-1 0,-3-1 0,33-125 0,-50 146-1111,-1 0 0,-3 0 1,-1 0-1,-2-1 0,-3 1 0,-1-1 0,-8-53 1,6 82-271,-1 0 0,0 0 0,-1 0 0,-1 1 0,-1 0 0,0 0 0,0 1 0,-1 0 0,-1 0 0,-1 0 0,0 2 0,-1-1 0,0 1 0,0 1 0,-19-15 0,15 16-270,0 0 0,0 0-1,-1 2 1,0 0 0,-30-11 0,27 14-633,0 0-1,-1 1 1,1 0 0,-1 2-1,-26 0 1,10 2-7040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18.755"/>
    </inkml:context>
    <inkml:brush xml:id="br0">
      <inkml:brushProperty name="width" value="0.025" units="cm"/>
      <inkml:brushProperty name="height" value="0.025" units="cm"/>
    </inkml:brush>
  </inkml:definitions>
  <inkml:trace contextRef="#ctx0" brushRef="#br0">1 468 10218,'0'0'1457,"1"-13"-1041,1 2-382,1 0 0,0 0-1,0 0 1,1 0 0,0 1-1,1 0 1,0 0 0,1 0-1,0 0 1,1 1 0,0 0 0,11-11-1,12-13 7,3 1 0,0 2 0,2 1 0,1 2-1,1 2 1,64-34 0,-72 45-18,0 2 0,0 1-1,1 1 1,0 2 0,0 1-1,1 1 1,0 2 0,0 1 0,1 2-1,44 2 1,-54 3 73,0 1-1,-1 0 1,0 1 0,0 2-1,32 15 1,-23-10 115,49 16 0,-38-20-10,0-2-1,1-1 1,-1-2 0,1-2 0,80-7 0,205-49 506,-325 53-684,27-5 85,1 1 1,36-2-1,-58 7-52,1 0-1,-1 0 1,1 1 0,-1 0 0,0 1 0,1 0 0,-1 0 0,0 0 0,0 1 0,0 1 0,0-1 0,10 8-1,-1 0 101,0-1-1,1-1 0,0 0 0,0-1 0,1-1 0,0-1 1,0-1-1,1-1 0,0 0 0,-1-1 0,1-1 1,24-1-1,16-5 18,0-2 1,98-23-1,-98 16-156,-1 2-1,101-4 0,-147 16-29,-1 0 0,0 1 0,0 1-1,0-1 1,0 2 0,13 5 0,-12-4 26,-1-1 1,1 0-1,0-1 0,27 3 1,-25-5-475,-1-1 0,0-1 0,1 0 1,-1-1-1,25-6 0,21-16-4668</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19.824"/>
    </inkml:context>
    <inkml:brush xml:id="br0">
      <inkml:brushProperty name="width" value="0.025" units="cm"/>
      <inkml:brushProperty name="height" value="0.025" units="cm"/>
    </inkml:brush>
  </inkml:definitions>
  <inkml:trace contextRef="#ctx0" brushRef="#br0">123 436 10890,'-2'0'-15,"-11"0"759,-1 0 0,1-1-1,0-1 1,-24-5-1,35 6-597,0 1-1,0-1 0,0 1 1,1-1-1,-1 0 0,0 0 0,1 0 1,-1 0-1,0 0 0,1-1 0,0 1 1,-1 0-1,1-1 0,0 1 1,-1-1-1,1 1 0,-2-4 0,3 3-89,0 0 0,-1-1 0,1 1 0,0 0-1,0 0 1,0 0 0,1-1 0,-1 1 0,0 0-1,1 0 1,-1 0 0,1 0 0,0 0 0,0 0-1,0 0 1,0 0 0,0 0 0,0 0-1,0 1 1,3-3 0,13-16-29,1 1-1,0 1 1,2 1-1,0 1 1,1 0-1,24-12 1,-11 5-10,23-16 28,1 3 1,64-28-1,-98 53-105,0 1-1,1 1 0,0 1 0,0 1 0,1 2 0,-1 0 1,1 2-1,40 0 0,-58 3 22,0 1 1,1 1-1,-1-1 0,0 1 1,1 0-1,-1 1 0,0 0 1,-1 0-1,1 1 1,-1 0-1,14 10 0,-1 2 20,-1 0 0,27 32-1,-31-31 40,0-1 0,1-1 0,0-1 0,33 23 0,-32-28 23,1-1 0,0-1 1,0 0-1,1-1 0,0-1 0,0-1 0,29 3 0,140-1 292,-139-7-294,134-3 54,109 2-94,-258 6-10,1 2 0,-1 1 0,0 2-1,48 19 1,-50-16 23,-1-1 0,2-2 0,0-1 0,0-1-1,34 1 1,-11-7 76,0-3-1,0-2 0,65-14 1,162-56-907,-264 65-2092,-11 0-2302</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20.394"/>
    </inkml:context>
    <inkml:brush xml:id="br0">
      <inkml:brushProperty name="width" value="0.025" units="cm"/>
      <inkml:brushProperty name="height" value="0.025" units="cm"/>
    </inkml:brush>
  </inkml:definitions>
  <inkml:trace contextRef="#ctx0" brushRef="#br0">72 0 12204,'0'0'544,"-8"54"-512,-3-4 513,0 14 63,-4 7-191,3 7-225,3-1-128,3-5-32,6-10-32,0-16-96,0-7-449,0-19-95,0-15 159,4-5-1024,-2-21-2115,2-15-3586</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20.829"/>
    </inkml:context>
    <inkml:brush xml:id="br0">
      <inkml:brushProperty name="width" value="0.025" units="cm"/>
      <inkml:brushProperty name="height" value="0.025" units="cm"/>
    </inkml:brush>
  </inkml:definitions>
  <inkml:trace contextRef="#ctx0" brushRef="#br0">1 132 10282,'0'0'2418,"8"-7"-1927,0 1-393,-1 1 1,1 0-1,1 1 0,-1 0 1,1 0-1,-1 0 0,1 1 1,0 1-1,0 0 0,1 0 1,10-1-1,298-8 543,-71 5-561,2-10-69,702-32 153,-1 63-564,335 89 214,-1265-102 176,37 1-8,0 3 0,94 21-1,-146-25 28,1-1 0,0 2 0,-1-1 0,1 0-1,-1 1 1,0 0 0,0 1 0,0-1-1,0 1 1,0 0 0,4 5 0,-7-7 46,0 0 0,0 1 1,-1-1-1,1 1 0,-1-1 1,0 1-1,0 0 1,0-1-1,0 1 0,0 0 1,-1 0-1,1 0 0,-1-1 1,0 1-1,1 0 1,-1 0-1,-1 0 0,1 0 1,0 0-1,-1-1 0,1 1 1,-1 0-1,0 0 1,-2 4-1,-3 4 120,-1 0 1,0 0-1,0-1 0,-1 1 1,-1-2-1,0 1 0,0-1 1,-19 14-1,15-14-643,1 1 0,-1-2 0,-27 13 0,4-9-3557</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21.345"/>
    </inkml:context>
    <inkml:brush xml:id="br0">
      <inkml:brushProperty name="width" value="0.025" units="cm"/>
      <inkml:brushProperty name="height" value="0.025" units="cm"/>
    </inkml:brush>
  </inkml:definitions>
  <inkml:trace contextRef="#ctx0" brushRef="#br0">0 209 14542,'0'0'5701,"11"-8"-5701,87-47 377,-67 40-300,-1-1 0,-1-1 0,0-2 0,-1-1-1,34-32 1,-61 52-79,-1-1 0,0 1 0,1-1 0,-1 1 0,0-1 0,1 1 0,-1-1 0,1 1-1,-1 0 1,1-1 0,-1 1 0,1 0 0,-1-1 0,1 1 0,0 0 0,-1 0 0,1 0 0,-1-1-1,1 1 1,0 0 0,-1 0 0,1 0 0,0 0 0,-1 0 0,1 0 0,-1 0 0,2 0 0,-2 13-201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27.383"/>
    </inkml:context>
    <inkml:brush xml:id="br0">
      <inkml:brushProperty name="width" value="0.025" units="cm"/>
      <inkml:brushProperty name="height" value="0.025" units="cm"/>
    </inkml:brush>
  </inkml:definitions>
  <inkml:trace contextRef="#ctx0" brushRef="#br0">69 308 5541,'0'0'3235,"-10"9"-1227,-30 27-332,39-35-1545,0 0-1,-1 0 1,1 0 0,0 0 0,0 0 0,0 0 0,-1 0 0,1 1-1,1-1 1,-1 0 0,0 1 0,0-1 0,0 0 0,1 1 0,-1-1-1,1 1 1,-1-1 0,1 1 0,-1 0 0,1-1 0,0 1 0,0-1-1,0 1 1,0 0 0,0-1 0,0 1 0,1 2 0,0-4-63,-1 1 1,1 0-1,0-1 1,0 1-1,0-1 1,0 1-1,0-1 1,0 1-1,0-1 1,0 0-1,1 1 0,-1-1 1,0 0-1,0 0 1,0 0-1,0 0 1,0 0-1,0 0 1,0 0-1,1 0 1,-1 0-1,0-1 1,0 1-1,0 0 1,0-1-1,0 1 1,0-1-1,0 1 1,0-1-1,1 0 1,13-8 307,-1-1 1,0 0-1,0-1 1,-1 0-1,14-16 1,58-71 71,-77 88-411,135-192 496,-138 195-575,-6 39 47,-4-7 46,1-1 0,2 0 0,0 1 0,2 0 0,0-1 0,2 1 0,1-1 0,10 45 0,-5-40-33,-2 1 0,-2 0-1,2 40 1,-5-57 72,-1 0 0,-1 0 0,0 0 1,-1 0-1,0-1 0,-1 1 0,-1 0 0,0-1 0,0 0 0,-8 15 0,11-26-70,1 1 0,-1 0 0,0-1 0,0 1 0,0-1 0,0 0 0,0 1 0,0-1 0,0 0 0,0 0 0,0 1 0,-1-1 0,1 0 0,0 0 0,-1 0-1,1 0 1,-1-1 0,1 1 0,-1 0 0,0-1 0,1 1 0,-1-1 0,0 1 0,1-1 0,-1 0 0,0 0 0,1 0 0,-4 0 0,3-1-10,1 0 0,-1 0 0,0 0-1,0 0 1,1-1 0,-1 1 0,1 0 0,-1-1 0,1 0 0,0 1 0,-1-1 0,1 0 0,0 1 0,0-1 0,0 0 0,0 0 0,1 0 0,-1 0 0,1 0-1,-1 0 1,1 0 0,-1 0 0,1-3 0,-2-9-111,0 0 0,0 0 0,2 0-1,0 0 1,0 0 0,1 0 0,1 0-1,5-21 1,-3 25 49,0 0 0,0 0 1,0 0-1,2 1 0,-1 0 0,1 0 0,0 1 0,1-1 0,0 1 0,0 1 0,1-1 1,9-6-1,59-40-318,-42 32-94,52-47 1,-78 63 471,-1-1 1,0-1-1,-1 1 1,1-1 0,-2 0-1,1-1 1,-1 1 0,0-1-1,-1 0 1,0 0-1,-1 0 1,3-12 0,-5 20 24,-1 0 0,1-1 0,-1 1 0,0 0 1,1-1-1,-1 1 0,0-1 0,0 1 0,0-1 1,0 1-1,-1-1 0,1 1 0,0 0 0,0-1 1,-1 1-1,1-1 0,-1 1 0,1 0 0,-1 0 1,-1-2-1,2 2-25,-1 1 0,0 0 0,0-1 0,0 1 0,0 0 0,1-1 0,-1 1 0,0 0 1,0 0-1,0 0 0,0-1 0,0 1 0,0 0 0,0 0 0,1 0 0,-1 1 0,0-1 0,0 0 0,0 0 0,0 0 0,0 1 1,-1 0-1,-4 1-5,1 1 1,-1 0 0,1 0 0,0 0-1,0 1 1,1 0 0,-9 8-1,7-6 2,-1 1 0,2 0 0,-1 0 0,1 0-1,0 1 1,1-1 0,-1 1 0,2 1-1,-1-1 1,1 0 0,0 1 0,1-1 0,0 1-1,0 0 1,1 0 0,0 0 0,1 0-1,0 10 1,1-17-14,0-1 0,0 1 0,0 0 0,0 0-1,0-1 1,0 1 0,1-1 0,-1 1 0,1-1 0,-1 1-1,1-1 1,-1 0 0,1 0 0,0 0 0,0 0 0,-1 0-1,1 0 1,0 0 0,0 0 0,0-1 0,0 1 0,0-1-1,0 0 1,0 1 0,0-1 0,0 0 0,0 0 0,0 0-1,0-1 1,0 1 0,3-1 0,3 0 24,-1 1-1,1-2 1,0 1-1,-1-1 1,0 0 0,1 0-1,8-6 1,-1-1 118,-1-1 1,0 0-1,0-2 1,-2 1-1,1-2 1,-1 0-1,-1 0 1,14-21-1,-32 50-132,2 1 0,0 0-1,1 0 1,1 1 0,0-1 0,0 25 0,3-40-8,0-1 0,0 0 0,0 0 0,0 0 1,1 1-1,-1-1 0,0 0 0,1 0 0,-1 0 1,0 0-1,1 1 0,-1-1 0,1 0 1,0 0-1,-1 0 0,1 0 0,0 0 0,0 0 1,-1-1-1,1 1 0,0 0 0,0 0 1,0 0-1,0-1 0,0 1 0,0-1 0,0 1 1,1 0-1,-1-1 0,0 0 0,0 1 1,0-1-1,0 0 0,1 0 0,-1 1 0,0-1 1,0 0-1,0 0 0,1 0 0,-1-1 1,0 1-1,0 0 0,0 0 0,1-1 0,-1 1 1,0-1-1,2 0 0,4-1 37,-1 0 0,1-1-1,0 1 1,-1-2 0,1 1-1,10-8 1,-7 1 107,0 0 1,0-1-1,-1 0 0,0 0 0,10-19 1,-6 11 111,-13 18-238,-3 36-150,1-26 139,0 1 0,1-1 0,1 0 0,-1 0 0,3 15 0,-2-22-1,0 0 0,1 0 0,-1 0 0,1 0 0,-1-1 0,1 1 0,0 0 0,-1 0 0,1-1 1,0 1-1,0-1 0,0 1 0,1-1 0,-1 1 0,0-1 0,1 0 0,-1 1 0,0-1 0,1 0 0,-1 0 0,1 0 0,0 0 0,-1 0 0,1-1 0,0 1 0,0 0 1,-1-1-1,1 1 0,0-1 0,0 0 0,0 0 0,0 1 0,2-2 0,1 1 46,0 0 0,0 0 1,0-1-1,-1 0 0,1 0 0,0 0 1,-1-1-1,1 0 0,0 0 0,-1 0 1,0 0-1,0-1 0,1 1 0,-1-1 1,-1 0-1,1 0 0,0-1 1,-1 1-1,0-1 0,0 0 0,3-4 1,-2 2 26,0 0 0,0-1 0,-1 1 1,0-1-1,-1 0 0,0 0 0,0 0 1,0 0-1,-1 0 0,0 0 0,0-1 1,0 1-1,-2-12 0,1 18-80,0 1-1,0-1 1,0 1-1,0-1 1,0 1-1,0-1 1,0 1-1,0 0 1,0-1-1,-1 1 1,1-1-1,0 1 1,0 0-1,0-1 1,-1 1-1,1-1 1,0 1-1,0 0 1,-1-1-1,1 1 1,0 0-1,-1 0 1,1-1-1,0 1 1,-1 0-1,1 0 1,-1-1-1,1 1 1,0 0-1,-1 0 1,1 0-1,-1 0 1,1 0-1,-1 0 1,1 0-1,0 0 1,-1 0-1,1 0 1,-1 0-1,1 0 1,-1 0-1,1 0 1,-1 0-1,1 0 1,0 0-1,-1 0 1,0 1-1,0-1-8,0 1-1,0-1 0,0 1 0,0-1 0,0 1 0,0 0 0,0-1 0,0 1 1,1 0-1,-1 0 0,0-1 0,0 1 0,1 0 0,-1 0 0,0 0 0,1 0 1,-1 0-1,0 1 0,1 0 5,0-1 1,-1 1-1,1-1 0,0 1 1,0-1-1,0 1 1,0-1-1,0 1 1,0 0-1,0-1 0,0 1 1,1-1-1,-1 1 1,0-1-1,1 1 1,0-1-1,-1 0 0,1 1 1,0-1-1,0 0 1,-1 1-1,1-1 1,0 0-1,2 2 0,0-1 3,0 0-1,-1-1 0,1 0 0,0 1 0,0-1 0,0 0 0,0 0 0,0 0 0,0-1 0,0 1 0,6-1 0,2 1 16,0-2 1,0 1 0,-1-2 0,1 1 0,0-1-1,16-6 1,-18 5-4,1-1 0,-1 0 0,1-1 0,-1 0 0,0-1 0,-1 1 0,0-2 0,0 1 1,0-1-1,0 0 0,-1-1 0,7-9 0,-16 14 15,-8 9-89,-11 12-55,14-10 148,0 1-1,0 0 1,1 0 0,1 1-1,-1 0 1,2 0-1,-1 0 1,1 1 0,1-1-1,0 1 1,0 0-1,1 0 1,-1 21 0,3-31-26,0 0 1,0 0 0,0 0 0,0 0 0,0 0-1,1 0 1,-1 0 0,0 0 0,0 0-1,1 0 1,-1 0 0,1 0 0,-1 0 0,1 0-1,0-1 1,-1 1 0,1 0 0,0 0 0,-1 0-1,1-1 1,0 1 0,0 0 0,0-1 0,-1 1-1,1-1 1,0 1 0,1 0 0,1-1 8,-1 1 0,1-1-1,0 0 1,-1 0 0,1 1 0,-1-2 0,1 1 0,-1 0-1,1 0 1,4-2 0,1 0 27,-1-1-1,1 0 1,-1 0 0,0 0-1,0-1 1,10-7-1,-2-2 23,0 0 0,-1-1-1,-1-1 1,0 0 0,-1-1 0,0 0-1,16-31 1,-41 73-272,7-13 260,-1 0 0,2 0 0,0 1 0,0 0 0,1 0 0,1 0 0,0 0 0,0 17 0,3-31-40,0 1-1,0 0 1,1 0 0,-1 0 0,0-1 0,1 1 0,-1 0 0,0-1 0,1 1 0,-1 0 0,1-1 0,-1 1 0,1 0 0,0-1 0,-1 1 0,1-1 0,0 1 0,-1-1 0,1 1 0,0-1 0,0 0 0,-1 1 0,1-1 0,0 0 0,0 0 0,-1 1 0,1-1 0,0 0 0,0 0 0,0 0 0,0 0 0,-1 0 0,1 0 0,0 0 0,0 0 0,0-1 0,-1 1 0,1 0-1,0 0 1,0-1 0,35-11 82,-31 7-449,0 1 0,0-1 1,-1 0-1,0 0 0,0 0 0,0-1 0,0 0 0,4-9 0,8-31-8048,-9 7-2348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27.745"/>
    </inkml:context>
    <inkml:brush xml:id="br0">
      <inkml:brushProperty name="width" value="0.025" units="cm"/>
      <inkml:brushProperty name="height" value="0.025" units="cm"/>
    </inkml:brush>
  </inkml:definitions>
  <inkml:trace contextRef="#ctx0" brushRef="#br0">18 1 17809,'-10'17'2498,"3"-1"-1024,7 2-481,0 2-737,0-5-192,2 1-64,9-3-577,2-3-1601,2-1-1313,-4-7-1634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9.191"/>
    </inkml:context>
    <inkml:brush xml:id="br0">
      <inkml:brushProperty name="width" value="0.025" units="cm"/>
      <inkml:brushProperty name="height" value="0.025" units="cm"/>
    </inkml:brush>
  </inkml:definitions>
  <inkml:trace contextRef="#ctx0" brushRef="#br0">1 1 14446,'0'0'8648,"0"52"-8328,4-45-192,1 0-32,6-5-608,-5-2-3076,1-2-3907</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28.077"/>
    </inkml:context>
    <inkml:brush xml:id="br0">
      <inkml:brushProperty name="width" value="0.025" units="cm"/>
      <inkml:brushProperty name="height" value="0.025" units="cm"/>
    </inkml:brush>
  </inkml:definitions>
  <inkml:trace contextRef="#ctx0" brushRef="#br0">148 1 10762,'0'0'9540,"-11"7"-9295,-5 2-220,-54 35 19,65-41-46,1 0-1,-1 0 1,1 1 0,0-1-1,0 1 1,0 0-1,1 1 1,-1-1 0,1 0-1,0 1 1,0 0-1,-2 5 1,6-9-32,-1 0 1,0 0-1,0-1 0,1 1 1,-1 0-1,0 0 1,1-1-1,-1 1 0,1 0 1,-1-1-1,1 1 0,-1 0 1,1-1-1,-1 1 1,1-1-1,0 1 0,0-1 1,-1 1-1,1-1 1,0 1-1,-1-1 0,1 0 1,0 1-1,0-1 0,0 0 1,-1 0-1,1 1 1,0-1-1,0 0 0,0 0 1,0 0-1,0 0 1,-1 0-1,1 0 0,0-1 1,1 1-1,44 0-762,-37 0 647,50-5-636,-42 3 659,-1 1 0,1 0-1,-1 1 1,1 0 0,17 4-1,-32-4 146,-1 0 1,0 0-1,1 1 0,-1-1 0,1 0 0,-1 1 0,0-1 1,1 1-1,-1-1 0,0 1 0,0 0 0,0-1 0,1 1 0,-1 0 1,0 0-1,0 0 0,0 0 0,0 0 0,0 0 0,0 0 1,-1 0-1,1 0 0,0 1 0,-1-1 0,1 0 0,0 0 0,-1 1 1,1-1-1,-1 0 0,0 1 0,0-1 0,1 0 0,-1 1 1,0-1-1,0 1 0,0-1 0,0 0 0,0 1 0,-1-1 0,1 1 1,0-1-1,-1 0 0,1 1 0,-2 1 0,0 2 297,-1 0 0,1 0-1,-1-1 1,0 1 0,-1-1-1,1 0 1,-1 0 0,1 0 0,-1 0-1,-6 3 1,-5 3 591,-1 0-1,1-2 1,-2 0 0,1 0-1,-1-2 1,-21 6 0,-24-4-2839,58-10-1319,4-6-2381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29.011"/>
    </inkml:context>
    <inkml:brush xml:id="br0">
      <inkml:brushProperty name="width" value="0.025" units="cm"/>
      <inkml:brushProperty name="height" value="0.025" units="cm"/>
    </inkml:brush>
  </inkml:definitions>
  <inkml:trace contextRef="#ctx0" brushRef="#br0">1 0 8456,'3'0'3395,"-1"0"-1889,2 5-1122,2 13 321,-4 9 448,-1 5-64,-1 7-160,0 2-193,0 2-255,0 0-257,0 0-64,-1-2-64,1-1-64,0-4-32,0-7-480,0-5-1250,11-8-1153,6-14-2466</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29.562"/>
    </inkml:context>
    <inkml:brush xml:id="br0">
      <inkml:brushProperty name="width" value="0.025" units="cm"/>
      <inkml:brushProperty name="height" value="0.025" units="cm"/>
    </inkml:brush>
  </inkml:definitions>
  <inkml:trace contextRef="#ctx0" brushRef="#br0">238 161 11851,'0'0'1479,"2"-11"501,3-35 391,-5 45-2278,-1 0 1,1 0-1,0 0 1,0-1-1,0 1 1,-1 0-1,1 0 1,0 0-1,-1 0 1,1 0-1,-1 0 1,0 0-1,1 0 0,-1 0 1,0 0-1,1 1 1,-1-1-1,0 0 1,0 0-1,0 0 1,0 1-1,0-1 1,0 1-1,0-1 1,0 1-1,0-1 1,0 1-1,0-1 1,0 1-1,0 0 1,0 0-1,0-1 1,0 1-1,-1 0 1,1 0-1,0 0 1,0 0-1,0 1 1,0-1-1,0 0 1,0 0-1,-2 1 1,-3 0-30,0 0 0,0 0 0,0 1 0,0 0 0,-10 4 0,3 2 11,1 1 0,0 0 0,1 0 0,0 1 0,0 1 0,1-1 0,0 2 0,-14 22 0,17-24 25,1 0 0,1 0 0,0 0 0,0 1 0,1-1-1,0 1 1,1 1 0,0-1 0,1 0 0,0 1 0,0 20 0,2-31-102,0 0 0,1 1 0,-1-1 0,0 0 0,1 0 0,-1 0 0,1 0 0,-1 0 0,1 0 0,0 0 0,-1 0 0,1 0 0,0 0 0,0 0 0,0 0 0,0 0 0,0 0 0,0-1 0,0 1 0,0 0 0,0-1 0,0 1 0,0-1 0,0 1 0,0-1 0,0 1 0,1-1 0,-1 0 0,0 0 0,0 0 0,0 1 0,1-1 0,-1 0 0,0-1 0,0 1 0,1 0 0,-1 0 0,2-1 0,4 0-5,1 0 1,-1-1-1,0 1 0,0-2 1,11-4-1,4-5 33,-1-1 0,0 0-1,-1-2 1,-1 0 0,0-2 0,-1 0-1,22-27 1,-7 2 21,-1-1 0,35-64 0,-56 83-14,-18 27-108,-26 37-75,4 1 212,-34 63 0,55-90 12,2 0 0,0 1 0,0 0 0,1 0 0,1 1 0,1-1 0,0 1 0,-1 28 0,4-42-73,0 0 0,0 0 1,0 0-1,0 0 0,0 0 0,1 0 0,-1-1 0,0 1 1,1 0-1,0 0 0,-1 0 0,1 0 0,0-1 0,0 1 0,0 0 1,0-1-1,0 1 0,1-1 0,-1 1 0,0-1 0,1 0 1,-1 1-1,3 0 0,-1 0-73,0-1 1,0 0-1,0 0 0,0-1 0,0 1 1,0-1-1,0 1 0,0-1 1,0 0-1,0 0 0,0 0 1,1-1-1,3 0 0,3-1-624,-1-1 0,1 0 1,0-1-1,-1 0 0,0 0 0,0-1 0,0 0 0,10-8 0,13-18-4114,1-4-2290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29.905"/>
    </inkml:context>
    <inkml:brush xml:id="br0">
      <inkml:brushProperty name="width" value="0.025" units="cm"/>
      <inkml:brushProperty name="height" value="0.025" units="cm"/>
    </inkml:brush>
  </inkml:definitions>
  <inkml:trace contextRef="#ctx0" brushRef="#br0">153 1 12139,'0'0'1965,"-11"8"-278,8-5-1602,-21 16 2212,-36 36 1,55-50-2005,0 0 0,0 1 1,0 0-1,0 0 1,1 0-1,0 0 0,1 1 1,-1 0-1,1 0 1,0 0-1,1 0 0,0 0 1,0 0-1,-1 9 1,3-15-293,0 0 0,0 0 1,0 0-1,1 0 0,-1-1 1,0 1-1,0 0 1,1 0-1,-1 0 0,0 0 1,1-1-1,-1 1 0,1 0 1,-1 0-1,1-1 1,-1 1-1,1 0 0,0-1 1,-1 1-1,1 0 1,0-1-1,0 1 0,-1-1 1,1 0-1,0 1 0,1 0 1,30 4-11,-22-6 13,0 0 0,-1 0 0,0 0 0,19-7 0,-11 1-23,0 0 1,0-2 0,-1 0 0,0-1 0,-1-1 0,0 0 0,-1-1-1,0-1 1,24-27 0,-33 26 197,-17 16-143,-18 17-123,20-10 51,-44 44 43,51-50 2,0 1 0,0-1 0,0 1 0,1 0 0,-1 0 0,1 0 0,0 0 0,0 0 0,1 1 0,-1-1 0,1 0-1,0 1 1,-1 6 0,3-10-38,-1-1-1,0 1 0,0 0 0,1-1 0,-1 1 1,1-1-1,-1 1 0,0-1 0,1 1 1,-1-1-1,1 0 0,-1 1 0,1-1 0,-1 1 1,1-1-1,0 0 0,-1 0 0,1 1 1,-1-1-1,1 0 0,0 0 0,-1 0 0,1 1 1,-1-1-1,1 0 0,0 0 0,-1 0 0,1 0 1,0 0-1,-1 0 0,2-1 0,24 0-1077,-13-2 28,-1 0 1,1-1 0,-1-1-1,1 1 1,-1-2 0,-1 0-1,22-14 1,12-9-4196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0.236"/>
    </inkml:context>
    <inkml:brush xml:id="br0">
      <inkml:brushProperty name="width" value="0.025" units="cm"/>
      <inkml:brushProperty name="height" value="0.025" units="cm"/>
    </inkml:brush>
  </inkml:definitions>
  <inkml:trace contextRef="#ctx0" brushRef="#br0">159 0 12364,'0'0'2236,"-11"10"-170,-6 4-1398,-1 0 785,1 0 0,0 2 1,-22 26-1,38-41-1441,1-1 0,-1 1 0,1-1 0,-1 1 0,1-1 0,0 1 0,-1 0 0,1-1 0,0 1 1,-1-1-1,1 1 0,0 0 0,0-1 0,0 1 0,0 0 0,-1-1 0,1 1 0,0 0 0,0-1 0,0 1 0,0 0 0,1-1 0,-1 1 0,0 0 0,0-1 0,0 1 0,0 0 0,1-1 0,-1 1 0,1 0 0,21 9 7,44-10-561,-51 0 313,-11 0 167,52 4-572,-55-4 646,-1 0 0,1 0 0,0 0 0,0 1 0,0-1 0,0 0 0,-1 0 0,1 0 0,0 1 0,0-1 0,-1 0 0,1 1 0,0-1 0,0 1 0,-1-1 0,1 1 0,0-1 0,-1 1 0,1 0 0,-1-1 1,1 1-1,-1-1 0,1 1 0,-1 0 0,1 0 0,-1-1 0,0 1 0,1 0 0,-1 0 0,0-1 0,0 1 0,0 0 0,1 0 0,-1 0 0,0 0 0,0-1 0,0 1 0,0 0 0,0 0 0,-1 0 0,1 0 0,0-1 0,0 1 0,0 0 0,-1 0 0,1-1 0,0 1 0,-1 0 0,1 0 0,-1-1 0,1 1 0,-1 0 0,1-1 0,-1 1 0,1-1 0,-1 1 0,0 0 1,1-1-1,-1 0 0,-1 1 0,-9 10 432,-1-2 0,0 0 0,0 0 1,-1-1-1,-1 0 0,1-2 1,-1 1-1,-17 4 0,-30 3-1480,52-14-2172,3-4-3049</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0.611"/>
    </inkml:context>
    <inkml:brush xml:id="br0">
      <inkml:brushProperty name="width" value="0.025" units="cm"/>
      <inkml:brushProperty name="height" value="0.025" units="cm"/>
    </inkml:brush>
  </inkml:definitions>
  <inkml:trace contextRef="#ctx0" brushRef="#br0">91 0 11819,'0'0'9898,"-4"61"-8970,2-27 33,-1 4-416,-3 1-321,6-3-160,0-2-32,0-5-128,0-4-833,-2-3-865,-5-6-800,-10-4-1282,-8-7-544,1-5-3972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1.235"/>
    </inkml:context>
    <inkml:brush xml:id="br0">
      <inkml:brushProperty name="width" value="0.025" units="cm"/>
      <inkml:brushProperty name="height" value="0.025" units="cm"/>
    </inkml:brush>
  </inkml:definitions>
  <inkml:trace contextRef="#ctx0" brushRef="#br0">1 221 11691,'2'-11'886,"0"2"-457,0 1-1,1 0 1,0 0 0,0 0-1,1 0 1,0 0-1,1 1 1,-1-1 0,1 1-1,1 0 1,-1 1-1,1-1 1,13-9 0,-6 5-60,1 0 1,0 2 0,1-1-1,0 2 1,1 0 0,0 1-1,0 1 1,0 0 0,1 1-1,0 1 1,0 0 0,0 2-1,0 0 1,0 0 0,26 2 0,-40 1-367,1-1 0,-1 0 0,0 1 0,0 0 0,0-1 1,0 1-1,0 0 0,0 1 0,0-1 0,0 1 0,0-1 1,0 1-1,-1 0 0,1 0 0,0 0 0,-1 0 0,0 0 1,0 1-1,1-1 0,-1 1 0,-1-1 0,1 1 0,0 0 1,-1 0-1,1 0 0,-1 0 0,0 0 0,0 0 0,0 0 1,0 0-1,0 4 0,-1 0 44,0-1-1,0 0 1,-1 1 0,0-1 0,0 0-1,-1 1 1,1-1 0,-1 0-1,0 0 1,-1 0 0,0 0-1,0-1 1,0 1 0,0-1 0,-6 6-1,-9 10 166,-1-1 1,-29 23-1,-6 5-32,53-48-192,1 0 0,-1 1 0,1-1 0,0 0 0,-1 0 0,1 0 1,-1 1-1,1-1 0,0 0 0,-1 1 0,1-1 0,0 0 0,-1 1 0,1-1 0,0 0 0,0 1 0,-1-1 0,1 1 0,0-1 0,0 1 0,-1-1 0,1 0 1,0 1-1,0-1 0,0 1 0,0-1 0,0 1 0,0-1 0,0 1 0,0-1 0,0 1 0,0-1 0,0 1 0,0-1 0,0 1 0,0-1 0,1 0 0,-1 1 1,0-1-1,0 1 0,0-1 0,1 1 0,-1-1 0,0 0 0,0 1 0,1-1 0,-1 0 0,0 1 0,1-1 0,-1 0 0,1 1 0,-1-1 0,0 0 0,1 0 1,-1 0-1,1 1 0,-1-1 0,1 0 0,0 0 0,33 4-1060,-26-4 922,18 2-181,-13-3 215,0 2 1,0-1-1,0 2 1,0-1-1,-1 2 1,1 0 0,-1 0-1,1 1 1,-1 1-1,19 10 1,-30-14 92,1 0 1,-1 0-1,0 0 0,1 0 1,-1 0-1,0 1 0,1-1 1,-1 1-1,0-1 1,0 1-1,0-1 0,-1 1 1,1-1-1,0 1 1,0 0-1,-1 0 0,1-1 1,-1 1-1,0 0 1,0 0-1,1 0 0,-1 2 1,-1-1 60,0 1 1,1-1 0,-1 0 0,0 0-1,-1 0 1,1 1 0,-1-1-1,1 0 1,-1-1 0,0 1 0,-3 3-1,-5 6 386,-1 0-1,-1-2 1,-25 19 0,8-7 817,-47 24 1,65-40-998,0-1 1,0 0 0,0-1 0,-1 0 0,1 0 0,-1-2 0,0 1 0,-15 0 0,27-3-260,-1 0 1,0 1-1,0-1 1,0 0-1,0 0 0,0 0 1,0 0-1,0 0 1,0-1-1,0 1 1,0 0-1,0 0 1,0-1-1,1 1 1,-1 0-1,0-1 0,0 1 1,0-1-1,0 1 1,1-1-1,-1 1 1,0-1-1,1 0 1,-1 1-1,0-1 1,1 0-1,-1 0 0,1 1 1,-1-1-1,1 0 1,-1 0-1,1 0 1,0 0-1,-1 0 1,1 1-1,0-1 1,0 0-1,-1 0 0,1 0 1,0 0-1,0 0 1,0 0-1,0 0 1,1 0-1,-1 0 1,0 0-1,0 0 1,0 0-1,1 1 0,0-3 1,0 0-155,0 0 1,0 0-1,1 0 1,-1 0-1,1 0 1,0 0-1,0 0 0,0 0 1,0 1-1,0-1 1,1 1-1,-1 0 1,5-3-1,9-2-124,0 0 0,0 1 0,1 1 0,-1 1-1,1 1 1,0 0 0,22-1 0,-13 1 144,0 0 0,28-9 0,-36 6 122,-1-1 0,1-1 0,-1 0 1,-1-1-1,1-1 0,25-20 0,-35 24 121,1-1 1,-1 1-1,0-1 0,0-1 1,-1 1-1,0-1 1,0 0-1,-1 0 1,0-1-1,-1 0 0,1 0 1,-2 0-1,1 0 1,2-15-1,-6 24-71,1-1 0,-1 1 0,0 0 0,0 0 0,0-1 0,0 1 0,0 0 0,0-1 0,0 1 0,0 0 0,0 0 0,0-1 0,0 1 0,0 0 0,0 0-1,0-1 1,0 1 0,0 0 0,0-1 0,0 1 0,-1 0 0,1 0 0,0-1 0,0 1 0,0 0 0,0 0 0,-1-1 0,1 1 0,0 0 0,0 0 0,0 0 0,-1 0 0,1-1 0,0 1 0,0 0 0,-1 0 0,1 0 0,0 0 0,-13 4 251,-10 15-222,17-11 12,1 1-1,-1 1 1,1-1-1,1 1 0,0-1 1,0 1-1,1 1 0,0-1 1,-2 16-1,5-23-50,-1-1 1,1 1-1,-1 0 0,1 0 1,0 0-1,0 0 0,0 0 1,1 0-1,-1 0 0,1-1 1,0 1-1,-1 0 0,1 0 0,0-1 1,1 1-1,-1 0 0,0-1 1,1 1-1,-1-1 0,1 0 1,0 1-1,0-1 0,0 0 1,0 0-1,0 0 0,0 0 1,1-1-1,-1 1 0,1 0 1,-1-1-1,1 0 0,0 0 1,-1 0-1,1 0 0,0 0 1,0 0-1,-1-1 0,6 1 1,-1 0-49,1 0 1,0-1 0,0 0 0,-1-1 0,1 1 0,-1-1 0,1-1 0,0 0-1,-1 0 1,0 0 0,1-1 0,-1 0 0,11-6 0,23-24-7138,-31 21-1039</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1.656"/>
    </inkml:context>
    <inkml:brush xml:id="br0">
      <inkml:brushProperty name="width" value="0.025" units="cm"/>
      <inkml:brushProperty name="height" value="0.025" units="cm"/>
    </inkml:brush>
  </inkml:definitions>
  <inkml:trace contextRef="#ctx0" brushRef="#br0">166 170 8968,'0'0'9743,"-5"-8"-7800,3 5-1804,0-1-1,0 1 0,-1-1 1,1 1-1,-1 0 0,0 0 1,0 1-1,0-1 0,-6-3 1,7 5-93,0 0 1,0 0-1,-1 0 1,1 1 0,0 0-1,0-1 1,0 1-1,0 0 1,-1 0 0,1 0-1,0 0 1,0 0-1,0 0 1,0 1-1,-1-1 1,1 1 0,0 0-1,0-1 1,0 1-1,0 0 1,0 0-1,0 0 1,1 1 0,-1-1-1,-3 3 1,-3 3 239,-1 0 0,1 1 0,0 0 1,-10 14-1,15-19-216,1 0-1,0-1 1,0 1-1,1 0 1,-1 0 0,0 0-1,1 0 1,0 0 0,0 0-1,0 0 1,0 1 0,0-1-1,1 0 1,0 1-1,-1-1 1,1 0 0,0 1-1,1-1 1,0 7 0,0-9-69,0 0 1,1 1-1,-1-1 1,1 0 0,-1 0-1,1 0 1,0 1-1,-1-2 1,1 1-1,0 0 1,0 0 0,-1-1-1,1 1 1,0-1-1,0 1 1,0-1-1,0 0 1,0 1 0,0-1-1,0 0 1,-1-1-1,4 1 1,46-6 26,-39 2-55,-1-1 1,1 0-1,-1-1 1,0 0 0,0 0-1,0-1 1,-1-1-1,0 0 1,10-11-1,-3 2-43,-1-1 0,0 0 0,24-40 0,-39 57 70,2-4-46,1-1 0,-1 1 0,0-1 0,0 0-1,-1 0 1,1 1 0,-1-2 0,-1 1 0,1 0 0,0-10 0,-2 16 42,0 0 0,0-1-1,0 1 1,-1 0 0,1-1 0,0 1 0,0 0-1,0-1 1,-1 1 0,1 0 0,0-1-1,0 1 1,-1 0 0,1 0 0,0-1 0,-1 1-1,1 0 1,0 0 0,-1 0 0,1 0 0,0-1-1,-1 1 1,1 0 0,0 0 0,-1 0-1,1 0 1,-1 0 0,1 0 0,0 0 0,-1 0-1,1 0 1,0 0 0,-1 0 0,1 0-1,-1 0 1,1 0 0,0 0 0,-1 0 0,1 1-1,0-1 1,-1 0 0,1 0 0,0 0 0,-1 1-1,1-1 1,0 0 0,0 0 0,-1 1-1,1-1 1,0 0 0,0 1 0,-1-1 0,1 0-1,0 1 1,-20 14 12,10-5 49,0 0 0,1 1 0,1 0 1,-1 1-1,2 0 0,-11 22 0,14-28-44,1 1 1,1-1-1,-1 1 1,1-1-1,0 1 0,1 0 1,0 0-1,0 0 0,0 0 1,1 0-1,0 0 0,0 0 1,1 0-1,0 0 0,2 11 1,-1-15-105,0 0 1,0 0-1,0-1 1,0 1 0,0-1-1,0 1 1,1-1-1,-1 0 1,1 0-1,0 0 1,-1 0 0,1 0-1,0-1 1,0 1-1,0-1 1,0 0-1,0 0 1,1 0-1,-1 0 1,0 0 0,0-1-1,1 0 1,-1 1-1,0-1 1,6-1-1,-1 1-633,0 0 0,1-1 0,-1 0 0,0 0 0,0-1-1,0 0 1,0-1 0,0 0 0,9-4 0,14-15-3905,-3-5-1595</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2.502"/>
    </inkml:context>
    <inkml:brush xml:id="br0">
      <inkml:brushProperty name="width" value="0.025" units="cm"/>
      <inkml:brushProperty name="height" value="0.025" units="cm"/>
    </inkml:brush>
  </inkml:definitions>
  <inkml:trace contextRef="#ctx0" brushRef="#br0">102 186 8616,'0'0'3150,"-10"9"-791,4-5-2316,-7 8 1422,0 0-1,-17 21 1,27-31-1252,1 1-1,-1 0 1,1 0 0,0 0 0,0 0 0,0 0-1,0 0 1,1 1 0,0-1 0,-1 1 0,1-1-1,0 1 1,0-1 0,1 1 0,-1 0 0,1-1-1,0 1 1,0 0 0,0-1 0,1 1 0,0 4-1,2-4-188,1 0 0,0 0 0,1 0 0,-1 0 0,0-1 0,1 0 1,0 0-1,0 0 0,0-1 0,0 1 0,0-1 0,0 0 0,6 1 0,12 6 2,-13-4-70,-1 0 1,0 0-1,-1 1 0,1 0 0,-1 0 0,0 1 0,-1 0 0,0 0 0,0 1 0,0 0 0,5 10 1,-9-14 53,-1 0 1,0 0 0,0 0 0,-1 0 0,1 0-1,-1 1 1,0-1 0,0 0 0,0 1 0,-1-1-1,0 1 1,0-1 0,0 1 0,0-1 0,0 0-1,-1 1 1,0-1 0,0 1 0,0-1 0,-1 0-1,1 0 1,-1 0 0,0 0 0,0 0 0,-1 0-1,1 0 1,-1-1 0,-3 5 0,1-2 108,-1 0-1,1 0 1,-1 0 0,-1-1 0,1 1-1,-1-2 1,1 1 0,-2-1 0,1 0 0,0 0-1,-1-1 1,1 0 0,-1 0 0,0-1-1,0 0 1,0-1 0,0 1 0,0-2 0,-9 1-1,15-1-127,1 0 0,-1 0-1,1 0 1,0 0-1,-1-1 1,1 1 0,-1 0-1,1-1 1,0 0-1,-1 1 1,1-1 0,0 1-1,-1-1 1,1 0-1,0 0 1,0 0 0,0 0-1,0 0 1,0 0-1,0 0 1,0 0 0,0 0-1,0-1 1,0 1-1,0-2 1,-1-1-173,1 0 0,0 0 0,0 0 1,1 1-1,-1-1 0,1 0 0,0 0 0,0 0 0,1-7 1,0 2-268,0-1 1,1 1 0,0 0 0,1-1 0,0 1 0,1 0 0,7-13-1,22-20 95,2 2 0,1 1 1,2 2-1,55-41 0,-31 26 266,-58 49 142,-1 0 1,0 0-1,0 0 0,0 0 1,0-1-1,0 1 1,-1-1-1,1 0 1,2-6-1,-18 10 1628,7 4-1545,-1 0 1,1-1-1,0 2 1,0-1-1,0 1 1,1 0-1,0 0 1,0 1-1,0-1 1,0 1-1,1 0 1,-7 12-1,6-9 39,1 0 1,0 0-1,0 0 0,1 1 0,0-1 1,0 1-1,1 0 0,0 0 1,0 11-1,2-19-173,0-1 0,0 1 0,0-1 0,0 1 0,0-1 0,0 1 0,1-1 0,-1 0 0,1 1 0,-1-1 0,1 0 0,-1 1 0,1-1 0,0 0 0,-1 1 1,1-1-1,0 0 0,0 0 0,0 0 0,0 0 0,0 0 0,0 0 0,1 0 0,-1 0 0,0 0 0,2 0 0,0 0 5,0 0 0,0 0-1,0 0 1,1-1 0,-1 0 0,0 1 0,1-1-1,-1 0 1,0-1 0,1 1 0,3-1 0,5-2 27,1 0 1,-1-1 0,0 0-1,0-1 1,13-8-1,3-3-81,-1-2 0,-1-1-1,-1-1 1,-1-1-1,0-1 1,-2-2 0,-1 0-1,0-1 1,-2-1-1,-1 0 1,-1-2 0,18-40-1,-33 64-76,0 0-1,-1-1 1,1 0-1,-1 1 0,0-1 1,1-8-1,-3 13 133,1-1 0,0 1 0,-1 0 0,1 0-1,0 0 1,0 0 0,-1 0 0,1 0 0,0 0-1,-1 0 1,1 0 0,0 0 0,-1 0 0,1 0-1,0 0 1,-1 0 0,1 0 0,0 0 0,0 0-1,-1 0 1,1 0 0,0 0 0,-1 0 0,1 0-1,0 1 1,0-1 0,-1 0 0,1 0 0,0 0-1,0 1 1,-1-1 0,1 0 0,0 0 0,0 0-1,0 1 1,-1-1 0,-5 8 68,0 0 0,0 0 1,1 0-1,-1 0 0,2 1 0,0 0 0,0 0 1,0 0-1,1 0 0,0 1 0,-1 11 0,1-7 3,1 0 0,1 0 0,0 0-1,1 0 1,0 0 0,1 0-1,4 22 1,1-20-62,1 1-1,0-1 1,1-1-1,1 0 1,1 0-1,0 0 0,0-1 1,2-1-1,0 0 1,24 21-1,-22-26 2,-14-18-402,-16-21-1329,-1 12-2063,-36-36 0,-25-10 1789,-25-24 3936,102 89-1793,0-1 0,1 1-1,-1-1 1,0 1 0,1-1 0,-1 0 0,0 0 0,1 1 0,-1-1 0,1 0-1,-1 0 1,1 0 0,-1 1 0,1-1 0,0 0 0,-1 0 0,1 0-1,0 0 1,0 0 0,0 0 0,0 0 0,0 0 0,0 0 0,0-1 0,0 1-73,1 0 1,0 0-1,0 1 1,-1-1-1,1 0 1,0 1-1,0-1 1,0 0-1,0 1 1,0-1-1,0 1 1,0 0-1,0-1 1,0 1-1,0 0 1,0-1-1,0 1 1,2 0-1,64-1 74,-50 2 99,85-1-436,-32 0-3774,-3 0-6030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3.488"/>
    </inkml:context>
    <inkml:brush xml:id="br0">
      <inkml:brushProperty name="width" value="0.025" units="cm"/>
      <inkml:brushProperty name="height" value="0.025" units="cm"/>
    </inkml:brush>
  </inkml:definitions>
  <inkml:trace contextRef="#ctx0" brushRef="#br0">205 221 8616,'2'-9'1603,"0"-1"-1,-1 0 0,0 1 1,-1-19-1,0 14-10,0 12-1505,-1 1 1,1 0-1,0 0 1,-1 0-1,1 0 0,0 0 1,-1 0-1,1-1 1,-1 1-1,0 0 1,1 0-1,-1 1 1,0-1-1,0 0 0,1 0 1,-1 0-1,0 0 1,0 1-1,0-1 1,0 0-1,0 1 0,0-1 1,0 1-1,0-1 1,0 1-1,0-1 1,0 1-1,-1 0 0,1 0 1,0-1-1,0 1 1,0 0-1,0 0 1,-1 0-1,1 0 0,0 1 1,0-1-1,0 0 1,0 0-1,-2 1 1,-3 0 26,1 0 1,0 0 0,0 0 0,0 1-1,0 0 1,0 0 0,1 0 0,-9 5 0,0 4 96,0 0 1,0 1 0,1 1 0,-15 19-1,22-25-125,-1 1-1,2-1 0,-1 1 0,1 0 1,0 1-1,1-1 0,0 1 0,0-1 1,1 1-1,-2 11 0,4-19-83,0 0-1,0 0 0,0 0 1,0 0-1,0 0 0,0 0 1,1 0-1,-1 0 0,0 0 1,0 0-1,1 0 0,-1 0 1,1 0-1,-1-1 0,1 1 1,-1 0-1,1 0 0,-1 0 1,1-1-1,0 1 0,-1 0 1,1 0-1,0-1 0,0 1 1,0-1-1,0 1 0,-1-1 1,1 1-1,0-1 0,0 1 1,0-1-1,0 0 0,0 0 1,0 1-1,0-1 0,0 0 1,0 0-1,0 0 0,0 0 1,0 0-1,0 0 0,2-1 1,3 1-2,1-1 0,-1 0 0,0 0 0,0-1 1,0 0-1,6-2 0,11-8-15,0 0 1,-2-1-1,1-1 0,-2-1 1,0-1-1,22-23 0,-14 11-96,-1-2-1,-2 0 0,28-45 0,-31 28-1255,-34 54 786,-1 11 644,1 0 1,0 0 0,1 1 0,1 0 0,-8 23 0,13-30 89,1 1 1,0-1-1,1 1 0,0-1 1,1 1-1,0 0 0,1 0 0,1 0 1,2 26-1,-2-35-145,1-1-1,0 0 1,1 0-1,-1 0 1,1-1-1,-1 1 1,1 0 0,0 0-1,0-1 1,0 1-1,0-1 1,0 0 0,1 1-1,-1-1 1,1 0-1,-1 0 1,1-1-1,0 1 1,0-1 0,0 1-1,0-1 1,0 0-1,0 0 1,0 0 0,0 0-1,0-1 1,1 1-1,-1-1 1,0 0-1,7 0 1,0 0 3,-1 0 0,1-1 1,0 0-1,-1-1 0,1 0 0,-1 0 0,0-1 1,1 0-1,9-6 0,-12 6-11,0-1-1,-1 0 1,0 0-1,0-1 1,0 0-1,0 0 1,-1 0-1,1-1 1,-1 1 0,-1-1-1,1-1 1,-1 1-1,0-1 1,-1 1-1,1-1 1,-1 0-1,-1 0 1,1 0 0,-1-1-1,-1 1 1,1-1-1,-1 1 1,0-12-1,-1 18-8,0 0 0,0 0 0,0 0 0,0 1 0,0-1 0,0 0 0,0 0 0,0 1 1,0-1-1,-1 0 0,1 0 0,0 1 0,-1-1 0,1 0 0,0 0 0,-1 1 0,1-1 0,-1 0 0,1 1 0,-1-1 0,1 1 0,-1-1 0,0 1 0,1-1 0,-1 1 0,0-1 0,1 1 0,-2-1 0,-23 3-71,19-1 83,0 2 1,0-1 0,1 1-1,0 0 1,-1 0 0,-8 7-1,10-5 34,0 0 0,0-1-1,1 1 1,-1 1 0,1-1 0,0 0-1,-3 9 1,6-12-29,-1-1 1,0 1-1,0 0 1,1 0-1,-1-1 1,1 1-1,0 0 0,0 0 1,-1 0-1,1-1 1,0 1-1,0 0 1,1 0-1,-1 0 1,0-1-1,1 1 0,-1 0 1,1 0-1,-1-1 1,1 1-1,0 0 1,0-1-1,-1 1 0,1-1 1,1 1-1,-1-1 1,0 1-1,0-1 1,0 0-1,2 2 1,5 1-8,-1-1 0,0 0 0,1 0 0,-1 0 0,1-1 0,0 0 0,0-1 1,0 0-1,8 0 0,82 0 16,-55-2-13,-26 1-85,0 0 0,1-1 0,-1-1 1,0 0-1,0-1 0,0-1 0,26-10 1,-41 13 80,-1 0 1,0 1-1,1-1 1,-1 0-1,0 0 1,1 1 0,-1-1-1,0 0 1,0 0-1,0-1 1,0 1 0,0 0-1,0 0 1,0 0-1,-1-1 1,1 1-1,0 0 1,-1-1 0,1 1-1,-1 0 1,1-1-1,-1 1 1,1-1-1,-1 1 1,0-1 0,0 1-1,0-1 1,0 1-1,0-1 1,0 1-1,0-1 1,-1 1 0,1-1-1,-1 1 1,1-1-1,-1 1 1,1 0-1,-2-3 1,-3-5 103,0 1-1,-1 0 1,1 0-1,-14-12 1,11 10-25,-29-30 59,24 28-104,1-1 0,1 0 0,0 0 0,0-2 0,-13-25 0,24 40-25,0 0 1,-1-1 0,1 1 0,0 0 0,0 0-1,0-1 1,0 1 0,0 0 0,0 0 0,0-1-1,0 1 1,0 0 0,0-1 0,0 1 0,0 0 0,0 0-1,0-1 1,0 1 0,0 0 0,0 0 0,0-1-1,0 1 1,1 0 0,-1 0 0,0-1 0,0 1 0,0 0-1,0 0 1,0-1 0,1 1 0,-1 0 0,0 0-1,0 0 1,1 0 0,-1-1 0,0 1 0,0 0-1,0 0 1,1 0 0,-1 0 0,0 0 0,1 0 0,-1 0-1,0 0 1,1-1 0,20 1 42,20 8-144,-7 1-1480,-1-1 1,62 5 0,-32-12-5364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9.537"/>
    </inkml:context>
    <inkml:brush xml:id="br0">
      <inkml:brushProperty name="width" value="0.025" units="cm"/>
      <inkml:brushProperty name="height" value="0.025" units="cm"/>
    </inkml:brush>
  </inkml:definitions>
  <inkml:trace contextRef="#ctx0" brushRef="#br0">490 0 9097,'0'0'4548,"0"70"-2786,11-31 1088,-1 6-960,5 5 96,-8 7-545,2 6-480,-9 4-128,-5 4-385,-18 4-159,-16-2-97,-17-3 0,-7-2-128,-16-3 0,-12-11-1633,-1-12-3973,-1-13-12234</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4.893"/>
    </inkml:context>
    <inkml:brush xml:id="br0">
      <inkml:brushProperty name="width" value="0.025" units="cm"/>
      <inkml:brushProperty name="height" value="0.025" units="cm"/>
    </inkml:brush>
  </inkml:definitions>
  <inkml:trace contextRef="#ctx0" brushRef="#br0">83 0 17649,'0'0'576,"-24"58"33,7-18 672,5 2-801,-1 2-351,4 0-97,3-1 32,4-5-64,2-5 0,0-8 32,8-9-64,1-8-160,2-8-513,-11-6-7239</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5.223"/>
    </inkml:context>
    <inkml:brush xml:id="br0">
      <inkml:brushProperty name="width" value="0.025" units="cm"/>
      <inkml:brushProperty name="height" value="0.025" units="cm"/>
    </inkml:brush>
  </inkml:definitions>
  <inkml:trace contextRef="#ctx0" brushRef="#br0">1 106 14189,'0'0'7175,"66"6"-5221,-29-6-673,9-7-256,3-1-608,-2-2-353,-4 2-64,-3 0-64,-10-3-673,-11 0-704,-10-2-1474,-9-3-2434,0-4-5734</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5.551"/>
    </inkml:context>
    <inkml:brush xml:id="br0">
      <inkml:brushProperty name="width" value="0.025" units="cm"/>
      <inkml:brushProperty name="height" value="0.025" units="cm"/>
    </inkml:brush>
  </inkml:definitions>
  <inkml:trace contextRef="#ctx0" brushRef="#br0">1 93 13741,'0'0'6438,"51"-21"-4804,-4 8-257,2-4-416,6 2-609,3 2-320,-5 3-256,-4 7-1057,-6 3-1057,-3 0-1538,-10 8-1858</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5.909"/>
    </inkml:context>
    <inkml:brush xml:id="br0">
      <inkml:brushProperty name="width" value="0.025" units="cm"/>
      <inkml:brushProperty name="height" value="0.025" units="cm"/>
    </inkml:brush>
  </inkml:definitions>
  <inkml:trace contextRef="#ctx0" brushRef="#br0">37 0 13421,'0'0'1868,"-5"12"513,3-7-2075,-21 60 2566,21-61-2652,1 1 0,0-1 0,0 1-1,0-1 1,1 1 0,0 0 0,0-1 0,0 1 0,0 0-1,1-1 1,0 1 0,0-1 0,0 1 0,2 5-1,-1-8-195,0-1-1,0 1 0,0 0 0,0-1 0,0 1 0,1-1 0,-1 1 0,1-1 0,-1 0 0,1 0 0,-1 0 0,1-1 0,0 1 0,-1 0 0,1-1 0,0 0 0,-1 0 0,1 0 0,0 0 0,0 0 0,-1 0 0,6-2 0,2 1 11,0-1 0,-1 0 0,1 0 0,17-7 0,-4-3-428,-1-1 0,26-20 0,-26 17 279,-22 16 112,0 0 0,0 0 0,1 0 1,-1-1-1,0 1 0,0 0 0,0 0 0,1 0 1,-1 0-1,0 0 0,0 0 0,0-1 1,1 1-1,-1 0 0,0 0 0,0 0 1,1 0-1,-1 0 0,0 0 0,0 0 1,1 0-1,-1 0 0,0 0 0,0 0 0,1 0 1,-1 0-1,0 0 0,0 0 0,0 0 1,1 0-1,-1 1 0,0-1 0,0 0 1,1 0-1,-1 0 0,0 0 0,0 0 1,0 0-1,1 1 0,-1-1 0,0 0 0,0 0 1,0 0-1,0 1 0,0-1 0,1 0 1,-1 0-1,0 0 0,0 1 0,0-1 1,0 0-1,0 0 0,0 1 0,0-1 0,0 22 148,-9 24 316,8-44-435,1-1-1,-1 0 0,1 1 1,-1-1-1,1 1 0,0-1 0,0 1 1,-1-1-1,1 1 0,0-1 1,1 1-1,-1-1 0,0 1 0,0-1 1,0 1-1,1-1 0,-1 1 1,1-1-1,-1 0 0,1 1 0,0-1 1,-1 0-1,1 1 0,0-1 1,0 0-1,0 0 0,0 0 1,0 0-1,0 0 0,2 2 0,0-2-40,1 0-1,-1-1 1,0 1-1,0 0 0,0-1 1,0 0-1,0 0 1,1 0-1,-1 0 0,0-1 1,0 1-1,0-1 0,0 1 1,6-3-1,17-12-2145,-10 0-2527,4-7-5103</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6.256"/>
    </inkml:context>
    <inkml:brush xml:id="br0">
      <inkml:brushProperty name="width" value="0.025" units="cm"/>
      <inkml:brushProperty name="height" value="0.025" units="cm"/>
    </inkml:brush>
  </inkml:definitions>
  <inkml:trace contextRef="#ctx0" brushRef="#br0">149 112 14606,'0'0'6769,"-9"0"-4741,4-1-1942,0 1-1,-1 0 1,1 0-1,-1 0 1,1 1-1,-1 0 0,1 0 1,0 0-1,0 0 1,-1 1-1,1 0 0,0 0 1,0 1-1,1-1 1,-1 1-1,0 0 1,1 0-1,0 1 0,0-1 1,0 1-1,-5 5 1,6-4 1,-1 0 1,1 1 0,0-1 0,1 1 0,-1 0 0,1-1 0,0 1 0,-1 9 0,2-14-76,1 1 0,0-1 1,0 0-1,0 1 0,-1-1 1,1 0-1,1 1 0,-1-1 0,0 0 1,0 1-1,0-1 0,1 0 1,-1 1-1,0-1 0,1 0 1,-1 1-1,1-1 0,0 0 0,-1 0 1,1 0-1,0 0 0,0 0 1,0 0-1,0 0 0,0 0 1,0 0-1,0 0 0,0 0 1,0 0-1,0-1 0,0 1 0,1 0 1,-1-1-1,0 1 0,0-1 1,1 0-1,-1 1 0,0-1 1,1 0-1,-1 0 0,3 0 1,6 0 33,1 0 0,-1-1 1,0 0-1,0-1 0,0 0 1,0-1-1,0 0 1,0 0-1,-1-1 0,0-1 1,0 1-1,0-2 0,0 1 1,15-14-1,-11 9-50,-2-1 0,1 0 1,-1-1-1,-1 0 0,0-1 0,-1 0 0,0-1 0,-1 1 0,7-17 0,-4-8-531,-11 37 523,0 1 0,0-1 0,1 1 0,-1-1 0,0 1 0,0-1 1,0 1-1,0-1 0,0 0 0,0 1 0,0-1 0,0 1 1,0-1-1,0 1 0,0-1 0,0 1 0,0-1 0,0 1 0,-1-1 1,1 0-1,0 1 0,0-1 0,-1 1 0,1 0 0,0-1 1,0 1-1,-1-1 0,1 1 0,-1-1 0,1 1 0,0 0 1,-1-1-1,1 1 0,-1 0 0,1-1 0,-1 1 0,1 0 0,-1 0 1,1-1-1,-1 1 0,1 0 0,-1 0 0,1 0 0,-1 0 1,0 0-1,1 0 0,-1 0 0,1 0 0,-1 0 0,1 0 0,-1 0 1,1 0-1,-1 0 0,0 0 0,1 1 0,-1-1 0,1 0 1,-1 0-1,1 1 0,-1-1 0,1 0 0,0 0 0,-1 1 0,1-1 1,-1 1-1,1 0 0,-7 2 14,1 1 1,1 1 0,-1-1-1,1 1 1,0 0 0,0 0-1,0 1 1,1-1-1,-1 1 1,1 0 0,1 0-1,-6 13 1,4-8 130,1 0 0,0 0 1,1 0-1,1 0 0,-1 0 0,2 1 0,-1 17 1,2-28-131,0 1 0,0-1 0,0 1 0,1-1 0,-1 1 1,0 0-1,1-1 0,-1 1 0,1-1 0,0 0 0,-1 1 1,1-1-1,0 1 0,0-1 0,0 0 0,0 0 0,0 1 1,0-1-1,0 0 0,0 0 0,1 0 0,1 1 0,0 0 6,1 0-1,0-1 0,0 1 1,0-1-1,-1 0 1,1 0-1,0 0 0,8 0 1,-3-1 9,1 0 1,-1 0 0,0-1 0,1 0 0,-1-1 0,0 0 0,14-4 0,-10-1 0,1-1 0,-1 0 1,-1 0-1,1-1 0,-1-1 1,-1 0-1,14-16 0,-25 53 77,-2-17-87,0 0 332,1 0 1,-1 0-1,2 0 1,-1 0-1,2 11 0,-1-20-422,0 0-1,1 1 1,-1-1-1,0 0 1,0 1-1,1-1 1,-1 0-1,1 0 1,-1 0-1,1 1 1,0-1-1,-1 0 1,1 0-1,0 0 1,0 0-1,0 0 1,0 0-1,0 0 1,0-1-1,0 1 1,0 0-1,0 0 1,0-1-1,0 1 1,0-1-1,1 1 1,-1-1-1,0 1 1,0-1-1,1 0 1,-1 0-1,0 1 1,0-1-1,1 0 1,-1 0-1,0 0 1,1-1-1,-1 1 1,0 0-1,0 0 1,1-1-1,-1 1 1,0 0-1,0-1 1,1 0-1,-1 1 1,0-1-1,0 0 1,1 0 0,10-9-4425,1-6-3117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6.597"/>
    </inkml:context>
    <inkml:brush xml:id="br0">
      <inkml:brushProperty name="width" value="0.025" units="cm"/>
      <inkml:brushProperty name="height" value="0.025" units="cm"/>
    </inkml:brush>
  </inkml:definitions>
  <inkml:trace contextRef="#ctx0" brushRef="#br0">1 1 16592,'0'0'4644,"52"22"-10986,-31-14-4164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7.395"/>
    </inkml:context>
    <inkml:brush xml:id="br0">
      <inkml:brushProperty name="width" value="0.025" units="cm"/>
      <inkml:brushProperty name="height" value="0.025" units="cm"/>
    </inkml:brush>
  </inkml:definitions>
  <inkml:trace contextRef="#ctx0" brushRef="#br0">21 27 13068,'0'0'10698,"5"10"-9881,-5-9-801,2 1 73,0 0-1,-1 1 1,0-1-1,1 1 0,-1-1 1,0 1-1,0 0 1,0-1-1,-1 1 1,1 0-1,-1 0 1,0 0-1,1-1 0,-1 1 1,0 0-1,-1 0 1,1 0-1,0-1 1,-1 1-1,0 0 1,1 0-1,-1-1 0,0 1 1,0-1-1,-1 1 1,1-1-1,-1 1 1,1-1-1,-4 5 0,2-4 25,0 1 0,1 0 0,0 0 0,0 0 0,0 0-1,0 0 1,0 0 0,1 0 0,0 1 0,0-1-1,0 1 1,1-1 0,-1 0 0,1 5 0,0-8-107,0 0 1,1 0 0,-1 0 0,0 0 0,1 0-1,-1 0 1,1 0 0,-1-1 0,1 1-1,-1 0 1,1 0 0,0-1 0,-1 1-1,1 0 1,0-1 0,0 1 0,-1 0-1,1-1 1,0 1 0,0-1 0,0 0-1,0 1 1,0-1 0,-1 0 0,1 1-1,0-1 1,0 0 0,0 0 0,0 0 0,2 0-1,37 2 264,-32-2-173,5-1-54,-1 0 0,1-1 0,-1 0 1,1-1-1,-1 0 0,0-1 0,-1 0 0,1-1 0,-1 0 0,20-13 0,-24 14-38,-1-1 1,1 0-1,-1 0 1,0 0-1,0-1 1,0 0-1,-1 0 0,0 0 1,0-1-1,-1 0 1,1 0-1,-2 0 0,1 0 1,-1-1-1,0 1 1,0-1-1,2-15 0,-5 21-11,0 1 0,-1 0 0,1-1 0,0 1 0,-1 0 0,1-1 0,-1 1 0,0 0 0,1-1 0,-1 1 0,0 0 0,0 0 0,0 0-1,0 0 1,0 0 0,0 0 0,0 0 0,0 0 0,0 0 0,0 0 0,-1 1 0,1-1 0,0 0 0,-1 1 0,1-1 0,0 1-1,-1-1 1,1 1 0,-1 0 0,1 0 0,0 0 0,-1 0 0,1 0 0,-1 0 0,1 0 0,-3 0 0,1 0-8,0 0 1,1 0-1,-1 0 1,0 0 0,0 1-1,1-1 1,-1 0-1,0 1 1,1 0-1,-1 0 1,1 0-1,-1 0 1,1 0-1,-1 1 1,1-1 0,0 1-1,0-1 1,-1 1-1,1 0 1,-2 2-1,3-3 7,0 1-1,0-1 0,0 0 0,0 1 1,0-1-1,1 1 0,-1-1 1,0 1-1,1-1 0,-1 1 0,1-1 1,-1 1-1,1 0 0,0-1 0,0 1 1,0 0-1,0-1 0,0 1 1,0 0-1,0-1 0,1 1 0,-1 0 1,0-1-1,1 1 0,0-1 0,-1 1 1,1-1-1,0 1 0,0-1 1,-1 1-1,1-1 0,0 0 0,1 1 1,-1-1-1,0 0 0,0 0 1,0 0-1,1 0 0,-1 0 0,1 0 1,-1 0-1,0 0 0,1-1 0,0 1 1,-1-1-1,1 1 0,-1-1 1,3 1-1,10 1-194,-1 0 0,1-1 0,0 0 0,24-2 0,-18 0 128,-19 1 212,-1 3-57,0 1 0,-1-1 0,0 0 0,0 1-1,0-1 1,0 0 0,0 0 0,-3 6 0,3-8-13,0 1-33,1 1 0,-1 0 0,0 0-1,1-1 1,0 1 0,0 0 0,0 0 0,0-1 0,0 1 0,0 0 0,0 0 0,1-1 0,0 1 0,-1 0 0,1-1-1,2 5 1,-2-6-20,-1 0 0,1 0 0,0 0 0,-1 0 0,1 0 1,0 0-1,0 0 0,0 0 0,0 0 0,0 0 0,0 0 0,0-1 0,0 1 0,0 0 0,0-1 0,0 1 0,1-1 0,-1 1 0,0-1 0,0 1 0,1-1 0,-1 0 0,0 0 0,1 0 0,-1 0 0,0 0 0,0 0 0,1 0 0,-1 0 0,0 0 0,1 0 0,-1-1 0,0 1 0,0-1 0,1 1 1,-1-1-1,0 1 0,1-2 0,0 0 0,0 0 0,-1-1 1,1 1-1,-1-1 1,1 1-1,-1-1 1,0 0-1,0 1 0,0-1 1,0 0-1,-1 0 1,1 0-1,-1 1 1,0-1-1,1 0 0,-1 0 1,-1 0-1,0-6 1,1 4-21,0 5-27,30-41-1426,-10 10 1469,-13 23-59,-4 6 39,0-1-1,-1 0 0,1 1 1,-1-1-1,0-1 1,0 1-1,0 0 0,0 0 1,1-5-1,-3 7 58,-13 19-64,5-6 129,1 0-1,0 0 1,1 1-1,1 0 1,0 0 0,0 0-1,1 0 1,1 1-1,0 0 1,0 19 0,2-33-126,1 1 0,0-1 0,0 1 1,0-1-1,0 1 0,0-1 0,0 1 1,0-1-1,0 1 0,0-1 0,0 1 1,0-1-1,1 1 0,-1-1 0,0 1 1,0-1-1,0 1 0,1-1 1,-1 1-1,0-1 0,0 1 0,1-1 1,-1 0-1,0 1 0,1-1 0,-1 1 1,1-1-1,-1 0 0,0 1 0,1-1 1,-1 0-1,1 0 0,-1 0 0,1 1 1,-1-1-1,1 0 0,-1 0 1,1 0-1,-1 0 0,1 0 0,-1 0 1,1 0-1,-1 0 0,1 0 0,0 0 1,-1 0-1,1 0 0,-1 0 0,1 0 1,-1 0-1,1 0 0,-1-1 0,0 1 1,1 0-1,-1 0 0,1-1 0,-1 1 1,1 0-1,0-1 0,2-1-620,-1 0-1,1 0 1,-1 0 0,1 0-1,-1 0 1,1 0 0,-1-1-1,3-4 1,5-14-6772,-5-7-3068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7.723"/>
    </inkml:context>
    <inkml:brush xml:id="br0">
      <inkml:brushProperty name="width" value="0.025" units="cm"/>
      <inkml:brushProperty name="height" value="0.025" units="cm"/>
    </inkml:brush>
  </inkml:definitions>
  <inkml:trace contextRef="#ctx0" brushRef="#br0">1 1 15054,'0'0'5061,"2"0"-1986,7 4-2434,2 5-353,3 0-160,4 1-64,1 3-448,10 0-1506,-1 0-1505,-7-3-1218,7 0-704</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8.695"/>
    </inkml:context>
    <inkml:brush xml:id="br0">
      <inkml:brushProperty name="width" value="0.025" units="cm"/>
      <inkml:brushProperty name="height" value="0.025" units="cm"/>
    </inkml:brush>
  </inkml:definitions>
  <inkml:trace contextRef="#ctx0" brushRef="#br0">174 96 8904,'0'0'4896,"-9"1"-2078,0 0-2261,-1 0-1,1 1 0,-1 1 0,1 0 1,0 0-1,0 0 0,0 1 1,0 1-1,-9 5 0,13-7-332,1 0-1,0 0 1,-1 0-1,1 0 1,0 1-1,1-1 0,-1 1 1,1 0-1,0 0 1,0 0-1,0 1 1,0-1-1,1 1 1,-1-1-1,1 1 1,0 0-1,1 0 1,-1 0-1,1 0 1,0 0-1,0 6 1,1-10-215,1 0 0,0 1 0,-1-1 0,1 0 0,0 1 1,0-1-1,0 0 0,0 0 0,0 1 0,0-1 0,0 0 1,0 0-1,0 0 0,0-1 0,0 1 0,1 0 0,-1 0 1,0-1-1,1 1 0,-1 0 0,1-1 0,-1 1 0,1-1 1,-1 0-1,1 0 0,-1 1 0,1-1 0,-1 0 0,1 0 1,-1 0-1,3-1 0,52-3 146,-43 0-212,1-1 0,-1 0 0,0-1 0,-1 0 0,1-1 0,-1 0 0,-1-1 0,19-16 0,-9 6-15,-2-1 0,0-1 0,23-33 0,-41 52 73,3-3-3,-1 0 0,0 0-1,0 0 1,-1 0 0,1-1-1,-1 1 1,0-1 0,0 0 0,-1 1-1,1-1 1,0-7 0,-2 12 4,0-1 1,0 1 0,0 0 0,0 0-1,0 0 1,0 0 0,0-1 0,0 1-1,0 0 1,0 0 0,0 0 0,0 0 0,0-1-1,0 1 1,0 0 0,0 0 0,0 0-1,-1 0 1,1 0 0,0-1 0,0 1-1,0 0 1,0 0 0,0 0 0,0 0-1,-1 0 1,1 0 0,0 0 0,0 0 0,0 0-1,0-1 1,0 1 0,-1 0 0,1 0-1,0 0 1,0 0 0,0 0 0,0 0-1,-1 0 1,1 0 0,0 0 0,0 0-1,0 0 1,0 0 0,0 0 0,-1 0 0,1 0-1,0 0 1,-12 6 85,-7 10 20,10-6-2,-1 1 0,2 1 0,-1 0 0,2 0 1,-1 1-1,-7 20 0,11-25-7,1 0-1,0 1 1,1 0 0,0-1-1,0 1 1,1 0 0,0 0-1,1 0 1,0 0-1,0 0 1,3 16 0,-2-23-91,0 1-1,0 0 1,0 0 0,1-1 0,-1 1-1,1-1 1,-1 1 0,1-1 0,0 0 0,0 0-1,0 0 1,0 0 0,0 0 0,1 0 0,-1 0-1,0-1 1,1 1 0,-1-1 0,1 1-1,0-1 1,-1 0 0,1 0 0,0-1 0,0 1-1,0 0 1,0-1 0,0 0 0,-1 0 0,1 0-1,0 0 1,4 0 0,1-1 4,0 1-1,0-2 1,0 1 0,0-1 0,0 0 0,0 0 0,-1-1-1,1 0 1,-1-1 0,10-5 0,-5 1-30,-1-1 0,1 0 0,-2-1 1,1 0-1,-1 0 0,-1-1 0,0 0 0,12-21 1,-21 32 8,0 0 0,0 0 1,0 0-1,0 0 0,0 0 0,0 0 1,0 0-1,0 0 0,0 0 1,0 0-1,-1 0 0,1 0 1,0 0-1,0 0 0,0 0 1,0 0-1,0 0 0,0 0 1,0 0-1,0 0 0,0-1 1,0 1-1,0 0 0,0 0 0,0 0 1,0 0-1,-1 0 0,1 0 1,0 0-1,0 0 0,0 0 1,0 0-1,0 0 0,-12 13-69,-12 22 174,20-28-22,0 0 0,1 1 0,0 0 0,0-1 0,1 1 0,0 0-1,0 0 1,1 0 0,0 1 0,0-1 0,1 0 0,1 11 0,-1-18-71,0 0 0,0 0-1,1 0 1,-1 0 0,0 0 0,1 0 0,-1 0-1,1 0 1,-1 0 0,1 0 0,-1-1 0,1 1 0,0 0-1,-1 0 1,1 0 0,0-1 0,0 1 0,-1-1-1,1 1 1,0 0 0,0-1 0,0 1 0,0-1-1,2 1 1,30 1 12,-25-3-63,-1 0 0,0-1 0,0 0 0,0 0 0,0 0 0,12-7 0,-9 1 9,-1 0-1,0 0 1,0-1-1,-1 0 1,0 0 0,0-1-1,-1 0 1,-1 0-1,0-1 1,0 0-1,-1 0 1,6-17 0,-21 57 221,6-20-54,0 0 0,1 1 0,1-1 0,-1 0 0,2 1 0,-2 13 0,3-20-139,0 1 1,0-1-1,1 0 1,-1 1-1,1-1 1,0 0-1,0 1 1,0-1-1,0 0 0,1 0 1,-1 0-1,1 0 1,0 0-1,-1 0 1,2 0-1,-1-1 1,0 1-1,0-1 0,1 1 1,-1-1-1,1 0 1,0 0-1,0 0 1,0 0-1,0-1 1,0 1-1,0-1 1,0 0-1,0 1 0,1-2 1,-1 1-1,0 0 1,7 0-1,-2 0-15,0-1-1,0 0 0,-1 0 1,1 0-1,0-1 1,0-1-1,0 1 0,0-1 1,-1 0-1,1-1 0,-1 0 1,0 0-1,0 0 0,9-7 1,-8 5 5,0-1 0,0 0 0,-1 0 0,0-1 1,0 0-1,-1-1 0,0 1 0,0-1 0,0 0 0,-1-1 1,-1 1-1,1-1 0,-1 0 0,-1 0 0,0-1 0,0 1 0,-1 0 1,0-1-1,0 0 0,0-11 0,-2 20 7,0 0 0,0 0 0,0 0 1,0 1-1,0-1 0,0 0 0,0 0 0,-1 0 0,1 0 0,0 0 0,0 1 1,-1-1-1,1 0 0,0 0 0,-1 0 0,1 1 0,-1-1 0,1 0 0,-1 1 1,1-1-1,-1 0 0,0 1 0,1-1 0,-1 1 0,0-1 0,1 1 0,-1-1 1,0 1-1,0-1 0,0 1 0,-1-1-8,-1 1 0,1 0 0,0 0 0,0 0 1,0 0-1,0 0 0,0 1 0,0-1 0,-1 1 0,1-1 0,0 1 1,-2 1-1,-3 1 11,0 0 0,0 1 0,1 0 0,-1 0 1,1 0-1,-8 8 0,9-7 94,0 1 0,1 1-1,-1-1 1,1 1 0,0 0 0,1 0 0,0 0-1,0 0 1,-3 10 0,5-14-70,1-1 0,-1 0 0,1 1 0,0-1 0,-1 1 1,1-1-1,0 1 0,0-1 0,1 1 0,-1-1 0,0 1 0,1-1 0,0 0 0,-1 1 0,1-1 0,0 0 1,0 1-1,0-1 0,1 0 0,-1 0 0,0 0 0,1 0 0,-1 0 0,1 0 0,0 0 0,0-1 0,0 1 0,0-1 1,0 1-1,0-1 0,0 0 0,3 2 0,6 1-30,-1-1 0,1 0 0,0 0 0,0-1 0,0-1 0,0 0 0,0 0 0,0-1 0,1-1 0,-1 0 0,0 0 0,0-1 0,0 0 0,0-1 0,-1 0 0,1-1 0,-1 0 0,0-1 0,0 0 1,0-1-1,0 0 0,-1 0 0,0-1 0,-1 0 0,1 0 0,-2-1 0,14-17 0,-22 27 59,-1 0 0,1 1 0,-1-1 0,1 0 0,0 1 0,0-1 0,0 1 0,0-1 0,0 1 1,1 0-1,-1-1 0,1 5 0,0-6-39,0 1-1,1-1 1,-1 0 0,1 0 0,-1 1 0,1-1 0,-1 0-1,1 0 1,0 1 0,-1-1 0,1 0 0,0 0 0,0 0-1,0 0 1,0 0 0,0 0 0,0 0 0,0-1-1,0 1 1,1 0 0,-1-1 0,0 1 0,0 0 0,1-1-1,-1 0 1,0 1 0,1-1 0,-1 0 0,0 1 0,1-1-1,-1 0 1,1 0 0,-1 0 0,3-1 0,21 2-1377,47-5 0,-2 0-3421,-69 4 3716</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9.477"/>
    </inkml:context>
    <inkml:brush xml:id="br0">
      <inkml:brushProperty name="width" value="0.025" units="cm"/>
      <inkml:brushProperty name="height" value="0.025" units="cm"/>
    </inkml:brush>
  </inkml:definitions>
  <inkml:trace contextRef="#ctx0" brushRef="#br0">202 58 7335,'31'-44'14742,"-22"30"-9853,-22 33-3855,-14 15-844,-64 62-1,56-61-85,-34 42 0,63-60-823,17-15-1103,24-15-276,-17 1 1578,-1-2-1,1 0 1,-2 0-1,0-2 1,-1 0-1,-1-1 1,0 0-1,-2-1 1,19-33-1,-51 91 3037,-29 82 0,44-106-2284,1 0 1,1-1-1,0 1 1,1 1-1,0-1 1,1 0-1,1 0 0,1 1 1,3 16-1,9 17-1598,-45-85-8809,8 8 3208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08.148"/>
    </inkml:context>
    <inkml:brush xml:id="br0">
      <inkml:brushProperty name="width" value="0.025" units="cm"/>
      <inkml:brushProperty name="height" value="0.025" units="cm"/>
    </inkml:brush>
  </inkml:definitions>
  <inkml:trace contextRef="#ctx0" brushRef="#br0">209 93 6438,'0'0'5280,"-9"-7"-3278,1 0-1375,-32-25 1990,16 4 2504,24 28-5059,-1-1 1,1 1-1,0 0 1,0 0-1,0-1 0,0 1 1,-1 0-1,1-1 1,0 1-1,0-1 1,0 1-1,0 0 0,0-1 1,0 1-1,0 0 1,0-1-1,0 1 1,0 0-1,0-1 0,0 1 1,0-1-1,0 1 1,0 0-1,0-1 1,1 1-1,-1 0 1,0-1-1,0 1 0,0 0 1,0-1-1,1 1 1,-1 0-1,0 0 1,0-1-1,1 1 0,-1-1 1,18-4 746,23 4-706,-38 1 65,-1 0-169,1 0-1,-1 1 1,0-1 0,0 0 0,0 1 0,0-1-1,0 1 1,0-1 0,0 1 0,-1 0 0,1 0 0,0 0-1,0 0 1,0 0 0,-1 1 0,1-1 0,-1 0-1,1 1 1,-1-1 0,1 1 0,-1 0 0,0-1-1,0 1 1,0 0 0,0 0 0,0-1 0,0 1 0,0 0-1,-1 0 1,1 0 0,-1 0 0,1 0 0,-1 3-1,0-1 1,1 0-1,-1 0 0,0 0 0,-1 0 0,1 0 1,-1 0-1,1 0 0,-1 0 0,-1 0 0,1 0 0,0 0 1,-1-1-1,0 1 0,0-1 0,-4 7 0,-8 5 32,-1-1-1,-1-1 0,1 0 1,-35 20-1,32-22-2,0 1 1,1 1-1,1 0 0,-17 18 0,32-31-37,0 1-1,1 0 0,-1 0 1,0 0-1,0-1 0,1 1 1,-1 0-1,0 0 0,1 0 0,-1 0 1,1 0-1,0 0 0,-1 0 1,1 0-1,0 0 0,-1 0 1,1 0-1,0 0 0,0 1 1,0-1-1,0 0 0,0 0 1,0 0-1,0 0 0,1 0 0,-1 0 1,0 0-1,1 0 0,-1 1 1,2 0 3,-1 0 0,1 0 0,0-1 0,0 1 0,0-1 0,-1 1 0,1-1 1,0 0-1,1 1 0,-1-1 0,0 0 0,4 1 0,9 2-27,1 0 0,-1-1 0,17 1 0,-29-4 4,61 5-2358,-2-5-3760,-25-1 494</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9.810"/>
    </inkml:context>
    <inkml:brush xml:id="br0">
      <inkml:brushProperty name="width" value="0.025" units="cm"/>
      <inkml:brushProperty name="height" value="0.025" units="cm"/>
    </inkml:brush>
  </inkml:definitions>
  <inkml:trace contextRef="#ctx0" brushRef="#br0">0 15 11018,'0'0'9353,"55"-14"-8744,-19 14-449,9 3-128,2 3-128,0-1-2050,-1-2-3363</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40.156"/>
    </inkml:context>
    <inkml:brush xml:id="br0">
      <inkml:brushProperty name="width" value="0.025" units="cm"/>
      <inkml:brushProperty name="height" value="0.025" units="cm"/>
    </inkml:brush>
  </inkml:definitions>
  <inkml:trace contextRef="#ctx0" brushRef="#br0">52 0 12556,'0'0'11355,"-8"7"-10912,6-6-441,-28 30 801,29-30-751,0 1 0,-1 0 1,1-1-1,0 1 0,0 0 0,1 0 0,-1 0 0,0 0 0,1 0 0,-1 0 0,1 0 0,-1 0 0,1 0 0,0 0 0,0 0 0,0 0 0,0 0 1,0 0-1,1 1 0,-1-1 0,1 0 0,-1 0 0,2 3 0,-1-4-43,0 1 0,0-1 0,0 0 0,1 0 0,-1 0-1,0 0 1,0 0 0,1 0 0,-1-1 0,1 1 0,-1 0 0,0-1 0,1 1 0,0-1 0,-1 1 0,1-1-1,-1 0 1,1 1 0,2-1 0,39 0 81,-29-1-54,-1 0-71,-1-1-1,1 0 0,-1 0 1,0-2-1,0 1 0,18-10 1,-19 9-528,-1-1 1,1 2-1,0-1 1,0 1-1,0 1 1,0 0-1,0 1 1,18-1 0,17 14-2888,-38-9 2447,-1-1-1,1 0 1,0 0-1,15 2 1,10-4-3156,2 0-2087</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40.544"/>
    </inkml:context>
    <inkml:brush xml:id="br0">
      <inkml:brushProperty name="width" value="0.025" units="cm"/>
      <inkml:brushProperty name="height" value="0.025" units="cm"/>
    </inkml:brush>
  </inkml:definitions>
  <inkml:trace contextRef="#ctx0" brushRef="#br0">153 167 11018,'0'0'6737,"-10"-2"-4179,5 0-2381,0 2 1,-1-1-1,1 0 1,0 1-1,-1 0 1,1 0-1,-1 1 1,1 0 0,0 0-1,0 0 1,-1 0-1,1 1 1,0 0-1,0 0 1,1 0-1,-1 0 1,0 1-1,1 0 1,-1 0 0,1 0-1,0 1 1,0 0-1,0-1 1,1 1-1,-1 0 1,-4 7-1,7-10-134,0 0 0,1 0-1,-1 0 1,0 0-1,0 0 1,1 1-1,-1-1 1,0 0 0,1 0-1,-1 0 1,1 1-1,0-1 1,-1 0 0,1 0-1,0 1 1,0-1-1,0 0 1,0 1-1,0-1 1,0 0 0,0 0-1,0 1 1,0-1-1,1 2 1,0-2-22,0 0-1,0 0 1,0-1 0,0 1-1,0 0 1,0 0 0,0 0 0,1-1-1,-1 1 1,0-1 0,0 1-1,1-1 1,-1 1 0,0-1-1,1 0 1,-1 0 0,0 1 0,3-1-1,6 0 26,0 0 1,-1-1-1,1 0 0,0 0 0,10-4 0,-2 0-156,-1-2-1,0 0 0,0-1 1,0-1-1,-1 0 0,-1-1 1,0-1-1,18-16 0,-22 17 17,-1 1 0,0-2 0,-1 1 0,0-1 0,0-1 0,-1 0 0,-1 0 0,0 0 0,0-1 0,-1 0 0,4-16 0,-10 29 96,0 0 0,1 0 1,-1-1-1,0 1 0,0 0 1,0 0-1,0 0 0,0 0 1,0 0-1,0 0 0,0 0 1,0-1-1,0 1 1,0 0-1,0 0 0,0 0 1,0 0-1,0 0 0,0-1 1,0 1-1,0 0 0,0 0 1,0 0-1,0 0 0,0 0 1,0-1-1,0 1 0,0 0 1,0 0-1,0 0 0,0 0 1,0 0-1,0 0 0,0-1 1,0 1-1,0 0 0,0 0 1,0 0-1,-1 0 0,1 0 1,0 0-1,0 0 0,0 0 1,0 0-1,0-1 0,0 1 1,0 0-1,-1 0 0,1 0 1,0 0-1,0 0 0,0 0 1,0 0-1,0 0 1,0 0-1,-1 0 0,1 0 1,0 0-1,0 0 0,0 0 1,0 0-1,-1 0 0,-10 8 35,-12 16-66,17-14 170,-1 1 0,1 1 0,1-1 0,0 1 0,0 0 0,2 0 0,-1 0 0,1 1 0,1-1 0,0 1 0,1-1 0,1 22 0,0-28-150,1 0 1,0 0-1,0 0 1,1-1-1,-1 1 1,1 0-1,0-1 0,1 0 1,-1 1-1,1-1 1,0 0-1,6 7 1,-5-8-242,0 0 1,1 0-1,-1-1 1,1 0 0,-1 0-1,1 0 1,0 0-1,0-1 1,0 1-1,1-1 1,-1-1-1,0 1 1,1-1 0,-1 0-1,8 1 1,23-2-4796,1-5-2968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40.906"/>
    </inkml:context>
    <inkml:brush xml:id="br0">
      <inkml:brushProperty name="width" value="0.025" units="cm"/>
      <inkml:brushProperty name="height" value="0.025" units="cm"/>
    </inkml:brush>
  </inkml:definitions>
  <inkml:trace contextRef="#ctx0" brushRef="#br0">51 0 6022,'0'0'13516,"-41"67"-12010,37-40-865,-2 2-97,6 1-256,0 0-160,0 2-96,4-3-768,2 1-1442,-6-7-2082,0-7-961,0-5-4837</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41.277"/>
    </inkml:context>
    <inkml:brush xml:id="br0">
      <inkml:brushProperty name="width" value="0.025" units="cm"/>
      <inkml:brushProperty name="height" value="0.025" units="cm"/>
    </inkml:brush>
  </inkml:definitions>
  <inkml:trace contextRef="#ctx0" brushRef="#br0">10 140 11371,'-2'-12'1938,"-4"-41"-219,5 51-1535,1-1 0,0 1 0,0-1 1,0 1-1,0-1 0,0 1 1,1-1-1,-1 1 0,1-1 1,-1 1-1,1-1 0,0 1 1,0 0-1,0 0 0,0-1 0,0 1 1,1 0-1,-1 0 0,1 0 1,-1 0-1,1 0 0,0 0 1,0 1-1,0-1 0,0 1 1,0-1-1,0 1 0,0 0 0,0-1 1,1 1-1,-1 0 0,0 1 1,4-2-1,6-1 201,1 1 0,0 1 0,0 0 0,-1 0 0,17 2 1,-7 0 165,-5-1-309,-1 2-1,0 0 1,0 0-1,23 7 1,-32-7-182,-1 0 1,1 1-1,0-1 0,-1 1 0,0 0 1,1 1-1,-1 0 0,-1 0 0,1 0 1,0 1-1,-1-1 0,9 12 0,-13-14-57,1 0 0,-1 0 0,0 0 0,0 0-1,0 0 1,0 1 0,-1-1 0,1 0 0,0 1-1,-1-1 1,0 0 0,0 1 0,0-1 0,0 1-1,0-1 1,0 0 0,0 1 0,-1-1 0,1 1 0,-1-1-1,0 0 1,0 0 0,1 1 0,-2-1 0,1 0-1,0 0 1,0 0 0,-1 0 0,1 0 0,-1 0-1,1 0 1,-1-1 0,0 1 0,0-1 0,-3 3-1,-8 6 28,0-1 0,-1-1 1,0 0-1,-18 7 0,18-9-15,12-5 118,-30 18-722,29-9-413,20-1 79,76 8-508,-67-13 1434,-1 0-1,0 2 0,0 0 1,0 2-1,0 1 0,25 13 1,-48-22 26,0 1 0,0 0 1,-1 0-1,1 0 0,0 0 1,-1 0-1,1 1 0,-1-1 1,1 0-1,-1 1 0,0-1 1,1 1-1,-1-1 0,0 1 1,0 0-1,0-1 0,0 1 1,0 0-1,-1 0 0,1 0 1,-1 0-1,1-1 0,-1 1 1,1 0-1,-1 4 0,-1-3 65,0-1 0,0 1-1,0 0 1,0-1 0,-1 1 0,1-1-1,-1 1 1,1-1 0,-1 1-1,0-1 1,0 0 0,0 0 0,0 0-1,-1 0 1,-2 1 0,-11 8 278,0-1-1,-1-1 1,0-1 0,-20 7 0,-5-1-246,0-1-1,-56 9 1,-28-9-5227,56-11-2085</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41.621"/>
    </inkml:context>
    <inkml:brush xml:id="br0">
      <inkml:brushProperty name="width" value="0.025" units="cm"/>
      <inkml:brushProperty name="height" value="0.025" units="cm"/>
    </inkml:brush>
  </inkml:definitions>
  <inkml:trace contextRef="#ctx0" brushRef="#br0">0 121 12812,'0'0'5306,"14"-1"-3939,255-32 2540,-90 7-2107,669-31 1554,5 54-3110,411 64-121,-1214-57-457,69 9 343,-105-10-1468,-1 0 0,1 1 0,17 8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02.989"/>
    </inkml:context>
    <inkml:brush xml:id="br0">
      <inkml:brushProperty name="width" value="0.025" units="cm"/>
      <inkml:brushProperty name="height" value="0.025" units="cm"/>
    </inkml:brush>
  </inkml:definitions>
  <inkml:trace contextRef="#ctx0" brushRef="#br0">0 307 8680,'138'25'1174,"58"13"1282,223 13 0,17-39-1726,125 8-697,767 9-46,-253-15 496,753 13 1181,-1470-27-1470,485-43-75,-1-50-85,-621 67-11,1209-114 46,-1328 133-61,1933-100 6,-25 145 29,136-18 1216,-1597-43-695,826-25-306,-629 50-235,-202 2 40,-361-13 219,187-34 1,63-4 1527,-433 47-1812,0 0-1,1 0 0,-1 0 0,0 0 0,0 0 0,0 0 0,0 0 0,1 0 1,-1 0-1,0 0 0,0 0 0,0 0 0,0 0 0,0 0 0,1 0 0,-1 0 0,0 0 1,0 1-1,0-1 0,0 0 0,0 0 0,0 0 0,0 0 0,1 0 0,-1 0 0,0 1 1,0-1-1,0 0 0,0 0 0,0 0 0,0 0 0,0 0 0,0 1 0,0-1 1,0 0-1,0 0 0,0 0 0,0 0 0,0 1 0,0-1 0,0 0 0,0 0 0,0 0 1,0 0-1,0 0 0,0 1 0,0-1 0,0 0 0,0 0 0,0 0 0,-1 0 0,1 0 1,0 1-1,0-1 0,0 0 0,0 0 0,0 0 0,0 0 0,0 0 0,-1 0 1,1 0-1,0 0 0,0 1 0,0-1 0,0 0 0,0 0 0,-1 0 0,1 0 0,0 0 1,-1 0-231,1 1 1,0-1 0,-1 0 0,1 1-1,0-1 1,-1 1 0,1-1 0,0 1-1,0-1 1,-1 1 0,1-1 0,0 1-1,0-1 1,0 1 0,0 0 0,0-1-1,0 1 1,-1-1 0,1 1 0,1-1-1,-1 1 1,0-1 0,0 1 0,0 0-1,0-1 1,0 1 0,0-1 0,1 1-1,-1 0 1,5 0-5347</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21.723"/>
    </inkml:context>
    <inkml:brush xml:id="br0">
      <inkml:brushProperty name="width" value="0.025" units="cm"/>
      <inkml:brushProperty name="height" value="0.025" units="cm"/>
    </inkml:brush>
  </inkml:definitions>
  <inkml:trace contextRef="#ctx0" brushRef="#br0">87 117 6502,'-8'3'-5,"-1"0"-182,-46 14 2685,40-10-714,31-7-461,35-3-1157,1 2-1,64 8 0,20-1 252,770-40 581,165-38-912,-588 55 143,288-4 556,-703 21-759,1162-12 231,-476 15-39,-534 11 874,307 59 0,-489-66-1017,63 5 0,-91-12-365,0 1-1,0-2 1,0 1-1,0-1 1,0-1-1,0 0 0,0 0 1,0-1-1,-1 0 1,0-1-1,14-7 1,19-21-3671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24.426"/>
    </inkml:context>
    <inkml:brush xml:id="br0">
      <inkml:brushProperty name="width" value="0.025" units="cm"/>
      <inkml:brushProperty name="height" value="0.025" units="cm"/>
    </inkml:brush>
  </inkml:definitions>
  <inkml:trace contextRef="#ctx0" brushRef="#br0">875 521 3651,'-13'-15'171,"-50"-50"715,-78-62 1,-74-29 951,184 137-1731,-1 2 1,-1 0-1,-1 3 0,0 1 1,-44-12-1,-68-1 66,92 17-26,74 11-110,0-1 0,30-3 0,1 0 66,1845-15 2016,1917 53-656,-3574-29-1224,1508 56 1833,-1728-62-2240,44-1-2626,-57-5-1958</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25.256"/>
    </inkml:context>
    <inkml:brush xml:id="br0">
      <inkml:brushProperty name="width" value="0.025" units="cm"/>
      <inkml:brushProperty name="height" value="0.025" units="cm"/>
    </inkml:brush>
  </inkml:definitions>
  <inkml:trace contextRef="#ctx0" brushRef="#br0">1 342 12620,'0'0'641,"12"0"-609,46 0-6,773-22 209,229-86-1237,58-6-281,475 45 1932,2 64 1329,-905 7-1338,723 8-239,-1399-10-474,79 1-2226,113-13 0,-83-12-5757</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08.496"/>
    </inkml:context>
    <inkml:brush xml:id="br0">
      <inkml:brushProperty name="width" value="0.025" units="cm"/>
      <inkml:brushProperty name="height" value="0.025" units="cm"/>
    </inkml:brush>
  </inkml:definitions>
  <inkml:trace contextRef="#ctx0" brushRef="#br0">217 39 9737,'0'0'7869,"-8"-3"-5792,4 2-1988,1 0 1,0 0-1,-1 0 1,1 0 0,-1 0-1,0 1 1,1 0-1,-1 0 1,1 0 0,-1 0-1,1 1 1,-1-1 0,1 1-1,-1 0 1,1 0-1,-1 0 1,1 0 0,0 1-1,-1-1 1,1 1-1,0 0 1,0 0 0,0 0-1,0 0 1,1 0-1,-1 1 1,-2 2 0,-9 10 29,0 1 1,0 0-1,2 1 0,-15 25 1,22-33-61,0 0 1,1 0 0,1 0-1,-1 0 1,1 0 0,1 1 0,0 0-1,0-1 1,1 1 0,0 0-1,1 14 1,0-23-36,0 1 0,1-1 0,-1 1 0,1-1 0,0 0 0,-1 1 0,1-1 0,0 0 0,0 1 0,0-1 0,0 0 0,0 0 0,0 0-1,0 0 1,0 0 0,0 0 0,1 0 0,-1 0 0,0-1 0,1 1 0,-1 0 0,1-1 0,-1 1 0,1-1 0,-1 1 0,0-1 0,1 0 0,0 0 0,-1 1 0,1-1 0,2-1 0,53-2 1798,-46 1-1600,0-2 0,1 1 0,-1-1 0,-1-1 0,1 0 0,-1 0 0,0-1 0,0-1 0,0 1 0,-1-2 0,0 1 0,-1-1 0,1-1 0,-2 1 0,10-13 0,-12 14-186,-1 0-1,0 0 0,0 0 1,0 0-1,-1-1 0,0 1 1,-1-1-1,0 1 0,0-1 1,1-11-1,-3 14-172,0-1 1,0 1-1,0-1 0,-1 1 1,0-1-1,0 1 0,0 0 1,-1-1-1,1 1 0,-1 0 1,-1 0-1,1 0 0,-1 0 1,0 0-1,0 1 0,-4-5 1,-16-10-3778,7 14-2967</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2.752"/>
    </inkml:context>
    <inkml:brush xml:id="br0">
      <inkml:brushProperty name="width" value="0.025" units="cm"/>
      <inkml:brushProperty name="height" value="0.025" units="cm"/>
    </inkml:brush>
  </inkml:definitions>
  <inkml:trace contextRef="#ctx0" brushRef="#br0">0 248 3235,'0'0'977,"7"-10"48,18-27 472,57-84 1540,-29 47 1841,-45 68-337,-7 17-2575,-6 16-797,-28 75 1307,22-73-2186,1-1-1,2 1 1,1 0-1,-5 50 1,11 58-80,2-62-2796,-7-85-5843,-1 1 5738,-6-16-5898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3.099"/>
    </inkml:context>
    <inkml:brush xml:id="br0">
      <inkml:brushProperty name="width" value="0.025" units="cm"/>
      <inkml:brushProperty name="height" value="0.025" units="cm"/>
    </inkml:brush>
  </inkml:definitions>
  <inkml:trace contextRef="#ctx0" brushRef="#br0">0 40 14894,'0'0'5093,"64"-17"-4036,-15 12 224,14-1-288,4 1-384,5 1-385,3 1-192,-7 3 0,-7 0-481,-9 0-1440,-16 0-2211,-21 0-1922</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3.441"/>
    </inkml:context>
    <inkml:brush xml:id="br0">
      <inkml:brushProperty name="width" value="0.025" units="cm"/>
      <inkml:brushProperty name="height" value="0.025" units="cm"/>
    </inkml:brush>
  </inkml:definitions>
  <inkml:trace contextRef="#ctx0" brushRef="#br0">0 63 15150,'0'0'1986,"68"5"545,-15-7-1282,5-10-769,2 2-384,6-2-64,-5 2-1857,-7 0-3492,-8-1-6471</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3.766"/>
    </inkml:context>
    <inkml:brush xml:id="br0">
      <inkml:brushProperty name="width" value="0.025" units="cm"/>
      <inkml:brushProperty name="height" value="0.025" units="cm"/>
    </inkml:brush>
  </inkml:definitions>
  <inkml:trace contextRef="#ctx0" brushRef="#br0">21 360 15695,'0'0'1233,"-4"11"833,-12 35-491,16-45-1554,0 0 0,0 0 0,-1 0 0,1 1-1,0-1 1,0 0 0,0 0 0,0 0 0,1 0 0,-1 0 0,0 0 0,0 0 0,1 0 0,-1 0 0,0-1 0,1 1 0,-1 0 0,1 0 0,-1 0 0,1 0 0,0 0-1,-1-1 1,1 1 0,0 0 0,-1 0 0,1-1 0,0 1 0,0-1 0,0 1 0,0 0 0,0-1 0,-1 0 0,1 1 0,0-1 0,0 0 0,0 1 0,2-1-1,39 4 202,-35-4-113,21 0-19,0-2 1,1-1-1,-1-2 0,0 0 1,-1-2-1,0-1 0,0-1 1,0-1-1,-1-2 0,-1 0 1,26-17-1,-13 10 81,-40 45 918,-18 25 796,15-41-1698,1-1 0,0 1-1,1 0 1,0 0 0,0 1 0,1-1-1,0 1 1,1-1 0,0 18 0,1-27-180,0-1 0,0 1 1,0 0-1,1 0 0,-1 0 1,0 0-1,0-1 1,0 1-1,1 0 0,-1 0 1,1 0-1,-1-1 0,0 1 1,1 0-1,-1-1 0,1 1 1,0 0-1,-1-1 1,1 1-1,-1 0 0,1-1 1,0 1-1,0-1 0,-1 0 1,1 1-1,0-1 1,0 1-1,-1-1 0,1 0 1,0 0-1,0 0 0,0 1 1,0-1-1,-1 0 0,1 0 1,0 0-1,0 0 1,0 0-1,1-1 0,0 1 36,0 0 0,0-1-1,0 1 1,0-1 0,0 0-1,0 1 1,0-1-1,0 0 1,0 0 0,0 0-1,-1-1 1,1 1 0,0 0-1,-1-1 1,2-1 0,2-6-21,0-1 1,0 0-1,-1-1 1,0 1-1,-1 0 1,-1-1 0,1 0-1,-2 0 1,1 0-1,-2 0 1,1 0 0,-3-16-1,3 25-23,-1 1-1,0-1 1,1 1 0,-1-1-1,1 1 1,-1 0 0,1-1-1,-1 1 1,1 0-1,0 0 1,0-1 0,0 1-1,0 0 1,0 0 0,0 0-1,0 0 1,0 0-1,0 0 1,0 0 0,1 1-1,-1-1 1,0 0 0,1 1-1,-1-1 1,0 1 0,1-1-1,-1 1 1,1-1-1,2 1 1,54-6-186,-35 4-1,-18 2-11,40-10-1496,-42 9 1211,-1 0 1,0 1 0,0-1-1,0-1 1,0 1-1,0 0 1,0 0-1,0-1 1,0 1-1,-1-1 1,1 1-1,0-1 1,-1 0-1,0 0 1,1 0-1,-1 0 1,2-3-1,2-16-7732</inkml:trace>
  <inkml:trace contextRef="#ctx0" brushRef="#br0" timeOffset="1">431 31 17745,'0'0'8007,"78"-17"-14285,-42 3-7975</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4.939"/>
    </inkml:context>
    <inkml:brush xml:id="br0">
      <inkml:brushProperty name="width" value="0.025" units="cm"/>
      <inkml:brushProperty name="height" value="0.025" units="cm"/>
    </inkml:brush>
  </inkml:definitions>
  <inkml:trace contextRef="#ctx0" brushRef="#br0">284 0 14414,'0'0'4190,"-3"11"-2962,-39 123 1608,24-83-1716,-22 100 1,40-150-1119,0 0 0,0 0 0,0 0 0,0 0 0,0 0 0,0 0 0,1 0 0,-1 0 0,0 0 0,1 0 0,-1 0 0,0 0 0,1-1 0,-1 1 0,1 0 0,-1 0 0,1 0 0,0-1 0,-1 1 0,1 0 0,0-1 0,-1 1 0,1 0 0,0-1 0,0 1 0,0-1 0,0 1 1,-1-1-1,1 0 0,0 1 0,0-1 0,0 0 0,0 0 0,0 1 0,0-1 0,0 0 0,0 0 0,0 0 0,0 0 0,0 0 0,0-1 0,0 1 0,0 0 0,0 0 0,0 0 0,1-1 0,48-12 68,-17-2-88,36-14-128,-63 28 128,-1-1 0,0 1 0,0 0 0,1 1 0,-1-1 1,0 1-1,1 0 0,-1 0 0,1 1 0,-1-1 0,6 3 0,-9-3 18,-1 1 0,0-1 0,0 1 0,0-1 0,0 1-1,0-1 1,0 1 0,0 0 0,0 0 0,0-1 0,0 1 0,0 0-1,0 0 1,-1 0 0,1 0 0,0 0 0,-1 0 0,1 0-1,-1 0 1,1 1 0,-1-1 0,1 0 0,-1 0 0,0 0 0,0 0-1,1 1 1,-1-1 0,0 0 0,0 0 0,0 1 0,0-1-1,0 0 1,-1 0 0,1 0 0,0 1 0,-1-1 0,1 0 0,-1 0-1,0 2 1,-1 1 29,0 1 0,0-1 1,0 1-1,0-1 0,-1 0 0,0 0 0,0-1 0,-6 7 1,-5 2 436,-1-2 0,0 0 1,-1-1-1,0 0 1,0-1-1,-1-1 0,-34 9 1,24-9-291,0-1 0,-1-2 0,0-1 1,-39-1-1,61-2-298,1 0 1,0-1-1,0 0 0,0 0 1,0 0-1,0 0 0,0-1 0,0 0 1,0 0-1,-5-4 0,8 5-112,0 0-1,1 0 0,-1-1 0,0 1 1,1 0-1,-1-1 0,1 1 0,-1-1 1,1 0-1,0 0 0,0 1 0,0-1 1,0 0-1,0 0 0,0 0 0,0 0 1,1 0-1,-1 0 0,1 0 0,-1 0 1,1-1-1,0 1 0,0 0 1,0 0-1,0 0 0,0 0 0,1-4 0,0 4-206,0 0 0,0 0-1,0 0 1,0 0-1,0 0 1,0 1-1,1-1 1,-1 0-1,1 1 1,-1-1 0,1 1-1,-1 0 1,1-1-1,0 1 1,0 0-1,0 0 1,0 0-1,0 0 1,3-1-1,-3 1 31,28-11-6460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5.425"/>
    </inkml:context>
    <inkml:brush xml:id="br0">
      <inkml:brushProperty name="width" value="0.025" units="cm"/>
      <inkml:brushProperty name="height" value="0.025" units="cm"/>
    </inkml:brush>
  </inkml:definitions>
  <inkml:trace contextRef="#ctx0" brushRef="#br0">0 142 6983,'9'0'4158,"-7"0"-4059,86 0 10061,-29-13-4744,-23-5-5487,18-27 352,-51 42-265,-1 0 0,1 0 0,0 0 0,-1-1-1,0 1 1,0-1 0,0 1 0,0-1-1,0 0 1,-1 1 0,0-1 0,0 0 0,0 0-1,1-7 1,-2 11-15,0 0-1,0-1 1,0 1 0,0 0-1,0 0 1,0 0-1,0-1 1,0 1 0,0 0-1,0 0 1,0 0-1,0 0 1,0-1 0,0 1-1,-1 0 1,1 0-1,0 0 1,0 0 0,0-1-1,0 1 1,0 0-1,0 0 1,-1 0 0,1 0-1,0 0 1,0 0-1,0-1 1,0 1 0,-1 0-1,1 0 1,0 0-1,0 0 1,0 0 0,-1 0-1,1 0 1,0 0-1,0 0 1,0 0 0,-1 0-1,1 0 1,0 0-1,0 0 1,0 0 0,0 0-1,-1 0 1,1 0-1,0 0 1,0 0 0,-1 0-1,-14 8 14,-10 13-10,8-3 62,1 1 0,-17 28 0,30-43-55,0 0 0,0 1 0,0 0 0,1-1 0,0 1 0,0 0-1,0 0 1,1 0 0,0 1 0,0-1 0,0 0 0,0 0 0,1 1 0,0-1 0,0 0 0,1 0 0,1 10 0,-1-12-9,1-1 0,-1 0-1,1 0 1,0 0 0,-1 0-1,1 0 1,0-1 0,0 1-1,0 0 1,1-1 0,-1 0-1,0 1 1,1-1 0,-1 0-1,0 0 1,1 0 0,-1-1-1,1 1 1,0 0 0,-1-1-1,1 0 1,3 1 0,62-1 61,-55-2-42,1 0 1,-1-2 0,1 1 0,-1-2 0,0 0 0,-1 0-1,1-1 1,-1-1 0,19-12 0,-14 6-12,-1 0 0,0-1 0,-1 0-1,0-1 1,21-29 0,-19 9-415,-20 24 278,-16 14 136,13 1 56,-1 0 0,1 0-1,0 0 1,0 1 0,0 0 0,1 0-1,0 1 1,0 0 0,0 0-1,1 0 1,0 0 0,0 1 0,0-1-1,-2 9 1,4-12-48,1 0 0,0 0 0,-1 0-1,1 0 1,1 0 0,-1 0 0,0 0 0,1 1-1,0-1 1,0 0 0,0 0 0,0 0-1,0 1 1,0-1 0,1 0 0,0 0 0,0 0-1,0 0 1,0 0 0,0 0 0,0 0 0,1 0-1,-1 0 1,1 0 0,0-1 0,0 1 0,0-1-1,0 1 1,1-1 0,-1 0 0,0 0 0,1 0-1,0 0 1,5 3 0,1-1-123,1 1 0,-1-2 0,1 1 0,0-1 0,1-1 0,-1 0 0,0 0 0,1-1 0,-1 0 0,1-1 0,-1 0 0,1-1 0,12-2 0,-21 2-359,0 0 0,1-1 1,-1 1-1,-1-1 0,1 1 1,0-1-1,0 0 0,0 0 1,-1 0-1,1 0 0,-1 0 0,0 0 1,0 0-1,1 0 0,0-3 1,-2 4 420,14-24-8199</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5.767"/>
    </inkml:context>
    <inkml:brush xml:id="br0">
      <inkml:brushProperty name="width" value="0.025" units="cm"/>
      <inkml:brushProperty name="height" value="0.025" units="cm"/>
    </inkml:brush>
  </inkml:definitions>
  <inkml:trace contextRef="#ctx0" brushRef="#br0">0 1 20692,'0'0'8007</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7.446"/>
    </inkml:context>
    <inkml:brush xml:id="br0">
      <inkml:brushProperty name="width" value="0.025" units="cm"/>
      <inkml:brushProperty name="height" value="0.025" units="cm"/>
    </inkml:brush>
  </inkml:definitions>
  <inkml:trace contextRef="#ctx0" brushRef="#br0">100 0 14253,'0'1'6158,"0"13"-5189,-2 12-58,0 0-1,-13 49 1,7-44-913,-4 52 0,11-51-835,-6 52-2227,-6-46-1348,11-34 3529,0-1 0,0 0 0,0 0 0,0 0 0,-1-1 0,1 1 0,-1 0 0,-4 2-1,-8 4-6322</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7.793"/>
    </inkml:context>
    <inkml:brush xml:id="br0">
      <inkml:brushProperty name="width" value="0.025" units="cm"/>
      <inkml:brushProperty name="height" value="0.025" units="cm"/>
    </inkml:brush>
  </inkml:definitions>
  <inkml:trace contextRef="#ctx0" brushRef="#br0">0 145 8776,'0'0'15562,"8"-8"-14927,-6 5-568,2-1 27,-1 1-1,1-1 1,-1 1-1,1 0 0,0 0 1,0 0-1,1 1 0,-1-1 1,0 1-1,1 0 1,0 0-1,-1 0 0,1 1 1,0 0-1,0 0 0,5-1 1,64-1 733,-35 3-1187,1-3 1,57-10 0,-94 12 128,0 1 0,0-1 1,-1 0-1,1 0 0,0 0 0,0-1 0,-1 1 1,1 0-1,-1-1 0,1 0 0,1-2 1,-3 3-189,1 0 1,-1-1 0,0 0 0,0 1 0,-1-1 0,1 1 0,0-1-1,0 0 1,-1 0 0,1 1 0,-1-1 0,0 0 0,1 0 0,-1 0-1,0 0 1,0 1 0,0-1 0,-1-3 0,-2-17-5123</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8.123"/>
    </inkml:context>
    <inkml:brush xml:id="br0">
      <inkml:brushProperty name="width" value="0.025" units="cm"/>
      <inkml:brushProperty name="height" value="0.025" units="cm"/>
    </inkml:brush>
  </inkml:definitions>
  <inkml:trace contextRef="#ctx0" brushRef="#br0">0 9 11307,'0'0'13292,"66"-9"-12523,-24 14-609,-1 0-96,1 1-32,-3 0-768,1-1-866,-8 0-1089,0 0-1569,-13 0-192,-6 1-2498</inkml:trace>
  <inkml:trace contextRef="#ctx0" brushRef="#br0" timeOffset="1">347 122 9897,'-4'9'3091,"-5"9"-1564,-23 59 4475,29-71-5554,1 1 0,0-1-1,1 1 1,0 0 0,0-1 0,0 1 0,1 0-1,0 0 1,0 0 0,2 9 0,-1-15-431,0 0 0,-1 0 0,1 0 0,0 0 0,-1 0 0,1 0 0,0 0 0,0 0 0,0-1 0,0 1 0,0 0 0,0-1 0,0 1 0,0-1 0,0 1 0,0-1 0,0 1 0,0-1 0,0 0 0,1 1 0,-1-1 0,0 0 0,0 0 0,2 0 0,37 1 340,-28-2-248,1 0-67,0 0 0,0-2-1,-1 1 1,23-9 0,-22 7-222,-1 0 1,1 1-1,0 1 1,23-2 0,-35 4 170,-1 0 1,1 0 0,-1 0-1,1 0 1,-1 0-1,1 0 1,-1 0 0,0 1-1,1-1 1,-1 0 0,1 0-1,-1 1 1,1-1 0,-1 0-1,0 1 1,1-1-1,-1 0 1,0 1 0,1-1-1,-1 0 1,0 1 0,1-1-1,-1 1 1,0-1 0,0 1-1,0-1 1,1 1-1,-1-1 1,0 1 0,0-1-1,0 1 1,0-1 0,0 1-1,0 0 1,-1 26 101,1-25-143,-1 0 0,1 0-1,0 0 1,-1 0 0,1 1 0,0-1-1,1 0 1,-1 0 0,0 0 0,0 0-1,1 0 1,-1 0 0,1 0-1,0 0 1,1 4 0,1-5-273,0 0-1,0 1 1,0-1 0,0 0 0,0-1-1,0 1 1,0-1 0,1 1-1,-1-1 1,0 0 0,0 0 0,0 0-1,1 0 1,-1-1 0,0 1-1,0-1 1,0 0 0,0 0 0,0 0-1,5-3 1,3-1-1568,-1 0 0,1-1 0,-1 0-1,11-9 1,5-7-5257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6:45.079"/>
    </inkml:context>
    <inkml:brush xml:id="br0">
      <inkml:brushProperty name="width" value="0.025" units="cm"/>
      <inkml:brushProperty name="height" value="0.025" units="cm"/>
    </inkml:brush>
  </inkml:definitions>
  <inkml:trace contextRef="#ctx0" brushRef="#br0">972 130 6342,'-8'-15'1004,"-2"0"-1,0 0 1,0 1-1,-15-15 1,21 25-900,-1-1 1,0 2-1,0-1 1,0 1-1,0-1 0,0 1 1,-1 1-1,1-1 1,-1 1-1,0 0 1,0 0-1,1 1 1,-1 0-1,0 0 1,-13-1-1,4 3-87,-1 1 0,0 1 0,0 0-1,1 0 1,-1 2 0,1 0 0,0 1 0,1 0 0,-1 1 0,2 1 0,-1 0-1,-23 19 1,-12 13 68,-81 84 1,126-119-86,-46 47-476,2 3 0,2 2 0,4 2 0,-69 125 0,92-146 209,1 1-1,3 1 0,1 1 1,2 0-1,1 0 1,3 1-1,1 0 0,2 1 1,1 76-1,5-108 269,0 0 0,0 0-1,1 0 1,1 0 0,0-1-1,0 1 1,1-1 0,0 1-1,1-1 1,0 0 0,0-1-1,1 1 1,1-1 0,-1-1-1,2 1 1,-1-1 0,1 0-1,0-1 1,1 1 0,0-2-1,0 1 1,0-1 0,1-1-1,-1 0 1,2 0 0,-1-1-1,0 0 1,1-1 0,0 0-1,-1 0 1,17 0 0,-1 0 326,1-2 0,-1-1 0,0-1 0,0-1-1,1-2 1,-2 0 0,1-2 0,0-1 0,23-9 0,-4-3 299,-1-2-1,-1-2 0,79-55 0,-66 38-244,-2-2-1,-2-3 0,-2-1 1,85-104-1,-117 124-382,0 0-1,-2-1 0,0-1 1,-2 0-1,15-45 1,-23 53 19,-1-1 0,0 1-1,-1-1 1,-2 0 0,0 0 0,-1 0 0,-1 0 0,-1-1 0,-5-22 0,3 30 15,-1 0 0,0-1 1,-1 2-1,-1-1 0,0 1 1,-1-1-1,0 2 0,-17-23 1,-8-4-210,-46-44 1,22 25-1054,49 49 291,0 0 1,1 0-1,-1 0 1,-7-17-1,8 9-3267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07.437"/>
    </inkml:context>
    <inkml:brush xml:id="br0">
      <inkml:brushProperty name="width" value="0.025" units="cm"/>
      <inkml:brushProperty name="height" value="0.025" units="cm"/>
    </inkml:brush>
  </inkml:definitions>
  <inkml:trace contextRef="#ctx0" brushRef="#br0">336 35 3299,'0'0'6310,"-12"-3"-5061,11 3-1258,-15-4 224,0 1 0,0 1 0,-17 0 1,27 2-123,0 0 1,0 0-1,0 1 1,0 0 0,0 0-1,1 1 1,-1-1 0,0 1-1,1 0 1,-1 1-1,1-1 1,-1 1 0,-8 7-1,0 3-53,1 0 0,1 1 0,1 0 0,0 1 0,0 0 0,2 1 0,0 0 0,0 1 0,2 0 0,0 0 0,1 0 0,1 1 0,-4 23 0,0 7 61,3 0 1,2 1 0,4 87 0,0-119-132,2 0 0,0-1 1,1 1-1,1-1 0,0 0 1,2 0-1,-1 0 0,14 23 1,-16-33 17,1 1-1,0-1 1,0 0 0,1 0 0,-1-1 0,2 1 0,-1-1 0,0 0-1,1-1 1,0 1 0,0-1 0,0 0 0,1 0 0,-1-1 0,1 0 0,0 0-1,0-1 1,0 0 0,0 0 0,0 0 0,10 0 0,-7-1 28,1-1 0,-1-1 0,1 1 0,-1-2 0,0 0 1,0 0-1,1 0 0,-1-1 0,-1-1 0,1 0 0,15-8 1,-10 2 71,-1 0 0,1 0 0,-2-1 0,0-1 0,0 0 0,14-19 0,0-4 485,-3-1 1,-1-1 0,-2-1-1,30-72 1,-35 69 93,-2 0-1,9-44 1,-19 65-570,0 0 0,-2 0 0,0 0 0,-2 0 1,0 0-1,-5-35 0,4 50-181,0-1 0,-1 1-1,0 0 1,0 0 0,0 0 0,-1 0 0,0 0 0,0 0 0,0 1 0,0-1-1,-1 1 1,1 0 0,-1 0 0,0 0 0,-1 1 0,1-1 0,-1 1 0,1 0 0,-1 0-1,0 1 1,0-1 0,0 1 0,0 0 0,-10-2 0,3 2-551,0-1 0,0 1 0,0 1 1,0 0-1,0 1 0,-1 0 0,1 1 0,0 0 0,0 1 1,-14 4-1,-4 5-3268</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8.606"/>
    </inkml:context>
    <inkml:brush xml:id="br0">
      <inkml:brushProperty name="width" value="0.025" units="cm"/>
      <inkml:brushProperty name="height" value="0.025" units="cm"/>
    </inkml:brush>
  </inkml:definitions>
  <inkml:trace contextRef="#ctx0" brushRef="#br0">96 80 8968,'0'0'6492,"-10"8"-4042,5-4-2340,-6 5 795,0 0 0,0 1-1,-12 15 1,21-22-706,-1 0-1,1 0 1,0 0-1,0 0 0,0 1 1,0-1-1,0 1 1,1-1-1,0 1 0,-1-1 1,1 1-1,1 0 1,-1 0-1,0-1 0,1 1 1,0 0-1,0 0 1,0 0-1,0-1 0,2 7 1,-1-8-180,1-1 1,-1 1-1,1-1 1,-1 0-1,1 1 0,0-1 1,0 0-1,-1 0 1,1 0-1,0 0 1,0 0-1,0-1 1,0 1-1,0 0 1,0-1-1,0 0 0,0 1 1,0-1-1,1 0 1,-1 0-1,0 0 1,0 0-1,0-1 1,3 1-1,53-10 653,-43 3-675,0-1-1,-1-1 1,0 0 0,-1-1-1,0 0 1,0-1 0,-1 0-1,0-1 1,-1-1 0,-1 0-1,0 0 1,-1-1 0,0 0-1,-1 0 1,9-22 0,-16 35-13,-1 0 0,1 0 0,-1 0 0,1 0 0,0 0 0,-1 0 0,0-1 0,1 1 0,-1 0 0,0 0 0,1 0-1,-1 0 1,0 0 0,0-1 0,0 1 0,0 0 0,0 0 0,0 0 0,0 0 0,-1-1 0,1 1 0,-1-2 0,-18 17-11,-22 37 252,31-37 120,0 1 0,-13 30 0,20-39-241,1 0 0,0 1 0,0-1 0,0 1 0,1-1 0,0 1 0,0-1-1,1 1 1,-1 0 0,2 10 0,0-14-98,-1-1 0,1 1 0,0-1 0,0 1 0,-1-1 0,2 0 0,-1 1 0,0-1 0,0 0 0,1 0 0,-1 0 0,1 0 0,0 0 0,-1 0 0,1-1 0,0 1 0,0-1 0,0 1 0,4 1 0,-1 0 9,-1-1-1,1 0 1,1-1 0,-1 1 0,0-1-1,0 0 1,1 0 0,-1-1-1,6 0 1,-2 0 4,0 0 0,-1-1-1,1 0 1,0 0 0,-1-1-1,1 0 1,-1-1-1,1 0 1,-1 0 0,0-1-1,10-6 1,-11 5-57,1-1 0,-2 0-1,1 0 1,-1-1 0,0 1 0,0-1-1,-1-1 1,0 1 0,0-1 0,-1 0-1,4-9 1,-22 43-77,10-20 207,1 0 0,-1-1 0,1 1 1,1 1-1,-5 11 0,6-14-66,0-1 0,0 1 0,1 0 0,-1 0 0,1-1 0,0 1 0,0 0 0,0 0-1,0 0 1,1-1 0,0 1 0,-1 0 0,1 0 0,1-1 0,-1 1 0,4 6 0,-3-8-181,0 0 0,1 1-1,-1-1 1,1 0 0,0-1 0,-1 1-1,1 0 1,0-1 0,0 1 0,0-1 0,0 0-1,1 0 1,-1 0 0,0-1 0,0 1-1,1-1 1,-1 0 0,0 0 0,0 0-1,4 0 1,-2 0-401,-2 0-321,0 0 0,0 0 0,0 0 0,0 0 0,0-1 0,0 0 0,0 1 0,0-1 0,5-2 0,12-12-7654</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8.952"/>
    </inkml:context>
    <inkml:brush xml:id="br0">
      <inkml:brushProperty name="width" value="0.025" units="cm"/>
      <inkml:brushProperty name="height" value="0.025" units="cm"/>
    </inkml:brush>
  </inkml:definitions>
  <inkml:trace contextRef="#ctx0" brushRef="#br0">1 0 12268,'0'0'14445</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9.340"/>
    </inkml:context>
    <inkml:brush xml:id="br0">
      <inkml:brushProperty name="width" value="0.025" units="cm"/>
      <inkml:brushProperty name="height" value="0.025" units="cm"/>
    </inkml:brush>
  </inkml:definitions>
  <inkml:trace contextRef="#ctx0" brushRef="#br0">1 48 13421,'0'0'3069,"11"-6"551,72-26 1231,-77 30-4672,0 0-1,1 1 0,-1-1 1,0 1-1,1 1 0,-1-1 1,0 1-1,1 0 1,-1 1-1,0-1 0,1 1 1,-1 0-1,0 1 0,8 2 1,-13-3-180,0 0 0,1 0 1,-1 1-1,0-1 1,0 0-1,1 0 0,-1 1 1,0-1-1,-1 1 0,1-1 1,0 1-1,0-1 0,0 1 1,-1 0-1,1-1 0,-1 1 1,0 0-1,1-1 0,-1 1 1,0 0-1,0 0 0,0-1 1,0 1-1,0 0 0,0-1 1,-1 1-1,0 3 0,0-1 14,0 1 0,0 0-1,-1 0 1,0 0 0,0-1 0,0 1-1,0-1 1,-5 6 0,-10 10 74,12-16-49,0 1 0,1 0 0,0 0 0,0 0 0,0 0 0,0 1 0,1-1 0,0 1 0,0 0 0,1 0 0,-1 0 0,1 0 0,-2 11 0,5-16-23,-1-1-1,0 1 1,0 0-1,1-1 1,-1 1-1,0 0 1,1-1-1,-1 1 1,1-1 0,-1 1-1,1 0 1,-1-1-1,1 1 1,-1-1-1,1 0 1,0 1-1,-1-1 1,1 1-1,0-1 1,-1 0 0,1 1-1,0-1 1,-1 0-1,1 0 1,0 0-1,0 0 1,-1 0-1,1 1 1,0-1-1,0 0 1,1-1-1,31 1 240,-24-1-161,3 0-88,0-2 0,0 0 0,0 0 0,-1-1 0,1-1 0,-1 0 0,0 0 0,0-1 0,-1-1 0,0 1 1,0-2-1,0 0 0,-1 0 0,0 0 0,-1-1 0,1 0 0,-2-1 0,1 0 0,-2 0 0,11-20 0,-16 27-20,0 0-1,0-1 1,0 1-1,0 0 1,-1-1-1,0 1 1,1-1-1,-1 1 1,0 0-1,0-1 1,-2-4-1,2 7 12,0 0-1,0 0 0,-1 0 1,1 0-1,-1 1 1,1-1-1,-1 0 1,1 0-1,-1 0 0,1 0 1,-1 1-1,0-1 1,1 0-1,-1 1 1,0-1-1,0 0 0,1 1 1,-1-1-1,0 1 1,0 0-1,0-1 1,0 1-1,0-1 0,0 1 1,0 0-1,0 0 1,0 0-1,0-1 1,0 1-1,1 0 0,-1 0 1,0 0-1,0 1 1,0-1-1,0 0 1,0 0-1,0 0 0,0 1 1,0-1-1,-1 1 1,0 0 4,0-1 0,1 1 0,-1 0 0,0-1 0,1 1 0,-1 0 0,1 0 1,-1 0-1,1 1 0,-1-1 0,1 0 0,0 0 0,0 1 0,-1-1 0,1 1 0,0-1 1,0 1-1,1-1 0,-1 1 0,0-1 0,0 1 0,1 0 0,-1 0 0,1-1 0,0 1 1,-1 0-1,1 0 0,0 0 0,0-1 0,0 1 0,0 0 0,0 0 0,1 3 0,0-3 12,-1 1-1,1 0 1,0-1-1,0 1 0,0-1 1,0 0-1,0 1 1,1-1-1,-1 0 1,1 1-1,-1-1 0,1 0 1,0 0-1,0-1 1,0 1-1,0 0 0,0 0 1,0-1-1,0 0 1,1 1-1,-1-1 0,1 0 1,2 1-1,4 0 2,1 0 0,-1 0 0,1-1 0,-1 0 0,1-1-1,-1 0 1,1-1 0,0 0 0,-1 0 0,1-1 0,-1 0 0,0-1-1,0 0 1,0 0 0,0-1 0,0 0 0,-1-1 0,0 0 0,0 0-1,0-1 1,8-7 0,-22 19-66,0 0 1,1 0-1,0 0 0,0 1 1,0 0-1,1 0 0,-1 0 0,2 0 1,-1 1-1,1 0 0,0 0 1,1 0-1,0 0 0,0 0 0,-1 17 1,3-25-36,0 0 0,0 1 0,0-1 0,0 0 0,0 1 0,0-1 0,1 0 0,-1 1 0,0-1 0,0 1 0,0-1 0,0 0 0,0 1 0,0-1 0,1 0 0,-1 0 0,0 1 0,0-1 0,1 0 0,-1 1 0,0-1 0,0 0 0,1 0 0,-1 1 0,0-1 0,1 0-1,-1 0 1,0 0 0,1 0 0,-1 1 0,0-1 0,1 0 0,-1 0 0,8-1-4532,0-3-1775</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9.668"/>
    </inkml:context>
    <inkml:brush xml:id="br0">
      <inkml:brushProperty name="width" value="0.025" units="cm"/>
      <inkml:brushProperty name="height" value="0.025" units="cm"/>
    </inkml:brush>
  </inkml:definitions>
  <inkml:trace contextRef="#ctx0" brushRef="#br0">1 0 13741,'0'0'609,"41"59"-7400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1"/>
    </inkml:context>
    <inkml:brush xml:id="br0">
      <inkml:brushProperty name="width" value="0.025" units="cm"/>
      <inkml:brushProperty name="height" value="0.025" units="cm"/>
    </inkml:brush>
  </inkml:definitions>
  <inkml:trace contextRef="#ctx0" brushRef="#br0">244 214 13004,'0'0'3331,"1"-9"508,0 3-3201,2-33 3383,-3 37-3922,0 1 0,-1 0 0,1-1 1,0 1-1,-1 0 0,1 0 0,-1-1 0,1 1 0,-1 0 0,1 0 0,-1 0 1,0 0-1,1 0 0,-1 0 0,0 0 0,0 0 0,0 0 0,0 0 0,0 0 1,0 0-1,0 1 0,0-1 0,-1 0 0,1 1 0,0-1 0,0 1 1,0-1-1,-1 1 0,1 0 0,0-1 0,-2 1 0,-5 0-86,1 0 0,-1 0 0,1 1 0,-1 0 0,1 0-1,-1 1 1,1 0 0,0 0 0,0 1 0,0 0 0,0 0 0,1 1 0,-13 8 0,4-1 6,0 1 0,1 0 1,1 1-1,-19 22 1,30-32-9,0-1 0,0 1 0,0 0 0,0 0 0,1 0 0,-1 0 0,1 0 0,-1 0 0,1 1 0,0 3 0,0-6-9,1-1 0,0 1-1,0 0 1,1 0 0,-1 0 0,0-1-1,0 1 1,0 0 0,0 0 0,1 0-1,-1-1 1,0 1 0,1 0-1,-1-1 1,1 1 0,-1 0 0,1-1-1,-1 1 1,1 0 0,-1-1 0,1 1-1,-1-1 1,1 1 0,0-1-1,-1 1 1,1-1 0,0 0 0,0 1-1,-1-1 1,1 0 0,0 0 0,0 1-1,-1-1 1,1 0 0,0 0-1,0 0 1,0 0 0,-1 0 0,1 0-1,0 0 1,0 0 0,0 0 0,0-1-1,9 0-3,1 0 0,-1-1 0,0 0 0,-1-1 0,1 0 0,0-1 0,-1 0 0,0 0 1,0-1-1,0 0 0,0-1 0,-1 0 0,9-8 0,2-2-1,0-1 0,-2-1 0,0-1 0,17-26 0,-10 14 6,-15 20-27,-1 0-1,0 0 0,0-1 1,-1 0-1,10-24 0,-18 31-56,-6 9-8,-4 7 137,1 0 0,0 1 0,1 0 0,0 0 0,1 1 0,0 0 0,1 1 0,1 0 0,0 0 0,0 0 0,2 1 0,0-1 0,0 1 0,2 0 0,0 0 0,0 16 0,2-28-39,-1 0-1,2 0 0,-1 0 0,0 0 0,1 0 0,-1 0 0,1 0 1,0 0-1,0 0 0,0 0 0,1 0 0,-1 0 0,1-1 0,-1 1 1,1-1-1,0 1 0,0-1 0,0 0 0,0 1 0,0-1 0,1 0 1,-1 0-1,1-1 0,-1 1 0,1 0 0,0-1 0,-1 0 0,1 0 1,0 1-1,0-2 0,0 1 0,0 0 0,0 0 0,0-1 0,0 0 1,0 0-1,0 0 0,0 0 0,4 0 0,3-1 16,1 0 1,-1 0-1,0-1 0,1-1 0,-1 1 1,0-2-1,0 1 0,-1-1 0,1-1 1,12-7-1,-10 3-53,0 0 0,-1 0-1,0-1 1,-1 0 0,0-1 0,-1 0 0,0 0-1,0-1 1,-1 0 0,-1-1 0,0 0 0,-1 0 0,0 0-1,5-20 1,-12 33 29,1 0 1,0 1-1,0-1 0,-1 0 1,1 0-1,0 0 0,0 1 1,-1-1-1,1 0 0,0 0 0,-1 0 1,1 0-1,0 1 0,-1-1 1,1 0-1,0 0 0,-1 0 0,1 0 1,0 0-1,-1 0 0,1 0 1,0 0-1,-1 0 0,1 0 0,-1 0 1,1 0-1,0 0 0,-1-1 1,1 1-1,0 0 0,-1 0 0,1 0 1,0 0-1,0 0 0,-1-1 1,1 1-1,0 0 0,-1 0 0,1-1 1,0 1-1,0 0 0,0 0 1,-1-1-1,1 1 0,0 0 0,0-1 1,0 1-1,0 0 0,-1-1 1,1 1-1,0 0 0,0-1 1,0 1-1,0 0 0,0-1 0,0 1 1,0-1-1,0 1 0,0 0 1,0-1-1,0 1 0,0 0 0,0-1 1,0 1-1,1 0 0,-1-1 1,-22 20 65,18-15-32,0 1 1,0-1 0,1 1 0,0 0 0,0 0 0,0 0-1,0 0 1,1 0 0,0 1 0,0-1 0,0 1 0,1-1 0,-1 1-1,1 0 1,1-1 0,-1 1 0,1 0 0,1 7 0,-1-12-33,1 1 1,0-1 0,0 0 0,0 1 0,0-1 0,0 0 0,0 0-1,0 0 1,0 0 0,1 0 0,-1 0 0,0 0 0,1 0 0,-1 0 0,0 0-1,1-1 1,-1 1 0,1-1 0,-1 1 0,1-1 0,0 1 0,-1-1-1,4 0 1,42 2 38,-40-2-38,4-1-11,0-1 1,0 1-1,0-2 0,-1 0 1,1 0-1,-1-1 1,0 0-1,11-6 0,-14 6-73,0 0-1,0 0 1,0 0-1,-1-1 1,1 0-1,-1 0 1,-1-1-1,1 0 1,-1 0-1,0 0 1,8-13-1,-27 37-94,10-15 250,1 0 0,0 0 1,0 0-1,1 1 1,-1-1-1,1 1 1,-1 0-1,1-1 1,0 1-1,1 0 1,-1 0-1,1 1 1,0-1-1,0 0 0,0 0 1,0 6-1,1-8-60,0-1-1,0 1 1,0 0-1,0-1 1,0 1-1,1-1 1,-1 1-1,1-1 1,-1 1-1,1-1 1,0 1-1,0-1 1,-1 1-1,1-1 1,0 0-1,0 1 1,0-1-1,1 0 1,-1 0-1,0 0 1,0 0-1,1 0 1,-1 0-1,3 1 1,0 0 10,0 0 1,0-1 0,1 0-1,-1 0 1,1 0 0,-1 0-1,1-1 1,9 1-1,-3-2 1,0 0 0,0 0 0,0-1 0,0 0 0,0-1 0,0 0 0,11-6-1,-13 5-65,-1 0-1,1-1 1,-1 0-1,-1 0 0,1-1 1,-1 0-1,0 0 1,0-1-1,-1 0 0,0 0 1,0 0-1,0-1 1,-1 0-1,-1 0 1,1-1-1,-1 1 0,-1-1 1,1 0-1,-1 0 1,-1 0-1,0 0 0,0 0 1,0-15-1,-2 23 32,0 0 1,0 0-1,0 0 0,0 0 1,0 0-1,0 0 0,0 1 0,-1-1 1,1 0-1,0 0 0,-1 0 0,1 0 1,-1 0-1,1 0 0,-1 1 1,1-1-1,-1 0 0,1 0 0,-1 1 1,0-1-1,1 0 0,-1 1 0,0-1 1,0 1-1,1-1 0,-1 1 1,0-1-1,0 1 0,0-1 0,0 1 1,0 0-1,0 0 0,0-1 0,0 1 1,1 0-1,-1 0 0,0 0 1,0 0-1,0 0 0,0 0 0,0 0 1,0 0-1,0 1 0,0-1 0,0 0 1,0 1-1,-1 0 0,-4 0 23,1 1 0,0 0 0,0 0 0,0 1 0,1-1 0,-1 1 0,-4 3 0,3-1 53,1 0 0,0 1 0,0-1 0,0 1 0,1 0 0,-1 0 1,1 0-1,1 1 0,-1-1 0,1 1 0,1 0 0,-1 0 0,1 0 0,0 0 0,-1 9 0,3-12-62,0 0 1,0-1-1,0 1 0,0 0 1,1-1-1,-1 1 0,1 0 0,0-1 1,0 1-1,0-1 0,0 1 1,1-1-1,0 1 0,-1-1 1,1 0-1,1 0 0,-1 0 1,0 0-1,1 0 0,-1-1 0,1 1 1,0-1-1,0 1 0,0-1 1,0 0-1,0 0 0,0 0 1,1-1-1,-1 1 0,7 1 1,-2 0 4,0-1-1,0 0 1,0 0 0,0-1 0,1 0 0,-1 0 0,0-1 0,1 0 0,-1-1 0,0 0 0,0 0 0,0-1 0,0 0 0,0 0 0,0-1 0,13-5-1,-16 5 3,0 0-1,0 0 1,-1-1-1,1 0 0,-1 1 1,1-1-1,-1-1 0,0 1 1,-1-1-1,1 1 0,-1-1 1,0 0-1,0 0 0,-1-1 1,1 1-1,-1 0 0,0-1 1,-1 0-1,1 1 1,-1-1-1,0 0 0,0 0 1,-1-10-1,-5-8-272,5 24 253,0-1 0,-1 1 0,1 0 0,0 0 0,0-1 0,-1 1 0,1 0 0,0 0 0,0 0 0,-1 0 0,1-1 0,0 1 0,-1 0 0,1 0 0,0 0 0,-1 0-1,1 0 1,0 0 0,-1 0 0,1 0 0,-1 0 0,1 0 0,0 0 0,-1 0 0,1 0 0,0 0 0,-1 0 0,1 0 0,0 0 0,-1 0 0,1 0 0,0 1 0,-1-1-1,1 0 1,-2 2 2,0-1-1,0 1 0,1 0 0,-1-1 0,1 1 0,-1 0 0,1 0 0,0 0 0,0 0 1,-1 1-1,2-1 0,-1 0 0,0 0 0,0 1 0,0 3 0,0-5 23,1 1-1,0-1 0,-1 0 0,1 1 1,0-1-1,0 0 0,0 1 0,0-1 1,0 1-1,0-1 0,0 0 1,0 1-1,0-1 0,1 1 0,-1-1 1,1 0-1,-1 1 0,1-1 0,-1 0 1,1 0-1,0 0 0,-1 1 1,1-1-1,0 0 0,0 0 0,1 1 1,0-1-8,0-1 1,0 1 0,-1-1-1,1 1 1,0-1 0,0 0-1,0 0 1,0 0 0,0 0-1,0 0 1,0 0 0,0 0-1,0-1 1,-1 1 0,1-1 0,2 0-1,10-4-4,0-1 1,-1-1-1,21-12 0,-7-1-25,-22 15 19,1 0-1,0 0 1,0 1 0,0 0-1,0 1 1,0-1 0,1 1-1,-1 0 1,1 0-1,10-2 1,-18 47-88,-12-8 161,11-28-20,-1-1 0,1 0 0,0 1 0,1-1 0,-1 1 0,1-1 0,-1 10 0,3-14-47,-1 0-1,0-1 1,1 1-1,-1 0 1,0 0-1,1 0 1,-1-1-1,1 1 1,-1 0-1,1-1 1,-1 1-1,1 0 1,0-1-1,-1 1 0,1-1 1,0 1-1,-1-1 1,1 1-1,0-1 1,0 0-1,-1 1 1,1-1-1,0 0 1,0 1-1,0-1 1,-1 0-1,1 0 1,0 0-1,0 0 1,1 0-1,34 2 71,-29-2-68,159-12-1142,-166 13 1169,1-1 1,-1 1-1,0 0 1,1-1-1,-1 1 1,0 0 0,1-1-1,-1 1 1,0 0-1,0-1 1,0 1-1,1 0 1,-1-1-1,0 1 1,0 0-1,0 0 1,0-1-1,0 1 1,-1 0-1,1-1 1,0 1-1,0 0 1,0 0-1,-1 0 1,1 20-206,0-21-35,0 1 0,0-1-1,0 1 1,0-1 0,0 1-1,0-1 1,0 0 0,1 1-1,-1-1 1,0 1 0,0-1-1,0 0 1,1 1 0,-1-1-1,0 0 1,0 1 0,1-1-1,-1 0 1,0 0 0,1 1-1,-1-1 1,0 0 0,1 0-1,-1 1 1,0-1 0,1 0-1,-1 0 1,1 0 0,-1 0-1,0 1 1,1-1 0,-1 0-1,1 0 1,-1 0 0,0 0-1,1 0 1,8-1-10731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1.610"/>
    </inkml:context>
    <inkml:brush xml:id="br0">
      <inkml:brushProperty name="width" value="0.025" units="cm"/>
      <inkml:brushProperty name="height" value="0.025" units="cm"/>
    </inkml:brush>
  </inkml:definitions>
  <inkml:trace contextRef="#ctx0" brushRef="#br0">218 86 19410,'1'-1'260,"0"0"0,-1 1-1,1-1 1,0 1 0,0 0 0,0-1-1,0 1 1,0 0 0,0 0-1,0-1 1,0 1 0,0 0-1,0 0 1,0 0 0,0 0-1,0 0 1,0 0 0,0 1 0,0-1-1,0 0 1,0 0 0,0 1-1,0-1 1,0 1 0,0-1-1,-1 1 1,2 0 0,-1 0-147,-1 0 1,0 1-1,0-1 0,0 0 1,0 1-1,0-1 0,0 0 1,-1 0-1,1 1 1,0-1-1,-1 0 0,1 0 1,-1 0-1,1 1 1,-1-1-1,1 0 0,-2 1 1,-38 52 337,-133 104-957,147-135-1678,67-61-2190,-2-3 0,61-78 1,3-27 6507,-123 177 1057,1 1-1,-24 53 1,38-74-2940,1 1 1,0 0-1,0 0 0,1 0 1,0 1-1,2-1 1,-1 1-1,1-1 0,1 1 1,0-1-1,3 20 0,12 3 67,-14-33-544,0 0-1,0 0 1,0-1-1,0 1 0,0 0 1,0-1-1,0 1 1,0-1-1,1 0 0,-1 1 1,0-1-1,1 0 1,-1 0-1,1 1 0,0-1 1,2 1-1,-5-14-8747,-10-8 1308</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1.967"/>
    </inkml:context>
    <inkml:brush xml:id="br0">
      <inkml:brushProperty name="width" value="0.025" units="cm"/>
      <inkml:brushProperty name="height" value="0.025" units="cm"/>
    </inkml:brush>
  </inkml:definitions>
  <inkml:trace contextRef="#ctx0" brushRef="#br0">0 0 8520,'0'0'13421,"62"25"-11916,-20-16-192,9 0-608,1 0-545,3-2-416,-2-2-2531,-4-5-4067</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2.325"/>
    </inkml:context>
    <inkml:brush xml:id="br0">
      <inkml:brushProperty name="width" value="0.025" units="cm"/>
      <inkml:brushProperty name="height" value="0.025" units="cm"/>
    </inkml:brush>
  </inkml:definitions>
  <inkml:trace contextRef="#ctx0" brushRef="#br0">38 0 14798,'0'0'4959,"-6"11"-2668,4-6-2236,-4 4 446,2 0-1,0 0 0,0 1 1,-4 15-1,7-23-415,0 0-1,1 0 0,-1 1 1,1-1-1,0 0 0,0 0 1,0 1-1,0-1 0,0 0 1,0 1-1,0-1 1,1 0-1,-1 1 0,1-1 1,0 0-1,0 0 0,0 0 1,0 0-1,0 1 0,0-1 1,0-1-1,1 1 0,-1 0 1,1 0-1,-1 0 1,1-1-1,0 1 0,-1-1 1,1 1-1,3 1 0,6 1 4,0 0 0,0 0-1,1-1 1,-1 0 0,1-1 0,-1-1-1,1 1 1,0-2 0,-1 0-1,14-1 1,-8-1-120,-1 0 0,1-1 1,-1 0-1,0-2 0,0 0 0,24-11 0,-25 9-282,-2-1-1,1-1 1,13-10-1,10-19-5521,-36 37 5214,2-3-807,1 3-3156,-1 1-230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2.667"/>
    </inkml:context>
    <inkml:brush xml:id="br0">
      <inkml:brushProperty name="width" value="0.025" units="cm"/>
      <inkml:brushProperty name="height" value="0.025" units="cm"/>
    </inkml:brush>
  </inkml:definitions>
  <inkml:trace contextRef="#ctx0" brushRef="#br0">102 166 14990,'0'0'4655,"-10"0"-2829,4-1-1563,-1 1-1,0 0 1,0 1-1,1-1 1,-12 4 0,15-3-170,1-1 0,0 1 0,0 0 0,0-1 1,0 1-1,0 0 0,0 0 0,1 1 0,-1-1 1,0 0-1,0 1 0,1-1 0,-1 1 0,1-1 1,-1 1-1,1 0 0,0-1 0,0 1 0,0 0 1,0 0-1,0 0 0,0 0 0,0 0 0,0 0 1,1 0-1,-1 1 0,1 2 0,0-3-87,0-1 0,0 0 0,1 0 0,-1 0 0,1 1 0,-1-1 0,1 0 0,-1 0 0,1 0 0,0 0 0,-1 0 0,1 0 0,0 0 0,0 0 0,0 0 0,0-1 0,0 1 0,0 0 0,0-1 0,0 1 0,0 0 0,0-1 0,0 1 0,0-1 0,0 1 0,1-1 0,-1 0 0,0 0 0,0 1 0,0-1 0,1 0 0,-1 0 0,0 0 0,2-1 0,55 2 50,-46-2-12,5 0-73,1-2 0,-1 1-1,0-2 1,-1 0 0,1-1 0,-1-1 0,0-1 0,0 0-1,16-10 1,-20 10-102,-1 0-1,1-1 1,-1 0-1,-1 0 0,0-1 1,0-1-1,-1 0 1,0 0-1,-1-1 1,0 0-1,0 0 1,6-13-1,-13 22 78,0-1-1,-1 1 1,1 0-1,0 0 1,0 0-1,-1-1 0,1 1 1,-1 0-1,0-1 1,0 1-1,0 0 1,0-1-1,-1-2 1,1 4 54,0 0 0,0 0 0,-1 1 0,1-1 0,-1 0 0,1 1 0,0-1 0,-1 0 0,1 1 1,-1-1-1,1 1 0,-1-1 0,0 1 0,1-1 0,-1 1 0,0-1 0,1 1 0,-1-1 0,0 1 0,1 0 0,-1 0 0,0-1 0,0 1 0,1 0 0,-1 0 0,-1 0 0,-1 0 26,0 0 1,0 0-1,0 1 0,1-1 0,-1 1 0,0 0 0,0 0 0,0 0 0,1 0 0,-1 0 0,0 1 0,1-1 0,-1 1 0,1 0 0,0 0 0,-1 0 0,1 0 0,-3 4 0,0-1-50,1 1 1,1 0-1,-1 0 1,1 0-1,0 0 0,0 0 1,1 1-1,-1-1 1,1 1-1,1 0 0,0 0 1,0-1-1,0 1 1,0 0-1,1 0 1,1 0-1,-1 0 0,1 0 1,0 0-1,0 0 1,5 12-1,-3-10-661,1-1 1,-1-1-1,2 1 0,-1 0 1,1-1-1,0 0 0,0 0 1,1 0-1,0-1 0,11 10 1,18 8-5610</inkml:trace>
  <inkml:trace contextRef="#ctx0" brushRef="#br0" timeOffset="1">820 41 11723,'0'0'8680,"-2"62"-8680,2-30-192,0-1-737,6-3-1857,0-5-2403</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3.058"/>
    </inkml:context>
    <inkml:brush xml:id="br0">
      <inkml:brushProperty name="width" value="0.025" units="cm"/>
      <inkml:brushProperty name="height" value="0.025" units="cm"/>
    </inkml:brush>
  </inkml:definitions>
  <inkml:trace contextRef="#ctx0" brushRef="#br0">10 104 11883,'-1'-10'1308,"-7"-37"940,8 46-2068,0-1 0,0 0 0,0 0 0,0 1 0,0-1 0,1 0 0,-1 1 0,1-1 0,-1 0 0,1 1 0,-1-1 0,1 0 0,0 1 0,0-1 0,0 1 0,0-1 0,0 1 0,0 0 0,0-1 0,0 1 0,1 0 1,-1 0-1,1 0 0,-1 0 0,0 0 0,1 0 0,0 0 0,-1 1 0,1-1 0,-1 0 0,1 1 0,0-1 0,-1 1 0,1 0 0,0 0 0,0-1 0,2 1 0,10-1 350,1 0-1,-1 1 1,22 2-1,-22-1 153,16 2-249,0 1 1,0 1-1,0 2 1,-1 1-1,-1 1 1,1 1-1,-1 2 1,-1 1-1,32 19 0,-54-28-437,0 0-1,0-1 0,0 2 0,-1-1 1,1 0-1,-1 1 0,0 0 0,0 0 1,-1 0-1,4 6 0,-6-9 0,0 0-1,-1-1 1,1 1 0,0 0-1,-1 0 1,0 0 0,1 0-1,-1 0 1,0 0-1,0 0 1,0 0 0,0 0-1,0 0 1,-1 0 0,1-1-1,0 1 1,-1 0 0,0 0-1,1 0 1,-1 0-1,0-1 1,0 1 0,0 0-1,0-1 1,0 1 0,0 0-1,-1-1 1,1 0-1,0 1 1,-1-1 0,1 0-1,-1 1 1,0-1 0,1 0-1,-4 1 1,-12 7 167,0-1 0,0 0 1,-38 9-1,0 1 251,55-18-434,0 0-1,-1 0 0,1 0 1,0 0-1,0 0 0,0 1 1,0-1-1,-1 0 0,1 0 1,0 0-1,0 0 1,0 0-1,0 0 0,0 1 1,0-1-1,0 0 0,-1 0 1,1 0-1,0 0 0,0 0 1,0 1-1,0-1 0,0 0 1,0 0-1,0 0 0,0 1 1,0-1-1,0 0 0,0 0 1,0 0-1,0 0 1,0 1-1,0-1 0,0 0 1,0 0-1,0 0 0,0 0 1,0 1-1,0-1 0,0 0 1,0 0-1,0 0 0,1 0 1,-1 1-1,0-1 0,0 0 1,0 0-1,0 0 1,0 0-1,1 0 0,12 12-544,25 12 241,-29-19 201,-4-1 112,0 0-1,0 0 1,0 0 0,0 0 0,-1 1 0,0-1-1,0 1 1,0 0 0,-1 1 0,1-1 0,4 11-1,-8-14 8,1 0 0,0 0 0,-1 0 0,1 1 0,-1-1 0,0 0 0,0 1-1,0-1 1,0 0 0,0 1 0,0-1 0,0 0 0,-1 0 0,0 1 0,1-1-1,-1 0 1,0 0 0,0 0 0,0 0 0,0 0 0,0 0 0,-1 0 0,1 0 0,0 0-1,-1 0 1,0-1 0,1 1 0,-1-1 0,0 1 0,0-1 0,0 1 0,0-1 0,0 0-1,-3 1 1,-13 7 273,0-2-1,-1 0 1,0-1-1,0-1 1,0 0-1,-35 3 0,-53-2-1906,39-6-5657,52 0 4521,-9 0-12643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33.794"/>
    </inkml:context>
    <inkml:brush xml:id="br0">
      <inkml:brushProperty name="width" value="0.025" units="cm"/>
      <inkml:brushProperty name="height" value="0.025" units="cm"/>
    </inkml:brush>
  </inkml:definitions>
  <inkml:trace contextRef="#ctx0" brushRef="#br0">707 98 993,'0'0'8178,"-9"-5"-5877,-10-3-1149,-1 0-1,0 2 1,-1 0-1,1 1 1,-1 1 0,-41-2-1,48 6-981,-1 1 1,1 0-1,0 2 0,0 0 0,0 0 0,0 1 1,1 1-1,-1 0 0,1 1 0,-16 9 1,11-4-50,1 2 1,-1 0 0,2 1-1,0 0 1,1 2-1,-17 20 1,7-1-71,1 0 0,1 2 0,3 0 0,1 2 0,1 0 0,-16 55-1,21-48-40,1 0 0,3 1 0,-6 67 0,13-89-7,2 0 0,0 1-1,2-1 1,1 1 0,0-1-1,2 0 1,1-1 0,10 27-1,-9-35-27,1 0 0,1 0-1,1-1 1,0 0-1,0-1 1,2 0-1,0-1 1,0 0 0,1-1-1,1 0 1,0-1-1,1-1 1,0 0-1,0-1 1,1-1 0,0 0-1,0-1 1,34 9-1,-27-9-9,0-2-1,0-1 0,0 0 1,1-2-1,0-1 0,-1-1 1,1-1-1,-1-1 0,1-1 1,-1-1-1,0-1 1,0-1-1,41-16 0,-29 5 210,-1-1-1,-1-2 1,-1-1-1,0-2 1,-2-1-1,-1-1 1,-1-2-1,-1 0 1,-1-2-1,-2-1 1,38-62 0,-46 65 7,-1 0 0,-1-1 1,-2-1-1,-1 0 1,-2-1-1,0 0 1,-2 0-1,-1-1 1,-2 0-1,-1 0 1,-1 0-1,-2 0 1,-1 0-1,-1 0 1,-8-37-1,6 50-143,-1 0-1,-1 1 0,-1-1 0,0 1 1,-1 0-1,-1 1 0,-1 0 1,0 0-1,-1 1 0,0 0 1,-1 1-1,-1 1 0,-1 0 1,1 0-1,-2 1 0,0 1 1,0 1-1,-1 0 0,-27-12 0,13 8-245,-1 2 0,0 1 0,0 2 0,-39-7-1,22 9-1680,0 1 0,-58 1-1,70 8-2343,0 8-1073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4.732"/>
    </inkml:context>
    <inkml:brush xml:id="br0">
      <inkml:brushProperty name="width" value="0.025" units="cm"/>
      <inkml:brushProperty name="height" value="0.025" units="cm"/>
    </inkml:brush>
  </inkml:definitions>
  <inkml:trace contextRef="#ctx0" brushRef="#br0">58 354 15278,'0'0'10111,"-9"8"-9614,-25 24-118,32-31-366,1 0 0,0 0 0,0 0 0,0 0 0,0 0 0,0 0 1,1 0-1,-1 0 0,0 1 0,0-1 0,1 0 0,-1 0 0,1 1 0,-1-1 0,1 0 1,-1 1-1,1-1 0,0 0 0,0 1 0,0-1 0,0 1 0,0 2 0,0-4-7,1 1 0,0 0 0,0 0-1,-1 0 1,1-1 0,0 1 0,0 0 0,0-1-1,0 1 1,0-1 0,0 1 0,0-1 0,0 1-1,0-1 1,0 0 0,0 1 0,0-1-1,0 0 1,1 0 0,-1 0 0,1 0 0,6 0-70,0 0 1,0 0-1,0-1 1,0 0-1,13-4 1,-20 5 45,0-1 0,0 0-1,0 1 1,0-1 0,0 1 0,0-1 0,0 1 0,0 0 0,1-1-1,-1 1 1,0 0 0,0 0 0,0 0 0,0 0 0,1 0-1,-1 0 1,0 0 0,0 0 0,0 0 0,0 1 0,0-1-1,1 0 1,-1 1 0,0-1 0,0 1 0,0-1 0,0 1 0,0-1-1,0 1 1,0 0 0,0 0 0,0-1 0,-1 1 0,1 0-1,1 2 1,-1 1-75,0 0 0,0 1-1,0 0 1,-1-1 0,0 1-1,0-1 1,-1 10-1,1 6 5,-3 29 800,-1 0 0,-3-1 0,-2 1 0,-2-1 0,-22 58 0,35-124-633,-2 1 0,-3-33 0,0 13-1629,3-69 1,1 102 1447,0 1 0,0-1 1,0 1-1,1-1 0,-1 1 0,1 0 0,0 0 0,0-1 0,0 1 1,0 0-1,0 0 0,1 1 0,0-1 0,-1 1 0,1-1 1,0 1-1,0 0 0,0 0 0,0 0 0,7-3 0,8-3-36,1 1 0,36-9 1,-7 2-297,-25 5 374,-1-1 1,0-1-1,-1-1 0,24-17 0,-35 22 162,0-1 1,0 0-1,-1-1 1,0 0-1,-1-1 1,0 0-1,0 0 0,-1 0 1,11-21-1,-17 29-71,0 0-1,-1 0 0,1 0 1,0-1-1,0 1 0,-1 0 1,0 0-1,1 0 0,-1 0 1,0-1-1,0 1 0,0 0 1,0 0-1,0 0 0,-1-1 0,0-3 1,0 6-11,1-1 1,0 1 0,0-1-1,-1 1 1,1 0-1,0-1 1,-1 1 0,1 0-1,-1-1 1,1 1-1,0 0 1,-1-1 0,1 1-1,-1 0 1,1 0-1,-1 0 1,1 0 0,0-1-1,-1 1 1,1 0-1,-1 0 1,1 0 0,-1 0-1,1 0 1,-1 0 0,0 0-1,-20 11 170,14-5-82,1 0-1,-1 0 0,1 0 0,1 1 0,-1 0 0,1 0 0,1 0 1,-1 1-1,1-1 0,0 1 0,1 0 0,0 1 0,0-1 0,1 0 1,0 1-1,-1 16 0,3-24-100,0 0 0,0 0-1,0 0 1,1 0 0,-1 0 0,0-1 0,1 1 0,-1 0 0,1 0-1,-1 0 1,1-1 0,-1 1 0,1 0 0,-1-1 0,1 1 0,0-1-1,-1 1 1,1 0 0,0-1 0,0 0 0,-1 1 0,1-1 0,0 1 0,0-1-1,0 0 1,0 0 0,-1 1 0,1-1 0,0 0 0,0 0 0,0 0-1,0 0 1,0 0 0,0 0 0,0 0 0,1 0 0,38-8 129,-25 0-98,1-1 1,-2 0-1,1 0 0,-2-1 0,1-1 0,-1-1 0,15-17 1,-8 7-65,-1-1 1,-1-1 0,21-37-1,-34 53-190,0-1 0,0 0 0,-1 0 0,0 0 0,-1-1 0,0 1 0,0-1 0,2-17-1,-19 32-150,0 11 464,0 0 0,1 2 0,0-1 1,2 2-1,0-1 0,1 1 0,1 1 0,-9 26 0,15-37 6,1 0 1,0 0-1,0 0 1,0 1-1,1-1 1,1 17-1,0-24-98,0 1 1,0-1-1,0 0 0,1 1 0,-1-1 1,1 0-1,-1 0 0,1 1 1,0-1-1,0 0 0,0 0 0,0 0 1,0 0-1,1 0 0,-1 0 1,0 0-1,1 0 0,0-1 0,-1 1 1,1-1-1,0 1 0,0-1 1,0 1-1,0-1 0,0 0 0,0 0 1,0 0-1,0 0 0,1-1 1,-1 1-1,4 0 0,3 0 13,0 0 0,-1 0 0,1-1 0,0-1 0,0 0 0,0 0-1,0 0 1,0-1 0,-1 0 0,1-1 0,10-5 0,-5 2-4,-1-2 0,0 1 1,0-2-1,-1 0 0,0 0 0,12-13 1,-1-3-17,0-2 1,-2 0 0,-2 0 0,0-2 0,18-38 0,-30 53-128,0 0 0,-1 0 0,0 0 0,-1-1 1,-1 0-1,0 0 0,-1 0 0,2-24 0,-6 38 127,1 1 0,0 0 0,0-1-1,-1 1 1,1 0 0,0-1 0,0 1 0,-1 0 0,1 0 0,0-1 0,-1 1 0,1 0-1,0 0 1,-1 0 0,1-1 0,0 1 0,-1 0 0,1 0 0,0 0 0,-1 0 0,1 0-1,-1 0 1,1 0 0,0 0 0,-1 0 0,1 0 0,-1 0 0,1 0 0,0 0 0,-1 0-1,1 0 1,-1 0 0,1 0 0,0 1 0,-1-1 0,1 0 0,0 0 0,-1 0 0,1 1-1,0-1 1,-1 0 0,1 0 0,0 1 0,0-1 0,-1 0 0,1 1 0,0 0-1,-8 6-11,0 0 0,1 1 0,0 0 0,1 1 0,0 0 0,-9 16 0,-26 63 393,31-63-130,1 0 1,1 1 0,2 0-1,-6 50 1,10-67-236,2 1 0,-1-1 0,1 1-1,1-1 1,0 1 0,0-1 0,1 1 0,0-1 0,0 0 0,1 0 0,1 0 0,-1 0 0,1 0 0,1-1 0,0 0 0,11 15-1,-16-22-19,0-1 0,1 1 0,-1-1 0,0 1-1,1 0 1,-1-1 0,0 1 0,1-1 0,-1 1-1,1-1 1,-1 0 0,1 1 0,-1-1 0,1 1-1,0-1 1,-1 0 0,1 1 0,-1-1 0,1 0-1,0 0 1,-1 0 0,1 1 0,0-1 0,-1 0-1,1 0 1,0 0 0,-1 0 0,1 0 0,0 0-1,-1 0 1,2-1 0,1-19-704,-14-32-1193,-1 28 205,-1 0-1,0 1 1,-27-32-1,21 30 2638,-31-54 0,50 79-863,0 0 0,0-1 0,0 1 0,0 0 0,1-1 0,-1 1 0,0 0 0,0-1 0,0 1 0,0 0 0,0-1 0,0 1-1,0 0 1,1 0 0,-1-1 0,0 1 0,0 0 0,0 0 0,1-1 0,-1 1 0,0 0 0,0 0 0,1-1 0,-1 1 0,0 0 0,0 0 0,1 0 0,-1 0 0,0 0 0,1-1 0,-1 1 0,0 0 0,1 0-1,-1 0 1,0 0 0,1 0 0,-1 0 0,0 0 0,1 0 0,-1 0 0,0 0 0,1 0 0,-1 0 0,0 0 0,1 1 0,23-1-112,-19 0 347,16 2 37,-1 0 0,36 10 0,-5-1-1222,0-6-4939</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5.109"/>
    </inkml:context>
    <inkml:brush xml:id="br0">
      <inkml:brushProperty name="width" value="0.025" units="cm"/>
      <inkml:brushProperty name="height" value="0.025" units="cm"/>
    </inkml:brush>
  </inkml:definitions>
  <inkml:trace contextRef="#ctx0" brushRef="#br0">6 1 9897,'-5'0'5157,"18"1"-4228,17 8-673,9-2-928,9 0-2980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5.512"/>
    </inkml:context>
    <inkml:brush xml:id="br0">
      <inkml:brushProperty name="width" value="0.025" units="cm"/>
      <inkml:brushProperty name="height" value="0.025" units="cm"/>
    </inkml:brush>
  </inkml:definitions>
  <inkml:trace contextRef="#ctx0" brushRef="#br0">248 255 14926,'0'0'7495,"-4"-9"-6400,2 6-1043,1 1 0,-1-1 1,0 0-1,0 1 0,0-1 1,0 1-1,0-1 0,-1 1 1,1 0-1,-1 0 0,1 0 1,-1 1-1,0-1 0,0 1 1,0-1-1,0 1 0,0 0 1,-3-1-1,1 1-23,-1 0-1,1 0 1,-1 1 0,1 0-1,-1 0 1,0 1-1,1-1 1,-1 1 0,1 0-1,0 0 1,-1 1 0,-7 3-1,5-2 63,-1 0 0,1 0 1,0 1-1,0 1 0,0-1 0,1 1 0,0 0 0,-1 1 0,2 0 0,-1 0 0,1 0 1,0 1-1,0 0 0,-7 12 0,12-18-89,1-1-1,0 1 1,1-1 0,-1 1 0,0-1 0,0 1-1,0-1 1,0 1 0,0-1 0,0 1-1,1-1 1,-1 1 0,0-1 0,0 1 0,1-1-1,-1 1 1,0-1 0,1 0 0,-1 1-1,0-1 1,1 0 0,-1 1 0,0-1 0,1 0-1,-1 1 1,1-1 0,-1 0 0,1 0-1,-1 0 1,1 1 0,-1-1 0,1 0 0,-1 0-1,1 0 1,-1 0 0,1 0 0,-1 0 0,1 0-1,-1 0 1,1 0 0,-1 0 0,1 0-1,-1 0 1,1 0 0,0-1 0,29 0 30,-29 1-29,13-2-13,0-1-1,0-1 1,-1 0-1,1 0 1,-1-2-1,0 0 1,22-13-1,4-6-192,39-33-1,-61 45 194,72-63 23,-80 68 5,0-1 0,-1-1 0,0 0 0,0 0-1,-1 0 1,11-22 0,-18 32-14,0 0 1,0 0-1,-1 0 0,1 0 0,0 0 1,0 0-1,0 0 0,0 0 0,0 0 1,0 0-1,-1 0 0,1 0 0,0 0 1,0 0-1,0 0 0,0 0 0,0 0 0,-1 0 1,1 0-1,0 0 0,0 0 0,0 0 1,0 0-1,0 0 0,0 0 0,0 0 1,-1 0-1,1-1 0,0 1 0,0 0 0,0 0 1,0 0-1,0 0 0,0 0 0,0 0 1,0 0-1,0-1 0,0 1 0,0 0 1,0 0-1,0 0 0,0 0 0,0 0 0,0 0 1,0-1-1,0 1 0,0 0 0,0 0 1,0 0-1,0 0 0,0 0 0,0 0 1,0-1-1,0 1 0,0 0 0,0 0 1,0 0-1,0 0 0,0 0 0,0 0 0,0 0 1,0-1-1,0 1 0,0 0 0,0 0 1,1 0-1,-1 0 0,0 0 0,-15 8 139,-14 15-71,15-9-59,0 1 0,1 1 0,1 0 0,-12 21 0,19-29-92,1 0 1,0 0-1,1 1 0,0-1 0,0 1 0,1 0 1,0-1-1,0 1 0,1 0 0,1 0 0,0 16 1,0-22-118,0 0 0,1 0 0,-1 0 0,1 0 0,0-1 0,0 1 1,0 0-1,0 0 0,1-1 0,-1 1 0,1-1 0,-1 0 0,1 1 1,0-1-1,0 0 0,0 0 0,0 0 0,1 0 0,2 2 0,0-1-644,0 0 1,0-1-1,1 0 0,-1 0 0,1 0 0,-1-1 0,1 1 1,-1-1-1,7 0 0,27 0-6612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5.857"/>
    </inkml:context>
    <inkml:brush xml:id="br0">
      <inkml:brushProperty name="width" value="0.025" units="cm"/>
      <inkml:brushProperty name="height" value="0.025" units="cm"/>
    </inkml:brush>
  </inkml:definitions>
  <inkml:trace contextRef="#ctx0" brushRef="#br0">184 1 11050,'-9'1'3102,"-2"2"-2317,0 1-1,0 0 1,0 0 0,0 1 0,1 1-1,0-1 1,0 2 0,-11 8-1,15-11-515,0 1 0,1-1 0,0 1 0,0 1-1,0-1 1,0 1 0,1-1 0,0 2 0,0-1 0,1 0-1,-1 1 1,1-1 0,1 1 0,-1 0 0,1 0 0,-1 7-1,3-13-266,1 1 0,-1-1-1,0 1 1,0-1 0,1 0 0,-1 1-1,1-1 1,-1 0 0,1 0-1,0 1 1,-1-1 0,1 0-1,0 0 1,0 0 0,0 0 0,0 0-1,0 0 1,0 0 0,0 0-1,0 0 1,0 0 0,1-1-1,-1 1 1,0 0 0,0-1-1,1 1 1,-1-1 0,0 1 0,1-1-1,-1 0 1,1 0 0,-1 0-1,3 1 1,54 2 75,-52-3-51,19-1-254,0-2 1,-1-1-1,1-1 1,-1-1-1,0-1 1,0-1-1,37-18 1,33-11-639,-90 38 2087,-7 8-553,-15 16 9,13-17-162,4-7-405,0 0 1,0 1-1,0-1 1,0 1-1,0-1 1,0 1-1,1-1 1,-1 1-1,1-1 0,-1 1 1,1-1-1,-1 1 1,1 0-1,0-1 1,0 1-1,0 0 1,0-1-1,0 1 1,0 0-1,1 2 1,0-3-73,0 0 0,-1 0 0,1 0 1,0 0-1,0 0 0,0 0 0,0 0 0,0 0 0,1-1 1,-1 1-1,0 0 0,0-1 0,0 1 0,1-1 0,-1 1 1,0-1-1,0 0 0,1 0 0,-1 1 0,2-1 1,8 0 23,1 0 0,0 0 0,-1-1 0,19-4 0,2-2-182,57-22-1,-61 19-724,0 0 0,47-8 0,-75 18 841,0 0-1,1 0 1,-1 0-1,0 0 1,1-1 0,-1 1-1,0 0 1,1 0-1,-1 0 1,0 0-1,1 0 1,-1 0 0,0 0-1,0 0 1,1 0-1,-1 0 1,0 0-1,1 0 1,-1 1-1,0-1 1,1 0 0,-1 0-1,0 0 1,0 0-1,1 0 1,-1 1-1,0-1 1,0 0-1,1 0 1,-1 0 0,0 1-1,0-1 1,1 0-1,-1 0 1,0 1-1,0-1 1,0 0 0,0 1-1,0-1 1,1 0-1,-1 0 1,0 1-1,0-1 1,0 0-1,0 1 1,0-1 0,0 0-1,0 1 1,0-1-1,0 0 1,0 1-1,0-1 1,0 0-1,0 0 1,-1 1 0,-13 25 1252,-15 8-2530,14-21-3961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6.497"/>
    </inkml:context>
    <inkml:brush xml:id="br0">
      <inkml:brushProperty name="width" value="0.025" units="cm"/>
      <inkml:brushProperty name="height" value="0.025" units="cm"/>
    </inkml:brush>
  </inkml:definitions>
  <inkml:trace contextRef="#ctx0" brushRef="#br0">131 0 12876,'0'0'7453,"-8"3"-6081,-2 1-1090,0 0 1,1 1-1,-1 0 1,1 1 0,-12 10-1,15-12-157,2 0-1,-1 1 1,0-1-1,1 1 1,0 0 0,0 0-1,0 0 1,1 1-1,0-1 1,0 1 0,0 0-1,-3 8 1,6-13-118,0 0 0,1-1 0,-1 1 0,0-1 0,0 1 0,0 0 0,0-1 0,0 1 0,1 0 0,-1-1 0,0 1 0,1-1 0,-1 1 0,0-1 0,1 1 0,-1-1 0,1 1 0,-1-1 0,0 1 0,1-1 0,-1 1 0,1-1 0,0 0 0,-1 1 0,1-1 0,-1 0 0,1 0 0,-1 1 0,1-1 0,0 0 1,-1 0-1,1 0 0,0 0 0,-1 0 0,1 0 0,0 0 0,-1 0 0,1 0 0,-1 0 0,1 0 0,0 0 0,1-1 0,29-2 107,-13-1-68,0-2 0,-1 0 0,19-9 0,-25 9-85,0 1 0,1 0-1,0 1 1,0 0 0,0 1 0,0 0 0,0 1-1,1 1 1,13-1 0,-25 2 33,0 1 1,0-1-1,0 1 0,0-1 1,0 1-1,0-1 0,0 1 1,0 0-1,0-1 1,0 1-1,0 0 0,-1 0 1,1-1-1,0 1 0,0 0 1,-1 0-1,1 0 1,-1 0-1,1 0 0,-1 0 1,1 0-1,-1 0 0,1 0 1,-1 1-1,0-1 1,0 0-1,1 0 0,-1 0 1,0 0-1,0 0 0,0 0 1,0 1-1,-1 0 1,-3 52 592,1-31 763,6-23-1245,0 1 1,0 0 0,0-1 0,-1 0 0,1 1-1,0-1 1,0 0 0,0-1 0,0 1-1,4-1 1,9-3 37,-1-1-1,0-1 1,20-9 0,-26 10-347,-1 0 0,1 1 1,0 1-1,0-1 1,0 1-1,1 1 0,-1 0 1,1 0-1,-1 1 0,1 0 1,0 0-1,19 2 1,-29 0 149,1-1-1,-1 0 1,1 0 0,0 1 0,-1-1 0,1 1 0,-1-1 0,1 0 0,-1 1 0,1-1-1,-1 1 1,1-1 0,-1 1 0,1-1 0,-1 1 0,0 0 0,1-1 0,-1 1 0,0-1-1,0 1 1,1 0 0,-1-1 0,0 1 0,0 0 0,0-1 0,0 1 0,0 0 0,0-1-1,0 2 1,2 6-2695,3-2-4756</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7.200"/>
    </inkml:context>
    <inkml:brush xml:id="br0">
      <inkml:brushProperty name="width" value="0.025" units="cm"/>
      <inkml:brushProperty name="height" value="0.025" units="cm"/>
    </inkml:brush>
  </inkml:definitions>
  <inkml:trace contextRef="#ctx0" brushRef="#br0">69 1 12556,'0'0'8952,"-6"12"-6624,-4 4-1682,3-4-64,-1 1 0,2-1 0,0 1 0,0 1-1,1-1 1,1 1 0,0 0 0,-2 17 0,7-30-574,-1 0 1,1 0-1,0 0 1,0 0-1,0 0 1,0 0-1,0 0 1,0-1-1,0 1 1,0 0-1,0 0 1,0-1-1,0 1 1,1-1-1,-1 1 0,0-1 1,0 0-1,1 1 1,-1-1-1,0 0 1,1 0-1,-1 0 1,0 0-1,1 0 1,-1 0-1,0 0 1,0 0-1,1 0 1,1-1-1,47-5 53,-4-7-194,-1-2-1,-1-2 1,46-25 0,35-13-1080,-111 49 994,-8 4 50,-1-1-1,1 1 1,-1 0 0,1 1 0,0-1-1,9 0 1,-15 3 191,0 1 0,0-1 0,0 0 0,0 0 0,0 0 0,0 1 0,-1-1 0,1 0 0,0 0 0,-1 0 0,1 1-1,-1-1 1,1 0 0,-1 0 0,0 0 0,0 0 0,-1 1 0,-32 44 1217,82-43-994,-21-6-566,44-12 0,-52 9-195,-1 2 1,1 0-1,0 1 0,0 1 0,35 1 0,-53 1 532,-1 1 1,1-1-1,0 0 0,0 0 0,-1 1 0,1-1 0,0 0 0,0 1 1,-1-1-1,1 1 0,-1-1 0,1 1 0,0-1 0,-1 1 0,1 0 0,-1-1 1,1 1-1,-1-1 0,0 1 0,1 0 0,-1 0 0,1-1 0,-1 1 0,0 0 1,0-1-1,0 1 0,1 0 0,-1 0 0,0 0 0,0-1 0,0 1 1,0 0-1,0 0 0,0 0 0,0-1 0,-1 1 0,1 0 0,0 1 0,-1-1 2,1 0-1,0 0 1,0-1-1,-1 1 1,1 0-1,0 0 1,0 0-1,0 0 1,0-1-1,0 1 1,0 0-1,0 0 1,1 0-1,-1 0 1,0 0-1,0-1 1,1 1-1,-1 0 1,0 0-1,1-1 1,-1 1-1,1 0 1,-1 0-1,1-1 1,-1 1-1,1-1 1,0 1-1,-1 0 1,1-1-1,0 1 1,-1-1-1,1 1 1,0-1-1,0 0 1,-1 1-1,1-1 1,0 0-1,0 0 1,0 1-1,0-1 1,-1 0-1,1 0 0,1 0 1,13-1-81,-1 0 1,1-1-1,-1-1 1,0 0-1,0-1 0,0-1 1,25-12-1,-25 11-518,0 0 0,0 0-1,0 2 1,1 0-1,0 0 1,0 2 0,16-2-1,-30 4 577,-1 0 0,0 0-1,0 0 1,0 0-1,1 0 1,-1 0 0,0 0-1,0 0 1,1 0 0,-1 0-1,0 0 1,0 0-1,0 0 1,1 0 0,-1 0-1,0 0 1,0 0-1,1 0 1,-1 0 0,0 1-1,0-1 1,0 0-1,0 0 1,1 0 0,-1 0-1,0 0 1,0 1 0,0-1-1,0 0 1,1 0-1,-1 0 1,0 0 0,0 1-1,0-1 1,0 0-1,0 0 1,0 1 0,0-1-1,0 0 1,0 0-1,0 0 1,0 1 0,0-1-1,0 0 1,0 1-1,-7 11 159,-14 8-79,18-18-142,-25 12-4690,12-14-1867</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7.563"/>
    </inkml:context>
    <inkml:brush xml:id="br0">
      <inkml:brushProperty name="width" value="0.025" units="cm"/>
      <inkml:brushProperty name="height" value="0.025" units="cm"/>
    </inkml:brush>
  </inkml:definitions>
  <inkml:trace contextRef="#ctx0" brushRef="#br0">1 1 13549,'0'0'6822</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7.969"/>
    </inkml:context>
    <inkml:brush xml:id="br0">
      <inkml:brushProperty name="width" value="0.025" units="cm"/>
      <inkml:brushProperty name="height" value="0.025" units="cm"/>
    </inkml:brush>
  </inkml:definitions>
  <inkml:trace contextRef="#ctx0" brushRef="#br0">140 110 14798,'0'0'11728,"-6"12"-11124,-35 73 487,-44 133 1,78-172-1423,21-69-2189,5-37 712,-2-1 0,-3 0-1,7-76 1,-22 160 2166,2 0 0,1 0 0,0 0 0,2 0-1,0 0 1,9 23 0,-11-41-188,-1 0 0,1 0 0,1 0 0,-1-1 0,0 1 0,1-1 0,0 0 0,0 0 0,1 0 0,-1 0 0,1 0 0,0-1 0,0 1 0,0-1 0,0 0 0,0 0 0,1-1 0,-1 1 0,1-1 0,0 0 0,0 0 0,0-1 0,0 1 0,0-1 0,0 0 0,0 0 0,0-1 0,0 0 0,0 0 0,0 0 0,1 0 0,-1-1 0,10-2 0,-6 0-13,0 0 0,0 0 0,0-1 0,0-1-1,-1 1 1,0-1 0,0-1 0,0 1 0,0-1 0,-1-1 0,0 1-1,8-11 1,-3 4 25,-2-1-1,1 0 1,-2-1-1,0 0 1,14-31-1,-17 26-334,-1 0 0,-1 1-1,-1-1 1,0-1 0,-2 1 0,-1-32-1,0 50-1,0 0-1,0 0 1,0 0-1,-1 0 1,1 0-1,-1 0 1,1 0-1,-1 0 1,0 0-1,0 0 1,0 0 0,-1-2-1,1 4 9,1 0 1,0-1-1,-1 1 1,1 0-1,-1-1 1,1 1-1,-1 0 1,1 0-1,0-1 1,-1 1-1,1 0 1,-1 0-1,1 0 1,-1 0-1,1 0 0,-1-1 1,1 1-1,-1 0 1,1 0-1,-1 0 1,1 0-1,-1 1 1,0-1-1,1 0 1,-1 0-1,1 0 1,0 0-1,-1 0 1,1 1-1,-1-1 0,1 0 1,-1 0-1,1 1 1,-1-1-1,1 0 1,0 1-1,-1-1 1,1 0-1,0 1 1,-1-1-1,1 1 1,0-1-1,-1 1 0,1-1 1,0 1-1,0-1 1,0 0-1,0 1 1,-1-1-1,1 1 1,0 0-1,-6 18-6392</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8.329"/>
    </inkml:context>
    <inkml:brush xml:id="br0">
      <inkml:brushProperty name="width" value="0.025" units="cm"/>
      <inkml:brushProperty name="height" value="0.025" units="cm"/>
    </inkml:brush>
  </inkml:definitions>
  <inkml:trace contextRef="#ctx0" brushRef="#br0">36 1 11979,'0'0'6540,"-6"11"-4864,2-3-1317,0-4-136,1 1 0,1 0-1,-1 0 1,1 0 0,0 0-1,0 0 1,0 0 0,0 1-1,1-1 1,0 0 0,1 1 0,-1-1-1,1 1 1,0 6 0,1-10-178,0-1 1,0 1-1,0-1 1,1 1 0,-1-1-1,0 1 1,1-1 0,-1 0-1,1 0 1,-1 0 0,1 0-1,0 0 1,-1 0-1,1 0 1,0 0 0,0-1-1,0 1 1,0-1 0,-1 1-1,1-1 1,0 0-1,0 0 1,0 1 0,0-1-1,4-1 1,51-4 930,-45 1-1025,0 0 0,-1-1 0,1-1 0,-1 0 0,0-1 0,-1 0 0,0 0 0,0-1 0,0-1 0,-1 0 0,9-10 0,-28 33-2714,8-11 2759,0 0-1,0 0 1,0 1-1,1-1 1,-1 1-1,1 0 1,0-1-1,0 1 1,0 0 0,0-1-1,1 1 1,-1 0-1,1 0 1,0 0-1,1 7 1,0-10-132,0 0 1,0 0-1,0 0 0,0 0 1,0 0-1,0-1 1,0 1-1,0 0 0,0 0 1,1-1-1,-1 1 0,0-1 1,1 1-1,-1-1 1,0 1-1,1-1 0,-1 0 1,0 0-1,1 0 1,-1 0-1,1 0 0,-1 0 1,0 0-1,1 0 1,-1 0-1,0-1 0,2 1 1,41-10-5085,-8-7-999</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8.704"/>
    </inkml:context>
    <inkml:brush xml:id="br0">
      <inkml:brushProperty name="width" value="0.025" units="cm"/>
      <inkml:brushProperty name="height" value="0.025" units="cm"/>
    </inkml:brush>
  </inkml:definitions>
  <inkml:trace contextRef="#ctx0" brushRef="#br0">119 0 11723,'-9'12'1959,"-11"12"97,1 2 0,-17 29 0,31-47-1792,1-1 0,0 1 0,0 0 0,0 1 0,1-1 0,1 1 0,-1-1 0,1 1 0,1 0 0,0-1 0,0 1-1,0 0 1,1 0 0,2 15 0,-1-22-259,-1-1-1,1 1 1,-1-1 0,1 1-1,0-1 1,0 1-1,0-1 1,0 0 0,0 1-1,0-1 1,0 0 0,1 0-1,-1 0 1,0 0-1,0 0 1,1 0 0,-1 0-1,1 0 1,-1-1-1,3 2 1,1-1 18,0 1 0,0-1-1,0 0 1,1 0 0,-1-1 0,8 1 0,2-2-74,-1 0 0,1-1 0,25-6 1,21-14-1211,-47 17 1010,-1-1 0,0 2 1,1-1-1,0 2 0,0 0 0,21-1 0,-35 4 261,1 0 0,-1 0 0,1 0 0,-1 1 0,1-1-1,-1 0 1,1 0 0,-1 1 0,0-1 0,1 0 0,-1 1-1,0-1 1,1 0 0,-1 1 0,0-1 0,1 1 0,-1-1-1,0 1 1,0-1 0,1 0 0,-1 1 0,0-1 0,0 1 0,0-1-1,0 1 1,1-1 0,-1 1 0,0-1 0,0 1 0,0-1-1,0 1 1,0-1 0,-1 1 0,1-1 0,0 1 0,0-1-1,0 1 1,0-1 0,0 1 0,-1-1 0,1 1 0,0-1-1,0 1 1,-1-1 0,1 0 0,0 1 0,-1 0 0,-13 24 1012,2-11-456,-16 18 926,27-30-1397,0-1-1,0 1 1,0 0-1,0 0 0,0-1 1,0 1-1,1 0 1,-1 0-1,0 0 1,1 0-1,0-1 1,-1 1-1,1 0 1,0 0-1,0 0 0,0 0 1,0 2-1,1-3-36,0 1 0,0-1 0,0 0 0,0 0 0,-1 0 0,1 0 0,1 0-1,-1 0 1,0-1 0,0 1 0,0 0 0,0-1 0,1 1 0,-1 0 0,0-1 0,0 1 0,1-1-1,-1 0 1,0 1 0,2-1 0,35 5 587,-30-4-573,27 3-779,1-2 1,60-4 0,-94 2 444,-1 0-1,1 0 1,-1 0 0,0 0 0,1 0 0,-1-1 0,1 1 0,-1-1 0,0 1 0,1-1 0,-1 1 0,0-1 0,1 0 0,-1 0 0,0 1 0,0-1 0,0 0 0,0 0 0,0 0 0,0 0 0,0-1 0,0 1 0,0 0 0,1-2 0,1-15-6096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17.193"/>
    </inkml:context>
    <inkml:brush xml:id="br0">
      <inkml:brushProperty name="width" value="0.025" units="cm"/>
      <inkml:brushProperty name="height" value="0.025" units="cm"/>
    </inkml:brush>
  </inkml:definitions>
  <inkml:trace contextRef="#ctx0" brushRef="#br0">844 105 6342,'0'-3'157,"-1"0"0,1 0-1,0 1 1,-1-1 0,0 0 0,0 0-1,1 1 1,-2-1 0,1 1 0,0-1-1,0 1 1,-1-1 0,1 1 0,-1 0-1,0 0 1,0 0 0,0 0 0,-2-2 0,-2-1 108,0 1 0,0 0 0,0 0 0,-1 1 0,1 0 0,-14-5 0,-1 2 24,0 1 0,0 1 0,-41-3 0,45 5-212,0 2 1,0-1-1,0 2 1,0 0 0,0 2-1,0-1 1,1 2 0,-1 0-1,1 1 1,0 1-1,0 0 1,-15 9 0,0 4-35,2 2 0,0 0 0,1 2-1,1 1 1,1 1 0,2 1 0,0 2 0,2 0 0,1 1 0,1 1 0,2 1 0,1 1 0,1 0 0,2 1 0,-14 49 0,19-52-322,2 0 0,1 1 0,2 0 0,0 0 0,2 0 0,2 0 1,1 0-1,1 0 0,1 0 0,2-1 0,2 1 0,0-1 0,2 0 0,1-1 0,1 0 0,2-1 0,1 0 0,18 27 0,-22-42 20,0 0-1,0 0 1,2-1 0,-1-1-1,1 0 1,1-1 0,0 0-1,1 0 1,-1-2-1,2 0 1,-1 0 0,1-2-1,0 1 1,1-2-1,-1 0 1,1-1 0,0-1-1,31 3 1,-21-4 436,0-2-1,-1-1 1,1-1 0,-1-1-1,1-1 1,-1-1 0,0-2-1,-1 0 1,1-1 0,-1-2 0,31-17-1,6-10 2288,-2-2-1,101-86 1,82-120 651,-227 228-3001,0-1 0,-2 0 0,0-1 0,-2-1 0,0 0 0,-1 0 0,13-37 0,-20 47-10,0 0 0,-1 0 0,0 0 0,-1-1 0,0 1 0,0 0 0,-1-1 0,-1 1 0,0-1 0,0 1 0,-1-1 0,0 1 0,-1 0 0,0 0 0,-1 0 0,1 1 0,-2-1 0,-9-15 0,0 6-87,-2 1-1,0 0 0,-1 1 1,0 0-1,-1 2 0,-1 0 1,-1 1-1,-27-15 0,9 8-913,-2 2-1,-1 1 1,-67-19-1,83 30-917,0 2 0,-33-3 0,9 4-2653</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9.077"/>
    </inkml:context>
    <inkml:brush xml:id="br0">
      <inkml:brushProperty name="width" value="0.025" units="cm"/>
      <inkml:brushProperty name="height" value="0.025" units="cm"/>
    </inkml:brush>
  </inkml:definitions>
  <inkml:trace contextRef="#ctx0" brushRef="#br0">1 11 11531,'0'0'6054,"58"-10"-5382,-20 9-448,9 1-159,0 0-65,4 0-2435,2 7-3266</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9.421"/>
    </inkml:context>
    <inkml:brush xml:id="br0">
      <inkml:brushProperty name="width" value="0.025" units="cm"/>
      <inkml:brushProperty name="height" value="0.025" units="cm"/>
    </inkml:brush>
  </inkml:definitions>
  <inkml:trace contextRef="#ctx0" brushRef="#br0">1 67 16816,'0'0'7543,"11"3"-7046,1-1-405,-1 1 0,1-2 0,0 0 1,0 0-1,12-2 0,-19 1-64,0 0 1,-1-1-1,1 0 0,0 0 0,-1 0 0,1-1 0,-1 0 1,1 1-1,-1-2 0,0 1 0,0 0 0,0-1 1,0 0-1,0 0 0,0 0 0,-1 0 0,1-1 0,4-5 1,-8 8-37,1 1 1,-1-1 0,1 1 0,-1-1 0,1 1 0,-1-1 0,1 0 0,-1 1 0,1-1 0,-1 0 0,0 1 0,1-1 0,-1 0 0,0 1 0,0-1-1,1 0 1,-1 0 0,0 1 0,0-1 0,0 0 0,0 0 0,0 1 0,0-1 0,0 0 0,0 0 0,0 1 0,0-1 0,-1 0 0,1 0 0,0 1-1,-1-1 1,1 0 0,0 1 0,-1-1 0,1 0 0,0 1 0,-1-1 0,1 1 0,-1-1 0,0 1 0,1-1 0,-1 1 0,1-1 0,-1 1 0,0-1 0,1 1-1,-1 0 1,0-1 0,1 1 0,-1 0 0,0 0 0,0-1 0,1 1 0,-1 0 0,0 0 0,0 0 0,1 0 0,-1 0 0,0 0 0,0 0 0,1 0-1,-2 1 1,-4-2-102,0 2-1,1-1 1,-1 1-1,0-1 1,1 1-1,-10 4 1,6-1 103,1 1 0,0 0 0,0 1 0,1-1 0,0 2 1,-13 13-1,17-18 46,1 1 1,-1 0 0,1-1-1,0 1 1,0 0-1,0 1 1,0-1-1,1 0 1,-1 0 0,1 1-1,0-1 1,0 1-1,0-1 1,0 1 0,1 0-1,-1-1 1,1 1-1,0 0 1,0-1 0,1 7-1,0-8-30,1 1 0,-1-1 1,1 0-1,-1 1 0,1-1 0,0 0 0,0 0 0,0 0 0,0-1 0,0 1 1,0 0-1,0-1 0,0 0 0,1 1 0,-1-1 0,1 0 0,-1 0 0,1 0 0,-1 0 1,1-1-1,3 1 0,63 8 83,-63-9-89,47 1-840,1-3-1,-1-2 0,92-18 0,-145 22 861,0 0 0,0 0 0,-1 0 0,1 0 0,0 1 0,0-1 0,0 0 0,0 0 0,0 0 0,0 0 0,0 0 0,0 0 0,0 0 0,0 0 0,0 0 0,0 1 0,0-1 0,-1 0 0,1 0 0,0 0 0,0 0 0,0 0 0,0 0 0,0 0 0,0 1 0,0-1 0,0 0 0,0 0 0,0 0 0,0 0 0,0 0 0,0 0 0,0 0 0,1 1 0,-1-1 0,0 0 0,0 0 0,0 0 0,0 0-1,0 0 1,0 0 0,0 0 0,0 0 0,0 1 0,0-1 0,0 0 0,0 0 0,1 0 0,-1 0 0,0 0 0,0 0 0,0 0 0,0 0 0,0 0 0,0 0 0,0 0 0,0 0 0,1 0 0,-1 0 0,0 0 0,0 0 0,0 0 0,0 0 0,-13 16 827,-9 12 182,21-28-954,0 1 0,1 0 0,-1-1 0,1 1 0,-1 0 0,1-1 0,0 1 0,-1 0 0,1 0 0,0 0 0,-1-1 0,1 1 0,0 0 0,0 0 0,0 0 0,-1-1 0,1 1 0,0 0 0,0 0 0,0 0 0,1 0 0,-1 0 0,0-1 0,0 1 0,0 0 0,1 1 0,5 0-89,-1-1-1,1 1 1,0-1-1,0 0 1,0-1-1,0 1 0,0-1 1,0 0-1,0-1 1,0 1-1,6-2 1,-6 1-243,38-8-3206,-13-2-2910,9-6-8738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0"/>
    </inkml:context>
    <inkml:brush xml:id="br0">
      <inkml:brushProperty name="width" value="0.025" units="cm"/>
      <inkml:brushProperty name="height" value="0.025" units="cm"/>
    </inkml:brush>
  </inkml:definitions>
  <inkml:trace contextRef="#ctx0" brushRef="#br0">309 83 10570,'0'0'9054,"-12"-7"-6316,3 2-2570,1 1 0,0 0-1,-1 0 1,0 1-1,0 0 1,0 0-1,0 1 1,-1 0 0,1 1-1,0 0 1,-1 0-1,1 1 1,-1 0-1,1 1 1,-1 0 0,1 1-1,-14 3 1,12-1-141,1 1 0,-1 1 0,1-1 0,0 2 0,-16 11 0,23-15 0,-1 0-1,1-1 0,0 1 1,0 0-1,1 0 0,-1 1 0,0-1 1,1 0-1,0 1 0,0 0 1,0-1-1,0 1 0,1 0 1,0 0-1,-1 0 0,1 0 0,0 0 1,1 0-1,-1 5 0,2-7-18,-1-1 0,1 0-1,0 0 1,-1 0-1,1 0 1,0 0 0,0 0-1,0 0 1,0 0 0,0 0-1,0 0 1,0 0 0,0-1-1,0 1 1,1 0-1,-1-1 1,0 1 0,0-1-1,1 1 1,-1-1 0,0 0-1,1 1 1,-1-1-1,0 0 1,1 0 0,-1 0-1,0 0 1,1 0 0,1-1-1,45-2 239,-29-2-213,-1 0 0,-1-1 0,1-1 0,-1-1 0,0 0 0,0-2 0,-1 0 0,-1 0 0,0-1 0,0-1 0,18-20-1,-9-9-94,-22 22-510,-2 19 526,0 0 0,-1-1 1,1 1-1,-1 0 0,1 0 1,-1-1-1,1 1 0,-1 0 0,1 0 1,-1 0-1,1-1 0,-1 1 1,1 0-1,-1 0 0,1 0 0,-1 0 1,1 0-1,-1 0 0,1 0 1,-1 0-1,0 0 0,1 0 1,-1 1-1,1-1 0,-1 0 0,1 0 1,-1 0-1,1 1 0,-1-1 1,1 0-1,0 0 0,-1 1 0,0 0 1,-1 0-275,0 0 0,0 1 0,0-1 1,0 1-1,0 0 0,1-1 0,-1 1 0,0 0 1,1 0-1,0 0 0,-1 0 0,-1 4 1,-5 16-7957,8-13-100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0.437"/>
    </inkml:context>
    <inkml:brush xml:id="br0">
      <inkml:brushProperty name="width" value="0.025" units="cm"/>
      <inkml:brushProperty name="height" value="0.025" units="cm"/>
    </inkml:brush>
  </inkml:definitions>
  <inkml:trace contextRef="#ctx0" brushRef="#br0">213 36 9801,'0'0'7800,"-7"12"-7048,-29 51 631,2 3 0,3 0-1,3 2 1,3 1 0,-21 94-1,43-156-1052,0-18-215,3-25-53,12-6-335,1 0 0,2 0-1,2 1 1,39-68 0,-52 102 211,17-33-799,29-41-1,-43 72 746,0-1 1,0 1-1,1 1 0,0-1 1,0 1-1,1 1 0,0 0 1,0 0-1,20-10 0,-27 15 123,0 1 0,0 1-1,0-1 1,1 0 0,-1 0 0,0 1-1,0-1 1,1 1 0,-1 0-1,0 0 1,1 0 0,-1 0 0,0 0-1,0 0 1,1 0 0,-1 1-1,0-1 1,0 1 0,1 0 0,-1 0-1,0 0 1,0 0 0,0 0-1,0 0 1,0 0 0,0 1 0,-1-1-1,1 1 1,0-1 0,1 3-1,-2-2 2,0 0-1,0 0 1,0 0 0,0 0-1,0 0 1,-1 0-1,1 0 1,-1 0-1,1 0 1,-1 0-1,0 0 1,0 0-1,0 1 1,0-1-1,0 0 1,0 0-1,-1 0 1,1 0-1,-1 0 1,0 0-1,1 0 1,-1 0-1,0 0 1,0 0-1,0 0 1,0 0-1,-1-1 1,1 1-1,0 0 1,-1-1-1,-2 3 1,-7 5 177,-1-1 0,0 0 1,0-1-1,-1 0 0,0-1 1,-1 0-1,1-1 0,-1 0 1,0-1-1,0-1 0,0-1 1,0 0-1,-24 1 0,37-3-260,0 0 0,0 0 0,1 0 0,-1 0-1,0-1 1,0 1 0,0 0 0,1 0 0,-1-1 0,0 1 0,0 0-1,1-1 1,-1 1 0,0 0 0,1-1 0,-1 1 0,0-1 0,1 0-1,-1 1 1,1-1 0,-1 1 0,1-1 0,-1 0 0,1 1 0,-1-1-1,1 0 1,0 0 0,-1 1 0,1-1 0,0 0 0,0 0 0,0 0-1,-1-1 1,5-29-6600,10 6 104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1.332"/>
    </inkml:context>
    <inkml:brush xml:id="br0">
      <inkml:brushProperty name="width" value="0.025" units="cm"/>
      <inkml:brushProperty name="height" value="0.025" units="cm"/>
    </inkml:brush>
  </inkml:definitions>
  <inkml:trace contextRef="#ctx0" brushRef="#br0">225 1 14125,'0'0'2515,"-10"11"-401,-22 28 436,1 1 0,-43 76 0,62-95-2382,1 1 0,1 0 0,1 1 0,1-1 0,1 2 1,1-1-1,1 1 0,1 0 0,-1 32 0,5-56-165,0 1-1,-1-1 1,1 1 0,0-1-1,0 1 1,0-1-1,0 1 1,0 0 0,0-1-1,0 1 1,0-1-1,1 1 1,-1-1 0,0 1-1,0-1 1,0 1-1,0-1 1,1 1 0,-1-1-1,0 1 1,1-1-1,-1 1 1,0-1 0,1 0-1,-1 1 1,0-1-1,1 0 1,-1 1 0,1-1-1,-1 0 1,1 1-1,-1-1 1,1 0 0,-1 0-1,1 1 1,-1-1-1,1 0 1,-1 0 0,1 0-1,-1 0 1,1 0-1,-1 0 1,1 0 0,-1 0-1,1 0 1,-1 0-1,1 0 1,0 0 0,-1 0-1,1 0 1,-1-1-1,1 1 1,-1 0 0,1 0-1,-1-1 1,1 1-1,-1 0 1,0-1 0,1 1-1,-1 0 1,1-1-1,-1 1 1,0 0-1,1-1 1,-1 0 0,28-26 92,-17 11-394,-1 0-1,-1 0 1,-1-1-1,0 0 1,-1 0-1,-1-1 1,0 0-1,-2 0 1,5-37-1,-9 53 151,-16 48-262,14-41 438,1 1-1,0 0 1,0 0 0,1 0 0,0 0 0,0 0-1,0 0 1,1 0 0,-1 0 0,1 0 0,4 11-1,-3-14 5,0 0-1,0 1 0,0-1 1,0 0-1,0-1 0,1 1 0,-1 0 1,1-1-1,0 1 0,0-1 0,0 0 1,0 0-1,0 0 0,1 0 1,-1-1-1,0 1 0,1-1 0,-1 0 1,1 0-1,-1 0 0,5 0 0,9 2 78,0-1 0,1 0 0,-1-1-1,1-1 1,-1-1 0,0-1 0,1 0-1,23-7 1,-30 6-85,0 0 0,0-1 0,0 0 0,-1-1 0,1 0 0,-1 0 0,0-2 0,-1 1 0,0-1 0,0 0 0,0-1 0,-1 0 0,14-17 0,-21 24-14,-1 0 1,1 0-1,0 0 0,0 0 0,0 0 0,-1 0 0,1-1 0,-1 1 0,1 0 0,-1-1 1,1 1-1,-1 0 0,0-1 0,0 1 0,1-3 0,-1 4-5,-1-1 0,1 1 0,0 0 0,0-1 0,-1 1 0,1 0 0,0 0 0,0 0 0,-1-1 0,1 1 0,0 0-1,-1 0 1,1 0 0,0 0 0,-1-1 0,1 1 0,0 0 0,-1 0 0,1 0 0,0 0 0,-1 0 0,1 0 0,0 0 0,-1 0 0,1 0 0,0 0 0,-1 0 0,1 0-1,-1 0 1,1 0 0,0 1 0,-1-1 0,1 0 0,0 0 0,-1 0 0,0 1 58,-1 0 0,0-1 0,1 1-1,-1 0 1,1 0 0,-1 0 0,1 0 0,0 0 0,-1 0 0,1 0-1,0 1 1,0-1 0,0 0 0,0 1 0,0-1 0,0 1 0,0-1-1,0 1 1,1-1 0,-1 1 0,1 0 0,-1-1 0,0 3 0,5-2-14,-1-1-1,0 0 1,0-1 0,1 1 0,-1-1 0,1 1 0,-1-1 0,0 0 0,1 0 0,4-1 0,-4 1 1,23-2-19,0-1-1,-1-1 0,0-1 1,30-10-1,42-8-1025,-97 22 980,0 1 0,0 0-1,0-1 1,0 1 0,0 0 0,0 0-1,0 0 1,0 0 0,0 0-1,0 0 1,0 0 0,0 0-1,0 0 1,0 1 0,0-1-1,0 0 1,0 1 0,0-1 0,0 0-1,0 1 1,0 0 0,0-1-1,-1 1 1,1-1 0,1 2-1,1 22-7,-3-22 43,-1-1-1,1 1 0,0 0 1,0-1-1,0 1 0,0 0 1,0-1-1,0 1 0,0 0 1,1-1-1,-1 1 0,0 0 1,1-1-1,-1 1 0,1-1 1,0 1-1,0-1 0,-1 1 1,1-1-1,0 0 0,0 1 1,0-1-1,1 0 0,-1 0 1,0 0-1,0 1 0,1-1 1,-1-1-1,0 1 0,1 0 1,1 1-1,7 1 74,0-1 1,0 0-1,0-1 0,0 0 0,1-1 1,-1 0-1,0 0 0,0-1 0,0 0 0,0-1 1,13-4-1,15-5-349,56-26-1,-67 25-40,-14 8 313,0 1 0,1 0 0,0 0 0,-1 2 0,1 0 0,0 0 1,25 3-1,49-4 61,-5-16-107,-57 12-60,-1 0 0,1 2 0,34-2 0,-55 7 200,0-1 1,0 1-1,0 1 0,0-1 0,0 0 1,7 4-1,9 3-1333,1-4-5230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1.673"/>
    </inkml:context>
    <inkml:brush xml:id="br0">
      <inkml:brushProperty name="width" value="0.025" units="cm"/>
      <inkml:brushProperty name="height" value="0.025" units="cm"/>
    </inkml:brush>
  </inkml:definitions>
  <inkml:trace contextRef="#ctx0" brushRef="#br0">0 0 15375,'0'0'5829,"46"50"-12011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2.389"/>
    </inkml:context>
    <inkml:brush xml:id="br0">
      <inkml:brushProperty name="width" value="0.025" units="cm"/>
      <inkml:brushProperty name="height" value="0.025" units="cm"/>
    </inkml:brush>
  </inkml:definitions>
  <inkml:trace contextRef="#ctx0" brushRef="#br0">317 0 11403,'0'0'8488,"4"14"-7853,0-2-509,0 0 0,-1 0-1,-1 1 1,0-1 0,-1 1 0,0 0-1,-1-1 1,-1 17 0,-77 445 3447,33-213-2331,-12 112-746,-25 147-458,61-406 18,1-21-66,6 0 0,-6 138 1,25-205 159,-5-26-169,0 0-1,1 1 1,-1-1-1,0 0 1,0 1-1,1-1 1,-1 0-1,0 0 1,0 1-1,1-1 1,-1 0-1,0 0 1,1 1-1,-1-1 1,0 0-1,1 0 1,-1 0-1,1 0 1,-1 0-1,0 1 1,1-1-1,-1 0 1,0 0-1,1 0 1,-1 0-1,1 0 1,-1 0-1,0 0 1,1 0-1,-1-1 1,1 1-1,1-1-472,0 0 1,0-1-1,0 1 0,-1-1 0,1 1 0,-1-1 0,1 0 0,-1 1 0,0-1 1,1 0-1,-1 0 0,0 0 0,0 0 0,0 0 0,-1 0 0,2-4 1,5-19-8387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3.028"/>
    </inkml:context>
    <inkml:brush xml:id="br0">
      <inkml:brushProperty name="width" value="0.025" units="cm"/>
      <inkml:brushProperty name="height" value="0.025" units="cm"/>
    </inkml:brush>
  </inkml:definitions>
  <inkml:trace contextRef="#ctx0" brushRef="#br0">0 213 4228,'0'0'8595,"9"2"-6300,32 6 593,51 2 0,50-7-1074,147-20-2048,-254 14 464,1483-41-502,-1138 43 240,1058-25 2028,0-91-1843,-1282 100-167,-129 14-743,45-4 873,-47 7-3493,1 0-3778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3.373"/>
    </inkml:context>
    <inkml:brush xml:id="br0">
      <inkml:brushProperty name="width" value="0.025" units="cm"/>
      <inkml:brushProperty name="height" value="0.025" units="cm"/>
    </inkml:brush>
  </inkml:definitions>
  <inkml:trace contextRef="#ctx0" brushRef="#br0">1 0 17873,'0'0'7687,"11"3"-6779,28 5-759,0-3 0,0-1 0,67-2 0,-68-3-103,0 1 1,-1 2 0,1 2-1,0 1 1,52 16-1,-87-21-46,0 1 0,-1 0 0,1 0 1,0 0-1,0 0 0,0 0 0,-1 1 0,1-1 0,-1 1 0,1 0 0,-1 0 0,0 0 0,1 0 1,-1 0-1,0 0 0,0 0 0,-1 1 0,1-1 0,0 1 0,-1 0 0,0-1 0,1 1 0,-1 0 1,0 0-1,-1-1 0,1 1 0,0 0 0,-1 0 0,1 0 0,-1 0 0,0 0 0,0 0 0,0 0 1,-1 0-1,1 0 0,-1 0 0,1 0 0,-1 0 0,0 0 0,-2 3 0,-2 5 5,0 0 0,-1 0 0,-1-1 0,0 0 0,0 0 0,-1 0-1,0-1 1,-16 13 0,5-6-21,0-1 0,-1 0-1,-1-2 1,-34 17-1,42-24-1292,0-1 0,0 0-1,-1-1 1,1-1-1,-22 3 1,-11-4-8823</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4.001"/>
    </inkml:context>
    <inkml:brush xml:id="br0">
      <inkml:brushProperty name="width" value="0.025" units="cm"/>
      <inkml:brushProperty name="height" value="0.025" units="cm"/>
    </inkml:brush>
  </inkml:definitions>
  <inkml:trace contextRef="#ctx0" brushRef="#br0">1 529 14830,'0'0'10938,"7"-10"-10356,6-7-504,1 1 0,1 0 0,0 1 0,28-21 0,89-57 269,-57 42-272,20-18 7,125-120 1,-200 174-61,-19 15-23,-1-1 0,0 1-1,1 0 1,-1 0 0,0 0-1,1 0 1,-1 0 0,0 0-1,1 0 1,-1 0 0,0 0-1,1 0 1,-1 0 0,0 0-1,0 0 1,1 0 0,-1 0-1,0 0 1,1 0-1,-1 0 1,0 0 0,1 1-1,-1-1 1,0 0 0,1 0-1,-1 0 1,0 1 0,0-1-1,1 0 1,-1 0 0,0 0-1,0 1 1,2 3 9,-1-1 0,-1 1 0,1-1 1,-1 1-1,1 0 0,-1-1 0,0 1 0,-1 4 0,1 4 101,-2 65 395,-1-45-306,3 0 0,0 0 1,2 1-1,7 36 0,-7-61-281,1 1 1,0-1-1,0 1 0,1-1 0,0-1 1,1 1-1,-1 0 0,1-1 0,1 0 1,0 0-1,9 8 0,16 9-3046,5-9-3308,-9-8-4042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49.042"/>
    </inkml:context>
    <inkml:brush xml:id="br0">
      <inkml:brushProperty name="width" value="0.025" units="cm"/>
      <inkml:brushProperty name="height" value="0.025" units="cm"/>
    </inkml:brush>
  </inkml:definitions>
  <inkml:trace contextRef="#ctx0" brushRef="#br0">15 27 8456,'0'0'11376,"1"-6"-10655,3-14-447,-7 39-30,2-15-228,0 1 1,1-1 0,-1 1-1,1-1 1,0 1 0,0 0 0,0-1-1,1 1 1,-1-1 0,1 1-1,3 8 1,-3-11 6,0-1 0,0 1-1,1-1 1,-1 1 0,0-1 0,1 0 0,-1 1-1,1-1 1,-1 0 0,1 0 0,0 0 0,0 0 0,-1 0-1,1-1 1,0 1 0,0 0 0,0-1 0,0 1-1,0-1 1,0 0 0,0 0 0,0 0 0,-1 0-1,1 0 1,0 0 0,0 0 0,0-1 0,0 1-1,0 0 1,3-2 0,-4 2 27,0-1 0,-1 1 0,1 0 0,0-1-1,0 1 1,0 0 0,0-1 0,0 1 0,-1-1 0,1 0-1,0 1 1,0-1 0,-1 1 0,1-1 0,0 0 0,-1 0 0,1 1-1,-1-1 1,1 0 0,-1 0 0,1 0 0,-1 0 0,0 0 0,1 0-1,-1 1 1,0-1 0,0 0 0,1 0 0,-1 0 0,0 0-1,0 0 1,0 0 0,0 0 0,-1 0 0,1 0 0,0 0 0,0 0-1,0 0 1,-1 0 0,1 0 0,-1-1 0,1 1-16,-1 0 1,1 0 0,0 0-1,0 0 1,-1 0 0,1 0-1,-1 0 1,1 0 0,-1 0-1,1 0 1,-1 0 0,0 0-1,1 0 1,-1 0 0,0 1-1,0-1 1,0 0 0,0 0-1,1 1 1,-1-1 0,0 1-1,0-1 1,0 1 0,0-1-1,0 1 1,0 0 0,-3-1-1,5 1-13,-1 0-1,0-1 0,0 1 1,0 0-1,0 0 0,0 0 1,0 0-1,0-1 0,0 1 1,0 0-1,0 0 1,0 0-1,0-1 0,0 1 1,0 0-1,0 0 0,0 0 1,0 0-1,0-1 0,0 1 1,0 0-1,0 0 0,0 0 1,0 0-1,0-1 0,-1 1 1,1 0-1,0 0 0,0 0 1,0 0-1,0 0 0,0 0 1,0-1-1,-1 1 1,1 0-1,0 0 0,0 0 1,0 0-1,0 0 0,-1 0 1,1 0-1,0 0 0,0 0 1,0 0-1,0 0 0,-1 0 1,1 0-1,0 0 0,0 0 1,0 0-1,0 0 0,-1 0 1,1 0-1,0 0 0,0 0 1,0 0-1,0 0 0,-1 0 1,1 0-1,0 0 1,-14-3-216,12 4 180,-1 0 0,1 0 1,-1 0-1,1 0 0,0 1 1,-1-1-1,1 1 0,0-1 1,0 1-1,0 0 0,0 0 1,0 0-1,1 0 0,-1 0 0,0 0 1,1 0-1,0 0 0,-1 1 1,1-1-1,0 0 0,0 1 1,1-1-1,-1 1 0,0 0 1,1-1-1,-1 1 0,1 4 1,0-6 11,1 0 0,-1 0-1,1 0 1,-1 0 0,1 0 0,-1 0 0,1 0 0,0-1 0,-1 1 0,1 0 0,0 0 0,0-1 0,-1 1 0,1-1 0,0 1 0,0 0 0,0-1 0,0 1 0,0-1 0,0 0-1,0 1 1,0-1 0,0 0 0,0 0 0,0 0 0,0 1 0,0-1 0,0 0 0,0 0 0,0-1 0,0 1 0,0 0 0,0 0 0,0 0 0,1-1 0,2 1 23,-1 0 1,0-1 0,0 1 0,1-1-1,-1 0 1,0 0 0,0 0 0,0 0-1,0-1 1,0 1 0,3-3-1,-4 2 7,0 0-1,0 0 0,-1 0 1,1-1-1,-1 1 0,1 0 1,-1-1-1,0 1 0,0-1 1,0 1-1,0-1 0,0 0 1,0 0-1,-1 1 0,0-1 1,1 0-1,-1 0 0,0 1 1,0-1-1,0 0 0,-1-4 1,0 5-31,0 0 0,1 0 0,-1 1 0,0-1 0,0 0-1,0 0 1,0 1 0,0-1 0,-1 0 0,1 1 0,0-1 0,-1 1 0,1 0 0,-1-1 0,0 1 0,1 0 0,-1 0 0,0 0 0,0 0 0,1 0 0,-1 1 0,0-1 0,0 0 0,0 1-1,0 0 1,0-1 0,0 1 0,0 0 0,0 0 0,-2 0 0,1 0-18,0 0 1,0 0-1,0 1 0,0-1 1,0 1-1,0 0 0,1-1 1,-1 1-1,0 1 0,-4 1 0,6-2 12,0-1 0,0 1-1,1 0 1,-1 0 0,0-1-1,0 1 1,1 0-1,-1 0 1,0 0 0,1 0-1,-1 0 1,1 0-1,-1 0 1,1 0 0,-1 0-1,1 0 1,0 0-1,0 0 1,0 0 0,-1 0-1,1 0 1,0 0-1,0 0 1,0 0 0,0 1-1,1-1 1,-1 0 0,0 0-1,0 0 1,1 0-1,0 2 1,-1-3 37,1 1 1,-1 0-1,1-1 0,0 1 1,-1 0-1,1-1 0,-1 1 1,1-1-1,0 1 0,0-1 1,-1 0-1,1 1 0,0-1 0,0 0 1,-1 1-1,1-1 0,0 0 1,0 0-1,0 0 0,-1 0 1,1 1-1,0-1 0,0-1 1,0 1-1,0 0 0,-1 0 1,1 0-1,0 0 0,0 0 1,0-1-1,0 1 0,10-1-2191,-4 3-5765</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4.899"/>
    </inkml:context>
    <inkml:brush xml:id="br0">
      <inkml:brushProperty name="width" value="0.025" units="cm"/>
      <inkml:brushProperty name="height" value="0.025" units="cm"/>
    </inkml:brush>
  </inkml:definitions>
  <inkml:trace contextRef="#ctx0" brushRef="#br0">6 0 15951,'-5'0'5734,"7"13"-4645,11 0-321,8 2 65,5 0-417,2 0-319,8-1-1,2-4-353,1-2-1024,3-3-1377,-6-5-1795,-6 0-960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5.260"/>
    </inkml:context>
    <inkml:brush xml:id="br0">
      <inkml:brushProperty name="width" value="0.025" units="cm"/>
      <inkml:brushProperty name="height" value="0.025" units="cm"/>
    </inkml:brush>
  </inkml:definitions>
  <inkml:trace contextRef="#ctx0" brushRef="#br0">279 1 14125,'0'0'4773,"-64"55"-3108,41-24-736,3 3-288,-3-1 416,-1 4-32,-1-2-449,8 4-319,-2 1-161,2 1-32,2 0-192,2 0-1410,6-4-1473,1-1-1377,0-6-640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5.982"/>
    </inkml:context>
    <inkml:brush xml:id="br0">
      <inkml:brushProperty name="width" value="0.025" units="cm"/>
      <inkml:brushProperty name="height" value="0.025" units="cm"/>
    </inkml:brush>
  </inkml:definitions>
  <inkml:trace contextRef="#ctx0" brushRef="#br0">304 0 22709,'0'0'3844,"-72"67"-3203,42-26-257,-6 0-128,2 3-128,2 0-96,4-6 1,4-3-98,7-9-255,3-8-577,5-12-704,7-6-1122,-4-13-3074,6-17-5734</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6.320"/>
    </inkml:context>
    <inkml:brush xml:id="br0">
      <inkml:brushProperty name="width" value="0.025" units="cm"/>
      <inkml:brushProperty name="height" value="0.025" units="cm"/>
    </inkml:brush>
  </inkml:definitions>
  <inkml:trace contextRef="#ctx0" brushRef="#br0">0 1 14958,'0'0'12460,"10"67"-11884,26-46-31,11-2-353,11-5-128,6 1-32,8-2-128,0-2-641,-1-1-1216,-9-2-1763,-9-6-4804</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7.629"/>
    </inkml:context>
    <inkml:brush xml:id="br0">
      <inkml:brushProperty name="width" value="0.025" units="cm"/>
      <inkml:brushProperty name="height" value="0.025" units="cm"/>
    </inkml:brush>
  </inkml:definitions>
  <inkml:trace contextRef="#ctx0" brushRef="#br0">1 1 13196,'0'0'3075,"10"2"-288,25 15-1600,0 1 0,-1 2 0,34 26 0,16 10-346,227 144 312,88 52 166,270 197-225,-441-304-473,-125-84 34,-87-50-587,-1 0-1,0 1 1,-1 1 0,0 0-1,-1 1 1,0 0 0,-2 1-1,15 23 1,-20-30 15,1-1 0,0 1-1,0-1 1,1-1 0,0 1 0,0-1 0,0-1 0,18 10 0,78 30 594,-91-40-686,-3 0 121,-11-8-4415,-3-2 2601,-6-10-6044</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9.208"/>
    </inkml:context>
    <inkml:brush xml:id="br0">
      <inkml:brushProperty name="width" value="0.025" units="cm"/>
      <inkml:brushProperty name="height" value="0.025" units="cm"/>
    </inkml:brush>
  </inkml:definitions>
  <inkml:trace contextRef="#ctx0" brushRef="#br0">0 387 15086,'1'0'4734,"14"-4"-3553,122-40 2413,66-35-2635,-55 20-857,-32 16-124,193-82-1253,-305 123 943,14-8-1142,-11-1-2421,-6 1-1919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9.587"/>
    </inkml:context>
    <inkml:brush xml:id="br0">
      <inkml:brushProperty name="width" value="0.025" units="cm"/>
      <inkml:brushProperty name="height" value="0.025" units="cm"/>
    </inkml:brush>
  </inkml:definitions>
  <inkml:trace contextRef="#ctx0" brushRef="#br0">354 0 13965,'0'0'7453,"-6"10"-6743,-24 37-211,-2-1 0,-2-2 0,-2-1 0,-2-2 0,-2-2 0,-1-1 1,-51 35-1,91-72-495,1-1 1,0 0 0,-1 0 0,1 1-1,0-1 1,0 0 0,-1 0 0,1 1-1,0-1 1,0 0 0,0 1 0,0-1-1,-1 0 1,1 1 0,0-1-1,0 0 1,0 1 0,0-1 0,0 0-1,0 1 1,0-1 0,0 1 0,0-1-1,0 0 1,0 1 0,0-1 0,0 0-1,0 1 1,0-1 0,0 0 0,1 1-1,-1-1 1,0 0 0,0 1-1,0-1 1,0 0 0,1 1 0,-1-1-1,0 0 1,0 0 0,1 1 0,-1-1-1,1 0 1,22 16-15,30 5-71,-30-17-204,-1-1-1,0-1 0,1 0 1,-1-2-1,34-4 0,54-14-4219,-23-6-1389</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9.960"/>
    </inkml:context>
    <inkml:brush xml:id="br0">
      <inkml:brushProperty name="width" value="0.025" units="cm"/>
      <inkml:brushProperty name="height" value="0.025" units="cm"/>
    </inkml:brush>
  </inkml:definitions>
  <inkml:trace contextRef="#ctx0" brushRef="#br0">10 1 14061,'0'0'7175,"-10"61"-7143,14-36 0,6 0 0,1-3-1473,0-7-1346,-1-1-1633,-7-7-3395</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0.695"/>
    </inkml:context>
    <inkml:brush xml:id="br0">
      <inkml:brushProperty name="width" value="0.025" units="cm"/>
      <inkml:brushProperty name="height" value="0.025" units="cm"/>
    </inkml:brush>
  </inkml:definitions>
  <inkml:trace contextRef="#ctx0" brushRef="#br0">0 129 13965,'0'0'2146,"7"-10"241,-1 2-1998,1 0 0,-1 0 0,2 1 1,-1-1-1,1 2 0,0-1 1,0 1-1,1 0 0,0 1 0,0 0 1,0 0-1,11-3 0,-3 2-29,0 0 0,1 0 0,0 2 0,0 0 1,0 2-1,1 0 0,-1 0 0,36 3 0,-53-1-359,0 0 1,0 0 0,0 0 0,0 1 0,1-1-1,-1 0 1,0 0 0,0 1 0,0-1 0,0 1-1,0-1 1,0 1 0,0-1 0,0 1 0,0 0-1,0-1 1,0 1 0,0 0 0,0 0 0,-1-1-1,1 1 1,0 0 0,0 0 0,-1 0 0,1 0-1,-1 0 1,1 0 0,-1 0 0,1 1 0,-1-1-1,0 0 1,0 0 0,1 0 0,-1 0 0,0 0-1,0 1 1,0-1 0,0 0 0,0 0 0,0 0-1,-1 0 1,1 0 0,0 1 0,-1-1 0,1 0-1,0 0 1,-2 1 0,0 4 12,-1-1-1,1 0 1,-1 0-1,-1 0 1,1 0-1,-1 0 1,1-1-1,-6 5 1,-38 25 116,36-27-136,0 1 0,0 0 0,-18 19 1,29-27-25,0 0 0,0 1 0,0-1 0,0 0-1,0 0 1,0 1 0,0-1 0,0 0 0,0 1 0,0-1 0,0 0 0,0 0 0,0 1 0,0-1 0,0 0 0,0 1 0,1-1 0,-1 0 0,0 0 0,0 1 0,0-1 0,0 0 0,1 0 0,-1 0 0,0 1 0,0-1 0,1 0 0,-1 0 0,0 0 0,0 0 0,1 1 0,-1-1 0,0 0 0,0 0 0,1 0 0,-1 0 0,0 0-1,1 0 1,-1 0 0,0 0 0,0 0 0,1 0 0,-1 0 0,0 0 0,1 0 0,-1 0 0,0 0 0,1 0 0,22 3-214,-18-3 91,12 1 68,1 1-1,-1 1 1,0 0 0,0 2-1,0 0 1,0 0-1,-1 2 1,20 10-1,-34-16 82,-1 0 0,0 0-1,1 0 1,-1 0-1,0 0 1,0 0-1,0 0 1,1 0-1,-1 0 1,-1 0-1,1 1 1,0-1 0,0 0-1,0 1 1,-1-1-1,1 1 1,0-1-1,-1 1 1,0-1-1,1 1 1,-1-1-1,0 1 1,0-1-1,1 4 1,-2-3 30,0 0-1,0 0 1,0 0 0,0 0 0,0 0-1,0 0 1,-1 0 0,1 0 0,-1 0-1,1 0 1,-1-1 0,1 1 0,-1-1-1,-3 3 1,-7 3 254,1 0 1,-1-1-1,0 0 0,-21 7 1,20-9-76,1 1 0,-1-2 0,0 0 1,0 0-1,-1-1 0,1-1 0,0 0 1,-21-2-1,33 1-272,0 0 1,1-1-1,-1 1 0,1 0 1,-1 0-1,1-1 1,-1 1-1,1 0 0,-1-1 1,1 1-1,0 0 1,-1-1-1,1 1 0,-1-1 1,1 1-1,0-1 1,-1 1-1,1-1 0,0 1 1,0-1-1,-1 1 1,1-1-1,0 1 0,0-1 1,0 0-1,0 1 1,0-1-1,0 1 0,0-1 1,0 1-1,0-1 1,0 0-1,0 1 0,0-1 1,0 1-1,0-1 1,0 1-1,1-1 0,-1 0 1,0 1-1,0-1 1,1 1-1,-1-1 0,0 1 1,1 0-1,-1-1 1,0 1-1,1-1 0,-1 1 1,1-1-1,-1 1 1,1 0-1,0-1 0,23-23-4445,54-22-7038,-20 14 4410,-22 8 6801,-9 1 4457,-1-5 5236,-30 38-2592,1 12-5907,1-8-187,-1 1 79,1-1 0,1 1 1,0-1-1,1 1 1,2 21-1,-2-35-722,1 0 0,-1 1 0,0-1-1,0 0 1,1 0 0,-1 1 0,1-1 0,-1 0 0,1 0 0,-1 0 0,1 0 0,0 0-1,0 0 1,-1 0 0,1 0 0,0 0 0,0 0 0,0 0 0,0 0 0,0-1-1,0 1 1,0 0 0,1-1 0,-1 1 0,0-1 0,2 1 0,1 0 15,-1 0 0,1-1-1,-1 0 1,1 0 0,0 0 0,-1 0 0,1-1 0,-1 1 0,6-3 0,3 0 31,0-1 0,-1-1 0,1 0-1,16-11 1,-13 7-65,-1-1-1,-1-1 1,21-21-1,-30 28-107,-1 0 0,1-1 0,-1 1 0,1-1-1,-2 0 1,1 0 0,0 0 0,-1 0 0,0 0 0,0-1-1,0 1 1,-1-1 0,0 1 0,1-11 0,-2 16 69,0-1 1,0 1-1,0 0 1,0 0-1,0-1 1,0 1 0,0 0-1,0 0 1,0 0-1,0-1 1,0 1-1,0 0 1,0 0 0,0-1-1,0 1 1,0 0-1,0 0 1,0-1-1,0 1 1,0 0 0,0 0-1,-1 0 1,1-1-1,0 1 1,0 0 0,0 0-1,0 0 1,-1 0-1,1-1 1,0 1-1,0 0 1,0 0 0,-1 0-1,1 0 1,0 0-1,0 0 1,0-1-1,-1 1 1,1 0 0,0 0-1,-1 0 1,-9 7-842,-6 16-323,15-20 816,0 1 0,0 0-1,1 0 1,-1 0 0,1-1 0,0 1-1,0 0 1,1 6 0,-1-9 53,0 0 1,0 1-1,1-1 0,-1 0 1,0 0-1,1 0 0,-1 0 1,1 0-1,0 0 0,-1 1 1,1-1-1,0-1 1,-1 1-1,1 0 0,0 0 1,0 0-1,0 0 0,0 0 1,0-1-1,0 1 0,0 0 1,0-1-1,0 1 0,1-1 1,-1 1-1,0-1 0,0 0 1,0 0-1,2 1 0,19 0-8779</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1.467"/>
    </inkml:context>
    <inkml:brush xml:id="br0">
      <inkml:brushProperty name="width" value="0.025" units="cm"/>
      <inkml:brushProperty name="height" value="0.025" units="cm"/>
    </inkml:brush>
  </inkml:definitions>
  <inkml:trace contextRef="#ctx0" brushRef="#br0">125 131 9801,'0'0'3780,"-9"4"-1965,2-1-1665,0 0-1,0 1 1,0 0 0,1 0 0,0 0-1,0 1 1,0 0 0,0 0 0,1 1-1,0-1 1,0 1 0,0 0 0,1 1-1,0-1 1,0 1 0,1 0 0,0-1-1,0 2 1,-3 10 0,3-11 73,1 1 0,0-1 0,1 1 0,0 0 1,0 0-1,0 0 0,1 10 0,1-17-208,-1 1-1,0 0 1,1-1-1,-1 1 1,1-1-1,0 1 1,-1-1-1,1 1 1,0-1-1,0 1 1,0-1-1,0 0 1,0 0-1,0 1 1,0-1-1,1 0 0,-1 0 1,0 0-1,1 0 1,-1 0-1,0-1 1,1 1-1,-1 0 1,1-1-1,0 1 1,-1-1-1,1 1 1,-1-1-1,1 0 1,0 1-1,-1-1 1,1 0-1,0 0 1,-1 0-1,1-1 1,0 1-1,-1 0 1,1-1-1,2 0 1,5-1-5,-1-1 0,0 0 1,0 0-1,0-1 0,0 1 1,-1-2-1,0 1 0,1-1 1,-2 0-1,1-1 0,0 0 1,7-9-1,5-5-53,-2-1 0,25-39 0,-35 47 33,0 0 1,-1-1-1,0 1 0,-1-1 0,-1 0 1,0 0-1,-1-1 0,0 1 1,-2-1-1,1-24 0,-2 38 8,0 1-1,1-1 1,-1 1 0,0 0-1,0-1 1,0 1 0,0-1-1,0 1 1,-1-1 0,1 1-1,0 0 1,0-1 0,0 1-1,0-1 1,0 1 0,-1-1-1,1 1 1,0 0-1,0-1 1,0 1 0,-1 0-1,1-1 1,0 1 0,-1 0-1,1-1 1,0 1 0,-1 0-1,1 0 1,0-1 0,-1 1-1,1 0 1,-1 0-1,1 0 1,-1-1 0,-15 7-28,-14 19 78,20-10 124,0 0-1,1 1 1,-9 22 0,15-33-140,1 0 1,1-1 0,-1 1 0,1 0-1,-1 0 1,1 0 0,1 0 0,-1 0-1,1 0 1,0 0 0,0 0 0,0 0-1,1 0 1,0 0 0,0 0 0,0 0-1,2 5 1,-1-8-214,0 0 0,-1 0-1,1 0 1,0 0 0,0-1 0,1 1-1,-1-1 1,0 1 0,1-1 0,-1 0-1,0 0 1,1 0 0,-1 0 0,1 0-1,0 0 1,-1-1 0,1 1 0,0-1-1,-1 0 1,1 0 0,0 0 0,-1 0-1,1 0 1,0-1 0,-1 1 0,4-2-1,-1 1-897,0 1 0,-1 0 0,1 0-1,0 0 1,-1 0 0,1 1 0,8 1 0,-12 3 1841,0 0 0,1-1 1,-2 1-1,1 0 1,0 0-1,-1 0 0,0-1 1,0 1-1,-2 10 0,2-2 76,4 44 2490,-1-25-2441,-1 1 1,-1 0 0,-6 40 0,4-65-678,0 0 0,0-1 0,-1 1 0,0-1 0,-1 1 0,0-1 0,0 0 0,0 0 0,-1 0 0,0-1 0,0 1 0,-1-1 0,1 0 0,-2 0 0,1 0 0,0-1 0,-1 0 0,-12 9 0,16-13-145,1 0 1,-1 0-1,1-1 1,-1 1-1,0 0 1,1 0-1,-1-1 1,0 1-1,1-1 1,-1 0-1,0 1 1,0-1-1,1 0 1,-1 0-1,0 0 1,-2 0-1,3-1-42,0 1 0,0-1 0,0 1-1,0-1 1,1 1 0,-1-1 0,0 1-1,0-1 1,0 0 0,1 0 0,-1 1 0,0-1-1,1 0 1,-1 0 0,1 0 0,-1 0-1,1 1 1,-1-1 0,1 0 0,-1-2-1,-1-5-30,1 0 0,0-1 0,0 1 0,1-1 0,1-12-1,-1 6-54,1-6-176,1 0 1,1 0 0,0 0-1,2 1 1,0-1 0,1 1-1,1 0 1,1 1 0,1 0-1,1 0 1,16-23 0,1 4 162,1 2-1,2 1 1,1 1 0,40-32 0,-54 47 74,-17 19 2,0 0 0,0 0-1,0 0 1,0 0 0,0 0-1,0-1 1,0 1 0,0 0-1,0 0 1,0 0 0,0 0-1,0 0 1,0-1 0,0 1-1,0 0 1,0 0 0,0 0-1,0 0 1,0 0 0,0 0-1,0-1 1,0 1 0,0 0-1,0 0 1,-1 0 0,1 0-1,0 0 1,0 0 0,0 0-1,0-1 1,0 1 0,0 0-1,0 0 1,0 0 0,-1 0-1,1 0 1,0 0 0,0 0-1,0 0 1,0 0 0,0 0-1,-1 0 1,1 0 0,0 0-1,0 0 1,0 0 0,0 0-1,0 0 1,0 0 0,-1 0-1,1 0 1,0 0 0,0 0-1,0 0 1,0 0 0,0 0-1,-1 0 1,1 0 0,0 0-1,0 0 1,0 0 0,0 1-1,-4 0 0,0 0-1,0 1 1,0 0-1,1 0 0,-1 0 1,1 0-1,-1 1 0,-4 3 1,2 1 50,-1 0 1,1 1-1,1-1 1,-1 1-1,1 0 0,1 0 1,-1 1-1,2-1 1,-1 1-1,1 0 1,-4 18-1,6-24-37,0 1-1,1-1 1,-1 0-1,1 1 1,0-1-1,0 1 1,0-1 0,1 1-1,-1-1 1,1 1-1,0-1 1,0 1-1,0-1 1,0 0 0,0 0-1,1 1 1,0-1-1,-1 0 1,1 0-1,0-1 1,1 1 0,-1 0-1,0-1 1,1 1-1,-1-1 1,1 0-1,0 0 1,0 0 0,0 0-1,0 0 1,0-1-1,0 1 1,1-1 0,5 2-1,2 0-178,1-1 0,-1 0 0,1-1 0,-1 0 0,19-1 0,31-8-4233,0-12-3998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23.213"/>
    </inkml:context>
    <inkml:brush xml:id="br0">
      <inkml:brushProperty name="width" value="0.025" units="cm"/>
      <inkml:brushProperty name="height" value="0.025" units="cm"/>
    </inkml:brush>
  </inkml:definitions>
  <inkml:trace contextRef="#ctx0" brushRef="#br0">356 94 7335,'-8'-2'1041,"-3"-1"-607,-11-3 605,1 0 0,-1 2 0,-33-3 0,49 7-892,0-1 1,-1 1-1,1 1 0,0-1 0,0 1 1,0 1-1,0-1 0,0 1 1,1 0-1,-1 0 0,0 0 0,1 1 1,-1 0-1,1 0 0,0 0 0,0 1 1,0 0-1,-6 7 0,0 2-71,0 2 0,2-1-1,0 1 1,0 1 0,1 0 0,2 0-1,-1 0 1,2 1 0,0 0 0,1 0-1,-3 20 1,1 26-66,1 111-1,5-131 56,1 30-349,4 1 0,24 131 0,-20-165-35,1-1 0,2-1 0,2 0 0,1 0 0,2-2 0,38 61 0,-49-87 325,0-1 1,1-1 0,0 1-1,1-1 1,0-1-1,0 1 1,0-1 0,1-1-1,0 1 1,0-2 0,1 1-1,-1-1 1,1-1 0,1 1-1,-1-2 1,0 1-1,1-2 1,0 1 0,0-1-1,-1-1 1,1 0 0,0-1-1,0 0 1,0 0 0,0-1-1,0-1 1,0 0-1,-1 0 1,1-1 0,0-1-1,-1 1 1,0-2 0,0 1-1,0-1 1,-1-1 0,15-10-1,12-13 706,0-1-1,-2-1 0,-2-2 1,0-1-1,47-70 1,-44 51 169,-3-2 1,-2 0-1,40-103 0,-57 120-733,-1 0 0,-3 0-1,0-1 1,-3 0 0,-1 0-1,-2-1 1,-1 1 0,-7-61-1,3 84-144,-2 1 0,0 0-1,-1 0 1,0 1-1,-1-1 1,-1 1-1,0 0 1,-1 1-1,0 0 1,-1 0-1,-1 1 1,0 0-1,-1 0 1,0 1-1,0 1 1,-1 0-1,-1 0 1,0 1-1,-21-11 1,9 7-480,0 1 0,0 0-1,-1 2 1,-34-8 0,32 11-1915,0 1 0,-1 2-1,-51-1 1,52 5-5477</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2.387"/>
    </inkml:context>
    <inkml:brush xml:id="br0">
      <inkml:brushProperty name="width" value="0.025" units="cm"/>
      <inkml:brushProperty name="height" value="0.025" units="cm"/>
    </inkml:brush>
  </inkml:definitions>
  <inkml:trace contextRef="#ctx0" brushRef="#br0">149 1 14189,'-2'2'4911,"-7"17"-3213,2 27-432,2 1 0,2 0 0,5 76-1,0-35-18,-3-82-1164,3 32 144,-2-37-221,0-1 0,0 1 0,0 0 0,0 0 0,0 0 0,0 0 0,0 0 0,1 0 1,-1 0-1,0 0 0,1 0 0,-1 0 0,1-1 0,-1 1 0,1 0 0,-1 0 0,1 0 0,-1-1 0,1 1 0,0 0 0,-1-1 0,1 1 0,0 0 0,0-1 0,-1 1 0,1-1 0,0 1 0,0-1 0,1 1 0,0-31-833,-3 20 253,0-1 1,-1 1-1,0 0 1,-1-1-1,0 1 1,-1 0-1,0 1 1,-1-1-1,0 1 1,0-1-1,-8-8 1,3 4 503,0 0 0,-1 1 0,-1 0 0,0 1 0,-1 0 0,-15-10 0,36 25 549,1 0 1,0-1-1,1 1 1,-1-2 0,0 1-1,1-1 1,12-1-1,101 1-2587,-92-1 556,13-1-2938,-5-7-2236</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3.389"/>
    </inkml:context>
    <inkml:brush xml:id="br0">
      <inkml:brushProperty name="width" value="0.025" units="cm"/>
      <inkml:brushProperty name="height" value="0.025" units="cm"/>
    </inkml:brush>
  </inkml:definitions>
  <inkml:trace contextRef="#ctx0" brushRef="#br0">51 162 9705,'2'-9'2963,"-1"5"-2635,2-9 1710,-1-1 1,0 0 0,-1-25 0,-1 39-1971,0-1 1,0 1-1,0-1 1,1 1-1,-1 0 1,-1-1-1,1 1 1,0 0 0,0-1-1,0 1 1,0 0-1,0-1 1,0 1-1,0-1 1,0 1-1,0 0 1,-1-1-1,1 1 1,0 0-1,0 0 1,-1-1 0,1 1-1,0 0 1,0-1-1,-1 1 1,1 0-1,0 0 1,-1 0-1,1-1 1,0 1-1,-1 0 1,1 0 0,0 0-1,-1 0 1,1 0-1,-1-1 1,-12 9 725,-9 21-734,18-19-43,0 0 1,1 1 0,0 0 0,1-1 0,0 1-1,1 0 1,0 0 0,2 20 0,0-29-18,0 0 0,1 0-1,0 0 1,-1 0 0,1-1 0,0 1 0,0-1 0,0 1 0,0-1 0,0 0 0,0 1 0,0-1 0,0 0 0,1-1 0,-1 1-1,0 0 1,1-1 0,3 1 0,13 6-169,-12-3 84,0 1-1,-1 0 1,1 0 0,-1 1 0,0 0 0,0 0-1,0 0 1,-1 1 0,0 0 0,-1 0 0,1 0-1,-1 0 1,-1 1 0,1-1 0,-1 1 0,-1 0-1,1 0 1,-2 0 0,1 1 0,0 9 0,-1-11 215,0 0 0,-1-1 1,0 1-1,0 0 1,-1-1-1,0 1 1,0 0-1,-1-1 0,1 1 1,-1-1-1,-1 0 1,1 1-1,-1-1 0,0 0 1,-1-1-1,1 1 1,-1-1-1,0 1 1,-1-1-1,1 0 0,-1-1 1,0 1-1,0-1 1,-1 0-1,-10 7 0,15-11-120,0 1 0,0 0-1,0 0 1,0-1-1,0 1 1,0 0-1,-1-1 1,1 1 0,0-1-1,0 1 1,-1-1-1,1 0 1,0 0-1,-1 1 1,1-1 0,0 0-1,-1 0 1,1 0-1,0 0 1,0-1-1,-1 1 1,1 0 0,0-1-1,-1 1 1,1 0-1,0-1 1,0 0-1,0 1 1,-1-1 0,1 0-1,0 1 1,0-1-1,0 0 1,0 0-1,0 0 1,0 0 0,1 0-1,-1 0 1,0 0-1,0 0 1,1 0-1,-1-1 1,0 1 0,1 0-1,0 0 1,-1-1-1,1 1 1,0 0 0,-1 0-1,1-1 1,0 1-1,0 0 1,0-1-1,0 1 1,0-2 0,0-6-190,0-1 0,1 1 1,0 0-1,0-1 1,1 1-1,5-17 1,4 2-40,2 0 0,1 0 1,1 1-1,1 1 0,0 1 1,2 0-1,31-28 0,-26 26-362,0-1 0,-2 0 0,-1-2 0,26-43 0,-44 65 486,0 1 1,0-1-1,0 0 1,-1 0 0,0 0-1,1 0 1,-1 0 0,-1 0-1,2-8 1,-3 11 122,1 0 1,0 0 0,-1-1-1,1 1 1,-1 0-1,1 0 1,-1 0 0,0 0-1,1 0 1,-1 0-1,0 0 1,0 1-1,0-1 1,0 0 0,0 0-1,0 1 1,0-1-1,0 0 1,0 1 0,0-1-1,0 1 1,0-1-1,0 1 1,0 0 0,-1-1-1,1 1 1,0 0-1,0 0 1,0 0 0,-1 0-1,1 0 1,0 0-1,0 0 1,0 0-1,-2 1 1,-2-1 83,0 1-1,0 0 1,0 0-1,0 0 1,0 1-1,0-1 1,0 1 0,0 1-1,1-1 1,-1 0-1,1 1 1,0 0 0,0 0-1,0 0 1,0 1-1,0-1 1,-4 7-1,4-5-4,0 0 1,0 0-1,0 1 0,1-1 0,0 1 0,0 0 0,1-1 0,0 1 0,0 1 0,0-1 0,0 0 0,1 0 0,-1 12 0,3-17-104,-1 1-1,0-1 1,1 1-1,-1-1 1,1 1-1,-1-1 1,1 1-1,0-1 0,0 1 1,0-1-1,-1 1 1,1-1-1,1 0 1,-1 0-1,0 0 1,0 0-1,0 1 0,1-2 1,-1 1-1,0 0 1,1 0-1,-1 0 1,1 0-1,-1-1 1,1 1-1,-1-1 1,1 1-1,-1-1 0,1 0 1,0 0-1,-1 1 1,3-1-1,62 2 40,-54-3-15,8-1-6,0 0-1,0-2 1,0-1 0,-1 0-1,0-1 1,0-1 0,35-18-1,-53 25 39,0-1 0,0 1-1,0 0 1,0-1 0,0 1 0,0-1-1,0 1 1,0-1 0,0 0-1,0 1 1,0-1 0,0 0-1,-1 1 1,1-1 0,0 0-1,0 0 1,-1 0 0,1 0 0,-1 0-1,1 0 1,-1 0 0,1 0-1,-1 0 1,1 0 0,-1 0-1,0 0 1,0 0 0,0 0 0,0-1-1,1 1 1,-1 0 0,-1 0-1,1 0 1,0 0 0,0 0-1,0 0 1,-1-2 0,-2-1 190,0-1 1,0 0 0,0 1 0,0 0-1,-1 0 1,-7-6 0,8 7-376,1 1 0,-1 0 0,1 0 1,0-1-1,-1 0 0,1 1 0,0-1 1,0 0-1,1 0 0,-1 0 0,1 0 1,-3-7-1,40 10-8181,-9 0 3022,6 0-2429</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3.765"/>
    </inkml:context>
    <inkml:brush xml:id="br0">
      <inkml:brushProperty name="width" value="0.025" units="cm"/>
      <inkml:brushProperty name="height" value="0.025" units="cm"/>
    </inkml:brush>
  </inkml:definitions>
  <inkml:trace contextRef="#ctx0" brushRef="#br0">204 113 12524,'0'0'3005,"-12"-1"-266,8 0-2534,-3 0-24,1 0 0,-1 0-1,1 0 1,0 1 0,-1 0-1,1 0 1,-1 1 0,1 0-1,0 0 1,-1 0 0,1 1-1,0 0 1,0 0 0,0 0-1,0 1 1,0 0 0,1 0-1,-1 1 1,1-1 0,0 1-1,-5 5 1,4-2-81,1 0-1,-1 0 1,2 0 0,-1 0 0,1 1-1,0 0 1,1 0 0,0 0-1,0 0 1,-2 9 0,5-15-100,-1 1 0,1-1 0,0 0 0,0 0 0,0 1 0,0-1 0,0 0-1,0 1 1,0-1 0,1 0 0,-1 0 0,1 1 0,-1-1 0,1 0 0,0 0 0,0 0 0,0 0 0,0 0 0,1 0 0,-1 0 0,0 0 0,1-1 0,-1 1-1,1 0 1,0-1 0,0 0 0,-1 1 0,1-1 0,0 0 0,0 0 0,0 1 0,0-2 0,0 1 0,1 0 0,-1 0 0,0-1 0,0 1 0,0-1 0,1 0-1,-1 1 1,0-1 0,3 0 0,9 0-20,0 1 0,1-2 0,-1 1 0,0-2 0,0 0 0,0-1 0,0 0 0,-1-1 0,1-1 0,-1 0 0,0 0-1,-1-2 1,1 0 0,-1 0 0,0-1 0,-1 0 0,0-1 0,0 0 0,-1-1 0,0 0 0,-1-1 0,0 0 0,0 0 0,-1-1 0,-1 0 0,0-1-1,-1 1 1,7-19 0,-12 25 55,1 1-1,-1-1 0,0 1 0,-1-1 0,1 0 0,-1 1 0,0-1 0,0 0 1,-2-8-1,1 12-16,1 1 0,-1 0 1,1 0-1,-1-1 0,1 1 1,-1 0-1,0 0 0,1 0 1,-1-1-1,0 1 0,0 0 1,0 0-1,0 0 0,0 1 1,0-1-1,0 0 0,0 0 1,-1 0-1,1 1 0,0-1 1,0 1-1,-1-1 0,1 1 1,0-1-1,-1 1 0,1 0 1,0 0-1,-1-1 0,1 1 1,0 0-1,-1 0 0,1 1 1,-1-1-1,1 0 0,0 0 1,-1 1-1,1-1 0,0 0 1,0 1-1,-1-1 0,1 1 1,0 0-1,-2 0 0,-3 2 16,1 1 0,-1-1 0,1 1-1,-1 0 1,1 0 0,0 0 0,1 1 0,-1-1 0,1 1-1,0 0 1,0 1 0,0-1 0,1 1 0,-4 8 0,2-6 37,1 2 0,1-1 0,-1 0 0,2 1 0,-1-1 0,1 1 1,1 0-1,-1 18 0,2-24-80,0-1 0,1 0 1,-1 0-1,1 0 0,0 1 0,0-1 1,0 0-1,1 0 0,-1 0 1,0 0-1,1-1 0,0 1 0,0 0 1,0-1-1,0 1 0,0-1 0,1 1 1,-1-1-1,5 3 0,-1-1-412,-1-1 0,1 0-1,1 0 1,-1 0 0,0-1-1,1 1 1,-1-2 0,11 3-1,25 0-5781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5.318"/>
    </inkml:context>
    <inkml:brush xml:id="br0">
      <inkml:brushProperty name="width" value="0.025" units="cm"/>
      <inkml:brushProperty name="height" value="0.025" units="cm"/>
    </inkml:brush>
  </inkml:definitions>
  <inkml:trace contextRef="#ctx0" brushRef="#br0">9 137 10570,'7'-8'7285,"12"0"-3814,34-3-2926,-10 2-155,-30 5-240,0-2-1,0 1 1,16-12 0,-26 16-89,-1-1 1,1 0 0,0 1 0,-1-1-1,1 0 1,-1-1 0,0 1 0,1 0-1,-1-1 1,0 1 0,0-1 0,-1 0-1,1 0 1,-1 1 0,1-1-1,-1 0 1,0 0 0,0-1 0,0 1-1,0-4 1,-1 6-40,-1 0-1,1 1 1,-1-1-1,1 0 1,-1 0-1,1 1 1,-1-1-1,0 0 1,1 1-1,-1-1 1,0 1 0,0-1-1,1 1 1,-1-1-1,0 1 1,0-1-1,0 1 1,0 0-1,0-1 1,0 1-1,1 0 1,-1 0-1,0 0 1,0 0-1,0 0 1,0 0-1,0 0 1,0 0 0,0 0-1,-1 0 1,-34 3 106,26 0-121,1 0 1,0 0-1,0 1 1,0 1-1,1-1 1,-1 1-1,1 1 1,0 0-1,0 0 1,1 0-1,0 1 1,-9 10-1,10-10 57,-1 0-1,1 1 1,1 0-1,0 0 1,0 0-1,0 0 1,1 1 0,0 0-1,1 0 1,0 0-1,0 0 1,-2 17-1,5-24-58,0-1 0,1 1 0,-1 0 0,0 0 0,1 0-1,-1-1 1,1 1 0,0 0 0,-1-1 0,1 1 0,0-1 0,0 1 0,0-1 0,0 1 0,0-1-1,0 1 1,1-1 0,-1 0 0,0 0 0,1 0 0,-1 0 0,1 0 0,-1 0 0,1 0-1,-1 0 1,1 0 0,0-1 0,0 1 0,-1-1 0,1 1 0,0-1 0,0 0 0,-1 0-1,4 0 1,9 2-28,0-2 1,0 0-1,20-2 0,-21 1-89,-1 0-789,1-1 0,-1 0-1,1-1 1,-1 0 0,21-9-1,11-11-6817</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6.505"/>
    </inkml:context>
    <inkml:brush xml:id="br0">
      <inkml:brushProperty name="width" value="0.025" units="cm"/>
      <inkml:brushProperty name="height" value="0.025" units="cm"/>
    </inkml:brush>
  </inkml:definitions>
  <inkml:trace contextRef="#ctx0" brushRef="#br0">40 201 13933,'0'0'12674,"-5"11"-12322,2-5-338,-3 8 141,1-1-1,0 1 0,1 0 0,0 0 1,1 0-1,-2 16 0,5-29-152,1-1 0,-1 1 0,0 0 0,1-1 0,-1 1 0,0 0 0,1-1 0,-1 1 0,1-1 0,-1 1 0,1-1 0,-1 1 0,1-1 0,-1 1 1,1-1-1,-1 0 0,1 1 0,0-1 0,-1 0 0,1 1 0,0-1 0,-1 0 0,1 0 0,0 1 0,-1-1 0,1 0 0,0 0 0,0 0 0,-1 0 0,1 0 0,0 0 0,-1 0 0,1 0 0,0-1 0,0 1 0,-1 0 0,1 0 0,0 0 0,0-1 0,30-9 24,-14 1-26,-1-2 0,-1 0-1,20-19 1,-19 16 22,-15 14-22,-1 0-1,0 0 0,0 0 1,1 0-1,-1 0 0,0 0 0,0 0 1,0 0-1,1 0 0,-1 0 1,0 0-1,0 0 0,0 0 0,1 0 1,-1 0-1,0 0 0,0 0 1,0 0-1,1 1 0,-1-1 0,0 0 1,0 0-1,0 0 0,0 0 1,1 0-1,-1 1 0,0-1 0,0 0 1,0 0-1,0 0 0,0 1 1,0-1-1,0 0 0,1 0 0,-1 0 1,0 1-1,0-1 0,0 0 1,0 0-1,0 0 0,0 1 0,0-1 1,0 0-1,0 0 0,0 0 1,0 1-1,0-1 0,0 0 1,0 0-1,0 1 0,-1-1 0,1 0 1,0 0-1,0 0 0,0 0 1,0 1-1,0-1 0,0 0 0,-1 0 1,1 0-1,0 1 0,-2 14-35,-8 42 292,11-57-250,0 1 0,0 0 0,-1-1 0,1 1-1,0-1 1,0 1 0,0-1 0,0 1 0,0-1-1,0 0 1,0 1 0,0-1 0,0 0-1,0 0 1,0 0 0,0 0 0,0 0 0,0 0-1,0 0 1,0 0 0,0 0 0,0 0-1,0-1 1,1 1 0,31-6 63,37-31 20,-9 4-610,-59 33 403,-5 44-117,7-43 239,0 0 0,0 0 0,0-1 0,0 1 0,0-1-1,0 0 1,0 0 0,-1 0 0,1 0 0,0-1 0,0 0-1,0 0 1,0 0 0,0 0 0,0-1 0,-1 1 0,4-3 0,7-3-111,-1 0 0,0 0 0,13-11 1,1-8-803,-24 23 208,-6 9 159,-8 14 446,9-15 130,-1 1-1,1-1 1,0 1 0,1-1-1,-1 1 1,1 0 0,0 0-1,1-1 1,-1 11-1,2-15-27,0 0-1,-1 0 0,1-1 0,0 1 0,0 0 0,-1-1 0,1 1 0,0-1 0,0 1 0,0-1 1,0 1-1,0-1 0,0 0 0,0 1 0,0-1 0,0 0 0,0 0 0,0 0 0,0 0 0,0 0 0,0 0 1,0 0-1,0 0 0,0 0 0,0 0 0,0-1 0,0 1 0,2-1 0,34-7 178,-15-4-147,-1-1 0,0 0-1,-1-2 1,-1 0-1,0-1 1,-1-1 0,-1 0-1,21-29 1,-31 37-34,0 0 1,-1 0-1,-1-1 1,1 0-1,-1 0 1,-1-1-1,0 1 0,-1-1 1,0 0-1,0 0 1,-1 0-1,1-15 1,-3 25-9,0 0 0,-1 1 1,1-1-1,0 1 0,0-1 1,0 1-1,0-1 0,0 1 1,-1-1-1,1 1 0,0 0 0,0-1 1,-1 1-1,1-1 0,0 1 1,-1-1-1,1 1 0,-1 0 1,1-1-1,0 1 0,-1 0 0,1-1 1,-1 1-1,1 0 0,-1 0 1,1 0-1,-1-1 0,1 1 1,-1 0-1,1 0 0,-1 0 0,1 0 1,-1 0-1,1 0 0,-1 0 1,1 0-1,-1 0 0,0 0 1,1 0-1,-1 0 0,1 0 1,-1 0-1,1 1 0,-1-1 0,1 0 1,-1 0-1,1 1 0,0-1 1,-1 0-1,1 1 0,-1-1 1,1 0-1,0 1 0,-1-1 0,1 0 1,-1 1-1,-27 21-144,20-9 201,0 0 0,0 0 0,1 1 0,1-1 0,0 2 0,1-1 0,1 0 0,0 1 0,1 0 0,1 0 0,0 0 0,1 0 0,0 0 0,1 0 0,4 21 0,6-2 32,-10-33-80,1 1 0,-1-1 0,1 0 0,0 0 0,-1 0 0,1 1 0,0-1-1,0 0 1,0 0 0,0 0 0,0 0 0,0-1 0,0 1 0,0 0 0,0 0 0,0 0 0,0-1-1,1 1 1,-1-1 0,0 1 0,1-1 0,1 1 0,-3-4-140,-1 1 0,1-1 1,-1 1-1,1-1 0,-1 0 0,0 1 1,0 0-1,-1-1 0,1 1 0,0 0 1,-1-1-1,-1-1 0,-32-31-3340,-55-41-11659,61 55 14738,0-1 4688,7 5 3513,30 19-2960,13-3-3885,-10 0-209,62 2 1882,83-3-1061,-155 2-1764,1 0-1,-1 0 0,1 0 1,-1 0-1,1-1 0,-1 1 1,1-1-1,-1 1 1,1-1-1,-1 0 0,1 1 1,-1-1-1,3-2 1,1-11-5863,-5-2-1033</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6.837"/>
    </inkml:context>
    <inkml:brush xml:id="br0">
      <inkml:brushProperty name="width" value="0.025" units="cm"/>
      <inkml:brushProperty name="height" value="0.025" units="cm"/>
    </inkml:brush>
  </inkml:definitions>
  <inkml:trace contextRef="#ctx0" brushRef="#br0">6 1 7944,'-6'0'10762,"6"1"-9481,0 1 1474,15 0-962,4 2-448,9 0-992,3 0-321,4-2-1345,1 0-4357,2-2-7782</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7.403"/>
    </inkml:context>
    <inkml:brush xml:id="br0">
      <inkml:brushProperty name="width" value="0.025" units="cm"/>
      <inkml:brushProperty name="height" value="0.025" units="cm"/>
    </inkml:brush>
  </inkml:definitions>
  <inkml:trace contextRef="#ctx0" brushRef="#br0">188 167 15471,'0'0'7004,"-10"-7"-4623,6 5-2183,-3-3-41,0 1 0,0 0 0,0 0 0,0 1 0,-9-3 0,13 5-156,0 0 0,0 1 0,0-1 1,-1 1-1,1 0 0,0-1 0,0 2 0,0-1 0,0 0 0,-1 0 0,1 1 0,0 0 0,0 0 1,0 0-1,0 0 0,0 0 0,0 0 0,0 1 0,1 0 0,-5 2 0,3-1-9,0 0-1,0 0 1,0 1-1,0 0 1,0 0-1,1 0 1,0 0-1,0 0 0,0 0 1,0 1-1,0 0 1,1-1-1,0 1 1,0 0-1,1 0 1,-1 0-1,1 0 1,0 1-1,-1 7 0,3-11 6,0-1 0,0 0 0,-1 0-1,1 0 1,0 0 0,0 0-1,0 0 1,0 0 0,0 0-1,0 0 1,0 0 0,1-1-1,-1 1 1,0 0 0,0-1-1,1 1 1,-1-1 0,0 1 0,1-1-1,-1 0 1,0 1 0,1-1-1,-1 0 1,0 0 0,1 0-1,-1 0 1,1 0 0,1-1-1,44-4 68,-27-1-59,-1-1-1,0-1 1,-1-1-1,0 0 1,0-1-1,-1-1 1,20-17-1,-8 4-32,-1-1 1,-2-1-1,26-32 1,-38 34-285,-14 24 289,-1 0 0,1 0 0,0 0 0,0 0 0,-1 0 1,1 0-1,0 0 0,0 0 0,-1 0 0,1 0 0,0 0 0,0 0 0,0 0 1,-1 0-1,1 0 0,0 0 0,0-1 0,-1 1 0,1 0 0,0 0 0,0 0 1,0 0-1,-1 0 0,1-1 0,0 1 0,0 0 0,0 0 0,0 0 0,-1 0 0,1-1 1,0 1-1,0 0 0,0 0 0,0-1 0,0 1 0,0 0 0,0 0 0,0 0 1,0-1-1,0 1 0,0 0 0,0 0 0,0-1 0,-16 14-26,1 1-1,1 0 1,1 1-1,-20 26 1,28-33 47,0-1 0,0 0 1,1 1-1,0 0 0,0 0 0,1 0 0,0 0 1,0 1-1,1-1 0,0 1 0,1 0 0,0-1 1,0 11-1,1-17-2,0-1-1,0 1 1,0-1 0,1 0-1,-1 1 1,0-1 0,1 0-1,-1 1 1,1-1 0,0 0-1,-1 0 1,1 1 0,0-1-1,0 0 1,0 0 0,0 0-1,0 0 1,0 0 0,0 0-1,0 0 1,0-1 0,0 1-1,3 1 1,-2-1 8,1 0-1,0-1 1,0 1 0,0-1-1,0 1 1,0-1 0,0 0-1,0 0 1,0 0-1,5-1 1,1-1-65,0 0 0,0 0 0,-1-1 0,0-1 0,1 1 0,12-8 0,-13 6 1,-1 0 1,0 0-1,0-1 1,0 0-1,0 0 1,8-11-1,-16 18 40,1 0 0,-1 0 0,1 0 0,0 0 0,0 0 0,-1 0 0,1 0 0,0 0-1,0 1 1,0-1 0,0 0 0,0 0 0,1 0 0,-1 0 0,0 0 0,0 0 0,1 0 0,-1 0-1,0 0 1,1 0 0,-1 0 0,1 0 0,1 1 0,24 25-18,-15-20 91,-1 0 0,1-1-1,20 8 1,-22-10-23,0-2 0,0 1 0,0-1 0,0-1 0,0 0 0,10 1 0,-17-2 1,0 0-1,-1 0 1,1 0 0,0 0 0,-1 0-1,1-1 1,0 1 0,-1 0 0,1-1-1,0 1 1,-1-1 0,1 1 0,-1-1-1,1 0 1,-1 0 0,1 0 0,-1 0-1,0 0 1,1 0 0,-1 0 0,0 0-1,0-1 1,0 1 0,0 0 0,0-1-1,0 1 1,0 0 0,0-1 0,0 0-1,-1 1 1,1-1 0,-1 1 0,1-1-1,-1 0 1,0 1 0,1-1 0,-1 0-1,0-1 1,-1-8 281,0 1-1,-1 0 1,0 0-1,-1 0 1,0 0-1,0 0 1,-6-10-1,5 11-230,0 0 0,0-1 0,1 1 0,1-1-1,0 0 1,0 0 0,0-11 0,3 20-98,0 1 0,1-1 0,-1 0 0,1 1 0,-1-1 0,1 0 0,0 1 0,-1 0 0,1-1 1,-1 1-1,1 0 0,0 0 0,-1 0 0,1 0 0,0 0 0,-1 0 0,4 1 0,1 0-84,60 2-2329,-15 0-2699,-4-3-3562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7.974"/>
    </inkml:context>
    <inkml:brush xml:id="br0">
      <inkml:brushProperty name="width" value="0.025" units="cm"/>
      <inkml:brushProperty name="height" value="0.025" units="cm"/>
    </inkml:brush>
  </inkml:definitions>
  <inkml:trace contextRef="#ctx0" brushRef="#br0">286 22 16335,'0'0'6225,"-9"-4"-4303,-2 0-1804,-1 1 0,1 0 0,-1 0 1,0 1-1,1 1 0,-1 0 0,0 1 0,0 0 1,0 0-1,0 2 0,0-1 0,1 1 1,-13 5-1,13-3-137,0 1-1,1 1 1,-1-1 0,-12 12 0,20-15 11,0 0 0,1 0 1,-1 0-1,1 1 1,-1-1-1,1 1 0,0 0 1,0-1-1,0 1 0,1 0 1,-1 0-1,1 0 0,-1 1 1,1-1-1,0 0 1,0 0-1,1 1 0,-1-1 1,1 0-1,-1 6 0,2-7-6,-1-1 0,1 1-1,0 0 1,-1 0-1,1 0 1,0-1-1,0 1 1,0-1 0,0 1-1,1 0 1,-1-1-1,0 0 1,1 1-1,-1-1 1,1 0 0,-1 0-1,1 0 1,-1 0-1,4 2 1,38 16-143,-34-15 133,32 12 3,-15-8 16,-1 2 1,-1 1 0,0 1-1,42 28 1,-64-39 9,-1 0-1,1 0 1,-1 1-1,1-1 1,-1 0-1,1 0 1,-1 1-1,0-1 1,1 1-1,-1 0 1,0-1-1,0 1 1,0 0-1,-1-1 1,1 1-1,0 0 1,0 0-1,-1 0 1,0 0-1,1 0 1,-1-1-1,0 1 1,0 0-1,0 4 1,-1-4 10,0 1 0,0-1-1,-1 0 1,1 0 0,0 0 0,-1 0 0,0 0 0,1 0 0,-1 0 0,0 0-1,0-1 1,0 1 0,0-1 0,-1 0 0,1 1 0,-3 0 0,-8 4 67,-1 0 1,0-1 0,-1-1 0,-28 5-1,34-8-68,0 1-1,1-1 0,-1-1 0,0 0 1,0 0-1,0-1 0,-14-2 0,21 2-166,0 0-1,0 1 1,1-1-1,-1 0 1,0 0-1,0 0 0,0-1 1,1 1-1,-1 0 1,1-1-1,-1 1 1,1-1-1,-1 1 1,-1-4-1,2 2-429,-1 0 0,1 0 0,0-1 0,0 1 0,0 0 0,0-1 0,1 1 0,-1-1 1,1 1-1,0-1 0,0-4 0,2-27-6058</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8.825"/>
    </inkml:context>
    <inkml:brush xml:id="br0">
      <inkml:brushProperty name="width" value="0.025" units="cm"/>
      <inkml:brushProperty name="height" value="0.025" units="cm"/>
    </inkml:brush>
  </inkml:definitions>
  <inkml:trace contextRef="#ctx0" brushRef="#br0">40 1 14830,'0'0'4020,"1"13"-2157,0 41 228,-3 1 0,-12 81 0,7-104-1358,1-3-20,1 1 0,-2 46 0,11-70-571,5-14-75,6-15 1,-10-1-571,-2 0 0,0 0 0,-2-49 0,-2 50-533,1 21 844,5 14-145,-2-5 402,0-1-1,1 1 0,0-1 0,0 0 0,0 0 0,1-1 0,0 1 0,0-1 0,0 0 0,1 0 0,0-1 0,0 0 0,0 0 0,0 0 0,1-1 0,-1 0 0,1 0 1,0 0-1,0-1 0,0 0 0,0-1 0,0 1 0,0-1 0,0-1 0,1 1 0,-1-1 0,0 0 0,0-1 0,1 0 0,-1 0 0,9-3 0,-11 3-40,0-1-1,0 0 1,-1 0-1,1 0 1,-1 0-1,1-1 0,-1 1 1,0-1-1,0 0 1,0-1-1,0 1 1,0-1-1,-1 0 1,0 1-1,0-1 0,5-8 1,-5 5 14,1 0 1,-1 0 0,-1-1-1,1 1 1,-1-1 0,0 0-1,-1 0 1,0 0 0,0-15-1,-1 22-39,0 0 0,0 0 0,0 0 1,0 0-1,0 0 0,-1 0 0,1 0 0,0 0 0,-1 0 0,1 0 0,0 0 0,-1 0 1,1 1-1,-1-1 0,1 0 0,-1 0 0,0 0 0,1 1 0,-1-1 0,0 0 0,0 0 1,1 1-1,-1-1 0,0 1 0,0-1 0,-1 0 0,-1 0-10,1 0 0,-1 1 0,0-1 0,0 1 0,1 0 0,-1-1 0,0 1 0,0 0 0,1 0 0,-4 1 0,0 0 0,1 0 0,-1 0 0,1 1-1,-1 0 1,1 0 0,-1 0 0,1 0 0,0 1 0,-7 5 0,7-3 2,2 0-1,-1 0 1,1 1 0,0-1-1,0 1 1,0 0 0,1 0-1,-1 0 1,2 0 0,-1 0-1,1 0 1,0 1 0,0-1 0,0 0-1,1 1 1,1 6 0,-1-7 9,0-1 1,0 0 0,0 0-1,1 0 1,0 0 0,0 0-1,0 0 1,1 0 0,0 0-1,0 0 1,0-1 0,0 1-1,1-1 1,0 1 0,0-1-1,0 0 1,0 0 0,1 0-1,0-1 1,4 5 0,-3-6 5,-1 0 0,1-1 0,0 1 0,0-1 0,0 0 0,0 0 0,0-1 0,0 1 0,0-1 0,0 0 0,0-1 0,-1 1 0,1-1 0,0 0 0,0 0 0,0 0 0,0-1 0,-1 0 0,1 0 0,-1 0 0,1 0 0,-1-1 0,0 0 0,0 0 0,0 0 0,4-4-1,5-3 16,-1-1-1,-1-1 1,0 0-1,-1 0 0,0-1 1,15-26-1,-21 32-10,0-1-1,0-1 1,0 1-1,-1-1 1,-1 1 0,0-1-1,0 0 1,0 0 0,0-15-1,-16 44-313,12-12 298,0 0 1,1 0-1,0 1 0,0-1 1,0 0-1,1 0 0,1 1 1,-1-1-1,3 11 0,-2-16 11,1 0-1,-1 0 0,0 0 0,1 0 0,-1-1 0,1 1 0,0 0 0,0-1 0,0 1 1,0-1-1,1 0 0,-1 1 0,0-1 0,1 0 0,0-1 0,-1 1 0,1 0 0,0-1 1,0 0-1,0 1 0,0-1 0,0 0 0,0-1 0,0 1 0,1 0 0,-1-1 0,4 0 1,2 2 7,1-2 1,-1 1-1,1-1 1,0-1 0,-1 0-1,1 0 1,-1-1 0,0 0-1,0-1 1,0 0 0,0 0-1,11-6 1,-16 7-97,0-1 0,1 0 0,-1 0 0,0-1 0,0 1 0,0-1 0,-1 0 0,0 0 0,1 0 0,-1-1-1,-1 1 1,1-1 0,-1 0 0,1 1 0,-1-1 0,-1 0 0,1 0 0,-1 0 0,0-1 0,0 1 0,0 0 0,-1 0 0,0-8 0,1 9-555,-1-1 1,0 1-1,-1 0 0,1-1 0,-1 1 1,0 0-1,-2-6 0,-13-13-6700,2 10-973</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9.156"/>
    </inkml:context>
    <inkml:brush xml:id="br0">
      <inkml:brushProperty name="width" value="0.025" units="cm"/>
      <inkml:brushProperty name="height" value="0.025" units="cm"/>
    </inkml:brush>
  </inkml:definitions>
  <inkml:trace contextRef="#ctx0" brushRef="#br0">1 0 14286,'0'0'10377,"13"52"-10024,6-40-193,3 0-160,8-2-1025,-5 1-1313,5-2-737,-2-1-1153,-3 0-865,-3-2-2915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6:54.271"/>
    </inkml:context>
    <inkml:brush xml:id="br0">
      <inkml:brushProperty name="width" value="0.025" units="cm"/>
      <inkml:brushProperty name="height" value="0.025" units="cm"/>
    </inkml:brush>
  </inkml:definitions>
  <inkml:trace contextRef="#ctx0" brushRef="#br0">0 56 6086,'0'0'11819,"2"-50"-10410,-2 46-256,0 3 32,0 0-320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9.560"/>
    </inkml:context>
    <inkml:brush xml:id="br0">
      <inkml:brushProperty name="width" value="0.025" units="cm"/>
      <inkml:brushProperty name="height" value="0.025" units="cm"/>
    </inkml:brush>
  </inkml:definitions>
  <inkml:trace contextRef="#ctx0" brushRef="#br0">97 96 5445,'0'8'2402,"3"62"4253,-7 77 0,-6-53-3997,10-91-2603,-1 0 0,0 0 0,0-1 0,0 1 0,0-1 0,-1 1 0,1-1 0,-1 1 0,1-1 0,-1 0 0,0 0 0,0 0 0,0 0 0,0 0 0,0 0 0,-4 2 0,5-3-53,0-1-1,0 1 0,0-1 1,0 1-1,0-1 1,0 1-1,0-1 0,0 1 1,0-1-1,0 0 1,0 0-1,0 1 0,0-1 1,0 0-1,0 0 1,0 0-1,0 0 0,0 0 1,0-1-1,0 1 0,0 0 1,0 0-1,0-1 1,0 1-1,0 0 0,0-1 1,0 1-1,0-1 1,0 1-1,0-1 0,1 0 1,-1 1-1,0-1 1,0 0-1,1 0 0,-1 0 1,0 1-1,1-1 0,-1 0 1,1 0-1,-1 0 1,1 0-1,-1 0 0,1-1 1,-4-10-536,0 0 0,1 0 1,1 0-1,0 0 0,1 0 1,0 0-1,1-1 0,0 1 1,1 0-1,4-23 0,0 14-80,0 1 0,1 0 0,1 0 0,1 0-1,16-27 1,-16 32 758,-1 1-1,2 1 1,0-1 0,1 1-1,0 1 1,1 0-1,0 1 1,1 0 0,18-13-1,-30 24-121,1-1 0,-1 1 0,0 0 0,0 0 0,1 0 0,-1 0 0,0 0 0,1 0 0,-1-1 0,0 1 0,1 0 0,-1 0 0,0 0 0,1 0 0,-1 0 0,0 0 0,1 0 0,-1 0 0,0 0 0,1 1 0,-1-1 0,0 0 0,0 0 0,1 0 0,-1 0 0,0 0 0,1 0 0,-1 1 0,0-1 0,0 0 0,1 0-1,-1 1 1,0-1 0,0 0 0,1 0 0,-1 1 0,0-1 0,0 0 0,0 1 0,5 19 1087,-8 35 1604,2-36-1184,1-18-1467,0 0-1,0 0 1,1 1-1,-1-1 1,0 0 0,1 0-1,-1 0 1,1 0-1,-1 0 1,1 0 0,-1 0-1,1 0 1,0 0 0,0 0-1,-1-1 1,1 1-1,0 0 1,0 0 0,0-1-1,0 1 1,0 0-1,0-1 1,0 1 0,0-1-1,0 1 1,0-1-1,0 0 1,0 0 0,0 1-1,0-1 1,2 0-1,43 3 1108,-38-3-908,211-18 442,7-1-921,-216 18-2921,-3-8-3395</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10.175"/>
    </inkml:context>
    <inkml:brush xml:id="br0">
      <inkml:brushProperty name="width" value="0.025" units="cm"/>
      <inkml:brushProperty name="height" value="0.025" units="cm"/>
    </inkml:brush>
  </inkml:definitions>
  <inkml:trace contextRef="#ctx0" brushRef="#br0">105 81 15951,'-13'48'2528,"-8"75"1,15-81-843,-1-1 1,-24 76-1,31-117-1680,0 0 0,0-1 0,0 1 0,0 0 0,0 0 0,0-1 0,0 1 0,-1 0 0,1 0 0,0 0 0,0-1 0,0 1 0,0 0 0,0 0 0,-1 0 0,1-1 0,0 1 0,0 0 0,0 0 0,0 0 0,-1 0 0,1 0 0,0 0 0,0-1 0,-1 1 0,1 0 0,0 0 0,0 0 0,-1 0 0,1 0 0,0 0 0,0 0 0,0 0 0,-1 0 0,1 0 0,0 0 0,0 0 0,-1 0 0,1 0 0,0 0 0,0 0 0,-1 0-1,1 0 1,0 1 0,0-1 0,-1 0 0,1 0 0,0 0 0,0 0 0,0 0 0,-1 1 0,1-1 0,0 0 0,0 0 0,0 0 0,0 0 0,0 1 0,-1-1 0,1 0 0,0 1 0,-5-22-109,-1-28-407,3 1 1,2-52-1,1 85 395,2 1 0,-1 0 0,2 0 0,0 0 0,0 0 0,1 0 0,1 1 0,0 0 0,1 0 0,1 0 0,13-20-1,-16 29 148,1-1 0,1 1 0,-1-1-1,0 1 1,1 1 0,0-1-1,0 1 1,0 0 0,0 0-1,1 1 1,-1 0 0,1 0-1,-1 0 1,1 1 0,0 0 0,0 1-1,-1-1 1,13 2 0,-16-1-20,0 0 1,0 0-1,1 0 1,-1 0 0,0 1-1,0 0 1,0 0-1,0 0 1,0 0-1,0 0 1,0 0 0,0 1-1,0-1 1,-1 1-1,1 0 1,0 0-1,-1 0 1,0 0 0,1 0-1,-1 1 1,0-1-1,0 1 1,0-1-1,-1 1 1,1 0 0,0 0-1,-1 0 1,0 0-1,0 0 1,0 0-1,0 0 1,0 0 0,-1 0-1,1 0 1,-1 0-1,0 1 1,0-1-1,0 0 1,-1 5 0,-1-2 62,1-1 0,-1 0 0,0 0 0,-1 0 0,1 0 0,-1-1 0,0 1 0,0-1 0,0 1 1,-1-1-1,1 0 0,-1 0 0,0-1 0,-1 1 0,1-1 0,0 0 0,-8 4 0,-7 4 27,0-1-1,0-1 0,-23 7 0,12-8-989,22-10-8271,8-5 2342</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10.543"/>
    </inkml:context>
    <inkml:brush xml:id="br0">
      <inkml:brushProperty name="width" value="0.025" units="cm"/>
      <inkml:brushProperty name="height" value="0.025" units="cm"/>
    </inkml:brush>
  </inkml:definitions>
  <inkml:trace contextRef="#ctx0" brushRef="#br0">256 1 15375,'0'0'7367,"-54"53"-6855,22-18-192,1 1-192,-1 2-31,-1-3-33,6-1-32,5-9 0,8-4-193,3-11-1056,11-19-11339</inkml:trace>
  <inkml:trace contextRef="#ctx0" brushRef="#br0" timeOffset="1">32 94 8040,'0'0'14798,"57"-40"-14382,-39 52-128,9 3-96,-1 3-127,4-1-33,1 0-577,4-2-1217,-3-5-1793,-1-2-2275</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10.890"/>
    </inkml:context>
    <inkml:brush xml:id="br0">
      <inkml:brushProperty name="width" value="0.025" units="cm"/>
      <inkml:brushProperty name="height" value="0.025" units="cm"/>
    </inkml:brush>
  </inkml:definitions>
  <inkml:trace contextRef="#ctx0" brushRef="#br0">0 167 10954,'0'0'5339,"10"-2"-2633,333-61 4442,12 32-6332,-119 12-4194,-233 19 3233,15-2-1043,0 0 0,27-7 0,-40 7 216,0 1 0,0-1-1,-1-1 1,1 1-1,-1 0 1,1-1-1,7-6 1,1-5-6320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11.441"/>
    </inkml:context>
    <inkml:brush xml:id="br0">
      <inkml:brushProperty name="width" value="0.025" units="cm"/>
      <inkml:brushProperty name="height" value="0.025" units="cm"/>
    </inkml:brush>
  </inkml:definitions>
  <inkml:trace contextRef="#ctx0" brushRef="#br0">29 18 12876,'0'0'6315,"2"11"-4206,8 87 704,-5 169 0,-5-180-2412,-3-73-562,-5-23-254,-4-24-7,5 7 44,2 0 0,0-1 0,2 1 0,1-1-1,2 0 1,3-41 0,-2 55 243,1-1 0,0 1-1,1-1 1,0 1 0,1 0-1,1 0 1,0 1 0,1-1-1,0 1 1,1 0 0,0 1-1,1-1 1,0 2 0,16-17-1,-21 24 170,0 1 0,1 0 0,-1-1 0,1 1 0,0 0 0,-1 1 0,1-1 0,0 1 0,0-1 0,0 1 0,0 1 0,0-1-1,1 0 1,-1 1 0,0 0 0,0 0 0,0 0 0,0 1 0,1-1 0,-1 1 0,0 0 0,0 0 0,0 0 0,0 1 0,-1-1-1,1 1 1,0 0 0,-1 0 0,1 1 0,3 2 0,-2-1-18,0-1 0,0 1 0,-1 0 0,0 0 0,0 1 0,0-1 0,0 1 0,-1 0 0,0 0 0,0 0 0,0 0 0,-1 1 0,1-1 0,-1 1 0,-1-1 0,1 1 0,-1 0 0,0 0 0,0 0 0,0 11 0,-2-13 77,0 0 0,-1 0 0,1 0 0,-1-1 0,0 1 0,0 0 0,0-1 0,0 0 0,-1 1 0,1-1 0,-1 0 0,0 0 0,0 0 0,0-1 0,0 1 0,0-1 0,-1 1 0,1-1 0,-1 0 0,1-1 0,-1 1 0,0-1 0,-5 2 0,-3 2 26,-1-1 0,0-1 1,0 0-1,0-1 0,-26 1 0,35-3-156,-23-3-1280,26 2 1106,1 1 1,-1-1-1,0 1 1,1-1-1,-1 1 1,1-1-1,-1 0 0,1 1 1,-1-1-1,1 0 1,-1 1-1,1-1 1,0 0-1,-1 1 1,1-1-1,0 0 0,0 0 1,-1 1-1,1-1 1,0-1-1,0-13-5939</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12.565"/>
    </inkml:context>
    <inkml:brush xml:id="br0">
      <inkml:brushProperty name="width" value="0.025" units="cm"/>
      <inkml:brushProperty name="height" value="0.025" units="cm"/>
    </inkml:brush>
  </inkml:definitions>
  <inkml:trace contextRef="#ctx0" brushRef="#br0">12 0 6694,'-9'3'10451,"6"3"-4177,12 13-2391,22 15-3719,-26-31-157,1 0 1,-1 0-1,1 0 0,0-1 0,0 1 1,-1-1-1,1 0 0,1-1 0,-1 0 1,0 0-1,0 0 0,0-1 0,1 0 1,-1 0-1,0 0 0,0-1 0,8-1 1,45-17-3920,-11-11-7228,-28 12 1830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12.910"/>
    </inkml:context>
    <inkml:brush xml:id="br0">
      <inkml:brushProperty name="width" value="0.025" units="cm"/>
      <inkml:brushProperty name="height" value="0.025" units="cm"/>
    </inkml:brush>
  </inkml:definitions>
  <inkml:trace contextRef="#ctx0" brushRef="#br0">264 1 12908,'0'0'6054,"-62"76"-3812,40-39-961,-3 6-224,-3 3-192,1 1-288,1 3-417,5-3-128,1-2-1442,5-5-3682,-2-9-6728</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17.192"/>
    </inkml:context>
    <inkml:brush xml:id="br0">
      <inkml:brushProperty name="width" value="0.025" units="cm"/>
      <inkml:brushProperty name="height" value="0.025" units="cm"/>
    </inkml:brush>
  </inkml:definitions>
  <inkml:trace contextRef="#ctx0" brushRef="#br0">8 1 3043,'0'0'14622,"-1"9"-13581,-3 41 449,2 0 0,2 0 0,8 66 0,34 161-681,-29-199 120,-1-15-649,2-1 0,3 0 0,3-2 1,2 0-1,33 62 0,-34-88-36,2 0 1,1-2-1,1-1 0,2-1 0,1-1 1,1-2-1,61 45 0,-59-46-107,46 51-1,-54-52-53,0-2-1,1-1 1,38 28-1,73 56 42,-108-81-77,1-1 0,1-1 0,2-2 0,0-1 0,53 25 0,-25-20 2,-30-11-26,0-2 1,1-1-1,1-1 1,-1-2-1,2-1 1,32 4 0,472-17 98,-406-6-103,56-2 0,-186 14-47,-1 1 0,1-1 0,0 0 0,-1 0 0,1 0 0,0 0 0,-1 0 0,1 1 0,0-1 0,-1 0 0,1 0 0,0 0 0,0 1 0,-1-1 0,1 0 0,0 1 0,0-1 0,0 0 0,0 0 0,-1 1 0,1-1 0,0 0 0,0 1 0,0-1 0,0 0 0,0 1 0,0-1 0,0 1 0,0-1 0,0 0 0,0 1 0,0-1 0,0 0 0,0 1 0,0-1 1,0 0-1,0 1 0,0-1 0,0 0 0,0 1 0,0-1 0,1 0 0,-1 1 0,0-1 0,0 0 0,0 0 0,1 1 0,-1-1 0,0 0 0,0 0 0,1 1 0,-1-1 0,1 0 0,-29-1-9405,9-5-2365</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18.119"/>
    </inkml:context>
    <inkml:brush xml:id="br0">
      <inkml:brushProperty name="width" value="0.025" units="cm"/>
      <inkml:brushProperty name="height" value="0.025" units="cm"/>
    </inkml:brush>
  </inkml:definitions>
  <inkml:trace contextRef="#ctx0" brushRef="#br0">89 154 13325,'-3'2'119,"-39"24"3562,40-24-3280,0-1 1,0 0-1,0 1 0,0 0 1,1-1-1,-1 1 0,0 0 1,1 0-1,-1 0 1,1 0-1,-1 0 0,1 0 1,0 0-1,0 0 0,0 0 1,0 3-1,26-10 512,-17 0-783,-1-1 1,0 0-1,0 0 0,0 0 1,0-1-1,-1 0 0,0 0 1,8-14-1,-11 16-84,1 0-1,-1-1 1,0 0-1,0 0 0,-1 0 1,0 0-1,0 0 1,0 0-1,-1-1 1,0 1-1,0 0 1,-1-1-1,0-8 1,0 14-29,0 0 0,0 0 0,-1 0 0,1 0 1,0 1-1,-1-1 0,1 0 0,-1 0 0,1 0 1,-1 1-1,1-1 0,-1 0 0,0 0 0,1 1 0,-1-1 1,0 1-1,0-1 0,1 1 0,-1-1 0,0 1 1,0-1-1,0 1 0,0 0 0,0-1 0,0 1 1,1 0-1,-1 0 0,0 0 0,0-1 0,0 1 1,0 0-1,0 0 0,0 0 0,0 1 0,0-1 1,0 0-1,0 0 0,0 0 0,1 1 0,-1-1 1,0 1-1,0-1 0,0 0 0,0 1 0,1-1 1,-1 1-1,-1 1 0,-3 0-8,-1 1 1,1 0-1,0 1 1,0-1-1,0 1 1,-4 5-1,1 1 104,0 1 0,1 0 0,0 1 0,-10 23 0,14-28 33,1 0 1,-1 0 0,1 1-1,1-1 1,-1 0 0,1 1-1,0 0 1,1-1 0,0 1-1,0 7 1,1-14-134,-1 1 0,1-1 0,-1 0 0,1 0 0,-1-1-1,1 1 1,0 0 0,0 0 0,-1 0 0,1 0 0,0 0 0,0-1 0,0 1-1,0 0 1,0-1 0,0 1 0,0-1 0,0 1 0,0-1 0,0 1 0,0-1 0,0 0-1,0 1 1,0-1 0,0 0 0,0 0 0,0 0 0,1 0 0,-1 0 0,0 0-1,0 0 1,0 0 0,2-1 0,3 0 30,-1 0-1,0 0 1,0 0 0,0-1-1,0 0 1,7-3 0,0-2 21,0-1 1,0 0-1,-1-1 1,0 0 0,0-1-1,13-17 1,-19 22-42,0-1 0,-1 0 0,0 0 1,0 0-1,-1-1 0,0 1 0,0-1 1,0 0-1,-1 1 0,0-1 1,0 0-1,-1-1 0,0 1 0,0-13 1,-1 18-24,0 1 0,-1 0 0,1-1 0,-1 1 1,1 0-1,-1 0 0,0 0 0,1-1 0,-1 1 0,0 0 1,0 0-1,0 0 0,0 0 0,0 0 0,0 0 1,0 1-1,0-1 0,0 0 0,0 0 0,0 1 0,0-1 1,-1 1-1,1-1 0,0 1 0,0-1 0,-1 1 1,1 0-1,0 0 0,-1-1 0,1 1 0,0 0 1,-1 0-1,1 0 0,0 1 0,-3-1 0,-1 0-17,0 1 1,0-1-1,0 1 0,0 0 0,0 1 1,1-1-1,-1 1 0,-9 4 0,3 2-4,0 0-1,1 1 1,0 1-1,0 0 0,-14 18 1,18-21 79,1 0-1,0 1 1,0 0 0,1 0 0,0 0 0,0 0-1,1 0 1,0 1 0,-3 15 0,6-23-56,0-1 1,0 1-1,0 0 1,0 0-1,1-1 1,-1 1 0,0 0-1,0 0 1,0-1-1,1 1 1,-1 0-1,0-1 1,1 1-1,-1 0 1,1-1-1,-1 1 1,1-1-1,-1 1 1,1-1-1,-1 1 1,1-1-1,-1 1 1,1-1-1,0 1 1,-1-1-1,1 0 1,0 1-1,-1-1 1,1 0 0,0 0-1,-1 1 1,1-1-1,0 0 1,0 0-1,-1 0 1,1 0-1,0 0 1,0 0-1,-1 0 1,1 0-1,0 0 1,0-1-1,-1 1 1,2-1-1,37-9 77,-25 4-64,0-2 0,0 1 0,-1-2 0,0 0-1,-1-1 1,15-14 0,-21 20-43,-1-2 0,0 1 0,0-1-1,0 1 1,-1-1 0,0 0 0,0-1 0,0 1-1,-1-1 1,0 0 0,-1 0 0,1 0 0,-1 0-1,-1 0 1,2-12 0,-3 18 18,0 0 0,0-1 0,-1 1 0,1 0 0,-1 0-1,1-1 1,-1 1 0,0 0 0,0 0 0,1 0 0,-1 0 0,0 0 0,0 0 0,0 0-1,0 0 1,0 0 0,0 1 0,0-1 0,0 0 0,0 1 0,-1-1 0,1 0 0,0 1-1,0 0 1,-1-1 0,1 1 0,0 0 0,0-1 0,-1 1 0,1 0 0,0 0 0,-1 0-1,1 0 1,0 0 0,-3 1 0,-3-1-128,1 1 0,-1-1 0,0 1 0,1 1 1,-1-1-1,-6 3 0,5 0-240,1 0-1,-1 1 1,1 0 0,0 0 0,0 0 0,1 1-1,-1 0 1,1 1 0,-8 10 0,-22 40-9480,25-34-995</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0.870"/>
    </inkml:context>
    <inkml:brush xml:id="br0">
      <inkml:brushProperty name="width" value="0.025" units="cm"/>
      <inkml:brushProperty name="height" value="0.025" units="cm"/>
    </inkml:brush>
  </inkml:definitions>
  <inkml:trace contextRef="#ctx0" brushRef="#br0">434 0 13933,'0'0'1297,"-7"12"-432,-126 253 4127,-77 140-2062,166-335-3987,44-69 843,-1-1-1,1 0 1,-1 1-1,1-1 1,-1 0-1,1 1 1,-1-1-1,0 0 1,1 1-1,-1-1 1,1 0-1,-1 0 1,0 0-1,1 0 1,-1 0-1,0 1 1,1-1-1,-1 0 1,1 0-1,-1-1 1,0 1-1,1 0 1,-1 0-1,0 0 1,1 0-1,-1 0 1,1-1-1,-1 1 1,1 0-1,-1-1 0,0 1 1,1 0-1,-1-1 1,1 1-1,-1 0 1,1-1-1,0 1 1,-1-1-1,1 1 1,-1-1-1,1 1 1,0-1-1,0 0 1,-1 1-1,1-1 1,0 1-1,0-1 1,-1 0-1,1 0 1,-1-1-362,-13-15-5414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6:57.342"/>
    </inkml:context>
    <inkml:brush xml:id="br0">
      <inkml:brushProperty name="width" value="0.025" units="cm"/>
      <inkml:brushProperty name="height" value="0.025" units="cm"/>
    </inkml:brush>
  </inkml:definitions>
  <inkml:trace contextRef="#ctx0" brushRef="#br0">658 96 11275,'0'-8'416,"0"4"-250,0 1 0,0 0 0,0-1 0,0 1 0,0-1 0,-1 1 0,0 0 0,0 0-1,1-1 1,-2 1 0,1 0 0,0 0 0,-1 0 0,1 0 0,-1 0 0,0 1 0,0-1 0,0 0 0,0 1 0,-1-1 0,1 1 0,-1 0 0,1 0-1,-1 0 1,0 0 0,0 0 0,0 1 0,0-1 0,0 1 0,0 0 0,0 0 0,-1 0 0,1 0 0,0 0 0,-5 1 0,-4-1-72,-1 0 1,1 2 0,0-1-1,-1 2 1,1-1 0,0 2 0,0 0-1,0 0 1,0 1 0,0 0-1,1 1 1,0 1 0,0-1-1,0 2 1,1 0 0,0 0 0,-15 14-1,-3 5-119,0 2 0,2 1 1,1 1-1,-28 46 0,22-28 15,2 1-1,2 2 1,3 1-1,-20 60 1,32-76-23,2 1-1,2-1 0,1 1 1,2 0-1,1 1 1,3 0-1,2 47 1,0-74-3,1 0 0,0 0 0,0 0 1,1-1-1,1 1 0,0-1 0,0 0 1,1 0-1,0 0 0,0 0 0,1-1 1,1 0-1,-1 0 0,2-1 0,-1 0 1,1 0-1,0-1 0,1 0 0,-1 0 1,2-1-1,-1 0 0,1-1 0,-1 0 1,1 0-1,1-1 0,-1 0 0,1-1 1,-1 0-1,1-1 0,0 0 0,0-1 1,15 1-1,-6-2 53,1 0 0,-1-1 0,0-1-1,0-1 1,0-1 0,0-1 0,0-1 0,35-14 0,-30 7 126,1 0 0,-2-2 0,0-1 0,-1 0 0,40-38 0,-35 25 261,-1 0 1,-2-2-1,-1-1 1,-1-1 0,-2 0-1,-1-2 1,-2-1-1,-1 0 1,15-50-1,-24 62-351,-2 0-1,-1-1 1,0 0-1,-2 0 1,-1 0-1,-1 0 1,-1-1-1,-1 1 1,-7-34-1,6 47-86,-1-1-1,-1 1 0,0 0 0,-1 0 0,0 0 1,-1 1-1,0 0 0,-1 0 0,0 0 0,0 1 1,-2 0-1,1 0 0,-1 1 0,0 0 0,-1 1 1,0 0-1,0 0 0,-1 1 0,-22-11 0,8 8-200,0 1-1,0 0 1,-1 2-1,0 1 0,-43-4 1,24 7-1196,0 1 0,-69 7 0,70 4-1153,7 7-1730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1.232"/>
    </inkml:context>
    <inkml:brush xml:id="br0">
      <inkml:brushProperty name="width" value="0.025" units="cm"/>
      <inkml:brushProperty name="height" value="0.025" units="cm"/>
    </inkml:brush>
  </inkml:definitions>
  <inkml:trace contextRef="#ctx0" brushRef="#br0">117 1 8936,'0'0'10421,"-5"11"-10133,-23 49 1292,-25 83-1,46-119-1156,0 1-1,1 0 1,2 0 0,0 0 0,2 1-1,2 50 1,0-74-415,0-1 0,0 1 0,1-1 0,-1 0-1,0 1 1,1-1 0,-1 0 0,1 1 0,0-1 0,-1 0 0,1 1 0,0-1-1,0 0 1,0 0 0,0 0 0,0 0 0,0 0 0,0 0 0,0 0 0,0 0 0,0 0-1,0-1 1,1 1 0,-1 0 0,2 0 0,0 0 20,1 0-1,0-1 1,-1 1 0,1-1-1,0 0 1,0 0 0,-1 0-1,1 0 1,6-2 0,5-1 77,-1-1 0,1 0 0,25-13 0,174-93-145,-77 24-6080,-65 34-4007</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2.531"/>
    </inkml:context>
    <inkml:brush xml:id="br0">
      <inkml:brushProperty name="width" value="0.025" units="cm"/>
      <inkml:brushProperty name="height" value="0.025" units="cm"/>
    </inkml:brush>
  </inkml:definitions>
  <inkml:trace contextRef="#ctx0" brushRef="#br0">3 92 15022,'0'0'9604,"0"10"-9433,-1 18-79,0-9 45,0 0 0,1-1-1,1 1 1,1 0 0,5 25 0,-6-43-158,-1 1 1,1-1-1,0 1 1,-1-1-1,1 0 1,0 0-1,0 1 1,0-1-1,0 0 1,0 0-1,0 0 1,0 0-1,0 0 1,0 0-1,0 0 1,1-1-1,-1 1 1,0 0-1,0-1 1,1 1-1,-1-1 1,1 1-1,-1-1 1,1 1-1,-1-1 1,0 0-1,1 0 1,-1 0-1,1 0 1,-1 0-1,1 0 1,-1 0-1,1 0 1,-1-1-1,1 1 1,-1-1-1,0 1 1,1-1-1,-1 1 1,0-1-1,1 0 1,-1 0-1,0 1 1,0-1-1,2-2 1,6-3-396,0-1 0,0 0 1,-1 0-1,14-15 0,-13 11 110,1-1-1,-2 0 1,1-1-1,-2 1 1,1-2 0,-2 1-1,0-1 1,-1 0-1,0 0 1,-1 0-1,0-1 1,-1 0 0,-1 1-1,0-29 1,-3 41 380,-3 8 37,-2 9 142,3 4 185,0-1 1,1 1-1,1 0 1,2 33-1,-1-43-427,2 0 0,-1 0 0,1 0-1,1 0 1,-1 0 0,7 13-1,-7-18-359,1 0 0,-1-1 0,1 1-1,-1 0 1,1-1 0,0 0 0,0 1-1,6 3 1</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2.911"/>
    </inkml:context>
    <inkml:brush xml:id="br0">
      <inkml:brushProperty name="width" value="0.025" units="cm"/>
      <inkml:brushProperty name="height" value="0.025" units="cm"/>
    </inkml:brush>
  </inkml:definitions>
  <inkml:trace contextRef="#ctx0" brushRef="#br0">1 5 7015,'0'0'13548,"71"-5"-13580,-35 7-928,2-2-962,1 0-609,3 0-319,-6 0-2756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3.255"/>
    </inkml:context>
    <inkml:brush xml:id="br0">
      <inkml:brushProperty name="width" value="0.025" units="cm"/>
      <inkml:brushProperty name="height" value="0.025" units="cm"/>
    </inkml:brush>
  </inkml:definitions>
  <inkml:trace contextRef="#ctx0" brushRef="#br0">177 28 7399,'0'0'11029,"-11"-4"-8765,10 4-2236,-3-2 78,0 1 0,-1-1 0,1 1 0,0 0 0,-1 0 0,1 1 0,-1-1 0,1 1 0,-1 0 0,1 0 0,-1 1 0,1-1 1,-1 1-1,1 0 0,-1 0 0,1 1 0,0-1 0,0 1 0,0 0 0,0 0 0,0 0 0,0 0 0,-5 5 0,2 0 128,0-1 1,0 1 0,1 1-1,-7 9 1,11-14-146,0 0 0,0-1 1,0 1-1,1 0 0,0 0 0,-1 0 1,1 0-1,0 1 0,0-1 0,1 0 1,-1 0-1,1 1 0,0-1 0,-1 0 1,1 1-1,1 3 0,0-6-85,0 0-1,0 0 1,0 0-1,-1 0 1,1 0 0,1 0-1,-1 0 1,0 0-1,0-1 1,0 1-1,0 0 1,0-1 0,1 1-1,-1-1 1,0 1-1,1-1 1,-1 0-1,0 1 1,1-1 0,-1 0-1,0 0 1,1 0-1,-1 0 1,2-1-1,37-2 58,-32 0-67,0 0 0,-1 0 0,1-1 0,-1 0 0,1-1 0,-1 0 0,-1 0 0,1 0 0,-1-1 0,9-9 0,-10 10-50,-1 1-1,1-1 1,-1-1 0,0 1-1,-1-1 1,0 1 0,1-1-1,-2 0 1,1 0 0,-1-1-1,0 1 1,0 0 0,2-13 0,-22 30-836,14-5 887,1-1-1,0 1 1,-1 0 0,2 0-1,-1 0 1,1 0 0,0 1-1,0-1 1,0 1 0,1-1-1,0 1 1,1-1 0,-1 9-1,1-14 8,0-1 0,1 1 0,-1 0 0,0-1 0,0 1 0,0 0-1,0-1 1,0 1 0,1 0 0,-1-1 0,0 1 0,1-1 0,-1 1 0,0 0 0,1-1-1,-1 1 1,1-1 0,-1 1 0,1-1 0,-1 1 0,1-1 0,-1 0 0,1 1-1,-1-1 1,1 0 0,-1 1 0,1-1 0,0 0 0,0 1 0,26 0 58,-22-2-50,1 0 0,0 0 0,-1-1 0,1 0 0,-1 0 1,0 0-1,6-4 0,-5 0-1,0 0-1,0-1 1,0 0 0,-1 0-1,4-8 1,-1 4-41,-7 14-52,-4 6 87,1 1 1,1-1 0,0 0 0,0 1-1,0-1 1,2 1 0,-1-1-1,1 1 1,0-1 0,4 11 0,-4-16 8,0-1 0,0 0 0,1 1 0,0-1 0,-1 0 1,1 0-1,1 0 0,-1 0 0,0-1 0,1 1 0,-1-1 1,1 1-1,0-1 0,0 0 0,0 0 0,0 0 0,0 0 1,0 0-1,0-1 0,1 0 0,-1 1 0,1-1 0,-1 0 0,1-1 1,-1 1-1,1-1 0,-1 1 0,1-1 0,5-1 0,-6 1-1,0-1 0,0 1 0,0-1 0,0 0 0,0 0 0,0 0 0,0-1 0,-1 1 0,1-1 0,0 0 0,-1 1 0,1-1 0,-1 0 0,0 0 0,1-1 0,-1 1 0,0 0 0,0-1 0,-1 1 0,1-1 0,0 0 0,-1 0 0,0 1 0,1-1 0,-1 0 0,1-5 0,0 0 9,1 0 1,-1 0-1,-1 0 1,0 0-1,0 0 1,0 0 0,-1 0-1,0 0 1,-2-12-1,1 19-120,1 0 1,-1 0-1,1 0 0,-1 0 0,1 0 0,-1 0 0,0 0 0,1 0 0,-1 0 0,0 0 1,0 0-1,0 1 0,1-1 0,-1 0 0,0 1 0,0-1 0,0 0 0,0 1 1,0-1-1,-1 1 0,1 0 0,0-1 0,0 1 0,0 0 0,0 0 0,0-1 1,0 1-1,-1 0 0,1 0 0,-1 1 0,8 5-10881,6-6 3961</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3.628"/>
    </inkml:context>
    <inkml:brush xml:id="br0">
      <inkml:brushProperty name="width" value="0.025" units="cm"/>
      <inkml:brushProperty name="height" value="0.025" units="cm"/>
    </inkml:brush>
  </inkml:definitions>
  <inkml:trace contextRef="#ctx0" brushRef="#br0">149 0 13485,'0'0'2616,"-12"4"416,6-2-2767,-10 3 847,0 1 1,-27 14 0,39-18-940,0-1 0,1 2 0,-1-1 1,1 0-1,0 1 0,-1-1 0,1 1 1,0 0-1,1 0 0,-1 0 0,0 1 1,1-1-1,0 1 0,0-1 0,0 1 1,0 0-1,0-1 0,1 1 1,-2 8-1,3-11-177,0 0 0,0 0 1,0-1-1,1 1 0,-1 0 0,0 0 0,1 0 1,-1 0-1,0 0 0,1-1 0,-1 1 1,1 0-1,0 0 0,-1-1 0,1 1 1,-1 0-1,1-1 0,0 1 0,0 0 1,-1-1-1,1 1 0,0-1 0,0 0 1,0 1-1,0-1 0,0 1 0,-1-1 1,1 0-1,0 0 0,0 0 0,0 0 1,0 1-1,0-1 0,0 0 0,1-1 0,45 1-821,-33 0 339,122-5-2466,-136 5 2961,0 0 0,1 0 0,-1 0 1,0 0-1,1 0 0,-1 0 0,1-1 0,-1 1 0,0 1 1,1-1-1,-1 0 0,0 0 0,1 0 0,-1 0 0,0 0 0,1 0 1,-1 0-1,0 0 0,1 0 0,-1 1 0,0-1 0,0 0 1,1 0-1,-1 0 0,0 1 0,1-1 0,-1 0 0,0 0 0,0 1 1,0-1-1,1 0 0,-1 1 0,0-1 0,0 0 0,0 1 1,1-1-1,-9 13 769,-20 9 347,8-11-691,9-4-307,0 0 1,-1-1-1,0 0 1,0-1-1,-1 0 1,1-1-1,-1 0 0,0-1 1,-24 2-1,36-5-318,0 0-1,0 0 0,0 0 1,0 0-1,0 0 0,0 0 0,0-1 1,0 1-1,0 0 0,1-1 1,-1 1-1,0-1 0,0 1 0,0-1 1,0 1-1,0-1 0,0 1 1,1-1-1,-1 0 0,0 0 1,1 1-1,-1-1 0,0 0 0,1 0 1,-1 0-1,1 0 0,-1 1 1,1-1-1,0 0 0,-1 0 0,1 0 1,0 0-1,0 0 0,-1 0 1,1 0-1,0 0 0,0 0 1,0 0-1,0 0 0,0 0 0,1 0 1,-1 0-1,0 0 0,1-2 1,-1-23-6589</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3.956"/>
    </inkml:context>
    <inkml:brush xml:id="br0">
      <inkml:brushProperty name="width" value="0.025" units="cm"/>
      <inkml:brushProperty name="height" value="0.025" units="cm"/>
    </inkml:brush>
  </inkml:definitions>
  <inkml:trace contextRef="#ctx0" brushRef="#br0">18 0 14350,'0'0'1590,"0"10"813,-8 100 4101,-1 26-2695,9-134-3807,0 0-1,0 0 1,0 1-1,0-1 1,1 0-1,-1 0 1,1 0-1,0 0 1,-1 1-1,1-1 0,0 0 1,0 0-1,0 0 1,0-1-1,1 1 1,-1 0-1,0 0 1,1-1-1,-1 1 1,1-1-1,0 1 0,-1-1 1,1 1-1,0-1 1,0 0-1,0 0 1,0 0-1,0 0 1,0 0-1,0-1 0,0 1 1,1-1-1,-1 1 1,3-1-1,-1 1-119,1-1-1,-1 0 0,0 0 0,0-1 1,0 1-1,0-1 0,0 0 1,0 0-1,-1 0 0,1-1 0,0 1 1,0-1-1,-1 0 0,1 0 1,-1 0-1,0 0 0,1-1 0,2-2 1,-6 5 109,0-1-1,0 1 1,0 0 0,0 0 0,0 0 0,1 0 0,-1 0 0,0-1-1,0 1 1,0 0 0,0 0 0,0 0 0,1 0 0,-1 0 0,0 0 0,0 0-1,0-1 1,1 1 0,-1 0 0,0 0 0,0 0 0,0 0 0,0 0-1,1 0 1,-1 0 0,0 0 0,0 0 0,0 0 0,1 0 0,-1 0-1,0 0 1,0 0 0,0 0 0,1 0 0,-1 1 0,0-1 0,0 0 0,0 0-1,0 0 1,0 0 0,1 0 0,-1 0 0,0 0 0,0 1 0,0-1-1,0 0 1,0 0 0,1 0 0,-1 0 0,0 0 0,0 1 0,0-1-1,0 0 1,0 1 0,4 17-17,-3 31 767,-1-42-500,-1-6-240,1 1 0,0-1-1,0 1 1,0-1 0,0 1-1,0-1 1,0 0 0,1 1-1,-1-1 1,0 1-1,1-1 1,-1 0 0,1 1-1,-1-1 1,1 0 0,0 1-1,-1-1 1,1 0-1,0 0 1,0 0 0,0 0-1,0 0 1,0 0 0,0 0-1,0 0 1,2 1-1,-1-2-400,0 0 0,0 0-1,0 0 1,-1 0-1,1 0 1,0 0 0,0-1-1,-1 1 1,1-1-1,0 0 1,-1 1-1,1-1 1,0 0 0,-1 0-1,1 0 1,-1 0-1,1 0 1,-1 0-1,0-1 1,0 1 0,1 0-1,0-2 1,16-17-9049</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4.626"/>
    </inkml:context>
    <inkml:brush xml:id="br0">
      <inkml:brushProperty name="width" value="0.025" units="cm"/>
      <inkml:brushProperty name="height" value="0.025" units="cm"/>
    </inkml:brush>
  </inkml:definitions>
  <inkml:trace contextRef="#ctx0" brushRef="#br0">85 129 11339,'0'0'8103,"-10"9"-4990,-57 48-764,66-55-2430,0 0 0,0 0 1,0 0-1,0 1 1,1-1-1,-1 1 1,1-1-1,-1 0 1,1 1-1,0-1 1,0 1-1,0 2 0,0-4 32,-1 0 0,1 1 0,0-1 0,0 0 0,0 0 0,0 0 0,1 1 0,-1-1 0,0 0 0,0 0 0,1 0 0,-1 0 0,1 0 0,-1 0 0,1 0 0,-1 0 0,1 0 0,-1 0 0,1 0 0,0 0 0,0 0 0,0 0 0,-1 0 0,1 0 0,0-1 0,1 2 0,3-2 42,-1-1 1,0 1-1,-1-1 0,1 1 0,0-1 0,0-1 0,0 1 0,0 0 0,-1-1 0,1 0 1,0 0-1,-1 0 0,0 0 0,1 0 0,-1-1 0,0 1 0,0-1 0,-1 0 1,1 0-1,0 0 0,-1-1 0,0 1 0,0 0 0,2-5 0,8-12-103,-2 1 0,16-42 0,-17 40-348,-5 12 335,-1 1 0,0-1 0,0-1 1,0 1-1,-1 0 0,1-18 806,-27 47 449,-12 10-612,26-23-75,1 0 0,0 1-1,1 0 1,-12 13 0,18-15-301,0 0-1,0 0 1,1 0 0,0 0 0,0 0 0,1 1 0,0-1 0,0 0 0,0 0 0,2 8 0,-1 6 72,-2-16-199,1-1 0,-1 1 1,1 0-1,0-1 0,0 1 1,1 0-1,-1-1 1,1 1-1,0 0 0,0-1 1,0 1-1,0-1 0,1 1 1,-1-1-1,1 0 0,0 0 1,0 0-1,0 0 0,0 0 1,1 0-1,-1 0 0,1-1 1,0 1-1,-1-1 0,1 0 1,0 1-1,7 2 1,-8-4 437,19 9-3600,-20-10 2834,-1 0 1,1-1-1,0 1 0,-1 0 1,1-1-1,0 1 1,-1 0-1,1-1 0,0 1 1,-1-1-1,1 1 1,-1-1-1,1 1 0,-1-1 1,1 1-1,-1-1 0,1 0 1,-1 1-1,0-1 1,1 0-1,-1 1 0,0-1 1,1 0-1,-1 0 1,0 1-1,0-1 0,0-1 1,4-13-4965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4.953"/>
    </inkml:context>
    <inkml:brush xml:id="br0">
      <inkml:brushProperty name="width" value="0.025" units="cm"/>
      <inkml:brushProperty name="height" value="0.025" units="cm"/>
    </inkml:brush>
  </inkml:definitions>
  <inkml:trace contextRef="#ctx0" brushRef="#br0">100 0 15182,'0'0'3273,"-6"12"-1698,-11 21-697,3 1 1,0 1-1,3 0 0,1 1 1,1 0-1,2 0 1,1 1-1,0 47 1,6-79-962,0-1 1,1 1 0,0-1-1,0 1 1,0-1 0,0 1-1,1-1 1,-1 1-1,1-1 1,0 0 0,0 0-1,1 0 1,-1 0-1,1-1 1,0 1 0,0-1-1,5 5 1,-6-6-215,-1-1 0,1 0 0,-1 0 0,1 0 0,0 0 0,0-1 0,-1 1 0,1 0 0,0-1 0,0 1 0,0-1 0,0 1 0,0-1 0,0 0 0,0 0 0,0 0 0,2-1 0,-1 1-284,-1-1 0,1 0 0,-1 0 0,1 0-1,-1 0 1,1-1 0,-1 1 0,0-1 0,0 1 0,0-1-1,0 0 1,0 0 0,0 0 0,0 0 0,2-5 0,11-17-6872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5.577"/>
    </inkml:context>
    <inkml:brush xml:id="br0">
      <inkml:brushProperty name="width" value="0.025" units="cm"/>
      <inkml:brushProperty name="height" value="0.025" units="cm"/>
    </inkml:brush>
  </inkml:definitions>
  <inkml:trace contextRef="#ctx0" brushRef="#br0">165 0 8360,'0'0'10511,"-2"9"-9123,-3 4-922,-48 178 5391,44-153-5212,2 1 1,2 1-1,-1 46 1,8-73 154,2-11-4227,2-23-6091,-7 13 8010,0 0 0,0 0 0,0 0 0,-1-1 0,-1 2 0,1-1 0,-1 0 0,-4-7 1,-14-24-679,-2 2 4136,0 0 5606,23 37-7303,0-1 0,0 1 1,0 0-1,-1-1 1,1 1-1,0 0 0,0-1 1,0 1-1,0-1 0,0 1 1,0 0-1,-1-1 1,1 1-1,0-1 0,0 1 1,0 0-1,0-1 1,0 1-1,1 0 0,-1-1 1,0 1-1,0-1 1,0 1-1,0 0 0,0-1 1,0 1-1,1 0 1,-1-1-1,0 1 0,0 0 1,1-1-1,-1 1 1,0 0-1,0-1 0,1 1 1,-1 0-1,1-1 1,20-5 3245,40 6-4092,-44 1 1334,33 0-772,57-2-5156,-93 0 2778,0-1 0,0 0 0,0-1 0,-1-1 0,21-7 0,-24 5-485,0-6 6866,-10 12-3787,0-1 0,0 1 0,1-1 0,-1 1 0,0 0 0,0-1 0,0 1 0,0-1 1,0 1-1,-1-1 0,1 1 0,0 0 0,0-1 0,0 1 0,0-1 0,0 1 0,0-1 0,-1 1 0,1 0 0,0-1 0,0 1 1,-1 0-1,1-1 0,0 1 0,-1 0 0,1-1 0,0 1 0,-1 0 0,1 0 0,0-1 0,-1 1 0,1 0 0,-1 0 0,1 0 1,0-1-1,-1 1 0,1 0 0,-1 0 0,1 0 0,0 0 0,-1 0 0,1 0 0,-1 0 0,1 0 0,-1 0 0,1 0 0,-1 0 0,1 0 1,0 0-1,-1 1 0,1-1 0,-1 0 0,0 0 0,-6 1 450,0 0 0,-1 0 0,1 0 0,0 0 0,0 1 1,0 1-1,0-1 0,0 1 0,0 0 0,-8 6 0,12-7-514,-1 0 1,0 0-1,1 1 0,0 0 0,0 0 1,0 0-1,0 0 0,0 0 0,0 0 1,1 1-1,0 0 0,0-1 1,0 1-1,0 0 0,0 0 0,1 0 1,-1 0-1,1 0 0,-1 6 1,3-9-119,-1 0 1,0 0 0,0 0 0,1 0 0,-1 0 0,1 1 0,-1-1 0,1 0 0,0 0 0,-1-1 0,1 1 0,0 0 0,0 0 0,-1 0 0,1 0 0,0-1 0,0 1 0,0 0 0,0-1 0,0 1 0,0 0 0,0-1 0,0 0 0,0 1 0,1-1 0,-1 0 0,0 1 0,0-1 0,0 0 0,0 0 0,1 0 0,-1 0 0,2 0 0,50 1-223,-41-2 52,-10 1 130,9 0-78,0 0 0,0 1 0,0 0 1,16 4-1,-26-4 116,1-1 0,-1 0 0,1 1 1,-1-1-1,1 1 0,-1-1 0,0 1 0,1-1 0,-1 1 1,0 0-1,1 0 0,-1 0 0,0 0 0,0 0 0,0 0 1,0 0-1,0 0 0,0 0 0,0 0 0,0 1 0,0-1 1,-1 0-1,1 1 0,0-1 0,-1 1 0,1-1 0,-1 0 1,0 1-1,1-1 0,-1 1 0,0-1 0,0 1 0,0-1 1,0 1-1,0-1 0,0 1 0,-1-1 0,1 1 0,0-1 1,-1 1-1,1-1 0,-2 3 0,-2 1-73,1 0-1,-2 0 1,1-1 0,0 1-1,-1-1 1,0 0 0,0-1-1,0 1 1,0-1 0,-1 0-1,1 0 1,-1 0 0,0-1-1,1 0 1,-1 0 0,0-1-1,0 0 1,-1 0 0,-9 1-1,12-6-3530,3-8-1650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5.920"/>
    </inkml:context>
    <inkml:brush xml:id="br0">
      <inkml:brushProperty name="width" value="0.025" units="cm"/>
      <inkml:brushProperty name="height" value="0.025" units="cm"/>
    </inkml:brush>
  </inkml:definitions>
  <inkml:trace contextRef="#ctx0" brushRef="#br0">140 1 12332,'0'0'1612,"-12"9"454,5-4-1918,-11 8 1255,-1 2 0,-18 20 0,33-31-1049,-1 1 1,1-1 0,0 1 0,0 0-1,1 1 1,0-1 0,0 1 0,0-1 0,0 1-1,1 0 1,0 0 0,0 0 0,0 0 0,0 12-1,2-17-315,0 0 0,0 0 0,0 0 0,0 0 0,0 0-1,0 1 1,1-1 0,-1 0 0,1 0 0,-1 0 0,0 0 0,1-1 0,-1 1-1,1 0 1,0 0 0,-1 0 0,1 0 0,0 0 0,0-1 0,-1 1-1,1 0 1,0-1 0,0 1 0,0-1 0,0 1 0,1 0 0,1 0 28,0 0 1,0 0 0,1 0-1,-1-1 1,0 1 0,1-1 0,-1 0-1,6 0 1,0-1-1,-1 0 1,1 0-1,0-1 0,-1 0 1,0-1-1,9-3 0,-5-1 9,-1 1 0,1-1 0,-1-1 0,-1 0 0,0-1 0,13-13 0,-18 16-401,0 0 0,-1 0 0,1 0 0,-1-1 1,3-8-1,-5 10-702,0-1 1,0 0-1,0 1 0,-1-1 1,0 0-1,0 0 0,-1-8 1,-1 5-3624,-3 5-848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7:22.750"/>
    </inkml:context>
    <inkml:brush xml:id="br0">
      <inkml:brushProperty name="width" value="0.025" units="cm"/>
      <inkml:brushProperty name="height" value="0.025" units="cm"/>
    </inkml:brush>
  </inkml:definitions>
  <inkml:trace contextRef="#ctx0" brushRef="#br0">699 105 9417,'0'0'3134,"0"-8"-2643,0-5-620,0 7 367,1 1 0,-1-1 1,-1 1-1,1-1 1,-1 1-1,0-1 1,-3-8-1,3 12-135,0 0 1,0 0-1,0 0 1,0 1-1,-1-1 1,1 0-1,-1 0 1,1 1-1,-1-1 1,0 1-1,0-1 0,0 1 1,0 0-1,0 0 1,0 0-1,0 0 1,0 0-1,0 0 1,0 1-1,0-1 1,-1 1-1,1-1 1,0 1-1,0 0 0,-4 0 1,-15-1-86,0 2 1,0 0-1,0 2 0,0 0 0,0 1 1,-33 12-1,12-1-7,2 1-1,-49 28 1,70-33-21,0 1 0,0 1 1,2 1-1,-1 0 0,2 2 0,0-1 0,1 2 1,1 0-1,0 1 0,1 1 0,1 0 0,1 0 0,-12 30 1,9-15-10,3 2 1,0-1 0,3 2 0,0-1 0,3 1-1,1 0 1,1 50 0,2-40-173,1 0 1,3 0-1,2 0 0,2 0 1,2 0-1,21 65 1,-11-63-1,2-2 1,42 69-1,-46-88-141,2-1-1,1-1 0,1-1 0,1-1 1,29 25-1,-42-41 326,0-1 1,1-1-1,0 0 1,0 0-1,0-1 0,0 0 1,1-1-1,0 0 1,0 0-1,0-1 1,0-1-1,1 0 1,-1-1-1,1 0 1,-1 0-1,1-1 0,-1-1 1,1 0-1,-1-1 1,0 0-1,15-4 1,-3-2 194,-1-1 1,0-1-1,-1 0 0,0-2 1,0-1-1,-2 0 1,1-1-1,-2-1 1,22-22-1,-6 1 324,-1 0 0,-2-3-1,-1 0 1,-3-2 0,-1-1 0,37-82-1,-48 89-323,-2-1-1,-1 0 0,-2-1 1,-2 0-1,-1-1 0,-2 1 1,-1-1-1,-3 0 1,-3-54-1,0 74-166,-1 0 0,-1 0 1,-1 1-1,0-1 0,-1 1 1,-1 0-1,-1 1 0,0 0 0,-1 0 1,-1 0-1,0 1 0,-1 1 0,-1 0 1,0 0-1,-1 1 0,0 1 0,-1 0 1,0 1-1,-26-15 0,14 11-435,0 2 0,-1 0 0,0 2 0,-1 1 0,-1 1 0,1 1 0,-1 2 0,-1 1 0,1 1 0,-1 1 0,-36 2 0,62 1 129,0 1 1,1-1-1,-1 1 0,1-1 1,-1 1-1,1 0 1,-1 1-1,-4 1 0,-12 12-4413,10-3-1714</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6.291"/>
    </inkml:context>
    <inkml:brush xml:id="br0">
      <inkml:brushProperty name="width" value="0.025" units="cm"/>
      <inkml:brushProperty name="height" value="0.025" units="cm"/>
    </inkml:brush>
  </inkml:definitions>
  <inkml:trace contextRef="#ctx0" brushRef="#br0">57 0 5349,'0'0'5648,"-3"14"-2621,-40 286 8888,32-90-8151,23-287-4219,-1 20-676,-6 15 408,22-124-7510,-24 151 7722,1 1-1,0-1 1,2 1-1,-1 1 1,2-1-1,0 1 1,0 0-1,17-21 1,-21 31 710,-1 1 0,0 0 0,1 0 0,0 0 1,0 0-1,-1 0 0,1 1 0,0-1 0,0 1 0,0 0 0,1 0 1,-1 0-1,0 0 0,0 0 0,0 1 0,1-1 0,-1 1 1,0 0-1,1 0 0,-1 0 0,6 2 0,-7-2-100,-1 0-1,1 1 1,0 0 0,0-1-1,0 1 1,0 0-1,-1 0 1,1 0-1,0 0 1,-1 0 0,1 0-1,-1 1 1,1-1-1,-1 0 1,0 1-1,0-1 1,1 1 0,-1 0-1,0-1 1,0 1-1,0 0 1,-1 0 0,1-1-1,0 1 1,-1 0-1,1 0 1,-1 0-1,0 0 1,1 0 0,-1 0-1,0 0 1,0 0-1,0 0 1,-1 0 0,1 0-1,-1 2 1,0 0 19,-1 0 0,0 0 1,0-1-1,0 1 0,0-1 0,0 1 1,-1-1-1,1 0 0,-1 0 1,0 0-1,0 0 0,0 0 0,-1-1 1,1 0-1,-1 1 0,1-1 1,-1 0-1,-4 1 0,-6 3 116,0 0-1,0-1 1,-24 6-1,33-10-247,0 0 0,0 0 0,0-1-1,0 1 1,0-1 0,0 0 0,-9-2-1,13 2-73,0 0 1,1 0-1,-1 0 0,1-1 0,-1 1 0,0 0 0,1 0 0,-1-1 0,1 1 0,-1 0 1,1-1-1,-1 1 0,1-1 0,0 1 0,-1-1 0,1 1 0,-1-1 0,1 1 0,0-1 1,-1 1-1,1-1 0,0 0 0,0 1 0,-1-1 0,1 0 0,0-1-250,0 0 0,0 0 0,1 0 0,-1 0 0,0 0 0,1 1 0,0-1 0,-1 0 0,1 0 0,0 1-1,0-1 1,0 0 0,1-1 0,17-23-5609,10-6-2994</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7.079"/>
    </inkml:context>
    <inkml:brush xml:id="br0">
      <inkml:brushProperty name="width" value="0.025" units="cm"/>
      <inkml:brushProperty name="height" value="0.025" units="cm"/>
    </inkml:brush>
  </inkml:definitions>
  <inkml:trace contextRef="#ctx0" brushRef="#br0">122 1 10570,'-5'9'7175,"-19"40"-4385,-38 88 4260,55-119-6604,1 1 0,1 0 0,1 0 0,1 0 0,1 0-1,-1 21 1,3-32-436,3 43 163,-2-50-181,-1 0-1,0 0 1,0 0 0,1 0 0,-1 0 0,0 0 0,1 0 0,-1 0 0,1 0 0,-1 0 0,1 0 0,0-1 0,-1 1-1,1 0 1,0 0 0,-1-1 0,1 1 0,0 0 0,0-1 0,0 1 0,0-1 0,0 1 0,0-1 0,0 1-1,0-1 1,0 1 0,0-1 0,0 0 0,0 0 0,0 0 0,0 0 0,0 1 0,0-1 0,0-1 0,0 1 0,0 0-1,0 0 1,0 0 0,0 0 0,0-1 0,0 1 0,1-1 0,1-1-133,0 0 1,0 0-1,0 0 1,0-1-1,-1 1 1,1-1-1,-1 0 1,0 0-1,0 0 1,0 0-1,0 0 1,0 0-1,-1 0 1,0 0-1,3-7 1,13-55-2636,-14 12-3133,-3 52 5578,-2 41 3069,2-33-2444,0 0 98,0-1 0,0 1-1,0-1 1,1 1 0,0-1 0,0 1 0,4 10-1,-3-15-322,-1 1-1,1-1 0,-1 0 0,1 0 1,0 0-1,0-1 0,-1 1 0,1 0 1,1-1-1,-1 1 0,0-1 0,0 0 1,1 0-1,-1 0 0,0 0 1,1 0-1,-1 0 0,1-1 0,-1 1 1,1-1-1,0 1 0,-1-1 0,5 0 1,8 0-32,1 1 1,-1-2 0,1 0 0,-1-1 0,0-1-1,0 0 1,19-7 0,2-4-357,59-31-1,-95 44 318,0 1 0,1 0 0,-1 0 0,0-1 0,0 1 0,1 0 0,-1 0 0,0 0 0,0-1 0,1 1-1,-1 0 1,0 0 0,1 0 0,-1 0 0,0 0 0,1 0 0,-1 0 0,0-1 0,1 1 0,-1 0 0,0 0 0,1 0 0,-1 0-1,0 1 1,1-1 0,-1 0 0,0 0 0,1 0 0,-1 0 0,0 0 0,1 0 0,-1 0 0,0 1 0,1-1 0,-1 0-1,0 0 1,0 0 0,1 1 0,-1-1 0,0 0 0,0 0 0,1 1 0,-1-1 0,0 0 0,0 1 0,0-1 0,1 0 0,-1 0-1,0 1 1,-1 24 763,-1 5 351,2-30-1079,0 1-1,0 0 1,0 0 0,0 0 0,1-1-1,-1 1 1,0 0 0,0 0 0,1 0-1,-1-1 1,0 1 0,1 0-1,-1-1 1,1 1 0,-1 0 0,1-1-1,-1 1 1,1 0 0,-1-1 0,1 1-1,0-1 1,-1 1 0,1-1 0,0 1-1,-1-1 1,1 0 0,1 1 0,4 1-7,1-1 1,0 0 0,0 0-1,0-1 1,0 0 0,0 0 0,0-1-1,0 1 1,-1-1 0,1-1 0,9-2-1,5-4-310,0-1 0,23-12 0,33-15-770,-72 36 1161,-1-1-1,0 1 1,0-1 0,1 1 0,-1 1-1,0-1 1,1 0 0,-1 1-1,0 0 1,0 0 0,0 0-1,0 1 1,0 0 0,5 2 0,-3-2 63,0 1 0,0-1 0,0 0 0,1-1 0,10 2 0,12-3-136,0-2 0,0-1-1,36-8 1,-33 4-410,0 2 0,41 0 0,-69 5 416,-1 1 0,1-1 0,-1 1 0,1 0 0,-1 0 0,0 1 0,1-1 0,-1 1 0,0-1 0,0 1 0,5 4 0,-5-3 14,1-1 1,0 1 0,0-1-1,0 0 1,0 0 0,0 0-1,0-1 1,9 2 0,26-1-54,-1-2 0,1-1 0,0-2-1,41-9 1,2 0-4041,-73 10 395,-5-2-2122,-4-2-2710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7.423"/>
    </inkml:context>
    <inkml:brush xml:id="br0">
      <inkml:brushProperty name="width" value="0.025" units="cm"/>
      <inkml:brushProperty name="height" value="0.025" units="cm"/>
    </inkml:brush>
  </inkml:definitions>
  <inkml:trace contextRef="#ctx0" brushRef="#br0">1 1 15310,'0'0'13485</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7.845"/>
    </inkml:context>
    <inkml:brush xml:id="br0">
      <inkml:brushProperty name="width" value="0.025" units="cm"/>
      <inkml:brushProperty name="height" value="0.025" units="cm"/>
    </inkml:brush>
  </inkml:definitions>
  <inkml:trace contextRef="#ctx0" brushRef="#br0">1 13 13613,'0'0'7687,"55"52"-6566,14-45-288,10-4-481,16-3-159,3 0-65,2-1-128,-4-11-1282,-12-4-639,-8-5-1667,-18-3-1312</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8.192"/>
    </inkml:context>
    <inkml:brush xml:id="br0">
      <inkml:brushProperty name="width" value="0.025" units="cm"/>
      <inkml:brushProperty name="height" value="0.025" units="cm"/>
    </inkml:brush>
  </inkml:definitions>
  <inkml:trace contextRef="#ctx0" brushRef="#br0">0 0 14286,'0'0'3795,"15"2"-3117,0 1-371,14 0 32,-1 2 0,1 1 1,-2 2-1,35 12 0,-56-17-321,0-1-1,0 1 0,0 0 1,0 0-1,0 1 0,-1-1 1,0 1-1,0 1 0,0-1 1,0 1-1,0 0 1,-1 0-1,0 0 0,0 0 1,0 1-1,-1 0 0,0-1 1,0 1-1,0 1 0,-1-1 1,0 0-1,0 0 0,-1 1 1,0-1-1,0 1 0,0 7 1,-2 1 142,-1-1 1,0 1-1,-1-1 1,-1 1-1,0-1 0,-1 0 1,-1 0-1,0-1 1,-13 21-1,8-16-763,-1 0 0,0-1 1,-1 0-1,-1-1 0,-1-1 0,-20 17 0,-6-4-4687</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9.302"/>
    </inkml:context>
    <inkml:brush xml:id="br0">
      <inkml:brushProperty name="width" value="0.025" units="cm"/>
      <inkml:brushProperty name="height" value="0.025" units="cm"/>
    </inkml:brush>
  </inkml:definitions>
  <inkml:trace contextRef="#ctx0" brushRef="#br0">6 236 14958,'0'0'972,"-1"9"266,-1 3-589,1-1-1,0 1 1,1-1-1,0 1 0,1-1 1,3 19-1,-3-26-569,0 0 1,0-1-1,0 1 0,1 0 0,-1-1 0,1 0 0,0 1 0,0-1 0,0 0 0,0 0 0,1 0 0,-1 0 0,1 0 0,0 0 0,0-1 0,0 0 1,0 1-1,0-1 0,0 0 0,1 0 0,-1-1 0,1 1 0,-1-1 0,1 0 0,0 0 0,-1 0 0,6 1 0,4-1 27,-1-1 0,1 0 0,0-1-1,-1 0 1,1-1 0,-1 0 0,1-1-1,-1 0 1,0-1 0,0-1 0,0 0-1,-1 0 1,13-9 0,-12 7-64,-1 0 1,0-1 0,0-1-1,-1 0 1,0 0-1,0-1 1,-1 0-1,0-1 1,-1 1 0,0-2-1,-1 1 1,7-16-1,-10 12 118,-10 14-210,-15 23-220,11-6 287,1-1 0,-13 33 0,19-41 28,1 0-1,-1 0 1,2 1-1,-1-1 1,1 0-1,0 1 1,0-1-1,1 1 1,1 13 0,0-19-38,-1-1 1,1 1 0,0-1 0,0 1 0,0-1 0,0 1 0,0-1 0,1 0 0,-1 1 0,0-1 0,1 0 0,-1 0 0,1 0 0,-1 0 0,1 0 0,-1-1 0,1 1 0,-1 0 0,1-1 0,0 1 0,-1-1 0,1 1 0,0-1 0,0 0 0,-1 0 0,1 0 0,0 0 0,0 0 0,-1 0-1,5-1 1,0 1 22,0-1 0,1 0 0,-1 0 0,1 0 0,-1-1 0,0 0-1,8-4 1,-8 3-411,0-1 0,0 0 0,-1-1-1,0 1 1,0-1 0,0 0 0,-1 0-1,0-1 1,0 1 0,0-1 0,0 0-1,-1 0 1,0 0 0,0-1 0,-1 1-1,0-1 1,0 1 0,0-1 0,-1 0-1,0 0 1,0 1 0,-1-1 0,0-9-1,1 34 895,2 0 1,0 0-1,1-1 0,1 1 0,11 27 0,-9-25-65,0 0-1,-1 0 1,-1 1 0,3 28-1,-6-22 109,-2 0 0,0 1-1,-2-1 1,-6 30 0,7-48-389,-1 0 1,-1 0 0,0 0-1,0 0 1,-1-1 0,0 0-1,0 1 1,-1-2 0,0 1-1,0 0 1,-1-1 0,0 0-1,0 0 1,-1-1 0,-14 11 0,19-15-146,1-1 0,-1 1 1,0-1-1,0 0 0,0 1 1,0-1-1,0 0 0,0-1 1,-1 1-1,1 0 1,0 0-1,0-1 0,-1 0 1,1 1-1,0-1 0,-1 0 1,1 0-1,0 0 1,0 0-1,-1-1 0,1 1 1,0 0-1,-1-1 0,1 0 1,0 0-1,-3-1 0,2 0-49,1 0 0,0-1 0,0 1 0,0-1 0,0 1 0,1-1 0,-1 0 0,1 1 0,0-1 0,-1 0 0,1 0 0,0 0 0,1 0 0,-1 0 0,1 0 0,-1 0 0,1 0 0,0-6 0,1-8-247,0 0-1,1 0 0,0 0 0,2 0 1,0 1-1,1-1 0,1 1 0,0 0 1,1 1-1,1-1 0,0 1 0,1 1 1,1 0-1,14-17 0,75-89 84,28-39 360,-110 136 43,-2-1 1,-1-1 0,-1 0-1,20-53 1,-32 74-134,1 0 0,-1-1 0,0 1-1,0 0 1,-1-1 0,1 1 0,-1 0 0,0-1 0,0 1 0,-1-1-1,0-3 1,0 6-59,1 1-1,-1 0 1,0 0-1,1-1 0,-1 1 1,0 0-1,0 0 1,0 0-1,0 0 1,0 0-1,0 0 1,-1 0-1,1 1 0,0-1 1,0 0-1,-1 1 1,1-1-1,0 0 1,-1 1-1,1 0 1,0-1-1,-1 1 0,1 0 1,-1 0-1,1 0 1,-1 0-1,1 0 1,0 0-1,-1 0 1,1 0-1,-1 0 0,1 1 1,0-1-1,-1 1 1,1-1-1,-2 1 1,-5 2-27,1 0-1,-1 1 1,1 0 0,0 0 0,0 0 0,0 1 0,1 0 0,0 0 0,0 0 0,0 1 0,0 0 0,1 0 0,-6 8 0,1 1 69,1-1 1,0 1 0,0 0 0,2 1-1,-8 20 1,13-29-44,-1 0-1,1 1 1,0-1-1,1 1 1,0-1 0,0 1-1,1 0 1,0-1-1,0 1 1,1 0-1,0-1 1,0 1-1,1-1 1,3 12-1,-3-14-148,1 0-1,0-1 0,0 1 0,1-1 0,-1 1 0,1-1 0,0 0 0,0-1 0,0 1 0,0-1 0,1 1 0,0-1 0,-1-1 0,1 1 0,0-1 0,0 0 0,1 0 0,-1 0 0,0 0 1,10 0-1,4 1-3012,0-1 0,33 0 1,-8-2-5752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9.677"/>
    </inkml:context>
    <inkml:brush xml:id="br0">
      <inkml:brushProperty name="width" value="0.025" units="cm"/>
      <inkml:brushProperty name="height" value="0.025" units="cm"/>
    </inkml:brush>
  </inkml:definitions>
  <inkml:trace contextRef="#ctx0" brushRef="#br0">0 0 13293,'0'0'14734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30.379"/>
    </inkml:context>
    <inkml:brush xml:id="br0">
      <inkml:brushProperty name="width" value="0.025" units="cm"/>
      <inkml:brushProperty name="height" value="0.025" units="cm"/>
    </inkml:brush>
  </inkml:definitions>
  <inkml:trace contextRef="#ctx0" brushRef="#br0">82 92 13421,'0'0'9102,"0"14"-8387,-3 49 429,-4 0 1,-2 0-1,-25 90 0,5-23 349,44-154-1571,6-25-47,-8-8-254,-4 0 1,-1-1-1,-4 0 0,-3-85 1,-1 109 93,0 32 365,14 32-609,-11-27 523,0 1-1,-1-1 0,1 0 1,0-1-1,0 1 0,0-1 1,1 1-1,-1-1 0,1 0 0,-1 0 1,1 0-1,0-1 0,0 1 1,0-1-1,-1 0 0,1 0 1,7 0-1,-4 0 12,0-1 1,-1-1-1,1 0 1,0 0-1,0 0 1,-1 0-1,1-1 0,-1 0 1,13-6-1,-7 1 55,0 0-1,0 0 1,0-1-1,-1 0 1,0-1-1,-1-1 1,0 0-1,-1 0 0,17-23 1,-12 2 622,-11 23-278,-10 22-492,-10 19 273,3 0-1,1 1 1,1 0-1,2 1 1,1 1-1,2-1 0,1 1 1,-1 44-1,7-77-188,0-1-1,0 0 0,0 1 0,1-1 0,-1 0 0,0 0 1,1 1-1,0-1 0,-1 0 0,1 0 0,0 0 1,0 0-1,0 0 0,0 0 0,1 0 0,-1 0 0,0 0 1,1 0-1,0-1 0,-1 1 0,1-1 0,0 1 1,0-1-1,-1 0 0,1 1 0,0-1 0,0 0 0,1 0 1,-1 0-1,0-1 0,0 1 0,0-1 0,1 1 1,-1-1-1,0 1 0,0-1 0,1 0 0,-1 0 0,0 0 1,4-1-1,1 0-175,1 0-1,-1 0 1,0-1 0,0 0 0,0 0 0,0 0 0,0-1-1,-1 0 1,1-1 0,-1 1 0,12-10 0,-9 5 45,0-2 0,0 1 0,-1-1 1,0-1-1,-1 1 0,0-1 0,-1-1 0,0 1 1,0-1-1,-2 0 0,5-14 0,-34 94 1370,19-57-1102,1 0-1,0 0 1,1 0-1,0 1 0,1 0 1,1-1-1,-1 1 1,2 0-1,0 1 1,0-1-1,2 15 0,-1-27-187,0 1 0,0 0 0,1-1 0,-1 1 1,0-1-1,1 1 0,-1 0 0,0-1 0,1 1 0,-1-1 0,1 1 0,-1-1 0,1 1 0,-1-1 0,1 1 0,-1-1 0,1 0 0,0 1 0,-1-1 0,1 0 0,0 1 0,-1-1 0,1 0 0,0 0 0,-1 0 1,1 1-1,0-1 0,-1 0 0,1 0 0,0 0 0,-1 0 0,1 0 0,0-1 0,-1 1 0,1 0 0,0 0 0,-1 0 0,1 0 0,1-1 0,0 0-448,1 0-1,-1 1 1,1-1 0,-1-1-1,0 1 1,1 0-1,-1-1 1,0 1 0,0-1-1,3-2 1,15-20-6437</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30.707"/>
    </inkml:context>
    <inkml:brush xml:id="br0">
      <inkml:brushProperty name="width" value="0.025" units="cm"/>
      <inkml:brushProperty name="height" value="0.025" units="cm"/>
    </inkml:brush>
  </inkml:definitions>
  <inkml:trace contextRef="#ctx0" brushRef="#br0">12 0 3299,'0'0'22058,"0"11"-21583,-11 403 4026,11-414-4494,0 1 1,0-1-1,0 1 0,0-1 1,0 1-1,0-1 1,0 1-1,0-1 0,0 1 1,0-1-1,0 1 1,1-1-1,-1 1 0,0-1 1,0 1-1,0-1 1,1 1-1,-1-1 1,0 1-1,1-1 0,-1 0 1,0 1-1,1-1 1,-1 1-1,1-1 0,-1 0 1,1 0-1,-1 1 1,0-1-1,1 0 0,-1 0 1,1 1-1,-1-1 1,2 0-1,20-5 120,18-22 26,-11-5-163,-2-2-1,-1-1 1,-1-1 0,31-63-1,-6-12-3535,-42 82 637,-8 19-407,-3 4-3293,-6 5-4372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31.035"/>
    </inkml:context>
    <inkml:brush xml:id="br0">
      <inkml:brushProperty name="width" value="0.025" units="cm"/>
      <inkml:brushProperty name="height" value="0.025" units="cm"/>
    </inkml:brush>
  </inkml:definitions>
  <inkml:trace contextRef="#ctx0" brushRef="#br0">5 1 13261,'0'0'2594,"-4"59"609,4-35-256,5-5-929,10-2-641,1-3-192,4-3-672,7-4-321,1 0-96,0-1-1345,-3-4-1474,-8-2-1409,2 0-3939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27.807"/>
    </inkml:context>
    <inkml:brush xml:id="br0">
      <inkml:brushProperty name="width" value="0.025" units="cm"/>
      <inkml:brushProperty name="height" value="0.025" units="cm"/>
    </inkml:brush>
  </inkml:definitions>
  <inkml:trace contextRef="#ctx0" brushRef="#br0">0 40 8712,'0'0'8675,"2"-2"-8349,1-2-295,0 1 1,0 0-1,0 1 1,0-1-1,0 0 1,1 1-1,0 0 1,-1 0-1,1 0 1,0 0-1,0 0 1,0 1-1,0 0 1,0 0-1,0 0 1,0 0-1,6 0 1,14 0-33,47 1 0,-33 1 55,220 14-1,-158-6 468,141-5-1,-223-7-66,-27-4-11878</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31.392"/>
    </inkml:context>
    <inkml:brush xml:id="br0">
      <inkml:brushProperty name="width" value="0.025" units="cm"/>
      <inkml:brushProperty name="height" value="0.025" units="cm"/>
    </inkml:brush>
  </inkml:definitions>
  <inkml:trace contextRef="#ctx0" brushRef="#br0">37 1 2306,'0'0'19571,"-25"63"-18771,16-32 706,7 3-321,2-3-673,0-1 33,0-6-385,11-3-96,2-5 0,4-3-32,-5-4-256,-1-5-897,-2-3-673,1-1-1217,-10-19-9801</inkml:trace>
  <inkml:trace contextRef="#ctx0" brushRef="#br0" timeOffset="1">1 75 12492,'0'0'7014,"68"4"-6757,-34-4-161,5 0-897,-1 0-2850,0-9-1763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31.736"/>
    </inkml:context>
    <inkml:brush xml:id="br0">
      <inkml:brushProperty name="width" value="0.025" units="cm"/>
      <inkml:brushProperty name="height" value="0.025" units="cm"/>
    </inkml:brush>
  </inkml:definitions>
  <inkml:trace contextRef="#ctx0" brushRef="#br0">152 0 13485,'-10'8'1302,"-7"5"222,1 1-1,0 1 0,-28 32 1,39-40-1085,0 0-1,0 0 1,0 0 0,1 0 0,0 1 0,0 0 0,1 0 0,0 0 0,0 0 0,1 0 0,0 0 0,1 1 0,0-1 0,0 1 0,0 9 0,2-17-407,-1 1 1,0-1 0,0 1 0,1-1 0,-1 1-1,1-1 1,0 1 0,-1-1 0,1 1-1,0-1 1,0 0 0,0 1 0,0-1-1,0 0 1,0 0 0,0 0 0,0 1-1,1-1 1,-1-1 0,0 1 0,1 0-1,1 1 1,1 0 66,0-1 0,1 1 0,-1-1 0,0 0 0,1 0 1,-1-1-1,1 1 0,5-1 0,-2 0 22,0-1 1,0 0 0,0 0-1,0 0 1,0-1 0,0 0-1,-1-1 1,1 1-1,8-6 1,-10 4-81,-1 0-1,1 0 1,-1 0 0,-1-1-1,1 0 1,-1 0 0,1-1-1,-1 1 1,-1-1-1,1 0 1,-1 0 0,0 0-1,-1 0 1,1 0 0,-1-1-1,3-12 1,-5 14-223,1 1 1,-1-1-1,0 1 0,0-1 1,-1 1-1,1-1 1,-1 1-1,0-1 1,0 1-1,0 0 0,-1-1 1,1 1-1,-1 0 1,0 0-1,-1 0 1,1 0-1,0 1 0,-1-1 1,0 1-1,0-1 1,0 1-1,-1 0 0,1 0 1,0 0-1,-1 0 1,-4-2-1,0 1-941,1 0 0,-1 1 0,0 0 0,0 0 0,0 1 0,0-1 0,-9 0 0,-26-1-6036</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32.110"/>
    </inkml:context>
    <inkml:brush xml:id="br0">
      <inkml:brushProperty name="width" value="0.025" units="cm"/>
      <inkml:brushProperty name="height" value="0.025" units="cm"/>
    </inkml:brush>
  </inkml:definitions>
  <inkml:trace contextRef="#ctx0" brushRef="#br0">1 425 15407,'0'0'4516,"68"-13"-2338,-10-8 192,15-7-576,20-10-673,14 1-128,14-7-288,3 1-385,8 3-192,4 1-64,-4 10-64,-6 3 32,-11 5-705,-11 6-1665,-23 0-2787,-13 0-9032</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1.701"/>
    </inkml:context>
    <inkml:brush xml:id="br0">
      <inkml:brushProperty name="width" value="0.025" units="cm"/>
      <inkml:brushProperty name="height" value="0.025" units="cm"/>
    </inkml:brush>
  </inkml:definitions>
  <inkml:trace contextRef="#ctx0" brushRef="#br0">84 372 11755,'-11'0'1121,"-57"3"219,68-3-1302,0 0 1,0 0-1,-1 0 1,1 0-1,0 0 0,0 0 1,0 0-1,0 0 0,0 0 1,-1 0-1,1 0 0,0 0 1,0 0-1,0 0 0,0 0 1,0 0-1,0 0 0,-1 0 1,1 0-1,0 0 1,0 0-1,0 0 0,0 0 1,0-1-1,0 1 0,-1 0 1,1 0-1,0 0 0,0 0 1,0 0-1,0 0 0,0 0 1,0 0-1,0-1 0,0 1 1,0 0-1,0 0 1,-1 0-1,1 0 0,0 0 1,0 0-1,0-1 0,0 1 1,0 0-1,0 0 0,0 0 1,0 0-1,0 0 0,0-1 1,0 1-1,0 0 0,0 0 1,0 0-1,0 0 0,0 0 1,0 0-1,1-1 1,-1 1-1,0 0 0,0 0 1,0 0-1,0 0 0,11-11 929,16-8-149,43-14 135,2 3 0,103-28 0,160-24-1039,-79 22-1400,-217 50 811,53-15-1669,-33 2-2020,-24 5-2095</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2.058"/>
    </inkml:context>
    <inkml:brush xml:id="br0">
      <inkml:brushProperty name="width" value="0.025" units="cm"/>
      <inkml:brushProperty name="height" value="0.025" units="cm"/>
    </inkml:brush>
  </inkml:definitions>
  <inkml:trace contextRef="#ctx0" brushRef="#br0">0 114 11691,'0'0'1110,"13"-8"-805,9-4-110,0 0-1,1 2 1,1 0 0,0 2 0,46-10 0,-8 5-65,1 3 0,0 2 1,1 3-1,90 5 0,-151 0-127,1 1-1,-1-1 1,1 0 0,-1 1 0,1 0-1,-1 0 1,0 0 0,1 0-1,-1 0 1,0 1 0,0 0-1,0-1 1,0 1 0,0 0-1,0 1 1,0-1 0,-1 0-1,1 1 1,-1-1 0,0 1-1,3 4 1,-3-3 21,-1-1-1,0 1 1,0 0 0,0 0-1,-1-1 1,1 1 0,-1 0-1,0 0 1,0 0-1,0 0 1,-1-1 0,1 1-1,-1 0 1,0 0 0,0-1-1,0 1 1,0 0-1,-1-1 1,0 1 0,-2 3-1,-14 21 244,-1-1-1,-1 0 1,-2-2-1,-41 39 1,16-16-100,-58 61-1320,67-69-1991</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2.700"/>
    </inkml:context>
    <inkml:brush xml:id="br0">
      <inkml:brushProperty name="width" value="0.025" units="cm"/>
      <inkml:brushProperty name="height" value="0.025" units="cm"/>
    </inkml:brush>
  </inkml:definitions>
  <inkml:trace contextRef="#ctx0" brushRef="#br0">292 1 9577,'0'0'747,"-11"0"-416,-2 1 2,0 1 0,-1 0 0,1 0 0,0 2 0,0-1 0,0 2 0,-14 6 0,17-7 348,7-3-507,0 0 0,0 0 0,0 0 0,0 1 0,0-1-1,0 1 1,0 0 0,1-1 0,-1 1 0,0 0 0,1 1 0,-3 2 0,30-5 247,-14 2-307,-1-1 0,0 1 0,0 1 0,0 0-1,0 0 1,0 1 0,-1 0 0,1 1-1,-1 0 1,0 1 0,0 0 0,8 7-1,-14-10-73,0-1-1,0 1 1,0 0-1,0 0 1,0 0-1,-1 0 1,0 0-1,1 0 1,-1 1-1,0-1 1,-1 1-1,1 0 1,-1-1-1,1 1 1,-1 0-1,0 0 1,-1 0-1,1 0 1,-1 0-1,1 0 1,-1 0-1,0 0 1,-1 0-1,1 0 1,-1-1-1,0 1 1,1 0-1,-2 0 1,1 0-1,0 0 1,-1-1-1,0 1 1,0-1-1,-4 7 1,-3 0 91,-1 1 0,-1-2 1,1 1-1,-2-1 0,1-1 1,-1 0-1,0-1 0,-1 0 1,0 0-1,0-2 0,0 0 1,-1 0-1,0-1 0,1-1 1,-1 0-1,-1-1 0,1 0 1,0-1-1,-26-2 0,39 1-150,1 0-1,-1 0 0,1 0 0,-1 0 1,0-1-1,1 1 0,-1 0 0,1 0 1,-1 0-1,1 0 0,-1-1 0,0 1 1,1 0-1,-1-1 0,1 1 0,-1 0 1,1-1-1,0 1 0,-1 0 0,1-1 1,-1 1-1,1-1 0,0 1 1,-1-1-1,1 1 0,0-1 0,0 1 1,-1-1-1,1 0 0,0 0 0,5-20-1307,23-16-1880,10 2-274,5-4-677</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3.362"/>
    </inkml:context>
    <inkml:brush xml:id="br0">
      <inkml:brushProperty name="width" value="0.025" units="cm"/>
      <inkml:brushProperty name="height" value="0.025" units="cm"/>
    </inkml:brush>
  </inkml:definitions>
  <inkml:trace contextRef="#ctx0" brushRef="#br0">112 0 1986,'0'0'14595,"-7"10"-13052,-5 9-884,0 0 0,1 1 1,2 1-1,-9 23 0,9-16-565,1 0 0,1 0 0,2 0 0,0 1 0,1 51-1,2-57-49,1-17 9,1-1 0,-1 1 0,1-1 0,0 1 0,0-1 0,0 1 0,1-1 0,0 1 0,0-1-1,0 0 1,1 1 0,-1-1 0,5 7 0,-6-12-24,0 1-1,1-1 1,-1 0-1,1 0 1,-1 0-1,0 1 0,1-1 1,-1 0-1,1 0 1,-1 0-1,1 0 1,-1 0-1,0 0 1,1 0-1,-1 0 1,1 0-1,-1 0 1,1 0-1,-1 0 0,0 0 1,1-1-1,-1 1 1,1 0-1,-1 0 1,0 0-1,1-1 1,-1 1-1,0 0 1,1 0-1,-1-1 1,0 1-1,1 0 1,-1-1-1,0 1 0,1 0 1,-1-1-1,0 1 1,0 0-1,0-1 1,1 1-1,-1-1 1,0 1-1,0 0 1,0-1-1,0 1 1,0-1-1,0 1 0,0-1 1,0 1-1,0 0 1,0-1-1,0 1 1,0-2-1,7-31 316,-7 28-314,9-42 16,-2 12-91,-1-1-1,1-45 1,29 108-233,-24-18 293,0-1 0,1 0 0,0-1 0,1 0-1,0-1 1,0 0 0,0-2 0,0 1 0,1-2 0,0 0 0,0 0 0,0-2 0,0 0-1,0 0 1,0-2 0,0 0 0,0 0 0,17-5 0,-27 5-6,1-1 0,-1 0 1,1 0-1,-1 0 0,0-1 0,0 0 0,7-5 1,-10 7 3,-1 0 1,1 0-1,-1 0 1,1-1-1,-1 1 1,1-1-1,-1 1 1,0-1-1,0 1 1,0-1-1,0 0 0,0 1 1,0-1-1,0 0 1,-1 0-1,1 0 1,-1 0-1,1 0 1,-1 1-1,0-1 1,1 0-1,-1 0 1,0 0-1,-1-4 1,1 5-13,-1 0 0,1 1 0,-1-1 0,1 0-1,-1 1 1,0-1 0,1 0 0,-1 1 0,0-1 0,1 1 0,-1-1 0,0 1 0,0 0 0,1-1-1,-1 1 1,0 0 0,0-1 0,0 1 0,0 0 0,0 0 0,1 0 0,-1 0 0,0 0 0,0 0-1,0 0 1,0 0 0,0 0 0,1 0 0,-1 0 0,0 0 0,0 1 0,0-1 0,0 0 0,1 1-1,-2 0 1,-1 0-6,0 0 1,0 0-1,0 0 0,0 0 0,1 1 0,-1-1 0,0 1 1,1 0-1,-5 3 0,5-2 6,0-1 1,1 1-1,-1-1 1,0 1-1,1-1 1,-1 1-1,1 0 0,0 0 1,0 0-1,0 0 1,0 0-1,1 0 1,-1 0-1,1 0 1,0 0-1,0 0 0,0 0 1,0 0-1,0 0 1,1 0-1,0 3 1,0-3 0,1 0 1,0 0 0,-1 0 0,1-1-1,0 1 1,0-1 0,0 0 0,1 1-1,-1-1 1,1 0 0,-1 0 0,1 0-1,0-1 1,-1 1 0,1-1-1,6 3 1,-2-2-8,0 1-1,1-1 1,-1 0-1,1-1 1,-1 0-1,1 0 0,0-1 1,-1 0-1,1 0 1,0-1-1,-1 0 1,1 0-1,-1 0 1,1-1-1,-1-1 0,9-3 1,-11 4-16,-1 0-1,0-1 1,0 1 0,0-1-1,-1 0 1,1 0-1,-1 0 1,1-1 0,-1 1-1,0-1 1,0 0 0,-1 0-1,1 0 1,-1 0 0,0 0-1,0 0 1,0-1 0,-1 1-1,1-1 1,-1 1 0,1-6-1,-2 10 18,-1 0-1,1 0 1,0-1 0,0 1-1,0 0 1,0 0-1,0 0 1,0-1 0,0 1-1,-1 0 1,1 0 0,0 0-1,0-1 1,0 1-1,0 0 1,-1 0 0,1 0-1,0 0 1,0-1-1,0 1 1,-1 0 0,1 0-1,0 0 1,0 0 0,-1 0-1,1 0 1,0 0-1,0 0 1,-1 0 0,1 0-1,0 0 1,0 0-1,-1 0 1,1 0 0,0 0-1,0 0 1,0 0-1,-1 0 1,1 0 0,0 0-1,0 0 1,-1 0 0,1 1-1,0-1 1,0 0-1,0 0 1,-1 0 0,1 0-1,0 0 1,0 1-1,0-1 1,0 0 0,-1 0-1,1 1 1,-12 9-107,11-8 54,0 0 0,0-1 0,1 1 0,-1 0 0,0 0 0,1 0 0,-1 0 0,1 0 0,0 0 0,0-1 0,0 1 0,0 0 0,0 0 0,0 0 0,0 0 0,1 0 0,-1 0 0,1 0 0,-1 0 0,1 0 0,0-1 0,-1 1 0,1 0 0,0-1 0,0 1 0,0 0 0,1-1 0,-1 1 0,2 0 0,-1 0-482,1 0 0,0 0 0,0-1 1,-1 1-1,1-1 0,0 0 0,0 0 0,1 0 1,-1 0-1,0 0 0,0-1 0,0 0 1,1 1-1,-1-1 0,0 0 0,0-1 1,5 0-1,10-3-3748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3.690"/>
    </inkml:context>
    <inkml:brush xml:id="br0">
      <inkml:brushProperty name="width" value="0.025" units="cm"/>
      <inkml:brushProperty name="height" value="0.025" units="cm"/>
    </inkml:brush>
  </inkml:definitions>
  <inkml:trace contextRef="#ctx0" brushRef="#br0">77 112 7815,'0'0'1506,"-35"-61"672,23 39-192,-3 7 256,8 5 64,5 7-352,-4 3-897,6 3-897,0 13-192,0 3 0,10 2-513,10 1-1793,-1-3-1473,6-3-2916</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4.206"/>
    </inkml:context>
    <inkml:brush xml:id="br0">
      <inkml:brushProperty name="width" value="0.025" units="cm"/>
      <inkml:brushProperty name="height" value="0.025" units="cm"/>
    </inkml:brush>
  </inkml:definitions>
  <inkml:trace contextRef="#ctx0" brushRef="#br0">165 16 12172,'0'0'5669,"-10"-2"-4201,6 0-1402,1 1 0,-1 0 0,0 0 0,0 1 0,0-1 0,0 1 0,0 0 0,0 0 0,0 0 0,0 0 0,0 1 0,0-1 0,0 1 0,1 0 0,-1 1 0,0-1 0,0 0 0,1 1 0,-1 0 0,1 0 0,-1 0 0,1 0 0,0 1 0,0-1 0,0 1 0,0 0 0,1 0 0,-1 0 0,-3 6 0,2-3-68,0-1 0,0 1-1,1 1 1,0-1 0,0 0-1,1 1 1,-1-1 0,1 1-1,1 0 1,-1 0 0,1 0-1,1 0 1,-1 0 0,1 0-1,0 0 1,1 0-1,-1 0 1,2 0 0,-1-1-1,1 1 1,0 0 0,0 0-1,0-1 1,1 0 0,0 1-1,1-1 1,-1 0 0,1 0-1,0-1 1,1 1-1,0-1 1,-1 0 0,9 6-1,14 11 48,-20-18-23,1 1 0,-2 0 1,1 1-1,-1-1 0,0 1 0,0 1 0,0-1 0,-1 1 0,0 0 1,7 13-1,-12-20-3,0 1 0,1 0 1,-1 0-1,0-1 0,0 1 1,0 0-1,0 0 0,0-1 1,0 1-1,0 0 0,0 0 1,0 0-1,-1-1 0,1 1 1,0 0-1,0-1 0,-1 1 1,1 0-1,0 0 0,-1-1 1,1 1-1,-1-1 0,1 1 0,-1 0 1,1-1-1,-1 1 0,1-1 1,-1 1-1,0-1 0,0 1 1,-31 8 258,-34-9-73,66 0-204,-4-1-29,1 1-1,0-1 0,-1 0 1,1-1-1,0 1 0,0 0 1,0-1-1,0 1 0,0-1 0,1 0 1,-1 0-1,0 0 0,1-1 1,-1 1-1,1-1 0,0 1 1,0-1-1,0 0 0,0 1 0,1-1 1,-1 0-1,1 0 0,-1 0 1,1-1-1,0 1 0,0 0 1,0 0-1,1-1 0,-1 1 1,1 0-1,0-1 0,0 1 0,0 0 1,0-1-1,1 1 0,-1 0 1,1-1-1,0 1 0,0 0 1,0 0-1,0 0 0,1-1 1,-1 1-1,1 1 0,0-1 0,0 0 1,4-4-1,11-7 27,2 1-1,-1 1 1,2 1-1,0 1 1,0 0-1,22-6 1,20-11 120,-39 16-54,0 2 86,-1-2 0,-1 0 1,1-1-1,-2-2 0,0 0 1,35-32-1,-43 25 154,-12 20-292,0 1 0,-1-1 1,1 1-1,0-1 0,0 1 1,0-1-1,0 1 0,0 0 1,0-1-1,-1 1 1,1-1-1,0 1 0,0 0 1,-1-1-1,1 1 0,0 0 1,-1-1-1,1 1 0,0 0 1,-1-1-1,1 1 1,0 0-1,-1 0 0,1-1 1,-1 1-1,1 0 0,0 0 1,-1 0-1,0-1 0,-2 1 0,0 0-1,0-1 0,1 1 1,-1 1-1,0-1 0,0 0 1,0 1-1,0-1 0,1 1 1,-1 0-1,0 0 0,1 0 1,-6 2-1,-2 3 31,0 0 0,0 1 0,1 0 0,0 1 0,-16 16 0,22-20 7,-1 0 0,1 0 0,0 0 0,0 0 0,1 1 0,-1 0 0,1-1 0,0 1 0,0 0 0,1 0 0,-1 0 0,1 0 0,0 1 0,0-1 0,1 9 0,0-13-46,0 0 1,0 1 0,0-1 0,1 0-1,-1 0 1,1 0 0,-1 0 0,1 0-1,-1 0 1,1 1 0,0-1 0,-1 0-1,1-1 1,0 1 0,0 0 0,0 0-1,-1 0 1,1 0 0,0-1 0,0 1-1,0 0 1,2 0 0,34 9 79,40-9 70,-74-1-144,8-1-8,-1-1 1,0 1-1,-1-2 1,1 1-1,0-1 1,-1-1 0,1 0-1,11-7 1,4-4 229,35-29 1,-27 19 732,-32 24-3,-1 3-911,0 0 0,0 0 1,0 0-1,0 0 0,1 0 0,-1 0 0,1 0 1,-1 0-1,1 0 0,0 0 0,0-1 0,0 1 1,0 0-1,0 0 0,0-1 0,1 1 0,-1-1 1,0 1-1,1-1 0,-1 0 0,1 1 1,-1-1-1,1 0 0,0 0 0,1 1 0,24 6-1124,2-5-4165,-17-3-3644</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5.206"/>
    </inkml:context>
    <inkml:brush xml:id="br0">
      <inkml:brushProperty name="width" value="0.025" units="cm"/>
      <inkml:brushProperty name="height" value="0.025" units="cm"/>
    </inkml:brush>
  </inkml:definitions>
  <inkml:trace contextRef="#ctx0" brushRef="#br0">222 204 12364,'0'0'3480,"-9"-4"-2401,5 2-1029,0 1 0,0-1 0,0 1 0,0 0 0,-1 0 0,1 0 0,0 1 0,-1-1 1,1 1-1,0 0 0,0 0 0,-1 0 0,1 1 0,0 0 0,0 0 0,-1 0 0,1 0 0,0 1 1,0-1-1,0 1 0,1 0 0,-1 0 0,0 0 0,1 1 0,-6 4 0,-6 5 618,0 1 1,-18 22-1,28-30-480,1 0 1,0 1 0,0 0-1,0 0 1,1 0-1,0 0 1,0 0-1,1 1 1,0-1-1,-2 10 1,4-15-182,0 0 1,0 0-1,0 0 0,0 1 1,0-1-1,1 0 1,-1 0-1,1 0 1,-1 0-1,0 0 0,1 0 1,0 0-1,-1 0 1,1 0-1,0 0 0,-1 0 1,1-1-1,0 1 1,0 0-1,0 0 0,0-1 1,-1 1-1,1 0 1,0-1-1,0 1 1,0-1-1,1 1 0,-1-1 1,0 0-1,0 1 1,0-1-1,0 0 0,0 0 1,0 0-1,0 0 1,1 0-1,-1 0 1,0 0-1,0 0 0,0 0 1,1-1-1,54-5 114,-35 0-121,0-1 0,0-1 1,0-1-1,-1-1 0,-1 0 0,0-2 0,27-20 0,-5 0-44,-2-2-1,38-43 0,-68 68 51,42-50 12,-47 54-7,-1 0 0,1 0 0,-1-1 0,0 1 0,0-1 0,-1 0-1,1 0 1,-1 0 0,1-8 0,-5 14 21,0 0 0,1 0 0,-1 0 0,0 1 0,0-1 0,0 0 0,0 1 0,1 0 0,-1-1 0,0 1 1,-2 1-1,-5 5 41,1 1 0,0 0 0,0 0 1,0 1-1,1-1 0,0 2 1,1-1-1,-5 11 0,1-1 117,1-1 0,0 2 0,-8 29 1,15-42-177,1 0 1,-1-1 0,1 1 0,0 0 0,1 0 0,0 0 0,0 0-1,0 0 1,1-1 0,0 1 0,3 11 0,-3-16-15,0 1 0,0-1 0,0 0 0,1 0-1,-1 0 1,1 0 0,0 0 0,-1 0 0,1 0 0,0-1 0,0 1 0,0 0 0,0-1 0,0 0 0,1 1 0,-1-1 0,0 0 0,0 0 0,1-1 0,-1 1-1,1 0 1,-1-1 0,1 1 0,-1-1 0,1 0 0,-1 0 0,1 0 0,-1 0 0,1 0 0,-1-1 0,1 1 0,-1-1 0,4-1 0,0 0-13,0-1 0,-1 1 0,1-1 0,-1-1 0,0 1 0,0-1 0,0 0 0,-1 0 0,1 0 0,-1-1 0,0 1 0,0-1 0,0 0 0,-1 0 0,0-1 0,0 1 0,0-1 0,-1 1 0,0-1 0,0 0 0,0 0 0,1-10 0,-3 16 7,0-1-1,-1 1 1,1 0 0,-1-1 0,1 1-1,0 0 1,-1-1 0,1 1 0,-1 0-1,1 0 1,0 0 0,-1 0 0,1-1-1,-1 1 1,1 0 0,-1 0 0,1 0-1,-1 0 1,1 0 0,-1 0 0,1 0-1,0 0 1,-1 0 0,1 0 0,-1 0-1,1 1 1,-1-1 0,1 0 0,-1 0-1,1 0 1,0 0 0,-1 1 0,1-1-1,-1 0 1,1 1 0,-18 7-52,14-5 56,1 0 0,-1 0-1,1 0 1,0 0 0,0 1 0,1 0 0,-1-1 0,1 1 0,0 0 0,-1 0-1,2 1 1,-1-1 0,0 0 0,1 0 0,0 1 0,-1 7 0,2-10 1,-1 1 1,1 0-1,0 0 0,0-1 1,0 1-1,0 0 1,1-1-1,-1 1 0,1 0 1,0-1-1,0 1 1,-1-1-1,2 1 0,-1-1 1,0 1-1,0-1 1,1 0-1,-1 1 0,1-1 1,0 0-1,0 0 1,0 0-1,0-1 0,0 1 1,0 0-1,0-1 1,1 1-1,3 1 0,14 3-19,1 0-1,-1-1 0,1-1 0,0-2 1,0 0-1,0-1 0,0 0 0,40-6 1,-58 5 73,0-1 1,0 1 0,0 0-1,0-1 1,0 0 0,0 0-1,0 0 1,0 0 0,-1 0 0,1 0-1,0-1 1,-1 1 0,1-1-1,-1 0 1,1 0 0,-1 0-1,0 0 1,0 0 0,0-1 0,0 1-1,0 0 1,0-1 0,-1 0-1,1 1 1,-1-1 0,0 0-1,0 0 1,0 0 0,0 1 0,0-1-1,0 0 1,-1-5 0,1-8 486,-2 0 0,0 1 1,-1-1-1,0 1 1,-7-22-1,-3-23-712,12 59 119,0 1 0,0-1 0,0 1 0,0-1 0,0 1 0,0-1 0,0 1 0,1-1 0,-1 1 0,0-1 0,0 1 0,0-1 0,1 1 0,-1-1 0,0 1 0,0-1 0,1 1 0,-1-1 0,0 1 0,1 0 0,-1-1 0,1 1 0,-1-1 0,0 1 0,1 0 0,-1 0 0,1-1 0,-1 1 0,1 0 0,0-1 0,23 0-1974,30 13-2709,-47-10 3602,43 11-5235,4 1-3512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28.976"/>
    </inkml:context>
    <inkml:brush xml:id="br0">
      <inkml:brushProperty name="width" value="0.025" units="cm"/>
      <inkml:brushProperty name="height" value="0.025" units="cm"/>
    </inkml:brush>
  </inkml:definitions>
  <inkml:trace contextRef="#ctx0" brushRef="#br0">0 121 12396,'0'0'4212,"8"-4"-3700,7-3-426,-1 1 0,1 1 0,0 0 0,0 1 0,28-4 0,91-4-21,-12 3-16,113-36-17,-233 45-153,-1 0-52,0 0 1,-1 0 0,1 0-1,0 0 1,0-1-1,-1 1 1,1 0-1,0 0 1,0-1 0,-1 1-1,1 0 1,0-1-1,-1 1 1,1-1-1,-1 1 1,1-1 0,0 1-1,-1-1 1,1 1-1,0-2 1,1-6-5028</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5.564"/>
    </inkml:context>
    <inkml:brush xml:id="br0">
      <inkml:brushProperty name="width" value="0.025" units="cm"/>
      <inkml:brushProperty name="height" value="0.025" units="cm"/>
    </inkml:brush>
  </inkml:definitions>
  <inkml:trace contextRef="#ctx0" brushRef="#br0">27 1 11179,'0'0'11883,"-26"77"-11595,31-44-128,1 4-96,2-3-32,-1-1-160,-1-5-1121,-1-4-897,-5-6-352,0-6-1154,-1-7-2530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5.907"/>
    </inkml:context>
    <inkml:brush xml:id="br0">
      <inkml:brushProperty name="width" value="0.025" units="cm"/>
      <inkml:brushProperty name="height" value="0.025" units="cm"/>
    </inkml:brush>
  </inkml:definitions>
  <inkml:trace contextRef="#ctx0" brushRef="#br0">0 421 7527,'0'0'12204,"64"5"-10571,-15-5-255,6 0-193,7 0-417,0-7-415,-1-1-193,-5-4-128,-13 1 32,-7 0-96,-11 0-609,-10-3-672,-15-1-865,0-4-1570,-17-2-3907</inkml:trace>
  <inkml:trace contextRef="#ctx0" brushRef="#br0" timeOffset="1">123 21 10922,'0'0'10827,"71"-16"-9514,-27 13-384,8 2-577,5 1-320,1 0-32,3 0-320,-5 2-1506,-1 3-2530,-8 0-737,-9-2-2818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6.296"/>
    </inkml:context>
    <inkml:brush xml:id="br0">
      <inkml:brushProperty name="width" value="0.025" units="cm"/>
      <inkml:brushProperty name="height" value="0.025" units="cm"/>
    </inkml:brush>
  </inkml:definitions>
  <inkml:trace contextRef="#ctx0" brushRef="#br0">34 1 11691,'0'0'9262,"-5"10"-7441,-18 33-700,22-41-1089,0 0 0,1-1 0,-1 1 0,1-1 1,-1 1-1,1 0 0,-1 0 0,1-1 1,0 1-1,0 0 0,0 0 0,0-1 0,0 1 1,0 0-1,1 0 0,-1-1 0,0 1 1,1 0-1,-1-1 0,1 1 0,0 0 0,0-1 1,0 1-1,-1-1 0,1 1 0,1-1 1,-1 1-1,0-1 0,0 0 0,0 0 0,1 0 1,-1 1-1,1-1 0,-1 0 0,1-1 1,-1 1-1,1 0 0,-1 0 0,1-1 0,2 1 1,5 3-9,0-2 1,1 1-1,-1-2 1,1 1-1,12 0 1,-10-2 0,1 0-1,0 0 1,0-1 0,0-1 0,0 0 0,-1 0 0,1-2 0,-1 1 0,0-2 0,0 1 0,0-2 0,0 0 0,-1 0-1,0-1 1,0 0 0,-1-1 0,14-13 0,-28 28 195,0 1 0,0-1 0,1 1-1,0 0 1,-3 15 0,5-21-303,0 1 1,0-1-1,1 0 0,0 0 1,-1 0-1,1 1 1,0-1-1,0 0 0,0 0 1,0 1-1,0-1 1,1 0-1,-1 0 0,1 0 1,-1 1-1,1-1 0,0 0 1,0 0-1,0 0 1,0 0-1,0 0 0,0 0 1,1-1-1,-1 1 0,1 0 1,-1-1-1,1 1 1,0 0-1,-1-1 0,1 0 1,0 0-1,0 1 1,0-1-1,0 0 0,0 0 1,0-1-1,0 1 0,1 0 1,3 0-1,49 0-9974,-18-4 1382</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6.737"/>
    </inkml:context>
    <inkml:brush xml:id="br0">
      <inkml:brushProperty name="width" value="0.025" units="cm"/>
      <inkml:brushProperty name="height" value="0.025" units="cm"/>
    </inkml:brush>
  </inkml:definitions>
  <inkml:trace contextRef="#ctx0" brushRef="#br0">200 27 12620,'-10'2'1756,"-3"0"-846,0 1-1,0 1 1,1 1-1,-1 0 1,1 0-1,0 1 1,-21 14-1,28-16-767,-1 0-1,1 0 1,0 0 0,1 1-1,-1-1 1,1 1-1,0 0 1,0 1 0,0-1-1,1 0 1,0 1-1,0 0 1,0 0 0,1 0-1,0 0 1,0 0 0,1 1-1,-1-1 1,1 0-1,0 8 1,1-13-145,0 1 0,0-1-1,0 0 1,0 0 0,1 0 0,-1 0 0,0 0 0,0 0-1,1 0 1,-1 0 0,1 0 0,-1 0 0,1 0-1,-1 0 1,1 0 0,0 0 0,-1 0 0,1 0 0,0 0-1,0-1 1,0 1 0,-1 0 0,1 0 0,0-1-1,0 1 1,1 0 0,1 0-12,0 0-1,0-1 1,0 1-1,-1-1 1,1 1-1,0-1 1,0 0-1,0 0 1,0 0-1,3-1 1,2 0-54,0 0 0,-1-1 1,1 0-1,-1-1 0,1 1 0,-1-1 1,9-6-1,1-2-22,-1-2 0,0 0 1,-1-1-1,0 0 0,-2-1 0,1-1 1,-2 0-1,0 0 0,-1-2 0,16-31 1,-28 40 599,-10 13-291,-11 14-38,15-8-87,1 1-1,0-1 1,0 1-1,1 1 1,0-1 0,1 1-1,1-1 1,0 1-1,0 0 1,1 0 0,-1 15-1,3-23-92,0-1 0,0 1 0,0 0 0,0-1 0,0 1 0,1-1 0,0 1 0,0-1 0,0 1 0,0-1 0,0 0 0,1 1 0,-1-1 0,1 0 0,0 0 0,0 0 0,0 0 0,0 0 0,1-1 0,-1 1 0,1-1 0,-1 1 0,1-1 0,0 0 0,0 0 0,0 0 0,0 0 0,1-1 0,-1 1 0,0-1 0,1 0 0,-1 0 0,1 0 0,-1 0 0,1-1 0,-1 0 0,1 1 0,-1-1 0,1 0 0,-1-1 0,6 0-1,-2 0 5,-1 0-1,0-1 0,0 1 0,1-1 1,-1-1-1,-1 1 0,1-1 0,0 0 0,-1 0 1,1-1-1,-1 0 0,8-7 0,-6 5 16,0-1 0,0 0 0,-1-1-1,0 1 1,0-1 0,-1 0 0,9-17 0,-15 29 25,1 0 0,-1 0 0,1-1 0,1 1 0,-1 0 0,0 0 0,1 0 0,0-1 0,0 1 0,0 0 1,0-1-1,1 1 0,-1 0 0,1-1 0,0 0 0,0 1 0,0-1 0,0 0 0,1 0 0,-1 0 0,1-1 0,0 1 1,0-1-1,0 1 0,0-1 0,0 0 0,0 0 0,1 0 0,-1 0 0,1-1 0,-1 0 0,1 1 0,0-1 0,6 1 0,-1-2-232,-1 1-1,0-1 1,1-1-1,-1 0 1,0 0-1,0 0 1,1-1-1,-1 0 1,0-1-1,-1 0 1,1 0-1,9-5 1,-5 0-1231,-1 0 1,1 0-1,-1-1 1,-1-1 0,0 0-1,14-16 1,6-13-4321</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8.205"/>
    </inkml:context>
    <inkml:brush xml:id="br0">
      <inkml:brushProperty name="width" value="0.025" units="cm"/>
      <inkml:brushProperty name="height" value="0.025" units="cm"/>
    </inkml:brush>
  </inkml:definitions>
  <inkml:trace contextRef="#ctx0" brushRef="#br0">85 33 9833,'0'0'4298,"-9"13"-1111,-1 3-2456,0 1 0,1 0 1,1 0-1,1 0 1,0 1-1,1 0 0,1 1 1,-5 36-1,9 208-1153,1-262-149,-1-13-43,0 1 0,0-1 0,1 0 0,1 1 0,0-1 0,3-14 0,1-13-720,-5 30 1045,1-10 7,1 0-1,0 0 1,1 1-1,12-37 1,-14 51 461,1-1 1,0 1 0,1-1 0,-1 1-1,1 0 1,0 0 0,0 0-1,0 1 1,0-1 0,1 0 0,0 1-1,-1 0 1,1 0 0,0 0 0,1 1-1,-1-1 1,0 1 0,1 0 0,-1 0-1,1 1 1,0-1 0,-1 1 0,1 0-1,6 0 1,5-2 41,-1 1 0,0-2-1,1 0 1,-2-1 0,1 0 0,0-1 0,18-11-1,-25 12-41,0 0-1,-1-1 0,1 0 0,-1 0 0,0 0 0,-1-1 0,0 0 0,0 0 0,0-1 1,-1 0-1,0 0 0,-1 0 0,7-14 0,-52 80 585,25-17-564,2 1-1,1 0 0,3 1 0,1 0 0,2 1 1,2-1-1,2 82 0,23-153 250,4-63-624,-21 74-93,1-1-1,0 1 0,2 0 1,0 0-1,0 1 1,2-1-1,13-21 0,-20 37 268,0-1-1,0 1 1,1 0-1,-1 0 1,0 0-1,1 0 1,-1 1-1,0-1 1,1 0-1,-1 0 1,1 1-1,0-1 0,-1 1 1,1 0-1,-1-1 1,1 1-1,0 0 1,-1 0-1,1 0 1,0 0-1,-1 0 1,1 0-1,-1 1 0,1-1 1,0 0-1,2 2 1,46 20 108,-28-11-106,-16-8 13,0-2-1,0 1 1,0-1 0,0 0 0,0 0 0,0 0 0,0-1-1,1 0 1,6-1 0,-12 1-3,-1 0 0,1 0-1,0-1 1,-1 1 0,1 0 0,0-1 0,-1 1 0,1 0-1,-1-1 1,1 1 0,0-1 0,-1 1 0,1-1 0,-1 1-1,1-1 1,-1 1 0,0-1 0,1 0 0,-1 1 0,0-1-1,1 0 1,-1 1 0,0-1 0,0 0 0,1 1 0,-1-1 0,0 0-1,0 1 1,0-1 0,0 0 0,0 0 0,0 1 0,0-1-1,0 0 1,0 1 0,0-1 0,-1 0 0,1 0 0,0 1-1,0-1 1,-1 0 0,0 0 0,1-1 5,-1-1 0,0 1 0,0 0 0,0-1 0,0 1 0,-1 0 0,1 0 0,-1 0 0,1 0 0,-1 0 0,-1-1 0,-19-6-60,21 9 41,1 0 0,0 0 0,-1 0 1,1 0-1,0 0 0,0 1 0,-1-1 0,1 0 0,0 0 0,-1 0 0,1 0 1,0 0-1,0 0 0,-1 0 0,1 1 0,0-1 0,0 0 0,-1 0 0,1 0 1,0 1-1,0-1 0,0 0 0,-1 0 0,1 0 0,0 1 0,0-1 0,0 0 0,0 1 1,0-1-1,0 0 0,-1 0 0,1 1 0,0-1 0,0 0 0,0 1 0,0-1 1,1 2-6,-1 0 1,1 0 0,-1-1 0,1 1 0,0 0-1,-1 0 1,1-1 0,0 1 0,0-1 0,0 1 0,1-1-1,-1 1 1,0-1 0,1 0 0,-1 1 0,0-1-1,1 0 1,-1 0 0,3 1 0,9 4-79,-1 0 0,1-1 0,0 0 0,0-1 0,0-1 0,1 0-1,-1-1 1,1 0 0,0-1 0,-1-1 0,1 0 0,25-4 0,-38 4 100,0 0-1,0 0 1,0-1 0,0 1-1,0 0 1,0-1 0,0 1-1,-1-1 1,1 1-1,0-1 1,0 1 0,0-1-1,0 0 1,-1 1 0,1-1-1,0 0 1,0 0 0,-1 0-1,1 1 1,-1-1-1,1 0 1,-1 0 0,1 0-1,-1 0 1,1 0 0,-1 0-1,0 0 1,0 0 0,1 0-1,-1 0 1,0 0-1,0 0 1,0 0 0,0 0-1,0 0 1,0 0 0,-1 0-1,1 0 1,0 0 0,0 0-1,-1-1 1,0-2 17,-1 0 0,1 0 0,-1 1 0,0-1 0,0 1 0,0 0 0,0-1 0,-1 1 0,1 0 0,-1 0 1,-4-3-1,16 10-68,-1 0 0,1 0 0,0-1 0,15 3 0,-13-3 25,5 1 24,0 0 0,0-2 1,0 0-1,1 0 1,28-3-1,-39 1 1,1-1 0,-1 0-1,1 0 1,-1-1 0,1 0 0,-1 0 0,11-6 0,-15 7 2,1-1-1,-1 0 1,1 0 0,-1 0 0,0 0-1,1 0 1,-1 0 0,0 0 0,0-1 0,-1 1-1,1-1 1,0 0 0,-1 1 0,0-1-1,1 0 1,-1 0 0,1-3 0,-2 5-5,0 0 0,1 0 0,-1 0 0,0 0 0,0 0 0,0 0 0,1 0 1,-1 1-1,0-1 0,0 0 0,0 0 0,-1 0 0,1 0 0,0 0 0,0 0 0,0 0 0,-1 0 0,1 0 1,0 1-1,-1-1 0,1 0 0,-2-1 0,2 2-8,-1-1-1,0 1 1,1 0 0,-1-1-1,0 1 1,0 0 0,1 0 0,-1 0-1,0 0 1,0 0 0,1 0-1,-1 0 1,0 0 0,0 0 0,1 0-1,-1 0 1,0 0 0,1 1-1,-1-1 1,0 0 0,0 1 0,-3 0 11,0 1 0,1 0 0,-1 0 0,1 0 1,0 1-1,0-1 0,0 1 0,0 0 1,-4 5-1,4-5-7,1-1 0,0 1-1,1 0 1,-1 1 0,0-1 0,1 0 0,0 0 0,0 1-1,0-1 1,0 1 0,0-1 0,1 1 0,-1-1 0,1 1 0,0-1-1,0 1 1,0-1 0,1 1 0,-1-1 0,1 1 0,0-1 0,0 1-1,2 4 1,0-4-13,-1-1 0,1 0 0,-1 0 0,1 0 0,0 0 0,0-1 1,0 1-1,0-1 0,1 0 0,-1 0 0,1 0 0,-1 0 0,1-1 0,0 1 0,0-1 0,0 0 0,-1 0 0,1 0 0,0-1 0,0 1 0,5-1 0,10 1-126,0-2 0,1 0 0,-1-1 0,0 0 0,0-2 0,0 0 0,0-2 0,25-10 0,-42 15 83,1 1 1,-1 0-1,0 0 1,0-1-1,1 1 1,-1 0 0,0 1-1,1-1 1,-1 0-1,0 1 1,0-1-1,0 1 1,1 0-1,-1 0 1,0 0 0,0 0-1,0 0 1,3 2-1,23 8-2220,-20-10 1348,1 0-1,-1-1 1,0 0 0,1-1 0,-1 0-1,0 0 1,0-1 0,1 0-1,-1-1 1,-1 1 0,1-2 0,0 1-1,-1-1 1,1 0 0,7-6 0,38-35-2083,-3-8 5617,-17 17 3486,-32 34-5679,1 0-1,-1 0 1,1 0 0,0 0 0,0 1-1,0-1 1,0 1 0,0 0 0,0-1-1,0 1 1,0 0 0,1 0 0,-1 0-1,0 1 1,1-1 0,-1 1 0,1-1-1,-1 1 1,0 0 0,1-1-1,4 2 1,-6-1-315,1 1 0,0 0-1,-1 0 1,1 0 0,-1 0-1,1 1 1,-1-1-1,1 0 1,-1 0 0,0 1-1,0-1 1,0 1 0,0-1-1,0 1 1,0 0 0,0-1-1,0 1 1,-1 0 0,1-1-1,0 1 1,-1 0 0,0 0-1,1 0 1,-1 0 0,0-1-1,0 1 1,0 4 0,0 4-56,0-1 0,-1 1-1,0 0 1,0 0 0,-1-1 0,0 1 0,-1-1 0,0 1 0,0-1 0,-1 0 0,-1 0 0,1-1-1,-12 16 1,14-20-186,0 0-1,0 1 1,0-1-1,1 1 1,-1-1-1,1 1 1,0 0 0,0 6-1,0 5-2880,1 0-3387</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8.537"/>
    </inkml:context>
    <inkml:brush xml:id="br0">
      <inkml:brushProperty name="width" value="0.025" units="cm"/>
      <inkml:brushProperty name="height" value="0.025" units="cm"/>
    </inkml:brush>
  </inkml:definitions>
  <inkml:trace contextRef="#ctx0" brushRef="#br0">1 19 2434,'0'-9'8488,"1"2"-6053,15 5-225,2 2-481,5 0-544,3 0-63,10 2-642,-2 6-384,4-3-576,1-2-3844</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9.290"/>
    </inkml:context>
    <inkml:brush xml:id="br0">
      <inkml:brushProperty name="width" value="0.025" units="cm"/>
      <inkml:brushProperty name="height" value="0.025" units="cm"/>
    </inkml:brush>
  </inkml:definitions>
  <inkml:trace contextRef="#ctx0" brushRef="#br0">144 1 8136,'0'0'13180,"-9"8"-11760,0 2-1009,0 0-1,1 0 0,0 1 1,0 0-1,1 0 1,1 1-1,-9 21 0,-7 20 1007,14-39-1275,2 0 0,0 1 0,1 0 0,0 0-1,1 0 1,1 1 0,-2 20 0,5-36-139,0 1 1,-1 0-1,1 0 1,1 0-1,-1-1 1,0 1-1,0 0 0,0 0 1,0 0-1,0-1 1,1 1-1,-1 0 1,0 0-1,1-1 1,-1 1-1,1 0 0,-1-1 1,1 1-1,-1 0 1,1-1-1,-1 1 1,1-1-1,0 1 0,-1-1 1,1 1-1,0-1 1,-1 1-1,1-1 1,0 1-1,-1-1 0,1 0 1,0 0-1,1 1 1,1-1 6,0 0 1,0 0 0,0 0 0,0 0-1,0-1 1,0 1 0,0-1-1,0 0 1,4-1 0,5-3 18,0 0 1,0-1-1,15-11 1,3-4-515,-2-2 0,0-1 0,-1-1 0,-2-2 0,34-44 0,-59 70 446,0 1 0,1 0 0,-1 0 1,0 0-1,0 0 0,0 0 0,0 0 0,0 0 0,0 0 0,1 0 0,-1 0 0,0 0 0,0 0 0,0 0 0,0-1 0,0 1 0,0 0 0,0 0 0,1 0 0,-1 0 1,0 0-1,0 0 0,0-1 0,0 1 0,0 0 0,0 0 0,0 0 0,0 0 0,0 0 0,0-1 0,0 1 0,0 0 0,0 0 0,0 0 0,0 0 0,0 0 0,0-1 1,0 1-1,0 0 0,0 0 0,0 0 0,0 0 0,0 0 0,0-1 0,0 1 0,0 0 0,-1 0 0,1 0 0,0 0 0,0 0 0,0 0 0,0 0 0,0-1 0,0 1 1,0 0-1,-1 0 0,1 0 0,0 0 0,0 0 0,0 0 0,0 0 0,-1 0 0,-12 5-1266,-17 16 72,15-8 1122,1 2 1,1 0-1,-19 27 0,28-38 103,1 1-1,0-1 1,1 1 0,-1 0-1,1 0 1,0 0-1,0 1 1,1-1-1,-1 0 1,1 1-1,0-1 1,1 1-1,-1-1 1,1 1-1,0-1 1,1 1 0,-1-1-1,3 9 1,-2-12 11,1 0 0,-1-1 0,1 1 0,-1 0 0,1-1 0,0 1 0,0-1 0,0 0 0,0 0 0,0 1 0,0-1 0,0-1 0,0 1 1,1 0-1,-1 0 0,0-1 0,0 1 0,1-1 0,-1 0 0,0 0 0,1 0 0,3 0 0,53-3 33,-47 0-54,0-1 0,-1 0 0,22-9 0,-29 11 13,1-1-1,-1 1 1,0-1-1,1 1 1,-1-1-1,0-1 0,-1 1 1,1 0-1,-1-1 1,1 0-1,4-7 1,-8 10 9,0 1 1,-1 0 0,1-1 0,0 1 0,-1 0 0,1-1 0,-1 1 0,1 0 0,0-1 0,-1 1-1,1 0 1,-1 0 0,1-1 0,-1 1 0,1 0 0,-1 0 0,1 0 0,-1 0 0,1 0-1,-1 0 1,1 0 0,-1 0 0,1 0 0,-1 0 0,1 0 0,-1 0 0,1 0 0,-1 0-1,1 0 1,-1 1 0,1-1 0,-1 0 0,1 0 0,-1 1 0,1-1 0,0 0 0,-1 1 0,-24 6 497,22-4-352,-1-1-1,0 1 0,1 0 0,0 0 1,-1 0-1,1 1 0,1-1 0,-1 1 1,0-1-1,1 1 0,0 0 0,-1 0 1,2 0-1,-4 7 0,5-9-136,0-1-1,-1 1 1,1-1-1,0 1 1,0-1-1,0 1 1,0-1 0,0 1-1,0-1 1,1 1-1,-1-1 1,0 1-1,1-1 1,-1 1-1,1-1 1,-1 1-1,1-1 1,0 0-1,0 1 1,0-1-1,-1 0 1,1 0-1,0 0 1,1 0-1,-1 0 1,0 0-1,0 0 1,0 0 0,1 0-1,-1 0 1,0 0-1,1-1 1,-1 1-1,0-1 1,1 1-1,-1-1 1,1 1-1,-1-1 1,1 0-1,-1 0 1,1 0-1,-1 0 1,1 0-1,2 0 1,12 2-76,0-1-1,0-1 1,-1 0 0,1-1 0,0 0-1,0-2 1,0 1 0,-1-2 0,1 0 0,-1-1-1,0-1 1,21-11 0,-33 15-119,-5 6 217,1 1-1,0 0 1,0 0-1,0-1 1,1 1-1,0 0 0,0 0 1,0 0-1,0 0 1,2 9-1,0-13-21,0 0 0,0 0 0,0 0 0,0 0 1,0 0-1,0 0 0,0-1 0,0 1 0,0-1 0,0 1 0,0-1 0,0 0 0,0 0 0,1 1 0,-1-2 0,0 1 0,3-1 0,38-8 398,-38 6-340,-1 1 1,0-1-1,0 0 0,0-1 0,-1 1 1,1-1-1,-1 1 0,0-1 0,0 0 1,0 0-1,0-1 0,-1 1 0,1 0 0,-1-1 1,1-4-1,9-34-2504,-9 1-9604</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0.166"/>
    </inkml:context>
    <inkml:brush xml:id="br0">
      <inkml:brushProperty name="width" value="0.025" units="cm"/>
      <inkml:brushProperty name="height" value="0.025" units="cm"/>
    </inkml:brush>
  </inkml:definitions>
  <inkml:trace contextRef="#ctx0" brushRef="#br0">134 12 12204,'0'0'9950,"-11"-1"-9843,-64-5-38,36 3-32,31 2 3,10 1 22,14 1 105,46 4 1505,-58-4-1556,0-1 0,1 1-1,-1 0 1,0 0 0,0 0 0,-1 1-1,1-1 1,0 1 0,0 0 0,6 5 0,-7-4-106,0 1 0,0 0 0,-1 0 1,0 0-1,0 1 0,0-1 1,0 0-1,0 1 0,-1-1 0,0 1 1,0 0-1,0-1 0,0 1 1,-1 0-1,0 0 0,0-1 1,-1 6-1,1-3 9,-1-1-1,0 1 1,0-1 0,-1 1 0,0-1 0,0 0 0,0 0-1,-1 0 1,1 0 0,-2 0 0,-4 8 0,-10 13 76,20-16 26,15-10 84,-8-4-177,0 0-1,-1-1 1,1 0-1,-1-1 1,1 1-1,-1-1 1,-1-1-1,1 0 1,-1 0-1,0 0 1,0-1-1,9-12 1,-6 6-15,0 0 0,-1 0 0,0-1 0,-1 0 0,-1-1 0,9-24 0,-12 23-73,-4 18-91,0 0 141,0-1-1,0 0 1,0 1 0,1-1-1,-1 1 1,1-1 0,-1 0-1,1 1 1,-1-1 0,1 0-1,0 1 1,0-1 0,-1 0-1,1 0 1,0 0 0,0 0 0,0 0-1,0 0 1,1 0 0,-1 0-1,2 1 1,5 2 27,-1-1 1,1 0-1,0-1 0,0 1 1,0-2-1,0 1 0,0-1 1,1 0-1,-1-1 0,0 0 1,11-1-1,-16 1-9,1 0 0,0 0-1,0-1 1,0 1 0,-1-1-1,1 0 1,0 0 0,-1 0 0,1 0-1,-1-1 1,1 0 0,-1 1-1,0-1 1,0 0 0,1-1 0,-1 1-1,-1 0 1,1-1 0,0 0-1,-1 0 1,1 0 0,-1 0 0,0 0-1,0 0 1,0 0 0,1-5-1,-38 44-407,30-29 440,0-1 1,0 1-1,1 1 1,0-1-1,0 1 0,-3 10 1,6-16-38,1-1 0,-1 1 0,0 0 0,1 0 0,0-1 0,-1 1 0,1 0-1,0 0 1,0-1 0,0 1 0,0 0 0,0 0 0,0-1 0,1 1 0,-1 0 0,0 0 0,1-1 0,0 1 0,-1 0 0,1-1 0,0 1 0,0-1 0,0 1 0,0-1 0,0 1 0,0-1 0,0 0 0,0 1 0,1-1 0,-1 0 0,0 0 0,1 0 0,-1 0 0,1 0 0,3 1 0,3 1-161,1 0 0,0-1 0,0 0 0,0-1 0,18 1 0,22-8-4996,-23-7-1001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0.955"/>
    </inkml:context>
    <inkml:brush xml:id="br0">
      <inkml:brushProperty name="width" value="0.025" units="cm"/>
      <inkml:brushProperty name="height" value="0.025" units="cm"/>
    </inkml:brush>
  </inkml:definitions>
  <inkml:trace contextRef="#ctx0" brushRef="#br0">310 88 9129,'2'-2'426,"36"-33"5167,-36 33-5103,0 0 0,0 0-1,0-1 1,-1 1 0,1-1 0,-1 0 0,1 1 0,-1-1 0,0 0 0,0 0-1,0 0 1,0 0 0,-1 0 0,1-3 0,-1 6-458,0-1 1,0 1-1,0 0 0,0-1 1,0 1-1,0 0 0,0 0 1,0-1-1,0 1 0,-1 0 1,1-1-1,0 1 0,0 0 1,0 0-1,-1-1 0,1 1 1,0 0-1,0 0 0,-1-1 1,1 1-1,0 0 0,0 0 1,-1 0-1,1-1 0,0 1 1,-1 0-1,1 0 0,0 0 1,0 0-1,-1 0 0,1 0 1,0 0-1,-1 0 0,1 0 1,0 0-1,-1 0 0,-19 3 228,-16 11-344,5 5 329,1 1 0,1 1 0,1 2 0,1 1 0,1 1 0,1 1 0,1 1 0,-20 31 0,37-48-194,2 1 1,-1 0-1,1 0 1,1 0 0,0 1-1,-3 16 1,6-26-47,0 1 1,1 0-1,-1-1 1,1 1 0,0-1-1,-1 1 1,1 0-1,1-1 1,-1 1-1,0-1 1,1 1-1,-1 0 1,1-1-1,0 1 1,-1-1 0,1 1-1,0-1 1,1 0-1,-1 1 1,0-1-1,1 0 1,-1 0-1,1 0 1,0 0-1,0 0 1,0 0 0,0-1-1,0 1 1,0-1-1,0 1 1,0-1-1,1 0 1,-1 1-1,5 0 1,3 0 27,-1 0-1,1 0 1,-1-1 0,1-1 0,-1 1-1,1-2 1,-1 1 0,1-1 0,-1-1-1,1 0 1,-1 0 0,0-1 0,0 0-1,17-8 1,-21 8-50,1 0 0,-1 0 0,-1 0 0,1 0 0,0-1 0,-1 0 0,1 0 0,-1 0 0,-1 0 0,1-1 0,0 1 0,-1-1-1,0 0 1,0 0 0,0-1 0,-1 1 0,0 0 0,0-1 0,0 0 0,-1 1 0,0-1 0,0 0 0,0 0 0,-1 1 0,1-8 0,-2 11-11,1 0 0,-1 0 1,1 0-1,-1 0 0,0 0 1,1 0-1,-1 0 0,0 0 0,0 0 1,-1 0-1,1 1 0,0-1 0,0 0 1,-1 1-1,1-1 0,-1 1 1,0 0-1,1-1 0,-1 1 0,0 0 1,0 0-1,0 0 0,1 0 0,-1 0 1,0 1-1,0-1 0,-1 0 1,1 1-1,0 0 0,-3-1 0,30 21-1466,-17-17 1493,1-1 1,1 0 0,-1 0-1,0 0 1,0-1 0,1-1-1,16 0 1,-16 0 419,-10 22 659,-20 46-598,15-53-717,0 1-1,1 0 1,0 0-1,2 0 1,-2 23 0,6-30-3061,4-6-1754,5-3-3494</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1.300"/>
    </inkml:context>
    <inkml:brush xml:id="br0">
      <inkml:brushProperty name="width" value="0.025" units="cm"/>
      <inkml:brushProperty name="height" value="0.025" units="cm"/>
    </inkml:brush>
  </inkml:definitions>
  <inkml:trace contextRef="#ctx0" brushRef="#br0">155 0 14414,'0'0'7991,"-7"10"-7046,-8 12-741,1 1 0,1 0 0,2 1 0,-12 31 0,12-15-220,7-26-219,1 0 0,-1 0 0,-1-1 0,-1 0 0,0 0 0,-11 17 0,17-30 110,0 0 0,0 1 0,0-1-1,0 0 1,0 0 0,0 1-1,0-1 1,-1 0 0,1 0-1,0 0 1,0 0 0,0 1 0,0-1-1,0 0 1,-1 0 0,1 0-1,0 0 1,0 0 0,0 0-1,-1 1 1,1-1 0,0 0 0,0 0-1,-1 0 1,1 0 0,0 0-1,0 0 1,0 0 0,-1 0-1,1 0 1,0 0 0,0 0 0,-1 0-1,1 0 1,0 0 0,0 0-1,0 0 1,-1 0 0,1-1-1,0 1 1,0 0 0,0 0 0,-1 0-1,1 0 1,0 0 0,0-1-1,-5-12-3607,2-21-1459,3 3 20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6:53.424"/>
    </inkml:context>
    <inkml:brush xml:id="br0">
      <inkml:brushProperty name="width" value="0.025" units="cm"/>
      <inkml:brushProperty name="height" value="0.025" units="cm"/>
    </inkml:brush>
  </inkml:definitions>
  <inkml:trace contextRef="#ctx0" brushRef="#br0">1 30 7591,'0'0'3951,"0"-4"-3866,0 3-76,0 0 0,0 0 0,0 0 0,0 0 0,0 1 0,0-1 0,0 0 0,0 0 0,1 0 0,-1 0 0,0 0 0,0 1 0,1-1 0,-1 0 0,1 0 0,-1 1 0,1-1 0,-1 0 0,1 0 0,-1 1 0,1-1 0,0 1 0,-1-1 0,1 0 0,0 1 0,-1-1 0,1 1 0,1-1 0,30-2 221,-22 3-246,316 0 447,1402 32 836,-153 48-563,-61-41 161,-805-26-801,-398-10-59,446 26 97,-721-22 98,9-1-3977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30.004"/>
    </inkml:context>
    <inkml:brush xml:id="br0">
      <inkml:brushProperty name="width" value="0.025" units="cm"/>
      <inkml:brushProperty name="height" value="0.025" units="cm"/>
    </inkml:brush>
  </inkml:definitions>
  <inkml:trace contextRef="#ctx0" brushRef="#br0">381 86 10826,'0'0'1031,"-1"-9"292,0 4-1064,0-1 0,0 1 0,-1-1 0,0 1 0,0 0 0,0 0 0,0 0 0,-5-7 0,6 10-222,0 1-1,0 0 1,0-1 0,0 1 0,-1 0 0,1 0-1,0 0 1,-1 0 0,1 0 0,0 0-1,-1 0 1,1 0 0,-1 0 0,0 1-1,1-1 1,-1 1 0,1-1 0,-1 1-1,0-1 1,0 1 0,1 0 0,-1 0-1,0 0 1,1 0 0,-1 0 0,0 0 0,0 1-1,1-1 1,-1 1 0,1-1 0,-1 1-1,0-1 1,1 1 0,-1 0 0,1 0-1,-1 0 1,1 0 0,0 0 0,-3 2-1,-6 5-95,1 0 0,0 1 0,1 0 0,-1 0 0,2 1-1,-1 0 1,-6 13 0,-39 81-908,51-101 934,-37 82-1883,-38 123 0,63-160 1589,3-1 0,1 2 0,3-1 0,-2 72 1,8-91 356,1 1 0,2-1 1,1 1-1,1-1 0,16 57 1,-18-79-12,1 1 1,0-1-1,0 0 1,1 0 0,0-1-1,0 1 1,0-1 0,1 1-1,0-1 1,0-1-1,0 1 1,1-1 0,0 0-1,0 0 1,0-1-1,1 0 1,0 0 0,0 0-1,0-1 1,0 0 0,0 0-1,0-1 1,1 0-1,-1 0 1,1-1 0,0 0-1,14 1 1,-12-2 94,0-1-1,-1 0 1,1 0 0,0-1 0,-1 0-1,1 0 1,-1-1 0,0-1 0,0 0-1,0 0 1,12-7 0,-8 2 132,0-1 0,0 0-1,-1-1 1,-1 0 0,0-1 0,13-17 0,0-6 461,-2-2 1,-1 0 0,-2-1 0,20-56 0,-19 38-321,-2-1 0,-3-1 0,-3 0 0,-2-1 0,-2 0 0,-3-1 0,-4-82 0,-3 123-378,0 1 0,0-1 0,-2 1 0,0 0 0,-1 0 0,-14-32 0,16 44-184,0 0 0,0 0-1,-1 0 1,0 0 0,0 0 0,0 1 0,-1 0 0,0 0 0,0 0-1,0 0 1,-1 1 0,1 0 0,-1 0 0,0 0 0,0 1 0,0 0 0,-1 0-1,1 1 1,-1 0 0,1 0 0,-10-2 0,4 3-579,-1 0 1,1 0 0,-1 1-1,0 1 1,1 0 0,-1 1-1,-22 6 1,-6 7-3358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1.644"/>
    </inkml:context>
    <inkml:brush xml:id="br0">
      <inkml:brushProperty name="width" value="0.025" units="cm"/>
      <inkml:brushProperty name="height" value="0.025" units="cm"/>
    </inkml:brush>
  </inkml:definitions>
  <inkml:trace contextRef="#ctx0" brushRef="#br0">1 143 4324,'3'-14'1783,"0"4"-1749,-1-1 720,1 0 0,1 0 0,0 1 0,0-1 0,11-18 0,-13 27-441,0-1-1,0 0 1,0 1-1,0-1 1,1 1-1,-1 0 1,0 0-1,1 0 1,0 0-1,-1 0 1,1 1-1,0-1 1,0 1-1,0 0 1,0 0-1,0 0 1,0 0-1,0 0 1,1 1-1,-1-1 1,0 1-1,0 0 1,1 0-1,-1 0 1,0 0-1,0 1 1,0-1-1,1 1 1,2 1-1,2 1 230,0 1-1,0-1 1,-1 2-1,1-1 1,-1 1-1,0 0 1,-1 1 0,1 0-1,-1 0 1,10 12-1,-8-9-289,-1 1 1,0 0-1,0 0 0,-1 1 1,0-1-1,-1 2 1,4 12-1,-8-21-248,0-1 1,0 1-1,0 0 1,-1 0 0,1 0-1,-1-1 1,0 1-1,0 0 1,0 0-1,0 0 1,0 0-1,-1 0 1,1 0 0,-1-1-1,0 1 1,0 0-1,0 0 1,0-1-1,0 1 1,-1 0-1,1-1 1,-1 0-1,0 1 1,1-1 0,-1 0-1,0 0 1,0 0-1,-1 0 1,1 0-1,0 0 1,-3 1-1,-8 3 60,0 0 0,0-1-1,0-1 1,-1 0-1,-20 3 1,-37 13 519,70-20-582,1 0-1,-1 1 1,0-1 0,0 0-1,1 0 1,-1 1-1,0-1 1,0 1-1,1-1 1,-1 1-1,0-1 1,1 1 0,-1-1-1,1 1 1,-1-1-1,1 1 1,-1 0-1,1-1 1,-1 1 0,1 0-1,-1 0 1,1-1-1,0 1 1,-1 0-1,1 0 1,0-1 0,0 1-1,0 0 1,0 1-1,0 0 4,1-1 0,0 0-1,-1 0 1,1 1-1,0-1 1,0 0-1,0 0 1,0 0 0,0 0-1,0 0 1,0 0-1,0 0 1,1-1 0,-1 1-1,2 1 1,52 20-346,21-8-4184,-23-11-2948,-8-2-2306</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2.001"/>
    </inkml:context>
    <inkml:brush xml:id="br0">
      <inkml:brushProperty name="width" value="0.025" units="cm"/>
      <inkml:brushProperty name="height" value="0.025" units="cm"/>
    </inkml:brush>
  </inkml:definitions>
  <inkml:trace contextRef="#ctx0" brushRef="#br0">355 0 8648,'0'0'4335,"-7"3"-3022,-36 11-60,0 3 1,2 1-1,-40 24 0,80-42-1251,0 1-1,0-1 1,0 0-1,0 1 1,1-1 0,-1 1-1,0-1 1,0 1-1,1 0 1,-1-1 0,0 1-1,1 0 1,-1-1-1,1 1 1,-1 0 0,1 0-1,-1-1 1,1 1-1,-1 0 1,1 0 0,0 0-1,-1 0 1,1 0 0,0 1-1,0-1 1,1 0 1,-1 0-1,1 0 0,-1 0 1,1-1-1,-1 1 1,1 0-1,0 0 0,0-1 1,-1 1-1,1 0 0,0-1 1,0 1-1,0-1 0,0 1 1,-1-1-1,1 1 0,2-1 1,55 15 62,-48-14-60,83 26-264,-87-25 238,1 1 0,-1-1-1,0 1 1,0 0 0,-1 1 0,1-1 0,-1 1 0,1 0 0,-1 1-1,-1-1 1,1 1 0,4 6 0,-8-10 116,0 0 1,-1 1-1,1-1 0,0 0 1,-1 1-1,0-1 0,1 0 1,-1 1-1,0-1 1,1 0-1,-1 1 0,0-1 1,0 1-1,0-1 0,-1 0 1,1 1-1,0-1 0,0 0 1,-1 1-1,1-1 1,-1 0-1,1 1 0,-2 1 1,0 0 51,0 0 1,-1 0 0,1 0-1,-1 0 1,0 0-1,1-1 1,-1 0 0,-6 4-1,-2 1 126,-1-1 0,1-1-1,-1 0 1,-15 4 0,-9-1 344,-1-2 1,1-2 0,-1-2-1,-65-3 1,95 1-589,6 0-81,0 0 0,0 0 0,0 0 0,0 0-1,0 0 1,0 0 0,0 0 0,0-1 0,0 1 0,0 0 0,0 0-1,0-1 1,0 1 0,0-1 0,0 1 0,1-1 0,-1 1-1,0-1 1,0 1 0,0-2 0,1 1-258,0 1 0,0-1 0,0 1 0,1-1 0,-1 1 0,0-1 1,1 1-1,-1 0 0,0-1 0,1 1 0,-1-1 0,1 1 0,-1 0 0,1-1 0,-1 1 0,1 0 0,-1 0 0,1-1 0,-1 1 1,1 0-1,-1 0 0,1 0 0,-1-1 0,1 1 0,0 0 0,-1 0 0,1 0 0,-1 0 0,1 0 0,-1 0 0,1 0 0,0 1 1,22-4-9343</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2.472"/>
    </inkml:context>
    <inkml:brush xml:id="br0">
      <inkml:brushProperty name="width" value="0.025" units="cm"/>
      <inkml:brushProperty name="height" value="0.025" units="cm"/>
    </inkml:brush>
  </inkml:definitions>
  <inkml:trace contextRef="#ctx0" brushRef="#br0">78 25 11691,'0'0'2050,"-53"-19"1313,40 15-320,4 2-1121,7 2 448,15 0-1889,21 0 159,7 3 97,14 5-193,7-2-415,6 2-65,0-3-96,-4 0-1250,-9-1-672,-12-3-960,-9-1-1474,-15 0-1282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2.803"/>
    </inkml:context>
    <inkml:brush xml:id="br0">
      <inkml:brushProperty name="width" value="0.025" units="cm"/>
      <inkml:brushProperty name="height" value="0.025" units="cm"/>
    </inkml:brush>
  </inkml:definitions>
  <inkml:trace contextRef="#ctx0" brushRef="#br0">1 1 10858,'0'0'10634,"49"29"-9449,2-27-384,0-2-352,11 0-321,-7 0-96,3 0-385,-9 0-2145,-2 0-3748,-4-4-6694</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4.380"/>
    </inkml:context>
    <inkml:brush xml:id="br0">
      <inkml:brushProperty name="width" value="0.025" units="cm"/>
      <inkml:brushProperty name="height" value="0.025" units="cm"/>
    </inkml:brush>
  </inkml:definitions>
  <inkml:trace contextRef="#ctx0" brushRef="#br0">12648 1 2402,'0'0'8745,"10"2"-6888,-4 0-1720,1 0 0,-1 1-1,0-1 1,0 1-1,0 0 1,0 1 0,-1 0-1,1 0 1,-1 0-1,0 0 1,0 1 0,0 0-1,-1 0 1,1 0 0,-1 0-1,-1 1 1,1 0-1,-1 0 1,0 0 0,0 0-1,3 13 1,-4-15-113,-1 1-1,0 0 1,0 0 0,0 0-1,-1 0 1,0 0 0,0 0 0,0-1-1,-1 1 1,-1 9 0,1-12-6,-1 1 1,1 0-1,-1-1 1,0 1 0,0-1-1,0 0 1,0 1-1,0-1 1,0 0 0,0 0-1,-1-1 1,1 1-1,-1 0 1,0-1-1,1 1 1,-1-1 0,0 0-1,-4 1 1,-53 16 69,0-3 0,-1-2 0,-109 8 0,47-6-29,-1206 105 1387,-370-67-1125,410-63-283,292-1-12,-407 53-58,35 106 56,626-62-21,-155-9 20,418-39-36,147-3 11,-582 139-1,814-148 14,1 5 1,2 3 0,1 6-1,3 3 1,-123 75-1,161-75 91,53-40-81,0 0 1,0 1-1,1-1 0,-1 1 1,1-1-1,0 1 0,0 0 1,0-1-1,0 1 0,1 0 1,-1 0-1,1 0 0,-1 9 1,2-12-16,0 1-1,0-1 1,0 1 0,1-1 0,-1 1 0,0-1 0,1 0 0,-1 1 0,1-1 0,0 0 0,-1 1 0,1-1 0,0 0 0,0 1 0,0-1 0,0 0 0,0 0-1,0 0 1,0 0 0,0 0 0,0 0 0,0 0 0,1 0 0,-1-1 0,0 1 0,1 0 0,-1-1 0,0 1 0,1-1 0,-1 0 0,1 1 0,1-1-1,55 7 137,-51-7-116,66 2-95,132-15 1,-67-13-3469,-102 16-1102,59-25 1,-70 23-1501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4.742"/>
    </inkml:context>
    <inkml:brush xml:id="br0">
      <inkml:brushProperty name="width" value="0.025" units="cm"/>
      <inkml:brushProperty name="height" value="0.025" units="cm"/>
    </inkml:brush>
  </inkml:definitions>
  <inkml:trace contextRef="#ctx0" brushRef="#br0">24 2 9545,'-19'-2'4188,"15"12"-562,4-7-3438,1-1 0,0 0 0,0 1-1,0-1 1,0 0 0,0 0 0,1 0-1,-1 0 1,1 0 0,-1 0 0,1 0-1,3 2 1,11 8-48,1-1-1,0-1 1,1-1 0,0-1-1,0 0 1,1-1 0,29 6-1,-25-7-43,0 2 0,0 0 0,-1 1-1,28 16 1,-48-23-91,0-1-1,-1 0 0,1 1 0,0-1 1,-1 1-1,1 0 0,-1-1 1,0 1-1,1 0 0,-1 0 0,0 0 1,0 0-1,0 0 0,0 0 1,-1 0-1,1 0 0,-1 0 0,1 0 1,-1 1-1,1-1 0,-1 0 1,0 0-1,0 0 0,0 1 1,-1-1-1,1 0 0,0 0 0,-1 0 1,0 0-1,1 1 0,-1-1 1,0 0-1,0 0 0,0 0 0,-2 3 1,-5 8 52,-1 0 0,0 0 1,-1-1-1,-11 11 1,12-13-9,-75 88 639,-25 27-3618,78-93-3070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9.059"/>
    </inkml:context>
    <inkml:brush xml:id="br0">
      <inkml:brushProperty name="width" value="0.025" units="cm"/>
      <inkml:brushProperty name="height" value="0.025" units="cm"/>
    </inkml:brush>
  </inkml:definitions>
  <inkml:trace contextRef="#ctx0" brushRef="#br0">85 136 1730,'-8'-2'7943,"6"1"-7144,-38-9 1697,38 9-2064,0 1 1,0-1-1,0 1 0,0-1 1,0 0-1,0 0 0,0 0 1,1 0-1,-1 0 1,0 0-1,0-1 0,1 1 1,-1-1-1,1 1 0,-1-1 1,1 1-1,0-1 0,-2-3 1,3 5-319,0-1 1,0 1 0,0-1 0,1 0-1,-1 1 1,0-1 0,0 1-1,1-1 1,-1 1 0,0-1 0,1 1-1,-1-1 1,0 1 0,1-1-1,-1 1 1,1-1 0,-1 1 0,1-1-1,-1 1 1,1 0 0,-1-1-1,1 1 1,-1 0 0,1 0-1,-1-1 1,1 1 0,0 0 0,-1 0-1,1 0 1,0 0 0,23-5 123,-20 4-39,294-25 828,42-7-5412,-326 31 3605,-11 2 278,1 0 0,-1-1 1,1 0-1,-1 1 0,1-1 0,-1-1 1,1 1-1,-1 0 0,0-1 0,4-2 1,-4-1-3871</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9.389"/>
    </inkml:context>
    <inkml:brush xml:id="br0">
      <inkml:brushProperty name="width" value="0.025" units="cm"/>
      <inkml:brushProperty name="height" value="0.025" units="cm"/>
    </inkml:brush>
  </inkml:definitions>
  <inkml:trace contextRef="#ctx0" brushRef="#br0">0 73 11723,'0'0'6887,"82"13"-5894,-7-15-193,13-6-447,9-1-225,-1-1-96,0 2 0,-9-4-1538,-6-3-3715,-10-7-4227</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9.732"/>
    </inkml:context>
    <inkml:brush xml:id="br0">
      <inkml:brushProperty name="width" value="0.025" units="cm"/>
      <inkml:brushProperty name="height" value="0.025" units="cm"/>
    </inkml:brush>
  </inkml:definitions>
  <inkml:trace contextRef="#ctx0" brushRef="#br0">230 42 12139,'0'0'3561,"11"-7"-1500,-4 3-1727,-2 0-116,1 0 0,0 1 0,-1 0-1,1 0 1,0 1 0,1-1 0,-1 1 0,0 0-1,1 1 1,-1 0 0,1 0 0,7 0-1,-11 1-98,27 0 472,0 1-1,31 5 1,-54-5-575,1 1 0,-1-1 1,1 1-1,-1 1 1,0-1-1,0 1 0,0 1 1,0-1-1,-1 1 0,1 0 1,-1 1-1,0-1 0,9 10 1,-13-11-24,0-1 1,-1 1 0,1 0-1,-1 0 1,1-1-1,-1 1 1,0 0 0,0 0-1,0 1 1,0-1-1,-1 0 1,1 0 0,-1 0-1,0 0 1,0 1-1,0-1 1,0 0-1,-1 0 1,1 0 0,-1 1-1,0-1 1,0 0-1,0 0 1,-2 4 0,-2 4 16,-1-1 1,0 0 0,0 0-1,-1 0 1,-11 11 0,-30 30 197,-1-2 0,-76 57 0,2-15-1065,0-5-3524,114-80 3891,-38 25-5152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1.734"/>
    </inkml:context>
    <inkml:brush xml:id="br0">
      <inkml:brushProperty name="width" value="0.025" units="cm"/>
      <inkml:brushProperty name="height" value="0.025" units="cm"/>
    </inkml:brush>
  </inkml:definitions>
  <inkml:trace contextRef="#ctx0" brushRef="#br0">559 0 10730,'-17'0'112,"0"1"252,0 0 0,-1 1 0,1 0 0,0 2 0,0 0 0,1 0 0,-1 2 0,1 0 0,1 1 0,-22 13 0,5 1 363,1 3-1,1 0 1,1 2-1,1 1 1,2 1-1,1 1 1,1 2-1,1 0 1,2 2-1,-22 43 1,39-67-659,0 0 0,0 0 0,1 1-1,0-1 1,1 1 0,0 0 0,0 0 0,0 16 0,2-23-66,1 0 0,-1 0-1,1 0 1,-1 0-1,1 0 1,0 0 0,0 0-1,0 0 1,0 0 0,1 0-1,-1 0 1,1 0-1,0-1 1,0 1 0,0-1-1,0 0 1,0 1 0,0-1-1,1 0 1,-1 0-1,1 0 1,-1 0 0,1-1-1,0 1 1,0-1-1,-1 0 1,1 0 0,0 0-1,0 0 1,4 1 0,9 1 35,0 0 0,0-2 1,0 1-1,0-2 1,0 0-1,1-1 0,-1-1 1,26-6-1,-32 6-24,1-1-1,-1 0 0,0 0 1,0-1-1,-1-1 1,1 0-1,-1 0 1,0-1-1,0 0 1,-1 0-1,1-1 0,-1 0 1,-1-1-1,8-8 1,-14 14 1,1 0-1,-1 1 1,1-1 0,-1 0 0,0 0 0,0 0 0,0 0-1,0 0 1,0 0 0,0 0 0,-1 0 0,1 0 0,-1-1-1,1 1 1,-1 0 0,0 0 0,0-1 0,0 1 0,0 0-1,0 0 1,-1-1 0,1 1 0,-2-3 0,1 3 1,-1 0-1,1 0 1,-1 0 0,0 0 0,0 0 0,0 0-1,0 1 1,0-1 0,-1 1 0,1-1 0,0 1 0,-1 0-1,1 0 1,-1 0 0,1 0 0,-4 0 0,-12-3 14,1 2 1,-1 0-1,0 1 1,-22 1-1,-1 7 37,39-7-65,1 0 0,0 0 0,0 1 0,0-1 0,0 0 0,0 1 0,0-1 0,0 1 1,0-1-1,0 1 0,0-1 0,0 1 0,0 0 0,1 0 0,-1-1 0,0 1 0,0 0 0,1 0 0,-1 0 0,0 0 1,1 0-1,-1 0 0,1 0 0,-1 0 0,1 0 0,-1 0 0,1 0 0,0 0 0,0 0 0,0 0 0,-1 0 0,1 2 1,1-2-15,-1 0 1,1 0-1,0 0 1,-1 0-1,1-1 1,0 1-1,-1 0 1,1 0-1,0-1 1,0 1-1,0-1 1,0 1-1,0 0 1,0-1-1,0 0 1,-1 1-1,1-1 1,1 0-1,-1 1 1,0-1-1,0 0 1,0 0-1,0 0 1,1 0-1,33 2-5,-28-2 12,10 1-40,0-2 0,1 0-1,-1 0 1,0-2 0,0 0 0,-1-1-1,1-1 1,-1 0 0,0-1 0,0-1-1,0-1 1,-1 0 0,0-1-1,-1 0 1,0-1 0,-1-1 0,17-16-1,-44 46 553,1 0 0,1 1 0,-18 42 0,29-62-505,-19 52 356,19-48-381,0-1 0,0 1 0,0-1-1,1 1 1,-1 0 0,1-1-1,0 1 1,0-1 0,0 1-1,1 0 1,-1-1 0,3 8-1,-2-10-94,0 0-1,-1 0 1,1 0-1,0 0 0,0 0 1,1-1-1,-1 1 1,0 0-1,0 0 0,0-1 1,0 1-1,1-1 0,-1 1 1,0-1-1,1 1 1,-1-1-1,0 0 0,1 0 1,-1 1-1,0-1 1,1 0-1,1-1 0,33-2-4912,-3-9-765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36.666"/>
    </inkml:context>
    <inkml:brush xml:id="br0">
      <inkml:brushProperty name="width" value="0.025" units="cm"/>
      <inkml:brushProperty name="height" value="0.025" units="cm"/>
    </inkml:brush>
  </inkml:definitions>
  <inkml:trace contextRef="#ctx0" brushRef="#br0">427 84 8456,'0'-2'227,"0"1"1,0-1-1,-1 1 0,1-1 1,-1 1-1,1-1 0,-1 1 1,1-1-1,-1 1 0,0-1 1,0 1-1,0 0 0,0-1 1,0 1-1,0 0 0,0 0 1,0 0-1,0 0 0,-1 0 1,1 0-1,0 0 0,-1 0 1,1 1-1,-1-1 0,1 0 1,-1 1-1,1-1 0,-1 1 1,1 0-1,-1-1 0,1 1 1,-1 0-1,-2 0 0,0 0-178,0-1-1,0 1 1,0 0-1,0 1 1,0-1-1,-1 1 1,1 0-1,0 0 1,0 0-1,0 0 1,1 1-1,-1-1 0,-4 3 1,-7 7-14,1 1 0,1 1 0,-1 0 0,2 0 0,0 1 0,-15 23 0,-52 99-45,55-88-11,2 1 0,2 1 0,2 1 0,3 1 0,2 0 1,2 1-1,2 0 0,3 0 0,2 1 0,4 58 0,1-95 6,0 0-1,1 0 1,1 0-1,1-1 1,0 1-1,2-1 1,-1 0-1,2 0 0,16 28 1,-18-36 7,0 0 1,1-1 0,0 0-1,1 0 1,-1 0-1,1 0 1,0-1-1,1 0 1,-1-1-1,1 0 1,1 0 0,-1-1-1,0 0 1,1 0-1,0-1 1,0 0-1,0 0 1,0-1-1,13 1 1,-5-2 44,-1 0 1,1-1-1,-1-1 1,1-1-1,-1 0 1,1-1-1,-1-1 1,0 0-1,-1-1 1,31-15-1,-25 9 262,-1-2 1,1 0-1,-2-1 1,0-1-1,-1-1 1,32-35-1,-24 18 282,-1-2 0,-1 0-1,-2-1 1,-1-1 0,-3-1 0,-1 0 0,-1-2 0,13-55-1,-20 61-427,-2-1 1,-1 0-1,-2 0 0,-2 0 0,0-1 0,-3 1 0,-1-1 0,-7-38 0,5 57-332,0 0 0,0 1-1,-2-1 1,0 1 0,-1 0 0,-1 1-1,0 0 1,-1 0 0,0 0-1,-2 1 1,1 1 0,-2 0-1,0 0 1,0 1 0,-1 1 0,-1 0-1,1 0 1,-23-11 0,22 14-189,-1 1-1,-1 0 1,-23-7 0,-7 8-1914,42 6 1736,1 1 1,-1-1-1,1 1 0,-1-1 0,1 1 0,-1 0 0,1 0 1,0 1-1,-1-1 0,-2 3 0,-12 10-5016</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2.237"/>
    </inkml:context>
    <inkml:brush xml:id="br0">
      <inkml:brushProperty name="width" value="0.025" units="cm"/>
      <inkml:brushProperty name="height" value="0.025" units="cm"/>
    </inkml:brush>
  </inkml:definitions>
  <inkml:trace contextRef="#ctx0" brushRef="#br0">178 41 19314,'0'0'7330,"-7"10"-6844,-5 10-376,1 1 1,1 1-1,1 0 1,1 0 0,1 1-1,-7 38 1,-1 48-846,7-49-2354,-21 88 0,29-148 2913,0 1 1,0-1-1,0 1 1,0-1-1,0 1 1,0-1 0,0 0-1,0 1 1,-1-1-1,1 1 1,0-1 0,0 1-1,0-1 1,-1 1-1,1-1 1,0 0 0,0 1-1,-1-1 1,1 1-1,0-1 1,-1 0 0,1 1-1,0-1 1,-1 0-1,1 0 1,-1 1 0,1-1-1,0 0 1,-1 0-1,1 0 1,-1 1-1,-7-14-3809,1-25-328,-6-74 2940,1-150 10107,12 255-8307,0 0-1,1 0 1,-1 1-1,1-1 1,0 0-1,1 0 1,0 1-1,0-1 1,0 1-1,1 0 1,0-1 0,4-6-1,-4 9-195,1 0 0,-1 1 0,1-1 0,0 0 0,0 1 0,1 0-1,-1 0 1,0 1 0,1-1 0,0 1 0,0 0 0,0 0 0,0 0 0,0 1 0,0-1 0,8 0 0,6-1 331,0 1 0,1 1 1,0 0-1,-1 1 0,38 6 1,-51-5-485,1 1 0,-1 0 1,1 0-1,-1 0 0,0 1 1,0 0-1,0 0 0,0 1 0,7 4 1,-11-5-84,1-1 1,0 1 0,0 0-1,-1 0 1,0 0 0,0 0-1,0 1 1,0-1-1,0 0 1,0 1 0,-1 0-1,0-1 1,1 1 0,-2 0-1,1-1 1,0 1-1,0 5 1,-2-5-3,1 0-1,0 1 1,-1-1-1,0 0 1,0 0-1,0 1 1,-1-1-1,1 0 1,-1 0-1,0-1 1,0 1-1,-1 0 1,1 0-1,-1-1 1,1 0-1,-1 1 1,-6 4-1,-8 7 15,0-1 0,-26 16-1,7-5-8,3-1 29,13-10 3,1 0 1,-26 25-1,42-36-17,-1 0 1,1 0-1,0 1 1,0-1-1,1 1 1,-1 0-1,1 0 0,0 0 1,0 0-1,0 0 1,0 1-1,1-1 1,0 0-1,0 1 1,0-1-1,0 1 0,1 0 1,0 8-1,1-10-12,0-1 0,0 1 0,1 0 0,-1 0-1,1-1 1,-1 1 0,1-1 0,0 0 0,0 1-1,0-1 1,0 0 0,1 0 0,-1 0 0,1 0-1,-1-1 1,1 1 0,-1-1 0,1 1 0,0-1-1,0 0 1,0 0 0,0 0 0,0 0-1,0-1 1,3 1 0,14 3-616,0-1-1,29 0 1,-45-3 364,107 0-8798,-61-8-95</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2.641"/>
    </inkml:context>
    <inkml:brush xml:id="br0">
      <inkml:brushProperty name="width" value="0.025" units="cm"/>
      <inkml:brushProperty name="height" value="0.025" units="cm"/>
    </inkml:brush>
  </inkml:definitions>
  <inkml:trace contextRef="#ctx0" brushRef="#br0">308 12 11659,'0'0'6641,"-9"-2"-5023,0-1-1342,1 1 1,-1 1 0,1-1 0,-1 2 0,1-1 0,-1 1-1,0 0 1,1 1 0,-1 0 0,1 0 0,-1 1 0,1 0-1,-13 5 1,7 0-36,0 0-1,0 1 1,0 1-1,1 0 1,0 1-1,-13 14 1,23-21-260,0 0 1,0 1 0,0-1-1,0 1 1,1 0-1,-1 0 1,1 0-1,0 0 1,1 1 0,-1-1-1,-1 8 1,2-9-16,1-1-1,0 1 1,0 0 0,1-1 0,-1 1 0,0 0-1,1-1 1,0 1 0,-1 0 0,1-1-1,0 1 1,0-1 0,1 1 0,-1-1 0,0 0-1,1 0 1,0 1 0,-1-1 0,1 0 0,0 0-1,3 2 1,7 5-175,0-1 0,0 0 0,1-1 0,0 0 0,0-1 0,1 0 0,20 5 0,-17-6 205,0 1 0,0 1 0,-1 0 0,18 13 0,-31-19 6,-1 0 0,0 1 0,0 0 0,1-1 1,-1 1-1,0 0 0,-1 0 0,1 0 0,0 1 0,-1-1 0,1 0 0,-1 1 0,1-1 1,-1 1-1,0-1 0,1 5 0,-2-5 35,0 0 0,0 0 1,0 0-1,0 0 0,0 0 0,-1 0 0,1 0 1,-1 0-1,1 0 0,-1 0 0,0 0 0,1 0 1,-1 0-1,0-1 0,0 1 0,-1 0 0,0 2 0,-4 2 144,0 0-1,0-1 1,-1 0-1,1 0 0,-1 0 1,0 0-1,-1-1 0,1-1 1,-11 5-1,-2 0 201,-1-2 0,1 0 0,-1-1 0,-1-1 0,1-1 0,-1-1 0,-37-1 0,48-6-2195,13-6-4315,9 3-907</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2.968"/>
    </inkml:context>
    <inkml:brush xml:id="br0">
      <inkml:brushProperty name="width" value="0.025" units="cm"/>
      <inkml:brushProperty name="height" value="0.025" units="cm"/>
    </inkml:brush>
  </inkml:definitions>
  <inkml:trace contextRef="#ctx0" brushRef="#br0">279 1 14478,'0'0'10730,"-35"57"-10314,1-22-224,-2 3-128,-4-2 1,4-4-1,1-1-64,6-8 32,11-5 0,6-7-32,8-8-833,20-10-4836,8-19-1891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3.328"/>
    </inkml:context>
    <inkml:brush xml:id="br0">
      <inkml:brushProperty name="width" value="0.025" units="cm"/>
      <inkml:brushProperty name="height" value="0.025" units="cm"/>
    </inkml:brush>
  </inkml:definitions>
  <inkml:trace contextRef="#ctx0" brushRef="#br0">234 1 10250,'0'0'9000,"-23"64"-8167,10-30 576,0 3-448,4 2 0,3-1-288,6 0-449,0-2-192,0-3 0,4-3 0,3-5-448,1-5-801,1-4-1314,-9-9-1729</inkml:trace>
  <inkml:trace contextRef="#ctx0" brushRef="#br0" timeOffset="1">0 252 17136,'0'0'5702,"66"-21"-5062,-24 17-127,9-1-353,5-1-128,1-1-577,3-3-1056,2-1-994,-2-5-704,-1-3-160,-4-7-3235</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3.672"/>
    </inkml:context>
    <inkml:brush xml:id="br0">
      <inkml:brushProperty name="width" value="0.025" units="cm"/>
      <inkml:brushProperty name="height" value="0.025" units="cm"/>
    </inkml:brush>
  </inkml:definitions>
  <inkml:trace contextRef="#ctx0" brushRef="#br0">46 1 13741,'0'0'9833,"75"31"-9352,-33-22-417,5-1-64,-2-2-481,-3-1-2465,-12-4-4934</inkml:trace>
  <inkml:trace contextRef="#ctx0" brushRef="#br0" timeOffset="1">1 90 16912,'0'0'3459,"81"23"-2690,-32-20-481,5-2-160,7-1-512,-1 0-2339,4-5-2946</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4.286"/>
    </inkml:context>
    <inkml:brush xml:id="br0">
      <inkml:brushProperty name="width" value="0.025" units="cm"/>
      <inkml:brushProperty name="height" value="0.025" units="cm"/>
    </inkml:brush>
  </inkml:definitions>
  <inkml:trace contextRef="#ctx0" brushRef="#br0">148 172 10474,'0'0'11024,"-5"9"-10357,-16 43 103,3 1 0,-23 107-1,6-23-681,28-109-79,-12 31 110,17-120 89,15-9-757,43-136 0,-43 164 467,-5 10 108,2 1-1,2 0 0,1 0 0,1 1 0,1 1 0,30-42 1,-43 68-12,0 0-1,0 1 1,0-1 0,1 1 0,-1-1 0,1 1 0,0 0 0,0 0 0,-1 0 0,1 0 0,0 1 0,1-1 0,-1 1 0,0 0 0,0-1 0,1 2 0,-1-1-1,0 0 1,1 1 0,-1-1 0,7 1 0,-6 1 19,0 0 0,0 1 0,0-1 0,0 1 0,0 0 1,0 0-1,0 0 0,-1 0 0,1 1 0,-1-1 0,0 1 0,1 0 0,-1 0 0,0 0 0,2 5 0,2 0 19,-1 0-1,-1 1 1,1 0 0,-1 1-1,-1-1 1,0 1 0,0-1-1,-1 1 1,-1 1 0,1-1-1,-1 0 1,-1 0 0,0 18-1,-1-24-45,-1-1 0,1 0 0,-1 0-1,0 0 1,0 0 0,-1 0-1,1 0 1,-1 0 0,1-1 0,-1 1-1,0 0 1,0-1 0,0 1-1,0-1 1,0 0 0,-4 3 0,-1 0 22,1-1 0,-1 0 1,1 0-1,-1-1 1,-1 0-1,-11 4 1,0-2 1,-1-1 1,0 0-1,0-2 0,-29 1 1,46-3-212,-32-3-683,24-5-1932,11 7 2509,0 1 0,-1-1 0,1 0 0,0 1 0,0-1 0,0 0 0,0 1 0,0-1 0,0 0 0,0 1 0,1-1 0,-1 0 0,0 1 0,0-1 0,0 0 0,1 1 0,-1-1 0,0 1 0,1-1 0,-1 0 0,0 1 0,1-1 0,14-12-7646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4.628"/>
    </inkml:context>
    <inkml:brush xml:id="br0">
      <inkml:brushProperty name="width" value="0.025" units="cm"/>
      <inkml:brushProperty name="height" value="0.025" units="cm"/>
    </inkml:brush>
  </inkml:definitions>
  <inkml:trace contextRef="#ctx0" brushRef="#br0">310 59 19218,'0'0'2210,"-59"39"-640,23-14-994,-5 2-127,-1 2-129,3 0-128,7-3-128,4-3-192,12-5-641,5-5-256,6-10-704,5-10-6983</inkml:trace>
  <inkml:trace contextRef="#ctx0" brushRef="#br0" timeOffset="1">57 0 14606,'0'0'5925,"68"37"-4804,-32-15-640,-1 3-225,7 0-128,-2 2-64,1-3-1281,-7-3-2466,-4-2-1955</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4.970"/>
    </inkml:context>
    <inkml:brush xml:id="br0">
      <inkml:brushProperty name="width" value="0.025" units="cm"/>
      <inkml:brushProperty name="height" value="0.025" units="cm"/>
    </inkml:brush>
  </inkml:definitions>
  <inkml:trace contextRef="#ctx0" brushRef="#br0">0 50 2787,'0'0'10570,"81"27"-8520,-15-24-193,23-3-800,13 0 128,13 0 385,3-8-193,-3-4-288,-7 1-256,-8 1-609,-15-1-96,-12 2-352,-13 3-1121,-13-1-1730,-15 1-3139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5.409"/>
    </inkml:context>
    <inkml:brush xml:id="br0">
      <inkml:brushProperty name="width" value="0.025" units="cm"/>
      <inkml:brushProperty name="height" value="0.025" units="cm"/>
    </inkml:brush>
  </inkml:definitions>
  <inkml:trace contextRef="#ctx0" brushRef="#br0">159 29 15855,'-6'10'2114,"-4"12"-1194,0 0 1,2 1-1,1 0 1,1 1-1,1-1 1,-4 46-1,8-21-401,1-21-378,-7 52 0,6-74-127,0 1 1,0-1 0,-1 0 0,1 0-1,-1 0 1,0 0 0,0 0-1,-1 0 1,0 0 0,0-1 0,0 1-1,0-1 1,0 0 0,-1 0-1,-6 6 1,9-10-35,0 1 1,1 0-1,-1-1 0,0 1 0,0 0 1,1-1-1,-1 1 0,0-1 1,0 1-1,0-1 0,0 1 0,0-1 1,1 0-1,-1 1 0,0-1 0,0 0 1,0 0-1,0 0 0,0 1 1,0-1-1,0 0 0,0-1 0,0 1 1,0 0-1,0 0 0,0 0 0,0 0 1,0-1-1,0 1 0,0 0 1,0-1-1,0 1 0,1-1 0,-1 1 1,0-1-1,0 0 0,0 1 0,1-1 1,-1 0-1,0 1 0,1-1 1,-1 0-1,1 0 0,-1 0 0,1 1 1,-1-1-1,1 0 0,-1 0 0,1 0 1,0 0-1,0 0 0,-1 0 1,1-1-1,-2-8-24,1 1 0,0-1 0,0 1 0,1-14 0,0 16 27,1-16-200,1 1 0,2-1 0,0 1 0,1-1 0,1 1 0,1 1 0,0-1 1,2 1-1,1 1 0,0 0 0,2 0 0,0 1 0,1 0 0,1 1 0,24-24 1,-34 38 275,0 0 1,1 0-1,-1 1 1,1-1-1,0 1 1,0 0 0,0 0-1,0 0 1,1 1-1,-1 0 1,1 0-1,0 0 1,-1 1 0,1 0-1,0 0 1,0 0-1,0 1 1,0 0-1,-1 0 1,1 0-1,8 2 1,-9 0-73,1 0 0,-1 0 0,0 0 0,0 1 0,0 0-1,0 0 1,-1 0 0,1 0 0,-1 1 0,0-1 0,0 1 0,0 0 0,-1 1 0,1-1-1,-1 1 1,0-1 0,0 1 0,0 0 0,-1 0 0,0 0 0,0 0 0,2 9 0,-3-11 6,0 0 0,0 0 0,0 1 0,-1-1 0,1 0 0,-1 1 0,0-1 1,0 1-1,0-1 0,0 0 0,-1 1 0,1-1 0,-1 0 0,0 1 1,0-1-1,0 0 0,-1 0 0,1 0 0,-1 0 0,1 0 0,-3 3 1,0-2 66,-1 0 1,1 0-1,0 0 1,-1 0-1,0-1 1,0 0-1,0 0 1,0 0-1,0-1 1,-1 0-1,-7 2 1,-8 2 35,-1-2 0,0 0 1,1-2-1,-1 0 0,-33-3 1,52 1-481,0 0 1,1 0 0,-1 0-1,1 0 1,-1-1 0,1 0 0,-1 1-1,1-1 1,-1 0 0,1 0-1,-1 0 1,1-1 0,0 1-1,-4-3 1,-2-7-5847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5.755"/>
    </inkml:context>
    <inkml:brush xml:id="br0">
      <inkml:brushProperty name="width" value="0.025" units="cm"/>
      <inkml:brushProperty name="height" value="0.025" units="cm"/>
    </inkml:brush>
  </inkml:definitions>
  <inkml:trace contextRef="#ctx0" brushRef="#br0">19 0 15439,'0'0'5060,"-17"59"-3074,15-34-512,2-5-289,0 1-481,14-6-479,2-4-129,11-4 0,7-6 0,-2-1-801,2 0-1569,-2-11-1281,0-6-1442,-13-5-3107</inkml:trace>
  <inkml:trace contextRef="#ctx0" brushRef="#br0" timeOffset="1">215 85 14990,'0'0'2979,"-47"51"-737,24-24-256,6 3-481,6 0-544,6 0-512,5 1-353,0-2-64,0-2-1313,5-6-2115,10-10-3586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22.690"/>
    </inkml:context>
    <inkml:brush xml:id="br0">
      <inkml:brushProperty name="width" value="0.025" units="cm"/>
      <inkml:brushProperty name="height" value="0.025" units="cm"/>
    </inkml:brush>
  </inkml:definitions>
  <inkml:trace contextRef="#ctx0" brushRef="#br0">19 38 4773,'0'0'13383,"-3"-6"-12897,-8-19-203,8 18-214,3 35-325,-1 110 279,3 163 109,2-263-136,2-1 1,1 1 0,2-1 0,2 0 0,1-1 0,25 52 0,-35-83-129,3 6-781,-4-2-6823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6.088"/>
    </inkml:context>
    <inkml:brush xml:id="br0">
      <inkml:brushProperty name="width" value="0.025" units="cm"/>
      <inkml:brushProperty name="height" value="0.025" units="cm"/>
    </inkml:brush>
  </inkml:definitions>
  <inkml:trace contextRef="#ctx0" brushRef="#br0">0 0 13965,'0'0'7047,"82"13"-6567,-32-5-95,9-2-129,5-1-192,-2-2-64,-3-2 0,-10-1 0,-10 0-1377,-11 0-1346,-7 0-1088,-11-5-1186</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6.463"/>
    </inkml:context>
    <inkml:brush xml:id="br0">
      <inkml:brushProperty name="width" value="0.025" units="cm"/>
      <inkml:brushProperty name="height" value="0.025" units="cm"/>
    </inkml:brush>
  </inkml:definitions>
  <inkml:trace contextRef="#ctx0" brushRef="#br0">0 1 9353,'0'0'6598,"81"40"-5605,-18-32-545,8-3-351,14 0-65,5-5-64,5 0-1762,5-6-5893</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7.059"/>
    </inkml:context>
    <inkml:brush xml:id="br0">
      <inkml:brushProperty name="width" value="0.025" units="cm"/>
      <inkml:brushProperty name="height" value="0.025" units="cm"/>
    </inkml:brush>
  </inkml:definitions>
  <inkml:trace contextRef="#ctx0" brushRef="#br0">291 306 6054,'14'-8'582,"2"-1"-274,126-76 6005,-117 69-4578,-2-1-1,1-1 1,-2-1 0,20-22-1,-37 36-1369,-1-1-1,1 0 0,-1 0 1,-1 0-1,4-9 1,-6 14-333,0 0-1,-1 0 1,1 0 0,-1 0 0,0 0 0,1 0-1,-1-1 1,0 1 0,1 0 0,-1 0 0,0 0 0,0 0-1,0-1 1,0 1 0,0 0 0,-1 0 0,1 0-1,0 0 1,0-1 0,-1 1 0,1 0 0,-1 0 0,1 0-1,-1 0 1,1 0 0,-1 0 0,0 0 0,1 0 0,-1 0-1,0 0 1,0 1 0,0-1 0,0 0 0,0 0-1,1 1 1,-2-1 0,1 0 0,0 1 0,0-1 0,-2 0-1,-7-1-49,0 0 0,-1 0 0,1 1-1,-1 0 1,1 1 0,-1 1 0,0-1 0,1 1-1,0 1 1,-1 0 0,1 1 0,-13 4-1,-18 9 70,-62 31-1,86-38-47,-14 5 30,2 2 1,0 1 0,1 2-1,1 0 1,-31 30-1,48-39-20,1 0 0,0 0 1,0 1-1,1 0 0,1 1 0,0 0 0,0 0 0,1 1 0,1-1 0,0 1 0,1 0 1,0 1-1,1-1 0,0 1 0,0 19 0,2-21-21,1 1-1,0-1 1,0 0-1,2 0 1,0 0-1,0 0 1,1 0-1,0 0 1,10 20-1,-11-27 18,1 0-1,0 0 0,0-1 1,0 1-1,1-1 0,0 0 0,0 0 1,0-1-1,0 1 0,0-1 1,1 0-1,0 0 0,-1 0 0,1 0 1,0-1-1,0 0 0,0 0 1,1-1-1,-1 1 0,0-1 1,1 0-1,-1 0 0,1-1 0,5 0 1,2-1 140,1 0 0,-1-1 0,0-1 0,0 0 0,-1 0 0,1-2 0,-1 0-1,0 0 1,0-1 0,0 0 0,-1-1 0,0 0 0,13-12 0,-16 12-43,0 0 1,0 0-1,-1-1 0,0 0 0,-1 0 0,0-1 1,9-16-1,-12 19-86,-1 1 0,0-1-1,0 0 1,0 1 0,-1-1 0,0 0 0,0 0 0,0 0 0,-1 0 0,0-1 0,0 1 0,0 0 0,-3-11-1,1 12-44,0 1-1,0 0 0,-1 0 0,1 0 0,-1 1 0,0-1 0,0 1 1,0-1-1,0 1 0,0 0 0,-1 0 0,0 0 0,1 1 0,-1-1 1,0 1-1,0 0 0,0 0 0,-1 0 0,1 1 0,0 0 0,-1 0 1,1 0-1,-1 0 0,1 0 0,-1 1 0,1 0 0,-1 0 0,0 0 1,1 0-1,-1 1 0,-5 1 0,9-2 22,0 1 0,0-1 1,0 0-1,0 0 0,0 1 0,0-1 0,0 0 1,0 1-1,1-1 0,-1 1 0,0 0 1,0-1-1,0 1 0,1-1 0,-1 1 0,0 0 1,0 0-1,1-1 0,-1 1 0,1 0 0,-1 0 1,1 0-1,-1 0 0,1 0 0,0 0 0,-1-1 1,1 1-1,0 0 0,0 0 0,-1 0 0,1 0 1,0 0-1,0 0 0,0 0 0,0 0 0,0 0 1,1 0-1,-1 0 0,0 0 0,0 0 1,1 0-1,-1 0 0,0 0 0,1 0 0,0 1 1,0 0-4,1 1 1,-1-1 0,1 0 0,0 0 0,-1 0 0,1 0 0,0 0 0,0 0 0,0-1-1,1 1 1,-1-1 0,0 1 0,1-1 0,-1 0 0,5 2 0,9 0 7,1-1 0,0 0 1,0-1-1,-1-1 0,1-1 0,0 0 1,26-6-1,1-3 4,66-25 1,-110 35-14,1-1 1,0 1-1,0-1 1,0 1-1,0 0 0,0-1 1,0 1-1,0 0 0,0 0 1,0 0-1,-1-1 1,1 1-1,0 0 0,0 0 1,0 0-1,0 1 0,0-1 1,0 0-1,0 0 0,0 0 1,0 1-1,0-1 1,0 0-1,1 2 0,-2-2 2,0 1-1,1 0 0,-1 0 1,0 0-1,0 0 1,0 0-1,0 0 1,0 0-1,0 0 0,0 0 1,0 0-1,-1 0 1,1 0-1,0 0 0,0 0 1,-1 0-1,1 0 1,-1-1-1,0 3 0,-38 55 13,30-44 108,-8 10-136,-32 53 418,45-70-481,1 0-1,-1 0 1,1 1-1,1-1 1,0 1 0,0 0-1,0 0 1,-1 14-1,3-19-291,2 6-2320,5-7-2162,7-2-3997</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7.636"/>
    </inkml:context>
    <inkml:brush xml:id="br0">
      <inkml:brushProperty name="width" value="0.025" units="cm"/>
      <inkml:brushProperty name="height" value="0.025" units="cm"/>
    </inkml:brush>
  </inkml:definitions>
  <inkml:trace contextRef="#ctx0" brushRef="#br0">281 43 18898,'0'0'3310,"-8"13"-2771,-14 24 57,2 1 0,2 1 1,-26 80-1,-23 146 30,44-181-3792,16-76-3235,0-16 3681,-3-15 305,-4-28 755,2-1 1,-6-60-1,7-107 4108,11 207-1860,0 1-1,1 0 1,0 0-1,1 1 1,0-1-1,0 0 1,2 0-1,-1 1 1,6-12-1,-6 18-338,-1-1-1,1 1 0,0 0 0,0 1 1,0-1-1,1 1 0,-1-1 0,1 1 0,0 0 1,0 0-1,0 1 0,0-1 0,1 1 1,-1 0-1,0 0 0,1 0 0,0 1 1,-1 0-1,1-1 0,0 2 0,0-1 0,8 0 1,10 0 105,0 0 1,1 2 0,-1 0-1,-1 2 1,1 0-1,0 2 1,-1 1 0,0 0-1,0 1 1,-1 2 0,1 0-1,-2 1 1,22 15-1,-39-23-364,-1-1-1,1 2 1,0-1-1,-1 0 1,0 0-1,1 1 0,-1-1 1,0 1-1,0 0 1,0 0-1,-1 0 1,3 5-1,-3-7 5,-1 1 1,0 0-1,0 0 1,0-1-1,0 1 0,0 0 1,0 0-1,-1-1 1,1 1-1,0 0 0,-1 0 1,1-1-1,-1 1 1,0-1-1,0 1 0,1 0 1,-1-1-1,0 1 1,0-1-1,0 0 0,-1 1 1,1-1-1,0 0 1,0 0-1,-3 2 0,-24 19 89,-1-1-1,-54 29 0,58-37 2,2 1 0,0 1 1,0 0-1,2 2 1,-39 38-1,57-52-67,1 0 1,-1-1-1,1 1 0,0 0 1,0 1-1,1-1 0,-1 0 0,0 0 1,1 1-1,0-1 0,0 1 0,0-1 1,0 1-1,1-1 0,-1 1 1,1 4-1,1-5-14,-1-1 0,1 0 0,0 1 0,-1-1 0,1 0 0,0 0 0,1 0 0,-1 1 0,0-1 0,1 0 0,-1-1 0,1 1 0,-1 0 0,1 0 0,0-1 0,0 1 0,0-1 0,0 1 0,0-1 0,0 0 0,0 0 0,1 0 0,-1 0 0,3 1 0,18 6-440,0-1 0,28 4 0,50 3-5262,-39-9-168</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8.044"/>
    </inkml:context>
    <inkml:brush xml:id="br0">
      <inkml:brushProperty name="width" value="0.025" units="cm"/>
      <inkml:brushProperty name="height" value="0.025" units="cm"/>
    </inkml:brush>
  </inkml:definitions>
  <inkml:trace contextRef="#ctx0" brushRef="#br0">422 139 17360,'-4'-13'833,"3"6"-788,-2-4 277,0 0-1,-1 0 0,0 0 0,-6-11 1,8 19-213,0-1 0,0 1 0,-1-1 0,1 1 1,-1 0-1,1 0 0,-1 0 0,0 1 0,0-1 1,0 1-1,-1-1 0,1 1 0,-1 0 0,1 0 1,-1 1-1,0-1 0,1 1 0,-7-2 0,0 1 18,0 1-1,-1 1 0,1-1 1,0 2-1,0-1 1,-1 1-1,1 1 0,0 0 1,0 0-1,-11 5 0,17-6-120,0 1-1,0-1 0,1 1 0,-1 0 1,1 0-1,-1 0 0,1 0 0,0 1 1,-1-1-1,1 1 0,1 0 1,-1 0-1,0 0 0,1 0 0,-1 0 1,1 1-1,0-1 0,0 1 0,1-1 1,-1 1-1,1 0 0,-1 0 1,1 0-1,0-1 0,1 1 0,-1 0 1,1 8-1,0-7-69,2 0 0,-1 0-1,0 0 1,1-1 0,0 1 0,0-1 0,0 0 0,1 1-1,0-1 1,-1 0 0,1 0 0,1 0 0,-1-1-1,7 6 1,62 48-907,-55-45 791,40 24-404,-42-28 628,-1 0 0,-1 1 0,1 0 0,-2 1 0,15 15 0,-26-25-8,0 1 0,-1 0 1,1 0-1,0 0 0,-1-1 1,1 1-1,0 0 0,-1 0 1,1 0-1,-1 0 0,1 0 0,-1 0 1,0 0-1,0 0 0,1 1 1,-1-1-1,0 0 0,0 0 1,0 0-1,0 0 0,0 0 1,0 0-1,0 0 0,0 0 1,-1 3-1,0-3 5,-1 1 0,1-1 1,0 1-1,0-1 0,-1 1 0,1-1 0,-1 0 1,1 1-1,-1-1 0,0 0 0,1 0 0,-1 0 1,-3 1-1,-8 3 130,0-1 1,0-1 0,-20 4-1,27-6-78,-37 7 341,-1-2-1,0-2 1,0-2-1,-80-6 1,123 4-519,-1 0 0,1 0 1,0 0-1,0 0 0,0-1 1,-1 1-1,1 0 0,0 0 0,0-1 1,0 1-1,0 0 0,0-1 1,0 0-1,0 1 0,0-1 0,0 1 1,0-1-1,0 0 0,0 0 1,0 1-1,0-1 0,1 0 1,-1 0-1,0 0 0,1 0 0,-2-1 1,3 1-287,-1 0 0,1 0 0,-1 0 0,1 0 0,0 0 0,-1 0-1,1 1 1,0-1 0,0 0 0,0 0 0,0 1 0,-1-1 0,1 1 0,0-1 0,0 1 0,0-1 0,0 1 0,0 0 0,0-1 0,0 1 0,1 0 0,-1 0 0,0 0 0,0-1 0,0 1 0,0 1 0,0-1 0,1 0 0,29-2-11593</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8.389"/>
    </inkml:context>
    <inkml:brush xml:id="br0">
      <inkml:brushProperty name="width" value="0.025" units="cm"/>
      <inkml:brushProperty name="height" value="0.025" units="cm"/>
    </inkml:brush>
  </inkml:definitions>
  <inkml:trace contextRef="#ctx0" brushRef="#br0">338 0 2659,'0'0'23296,"-12"5"-23045,-37 19 98,-56 35-1,81-44-324,0 1 0,2 2 0,0 0 0,-32 34 0,35-25-395,19-26 86,-1 0 0,0 0 0,0 1 0,0-1 0,1 0-1,-1 1 1,1-1 0,-1 1 0,1-1 0,0 1 0,-1-1 0,1 1 0,0-1 0,0 1 0,0-1 0,0 1 0,0-1 0,1 2 0,3-2-5982,6-1-4538</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8.735"/>
    </inkml:context>
    <inkml:brush xml:id="br0">
      <inkml:brushProperty name="width" value="0.025" units="cm"/>
      <inkml:brushProperty name="height" value="0.025" units="cm"/>
    </inkml:brush>
  </inkml:definitions>
  <inkml:trace contextRef="#ctx0" brushRef="#br0">1 0 4708,'0'0'1154</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9.095"/>
    </inkml:context>
    <inkml:brush xml:id="br0">
      <inkml:brushProperty name="width" value="0.025" units="cm"/>
      <inkml:brushProperty name="height" value="0.025" units="cm"/>
    </inkml:brush>
  </inkml:definitions>
  <inkml:trace contextRef="#ctx0" brushRef="#br0">91 166 11755,'0'0'1612,"0"-10"337,0 5-1734,1 0-1,-1 0 1,1 0 0,0 0 0,0 0 0,1 0-1,-1 0 1,1 1 0,0-1 0,1 0 0,-1 1 0,1 0-1,-1-1 1,2 1 0,-1 0 0,0 1 0,1-1-1,-1 1 1,1-1 0,8-4 0,1 0 101,0 0 0,1 1 0,0 1 1,0 0-1,0 1 0,1 0 0,0 1 0,0 1 1,0 0-1,0 2 0,1-1 0,-1 2 1,28 2-1,-27-1-228,0 1 0,-1 1 0,1 0 0,-1 1 0,1 0 0,-1 2 0,-1 0 0,1 0 0,-1 1 0,0 1 0,0 1-1,-1 0 1,13 12 0,-24-20-103,-1 0 0,1 0 0,-1 0 0,0 1-1,1-1 1,-1 0 0,0 1 0,0-1-1,0 1 1,0-1 0,0 1 0,-1 0 0,1-1-1,0 1 1,-1 0 0,1 0 0,-1 0 0,0-1-1,1 4 1,-2-3 11,1-1-1,-1 0 1,1 0 0,-1 1-1,0-1 1,1 0 0,-1 0-1,0 0 1,0 0 0,0 0-1,0 0 1,1 0 0,-2-1-1,1 1 1,0 0-1,0 0 1,0-1 0,0 1-1,0-1 1,-3 2 0,-7 1 101,0 0 1,-1 0-1,0-1 0,-17 1 1,24-2-13,-142 9 1559,146-10-1650,0 0-1,0 0 1,1 0 0,-1 0-1,0 0 1,0 0 0,0 0 0,1 0-1,-1 0 1,0 1 0,0-1-1,1 0 1,-1 0 0,0 1 0,0-1-1,1 1 1,-1-1 0,1 0 0,-1 1-1,0-1 1,1 1 0,-1 0-1,1-1 1,-1 1 0,1-1 0,-1 1-1,1 0 1,-1 1 0,1-1-12,0 0 0,1 0-1,-1 0 1,1 0 0,-1 0 0,1 0 0,0 0 0,-1 0 0,1 0 0,0 0 0,0 0 0,0 0 0,0 0 0,-1-1-1,1 1 1,2 1 0,48 27-797,-47-27 710,20 9-107,54 30 238,-74-39-28,0 1 0,0-1 0,-1 1 0,1 0 0,-1 0 0,0 0 0,0 1 0,0-1 0,0 1 0,-1 0 0,1-1 0,-1 1 0,0 0 0,0 0 0,2 7 0,-4-10 6,0 1 1,0-1-1,0 1 1,0-1-1,0 1 1,0-1-1,-1 1 1,1-1-1,0 0 1,-1 1-1,1-1 1,-1 1-1,0-1 1,1 0-1,-1 1 1,0-1-1,0 0 0,0 0 1,0 0-1,0 0 1,0 0-1,0 0 1,0 0-1,0 0 1,0 0-1,-1 0 1,1-1-1,0 1 1,-1 0-1,1-1 1,0 1-1,-1-1 1,1 0-1,-1 1 1,-1-1-1,-60 8 997,58-8-904,-55 1 320,-1-4-1,1-1 1,-99-22-1,70 10-5765,52 12-1249</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9.503"/>
    </inkml:context>
    <inkml:brush xml:id="br0">
      <inkml:brushProperty name="width" value="0.025" units="cm"/>
      <inkml:brushProperty name="height" value="0.025" units="cm"/>
    </inkml:brush>
  </inkml:definitions>
  <inkml:trace contextRef="#ctx0" brushRef="#br0">194 370 9065,'-37'-5'578,"16"3"454,0-1 0,1 0-1,-1-2 1,1-1 0,-21-8 0,29 3 2570,23 4-1625,27 3-963,578-3 730,110-5-1855,364-79 967,348-22 669,-1 71-1220,1 38-119,-660 4-138,-746 0-62,498-18-1605,-477 9-1093,-28-5-2851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24.862"/>
    </inkml:context>
    <inkml:brush xml:id="br0">
      <inkml:brushProperty name="width" value="0.025" units="cm"/>
      <inkml:brushProperty name="height" value="0.025" units="cm"/>
    </inkml:brush>
  </inkml:definitions>
  <inkml:trace contextRef="#ctx0" brushRef="#br0">103 0 9641,'0'0'6983,"-25"64"-5446,2-19 289,-5 9-321,2 12-288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23.808"/>
    </inkml:context>
    <inkml:brush xml:id="br0">
      <inkml:brushProperty name="width" value="0.025" units="cm"/>
      <inkml:brushProperty name="height" value="0.025" units="cm"/>
    </inkml:brush>
  </inkml:definitions>
  <inkml:trace contextRef="#ctx0" brushRef="#br0">39 0 8488,'0'0'4137,"-1"9"-3555,-3 250 2393,3-15-1188,-1-231-1802,0 0-1,0 0 1,-1 0 0,-6 15 0,-6 1-6507</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25.379"/>
    </inkml:context>
    <inkml:brush xml:id="br0">
      <inkml:brushProperty name="width" value="0.025" units="cm"/>
      <inkml:brushProperty name="height" value="0.025" units="cm"/>
    </inkml:brush>
  </inkml:definitions>
  <inkml:trace contextRef="#ctx0" brushRef="#br0">1 0 10090,'0'0'998,"12"6"769,34 14-207,1-3 1,90 22 0,464 25 2141,-421-50-3646,558 26-384,-55-3 314,-162 33-73,-41-2-974,-471-67 545,20 1-1124,-9-1-3266</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27.221"/>
    </inkml:context>
    <inkml:brush xml:id="br0">
      <inkml:brushProperty name="width" value="0.025" units="cm"/>
      <inkml:brushProperty name="height" value="0.025" units="cm"/>
    </inkml:brush>
  </inkml:definitions>
  <inkml:trace contextRef="#ctx0" brushRef="#br0">233 426 14830,'0'0'6876,"-4"9"-6588,-15 34-198,3 0 0,-22 85 1,-9 109 211,16-74-213,3-44 79,14-72 11,3 0 1,2 1 0,-6 88-1,15-133-159,0 0 0,0 0 0,0 0 0,0 0 0,0 0 0,1 0 0,-1-1 0,1 1 0,0 0 0,0 0 0,0 0 0,0-1 0,0 1 0,1 0 0,-1-1 0,1 1 0,-1-1 0,1 0 0,0 0 0,0 1-1,0-1 1,1 0 0,-1-1 0,4 4 0,1-2 48,0-1-1,1 0 0,-1 0 1,0-1-1,1 0 0,-1 0 1,1 0-1,12-2 0,5-1 0,0-1 0,0-1 0,0-2 0,46-16-1,-36 11-51,50-10-1,22 10-103,0 4 0,124 7-1,-123 2-10,1681-2 249,-1286 11-134,71 0 2,-407-10-5,444-17 73,-610 16-75,0 0 0,0 0 0,0 0 0,1 0 1,-1 0-1,0 0 0,0-1 0,0 1 1,0 0-1,0-1 0,0 1 0,0-1 0,0 0 1,0 1-1,0-1 0,0 1 0,0-1 1,0 0-1,0 0 0,-1 0 0,1 0 0,0 1 1,-1-1-1,1 0 0,0-2 0,1-30 339,-3 13-366,15-241 60,-12 217-223,-8-83 0,3 94 176,1-1 0,1 1 0,2-1 1,8-53-1,-4 66-2,16-97 13,-20 105-10,0-1 1,0 1 0,-2 0-1,1-1 1,-2 1-1,-4-23 1,2 28-23,0 0 0,0 0-1,0 1 1,-1-1 0,0 1-1,-1 0 1,0 0 0,0 1-1,0 0 1,-1 0 0,0 0 0,-11-7-1,-3-4 435,19 15-379,0 0-1,0-1 0,0 1 1,0-1-1,1 0 1,-1 1-1,1-1 1,-2-5-1,-5-8-16,-4 0-65,0 1 0,-1 1 0,-1 0 0,-1 0 0,1 2 0,-2 0 0,0 0 0,-24-12 0,-3 2-194,-1 1 0,-54-17-1,25 15 233,0 4 0,-2 3 0,-140-12 0,-232 16 88,354 12-92,3 0-2,-607 3-570,1 34 117,-863 173 393,1530-203 73,29-7-9,0 0 1,0 0-1,0 0 1,0 0 0,0 1-1,1-1 1,-1 0-1,0 0 1,0 0-1,0 0 1,0 0 0,0 0-1,0 0 1,0 0-1,0 0 1,0 0 0,0 0-1,1 0 1,-1 0-1,0 0 1,0 0-1,0 0 1,0 1 0,0-1-1,0 0 1,0 0-1,0 0 1,0 0 0,0 0-1,0 0 1,0 0-1,0 0 1,0 0-1,0 1 1,0-1 0,0 0-1,0 0 1,0 0-1,0 0 1,0 0-1,0 0 1,0 0 0,0 0-1,0 1 1,53-1-1671,6-4-817,14-7-2019</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28.934"/>
    </inkml:context>
    <inkml:brush xml:id="br0">
      <inkml:brushProperty name="width" value="0.025" units="cm"/>
      <inkml:brushProperty name="height" value="0.025" units="cm"/>
    </inkml:brush>
  </inkml:definitions>
  <inkml:trace contextRef="#ctx0" brushRef="#br0">178 1 11755,'-4'13'581,"0"0"-1,0 0 1,-2 0 0,1 0-1,-11 15 1,-14 35 318,17-25-292,2 0 1,2 1-1,2 1 0,-4 71 1,9-46-391,4-1 0,12 80 1,1 28-84,-8 235 1,-8-252 274,1-149-445,-1-1 1,0 1-1,1-1 1,-2 0-1,1 0 0,-1 1 1,0-1-1,0 0 1,0 0-1,0-1 1,-1 1-1,-5 7 1,6-10-86,-1 1 0,1 0 0,-1 0 1,1-1-1,-1 1 0,0-1 0,0 0 1,0 0-1,0 0 0,-1 0 0,1 0 0,0-1 1,-1 1-1,1-1 0,-1 0 0,1 0 1,-1-1-1,0 1 0,-3 0 0,2157 14 6607,-1247 25-4947,56 1-1311,-810-39-199,280-10 60,-405 6-126,0-2 1,41-10-1,-58 12 28,1-1-1,-1 0 1,0-1-1,0 1 0,0-1 1,-1-1-1,1 1 0,-1-1 1,0 0-1,0-1 0,-1 0 1,6-6-1,119-132-213,-92 105-17,-1-2-1,-1-1 1,31-50-1,-43 51 293,-2-1 0,-1-1 0,-3 0 0,-1-2 0,-3 0-1,-1-1 1,-2 0 0,-3-1 0,-1 0 0,0-92 0,-7 101-77,-8-68 1,4 88 13,0 1 1,0 0-1,-2 0 1,0 1-1,-1 0 1,-10-18-1,13 27-42,0-1 0,-1 1-1,0 0 1,0 0-1,0 1 1,-1-1 0,0 1-1,-1 1 1,1-1 0,-10-5-1,1 3-95,0 1-1,-1 1 1,0 0-1,-22-4 1,-84-19 80,-2 6 0,-165-10 0,-255 14 0,438 18 67,-1227-51 15,-285-2-20,1212 59-4,393-1-682,13-4 565,0 1 1,0-1 0,0 0 0,0 0-1,0 0 1,0 0 0,0 1-1,0-1 1,0 0 0,0 0 0,0 0-1,0 1 1,0-1 0,0 0-1,0 0 1,0 0 0,0 0 0,0 1-1,0-1 1,0 0 0,0 0 0,0 0-1,0 0 1,1 1 0,-1-1-1,0 0 1,0 0 0,0 0 0,0 0-1,0 0 1,1 0 0,-1 1-1,0-1 1,0 0 0,0 0 0,0 0-1,0 0 1,1 0 0,-1 0 0,0 0-1,0 0 1,0 0 0,1 0-1,-1 0 1,0 0 0,0 0 0,0 0-1,0 0 1,1 0 0,-1 0-1,0 0 1,0 0 0,0 0 0,1 0-1,-1 0 1,12 2-6172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30.031"/>
    </inkml:context>
    <inkml:brush xml:id="br0">
      <inkml:brushProperty name="width" value="0.025" units="cm"/>
      <inkml:brushProperty name="height" value="0.025" units="cm"/>
    </inkml:brush>
  </inkml:definitions>
  <inkml:trace contextRef="#ctx0" brushRef="#br0">153 0 14478,'-5'5'315,"0"0"0,1 0 0,0 1 0,0-1 0,0 1 0,1 0 0,0 0 0,0 0 0,0 0 0,1 0 0,0 1 0,0-1 0,0 1 0,1-1 0,0 1 0,0 9 0,0 13 179,0 1 1,6 38-1,8 140-22,-14-168-433,0 0 1,-3 0 0,-10 46-1,-30 82 51,-11 62-73,55-203 90,0-27-91,0 1 0,0-1 0,1 0-1,-1 1 1,0-1 0,0 1 0,1-1 0,-1 0 0,0 1 0,0-1 0,1 0 0,-1 0 0,0 1-1,1-1 1,-1 0 0,1 0 0,-1 1 0,0-1 0,1 0 0,-1 0 0,1 0 0,-1 0 0,0 0-1,1 1 1,-1-1 0,1 0 0,-1 0 0,1 0 0,0 0 0,3-2 102,1 1-1,-1-1 1,0 0 0,1 0 0,-1 0 0,0 0 0,5-4-1,8-5-159,11-4-109,1 1 1,1 2 0,0 1-1,1 1 1,0 1-1,0 2 1,1 2-1,0 0 1,0 2-1,40 2 1,403 21-296,-96 0 497,1245 21 1193,24-91-1084,-844-55 5,-781 102-156,-9 1 6,0 0 0,-1-1 1,20-7-1,-32 10-5,-1-1-1,1 1 1,-1-1 0,1 1 0,-1-1 0,1 0-1,-1 1 1,0-1 0,0 0 0,1 1-1,-1-1 1,0 0 0,0 1 0,0-1 0,1 0-1,-1 1 1,0-1 0,0 0 0,0 0 0,0 1-1,-1-1 1,1 0 0,0 0 0,0 1-1,0-1 1,0 0 0,-1 1 0,0-2 0,-8-24 135,7 23-120,-13-41 231,2-1 1,2-1-1,1 0 1,3-1 0,-2-86-1,0 16-333,5 94 74,0-1 0,-10-28 0,-2-6-46,16 57-18,0 1 0,0 0 0,0-1 0,-1 1 1,1-1-1,0 1 0,0 0 0,0-1 0,0 1 0,0-1 1,0 1-1,0 0 0,0-1 0,0 1 0,1-1 0,-1 1 1,0 0-1,0-1 0,0 1 0,0 0 0,0-1 0,1 1 1,-1 0-1,0-1 0,0 1 0,1 0 0,-1-1 1,0 1-1,0 0 0,1-1 0,-1 1 0,0 0 0,1 0 1,-1 0-1,0-1 0,1 1 0,-1 0 0,1 0 0,-1 0 1,0 0-1,1 0 0,-1 0 0,0 0 0,1 0 0,-1 0 1,1 0-1,-1 0 0,0 0 0,1 0 0,-1 0 1,1 0-1,-1 0 0,0 0 0,1 0 0,0 1 0,3-1-947,18 0-5632</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59.118"/>
    </inkml:context>
    <inkml:brush xml:id="br0">
      <inkml:brushProperty name="width" value="0.025" units="cm"/>
      <inkml:brushProperty name="height" value="0.025" units="cm"/>
    </inkml:brush>
  </inkml:definitions>
  <inkml:trace contextRef="#ctx0" brushRef="#br0">547 304 18385,'-10'2'-101,"6"-2"80,-1 0 0,1 1-1,0 0 1,0 0 0,0 0 0,0 0 0,0 1 0,0-1 0,0 1-1,0 0 1,1 0 0,-1 1 0,1-1 0,0 1 0,-1-1-1,1 1 1,0 0 0,0 0 0,1 1 0,-1-1 0,1 1 0,0-1-1,0 1 1,0 0 0,0 0 0,-2 5 0,-5 34-256,2-1 0,2 1 1,1 0-1,4 74 0,0-30-149,-54 777 196,-46-3 1074,20-198-97,76-626-701,-9 78 278,2 188 0,11-295-293,0 0 1,1 0-1,1 0 0,-1 0 0,1 0 0,0 0 0,1 0 1,0-1-1,0 1 0,7 11 0,-7-15-2,0-1-1,0 1 1,1-1-1,-1 0 1,1 0-1,0 0 1,0 0-1,0-1 1,0 1-1,0-1 1,0 0-1,1 0 1,-1-1-1,1 1 1,-1-1-1,1 0 1,-1 0-1,1-1 1,6 1-1,11 0 89,0-2 0,-1 0 0,1-2 0,-1 0 0,38-11 0,106-44 170,-88 29-213,123-39-505,2 8 0,363-57 1,877-26-1679,-1005 134 2451,509 56-1,-378-10 212,895-55-1,-1154-4-281,1049-44 745,-721 89-712,-538-15-248,133-8 0,-216-1-16,0-2 0,0 0 0,0 0 0,0-2-1,-1 0 1,0-1 0,0 0 0,0-1 0,21-14 0,-16 7 117,-1-1 1,0 0 0,-1-2 0,-1 0 0,27-35 0,-15 12 1,-3-2 0,-1-1 0,-2-1 1,-2 0-1,25-82 0,-23 45-146,-4 0-1,-4-1 1,9-134-1,-18-254-316,-8 340 51,-83-915-126,82 1016 405,-2-1 1,-1 1 0,-1 0-1,-2 0 1,-1 1-1,-22-45 1,25 60-50,-1 0 1,-1 1 0,0 0 0,0 1-1,-1 0 1,-1 0 0,0 1-1,0 0 1,-1 1 0,0 0 0,-1 1-1,0 0 1,0 1 0,0 1-1,-19-6 1,-6 0-74,-1 2 0,0 2 0,0 2 0,-42-2 0,-166 5 79,156 4 7,-427 1 84,-1122-27-175,-1092-92-449,644 109 1639,544 93-918,1448-72-400,17-2-1319,24-5-2344,22-5-3043</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6:02.131"/>
    </inkml:context>
    <inkml:brush xml:id="br0">
      <inkml:brushProperty name="width" value="0.025" units="cm"/>
      <inkml:brushProperty name="height" value="0.025" units="cm"/>
    </inkml:brush>
  </inkml:definitions>
  <inkml:trace contextRef="#ctx0" brushRef="#br0">104 1 17072,'0'0'-219,"-7"11"-197,2-3 400,0 0 0,1 0 0,0 0 0,0 1 0,1-1 0,0 1 0,1 0 0,0 0 0,0 0 0,1 0 0,0 17 0,41 541 889,-6-173-652,-24-22-330,-69 658-1,27-779-248,6-52 289,-2 204 0,29-375 55,0 0 0,1 0 0,2-1 0,1 1 1,1-1-1,1 0 0,21 49 0,-19-58-88,1 1-1,1-2 1,0 1-1,1-2 1,1 1-1,1-2 1,0 0 0,1 0-1,0-1 1,1-1-1,23 14 1,-12-12 72,1-1 0,0-1 0,1-1 0,0-2 0,1 0 0,0-3 0,0 0 0,1-2 0,37 2 0,-2-5-31,0-2 0,-1-3 0,87-15-1,177-46-141,-174 30 98,2 7 0,162-7 0,-151 33 104,0 7-1,199 33 0,862 93-308,207-179 337,-1303 34-26,830-69 33,2 39-5,812 55 449,-382 1-102,541-40 527,-183-1-590,-1 98-55,376 50-151,-645-16-38,-1441-99-32,376 25 326,-417-30-306,1 0 0,-1 0 0,0 0 0,1 0 0,-1 0 0,0 0 0,1 0 0,-1 0 0,1-1 0,-1 1 0,0 0 0,0-1 0,1 0-1,-1 1 1,0-1 0,0 1 0,1-1 0,-1 0 0,0 0 0,0 0 0,0 0 0,0 0 0,0 0 0,1-2 0,-1 0 121,0 0-1,0-1 1,-1 1 0,1 0 0,-1-1-1,0 1 1,0 0 0,0-6 0,-1-5-68,0-4-64,-1 1 1,-2-1-1,1 1 0,-2-1 0,-10-26 1,-4-14-47,-140-704-1151,99 434 1175,-31-40-56,72 310 26,-3 2-1,-2 1 1,-3 0 0,-42-65-1,61 108 28,0 0-1,-1 0 1,0 1-1,-1 0 1,0 0-1,-1 1 1,0 1 0,0 0-1,-1 0 1,-1 1-1,1 1 1,-1 0-1,0 0 1,-1 1-1,1 1 1,-1 1-1,0 0 1,-1 0 0,-23-2-1,-198-1-82,-60-7-137,88-15-9,-212-60 1,-197-84 306,400 109-157,-1307-352-243,-23 97 442,-454 70-1161,-11 104-992,-820 142 1878,2210 32 188,-1444 80-17,860-35-8,-560 38 801,1077-69 770,394-38-9104,288-5-648</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3.382"/>
    </inkml:context>
    <inkml:brush xml:id="br0">
      <inkml:brushProperty name="width" value="0.025" units="cm"/>
      <inkml:brushProperty name="height" value="0.025" units="cm"/>
    </inkml:brush>
  </inkml:definitions>
  <inkml:trace contextRef="#ctx0" brushRef="#br0">80 67 13164,'0'0'3401,"3"-10"-625,0-3-1939,-2 8-412,1 0 0,-1 0 0,1 0 0,0 0 0,0 0 0,5-8 0,-5 45 1245,-31 171-298,3-30-1099,-2 211-2873,26-372 1235,-3-12-1722,-2-20-1937,-1-12-2129</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3.727"/>
    </inkml:context>
    <inkml:brush xml:id="br0">
      <inkml:brushProperty name="width" value="0.025" units="cm"/>
      <inkml:brushProperty name="height" value="0.025" units="cm"/>
    </inkml:brush>
  </inkml:definitions>
  <inkml:trace contextRef="#ctx0" brushRef="#br0">1 231 6887,'0'-14'1335,"0"-1"1,1 1 0,1-1 0,0 1-1,1-1 1,0 1 0,6-14 0,-6 22-1015,0 0 0,0 0 0,0 1 0,1-1-1,0 1 1,0 0 0,0 0 0,1 0 0,0 0 0,0 1 0,0 0 0,0 0 0,1 0 0,0 1 0,-1-1 0,1 1 0,11-3 0,-3 2-282,-1 0-1,1 1 1,0 1 0,0 1 0,0 0-1,0 0 1,0 1 0,0 1-1,0 1 1,0 0 0,0 0 0,-1 2-1,1 0 1,-1 0 0,0 1-1,0 1 1,0 0 0,-1 0-1,0 2 1,0-1 0,0 2 0,-1-1-1,15 17 1,-23-22-65,-1-1 0,0 0 0,0 1 0,0 0-1,0-1 1,0 1 0,-1 0 0,1 0 0,-1 0 0,0 0 0,0 0 0,0 1 0,0-1 0,0 0-1,-1 0 1,0 1 0,1-1 0,-1 0 0,0 1 0,-1 3 0,-1-2 70,1-1-1,-1 1 1,0-1 0,0 0 0,0 0 0,0 1-1,-1-2 1,0 1 0,0 0 0,0 0 0,0-1-1,-7 5 1,-4 3 157,-1 0-1,0-2 1,0 0 0,-1 0-1,-1-2 1,-23 9-1,32-14-224,0 2-48,-1-1 0,1 0 1,-1-1-1,0 0 0,0-1 0,0 1 1,0-2-1,0 1 0,-13-2 0,21 1-208,1-1 0,-1 0 0,1 1 0,-1-1 0,1 0 0,0 1 0,-1-1 0,1 0 0,0 1 0,0-1 0,-1 0 0,1 0 0,0 1 0,0-1 0,0 0 0,0 0 0,0 1 1,0-1-1,0 0 0,0 0 0,0 1 0,0-1 0,1 0 0,-1 0 0,0-1-1235,4-17-9904</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4.616"/>
    </inkml:context>
    <inkml:brush xml:id="br0">
      <inkml:brushProperty name="width" value="0.025" units="cm"/>
      <inkml:brushProperty name="height" value="0.025" units="cm"/>
    </inkml:brush>
  </inkml:definitions>
  <inkml:trace contextRef="#ctx0" brushRef="#br0">270 1 1057,'0'0'15759,"0"9"-14061,-13 13-834,-14 3 674,3 8-449,-6 4-609,-2 1-256,0 0-95,7-5-65,4-5-64,1-6-225,6-8-928,1-10-672,4-4-2596,-1-9-3362</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4.945"/>
    </inkml:context>
    <inkml:brush xml:id="br0">
      <inkml:brushProperty name="width" value="0.025" units="cm"/>
      <inkml:brushProperty name="height" value="0.025" units="cm"/>
    </inkml:brush>
  </inkml:definitions>
  <inkml:trace contextRef="#ctx0" brushRef="#br0">0 1 16271,'0'0'3203,"23"51"-1153,-1-34-736,5-4-738,12-2-384,5 1-96,1-6-160,-4-2-1441,1-4-2307,-12-2-2882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24.737"/>
    </inkml:context>
    <inkml:brush xml:id="br0">
      <inkml:brushProperty name="width" value="0.025" units="cm"/>
      <inkml:brushProperty name="height" value="0.025" units="cm"/>
    </inkml:brush>
  </inkml:definitions>
  <inkml:trace contextRef="#ctx0" brushRef="#br0">695 103 11883,'0'0'1287,"-1"-9"410,0 5-1571,1 0-1,-1 0 1,0 0 0,0 0-1,0 0 1,-1 0-1,1 0 1,-1 0-1,0 1 1,0-1-1,0 1 1,-1-1-1,1 1 1,-1 0 0,0 0-1,0 0 1,0 0-1,0 0 1,0 1-1,-1-1 1,1 1-1,-1 0 1,0 0-1,0 0 1,1 1 0,-1-1-1,0 1 1,-8-1-1,1 0-96,0 0-1,-1 1 1,1 0-1,-1 1 1,1 0-1,-1 1 1,1 0-1,-1 1 1,-20 6-1,14-2 3,0 1-1,0 1 1,1 1-1,1 0 1,-23 17 0,6-1-14,2 2 0,1 1 1,1 1-1,-47 64 0,55-64-23,2 1-1,1 1 1,1 1 0,2 0-1,1 1 1,-17 63-1,26-80-62,1 1 0,1 0 0,0-1 0,2 1 0,0 0 0,1 1 1,0-1-1,1 0 0,1-1 0,1 1 0,1 0 0,0 0 0,1-1 0,0 0 0,2 0 0,10 19 0,-11-25-2,1-1 1,0 1-1,0-2 0,1 1 1,1-1-1,-1 0 0,1-1 0,0 0 1,1-1-1,0 1 0,0-2 0,0 1 1,0-2-1,1 1 0,0-1 0,0-1 1,0 0-1,0-1 0,1 0 1,-1 0-1,1-1 0,-1-1 0,1 0 1,-1-1-1,20-3 0,-2-1 157,0-1 1,0-2-1,0-1 0,-1-2 1,-1 0-1,0-2 0,0-1 1,44-31-1,-34 18 576,-2-1 0,-1-2 0,-2-1 0,0-2 0,-3 0 0,30-44 0,-47 60-465,0-2-1,-1 1 0,-1-1 1,-1-1-1,-1 0 1,0 0-1,-2-1 0,0 1 1,-1-1-1,-1-1 1,-1 1-1,-1-1 1,-1 1-1,-4-42 0,2 56-281,-1 0-1,1 0 0,-2 0 1,1 0-1,-1 1 1,0-1-1,0 1 0,-1 0 1,0 0-1,0 0 0,0 0 1,-1 1-1,0 0 0,0 0 1,0 0-1,-1 0 1,1 1-1,-1 0 0,0 0 1,-1 0-1,1 1 0,0 0 1,-1 1-1,0-1 0,-9-1 1,-4-2-880,0 2 0,0 0 0,-21-1 1,-56 1-6505,48 4-1035</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5.289"/>
    </inkml:context>
    <inkml:brush xml:id="br0">
      <inkml:brushProperty name="width" value="0.025" units="cm"/>
      <inkml:brushProperty name="height" value="0.025" units="cm"/>
    </inkml:brush>
  </inkml:definitions>
  <inkml:trace contextRef="#ctx0" brushRef="#br0">412 0 18930,'0'0'1180,"-3"9"-17,-89 179 2295,63-130-3045,17-41-1944,3-38-712,6 8 1845,-1 0 0,-1 0 0,0 0 0,0 1 0,-2-1 0,1 1 1,-2 1-1,1-1 0,-2 1 0,-10-11 0,14 17 645,-1 0 0,0 0 0,-1 0 0,0 1 0,1-1 0,-1 2-1,0-1 1,-1 1 0,1 0 0,-1 1 0,1-1 0,-1 1 0,0 1 0,0 0 0,0 0 0,1 0 0,-1 1 0,-15 2 0,21-2-203,1 0 1,-1 0 0,1 0 0,-1 0 0,1 1 0,-1-1 0,1 0 0,-1 1 0,1 0 0,-1-1 0,1 1 0,-1 0 0,1 0 0,0-1-1,-1 1 1,1 0 0,0 0 0,0 1 0,0-1 0,0 0 0,0 0 0,0 0 0,0 1 0,0-1 0,1 0 0,-1 1 0,0-1 0,1 1-1,-1-1 1,1 1 0,-1-1 0,1 1 0,0 0 0,0-1 0,0 1 0,0-1 0,0 1 0,0 1 0,1 1-39,-1-1 0,1 0 0,0 1 0,0-1 1,0 0-1,0 0 0,1 0 0,-1 0 0,1 0 0,0 0 1,0 0-1,0-1 0,0 1 0,1 0 0,-1-1 0,0 0 0,4 3 1,15 7 80,-1-1 1,2-1 0,-1-1 0,2-1-1,-1-1 1,1 0 0,40 5 0,170 6-221,-200-17-479,-15 0-3584,-4-1-3934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6.180"/>
    </inkml:context>
    <inkml:brush xml:id="br0">
      <inkml:brushProperty name="width" value="0.025" units="cm"/>
      <inkml:brushProperty name="height" value="0.025" units="cm"/>
    </inkml:brush>
  </inkml:definitions>
  <inkml:trace contextRef="#ctx0" brushRef="#br0">59 3 15118,'0'0'1175,"0"12"-567,-6 464 3754,6-462-4279,0-1 0,-1 1 1,0 0-1,-1 0 0,-1 0 0,0-1 1,-1 1-1,-1-1 0,-8 18 1,13-31-70,0 0 0,0-1 0,0 1-1,0 0 1,0-1 0,0 1 0,-1 0 0,1-1 0,0 1 0,0-1 0,0 1 0,0 0 0,-1 0 0,1-1 0,0 1 0,0 0 0,0-1 0,-1 1 0,1 0 0,0 0 0,-1-1 0,1 1 0,0 0 0,-1 0 0,1 0 0,0-1 0,-1 1 0,1 0 0,0 0 0,-1 0 0,1 0 0,0 0 0,-1 0 0,1 0 0,0 0 0,-1 0 0,1 0 0,-1 0 0,1 0 0,0 0 0,-1 0 0,1 0 0,0 0 0,-1 0 0,1 0 0,0 0 0,-1 1 0,1-1 0,0 0 0,-1 0 0,1 0 0,0 1 0,0-1-1,-1 0 1,1 0 0,0 1 0,0-1 0,-1 0 0,1 1 0,0-1 0,0 0 0,0 1 0,-1-1 0,-3-31 287,4 27-278,8-267-508,-4 226-20,2 0 0,1 0 0,27-84 0,-32 124 512,-1 1 0,1 0 0,0 1 0,0-1 1,0 0-1,0 0 0,0 1 0,1-1 0,0 1 0,0 0 0,0 0 0,0 0 1,0 0-1,1 1 0,-1-1 0,1 1 0,-1 0 0,1 0 0,0 0 0,8-3 1,-5 4 4,-1 0 1,0 0 0,1 1 0,0 0 0,-1 0 0,1 1 0,-1-1 0,1 1 0,-1 1 0,0-1 0,1 1 0,-1 0 0,7 4 0,-4-3-15,-1 2 0,0-1 0,0 1 1,0 0-1,-1 1 0,1-1 0,12 15 0,-19-19 4,1 1 0,-1-1-1,0 1 1,0-1 0,1 1 0,-1 0-1,0 0 1,-1 0 0,1 0-1,0-1 1,0 1 0,-1 0 0,1 0-1,-1 0 1,0 0 0,0 1-1,1-1 1,-1 0 0,-1 0-1,1 0 1,0 0 0,0 0 0,-1 0-1,1 0 1,-1 0 0,0 0-1,1 0 1,-1-1 0,0 1 0,0 0-1,0 0 1,0 0 0,-1-1-1,1 1 1,0-1 0,-1 1-1,1-1 1,-1 0 0,1 1 0,-1-1-1,0 0 1,-2 1 0,-13 8 4,0 0 0,-1-1 0,0-1 1,-1-1-1,1-1 0,-1 0 0,-1-2 1,1 0-1,-1-1 0,1-1 0,-32 0 0,59-6-7789,11-3-1191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6.556"/>
    </inkml:context>
    <inkml:brush xml:id="br0">
      <inkml:brushProperty name="width" value="0.025" units="cm"/>
      <inkml:brushProperty name="height" value="0.025" units="cm"/>
    </inkml:brush>
  </inkml:definitions>
  <inkml:trace contextRef="#ctx0" brushRef="#br0">21 0 12908,'0'0'5894,"-20"52"-4421,20-30 609,0 1-1025,7 0-480,16-3-353,3-5-128,8 0 0,7-9-64,1-6-416,1 0-641,1-5-1121,-9-11-769,-3-5-1601,-11 2-2979</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6.914"/>
    </inkml:context>
    <inkml:brush xml:id="br0">
      <inkml:brushProperty name="width" value="0.025" units="cm"/>
      <inkml:brushProperty name="height" value="0.025" units="cm"/>
    </inkml:brush>
  </inkml:definitions>
  <inkml:trace contextRef="#ctx0" brushRef="#br0">113 0 6022,'0'0'7911,"-43"68"-4580,16-30-928,12 0-129,-2 0-449,10-7-543,3-5-770,4-6-416,0-6-160,13-7-865,4-7-544,0-7-1570,0-17-2274,0-14-5061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7.239"/>
    </inkml:context>
    <inkml:brush xml:id="br0">
      <inkml:brushProperty name="width" value="0.025" units="cm"/>
      <inkml:brushProperty name="height" value="0.025" units="cm"/>
    </inkml:brush>
  </inkml:definitions>
  <inkml:trace contextRef="#ctx0" brushRef="#br0">393 0 18866,'0'0'1623,"-7"14"-1447,-66 119 1298,-84 178 1787,156-310-3330,8-106-8241,0 4 3557,-7 98 4314,0-14-854,0 0-1,-2 1 0,1-1 0,-8-28 0,8 41 1462,0 1 0,0 0 0,-1-1 0,0 1 0,1 0 0,-1 0-1,0 0 1,0 0 0,-1 0 0,1 0 0,0 1 0,-4-4 0,3 5 209,1-1-1,-1 1 0,1 0 0,-1 0 0,1 0 1,-1 0-1,0 0 0,1 1 0,-1-1 0,0 1 1,0 0-1,1 0 0,-1 0 0,0 0 0,0 0 1,1 0-1,-1 1 0,-3 0 0,2 1-111,0-1-1,0 1 1,0 1-1,0-1 1,0 0-1,0 1 1,1 0-1,0 0 1,-1 0-1,1 0 1,0 0-1,0 1 1,1-1-1,-1 1 0,1 0 1,0-1-1,0 1 1,0 1-1,0-1 1,1 0-1,-1 0 1,0 5-1,0-2-91,0 1 0,1-1-1,0 1 1,0 0 0,0-1-1,1 1 1,0 0 0,0-1-1,1 1 1,0-1 0,1 1-1,2 8 1,-1-11-130,0 0 0,0 0-1,1 0 1,-1 0 0,1-1-1,0 1 1,0-1 0,1 0-1,-1-1 1,1 1 0,0-1-1,0 1 1,0-2 0,1 1 0,-1 0-1,1-1 1,9 3 0,11 2 81,0-1 1,42 4 0,-59-9-93,55 8 18,9 1-1764,-24-5-5399,-15-5-7023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8.221"/>
    </inkml:context>
    <inkml:brush xml:id="br0">
      <inkml:brushProperty name="width" value="0.025" units="cm"/>
      <inkml:brushProperty name="height" value="0.025" units="cm"/>
    </inkml:brush>
  </inkml:definitions>
  <inkml:trace contextRef="#ctx0" brushRef="#br0">76 277 9513,'0'0'5376,"-10"0"-2034,-31 1-481,41-2-2740,-1 1 0,0 0 1,0 0-1,0 0 0,1 0 0,-1 0 0,0 0 0,0 0 1,0 0-1,1 0 0,-1 0 0,0 0 0,0 0 1,1 0-1,-1 1 0,0-1 0,0 0 0,1 1 0,-1-1 1,0 1-1,0-1 0,1 0 0,-1 1 0,1 0 1,-1-1-1,1 1 0,-1-1 0,0 1 0,1 0 0,0-1 1,-1 1-1,1 0 0,-1-1 0,1 1 0,0 0 1,0 0-1,-1-1 0,1 1 0,0 0 0,0 1 1,0-1-50,1 0 1,-1 0-1,1 0 1,-1 0-1,1 0 1,0-1-1,-1 1 1,1 0-1,0-1 1,-1 1-1,1 0 1,0-1-1,0 1 1,0-1-1,0 1 1,0-1-1,0 1 1,-1-1-1,1 0 1,0 1-1,0-1 1,0 0-1,0 0 1,0 0-1,0 0 1,0 0-1,1 0 1,5-1 105,-1 0 0,-1-1 1,1 1-1,0-1 0,0-1 1,-1 1-1,1-1 1,-1 0-1,0 0 0,0-1 1,0 1-1,0-1 1,6-7-1,7-7 249,28-38 1,-38 46-394,0 0 1,-1 0-1,-1-1 0,0 0 0,-1 0 1,0-1-1,0 0 0,-1 1 0,-1-2 1,0 1-1,2-20 0,-5 32-39,0-1 0,0 1 0,1-1 0,-1 1-1,0 0 1,0-1 0,0 1 0,0-1 0,0 1 0,-1 0 0,1-1 0,0 1-1,0 0 1,0-1 0,0 1 0,0-1 0,0 1 0,-1 0 0,1-1 0,0 1-1,0 0 1,0-1 0,-1 1 0,1 0 0,0 0 0,-1-1 0,1 1-1,0 0 1,-1 0 0,1-1 0,0 1 0,-1 0 0,1 0 0,-1 0 0,-13 6-333,-10 20-197,18-13 487,1 1 0,0 0 0,1 0 0,0 0 0,1 0 0,1 0 0,0 1 0,0 28 0,2-41 42,1 0 1,-1 1-1,0-1 1,1 0-1,-1 0 0,1 1 1,0-1-1,0 0 1,0 0-1,0 0 0,0 0 1,0 0-1,1 0 1,-1 0-1,1-1 0,-1 1 1,1 0-1,3 2 0,0-1 1,-1 0 0,1-1 0,0 1 0,0-1 0,0 0 0,0 0 0,0-1 0,5 2 0,3-1 4,1 0 0,-1-1 0,0-1-1,1 0 1,-1 0 0,15-4 0,-23 3 44,0-1 0,1 0 0,-1 0 1,0 0-1,0 0 0,0-1 0,-1 0 0,1 0 0,-1-1 1,1 1-1,-1-1 0,0 0 0,0 0 0,-1 0 0,1 0 1,-1-1-1,0 0 0,0 1 0,-1-1 0,1 0 0,2-8 0,-1 3 45,-1-1-1,0 0 0,0 1 0,-1-1 0,-1 0 0,0 0 0,0 0 0,-1 0 0,-2-21 0,1 29-88,1 0 0,-1 0 0,0 0 0,0 0-1,0 0 1,-1 0 0,1 0 0,-1 0 0,1 0-1,-1 1 1,0-1 0,0 1 0,0-1 0,0 1 0,-1 0-1,1 0 1,-1 0 0,1 0 0,-1 0 0,0 1-1,0-1 1,1 1 0,-1-1 0,0 1 0,0 0-1,-4 0 1,23 17-2801,-8-13 1876,-1 0 0,1 0 0,0 0 1,0-1-1,0 0 0,1-1 0,8 1 0,34 0-8024,-19-2-2480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8.724"/>
    </inkml:context>
    <inkml:brush xml:id="br0">
      <inkml:brushProperty name="width" value="0.025" units="cm"/>
      <inkml:brushProperty name="height" value="0.025" units="cm"/>
    </inkml:brush>
  </inkml:definitions>
  <inkml:trace contextRef="#ctx0" brushRef="#br0">87 85 13068,'0'0'6780,"-9"5"-4335,3-1-2271,0 0-1,1 0 1,-1 1-1,1 0 1,0 0-1,0 0 1,1 1-1,-1-1 1,1 1-1,1 0 1,-1 0-1,1 0 1,0 1-1,0-1 1,1 1-1,0 0 1,0 0-1,0 0 1,1 0-1,0 0 1,0 10-1,2-8-148,-1 1 0,2-1 0,-1 0 0,1 0 0,1 0 0,-1 0 0,2-1 0,-1 1-1,10 15 1,4 3 27,32 39 0,-32-45-246,-1 1 0,23 40-1,-34-54 108,-2 1-1,1-1 0,-1 1 0,0-1 0,-1 1 0,0 0 0,-1 0 0,2 11 0,-3-17 120,0-1-1,-1 1 1,1-1 0,0 1-1,-1 0 1,1-1-1,-1 1 1,0-1-1,0 0 1,0 1 0,0-1-1,0 0 1,-1 1-1,1-1 1,0 0-1,-1 0 1,0 0-1,0 0 1,1 0 0,-1-1-1,0 1 1,0 0-1,-1-1 1,1 0-1,0 1 1,0-1 0,-1 0-1,1 0 1,-1 0-1,1-1 1,-5 2-1,2-1 71,1 0 0,0 0 0,-1 0-1,1-1 1,0 0 0,-1 1 0,1-2-1,-1 1 1,1 0 0,0-1 0,-1 0-1,1 0 1,0 0 0,0-1-1,0 1 1,0-1 0,0 0 0,0 0-1,0 0 1,0-1 0,1 0 0,-1 1-1,1-1 1,0 0 0,0-1 0,0 1-1,0 0 1,1-1 0,-1 0 0,1 1-1,0-1 1,0 0 0,0 0 0,1 0-1,-1 0 1,1-1 0,-1-6 0,-1-1-153,1 0 0,0 0 1,0-1-1,2 1 1,0-1-1,0 1 0,1-1 1,0 1-1,1 0 1,1-1-1,0 1 0,8-18 1,6-3-34,2 1 1,2 1-1,0 1 1,2 1-1,32-31 1,-26 30 16,-2-1 0,-2-2 0,37-60 0,-55 73 71,-17 19 9,-20 27 61,18-11 7,0 1 0,1 0 1,1 1-1,1 0 0,0 0 1,2 1-1,0 0 0,0 0 1,2 1-1,0 0 0,1 0 0,-1 29 1,4-46-84,1 0 0,0 0 0,0 0 0,0 0 0,0 0 0,0 0 1,1 0-1,-1 0 0,1 0 0,-1 0 0,1 0 0,0-1 0,-1 1 0,1 0 0,0 0 1,0 0-1,1-1 0,-1 1 0,0-1 0,0 1 0,1-1 0,-1 1 0,1-1 0,-1 0 1,1 0-1,0 0 0,-1 0 0,1 0 0,0 0 0,0 0 0,0 0 0,0-1 0,-1 1 1,1-1-1,0 1 0,0-1 0,0 0 0,0 0 0,0 0 0,0 0 0,0 0 0,0 0 1,0 0-1,0-1 0,0 1 0,0-1 0,2 0 0,5-2-312,-1 1-1,0-1 1,0 0-1,0-1 1,-1 0-1,1 0 1,-1-1-1,0 0 1,0 0-1,7-8 1,-4 2-1365,-1 0 1,0-1 0,-1 0-1,11-22 1,5-18-4280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9.097"/>
    </inkml:context>
    <inkml:brush xml:id="br0">
      <inkml:brushProperty name="width" value="0.025" units="cm"/>
      <inkml:brushProperty name="height" value="0.025" units="cm"/>
    </inkml:brush>
  </inkml:definitions>
  <inkml:trace contextRef="#ctx0" brushRef="#br0">61 0 16784,'0'0'9625,"-9"8"-8557,6-5-976,-1 0-42,1 0 1,0 0 0,0 0 0,0 0 0,0 0-1,0 1 1,1-1 0,-1 1 0,1 0 0,0 0-1,0 0 1,1 0 0,-1 0 0,1 0 0,0 0-1,0 1 1,0-1 0,0 7 0,0-2-87,1-1 0,1 1 0,0-1 0,0 0 0,0 1 0,3 8 0,-2-13-152,1 1-1,-1-1 0,1 0 1,0 0-1,0 0 1,0 0-1,0 0 1,1-1-1,-1 1 0,1-1 1,7 5-1,-5-3-143,1 1 0,-1 0 0,0 0 0,-1 0 0,1 1 0,-1 0 0,-1 0 0,1 0 0,-1 0 0,-1 1-1,6 13 1,-8-18 415,0 0 0,0 1 0,0-1 0,-1 0 0,1 1 0,-1-1 0,0 1 0,1-1 0,-2 1-1,1-1 1,0 1 0,-1-1 0,0 0 0,1 1 0,-1-1 0,-1 0 0,1 1 0,0-1 0,-1 0 0,0 0-1,1 0 1,-1 0 0,0 0 0,-1-1 0,1 1 0,0-1 0,-1 1 0,0-1 0,1 0 0,-6 3 0,6-3 31,0-1 1,0 1-1,0-1 1,-1 0 0,1 0-1,0 0 1,-1 0-1,1 0 1,-1-1 0,1 1-1,-1-1 1,1 1-1,-1-1 1,0 0 0,1 0-1,-1 0 1,1 0 0,-1-1-1,-3 0 1,4 0-160,-1-1 1,1 1 0,0 0-1,1-1 1,-1 1-1,0-1 1,0 1-1,1-1 1,-1 0 0,1 0-1,-1 0 1,1 0-1,0 0 1,0 0 0,0 0-1,0 0 1,-1-3-1,0-3-959,0 0 0,0 0 0,0 0 0,0-14 1,4-28-9366,4 22-308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9.439"/>
    </inkml:context>
    <inkml:brush xml:id="br0">
      <inkml:brushProperty name="width" value="0.025" units="cm"/>
      <inkml:brushProperty name="height" value="0.025" units="cm"/>
    </inkml:brush>
  </inkml:definitions>
  <inkml:trace contextRef="#ctx0" brushRef="#br0">0 111 7976,'9'2'2701,"9"1"-1307,-1 0 1,0-2 0,1 0 0,-1-1-1,1 0 1,22-4 0,-35 3-1224,0 0 1,-1 0-1,1 0 1,0 0-1,0-1 0,-1 0 1,1 0-1,-1 0 1,1-1-1,-1 1 0,0-1 1,0 0-1,0 0 1,0-1-1,-1 1 0,1-1 1,-1 0-1,0 0 1,0 0-1,0 0 0,-1 0 1,1-1-1,-1 1 1,0-1-1,0 0 0,-1 1 1,0-1-1,2-8 1,-3 12-137,0 1-1,0-1 1,1 1 0,-1-1 0,0 0 0,0 1 0,0-1 0,0 1 0,0-1-1,0 0 1,0 1 0,0-1 0,0 1 0,-1-1 0,1 1 0,0-1 0,0 1-1,0-1 1,-1 1 0,1-1 0,0 1 0,-1-1 0,1 1 0,0-1 0,-1 1 0,1-1-1,0 1 1,-1 0 0,1-1 0,-1 1 0,1 0 0,-1-1 0,0 1 0,-21 3 507,16-1-496,1 0 1,1 1 0,-1-1 0,0 1-1,1 0 1,-8 7 0,9-7-11,0 1 0,0 0-1,1 0 1,-1 0 0,1 0 0,0 0 0,0 1-1,1-1 1,-1 1 0,1-1 0,0 1 0,-1 9 0,2-13-27,0 1 1,1 0 0,-1-1 0,1 1 0,-1 0 0,1-1 0,0 1 0,-1-1 0,1 1 0,0-1-1,0 1 1,0-1 0,0 1 0,0-1 0,1 0 0,-1 0 0,0 0 0,0 1 0,1-1 0,-1 0 0,1-1-1,-1 1 1,1 0 0,-1 0 0,1-1 0,0 1 0,-1-1 0,1 1 0,0-1 0,0 0 0,-1 1-1,1-1 1,0 0 0,-1 0 0,4-1 0,18 1 107,-1-1-1,1-1 0,-1-1 1,1-1-1,35-11 1,27-5-613,-84 19 485,1 1 0,-1-1-1,1 1 1,-1 0 0,1 0 0,-1-1 0,1 1-1,-1 0 1,1 0 0,-1 1 0,1-1-1,-1 0 1,1 0 0,-1 1 0,1-1 0,-1 1-1,1-1 1,2 2 0,-4-1 58,1 1 0,-1-1 0,1 0 0,-1 0 0,1 0-1,-1 1 1,0-1 0,1 0 0,-1 0 0,0 1 0,0-1 0,0 0 0,0 0 0,0 1 0,-1 0-1,5 29 1088,-3-30-1114,0 0-1,0 0 1,0 0 0,0 0-1,0 0 1,0 0 0,0 0-1,1-1 1,-1 1 0,0 0-1,0-1 1,1 1 0,-1-1-1,1 1 1,-1-1 0,0 0-1,1 1 1,-1-1 0,1 0 0,-1 0-1,1 0 1,-1 0 0,1 0-1,1-1 1,37-5 257,18-15-241,-31 11-2173,-1 1-4672,-18 7-2656</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0.313"/>
    </inkml:context>
    <inkml:brush xml:id="br0">
      <inkml:brushProperty name="width" value="0.025" units="cm"/>
      <inkml:brushProperty name="height" value="0.025" units="cm"/>
    </inkml:brush>
  </inkml:definitions>
  <inkml:trace contextRef="#ctx0" brushRef="#br0">156 0 8648,'0'0'13613,"-6"9"-13058,-32 38 76,3-5 607,-30 51 0,64-92-1235,0 1-1,0-1 0,0 0 1,0 1-1,0-1 1,0 1-1,0-1 0,0 1 1,1-1-1,-1 1 1,1 0-1,-1-1 0,1 1 1,0 0-1,0-1 0,-1 1 1,1 0-1,0 0 1,1-1-1,-1 1 0,0 0 1,0-1-1,1 1 1,-1 0-1,1-1 0,-1 1 1,1 0-1,0-1 1,0 1-1,0-1 0,0 1 1,0-1-1,0 0 1,0 1-1,0-1 0,0 0 1,1 0-1,-1 0 1,0 0-1,1 0 0,-1 0 1,1 0-1,-1 0 0,1-1 1,-1 1-1,4 0 1,9 3-176,0-1 0,1 0 0,-1-1 0,26 0 1,-8 0 74,-15 0 81,1-1-27,-1 2 0,28 6 0,-42-8 45,0-1 0,-1 1 0,1 0 0,-1 0 0,1 0 1,-1 0-1,1 0 0,-1 0 0,0 1 0,0-1 0,1 1 0,-1 0 0,0-1 0,0 1 0,-1 0 0,1 0 0,0 0 0,-1 1 0,1-1 0,-1 0 0,0 1 0,1-1 0,-1 0 1,1 5-1,-3-4 88,1 0 0,-1-1 0,1 1 0,-1 0-1,0-1 1,0 1 0,-1-1 0,1 1 0,0-1 0,-1 0 0,1 0 0,-1 1 0,0-1 0,0 0 0,0 0 0,0-1 0,0 1 0,0 0 0,0-1 0,0 1 0,-1-1 0,-3 2 0,-57 27 2050,50-24-1820,-1-2 1,0 0 0,0 0-1,-1-2 1,1 1-1,-18-1 1,31-1-322,0-1 1,1 0-1,-1 0 0,1 0 1,-1 0-1,0 0 1,1 0-1,-1 0 0,1 0 1,-1 0-1,1 0 1,-1 0-1,0 0 1,1-1-1,-1 1 0,1 0 1,-1 0-1,1-1 1,-1 1-1,1 0 1,-1 0-1,1-1 0,-1 1 1,1-1-1,-1 1 1,1 0-1,0-1 1,-1 1-1,1-1 0,0 1 1,-1-1-1,1 1 1,0-1-1,-1 1 1,1-1-1,0 0 0,0 1 1,0-1-1,0 1 1,0-1-1,0 0 0,0 1 1,0-1-1,0 1 1,0-1-1,0 1 1,0-1-1,0 0 0,0 1 1,0-1-1,0 1 1,1-1-1,-1 1 1,0-1-1,0 1 0,1-1 1,-1 1-1,0-1 1,1 1-1,-1-1 1,1 1-1,-1-1 0,1 1 1,-1 0-1,1-1 1,0 1-1,30-33-736,62-32-964,-52 38 846,-1-2 0,61-57 0,-82 62 730,-16 19 155,1 1 0,-1-1 0,1 1 0,0 0 0,1 0 0,-1 0 0,6-4 0,-9 51 1984,-6 31-100,2-57-1506,1 0-1,1 0 0,1 0 0,0 0 0,6 34 1,-6-49-407,0-1 0,0 1 0,1-1 0,-1 1 0,1 0 0,0-1 0,-1 1 0,1-1 0,0 1 0,0-1 0,0 0 0,0 1 0,0-1 0,0 0 0,0 1 0,0-1 0,1 0 0,-1 0 0,0 0 0,1 0 0,-1 0 0,1-1 0,-1 1 0,1 0 0,-1-1 0,1 1 0,-1-1 0,1 1 0,0-1 0,-1 0 0,1 0 0,0 0 0,-1 0 0,1 0 0,0 0 0,-1 0 0,1 0 0,2-1 0,-1 0-197,0 0 1,0 0-1,0-1 0,-1 1 0,1-1 1,0 1-1,0-1 0,-1 0 0,1 0 1,-1 0-1,0-1 0,1 1 0,-1 0 1,0-1-1,-1 0 0,1 1 0,0-1 1,-1 0-1,2-4 0,6-25-4645,-2-6-2968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0:59.836"/>
    </inkml:context>
    <inkml:brush xml:id="br0">
      <inkml:brushProperty name="width" value="0.025" units="cm"/>
      <inkml:brushProperty name="height" value="0.025" units="cm"/>
    </inkml:brush>
  </inkml:definitions>
  <inkml:trace contextRef="#ctx0" brushRef="#br0">0 8 2498,'2'0'673,"4"0"-96,-3 0-65,3 0-256,0 0-32,3 0 1,0 0-33,2 0-160,-3 0 0,3-2-160,-3 0-1089,1-1-2050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0.643"/>
    </inkml:context>
    <inkml:brush xml:id="br0">
      <inkml:brushProperty name="width" value="0.025" units="cm"/>
      <inkml:brushProperty name="height" value="0.025" units="cm"/>
    </inkml:brush>
  </inkml:definitions>
  <inkml:trace contextRef="#ctx0" brushRef="#br0">0 1 13869,'0'0'6887,"25"55"-7912,3-46-1890,-2 3-2338</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1.005"/>
    </inkml:context>
    <inkml:brush xml:id="br0">
      <inkml:brushProperty name="width" value="0.025" units="cm"/>
      <inkml:brushProperty name="height" value="0.025" units="cm"/>
    </inkml:brush>
  </inkml:definitions>
  <inkml:trace contextRef="#ctx0" brushRef="#br0">90 233 15407,'0'0'2327,"-8"10"332,6-8-2591,-48 62 3306,46-58-3041,0 0-1,0 1 1,1 0-1,0 0 1,1 0-1,-1 0 1,1 0-1,0 0 1,1 1-1,-1 12 1,2-18-328,1 0 0,-1 0 0,0-1 0,1 1 0,0 0 0,-1 0 0,1 0 1,0-1-1,0 1 0,0 0 0,0-1 0,0 1 0,1-1 0,-1 1 0,0-1 0,1 0 1,-1 1-1,1-1 0,-1 0 0,1 0 0,0 0 0,-1 0 0,1 0 0,0-1 0,0 1 1,0 0-1,-1-1 0,1 1 0,0-1 0,0 0 0,0 0 0,0 0 0,0 0 0,3 0 0,1 0 9,1 1 0,0-2-1,0 1 1,0-1 0,0 0-1,0 0 1,-1-1-1,1 0 1,6-3 0,-1-2-41,-1 0 1,-1-1 0,1 0-1,-1 0 1,-1-1 0,1-1-1,-2 0 1,1 0 0,-1 0-1,-1-1 1,0 0 0,-1-1-1,7-14 1,-8 15-105,0 0-1,-1 0 1,-1 0 0,0 0-1,0-1 1,-1 1 0,-1-1 0,0 0-1,0 0 1,-1 1 0,0-1-1,-1 0 1,-1 0 0,-5-22-1,4 29 117,1 0 0,-1 0-1,1 0 1,-1 0 0,-1 1-1,1-1 1,-1 1 0,0 0-1,0 0 1,0 0 0,0 0 0,-1 1-1,1-1 1,-1 1 0,0 1-1,0-1 1,0 1 0,0-1-1,-1 1 1,1 1 0,-1-1-1,1 1 1,-1 0 0,1 0-1,-1 1 1,0 0 0,1 0-1,-1 0 1,0 0 0,-10 3-1,14-2 39,0-1 0,0 1 0,-1-1 0,1 1 0,0 0 0,0 0 0,0 0 0,0 0 0,0 0 0,0 1 0,0-1 0,0 1 0,1-1 0,-1 1 0,1-1 0,-1 1-1,1 0 1,-1 0 0,1 0 0,0 0 0,0 0 0,0 0 0,0 0 0,0 0 0,1 0 0,-1 1 0,0-1 0,1 0 0,0 0 0,-1 1 0,1-1 0,0 0 0,0 1 0,1-1 0,-1 0 0,0 1-1,1-1 1,1 4 0,1 4-58,0 1 0,1-1 0,0 0 0,0-1 0,1 1 0,1-1-1,6 9 1,-2-5 4,66 100-3474,-67-97 682,0 1 0,10 33-1,-9-15-2802</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1.849"/>
    </inkml:context>
    <inkml:brush xml:id="br0">
      <inkml:brushProperty name="width" value="0.025" units="cm"/>
      <inkml:brushProperty name="height" value="0.025" units="cm"/>
    </inkml:brush>
  </inkml:definitions>
  <inkml:trace contextRef="#ctx0" brushRef="#br0">197 185 14382,'-9'1'1905,"-1"2"-1358,0 1 0,0 0 0,0 0-1,0 1 1,1 0 0,0 1 0,0 0-1,1 0 1,-1 1 0,1 0-1,-12 14 1,13-14-207,1 0 0,0 1 0,0 0 0,1 0 0,0 0 0,0 1-1,0-1 1,1 1 0,1 0 0,0 0 0,0 1 0,1-1 0,0 0 0,-1 13-1,3-20-331,0 0 0,0-1 0,0 1-1,1-1 1,-1 1 0,1-1 0,-1 1-1,1-1 1,0 1 0,-1-1 0,1 0-1,0 1 1,0-1 0,0 0 0,0 1-1,0-1 1,0 0 0,0 0 0,1 0-1,-1 0 1,0 0 0,1 0 0,-1-1-1,0 1 1,1 0 0,-1-1 0,1 1-1,-1-1 1,1 1 0,0-1 0,-1 0-1,1 0 1,-1 1 0,1-1 0,-1 0-1,1 0 1,0-1 0,-1 1 0,1 0-1,-1 0 1,3-2 0,3 1 24,1 0 0,-1-1 0,0 0 0,1 0 0,-1 0 0,0-1 0,12-7 0,-3-2-60,0-1 0,-1 0 0,0-1 0,-1 0 0,-1-1-1,0-1 1,-1 0 0,-1-1 0,0 0 0,10-25 0,-16 22-250,-5 13 51,-4 10-149,-6 11 542,1 1 0,1 0 0,-9 21 0,15-31-85,-1 0 1,1 0-1,1 1 0,-1-1 1,1 1-1,0-1 0,0 1 1,1-1-1,0 1 1,-1 0-1,2-1 0,-1 1 1,1 0-1,2 8 0,-2-12-75,0-1 1,1 1-1,-1-1 0,0 0 0,1 1 0,-1-1 0,1 0 0,0 0 0,-1 0 1,1 0-1,0 0 0,-1 0 0,1-1 0,0 1 0,0 0 0,0-1 0,0 0 1,0 1-1,0-1 0,-1 0 0,1 0 0,0 0 0,0 0 0,0 0 0,0-1 1,3 0-1,1 0 22,0 0 0,0 0 0,0-1 0,0 1 0,0-1 0,-1-1 0,9-4 0,-1-2-24,-2 0 0,1-1 0,-1-1 0,13-16 0,-20 22-113,1 0-1,-2 0 1,1 0-1,-1-1 1,0 0-1,0 0 0,0 0 1,-1 0-1,0 0 1,0 0-1,-1 0 1,2-13-1,-3 19 101,0-1 1,0 1-1,-1 0 1,1 0-1,0 0 1,0-1-1,0 1 1,-1 0-1,1 0 0,0 0 1,0 0-1,0 0 1,-1 0-1,1 0 1,0-1-1,0 1 0,-1 0 1,1 0-1,0 0 1,0 0-1,0 0 1,-1 0-1,1 0 0,0 0 1,0 0-1,-1 0 1,1 0-1,0 0 1,0 0-1,-1 1 1,1-1-1,0 0 0,0 0 1,-1 0-1,1 0 1,0 0-1,0 0 1,0 1-1,0-1 0,-1 0 1,1 0-1,0 0 1,0 0-1,0 1 1,0-1-1,-1 0 1,1 0-1,0 0 0,0 1 1,0-1-1,0 0 1,0 1-1,-12 9 4,-16 31 342,26-39-284,1 0-1,0 0 1,0 0-1,0 1 0,0-1 1,0 0-1,0 1 1,1-1-1,-1 1 1,1-1-1,0 1 1,-1-1-1,1 1 0,0-1 1,1 1-1,-1-1 1,1 5-1,0-5-44,1-1-1,-1 0 1,0 0-1,0 0 1,1 0 0,-1-1-1,0 1 1,1 0-1,-1 0 1,1-1-1,-1 1 1,1-1 0,0 1-1,-1-1 1,1 0-1,-1 0 1,1 0-1,0 0 1,-1 0 0,1 0-1,0 0 1,-1 0-1,3-1 1,40-9 56,-30 2-465,1 0 0,-2-1 0,1 0 0,-1-1 0,-1 0 0,1-1 0,-2-1 0,0 0 0,12-16 1,-38 61-99,12-26 912,0 0 0,1 0 0,0 1 0,0-1-1,0 0 1,1 1 0,0-1 0,1 1 0,0 8 0,1-15-392,0 0 0,-1 0 0,1 0 0,0 0 0,0 0 0,0-1 0,1 1-1,-1 0 1,0 0 0,0-1 0,0 1 0,0-1 0,1 1 0,-1-1 0,0 1 0,1-1 0,-1 0 0,0 0 0,1 1 0,-1-1 0,0 0 0,1 0 0,-1 0 0,0-1 0,1 1 0,-1 0 0,0 0 0,0-1 0,2 0 0,41-11 540,-24 1-611,-1-1 0,1-1 1,-2-1-1,0-1 0,-1 0 0,0-1 0,-2-1 1,0-1-1,0 0 0,-2-1 0,0 0 0,-1-1 0,-2-1 1,11-24-1,-20 43-92,0-1 0,0 1 0,0-1 0,0 0 1,-1 1-1,1-1 0,-1 0 0,0 0 0,1 1 0,-1-1 0,-1-4 1,1 7 119,0 0 1,0-1-1,0 1 1,-1 0 0,1-1-1,0 1 1,-1-1 0,1 1-1,0 0 1,0 0 0,-1-1-1,1 1 1,0 0 0,-1 0-1,1-1 1,-1 1 0,1 0-1,0 0 1,-1 0 0,1-1-1,-1 1 1,1 0 0,-1 0-1,1 0 1,0 0-1,-1 0 1,1 0 0,-1 0-1,1 0 1,-1 0 0,1 0-1,0 0 1,-1 0 0,1 1-1,-1-1 1,1 0 0,-1 0-1,1 1 1,-6 1 22,1 1 0,-1 0 1,1 1-1,0-1 0,0 1 0,0 0 0,-7 9 1,0 1 260,0 0 0,1 1 0,1 0 0,1 1 0,0 0 0,1 1 0,1 0 0,0 0 0,1 0 0,1 1 0,-5 32 1,5 4-89,2 1 1,6 86 0,0-21-700,-3-116 522,0 9-18,0 0-1,-1-1 0,-4 22 0,5-32 34,0 0 0,-1-1 0,1 1 0,0-1 0,-1 1 0,1 0 0,-1-1 0,1 1 0,-1-1 0,0 1 0,0-1 0,0 0 0,0 1 0,0-1 1,0 0-1,0 1 0,0-1 0,0 0 0,0 0 0,-1 0 0,1 0 0,-1 0 0,1 0 0,0-1 0,-1 1 0,1 0 0,-1-1 0,0 1 0,1-1 0,-1 0 0,1 1 0,-1-1 0,0 0 0,1 0 0,-1 0 0,0 0 0,1 0 0,-4-1 0,3 0 7,-1-1 0,1 0 0,-1 0 0,1 1 1,0-1-1,0-1 0,0 1 0,0 0 0,1 0 0,-1-1 0,0 1 0,1-1 0,0 1 1,-1-1-1,1 0 0,-1-4 0,-16-52-36,17 54 29,-9-35-147,-6-45-1,14 72-71,1-1 0,1 1 0,-1 0 0,2 0 0,0 0 0,1 0 0,5-21 0,-6 30 123,1 1 0,0-1 0,-1 1 0,2 0 0,-1-1 0,0 1 0,1 0 0,-1 0 0,1 1-1,0-1 1,0 0 0,0 1 0,0 0 0,0 0 0,1 0 0,-1 0 0,1 0 0,-1 1 0,1-1 0,5-1 0,7 0-1600,-1 0 1,1 0 0,27 0-1,16 1-5864</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2.603"/>
    </inkml:context>
    <inkml:brush xml:id="br0">
      <inkml:brushProperty name="width" value="0.025" units="cm"/>
      <inkml:brushProperty name="height" value="0.025" units="cm"/>
    </inkml:brush>
  </inkml:definitions>
  <inkml:trace contextRef="#ctx0" brushRef="#br0">168 164 17617,'0'0'1970,"-9"-4"218,-29-14-442,36 17-1679,1 1 0,-1 0 0,0-1 0,1 1 0,-1 0 0,0 0 0,0 0 0,1 0-1,-1 0 1,0 1 0,1-1 0,-1 0 0,0 1 0,1 0 0,-1-1 0,1 1 0,-1 0 0,1-1 0,-1 1 0,1 0 0,-1 0 0,1 0 0,-3 3 0,-22 31 751,21-27-435,-4 6 97,1 1 1,0-1-1,-5 18 1,11-27-392,0 0 1,0 0 0,1 0-1,0 0 1,0 0 0,0 0 0,0 0-1,1 0 1,0 0 0,0 0-1,1 0 1,-1 1 0,1-1-1,2 7 1,-1-10-84,-1 0 0,1 1 0,0-1 0,0 0-1,0 0 1,0-1 0,0 1 0,0 0 0,1-1 0,-1 1 0,1-1 0,-1 0 0,1 0-1,-1 0 1,1 0 0,0 0 0,-1-1 0,1 1 0,0-1 0,-1 1 0,1-1 0,0 0-1,0 0 1,0 0 0,-1-1 0,1 1 0,0-1 0,4-1 0,4 0 28,0 0-1,0-1 1,0-1 0,-1 0 0,18-9 0,-5-2-90,0-2 1,-1 0-1,0-1 1,-2-2-1,0 0 1,-1-1 0,-2-1-1,0 0 1,-1-1-1,-1-1 1,-1-1-1,15-39 1,-26 59-72,-2 0 1,1 0-1,0 0 1,-1 0-1,0 0 0,0-8 1,-17 21-184,7 2 405,0-1-1,1 2 0,0-1 0,0 1 1,1 1-1,1-1 0,0 1 1,1 0-1,0 1 0,0-1 1,2 1-1,-1 0 0,2 0 1,0 0-1,0 0 0,1 0 1,1 22-1,1-32-95,0 1 1,0-1 0,0 0-1,0 0 1,0 0-1,0 0 1,1 0-1,0 0 1,-1-1 0,1 1-1,0-1 1,1 1-1,-1-1 1,0 1-1,1-1 1,-1 0 0,1 0-1,-1 0 1,1-1-1,0 1 1,0-1-1,0 1 1,0-1 0,0 0-1,0 0 1,0 0-1,1-1 1,-1 1-1,0-1 1,0 1-1,1-1 1,-1 0 0,0-1-1,0 1 1,1 0-1,3-2 1,1 1-77,-1 0 0,1-1 0,-1 0 0,1 0 1,-1-1-1,0 0 0,0 0 0,-1 0 0,1-1 0,0 0 0,-1 0 0,0-1 0,0 0 1,9-10-1,-12 11-23,0 0-1,-1 0 1,0 0 0,1-1 0,-2 1 0,1-1-1,0 1 1,-1-1 0,0 0 0,0 1 0,0-1-1,0-6 1,-1 10 86,0 0 0,0 1 0,-1-1 0,1 1 0,0-1 0,0 1 0,0-1 0,0 1-1,-1-1 1,1 1 0,0-1 0,0 1 0,-1-1 0,1 1 0,0-1 0,-1 1 0,1 0 0,-1-1 0,1 1 0,0 0 0,-1-1 0,1 1-1,-1 0 1,1-1 0,-1 1 0,1 0 0,-1 0 0,1 0 0,-1-1 0,1 1 0,-1 0 0,0 0 0,1 0 0,-1 0 0,1 0 0,-1 0-1,1 0 1,-1 0 0,1 0 0,-1 0 0,1 1 0,-1-1 0,0 0 0,1 0 0,-1 0 0,1 1 0,-1-1 0,1 0 0,0 0 0,-1 1-1,1-1 1,-1 1 0,1-1 0,-1 1 0,-28 19 356,23-12 29,-1 0 1,1 0 0,1 1-1,-7 12 1,11-19-255,0 0-1,0 1 1,0-1 0,1 1 0,-1-1-1,0 1 1,1 0 0,0-1 0,0 1 0,0 3-1,0-5-97,0 0 0,0 0-1,1 0 1,-1 0 0,0 0-1,1-1 1,-1 1 0,1 0-1,-1 0 1,1 0-1,-1 0 1,1-1 0,-1 1-1,1 0 1,0-1 0,0 1-1,-1 0 1,1-1 0,0 1-1,0-1 1,0 0 0,-1 1-1,1-1 1,0 1 0,0-1-1,0 0 1,0 0 0,1 1-1,17 1-131,-1-1-1,1 0 1,-1-1-1,1-1 1,0-1-1,-1 0 1,36-11-1,-28 7-834,0 1 0,52-3-1,-77 9 1006,-1-1-1,1 0 1,-1 0-1,1 1 0,-1-1 1,1 0-1,-1 1 1,1-1-1,-1 0 1,1 1-1,-1-1 1,0 1-1,1-1 0,-1 1 1,0-1-1,1 1 1,-1-1-1,0 1 1,0-1-1,1 1 0,-1 0 1,0-1-1,0 1 1,0-1-1,0 1 1,0 0-1,0-1 0,0 1 1,0-1-1,0 1 1,0 0-1,0-1 1,0 1-1,0-1 0,0 1 1,-1-1-1,1 1 1,0 0-1,-1 0-9,1 0 1,0-1-1,-1 1 0,1-1 0,0 1 0,0 0 1,0-1-1,0 1 0,0-1 0,0 1 0,0 0 1,0-1-1,0 1 0,0 0 0,0-1 1,0 1-1,0-1 0,0 1 0,0 0 0,1-1 1,-1 1-1,0-1 0,1 1 0,-1-1 0,0 1 1,1 0-1,-1-1 0,0 0 0,1 1 0,-1-1 1,1 1-1,-1-1 0,1 1 0,-1-1 0,1 0 1,-1 1-1,1-1 0,0 0 0,0 1 1,11-3-110,1 0 1,-1 0 0,0-1-1,0 0 1,0-1 0,0 0-1,18-11 1,-17 9-268,1 0 0,0 0-1,0 1 1,0 1 0,17-3-1,-27 7 324,0-1 1,0 1-1,0-1 0,-1 1 1,1 0-1,0 0 0,0 1 0,0-1 1,-1 1-1,1 0 0,0 0 1,-1 0-1,1 0 0,-1 1 0,1 0 1,-1-1-1,5 5 0,-3-1 11,0 1 0,0 0 0,-1 0 0,0 0 0,0 0-1,-1 1 1,5 13 0,-6-15-588,2 3-1853,0-4-3262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3.403"/>
    </inkml:context>
    <inkml:brush xml:id="br0">
      <inkml:brushProperty name="width" value="0.025" units="cm"/>
      <inkml:brushProperty name="height" value="0.025" units="cm"/>
    </inkml:brush>
  </inkml:definitions>
  <inkml:trace contextRef="#ctx0" brushRef="#br0">64 174 19859,'-14'56'1494,"0"-3"14,2 2 0,2-1 1,-3 79-1,13-132-1494,0-1 0,0 1 1,0-1-1,0 1 0,0 0 0,0-1 1,0 1-1,0-1 0,0 1 0,0 0 1,0-1-1,0 1 0,0-1 0,1 1 1,-1-1-1,0 1 0,0-1 0,1 1 1,-1-1-1,0 1 0,0-1 0,1 1 1,-1-1-1,1 1 0,-1-1 0,1 1 1,-1-1-1,0 0 0,1 1 1,-1-1-1,1 0 0,0 1 0,18-10 351,14-27 22,-21 15-589,-1-1 0,-1 0 0,-1 0 0,-1-1 0,-1 0 0,-2 0 0,0-1 0,-1 0 0,-1 0 0,-1 0 0,-1 0 0,-5-42 0,-4 39-758,7 27 934,1-1 1,-1 1-1,1-1 0,-1 1 0,1-1 0,-1 1 0,1-1 0,-1 1 0,1 0 0,-1-1 0,1 1 0,-1 0 0,0 0 0,1 0 0,-1-1 0,0 1 1,1 0-1,-1 0 0,0 0 0,1 0 0,-1 0 0,0 0 0,0 0 0,-1 1 28,0 0-1,1-1 1,-1 1 0,0 0-1,1 0 1,-1 0 0,1 0 0,0 1-1,-1-1 1,1 0 0,0 1-1,0-1 1,0 0 0,0 1-1,0 0 1,0-1 0,0 1 0,0 0-1,0-1 1,1 1 0,-1 0-1,0 2 1,-1 2 99,1 0-1,0 0 0,-1 1 1,2-1-1,-1 0 1,1 0-1,0 9 1,1-13-79,-1-1 0,1 1 0,-1-1 0,1 0 1,0 1-1,-1-1 0,1 0 0,0 1 0,0-1 1,0 0-1,0 0 0,0 0 0,0 1 1,0-1-1,1 0 0,-1-1 0,0 1 0,0 0 1,1 0-1,-1-1 0,1 1 0,-1 0 1,0-1-1,1 1 0,-1-1 0,1 0 0,0 0 1,-1 1-1,1-1 0,-1 0 0,1 0 0,-1 0 1,3-1-1,7 0 42,0-1 0,0 0-1,0 0 1,0-1 0,-1 0 0,1-1 0,-1 0-1,0-1 1,0 0 0,-1-1 0,17-12 0,10-9 66,47-49 1,-81 74-128,73-78-302,-77 99-357,-50 124 599,6-19 503,38-96-460,1 0-1,2 1 0,-4 49 1,9-75-178,0 0 0,0-1 1,0 1-1,0 0 0,0 0 0,0-1 1,1 1-1,-1 0 0,1-1 1,0 1-1,0 0 0,0-1 1,0 0-1,0 1 0,1-1 0,-1 1 1,1-1-1,3 3 0,-3-3-415,1 0 0,0 0 0,0 0 0,0-1 0,0 1 0,0-1 0,1 0 0,-1 0 0,0 0 0,0-1 0,1 1 0,-1-1 0,1 0 0,5 0 0,20 0-4433</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3.780"/>
    </inkml:context>
    <inkml:brush xml:id="br0">
      <inkml:brushProperty name="width" value="0.025" units="cm"/>
      <inkml:brushProperty name="height" value="0.025" units="cm"/>
    </inkml:brush>
  </inkml:definitions>
  <inkml:trace contextRef="#ctx0" brushRef="#br0">157 159 10122,'0'0'9876,"-9"1"-7741,5-1-1944,-1 1-1,0 0 1,1 0 0,-1 1-1,1 0 1,0-1 0,-1 1 0,1 1-1,0-1 1,0 1 0,-7 5-1,0 2 529,1 0-1,0 1 1,-11 15-1,14-17-322,4-5-298,0 0 1,-1 0-1,1 0 1,1 1-1,-1-1 1,1 1-1,0 0 0,0 0 1,0 0-1,-1 5 1,6-9-87,1 0-1,0 0 1,-1 0 0,1 0 0,0-1 0,-1 1-1,1-1 1,0 0 0,0 0 0,5-1-1,-3 0-1,22 1-206,0 0-1,0 2 1,0 1 0,0 1 0,-1 2 0,0 0-1,34 14 1,-61-21 319,1 1-1,0-1 1,-1 0 0,1 1-1,-1-1 1,1 0-1,-1 0 1,0 1 0,1-1-1,-1 0 1,0 0 0,1 0-1,-1 1 1,0-1-1,0 0 1,0 0 0,0 0-1,0 0 1,0 0-1,0 1 1,0-1 0,0 0-1,0 0 1,-1-1 0,0-28 623,-8-32 137,5 42-1082,0 0 1,2 0-1,0 0 1,1 0-1,1 0 0,4-23 1,-4 41-3,1 0 1,0 1 0,0-1 0,0 0-1,0 1 1,0-1 0,0 1 0,1-1-1,-1 1 1,1-1 0,-1 1-1,1 0 1,-1 0 0,1 0 0,3-2-1,35-17-5242,-12 7-1759,-2-4-1350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4.439"/>
    </inkml:context>
    <inkml:brush xml:id="br0">
      <inkml:brushProperty name="width" value="0.025" units="cm"/>
      <inkml:brushProperty name="height" value="0.025" units="cm"/>
    </inkml:brush>
  </inkml:definitions>
  <inkml:trace contextRef="#ctx0" brushRef="#br0">115 0 14189,'0'0'4848,"-11"14"-3172,-1 2-1073,0 0 0,2 1 1,0 0-1,1 1 0,1 0 0,0 0 1,1 1-1,-8 37 0,9-11-481,2 1-1,2 0 0,5 71 1,-3-115-141,0 1-1,1 0 1,-1 0 0,1-1-1,-1 1 1,1 0 0,0-1-1,0 1 1,0-1 0,0 1-1,0-1 1,1 1 0,-1-1-1,1 0 1,0 0 0,2 3-1,-2-4-19,-1 0-1,1 0 0,-1 0 0,1 0 0,0-1 0,-1 1 1,1-1-1,0 1 0,-1-1 0,1 0 0,0 1 0,0-1 0,0 0 1,-1 0-1,1 0 0,0 0 0,0-1 0,3 0 0,2-1-288,-1-1 0,1 1 0,-1-1 0,0-1 0,0 1-1,0-1 1,0 0 0,-1-1 0,1 1 0,-1-1 0,5-6-1,8-10-2038,-2 0-1,14-24 0,-25 37 1831,0 0-1,-1 0 1,0 0 0,-1-1 0,0 1-1,0-1 1,-1 0 0,0 0 0,1-16 0,-4 34 6872,-3 1-4379,-2 13-756,6-21-1021,0 1-1,-1-1 1,1 1-1,0 0 0,1-1 1,-1 1-1,0-1 1,1 1-1,-1-1 1,1 1-1,0-1 1,0 0-1,0 1 0,0-1 1,0 0-1,0 0 1,1 1-1,-1-1 1,4 3-1,-3-3-91,1-1 0,-1 0 1,1 0-1,-1-1 0,1 1 0,-1 0 0,1-1 0,0 1 0,-1-1 1,1 0-1,0 0 0,-1 0 0,1 0 0,0-1 0,-1 1 0,1-1 1,-1 1-1,1-1 0,4-2 0,4-2 11,0 0 0,0 0 0,0-1 0,-1-1 0,0 1 0,0-2 0,14-14 1,59-66 338,-80 84-437,12-13-64,-1-1 0,16-27 0,-26 38 35,0-1 1,0 0-1,-1 0 0,0 0 0,0 0 0,0 0 0,-1-1 1,-1 1-1,2-14 0,-15 34-238,5 0 325,1 1-1,0 0 1,0-1-1,2 2 1,0-1-1,0 0 1,-2 19-1,2 2 1056,-1 63-1,5-84-1019,0 1-1,1-1 0,1 0 1,0 0-1,1 0 0,0 0 1,1 0-1,0-1 0,12 23 1,-8-25-872,-6-17-972,-5-19-428,-39-70 635,34 81 1792,0-1-1,1 0 1,0 0-1,1-1 1,1 1-1,1-1 1,0-1-1,-2-26 1,6 42-211,1 0 0,-1 0 0,1 0 1,-1 0-1,1 1 0,0-1 0,0 0 1,0 0-1,0 1 0,0-1 0,0 0 1,0 1-1,0-1 0,1 1 0,-1 0 1,0-1-1,1 1 0,-1 0 0,1 0 1,0 0-1,-1 0 0,1 0 0,0 0 0,0 0 1,0 1-1,-1-1 0,1 1 0,0-1 1,0 1-1,0 0 0,4 0 0,10-2-40,1 0-1,30 3 1,-27-1-68,111 0-5257,-55-1-4099</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6.813"/>
    </inkml:context>
    <inkml:brush xml:id="br0">
      <inkml:brushProperty name="width" value="0.025" units="cm"/>
      <inkml:brushProperty name="height" value="0.025" units="cm"/>
    </inkml:brush>
  </inkml:definitions>
  <inkml:trace contextRef="#ctx0" brushRef="#br0">181 43 15663,'0'-2'165,"0"0"0,0 1 0,0-1 0,0 1 0,0-1 0,0 1 0,0-1 0,0 1 0,-1-1 0,1 1 0,-1-1 0,1 1 0,-1-1 0,0 1 0,1 0 0,-1-1 0,0 1 0,0 0 0,0 0 0,0-1 0,0 1 0,0 0 0,0 0 0,0 0 0,-1 0 0,1 0 0,0 1 0,-1-1 0,1 0 0,0 0 0,-1 1 0,1-1 0,-1 1 0,1 0 0,-1-1 0,1 1 0,-1 0 0,0 0 0,1 0 0,-3 0 0,-1 1-107,1-1 1,-1 1 0,1 0-1,0 1 1,-1-1 0,1 1-1,0 0 1,0 0-1,0 0 1,0 0 0,0 1-1,1 0 1,-7 5 0,1 2-5,-1 1 1,1 0 0,1 0 0,0 1-1,-8 15 1,13-22 13,1 1 0,-1-1 0,1 0 0,0 1-1,1 0 1,-1-1 0,1 1 0,0 0 0,1 0 0,-1 0 0,1 0 0,0 0 0,1 0 0,-1-1-1,3 9 1,-2-12-62,0 0 1,0-1-1,1 1 0,-1-1 0,0 1 0,1-1 0,0 1 0,-1-1 0,1 0 1,0 0-1,-1 0 0,1 0 0,0 0 0,0 0 0,0-1 0,0 1 0,0-1 0,0 1 1,0-1-1,0 0 0,0 1 0,0-1 0,0 0 0,0-1 0,2 1 0,5 0 13,0 0-1,0-1 1,-1 0-1,15-4 0,-11 0-23,0 0 0,1-1 0,-2-1 0,1 0 0,-1 0 0,0-1 0,-1 0 0,13-13 0,70-82-58,-83 90 102,-14 28 636,-4 6-190,2 0 0,1 1 0,-5 32 1,10-53-472,0-1 1,0 1-1,0 0 1,0 0 0,0-1-1,1 1 1,-1 0-1,0-1 1,0 1-1,1-1 1,-1 1 0,0 0-1,1-1 1,-1 1-1,1-1 1,-1 1-1,0-1 1,1 1 0,0-1-1,-1 1 1,1-1-1,-1 1 1,1-1-1,-1 0 1,1 1 0,0-1-1,-1 0 1,1 1-1,0-1 1,28 2 361,-21-3-259,0-1 0,-1 1 0,0-1 1,1 0-1,9-5 0,-5-1-115,0 0-1,-1-1 1,0-1 0,0 1 0,-1-2-1,0 1 1,-1-2 0,0 1 0,-1-1 0,0 0-1,6-14 1,-37 64-443,12-22 669,1 1 0,-11 23 0,19-36-160,1 0 0,-1 0 0,1 0 0,0 0 0,0 0 0,0 1 0,0-1 0,1 0 0,0 1 0,-1-1 0,2 0 0,-1 1 0,1-1 0,-1 0 0,1 0 0,2 5 0,-1-7-65,-1 0 0,1 0 0,0-1 0,1 0 0,-1 1 0,0-1 0,0 0 0,0 0-1,1 0 1,-1 0 0,1 0 0,-1-1 0,1 1 0,-1-1 0,1 1 0,-1-1 0,1 0 0,-1 0 0,1 0 0,-1-1 0,4 0 0,55-8-687,-52 6-570,-1-2 0,0 1 0,0-1 0,0-1 0,0 1 1,12-14-1,-17 17 560,19-20-5808</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7.517"/>
    </inkml:context>
    <inkml:brush xml:id="br0">
      <inkml:brushProperty name="width" value="0.025" units="cm"/>
      <inkml:brushProperty name="height" value="0.025" units="cm"/>
    </inkml:brush>
  </inkml:definitions>
  <inkml:trace contextRef="#ctx0" brushRef="#br0">140 14 4869,'0'0'24994,"-9"2"-25063,8-1 38,-36 11 86,35-12-86,0 1 0,0-1 1,1 1-1,-1 0 0,1 0 0,-1 0 0,0 0 1,1 0-1,0 0 0,-1 0 0,1 0 1,0 1-1,-1-1 0,1 1 0,0-1 1,0 1-1,0-1 0,0 1 0,0-1 0,1 1 1,-1 0-1,0 2 0,7-3-888,1 0 0,-1-1 0,1 0 0,0 0 0,11-2 0,26-11-3113,-21 0 4823,-25 9 43,0 1-1,0 0 0,0 0 0,0 0 1,-1 1-1,1-1 0,-1 1 0,0-1 1,1 1-1,-4-2 0,5 3-854,-33 13 37,27-8 109,1 0 0,-1 0 0,1 1 0,0 0 0,-10 11 0,15-15-118,0 1 1,0-1-1,0 1 0,0 0 1,0-1-1,0 1 0,0-1 1,1 1-1,-1 0 0,1 0 1,-1-1-1,1 1 0,0 0 1,-1 0-1,1 0 0,0 0 0,0-1 1,1 1-1,-1 0 0,0 0 1,0 0-1,1-1 0,0 1 1,-1 0-1,1 0 0,0-1 1,-1 1-1,1-1 0,0 1 1,3 2-1,3 5-9,1 0 0,1-1-1,16 14 1,21 20 38,-46-41-15,0-1 1,-1 1 0,1-1 0,0 1 0,0-1 0,0 0 0,-1 1 0,1-1 0,0 0 0,0 1 0,-1-1 0,1 0 0,0 1 0,-1-1 0,1 0 0,0 1 0,-1-1-1,1 0 1,0 0 0,-1 0 0,1 1 0,-1-1 0,1 0 0,0 0 0,-1 0 0,1 0 0,-1 0 0,1 0 0,-1 0 0,1 0 0,0 0 0,-1 0 0,1 0 0,-1 0-1,1 0 1,-1 0 0,1 0 0,0 0 0,-1 0 0,0-1 0,-29 2 589,26-1-531,-111 0 214,115 0-394,0 0 0,1 0-1,-1 0 1,0 0 0,0 0 0,0 0-1,0 0 1,0 0 0,0 0 0,1 0 0,-1 0-1,0 0 1,0 0 0,0 1 0,0-1-1,0 0 1,0 0 0,0 0 0,0 0 0,1 0-1,-1 0 1,0 0 0,0 1 0,0-1 0,0 0-1,0 0 1,0 0 0,0 0 0,0 0-1,0 1 1,0-1 0,0 0 0,0 0 0,0 0-1,0 0 1,0 0 0,0 1 0,0-1-1,0 0 1,0 0 0,0 0 0,0 0 0,0 0-1,0 1 1,-1-1 0,1 0 0,0 0-1,0 0 1,0 0 0,0 0 0,0 0 0,0 0-1,0 0 1,0 1 0,-1-1 0,1 0-1,13 7-3720,7-4-3920,5-1-3737</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7.878"/>
    </inkml:context>
    <inkml:brush xml:id="br0">
      <inkml:brushProperty name="width" value="0.025" units="cm"/>
      <inkml:brushProperty name="height" value="0.025" units="cm"/>
    </inkml:brush>
  </inkml:definitions>
  <inkml:trace contextRef="#ctx0" brushRef="#br0">270 0 13901,'0'0'15503,"-12"13"-14772,-69 73 278,-86 95-155,157-169-5488,25-28 750,26-35-3533,-15 14 2874,0-3-411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02.362"/>
    </inkml:context>
    <inkml:brush xml:id="br0">
      <inkml:brushProperty name="width" value="0.025" units="cm"/>
      <inkml:brushProperty name="height" value="0.025" units="cm"/>
    </inkml:brush>
  </inkml:definitions>
  <inkml:trace contextRef="#ctx0" brushRef="#br0">23 23 6054,'0'0'8344,"-4"0"-7827,-11 0-228,11 0-102,44 13 21,-13-8-248,0-1-1,0-1 1,1-2 0,39-2 0,114-21-360,-114 12 241,93-3 1,-48 13 168,485 13-282,-562-10 266,407 19 7,127-18 12,424-5 6,-96-20 7,-621 14-41,636-9 30,72 38-9,262 23 39,-514-25-32,723-29 25,-501-8-647,-221 25 526,731-16-154,943-28 87,-1238 94 270,161 0 6,-1221-58-126,1000-37 5,-1007 32 403,178 12 1,-220-3-169,-55-4-277,-25-1-6583,11-2 1293</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8.238"/>
    </inkml:context>
    <inkml:brush xml:id="br0">
      <inkml:brushProperty name="width" value="0.025" units="cm"/>
      <inkml:brushProperty name="height" value="0.025" units="cm"/>
    </inkml:brush>
  </inkml:definitions>
  <inkml:trace contextRef="#ctx0" brushRef="#br0">213 0 5541,'0'0'18839,"1"13"-17798,-5 71 574,-1 39-177,5-108-1587,1-1 0,0 1-1,1 0 1,1-1-1,1 0 1,5 15 0,-5-15-2368,-12-27-19865</inkml:trace>
  <inkml:trace contextRef="#ctx0" brushRef="#br0" timeOffset="1">0 149 13581,'0'0'5893,"64"0"-4419,-22 0-834,12 0-319,-1 0-129,6 0-96,-5-2-256,1-4-2082,-8-4-3588</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8.579"/>
    </inkml:context>
    <inkml:brush xml:id="br0">
      <inkml:brushProperty name="width" value="0.025" units="cm"/>
      <inkml:brushProperty name="height" value="0.025" units="cm"/>
    </inkml:brush>
  </inkml:definitions>
  <inkml:trace contextRef="#ctx0" brushRef="#br0">59 0 5317,'0'0'19218,"49"34"-18897,-10-33-257,-3 0-353,-4-1-1729,-4 2-2882,-14-1-3941</inkml:trace>
  <inkml:trace contextRef="#ctx0" brushRef="#br0" timeOffset="1">0 157 12780,'0'0'10858,"76"7"-10569,-27-14-225,9-3-128,-1-2-2146,-1-3-5350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8.938"/>
    </inkml:context>
    <inkml:brush xml:id="br0">
      <inkml:brushProperty name="width" value="0.025" units="cm"/>
      <inkml:brushProperty name="height" value="0.025" units="cm"/>
    </inkml:brush>
  </inkml:definitions>
  <inkml:trace contextRef="#ctx0" brushRef="#br0">57 0 16784,'0'0'1345,"0"61"449,-6-20 640,-3 5-864,-3-1-641,7 0 192,-5-4-193,7-2-543,-3-6-289,4-7-64,-2-6-128,4-9-801,0-31-9385,0-8 3140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9.273"/>
    </inkml:context>
    <inkml:brush xml:id="br0">
      <inkml:brushProperty name="width" value="0.025" units="cm"/>
      <inkml:brushProperty name="height" value="0.025" units="cm"/>
    </inkml:brush>
  </inkml:definitions>
  <inkml:trace contextRef="#ctx0" brushRef="#br0">1 251 14061,'-1'11'1773,"2"82"2742,-1-83-3945,2 0 0,-1-1-1,1 1 1,1-1 0,0 0-1,0 0 1,1 0 0,0 0-1,5 9 1,-3-11-474,-1 1 0,1-1 0,0 0 0,1 0 0,0-1 1,0 0-1,0 0 0,1-1 0,-1 0 0,1 0 0,16 6 0,-21-9-30,1-1 1,0 0-1,-1 0 0,1 0 0,0 0 0,0 0 1,0-1-1,0 0 0,0 0 0,0 0 0,-1-1 0,1 1 1,0-1-1,0 0 0,0 0 0,0 0 0,-1 0 1,1-1-1,-1 1 0,1-1 0,-1 0 0,1 0 1,-1 0-1,0-1 0,0 1 0,0-1 0,0 0 1,-1 0-1,5-5 0,8-17 9,-1 0 1,-1-1-1,-2-1 1,0 0-1,-2 0 0,0-1 1,7-50-1,-11 53-106,-1 0 0,-1-1 0,-2 1 0,0-1-1,-5-45 1,3 68 54,0 0 0,0 1 0,0-1 0,0 0 0,0 0 0,0 1 0,-1-1 0,1 1 0,-1 0 0,0-1 0,0 1 0,0 0 0,0 0 0,0 0 0,-4-3 0,6 5-21,-1 0 1,1-1-1,-1 1 0,1 0 1,-1 0-1,1-1 1,-1 1-1,0 0 0,1 0 1,-1 0-1,1 0 1,-1 0-1,0 0 0,1 0 1,-1 0-1,1 0 1,-1 0-1,0 0 0,1 0 1,-1 0-1,1 0 1,-1 0-1,0 1 0,1-1 1,-1 0-1,1 0 1,-1 1-1,0 0-15,0 1 0,0-1 0,0 0 0,0 1 0,1-1 0,-1 0 0,0 1 0,1-1 0,-1 1 0,1-1 0,0 1 0,-1 0 0,1-1 0,0 1 0,0-1 0,0 3 0,0 1-253,0 1 0,1 0 0,0 0 0,-1 0 0,2 0 0,2 9 0,10 17-4150,0-7-2818</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9.831"/>
    </inkml:context>
    <inkml:brush xml:id="br0">
      <inkml:brushProperty name="width" value="0.025" units="cm"/>
      <inkml:brushProperty name="height" value="0.025" units="cm"/>
    </inkml:brush>
  </inkml:definitions>
  <inkml:trace contextRef="#ctx0" brushRef="#br0">0 0 16592,'0'0'4895,"2"12"-3635,13 103 1564,-1 207-1,-9-94-1610,82 676 52,-84-877-1098,1 0 0,2 0-1,17 50 1,-21-72-100,1-1 1,0 0-1,0 0 0,0-1 1,0 1-1,8 5 0,7 0-2028,-17-9 1695,-1-1 1,1 1-1,-1 0 0,1 0 0,-1 0 1,1 0-1,-1 0 0,1 0 0,-1-1 1,1 1-1,-1 0 0,1 0 1,-1-1-1,1 1 0,-1 0 0,0-1 1,1 1-1,-1-1 0,0 1 0,1 0 1,-1-1-1,0 1 0,1-1 1,-1 1-1,0-1 0,0 1 0,0-1 1,1 1-1,-1-1 0,0 1 0,0-2 1,4-9-6739</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0.256"/>
    </inkml:context>
    <inkml:brush xml:id="br0">
      <inkml:brushProperty name="width" value="0.025" units="cm"/>
      <inkml:brushProperty name="height" value="0.025" units="cm"/>
    </inkml:brush>
  </inkml:definitions>
  <inkml:trace contextRef="#ctx0" brushRef="#br0">0 355 13229,'0'0'3982,"13"-1"-2407,327-39 3967,9-3-3431,237-29-796,97-18-59,51-5 1620,-517 81-4819</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0.616"/>
    </inkml:context>
    <inkml:brush xml:id="br0">
      <inkml:brushProperty name="width" value="0.025" units="cm"/>
      <inkml:brushProperty name="height" value="0.025" units="cm"/>
    </inkml:brush>
  </inkml:definitions>
  <inkml:trace contextRef="#ctx0" brushRef="#br0">0 1 18642,'0'0'2824,"11"2"-1015,55 10 326,0-3-1,103 1 0,18 2-1901,-132-5-380,67 16 0,-120-23 148,0 1-1,0-1 1,0 0-1,-1 1 1,1-1-1,0 1 1,-1-1-1,1 1 1,0 0-1,-1-1 0,1 1 1,-1 0-1,1 0 1,-1 0-1,1 1 1,-1-1-1,0 0 1,1 0-1,-1 1 1,0-1-1,0 1 1,0-1-1,0 1 1,0-1-1,-1 1 0,1 0 1,0-1-1,-1 1 1,1 0-1,-1 0 1,0-1-1,1 1 1,-1 0-1,0 0 1,0-1-1,0 1 1,0 0-1,-1 0 1,1 0-1,0-1 0,-1 1 1,1 0-1,-1 0 1,0-1-1,1 1 1,-1-1-1,0 1 1,0-1-1,0 1 1,-2 1-1,-7 11 159,0-1-1,0 0 1,-2-1-1,-15 15 1,18-20-132,-56 52 364,-83 57 0,51-50-4200,72-52-2394,2-8-4746</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1.194"/>
    </inkml:context>
    <inkml:brush xml:id="br0">
      <inkml:brushProperty name="width" value="0.025" units="cm"/>
      <inkml:brushProperty name="height" value="0.025" units="cm"/>
    </inkml:brush>
  </inkml:definitions>
  <inkml:trace contextRef="#ctx0" brushRef="#br0">1 579 6822,'0'0'17510,"1"-11"-16597,3-7-435,0 1 0,0-1 0,2 1-1,0 1 1,17-32 0,48-82 1152,-27 47-1658,68-97 1,-109 177-27,0-1 0,0 0 0,0 1 0,0 0 0,1 0 0,0 0 0,-1 0 0,1 0 0,0 1 1,0 0-1,8-4 0,-11 6 44,1-1 0,0 1 0,-1 0 0,1-1 0,0 1 1,0 0-1,-1 0 0,1 0 0,0 0 0,-1 1 0,1-1 0,0 0 1,0 1-1,-1-1 0,1 1 0,-1-1 0,1 1 0,-1 0 0,1 0 1,-1 0-1,1 0 0,-1 0 0,1 0 0,-1 0 0,0 0 0,0 0 1,0 1-1,0-1 0,0 0 0,0 1 0,0-1 0,0 1 0,1 2 1,12 28 113,-1 1 0,-1 1 1,-2 0-1,8 51 1,-8-36-633,21 59 1,-25-91-690,1-1-1,1 0 1,0 0-1,11 14 1,2-4-7447</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2.377"/>
    </inkml:context>
    <inkml:brush xml:id="br0">
      <inkml:brushProperty name="width" value="0.025" units="cm"/>
      <inkml:brushProperty name="height" value="0.025" units="cm"/>
    </inkml:brush>
  </inkml:definitions>
  <inkml:trace contextRef="#ctx0" brushRef="#br0">70 31 9065,'-1'42'8531,"-2"2"-3557,-14 92-2784,1-9-1427,10 7 1458,19-294-2065,-1 31-585,-11 102 294,0-4-301,1-1 0,1 1 0,9-36 0,-11 65 406,-1 0 0,1 0 0,0 0-1,-1 0 1,1 0 0,0 1 0,0-1-1,0 0 1,1 1 0,-1-1 0,0 1-1,1-1 1,-1 1 0,1-1 0,-1 1-1,1 0 1,0 0 0,-1 0 0,1 0-1,0 0 1,0 0 0,2 0 0,0 0 14,1 0 0,-1 1 0,0-1 0,1 1 0,-1 0 0,0 0 1,0 1-1,1-1 0,-1 1 0,5 2 0,1 0 45,0 0 0,0 1 0,-1 0 0,0 1 0,0 0 0,0 1 1,0 0-1,9 8 0,-16-13 11,-1 1 1,0-1 0,1 0-1,-1 0 1,0 1 0,0-1-1,0 0 1,0 1-1,0-1 1,0 1 0,-1 0-1,1-1 1,0 1 0,-1 0-1,1-1 1,-1 1 0,0 0-1,1 0 1,-1-1 0,0 1-1,0 0 1,0 0 0,0-1-1,-1 1 1,1 0 0,0 0-1,-1-1 1,1 1-1,-1 0 1,0-1 0,1 1-1,-1-1 1,0 1 0,0 0-1,0-1 1,0 0 0,0 1-1,0-1 1,-1 0 0,1 0-1,0 1 1,-1-1 0,1 0-1,-1 0 1,1 0 0,-3 1-1,-9 5 270,1 0 0,-1-1-1,-1-1 1,-18 6 0,5-3-8,0-1-1,0-1 1,-38 2-1,63-7-514,-6-2-208,9-4-2767,8-7-2940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3.113"/>
    </inkml:context>
    <inkml:brush xml:id="br0">
      <inkml:brushProperty name="width" value="0.025" units="cm"/>
      <inkml:brushProperty name="height" value="0.025" units="cm"/>
    </inkml:brush>
  </inkml:definitions>
  <inkml:trace contextRef="#ctx0" brushRef="#br0">323 0 15535,'0'0'11520,"-9"14"-10175,-237 318 1180,227-307-2519,-30 47-1613,67-103-14713,-2-1 7544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02.788"/>
    </inkml:context>
    <inkml:brush xml:id="br0">
      <inkml:brushProperty name="width" value="0.025" units="cm"/>
      <inkml:brushProperty name="height" value="0.025" units="cm"/>
    </inkml:brush>
  </inkml:definitions>
  <inkml:trace contextRef="#ctx0" brushRef="#br0">236 26 6951,'-5'-6'534,"5"4"-122,-1 1 1,0-1 0,0 1-1,0 0 1,0-1 0,0 1 0,0 0-1,0 0 1,-1 0 0,1 0-1,0 0 1,-1 0 0,1 0 0,0 0-1,-4-1 1,5 2 89,2 5-409,1-1 1,0 1-1,0-1 1,0 1-1,0-1 1,1 0-1,-1 0 1,1-1-1,0 1 1,0-1-1,1 0 1,5 3-1,-5-1-16,19 12-17,-11-8-49,-1 0-1,0 0 0,-1 1 1,0 1-1,17 20 0,-27-29 2,0-1 0,-1 0 0,1 1 0,-1-1 0,1 1 0,-1-1 0,0 1 0,0-1 0,1 1 0,-1-1 0,0 1 0,0-1 0,-1 1 0,1-1-1,0 1 1,0-1 0,-1 1 0,1-1 0,-1 0 0,1 1 0,-1-1 0,1 1 0,-1-1 0,0 0 0,0 0 0,0 1 0,0-1 0,0 0 0,0 0-1,0 0 1,0 0 0,0 0 0,0 0 0,-1 0 0,1-1 0,0 1 0,-1 0 0,1-1 0,-3 2 0,-9 4 343,-1 0-1,1 0 1,-17 3 0,15-4-159,-53 16 911,45-15-1161,0 1 0,1 0 1,0 2-1,1 1 1,-1 0-1,-33 24 0,44-24-3229,8-4-2237</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3.441"/>
    </inkml:context>
    <inkml:brush xml:id="br0">
      <inkml:brushProperty name="width" value="0.025" units="cm"/>
      <inkml:brushProperty name="height" value="0.025" units="cm"/>
    </inkml:brush>
  </inkml:definitions>
  <inkml:trace contextRef="#ctx0" brushRef="#br0">1 1 13421,'0'0'15150,"64"18"-14445,-38 3-385,8 3 64,4 3-608,3-1-192,1-3-2595,-3-2-4997</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4.142"/>
    </inkml:context>
    <inkml:brush xml:id="br0">
      <inkml:brushProperty name="width" value="0.025" units="cm"/>
      <inkml:brushProperty name="height" value="0.025" units="cm"/>
    </inkml:brush>
  </inkml:definitions>
  <inkml:trace contextRef="#ctx0" brushRef="#br0">5 0 12556,'0'0'2616,"0"13"-1388,-5 321 5634,21 502-3315,-7-754-3484,5-1-1,28 98 0,-31-166-134,-5-8-1691,-3-19-10105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4.627"/>
    </inkml:context>
    <inkml:brush xml:id="br0">
      <inkml:brushProperty name="width" value="0.025" units="cm"/>
      <inkml:brushProperty name="height" value="0.025" units="cm"/>
    </inkml:brush>
  </inkml:definitions>
  <inkml:trace contextRef="#ctx0" brushRef="#br0">1 424 11755,'0'0'8301,"16"6"-7366,17 3-588,0-2 1,0-1 0,1-2 0,0-1-1,-1-2 1,40-3 0,348-54 1422,-252 29-1549,90-11 77,504-81-498,-8-39 2563,-724 150-2992,120-29 2980,-113 30-5143,-17 5-4594,-37-3 1418</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4.973"/>
    </inkml:context>
    <inkml:brush xml:id="br0">
      <inkml:brushProperty name="width" value="0.025" units="cm"/>
      <inkml:brushProperty name="height" value="0.025" units="cm"/>
    </inkml:brush>
  </inkml:definitions>
  <inkml:trace contextRef="#ctx0" brushRef="#br0">1 1 17264,'0'0'4912,"10"2"-3701,39 12-454,-2 1 0,0 3 0,76 40-1,-119-56-749,1 1 0,-1 0-1,1 0 1,-1 0 0,0 1-1,0 0 1,0 0 0,-1 0-1,1 0 1,-1 0-1,0 0 1,0 1 0,-1 0-1,0 0 1,1-1 0,-1 1-1,-1 0 1,1 1 0,-1-1-1,1 6 1,-2-5 75,0 1 0,0-1 0,-1 1 0,0-1 0,0 1 0,-1-1 0,0 0 0,0 0 0,0 0 0,-1 0 0,1 0 0,-1 0 0,-1-1 0,1 1 0,-10 9 0,-1 2 225,-1-2-1,-1 1 0,0-2 0,-20 14 0,-25 5-1959,55-30 284,-1-1 0,0 0 0,0 0 0,0 0 0,0-1 0,-12 0 0,1-1-12980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5.560"/>
    </inkml:context>
    <inkml:brush xml:id="br0">
      <inkml:brushProperty name="width" value="0.025" units="cm"/>
      <inkml:brushProperty name="height" value="0.025" units="cm"/>
    </inkml:brush>
  </inkml:definitions>
  <inkml:trace contextRef="#ctx0" brushRef="#br0">1 456 16720,'0'0'11232,"12"-10"-10239,54-48-49,68-78 1,-114 114-852,-1-1 0,-1-2-1,-1 1 1,-2-2 0,0 0 0,-2-1 0,19-52 0,-29 254-910,0-152 714,0 0 0,1 1 0,2-1 0,0-1 0,1 1 0,15 29 0,15 26-9335,-26-55-369</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7.263"/>
    </inkml:context>
    <inkml:brush xml:id="br0">
      <inkml:brushProperty name="width" value="0.025" units="cm"/>
      <inkml:brushProperty name="height" value="0.025" units="cm"/>
    </inkml:brush>
  </inkml:definitions>
  <inkml:trace contextRef="#ctx0" brushRef="#br0">169 0 15855,'0'0'9241,"-1"10"-8328,-3 16-566,-1 0 1,0 0 0,-14 34-1,13-43-435,0-1-1,-1 0 0,-1 0 0,-1 0 0,0-1 0,-20 23 0,28-36-218,-1 0 0,0 0-1,-1-1 1,1 1-1,0 0 1,0-1 0,-1 0-1,1 1 1,-1-1-1,-2 1 1,4-2-52,0 0 0,0 1 0,1-1 0,-1 0 0,0 0-1,0 0 1,0 0 0,0 0 0,0 0 0,0 0 0,0 0 0,0 0 0,0-1 0,0 1-1,0 0 1,1-1 0,-1 1 0,0 0 0,0-1 0,0 1 0,1-1 0,-1 1 0,0-1-1,0 0 1,1 1 0,-1-1 0,0 0 0,1 1 0,-1-1 0,1 0 0,-2-1 0,-4-17-7863</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7.594"/>
    </inkml:context>
    <inkml:brush xml:id="br0">
      <inkml:brushProperty name="width" value="0.025" units="cm"/>
      <inkml:brushProperty name="height" value="0.025" units="cm"/>
    </inkml:brush>
  </inkml:definitions>
  <inkml:trace contextRef="#ctx0" brushRef="#br0">1 0 4132,'0'0'19378,"41"59"-18769,-10-39-385,8-1-128,4-4-192,5-1-2338,2-1-6022</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8.275"/>
    </inkml:context>
    <inkml:brush xml:id="br0">
      <inkml:brushProperty name="width" value="0.025" units="cm"/>
      <inkml:brushProperty name="height" value="0.025" units="cm"/>
    </inkml:brush>
  </inkml:definitions>
  <inkml:trace contextRef="#ctx0" brushRef="#br0">67 39 14189,'0'0'3433,"-3"10"-1954,-4 31-186,1 1-1,2 0 1,1 0 0,5 48 0,-3 29 1435,2-91-2060,-1-28-661,0 0 0,0-1-1,0 1 1,0 0 0,0 0-1,0 0 1,0 0-1,0 0 1,0 0 0,0 0-1,0-1 1,0 1-1,0 0 1,0 0 0,0 0-1,0 0 1,0 0-1,0 0 1,0 0 0,0 0-1,1-1 1,-1 1-1,0 0 1,0 0 0,0 0-1,0 0 1,0 0-1,0 0 1,0 0 0,0 0-1,1 0 1,-1 0-1,0 0 1,0 0 0,0 0-1,0 0 1,0 0-1,0 0 1,0 0 0,1 0-1,-1 0 1,0 0 0,0 0-1,0 0 1,0 0-1,0 0 1,0 0 0,0 0-1,1 0 1,-1 0-1,0 0 1,0 0 0,0 0-1,0 0 1,0 0-1,0 1 1,0-1 0,0 0-1,0 0 1,0 0-1,1 0 1,-1 0 0,0 0-1,16-46 310,-8 18-329,41-127-80,12-31-1501,-60 183 1530,-1 2 19,1-1 1,-1 0 0,1 1-1,-1-1 1,1 0 0,0 1-1,-1-1 1,1 1 0,0-1-1,0 1 1,0 0 0,0-1-1,1 1 1,-1 0 0,0 0-1,0-1 1,1 1-1,-1 0 1,1 1 0,-1-1-1,1 0 1,-1 0 0,1 0-1,-1 1 1,3-1 0,-3 5 29,0 0 0,0 0 0,0 0-1,-1 0 1,1 0 0,-1 0 0,0 0 0,0 0 0,-1 0 0,-1 7 0,-1-3 41,0 0-1,-1 0 0,0 0 1,0 0-1,-1-1 1,0 1-1,-1-1 0,1-1 1,-1 1-1,0-1 0,-1 0 1,0 0-1,-13 8 1,-8 5 92,-1-2 0,-36 17 0,55-29-3041,12-6 251,26-10-2183,12-5-1249,-8 5 232</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8.665"/>
    </inkml:context>
    <inkml:brush xml:id="br0">
      <inkml:brushProperty name="width" value="0.025" units="cm"/>
      <inkml:brushProperty name="height" value="0.025" units="cm"/>
    </inkml:brush>
  </inkml:definitions>
  <inkml:trace contextRef="#ctx0" brushRef="#br0">0 0 7335,'0'0'11824,"2"9"-9886,0-1-1310,-1 1 0,2-1 0,-1 0 0,1 0 0,5 9 0,-6-14-541,-1 0 0,1-1-1,-1 1 1,1 0 0,0-1-1,0 0 1,0 0 0,1 1-1,-1-1 1,1-1 0,-1 1-1,1 0 1,-1 0 0,1-1-1,0 0 1,0 1 0,0-1-1,-1 0 1,1-1 0,0 1-1,5 0 1,0-1-297,-1 0 0,1 0 0,-1-1 0,0 0 1,0-1-1,1 1 0,-1-1 0,0-1 0,0 1 0,0-1 0,-1-1 0,1 1 0,-1-1 0,0 0 1,0-1-1,0 1 0,0-1 0,-1 0 0,0-1 0,0 1 0,6-10 0,-94 171 4620,62-98-3102,12-19-5248,8-26-3432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9.274"/>
    </inkml:context>
    <inkml:brush xml:id="br0">
      <inkml:brushProperty name="width" value="0.025" units="cm"/>
      <inkml:brushProperty name="height" value="0.025" units="cm"/>
    </inkml:brush>
  </inkml:definitions>
  <inkml:trace contextRef="#ctx0" brushRef="#br0">5 1 15983,'0'0'8072,"-4"52"-5862,4-21-769,9-4-512,-1 2-416,5-3-257,2-4-128,4-3-128,0-6 64,4-5-448,1-8-1122,1 0-1312,-1-9-2211,-5-11-3812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35.528"/>
    </inkml:context>
    <inkml:brush xml:id="br0">
      <inkml:brushProperty name="width" value="0.025" units="cm"/>
      <inkml:brushProperty name="height" value="0.025" units="cm"/>
    </inkml:brush>
  </inkml:definitions>
  <inkml:trace contextRef="#ctx0" brushRef="#br0">922 44 11531,'0'0'1671,"-11"-6"-972,3 1-443,0 0 0,0 1 0,-1 0-1,1 0 1,-1 1 0,0 0 0,0 0 0,0 1-1,0 1 1,0-1 0,-12 1 0,-9 2-94,-1 2 0,0 2 0,1 0 0,-1 2 0,2 2 0,-1 0 0,1 2 0,1 1 0,0 2 0,0 0 0,2 2 0,0 1 0,1 1 0,-32 29 0,22-15-141,2 1 0,1 2 0,1 1 1,3 1-1,1 2 0,1 1 0,3 0 1,-34 82-1,48-100-46,1-1 1,1 1-1,2 0 0,0 1 1,1-1-1,1 1 0,1 0 1,1 0-1,2 0 0,0 0 1,1 0-1,1-1 0,1 1 1,1-1-1,1 0 0,1 0 1,1 0-1,1-1 0,1-1 1,16 27-1,-11-25-31,1-1 0,0-1 0,2 0 0,0-1 1,1-1-1,1-1 0,1 0 0,41 24 0,-48-33 30,1-2 0,-1 1 0,1-2 0,1 0 0,-1 0 0,1-2 0,0 0 0,0 0 0,0-2 1,0 0-1,0-1 0,0 0 0,0-2 0,0 0 0,28-7 0,-17 1 47,-1-2 0,1-1-1,-2-1 1,0-2 0,0 0 0,-1-1 0,27-24 0,2-5 232,86-96-1,-94 87 44,-2-3-1,-3-2 1,-2-1-1,-2-2 0,-4-1 1,-2-2-1,-3-1 1,29-102-1,-50 142-267,0-1 1,-2 1-1,-1-1 1,-1 0-1,-2-38 1,0 61-25,0 0 0,0 0 0,-1 0 0,1 0 0,-1 1 0,0-1 0,0 0 0,0 0 0,0 0 0,0 1 0,0-1 0,-1 0 0,0 1 0,1-1 0,-1 1 0,0 0 0,0 0 0,0-1 0,0 1 0,-1 1 0,1-1 0,0 0 0,-1 0 0,-4-1 0,-30-6-2673,-4 9-6469,27 2-813</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9.648"/>
    </inkml:context>
    <inkml:brush xml:id="br0">
      <inkml:brushProperty name="width" value="0.025" units="cm"/>
      <inkml:brushProperty name="height" value="0.025" units="cm"/>
    </inkml:brush>
  </inkml:definitions>
  <inkml:trace contextRef="#ctx0" brushRef="#br0">185 0 13645,'0'0'7143,"-9"56"-4645,-6-23-864,-2 7-1,-8 10-416,1 2-768,-4-2-321,3-4-64,6-5 0,6-10-865,4-8-1601,9-11-1378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0.650"/>
    </inkml:context>
    <inkml:brush xml:id="br0">
      <inkml:brushProperty name="width" value="0.025" units="cm"/>
      <inkml:brushProperty name="height" value="0.025" units="cm"/>
    </inkml:brush>
  </inkml:definitions>
  <inkml:trace contextRef="#ctx0" brushRef="#br0">0 0 15407,'0'0'768,"10"11"823,258 247 6154,36-10-6781,-92-76-731,312 226 82,-444-341 582,-79-57-716,-2-2-179,0 1-1,1-1 0,-1 0 0,0 1 1,0-1-1,0 0 0,0 1 0,-1-1 1,1 1-1,0-1 0,0 1 1,-4-2-1,-1-4-311,-31-47-5728,21 20-2119</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1.225"/>
    </inkml:context>
    <inkml:brush xml:id="br0">
      <inkml:brushProperty name="width" value="0.025" units="cm"/>
      <inkml:brushProperty name="height" value="0.025" units="cm"/>
    </inkml:brush>
  </inkml:definitions>
  <inkml:trace contextRef="#ctx0" brushRef="#br0">19 0 17424,'0'0'8873,"2"64"-8136,-2-28-225,0 0-160,0 3-256,0-4-31,0-2-1,0-7-32,0-3-64,-2-8-545,-2-3-544,2-7-545,0-5-1441,-3 0-2306,-1-15-2882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1.805"/>
    </inkml:context>
    <inkml:brush xml:id="br0">
      <inkml:brushProperty name="width" value="0.025" units="cm"/>
      <inkml:brushProperty name="height" value="0.025" units="cm"/>
    </inkml:brush>
  </inkml:definitions>
  <inkml:trace contextRef="#ctx0" brushRef="#br0">1 123 10410,'0'0'8787,"1"8"-6604,5 19-291,1 1-1,15 39 1,-19-58-1549,0-1-1,1 1 1,0-1-1,1 0 0,0-1 1,0 1-1,1-1 1,-1 0-1,2 0 1,-1 0-1,1-1 1,13 10-1,-20-16-332,0 0 1,1 0-1,-1 0 1,0 1-1,0-1 0,1 0 1,-1 0-1,0 0 0,1 0 1,-1 0-1,0 0 0,1 0 1,-1 1-1,0-1 0,1 0 1,-1 0-1,0 0 0,1 0 1,-1 0-1,0-1 0,1 1 1,-1 0-1,0 0 0,1 0 1,-1 0-1,0 0 1,1 0-1,-1 0 0,0-1 1,1 1-1,-1 0 0,0 0 1,0 0-1,1-1 0,-1 1 1,0 0-1,0 0 0,0-1 1,1 1-1,-1 0 0,0-1 1,0 1-1,0 0 0,0-1 1,1 1-1,-1 0 0,0-1 1,0 1-1,0 0 1,0-1-1,0 1 0,0 0 1,0-1-1,0 1 0,0 0 1,0-1-1,0 1 0,0 0 1,0-1-1,-1 1 0,1-1 1,-5-27 530,4 21-464,22-14-77,-10 4 0,-1 0 0,-1-1 0,0 0 0,-2-1 0,0 0 0,-1 0 0,-1 0 0,0-1 0,-2 0 0,0 0 0,-2 0 0,0-25 0,-1 44-112,1 1-1,-1-1 1,0 0-1,0 0 1,0 0 0,0 0-1,0 1 1,0-1-1,0 0 1,0 0 0,-1 0-1,1 0 1,0 1-1,0-1 1,-1 0-1,1 0 1,0 0 0,-1 1-1,1-1 1,-1 0-1,1 1 1,-1-1 0,1 0-1,-1 1 1,0-1-1,1 1 1,-1-1 0,0 1-1,1-1 1,-2 0-1,1 2-113,0-1 0,1 0-1,-1 1 1,0-1 0,1 1-1,-1-1 1,0 1 0,1 0-1,-1-1 1,1 1 0,-1-1 0,1 1-1,-1 0 1,1 0 0,-1-1-1,1 1 1,0 0 0,0 0-1,-1-1 1,1 1 0,0 0-1,0 0 1,0 0 0,0-1-1,0 1 1,0 0 0,0 0-1,0 0 1,0 0 0,0 1-1</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2.337"/>
    </inkml:context>
    <inkml:brush xml:id="br0">
      <inkml:brushProperty name="width" value="0.025" units="cm"/>
      <inkml:brushProperty name="height" value="0.025" units="cm"/>
    </inkml:brush>
  </inkml:definitions>
  <inkml:trace contextRef="#ctx0" brushRef="#br0">81 1153 14029,'-11'9'2493,"1"-2"-1743,-28 25 522,17 0 2408,21-31-3632,0-1 1,0 0 0,1 1-1,-1-1 1,0 0 0,1 1 0,-1-1-1,0 0 1,1 1 0,-1-1-1,1 0 1,-1 0 0,0 1-1,1-1 1,-1 0 0,1 0 0,-1 0-1,1 0 1,-1 1 0,1-1-1,-1 0 1,1 0 0,-1 0-1,1 0 1,-1 0 0,1 0-1,-1 0 1,1-1 0,-1 1 0,1 0-1,-1 0 1,0 0 0,1 0-1,-1-1 1,1 1 0,-1 0-1,1 0 1,-1-1 0,0 1 0,1-1-1,23-9 535,0-1 0,-1-2 0,0 0 0,-1-2 0,35-30 0,-9 8-301,231-177 575,415-416-1,-623 557-1102,98-95-1990,-161 162-1853,-13 17 1429,-26 32-1415,18-25 827,-11 17-3889</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3.709"/>
    </inkml:context>
    <inkml:brush xml:id="br0">
      <inkml:brushProperty name="width" value="0.025" units="cm"/>
      <inkml:brushProperty name="height" value="0.025" units="cm"/>
    </inkml:brush>
  </inkml:definitions>
  <inkml:trace contextRef="#ctx0" brushRef="#br0">158 0 20884,'0'0'2594,"0"3"-1313,-5 15-31,-5 6-386,-10 7-703,4 2-97,-4 0 0,5-2-32,-2-6-160,2-5-65,5-8-447,-1-4-737,1-8-1218,5 0-2113,1-14-2691</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4.082"/>
    </inkml:context>
    <inkml:brush xml:id="br0">
      <inkml:brushProperty name="width" value="0.025" units="cm"/>
      <inkml:brushProperty name="height" value="0.025" units="cm"/>
    </inkml:brush>
  </inkml:definitions>
  <inkml:trace contextRef="#ctx0" brushRef="#br0">1 0 12748,'0'0'14542,"56"9"-13581,-26 2-545,4 0-256,0 1-96,8 2-993,-5-1-1889,-3-3-2563,-7-3-6663</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4.582"/>
    </inkml:context>
    <inkml:brush xml:id="br0">
      <inkml:brushProperty name="width" value="0.025" units="cm"/>
      <inkml:brushProperty name="height" value="0.025" units="cm"/>
    </inkml:brush>
  </inkml:definitions>
  <inkml:trace contextRef="#ctx0" brushRef="#br0">191 0 7911,'0'0'20313,"-2"11"-20025,-8 16-210,-2 1 0,0-2 0,-1 0 0,-2-1 0,0 0 0,-24 28 0,-34 57-1510,80-115-5053,7-5 3804,8-18-3138,4-5-1857</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4.912"/>
    </inkml:context>
    <inkml:brush xml:id="br0">
      <inkml:brushProperty name="width" value="0.025" units="cm"/>
      <inkml:brushProperty name="height" value="0.025" units="cm"/>
    </inkml:brush>
  </inkml:definitions>
  <inkml:trace contextRef="#ctx0" brushRef="#br0">1 118 6662,'4'-14'3454,"7"-16"-1874,4-12 727,-4 10 2502,-14 52 468,3 16-4190,0-1-601,-2-10-147,1 0 0,1 0 0,1 0 1,2 0-1,0-1 0,2 1 1,0-1-1,13 35 0,-15-43-3367,-3-16 2773,0 0 0,0 1 0,0-1 1,0 0-1,-1 1 0,1-1 0,0 0 1,0 0-1,0 1 0,-1-1 0,1 0 0,0 0 1,0 0-1,-1 1 0,1-1 0,0 0 1,-1 0-1,1 0 0,0 0 0,0 1 1,-1-1-1,1 0 0,0 0 0,-1 0 0,1 0 1,0 0-1,-1 0 0,1 0 0,0 0 1,-1 0-1,1 0 0,0 0 0,-1 0 1,1 0-1,0 0 0,-1 0 0,1-1 0,0 1 1,-1 0-1,1 0 0,-15-7-9317</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5.271"/>
    </inkml:context>
    <inkml:brush xml:id="br0">
      <inkml:brushProperty name="width" value="0.025" units="cm"/>
      <inkml:brushProperty name="height" value="0.025" units="cm"/>
    </inkml:brush>
  </inkml:definitions>
  <inkml:trace contextRef="#ctx0" brushRef="#br0">0 0 13901,'0'0'12172,"72"23"-10731,-29-19-640,4 0-673,2-1-32,-2-3-480,-1 0-1602,-9 0-1570,-3-4-3426,-13-8-3780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37.928"/>
    </inkml:context>
    <inkml:brush xml:id="br0">
      <inkml:brushProperty name="width" value="0.025" units="cm"/>
      <inkml:brushProperty name="height" value="0.025" units="cm"/>
    </inkml:brush>
  </inkml:definitions>
  <inkml:trace contextRef="#ctx0" brushRef="#br0">778 56 10154,'0'0'4959,"-9"-7"-4356,1 1-471,0 0 0,-1 1-1,1 0 1,-1 1 0,0 0-1,0 0 1,-1 1 0,1 0-1,-1 0 1,0 1 0,-11-1-1,-8 3-120,0 1 0,1 1-1,-1 1 1,1 1 0,0 2 0,0 1-1,1 1 1,0 2 0,0 0-1,1 2 1,0 1 0,1 0 0,-26 20-1,32-18-15,0 0 0,0 1 0,2 0 0,0 2 0,1 0 0,1 1 0,0 0 0,2 1 0,0 1 0,1 0 0,1 1 0,1 0 0,1 1 0,2 0 0,-10 44 0,12-39-209,1 1-1,2 0 1,1 0 0,1 0 0,2 0 0,1-1-1,1 1 1,1 0 0,10 28 0,-12-45 125,1-1 0,1 1 0,0-1 0,1 0 0,0 0 0,0 0 0,1-1 0,1 0 0,-1-1 1,2 1-1,-1-2 0,1 1 0,1-1 0,-1 0 0,1-1 0,1 0 0,-1-1 0,1 0 0,0-1 0,1 0 0,-1 0 1,1-1-1,20 3 0,-12-4 269,0-1 0,1-2-1,-1 0 1,1-1 0,-1-1 0,0 0 0,0-2 0,0-1 0,0 0 0,-1-1 0,1-1 0,-2-1 0,1-1 0,-1 0 0,25-18-1,0-4 562,-1-2 0,-1-1 0,-2-2-1,59-72 1,-65 69 435,-1-2 0,44-78 0,-66 102-1116,-1-1 1,-1 0-1,-1 0 0,-1-1 0,0 0 0,-1 0 1,-1-1-1,-1 1 0,-1-1 0,0-23 1,-2 38-168,-1 0 0,1 0 0,-1 0 0,0 0 0,0 0 1,-1 0-1,0 0 0,0 1 0,0-1 0,0 1 0,0-1 0,-1 1 1,0 0-1,0 0 0,-6-6 0,3 4-160,0 1 0,-1 1 0,1-1 0,-1 1 0,0 0 0,0 0 0,-1 1-1,-14-5 1,-6 2-1006,1 0 0,-1 2 0,1 2 0,-45 0-1,10 2-2356,2 2-1895</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5.631"/>
    </inkml:context>
    <inkml:brush xml:id="br0">
      <inkml:brushProperty name="width" value="0.025" units="cm"/>
      <inkml:brushProperty name="height" value="0.025" units="cm"/>
    </inkml:brush>
  </inkml:definitions>
  <inkml:trace contextRef="#ctx0" brushRef="#br0">164 1 14414,'0'0'11659,"-1"51"-10634,-16-17-545,-4 2-256,-2 1-128,4-5-64,-1-4 0,5-6-256,0-5-609,1-8-416,7-5-576,1-4-1891,2-4-2049,3-13-4837</inkml:trace>
  <inkml:trace contextRef="#ctx0" brushRef="#br0" timeOffset="1">1 48 10378,'0'0'14510,"71"26"-13197,-44-5-512,18 0-449,-4 0-320,1-2-2627,3-6-6918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6.317"/>
    </inkml:context>
    <inkml:brush xml:id="br0">
      <inkml:brushProperty name="width" value="0.025" units="cm"/>
      <inkml:brushProperty name="height" value="0.025" units="cm"/>
    </inkml:brush>
  </inkml:definitions>
  <inkml:trace contextRef="#ctx0" brushRef="#br0">2 1 9897,'0'0'12188,"-1"9"-11622,0-1-483,1 0 0,0 1 1,1-1-1,0 1 0,0-1 0,1 0 1,0 1-1,1-1 0,-1 0 1,1 0-1,1-1 0,0 1 0,0-1 1,5 8-1,20 28 349,1-1-1,2-2 1,1-1 0,2-1-1,2-2 1,44 33 0,259 169 834,-334-234-1246,73 46 123,0-1 203,-3 4-1,99 86 1,-172-137 816,-5-8-853,-15-19-2495,-2-4-4851,4 4-4189</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6.768"/>
    </inkml:context>
    <inkml:brush xml:id="br0">
      <inkml:brushProperty name="width" value="0.025" units="cm"/>
      <inkml:brushProperty name="height" value="0.025" units="cm"/>
    </inkml:brush>
  </inkml:definitions>
  <inkml:trace contextRef="#ctx0" brushRef="#br0">2 1 17168,'0'0'7138,"-1"11"-5644,0 34-455,9 80-1,-2-70-1598,-1 63-1,-5-117 441,0-1-1,0 1 1,0-1 0,0 1-1,0-1 1,0 1 0,0-1-1,0 1 1,0-1 0,0 0-1,0 1 1,0-1 0,0 1-1,0-1 1,0 1 0,-1-1-1,1 1 1,0-1 0,0 0-1,-1 1 1,1-1 0,0 1-1,0-1 1,-1 0 0,1 1-1,-1-1 1,1 0 0,0 0-1,-1 1 1,0-1 0,1 0-157,-1 0-1,1 0 1,-1-1 0,1 1 0,-1 0-1,1-1 1,-1 1 0,1 0 0,-1-1-1,1 1 1,0-1 0,-1 1 0,1-1-1,0 1 1,-1-1 0,1 1 0,0-1-1,0 1 1,-1-1 0,1 1 0,0-1-1,0 0 1,0 1 0,0-1 0,0 1-1,0-2 1,-3-19-5750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7.112"/>
    </inkml:context>
    <inkml:brush xml:id="br0">
      <inkml:brushProperty name="width" value="0.025" units="cm"/>
      <inkml:brushProperty name="height" value="0.025" units="cm"/>
    </inkml:brush>
  </inkml:definitions>
  <inkml:trace contextRef="#ctx0" brushRef="#br0">3 83 13229,'0'0'5349,"-1"10"-3267,0-3-1778,1 0 1,0 1 0,0-1 0,0 0 0,1 1 0,0-1 0,0 0 0,1 0 0,0 1 0,0-1 0,1-1 0,0 1-1,0 0 1,0-1 0,1 1 0,8 10 0,-5-10 46,0 1 0,0-2 0,1 1 0,0-1 0,0 0 0,1 0-1,13 6 1,-19-10-266,-1-1 0,1 1-1,-1-1 1,1 0-1,-1 0 1,1 0 0,0-1-1,0 1 1,-1-1-1,1 1 1,0-1 0,0 0-1,0 0 1,-1 0-1,1-1 1,0 1 0,0-1-1,0 1 1,-1-1-1,1 0 1,0 0 0,-1 0-1,1 0 1,-1-1-1,1 1 1,-1-1 0,0 1-1,1-1 1,-1 0-1,0 0 1,2-2 0,4-9-12,-1 0 0,-1-1 0,0 0 1,0 0-1,-1 0 0,-1-1 0,-1 1 0,0-1 1,-1 0-1,0 0 0,-1 0 0,-1 0 0,-3-28 1,3 41-119,-1 0 0,1 0 0,-1 0 0,1 0 0,-1 0 0,0 0 0,0 0 0,0 0 0,0 0 0,0 1 0,0-1 0,0 0 1,-1 1-1,1-1 0,-1 0 0,1 1 0,-1 0 0,0-1 0,-3-1 0,4 3-43,0-1-1,1 1 0,-1 0 1,0 0-1,0-1 1,0 1-1,0 0 1,0 0-1,0 0 1,0 0-1,0 0 1,0 0-1,0 0 1,0 0-1,0 0 1,0 1-1,0-1 1,0 0-1,1 1 0,-1-1 1,0 0-1,0 1 1,0-1-1,0 1 1,1 0-1,-1-1 1,0 1-1,0-1 1,1 1-1,-1 0 1,1 0-1,-1-1 1,1 1-1,-1 0 1,1 0-1,-1 0 0,1 0 1,-1 0-1,1-1 1,0 1-1,0 0 1,-1 0-1,1 1 1,-9 41-6258,8-14-3286,1-16-1210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7.441"/>
    </inkml:context>
    <inkml:brush xml:id="br0">
      <inkml:brushProperty name="width" value="0.025" units="cm"/>
      <inkml:brushProperty name="height" value="0.025" units="cm"/>
    </inkml:brush>
  </inkml:definitions>
  <inkml:trace contextRef="#ctx0" brushRef="#br0">1 0 19250,'0'0'2883,"0"11"-849,0-7-1926,-1 8 647,1 0 1,1 0-1,0 0 0,1 0 1,6 22-1,-7-31-684,1 1-1,-1 0 1,1-1-1,0 0 1,0 1-1,0-1 1,0 0 0,1 0-1,-1 0 1,1-1-1,0 1 1,0 0-1,0-1 1,0 0-1,0 0 1,0 0-1,1 0 1,-1 0-1,1-1 1,-1 1 0,1-1-1,0 0 1,-1 0-1,1 0 1,0-1-1,5 1 1,0 0-175,1-1 0,-1 0 0,0-1 0,1 0 0,-1 0 0,0-1 1,0 0-1,0-1 0,0 0 0,0 0 0,-1-1 0,1 0 0,-1 0 0,0-1 1,0 0-1,-1-1 0,1 1 0,-1-1 0,0-1 0,-1 0 0,0 0 0,0 0 1,8-12-1,-14 18 77,1 1 0,-1 0 1,0-1-1,1 1 0,-1 0 1,0-1-1,1 1 1,-1 0-1,0-1 0,0 1 1,1 0-1,-1-1 0,0 1 1,0-1-1,0 1 0,1-1 1,-1 1-1,0-1 0,0 1 1,0-1-1,0 1 1,0 0-1,0-1 0,0 1 1,0-1-1,0 1 0,0-1 1,0 1-1,0-1 0,-1 1 1,1-1-1,0 1 0,0-1 1,-1 1-1,-13 11 351,-7 18-57,-31 50 3434,33-37-4818,12 0-5140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7.861"/>
    </inkml:context>
    <inkml:brush xml:id="br0">
      <inkml:brushProperty name="width" value="0.025" units="cm"/>
      <inkml:brushProperty name="height" value="0.025" units="cm"/>
    </inkml:brush>
  </inkml:definitions>
  <inkml:trace contextRef="#ctx0" brushRef="#br0">48 1011 12172,'0'0'4414,"-10"3"-2038,-7 5-2317,-4 0 5580,45-30-1712,649-524-210,-168 133-8251,-444 364-2117,-65 51 2378,-3 0 2045,-4 1 102,-2 8-3159</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8.515"/>
    </inkml:context>
    <inkml:brush xml:id="br0">
      <inkml:brushProperty name="width" value="0.025" units="cm"/>
      <inkml:brushProperty name="height" value="0.025" units="cm"/>
    </inkml:brush>
  </inkml:definitions>
  <inkml:trace contextRef="#ctx0" brushRef="#br0">212 1 6854,'0'0'18391,"-9"13"-18199,-59 110 68,38-65-353,-75 107 1,121-181-7227,9-11 1217,-3-10-2530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8.861"/>
    </inkml:context>
    <inkml:brush xml:id="br0">
      <inkml:brushProperty name="width" value="0.025" units="cm"/>
      <inkml:brushProperty name="height" value="0.025" units="cm"/>
    </inkml:brush>
  </inkml:definitions>
  <inkml:trace contextRef="#ctx0" brushRef="#br0">1 0 13613,'0'0'7847,"0"49"-6181,0-25-673,0 2 96,4 2 224,-3-3-544,11-1-513,-3-2-160,1-4-32,5-1-32,-4-3-96,-2-4-640,1-6-866,-8-4-1601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9.248"/>
    </inkml:context>
    <inkml:brush xml:id="br0">
      <inkml:brushProperty name="width" value="0.025" units="cm"/>
      <inkml:brushProperty name="height" value="0.025" units="cm"/>
    </inkml:brush>
  </inkml:definitions>
  <inkml:trace contextRef="#ctx0" brushRef="#br0">1 0 15375,'0'0'12235,"66"5"-12043,-31 0-160,-1-2-192,2-2-1634,-4-1-1953,-4 0-4485</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9.579"/>
    </inkml:context>
    <inkml:brush xml:id="br0">
      <inkml:brushProperty name="width" value="0.025" units="cm"/>
      <inkml:brushProperty name="height" value="0.025" units="cm"/>
    </inkml:brush>
  </inkml:definitions>
  <inkml:trace contextRef="#ctx0" brushRef="#br0">13 9 15855,'0'0'5445,"-3"8"-3171,1-2-2114,1-1 181,-1 1-1,1-1 1,0 1-1,0-1 0,0 1 1,1 10-1,0-14-293,0 0 0,1 0-1,-1 0 1,1 0-1,-1 0 1,1 0 0,0-1-1,0 1 1,0 0 0,0-1-1,0 1 1,0 0 0,0-1-1,1 0 1,-1 1 0,0-1-1,1 0 1,-1 1-1,1-1 1,0 0 0,-1 0-1,1 0 1,0 0 0,0-1-1,0 1 1,-1 0 0,5 0-1,1 1-160,1-1 0,-1 0-1,1 0 1,-1 0 0,1-1 0,8-1-1,-7 0-464,-1 0-1,0 0 1,0-1-1,0-1 0,0 1 1,-1-1-1,1-1 1,-1 1-1,1-1 0,-1-1 1,0 1-1,-1-1 1,1 0-1,-1-1 0,8-8 1,-9 8 525,-1 1 1,0-1 0,0 0-1,-1 0 1,4-9-1,-6 6 2339,-9 16-986,-12 18 178,1 4-644,2 1 0,1 0 0,2 1 0,1 0 0,-11 40 0,1 32-4160,17-70-3773,-3-2-7735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6:57.937"/>
    </inkml:context>
    <inkml:brush xml:id="br0">
      <inkml:brushProperty name="width" value="0.025" units="cm"/>
      <inkml:brushProperty name="height" value="0.025" units="cm"/>
    </inkml:brush>
  </inkml:definitions>
  <inkml:trace contextRef="#ctx0" brushRef="#br0">46 149 7591,'-3'-2'267,"-1"0"-1,1 0 1,0 0 0,0 0-1,1-1 1,-1 1 0,0-1-1,1 0 1,0 0 0,-1 0-1,1 0 1,0 0 0,1 0-1,-1-1 1,0 1 0,1-1-1,0 1 1,0-1 0,-1-5-1,2 8-267,1 0 0,-1 0 0,1 1 0,-1-1 0,1 1-1,-1-1 1,1 1 0,-1-1 0,1 0 0,-1 1 0,1 0 0,0-1-1,-1 1 1,1-1 0,0 1 0,-1 0 0,1 0 0,0-1 0,0 1-1,-1 0 1,1 0 0,0 0 0,0 0 0,1 0 0,25-3-21,-23 2-3,1019-18 69,-971 20-55,233 4-50,1383-1 89,1285-23 1167,-1150 17-441,-1059-14-1971,-741 15 1083,-2 2-111,1-1 0,0 0 0,-1 0 0,1 0 0,0 0 0,-1 0 0,1-1 0,0 1 0,-1 0 0,1-1 0,-1 1 0,1-1 0,-1 0 0,1 1 0,-1-1 0,1 0 0,-1 0 0,0 0 0,3-2 0,-2-11-5868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54.037"/>
    </inkml:context>
    <inkml:brush xml:id="br0">
      <inkml:brushProperty name="width" value="0.025" units="cm"/>
      <inkml:brushProperty name="height" value="0.025" units="cm"/>
    </inkml:brush>
  </inkml:definitions>
  <inkml:trace contextRef="#ctx0" brushRef="#br0">1 52 7207,'0'0'4922,"9"3"-4687,-1 1 38,17 5-180,-2-8 2712,-18-2 1341,-10 6-1406,-6-34 858,9 95-3635,3-66 65,1-1 0,-1 1 0,0-1 0,0 0 0,0 1 0,0-1 0,0 0 0,0 1-1,0-1 1,0 0 0,0 0 0,0 0 0,0 0 0,0 0 0,-1 0 0,2-3 0,-1-1 56,0 0 0,0-1-1,0 1 1,-1 0 0,0-1 0,0 1-1,-1-1 1,1 1 0,-1 0 0,-2-9 0,2 13-78,1-1 0,0 1 0,-1 0 1,1 0-1,-1-1 0,1 1 1,-1 0-1,0 0 0,1 0 0,-1-1 1,0 1-1,0 0 0,0 0 1,0 0-1,0 0 0,0 1 0,0-1 1,0 0-1,0 0 0,-1 1 1,1-1-1,0 0 0,0 1 1,-1-1-1,1 1 0,0 0 0,-1-1 1,1 1-1,0 0 0,-1 0 1,1 0-1,-1 0 0,1 0 0,0 0 1,-1 0-1,1 1 0,0-1 1,-1 0-1,1 1 0,0-1 0,-1 1 1,1-1-1,0 1 0,0 0 1,0-1-1,-2 2 0,2-1-7,1-1 0,-1 0 0,0 0 0,1 1 1,-1-1-1,1 0 0,-1 1 0,1-1 0,-1 1 0,1-1 0,-1 0 0,1 1 0,-1-1 0,1 1 0,-1-1 0,1 1 0,0 0 0,-1-1 0,1 1 1,0-1-1,0 1 0,-1 0 0,1-1 0,0 1 0,0 0 0,0-1 0,0 1 0,0 0 0,0-1 0,0 1 0,0 0 0,0 0 4,1 0-1,-1-1 0,1 1 1,0-1-1,-1 1 0,1 0 1,-1-1-1,1 1 1,0-1-1,0 0 0,-1 1 1,1-1-1,0 0 0,0 1 1,0-1-1,-1 0 0,1 0 1,0 1-1,0-1 0,0 0 1,0 0-1,-1 0 1,3 0-1,5 0 592,-3 0-535,-2 0-2822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9.909"/>
    </inkml:context>
    <inkml:brush xml:id="br0">
      <inkml:brushProperty name="width" value="0.025" units="cm"/>
      <inkml:brushProperty name="height" value="0.025" units="cm"/>
    </inkml:brush>
  </inkml:definitions>
  <inkml:trace contextRef="#ctx0" brushRef="#br0">1 16 12172,'0'0'10441,"77"7"-9127,-36-7-770,12 0-320,2 0-128,11-5-768,2 2-1602,3-3-2179,-7-3-1120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30.270"/>
    </inkml:context>
    <inkml:brush xml:id="br0">
      <inkml:brushProperty name="width" value="0.025" units="cm"/>
      <inkml:brushProperty name="height" value="0.025" units="cm"/>
    </inkml:brush>
  </inkml:definitions>
  <inkml:trace contextRef="#ctx0" brushRef="#br0">1 53 16496,'0'0'11370,"68"-2"-10921,-36-9-225,-2 2-224,6 0-448,-6 0-994,-4 4-896,-3 3-1858,-10-1-2370,-4 1-6503</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30.739"/>
    </inkml:context>
    <inkml:brush xml:id="br0">
      <inkml:brushProperty name="width" value="0.025" units="cm"/>
      <inkml:brushProperty name="height" value="0.025" units="cm"/>
    </inkml:brush>
  </inkml:definitions>
  <inkml:trace contextRef="#ctx0" brushRef="#br0">0 59 15727,'0'0'9801,"57"-20"-9352,-16 16-321,2 2-96,16-3-961,1-2-1826,6-1-3106,-2-4-4037</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31.117"/>
    </inkml:context>
    <inkml:brush xml:id="br0">
      <inkml:brushProperty name="width" value="0.025" units="cm"/>
      <inkml:brushProperty name="height" value="0.025" units="cm"/>
    </inkml:brush>
  </inkml:definitions>
  <inkml:trace contextRef="#ctx0" brushRef="#br0">0 31 16239,'0'0'7912,"59"1"-7752,-46-3-128,4-2-32,-4 2-961,4-1-704,-6-1-321,-1 0-481,-1-1-1697,-3-2-3875</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31.694"/>
    </inkml:context>
    <inkml:brush xml:id="br0">
      <inkml:brushProperty name="width" value="0.025" units="cm"/>
      <inkml:brushProperty name="height" value="0.025" units="cm"/>
    </inkml:brush>
  </inkml:definitions>
  <inkml:trace contextRef="#ctx0" brushRef="#br0">130 55 13773,'0'0'7831,"-9"9"-6427,4-4-1231,0-1-24,-1 1 1,1 0 0,1 0 0,-1 1 0,1-1-1,0 1 1,0 0 0,1 0 0,-1 1 0,2-1-1,-4 9 1,-10 34 534,2 1-1,3 1 0,2 0 1,-5 73-1,32-171-27,113-308-656,-128 348-14,0 1 0,0-1 0,1 1 0,0 0 0,0 0-1,0 0 1,11-10 0,-15 15 8,1 0-1,0 1 1,0-1-1,0 0 1,0 1-1,0-1 1,-1 1-1,1-1 1,0 1-1,0-1 1,1 1-1,-1 0 1,0 0-1,0-1 1,0 1 0,0 0-1,0 0 1,0 0-1,0 0 1,0 0-1,0 0 1,2 1-1,-1 0 0,0 0 1,-1 0-1,1 1 0,-1-1 0,1 0 1,-1 1-1,1-1 0,-1 1 0,0 0 0,0-1 1,0 1-1,0 0 0,0 0 0,0 0 0,-1 0 1,1-1-1,0 4 0,2 3 22,0 0 0,-1 1 0,0-1 0,-1 1 0,0-1-1,0 1 1,0-1 0,-1 1 0,-1-1 0,0 1 0,0-1 0,-3 13 0,2-17 20,1 0 0,-1 0 0,0 0 0,0 0 0,-1-1 0,1 1 1,-1-1-1,0 0 0,0 0 0,0 0 0,0 0 0,0 0 0,-1-1 1,1 1-1,-1-1 0,0 0 0,0 0 0,1 0 0,-1-1 0,0 1 1,-1-1-1,1 0 0,0 0 0,0 0 0,0-1 0,-8 0 1,7 1-113,0-1 0,-1 0 1,1-1-1,-1 1 1,1-1-1,0 0 1,0 0-1,-1-1 1,1 0-1,-8-3 0,11 4-197,1 0 0,-1-1 0,0 1 0,0 0 0,0-1 0,1 1 0,-1-1 0,1 0 0,-1 0 0,1 1 0,0-1 0,-2-2 0,3 2-339,-1 0 0,0 0 0,1-1-1,-1 1 1,1 0 0,0 0 0,-1 0 0,1 0-1,0 0 1,0 0 0,1-1 0,-1 1 0,0 0 0,2-3-1,2-5-5888</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32.631"/>
    </inkml:context>
    <inkml:brush xml:id="br0">
      <inkml:brushProperty name="width" value="0.025" units="cm"/>
      <inkml:brushProperty name="height" value="0.025" units="cm"/>
    </inkml:brush>
  </inkml:definitions>
  <inkml:trace contextRef="#ctx0" brushRef="#br0">194 1 14638,'0'0'5360,"-8"11"-4202,-21 35-262,14-18-142,-2-1 0,-1-1 1,-21 24-1,38-50-761,1 0 0,0 0 1,0 0-1,0 0 0,0 0 0,0 0 0,0 0 1,-1 0-1,1 1 0,0-1 0,0 0 0,0 0 0,0 0 1,-1 0-1,1 0 0,0 0 0,0 0 0,0 0 1,0 0-1,-1 0 0,1 0 0,0 0 0,0 0 0,0 0 1,0 0-1,-1-1 0,1 1 0,0 0 0,0 0 1,0 0-1,0 0 0,-1 0 0,1 0 0,0 0 0,0 0 1,0 0-1,0-1 0,0 1 0,0 0 0,0 0 1,-1 0-1,1 0 0,0 0 0,0-1 0,0 1 1,0 0-1,0 0 0,0 0 0,0 0 0,0-1 0,0 1 1,0 0-1,0 0 0,0 0 0,0 0 0,0-1 0,-3-19-653,1-24-373,2 42 1017,1-37-208,-1 24 554,-4 48 141,-4 97 1659,14-158-1757,-7 20-386,1 0-1,-1 0 0,0 0 1,-1 0-1,0 0 1,0 0-1,-1 1 0,0-1 1,0 1-1,-1 0 1,0 0-1,0 0 0,0 0 1,-7-7-1,5 6 15,49 35 378,-40-25-488,88 62 3,-50-41-5028,-29-17-1619</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33.345"/>
    </inkml:context>
    <inkml:brush xml:id="br0">
      <inkml:brushProperty name="width" value="0.025" units="cm"/>
      <inkml:brushProperty name="height" value="0.025" units="cm"/>
    </inkml:brush>
  </inkml:definitions>
  <inkml:trace contextRef="#ctx0" brushRef="#br0">181 3 11307,'-1'-3'9531,"-6"11"-4016,-19 28-2744,-32 53-3767,47-73 1007,-6 13-121,-35 40 1,52-69-12,0 0 1,0 1-1,0-1 0,0 0 1,-1 0-1,1 0 1,0 0-1,0 0 1,0 0-1,0 0 1,-1 1-1,1-1 0,0 0 1,0 0-1,-1 0 1,1 0-1,0 0 1,0 0-1,0 0 0,-1 0 1,1 0-1,0 0 1,0 0-1,0 0 1,-1 0-1,1 0 1,0 0-1,0-1 0,0 1 1,-1 0-1,1 0 1,0 0-1,0 0 1,0 0-1,-1 0 0,1 0 1,0-1-1,0 1 1,0 0-1,0 0 1,0 0-1,0 0 1,-1-1-1,1 1 0,0 0 1,0 0-1,0 0 1,0-1-1,0 1 1,0 0-1,0 0 0,0 0 1,0-1-1,0 1 1,0 0-1,0 0 1,0-1-1,0 1 1,0 0-1,0 0 0,0 0 1,0-1-1,0 1 1,0 0-1,0 0 1,0 0-1,0-1 0,1 1 1,-1 0-1,-1-24-4628,2 20 2969,-1-23-5790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33.699"/>
    </inkml:context>
    <inkml:brush xml:id="br0">
      <inkml:brushProperty name="width" value="0.025" units="cm"/>
      <inkml:brushProperty name="height" value="0.025" units="cm"/>
    </inkml:brush>
  </inkml:definitions>
  <inkml:trace contextRef="#ctx0" brushRef="#br0">0 0 6118,'0'0'20691,"42"50"-19441,-27-32-642,11 2-448,0 4-96,-1 0-1089,3-2-3715,0-2-12364</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34.460"/>
    </inkml:context>
    <inkml:brush xml:id="br0">
      <inkml:brushProperty name="width" value="0.025" units="cm"/>
      <inkml:brushProperty name="height" value="0.025" units="cm"/>
    </inkml:brush>
  </inkml:definitions>
  <inkml:trace contextRef="#ctx0" brushRef="#br0">48 1 9833,'0'0'7656,"0"9"-5815,-9 226 6359,3-168-7175,-26 109 0,31-276-374,29-48-1492,-14 87 561,-12 46 214,2 0-1,0 0 1,1 1 0,0-1-1,10-17 1,-14 30 58,0 0 0,0 0 0,0 0-1,1 0 1,-1 0 0,0 1 0,1-1 0,-1 0 0,1 1 0,0-1 0,0 1 0,-1-1-1,1 1 1,0 0 0,0 0 0,0 0 0,0 0 0,1 0 0,-1 0 0,0 1 0,0-1-1,0 1 1,1-1 0,-1 1 0,0 0 0,0 0 0,1 0 0,-1 0 0,0 1 0,1-1-1,-1 0 1,0 1 0,0 0 0,0-1 0,0 1 0,1 0 0,-1 0 0,0 0-1,0 0 1,-1 1 0,1-1 0,0 0 0,0 1 0,2 2 0,-1-2 15,0 0 1,0 1 0,0-1-1,0 0 1,0 1-1,-1 0 1,1 0 0,-1 0-1,0 0 1,0 0 0,0 0-1,0 1 1,0-1-1,-1 1 1,0-1 0,1 1-1,-1-1 1,-1 1-1,1 0 1,0 0 0,-1-1-1,0 1 1,0 6-1,-2-5 45,1 0-1,-1-1 0,0 1 0,-1-1 1,1 1-1,-1-1 0,0 0 0,0 0 1,0 0-1,0 0 0,-1-1 0,1 1 1,-1-1-1,0 0 0,0 0 0,0-1 1,-8 5-1,0 0 41,-1-1 0,0 0 1,0-1-1,-22 7 0,-5-8-3697</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34.806"/>
    </inkml:context>
    <inkml:brush xml:id="br0">
      <inkml:brushProperty name="width" value="0.025" units="cm"/>
      <inkml:brushProperty name="height" value="0.025" units="cm"/>
    </inkml:brush>
  </inkml:definitions>
  <inkml:trace contextRef="#ctx0" brushRef="#br0">0 22 16047,'0'0'11958,"4"8"-10938,0 4-783,15 25 182,-18-36-434,0 0-1,1 1 0,-1-1 1,1 0-1,-1 0 1,1 0-1,-1 0 0,1 0 1,0 0-1,0 0 0,-1 0 1,1-1-1,0 1 0,0-1 1,0 1-1,0-1 1,-1 0-1,1 0 0,0 0 1,0 0-1,0 0 0,0 0 1,0-1-1,0 1 0,0 0 1,-1-1-1,1 0 0,0 1 1,2-2-1,2-1-463,-1 1 1,0 0-1,0-1 0,0 0 1,0 0-1,0-1 0,-1 0 0,7-5 1,0-3-997,-9 10 1031,1 0-1,0-1 1,-1 1-1,0-1 1,0 1-1,0-1 0,0 0 1,0 0-1,0 0 1,-1 0-1,1 0 1,-1-1-1,2-4 1,-21 34 3551,-8 16-186,-21 50 1,41-77-3041,0 0-1,1 1 1,0-1 0,2 1 0,-1 0 0,2 0 0,-1 22 0,4-35-4008,4-3-2824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54.495"/>
    </inkml:context>
    <inkml:brush xml:id="br0">
      <inkml:brushProperty name="width" value="0.025" units="cm"/>
      <inkml:brushProperty name="height" value="0.025" units="cm"/>
    </inkml:brush>
  </inkml:definitions>
  <inkml:trace contextRef="#ctx0" brushRef="#br0">1791 49 12620,'0'0'10127,"-10"-8"-10202,-35-23 22,40 29 48,-1 0 0,0 1 0,0-1 0,0 1 0,1 0 0,-1 0 0,0 1 0,-1 0 0,1 0 0,0 1 0,0-1 0,1 1 0,-1 0 0,0 1 0,0 0 1,-8 3-1,-9 1-2,-108 27 2,1 5 0,-246 108 0,274-95 8,1 3-1,3 5 0,-169 135 1,216-151-22,1 2 1,3 2 0,2 3-1,2 1 1,3 2 0,-46 77 0,80-120-35,1 0 0,0 1 0,1-1 0,0 1 1,0 0-1,1-1 0,1 2 0,-3 20 0,5-32-23,0 0-1,1 1 0,-1-1 0,0 0 1,0 1-1,0-1 0,0 0 0,0 1 0,0-1 1,0 0-1,1 1 0,-1-1 0,0 0 1,0 1-1,0-1 0,1 0 0,-1 0 0,0 1 1,0-1-1,1 0 0,-1 0 0,0 0 1,1 1-1,-1-1 0,0 0 0,1 0 1,-1 0-1,0 0 0,1 0 0,-1 0 0,0 0 1,1 1-1,-1-1 0,0 0 0,1 0 1,-1 0-1,0 0 0,1-1 0,-1 1 0,0 0 1,1 0-1,-1 0 0,0 0 0,1 0 1,-1 0-1,0 0 0,1-1 0,-1 1 1,0 0-1,1-1 0,18-9-2307,8-17-883,3-8-1751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35.495"/>
    </inkml:context>
    <inkml:brush xml:id="br0">
      <inkml:brushProperty name="width" value="0.025" units="cm"/>
      <inkml:brushProperty name="height" value="0.025" units="cm"/>
    </inkml:brush>
  </inkml:definitions>
  <inkml:trace contextRef="#ctx0" brushRef="#br0">138 0 14221,'0'0'6198,"-2"11"-4532,-2 5-1157,0-1-1,-1 1 1,-1-1 0,0 0-1,-1 0 1,-9 14 0,11-19-219,4-8-217,1-1 1,-1 1-1,1-1 1,-1 0-1,0 1 1,0-1-1,0 1 1,0-1-1,0 0 1,0 0-1,0 0 1,0 1-1,0-1 1,0 0-1,-1 0 1,1-1-1,0 1 1,-2 1 0,6-32-144,31-103-2498,-38 148 2702,0-1-1,0 0 1,1 1-1,1-1 1,1 1-1,0 0 1,1 0-1,3 25 1,-3-41-103,0 0 0,0 1 1,0-1-1,0 1 1,1-1-1,-1 1 0,0-1 1,0 0-1,1 1 1,-1-1-1,1 1 1,-1 0-1,0-1 0,1 1 1,-1-1-1,1 1 1,-1-1-1,1 1 1,-1 0-1,1-1 0,-1 1 1,1 0-1,-1 0 1,1 0-1,0-1 0,-1 1 1,1 0-1,-1 0 1,1 0-1,0 0 1,-1 0-1,1 0 0,-1 0 1,1 0-1,0 0 1,-1 0-1,1 0 1,-1 0-1,1 1 0,0-1 1,-1 0-1,1 0 1,0 1-1,-40-49 30,29 37 1,0-1 0,0 0 0,1 0 0,1-1 0,-11-21 0,45 46 199,5 4-535,0-1-1,49 16 0,-56-24-2351,0-1 1,29 3-1,12-3-11617</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9:18.148"/>
    </inkml:context>
    <inkml:brush xml:id="br0">
      <inkml:brushProperty name="width" value="0.025" units="cm"/>
      <inkml:brushProperty name="height" value="0.025" units="cm"/>
    </inkml:brush>
  </inkml:definitions>
  <inkml:trace contextRef="#ctx0" brushRef="#br0">298 10 9033,'0'0'3897,"-9"-2"-1351,4 1-2357,1-1 115,-1 1 1,0 0-1,1 0 0,-1 1 0,0-1 0,0 1 0,0 0 1,1 0-1,-1 1 0,0-1 0,0 1 0,1 0 0,-1 0 1,0 1-1,1-1 0,-1 1 0,1 0 0,-7 4 0,-9 9 206,1 1-1,0 1 1,1 0-1,-25 32 0,37-42-473,1 0 0,0 1 0,0-1-1,0 1 1,1 0 0,0 0 0,0 1-1,1-1 1,1 1 0,-1 0 0,1 0-1,0-1 1,1 1 0,0 1 0,1-1 0,0 9-1,0-16-36,1 0 0,-1 0 0,1-1 1,-1 1-1,1 0 0,-1 0 0,1-1 0,0 1 0,0-1 0,0 1 0,0-1 0,0 1 0,0-1 0,0 1 0,1-1 0,-1 0 0,0 0 1,1 0-1,-1 0 0,1 0 0,-1 0 0,4 1 0,-2 0 9,1-1 0,0 0 0,0-1 0,0 1 0,0-1 0,0 1 0,0-1 0,0 0 0,0-1-1,4 0 1,2-1 12,-1 0 0,1 0 0,-1-1-1,1-1 1,-1 0 0,0 0 0,15-9-1,-8 0-7,-1 1-1,0-2 0,-1 0 1,21-26-1,-29 32 1,0-1-1,-1 1 1,0-1 0,0 0 0,-1 0-1,0-1 1,0 1 0,-1-1 0,-1 0-1,0 0 1,1-10 0,-2 18-8,-1 1-1,0 0 1,0-1-1,0 1 1,0 0 0,0-1-1,0 1 1,-1 0 0,1-1-1,0 1 1,-1 0-1,1-1 1,-1 1 0,1 0-1,-1-1 1,1 1-1,-1 0 1,0 0 0,0 0-1,0 0 1,0 0 0,0 0-1,0 0 1,0 0-1,0 0 1,-2-1 0,1 1-9,-1 0 0,0 1 0,1-1 1,-1 0-1,0 1 0,0 0 0,0-1 0,0 1 1,1 0-1,-1 1 0,0-1 0,-3 1 0,-4 1-17,0 1-1,0 0 1,0 1-1,1-1 0,-1 2 1,-12 7-1,2 3 61,0 0-1,1 2 1,1 0-1,-21 26 1,31-35 29,2 1 0,0-1 1,0 1-1,0 1 0,1-1 1,0 1-1,1 0 0,0 0 0,1 0 1,0 1-1,1-1 0,-2 17 1,3-25-66,1 0 1,0 0 0,0-1 0,0 1 0,1 0 0,-1 0-1,0 0 1,1-1 0,-1 1 0,1 0 0,-1-1 0,1 1 0,0 0-1,0-1 1,0 1 0,0-1 0,0 1 0,0-1 0,0 0-1,0 1 1,1-1 0,-1 0 0,0 0 0,1 0 0,-1 0-1,3 1 1,0 0 7,0-1 0,0 0 0,0 0 0,0 0 0,0 0-1,1-1 1,-1 0 0,0 0 0,0 0 0,9-1 0,0-1 17,0-1 0,0-1 0,0 1-1,0-2 1,0 0 0,16-10 0,-14 6-6,-1-1 0,0 0 0,-1-2 0,0 1 0,20-24 0,-29 29-2,1 0 0,-1 0 0,0 0 0,0-1 0,-1 1 0,0-1 0,0 0 0,0 1 0,-1-2 0,0 1 0,-1 0 0,1 0 0,-1 0 0,-1-1 0,1 1 0,-2-8 0,1 13-10,-1 1 1,1-1 0,-1 0 0,1 1 0,-1-1-1,0 0 1,0 1 0,0-1 0,0 1-1,0-1 1,0 1 0,0 0 0,-1-1 0,1 1-1,0 0 1,-1 0 0,1 0 0,-1 0 0,1 0-1,-1 0 1,0 1 0,1-1 0,-1 0-1,0 1 1,1-1 0,-1 1 0,0 0 0,0 0-1,1-1 1,-1 1 0,0 0 0,0 0-1,0 1 1,-2-1 0,-5 1 13,1 0 0,-1 0-1,1 1 1,-1 0 0,1 0 0,-9 5-1,0 1 32,1 1-1,0 0 1,1 1-1,0 1 1,1 1-1,-17 17 1,22-20 65,1 0 1,0 0 0,0 0 0,1 1 0,1 0 0,0 1-1,0-1 1,1 1 0,0 0 0,-5 19 0,9-28-118,1-1-1,0 0 1,0 1 0,0-1 0,-1 0 0,1 1-1,0-1 1,0 0 0,1 1 0,-1-1-1,0 0 1,0 1 0,1-1 0,-1 0 0,1 1-1,-1-1 1,1 0 0,-1 0 0,1 0 0,0 1-1,0-1 1,0 0 0,-1 0 0,1 0 0,1 1-1,1-1 2,-1 1 0,1-1 0,-1 0 0,1 0 0,0 0 0,-1 0 0,1 0 0,0-1 0,0 1-1,-1-1 1,6 1 0,4-2 15,0 1 0,0-1 0,0-1 0,21-5 0,-17 2-4,-1-1 0,0-1 1,0 0-1,-1-1 0,0 0 1,0-1-1,23-21 0,-30 24-17,0 0 0,0-1 0,-1 0 0,0 0 0,0 0-1,-1-1 1,0 0 0,0 0 0,0 0 0,-1-1 0,-1 1-1,1-1 1,-2 0 0,1 0 0,1-12 0,-4 20-2,1 0 0,-1 0 0,0 0 0,1-1 0,-1 1 1,0 0-1,0 0 0,0-1 0,0 1 0,0 0 0,-1 0 0,1-1 1,0 1-1,0 0 0,-1 0 0,1-1 0,-1 1 0,1 0 1,-1 0-1,0 0 0,1 0 0,-1 0 0,0 0 0,0 0 0,0 0 1,1 0-1,-1 0 0,0 1 0,0-1 0,0 0 0,0 0 1,-1 1-1,1-1 0,0 1 0,0-1 0,0 1 0,0 0 0,-1-1 1,1 1-1,0 0 0,0 0 0,-1 0 0,1-1 0,0 2 1,0-1-1,-1 0 0,-1 0 0,-2 2-11,-1-1-1,0 1 1,1 0 0,-1 0 0,1 1 0,0-1-1,-1 1 1,1 0 0,-5 5 0,-6 5 59,1 1 1,-25 27-1,35-35-9,1-1-1,0 1 1,0 0-1,0-1 1,1 2-1,0-1 1,0 0-1,1 1 1,0-1-1,0 1 1,0 0-1,0 9 0,1-15-32,1 0 0,0 0 0,0 0 0,0-1 0,0 1 0,1 0 0,-1 0-1,0 0 1,0 0 0,1 0 0,-1 0 0,0-1 0,1 1 0,-1 0 0,1 0 0,-1 0-1,1-1 1,-1 1 0,1 0 0,-1-1 0,1 1 0,0 0 0,-1-1 0,1 1-1,0-1 1,0 1 0,-1-1 0,1 1 0,1-1 0,1 1 2,0 0 0,0 0 1,0-1-1,0 0 0,0 0 1,0 1-1,0-2 0,0 1 0,4-1 1,2 0 7,1-1 1,-1-1-1,0 0 1,0 0-1,9-5 1,-10 4-12,-1 0 0,0-1 0,0 1 1,0-2-1,0 1 0,-1-1 0,0 0 0,0 0 1,0 0-1,-1-1 0,0 0 0,-1 0 1,1-1-1,-1 1 0,-1-1 0,1 0 1,-1 0-1,-1 0 0,1 0 0,-1-1 0,-1 1 1,1-11-1,-2 16-12,-1 1 1,1 0 0,-1 0-1,0 0 1,0 0-1,0 0 1,0 0-1,0 0 1,0 0-1,-1 0 1,1 0 0,-1 1-1,1-1 1,-1 0-1,0 1 1,1-1-1,-1 1 1,0 0-1,0 0 1,0 0 0,0 0-1,0 0 1,0 0-1,0 0 1,-1 1-1,1-1 1,0 1-1,0-1 1,0 1 0,-1 0-1,1 0 1,-5 0-1,-4 0-10,-1 0-1,1 0 1,0 1-1,-1 1 1,-16 4-1,7 2 37,1 1-1,-1 0 0,2 2 1,-1 1-1,2 0 1,0 1-1,0 1 0,1 1 1,-26 29-1,41-42-16,0 0 1,0 0-1,0 0 1,0 0 0,0 1-1,1-1 1,-1 1-1,1-1 1,0 1-1,-1 0 1,1-1-1,1 1 1,-1 0-1,0 0 1,0 0-1,1 0 1,0 5-1,0-6-68,1 0 0,0-1 1,0 1-1,-1 0 0,1-1 0,1 1 0,-1 0 0,0-1 0,0 1 0,1-1 0,-1 0 0,0 1 0,1-1 1,-1 0-1,1 0 0,0 0 0,-1 0 0,1 0 0,0-1 0,0 1 0,0 0 0,-1-1 0,1 1 0,0-1 1,0 0-1,3 1 0,6 1-1860,1-1-1,-1 0 1,20-1 0,0-2-8842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9:32.096"/>
    </inkml:context>
    <inkml:brush xml:id="br0">
      <inkml:brushProperty name="width" value="0.025" units="cm"/>
      <inkml:brushProperty name="height" value="0.025" units="cm"/>
    </inkml:brush>
  </inkml:definitions>
  <inkml:trace contextRef="#ctx0" brushRef="#br0">68 139 10314,'0'0'2877,"8"-4"-2017,-7 4-839,11-5 477,0-1-1,0 0 1,19-15 0,-28 19-263,0 0 0,0-1-1,0 1 1,-1-1 0,1 1-1,-1-1 1,1 0 0,-1 0-1,0 0 1,0 0-1,-1-1 1,1 1 0,-1 0-1,1-1 1,-1 1 0,0-1-1,0 0 1,-1 1 0,1-1-1,-1 0 1,0-5-1,0 8-202,0 0 0,0 1-1,0-1 1,-1 0-1,1 1 1,0-1 0,0 0-1,-1 1 1,1-1 0,-1 0-1,1 1 1,0-1-1,-1 0 1,1 1 0,-1-1-1,0 1 1,1-1-1,-1 1 1,1-1 0,-1 1-1,0 0 1,1-1 0,-1 1-1,0 0 1,1-1-1,-1 1 1,0 0 0,0 0-1,1 0 1,-1 0-1,0 0 1,0-1 0,1 1-1,-1 0 1,0 1 0,0-1-1,1 0 1,-1 0-1,0 0 1,1 0 0,-1 1-1,0-1 1,-1 1-1,0-1-25,1 1 0,-1 0 0,0-1 0,1 1 0,-1 0 0,1 0 0,-1 0 0,1 0 0,-1 0 0,1 0 0,0 0 0,0 0 0,-1 1 0,1-1 0,0 1 0,0-1 0,0 0 0,0 1 0,0 1 0,0-2-8,1 1 0,0-1 1,-1 0-1,1 0 0,0 1 0,0-1 0,0 0 0,0 1 0,0-1 0,0 0 1,0 1-1,0-1 0,0 0 0,0 0 0,1 1 0,-1-1 0,1 0 0,-1 0 1,1 0-1,-1 0 0,1 1 0,0-1 0,0 0 0,-1 0 0,1 0 0,0 0 1,0 0-1,0-1 0,0 1 0,0 0 0,0 0 0,0-1 0,2 2 0,2-1 35,-1 1 0,0-2-1,1 1 1,-1 0-1,1-1 1,-1 0 0,0 0-1,9-1 1,-12 1 9,0-1 0,1 1 0,-1-1 0,0 0 0,0 1 1,0-1-1,1 0 0,-1 0 0,0 0 0,0 0 0,0 0 0,0 0 0,0 0 1,-1 0-1,1 0 0,0-1 0,0 1 0,-1 0 0,1 0 0,-1-1 0,1 1 1,-1-1-1,0 1 0,1 0 0,-1-1 0,0 1 0,0-1 0,0 1 1,0 0-1,0-2 0,0 1-28,0 1 0,0-1 0,0 1 0,0-1-1,0 1 1,0-1 0,0 1 0,-1-1 0,1 1 0,0-1 0,-1 1 0,0-1 0,1 1 0,-1 0 0,0-1 0,1 1 0,-1 0 0,0-1 0,0 1 0,0 0 0,0 0 0,0 0-1,0 0 1,-1 0 0,1 0 0,0 0 0,0 1 0,-1-1 0,-1 0 0,1 0-13,-1 1 0,1-1-1,-1 1 1,1 0 0,0 0 0,-1 0 0,1 0 0,-1 1-1,1-1 1,-1 1 0,1-1 0,0 1 0,-1 0-1,1 0 1,0 0 0,-1 0 0,1 0 0,0 1-1,0-1 1,0 1 0,0-1 0,1 1 0,-1 0-1,0-1 1,-2 5 0,2-3 6,0 0-1,0 1 1,1-1-1,0 1 1,-1-1-1,1 1 1,1-1-1,-1 1 1,0-1-1,1 1 1,0 0 0,0-1-1,0 1 1,0 0-1,0-1 1,1 1-1,1 4 1,-1-6-9,0 0 0,0 0 0,0 0 0,1-1 0,-1 1 0,0 0 0,1-1 0,0 1 0,-1-1 0,1 1 0,0-1 0,0 0 0,0 0 0,0 0 0,0 0 0,0 0 0,0 0 0,0 0 0,0-1 0,0 1 0,3-1 0,0 2 70,-1-2-1,1 1 1,-1 0-1,0-1 1,1 0-1,-1 0 1,1 0 0,-1-1-1,1 0 1,4-1-1,-9 2-52,1-1 0,0 1 0,0-1 0,0 0 0,0 1 0,-1-1 0,1 0 0,0 0 0,0 1-1,-1-1 1,1 0 0,-1 0 0,1 0 0,-1 0 0,1 0 0,-1 0 0,0 0 0,1 0 0,-1 0 0,0 0 0,0 0 0,0 0 0,1 0-1,-1 0 1,0 0 0,-1 0 0,1 0 0,0 0 0,0 0 0,0 0 0,-1 0 0,1 0 0,0 0 0,-1 0 0,1 0 0,-1 0 0,1 0-1,-1 0 1,1 0 0,-1 0 0,0 0 0,0 1 0,1-1 0,-1 0 0,0 1 0,0-1 0,0 0 0,0 1 0,0-1 0,1 1 0,-1-1-1,0 1 1,0 0 0,0-1 0,0 1 0,-1 0 0,1 0 0,-1 0 0,-1 0 42,-1 0 0,1 0-1,0 1 1,1-1 0,-1 1 0,0 0-1,0 0 1,0 0 0,0 0 0,0 0-1,1 1 1,-1-1 0,1 1 0,-1 0-1,1 0 1,0 0 0,-1 0 0,1 0-1,0 0 1,0 0 0,0 1 0,1-1-1,-1 1 1,1 0 0,-1-1 0,1 1-1,0 0 1,0 0 0,0 0 0,0 0-1,1 0 1,-1 0 0,1 0 0,0 0-1,0 0 1,0 0 0,0 4 0,1-15-120,-1-1-1,1 1 1,0-1 0,1 1 0,3-11 0,-47 31-194,40-12 241,0 0-1,1 0 1,-1 0-1,0 0 1,1 0-1,-1 0 1,1 1-1,-1-1 1,0 1-1,1 0 1,-1-1-1,1 1 1,-1 0-1,1 0 1,0 0-1,-1 0 1,1 0-1,0 0 1,-1 0-1,1 0 1,0 0-1,0 1 1,0-1-1,0 1 1,0-1-1,1 0 1,-1 1-1,0-1 1,1 1-1,-1 0 1,1-1-1,-1 3 1,-5 0-106,1-1 0,-1 0 0,0 0 0,-1-1 0,-11 4 1,9-3-227,8-3-11,1 0 1,0 1-1,-1-1 1,1 0-1,0 0 1,0 0-1,-1 0 1,1 1-1,0-1 0,0 0 1,0 0-1,-1 1 1,1-1-1,0 0 1,0 0-1,0 1 1,0-1-1,0 0 1,0 1-1,-1-1 1,1 0-1,0 0 1,0 1-1,0-1 0,0 0 1,0 1-1,0-1 1,0 0-1,0 1 1,0-1-1,0 0 1,0 1-1,1-1 1,-1 0-1,0 1 1,1 5-1842,-1 1-2081</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9:37.293"/>
    </inkml:context>
    <inkml:brush xml:id="br0">
      <inkml:brushProperty name="width" value="0.025" units="cm"/>
      <inkml:brushProperty name="height" value="0.025" units="cm"/>
    </inkml:brush>
  </inkml:definitions>
  <inkml:trace contextRef="#ctx0" brushRef="#br0">119 27 4837,'6'-7'2936,"3"-3"2518,0 7 2587,-9 3-8052,0 1 1,1-1-1,-1 0 0,0 0 1,0 0-1,0 0 0,1 0 1,-1 0-1,0 0 0,0 0 1,0 0-1,1 0 0,-1-1 1,0 1-1,0 0 0,0 0 0,1 0 1,-1 0-1,0 0 0,0 0 1,0 0-1,0 0 0,1 0 1,-1-1-1,0 1 0,0 0 1,0 0-1,0 0 0,0 0 1,0-1-1,1 1 0,-1 0 1,0 0-1,0 0 0,0 0 0,0-1 1,0 1-1,0 0 0,0 0 1,0 0-1,0-1 0,0 1 1,0 0-1,0 0 0,0 0 1,0-1-1,0 1 0,0 0 1,0 0-1,0 0 0,0 0 0,0-1 1,0 1-1,-1 0 0,1 0-64,-1 0-1,1 1 0,0-1 0,-1 0 0,1 1 1,-1-1-1,1 1 0,0-1 0,-1 1 1,1-1-1,0 1 0,-1-1 0,1 1 0,0-1 1,0 1-1,0-1 0,-1 1 0,1-1 0,0 1 1,0-1-1,0 1 0,0-1 0,0 1 0,0 0 1,0-1-1,0 1 0,0-1 0,0 1 0,0-1 1,1 1-1,-1-1 0,0 1 0,0-1 0,1 1 1,-1 0 32,-19 5 1276,11-5-1067,8-1-162,-1 0 1,1-1 0,-1 1 0,1 0-1,-1 0 1,1 0 0,-1 0-1,1 0 1,-1 0 0,1 0 0,-1 0-1,1 0 1,-1 0 0,1 0-1,0 0 1,-1 0 0,1 0-1,-1 1 1,1-1 0,-1 0 0,1 0-1,-1 0 1,1 1 0,0-1-1,-1 0 1,1 1 0,-1-1 0,1 0-1,0 1 1,-1-1 0,1 0-1,0 1 1,-1 0 0,0 0-32,0 0 1,0 1 0,0-1-1,0 0 1,0 0-1,0 0 1,-1 0-1,1 0 1,0 0 0,-1 0-1,1 0 1,-1-1-1,1 1 1,-1 0-1,1-1 1,-1 1 0,1-1-1,-1 0 1,-3 1-1,5-1-26,-1 0-75,-1 0 58,1 0-36,1-1-281,0 1 368,-1 0 1,1 0-1,0-1 1,-1 1-1,1 0 1,-1 0-1,1 0 0,-1-1 1,1 1-1,0 0 1,-1 0-1,1 0 1,-1 0-1,1 0 1,-1 0-1,1 0 1,-1 0-1,1 0 0,0 0 1,-1 0-1,1 0 1,-1 0-1,1 0 1,-1 1-1,1-1 1,0 0-1,-1 0 1,1 0-1,-1 1 1,1-1-1,0 0 0,-1 1 1,1-1-1,0 0 1,-1 0-1,1 1 1,0-1-1,0 1 1,-1-1-1,1 0 1,0 1-1,0-1 1,0 1-1,-1-1 0,1 0 1,0 1-1,0-1 1,0 1-1,0-1 1,0 1-1,0-1 1,0 1-1,0-1 1,0 1-1,0-1 0,0 0 1,0 1-1,0-1 1,0 1-1,1-1 1,-1 1-1,0-1 1,0 0-1,0 1 1,1 0-1,-1 9-593,-9-12 1276,5 3-4450,3-1 3707,1 0 0,-1 1-1,0-1 1,0 0-1,0 0 1,0 0-1,0 0 1,1 1-1,-1-1 1,0 0 0,0 1-1,1-1 1,-1 0-1,0 1 1,0-1-1,1 1 1,-1 0-1,0-1 1,1 1 0,-1-1-1,1 1 1,-1 0-1,1 0 1,-1-1-1,0 2 1,-8-3 1610,-1 2-7231,9 1 3233</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9:59.150"/>
    </inkml:context>
    <inkml:brush xml:id="br0">
      <inkml:brushProperty name="width" value="0.025" units="cm"/>
      <inkml:brushProperty name="height" value="0.025" units="cm"/>
    </inkml:brush>
  </inkml:definitions>
  <inkml:trace contextRef="#ctx0" brushRef="#br0">187 2 5381,'-8'0'10175,"3"0"-9561,-2-1-179,0 1-1,-1 0 1,1 0-1,0 1 1,0 0-1,0 0 0,0 1 1,0-1-1,1 2 1,-1-1-1,0 1 1,-9 5-1,9-2-184,1 0 1,-1 0-1,1 0 1,0 1-1,1 0 0,0 0 1,0 1-1,0-1 1,1 1-1,-7 16 0,10-21-231,0-1-1,0 1 1,0 0-1,0 0 1,1 0-1,-1 0 1,1 0-1,0 0 1,0 0-1,0-1 1,0 1-1,0 0 1,1 0-1,-1 0 0,1 0 1,0 0-1,0 0 1,0-1-1,0 1 1,0 0-1,0-1 1,1 1-1,0-1 1,-1 1-1,1-1 1,0 0-1,0 0 1,0 1-1,0-1 1,1-1-1,-1 1 1,0 0-1,1-1 0,0 1 1,-1-1-1,4 2 1,4 0 65,0 0 1,1 0-1,-1-1 1,0 0-1,1-1 1,-1 0-1,1 0 1,-1-1-1,1-1 1,-1 0-1,13-2 1,-19 2-31,0 0 1,0 1-1,0-1 1,-1-1 0,1 1-1,0 0 1,0-1-1,-1 0 1,1 0-1,-1 0 1,0 0 0,1-1-1,-1 1 1,0-1-1,0 0 1,-1 0-1,1 0 1,-1 0 0,1 0-1,-1-1 1,0 1-1,0-1 1,0 1-1,-1-1 1,1 0-1,-1 0 1,0 1 0,0-1-1,0 0 1,-1 0-1,1-5 1,-1 8-53,0 0 1,0 0-1,-1 0 1,1 0-1,0 0 1,0 0-1,-1 0 1,1 0-1,0 0 1,-1 0-1,1 0 1,-1 1-1,1-1 1,-1 0-1,0 0 1,1 0-1,-1 1 1,0-1-1,1 0 1,-1 1-1,0-1 1,0 1 0,0-1-1,1 1 1,-1-1-1,-2 0 1,-33-4-47,26 5 22,-1 1 0,1 1 0,-1 0 0,-17 5 0,19-3 39,0 0 0,0 1 0,0 0 0,1 0 0,-10 9 0,15-12-7,0 0 0,0 1 0,1-1 0,-1 1 0,1-1 1,0 1-1,-1 0 0,1 0 0,1 0 0,-1 1 0,0-1 0,1 0 0,0 1 0,-1-1 0,1 1 0,1-1 0,-2 6 0,2-8-10,0 0-1,0 0 1,0 0-1,1 0 1,-1 0 0,0 0-1,0 0 1,1 0-1,-1 0 1,1 0-1,-1 0 1,1 0-1,-1 0 1,1 0-1,-1-1 1,1 1-1,0 0 1,-1-1-1,1 1 1,0 0-1,0-1 1,0 1-1,-1 0 1,1-1-1,0 0 1,0 1 0,1 0-1,35 3 33,-27-4-9,-1-1-1,1-1 1,-1 1 0,0-2-1,15-4 1,-17 3 54,0 0 0,0 0 0,0-1 0,0 0 0,11-11 0,-15 13-53,-1 1 0,0-1 0,1 0 1,-1 0-1,0 0 0,0 0 0,0 0 0,-1-1 1,1 1-1,-1-1 0,0 1 0,0-1 0,0 1 1,0-1-1,0-5 0,-2 8-22,1 0 0,-1 0 1,0 0-1,1 0 0,-1 0 0,0 0 1,1 0-1,-1 0 0,0 0 0,0 0 0,0 0 1,0 0-1,0 1 0,0-1 0,0 0 1,0 1-1,0-1 0,0 1 0,-1-1 0,1 1 1,0 0-1,0-1 0,0 1 0,-1 0 1,1 0-1,0 0 0,0 0 0,-1 0 1,1 0-1,0 0 0,0 0 0,0 0 0,-3 1 1,-47 8-90,38-5 110,0 1 1,0 1-1,0 0 0,1 1 0,-16 12 0,23-16-6,1-1 0,0 1 0,1 1 0,-1-1 0,1 0-1,-1 1 1,1 0 0,0 0 0,0 0 0,1 0 0,-1 0-1,1 0 1,0 1 0,0-1 0,0 1 0,1 0 0,-1 0 0,0 8-1,2-12-15,0 0-1,0 0 0,0 0 0,0 0 0,1 0 0,-1 0 1,0 0-1,1 0 0,-1 0 0,1-1 0,-1 1 0,0 0 1,1 0-1,0 0 0,-1-1 0,1 1 0,0 0 0,-1-1 1,1 1-1,0 0 0,0-1 0,-1 1 0,1-1 0,0 1 1,1 0-1,31 5 46,-26-6-29,0 0 0,0-1 0,0 1 0,0-1 0,0-1 0,0 0 0,7-2 0,-11 2-63,0 0 0,0 1 0,0-2 0,-1 1 0,1 0 0,-1 0 0,1-1-1,-1 1 1,0-1 0,0 0 0,0 0 0,0 0 0,0 0 0,-1 0 0,1 0 0,-1 0-1,0-1 1,0 1 0,0 0 0,0-1 0,0-5 0,-2 9-36,1 0 0,0-1 0,-1 1 0,1 0 0,0-1 0,-1 1 1,1 0-1,0 0 0,-1-1 0,1 1 0,0 0 0,-1 0 0,1 0 0,-1-1 0,1 1 0,0 0 0,-1 0 0,1 0 0,-1 0 1,1 0-1,-1 0 0,1 0 0,-1 0 0,1 0 0,0 0 0,-1 0 0,1 0 0,-1 0 0,1 0 0,-1 0 0,1 1 1,0-1-1,-1 0 0,0 1 0,-15 4-1183,-8 18-2526,12-7-4082</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06.047"/>
    </inkml:context>
    <inkml:brush xml:id="br0">
      <inkml:brushProperty name="width" value="0.025" units="cm"/>
      <inkml:brushProperty name="height" value="0.025" units="cm"/>
    </inkml:brush>
  </inkml:definitions>
  <inkml:trace contextRef="#ctx0" brushRef="#br0">92 6 11147,'0'0'1243,"-10"6"375,3-3-1409,-36 22 1821,41-23-1846,-1 0 0,1-1 0,0 1-1,0 0 1,0 0 0,1 0 0,-1 1 0,0-1 0,1 0 0,-1 1 0,1-1 0,0 1 0,0-1 0,0 1 0,0-1 0,0 1-1,1 0 1,-1 4 0,1-5-106,0-1-1,1 0 0,-1 1 0,1-1 1,0 0-1,-1 0 0,1 1 0,0-1 1,0 0-1,0 0 0,0 0 0,0 0 1,0 0-1,0 0 0,0 0 0,0-1 0,0 1 1,0 0-1,0-1 0,1 1 0,-1 0 1,0-1-1,1 1 0,-1-1 0,0 0 1,1 0-1,-1 1 0,0-1 0,4 0 1,47 3 1371,-47-3-1313,7 0 23,8 0 160,0-1 1,29-4-1,-44 4-234,0 0 0,0 0 0,0-1 0,0 1 0,0-1 0,0 0 0,0-1 0,-1 1 0,0-1 0,1 0 0,-1 0-1,0 0 1,0-1 0,5-6 0,-8 9-64,0 1-1,0-1 0,0 0 0,-1 0 1,1 0-1,0 1 0,-1-1 1,1 0-1,0 0 0,-1 0 1,1 0-1,-1 0 0,0 0 0,1 0 1,-1 0-1,0 0 0,0 0 1,1-1-1,-1 1 0,0 0 0,0 0 1,0 0-1,0 0 0,-1 0 1,1 0-1,0 0 0,0 0 1,-1 0-1,1 0 0,0 0 0,-1 0 1,1 0-1,-1 0 0,0 0 1,1 0-1,-1 0 0,0 0 0,1 0 1,-1 1-1,0-1 0,0 0 1,0 1-1,0-1 0,1 0 1,-1 1-1,0-1 0,0 1 0,0-1 1,0 1-1,0 0 0,-1-1 1,1 1-1,0 0 0,0 0 0,-2 0 1,-8-3-11,0 2 1,-1-1-1,-20 1 0,29 1-24,-12 1 3,1 0-1,-1 0 1,0 2 0,1 0-1,-24 8 1,34-10 2,-1 0 1,1 0-1,0 1 1,1 0-1,-1 0 1,0 0-1,0 0 1,1 1-1,0-1 1,-1 1-1,1 0 1,0 0-1,0 0 1,0 0-1,1 1 1,-1-1-1,1 1 1,0 0-1,0-1 1,0 1-1,0 0 1,1 0-1,-2 8 1,2-11 2,1 1 1,0 0 0,0 0-1,0-1 1,0 1-1,1 0 1,-1-1 0,0 1-1,1 0 1,-1-1-1,1 1 1,0 0 0,-1-1-1,1 1 1,0-1-1,0 1 1,0-1 0,0 0-1,0 1 1,0-1-1,1 0 1,-1 0 0,2 2-1,1-1 9,0 0 0,0 0 0,0 0 0,0 0 0,0-1-1,1 0 1,-1 1 0,0-2 0,6 2 0,2-1 23,1-1-1,0 1 1,-1-2 0,1 0-1,23-5 1,-25 3 14,-1-1-1,1 0 1,-1-1 0,0 0-1,10-6 1,-17 9-19,0 0 0,0 0 0,0 0-1,0-1 1,0 1 0,0-1 0,-1 0 0,1 0 0,-1 0 0,0 0 0,0 0 0,0 0 0,0 0-1,0-1 1,-1 1 0,1-1 0,1-7 0,-4 11-13,1-1 0,0 0 0,0 1 0,0-1 0,-1 1 0,1-1 0,0 1 0,-1-1 0,1 1 0,0-1 0,-1 1 0,1-1 0,-1 1 0,1-1-1,-1 1 1,1-1 0,-1 1 0,1 0 0,-1-1 0,1 1 0,-1 0 0,1-1 0,-1 1 0,0 0 0,1 0 0,-1 0 0,1 0 0,-1 0 0,0-1 0,1 1 0,-1 0 0,0 0 0,1 0 0,-2 1 0,-27-1-21,26 0 9,-6 2 3,0-1 1,0 1 0,0 1 0,0-1-1,0 1 1,1 1 0,0 0 0,-1 0-1,1 1 1,-9 6 0,13-8 5,0 0 0,-1 0 0,2 1 1,-1 0-1,0-1 0,1 1 0,-1 0 1,1 1-1,0-1 0,1 0 0,-1 1 0,1 0 1,0-1-1,0 1 0,0 0 0,1 0 0,-1 0 1,1 1-1,0 6 0,1-11-7,0 0 0,0 1 0,0-1-1,0 0 1,0 1 0,0-1 0,1 0 0,-1 1 0,0-1-1,1 0 1,0 0 0,-1 0 0,1 1 0,-1-1 0,1 0-1,0 0 1,0 0 0,0 0 0,0 0 0,0 0 0,0 0-1,0 0 1,0-1 0,1 2 0,1-1 10,0 0-1,-1 0 1,1 0 0,0-1-1,0 1 1,-1-1 0,1 0-1,0 1 1,0-1 0,0 0 0,3-1-1,0 0 26,1 0-1,-1 0 1,0-1-1,0 0 1,0 0-1,0-1 0,0 1 1,0-1-1,0 0 1,5-5-1,-3 1 7,-1 0 1,1-1-1,-2 1 0,1-1 0,-1-1 1,0 1-1,-1-1 0,0 0 0,0-1 1,-1 1-1,0-1 0,-1 1 0,0-1 1,0 0-1,-1-1 0,1-16 0,-3 26-39,0 0 0,0 0 0,-1-1 0,1 1 0,0 0 0,-1-1 0,1 1 0,0 0 0,-1 0 0,0 0 0,1-1 0,-1 1 0,0 0 0,1 0 0,-1 0 0,0 0 0,0 0 0,0 0 0,0 0 0,0 1 0,0-1 0,0 0 0,0 0 0,-1 1-1,1-1 1,0 1 0,0-1 0,0 1 0,-1-1 0,1 1 0,0 0 0,-1 0 0,1-1 0,0 1 0,-1 0 0,1 0 0,0 0 0,0 1 0,-1-1 0,-1 0 0,-1 1-14,-1-1 0,1 1 0,-1 0-1,1 0 1,0 1 0,0-1 0,0 1 0,-1 0 0,1 0 0,1 0 0,-6 4 0,5-2 2,0-1 1,0 1-1,1 0 1,-1 1-1,1-1 1,0 1-1,0-1 1,1 1-1,-1 0 1,1 0-1,0 0 1,0 1 0,1-1-1,-1 0 1,1 1-1,0-1 1,1 1-1,-1-1 1,1 1-1,1-1 1,0 10-1,0-11 12,0 0-1,1 0 0,-1 0 1,1 0-1,0 0 0,0-1 1,0 1-1,0-1 0,0 1 1,1-1-1,0 0 0,0 0 1,0 0-1,0 0 0,0-1 1,0 1-1,1-1 0,-1 0 1,1 0-1,0 0 0,0 0 1,-1-1-1,1 1 0,0-1 1,0 0-1,0 0 0,1-1 1,-1 1-1,5-1 0,-2 0 16,0 0 0,0 0 0,0-1 0,0 0 0,0 0 0,0 0 1,0-1-1,0-1 0,0 1 0,-1-1 0,1 0 0,-1 0 0,7-5 0,-9 5-55,0 0 0,0 0 0,0 0 0,0-1 0,-1 0 0,1 1 1,-1-1-1,0 0 0,0-1 0,-1 1 0,1 0 0,-1-1 0,0 0 0,0 1 1,-1-1-1,1 0 0,-1 0 0,0 0 0,1-6 0,-2 10-20,0 0 0,0 0 1,0 0-1,0 0 0,0 0 0,0 0 0,-1 0 0,1 0 0,0 0 0,0 0 1,-1 0-1,1 0 0,0 1 0,-1-1 0,1 0 0,-1 0 0,1 0 0,-1 1 0,0-1 1,1 0-1,-1 0 0,0 1 0,1-1 0,-1 1 0,0-1 0,0 0 0,1 1 1,-1 0-1,0-1 0,0 1 0,-1-1 0,-2 0-99,0 1-1,1-1 1,-1 1 0,0 0 0,1 0-1,-1 0 1,0 0 0,-6 2-1,-2 1-543,1 0 0,-1 1 0,1 0 0,-18 10 0,-1 7-2724,4 1-1586</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45.931"/>
    </inkml:context>
    <inkml:brush xml:id="br0">
      <inkml:brushProperty name="width" value="0.025" units="cm"/>
      <inkml:brushProperty name="height" value="0.025" units="cm"/>
    </inkml:brush>
  </inkml:definitions>
  <inkml:trace contextRef="#ctx0" brushRef="#br0">35 34 12364,'0'0'10612,"-7"8"-10265,-19 25-192,26-32-149,0-1 0,0 1 0,0-1-1,-1 0 1,1 1 0,0-1 0,0 1-1,0-1 1,0 0 0,0 1 0,0-1 0,0 1-1,0-1 1,0 0 0,0 1 0,0-1-1,0 1 1,0-1 0,0 1 0,0-1 0,0 0-1,0 1 1,1-1 0,-1 1 0,0-1-1,0 0 1,0 1 0,1-1 0,-1 0 0,0 1-1,1-1 1,-1 0 0,0 0 0,1 1-1,-1-1 1,0 0 0,1 0 0,-1 1 0,0-1-1,1 0 1,-1 0 0,0 0 0,1 0-1,-1 0 1,1 1 0,-1-1 0,1 0 0,-1 0-1,0 0 1,1 0 0,0 0 0,25 1 245,-24-1-232,4 0-6,0 0-1,0 0 0,0-1 0,0 0 0,0 0 0,-1-1 0,1 1 0,0-1 1,-1 0-1,0-1 0,1 0 0,-1 1 0,0-2 0,0 1 0,0 0 1,-1-1-1,1 0 0,-1 0 0,0-1 0,0 1 0,6-10 0,-10 13-2,1 1 0,-1-1 0,1 0 0,-1 1-1,1-1 1,-1 0 0,0 0 0,0 1 0,1-1-1,-1 0 1,0 0 0,0 0 0,0 0 0,0 1 0,0-1-1,0 0 1,0 0 0,0 0 0,0 0 0,0 0-1,0 1 1,0-1 0,-1 0 0,1 0 0,0 0 0,-1 1-1,1-1 1,-1-1 0,0 1-1,-1 1 0,1-1 0,0 1 0,0-1 1,-1 1-1,1-1 0,0 1 0,0 0 0,-1-1 0,1 1 0,0 0 0,-1 0 1,1 0-1,0 0 0,-3 1 0,-2-1-11,1 1 0,0 0-1,0 1 1,0-1 0,0 1 0,0 0 0,1 0 0,-7 5-1,7-4 2,0 1-1,1 0 1,-1 0-1,1 0 0,0 0 1,1 0-1,-1 1 1,-3 8-1,6-12-3,-1 0-1,1 0 1,-1 1 0,1-1-1,0 0 1,-1 0-1,1 0 1,0 1 0,0-1-1,0 0 1,0 0 0,0 1-1,0-1 1,0 0-1,1 0 1,-1 0 0,0 1-1,1-1 1,-1 0 0,1 0-1,-1 0 1,1 0-1,-1 0 1,1 0 0,0 0-1,0 0 1,0 0-1,-1 0 1,1 0 0,0 0-1,0-1 1,0 1 0,0 0-1,0 0 1,0-1-1,0 1 1,1-1 0,-1 1-1,0-1 1,0 0 0,2 1-1,31 5-4596,-24-5-1478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03.248"/>
    </inkml:context>
    <inkml:brush xml:id="br0">
      <inkml:brushProperty name="width" value="0.025" units="cm"/>
      <inkml:brushProperty name="height" value="0.025" units="cm"/>
    </inkml:brush>
  </inkml:definitions>
  <inkml:trace contextRef="#ctx0" brushRef="#br0">70 36 6406,'0'0'3491,"-57"-8"-2338,52 7-160,-1 1-352,4 0 160,8 2-833,7 2 64,10-1-32,9-3-64,5 0-513,-1-12-736,0-11-1282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15.498"/>
    </inkml:context>
    <inkml:brush xml:id="br0">
      <inkml:brushProperty name="width" value="0.025" units="cm"/>
      <inkml:brushProperty name="height" value="0.025" units="cm"/>
    </inkml:brush>
  </inkml:definitions>
  <inkml:trace contextRef="#ctx0" brushRef="#br0">222 106 10218,'6'-9'784,"1"-3"-219,18-28 1297,-4 14 3660,-21 37-2393,-5 17-2858,-2-1 0,-2 0 1,0 0-1,-2-1 1,-26 48-1,14-28-186,-137 259 102,140-255-320,21-46-1177,6-11-18,23-27-492,-3-1 1,-1-2-1,-2-1 0,37-76 0,56-175 1029,-95 229 1926,-9 31-100,-13 29-994,0 0-1,0 0 1,0 0-1,0 0 1,0 0 0,0 0-1,0 0 1,0 0-1,0 1 1,0-1-1,0 0 1,0 0 0,0 0-1,0 0 1,0 0-1,0 0 1,0 0-1,0 0 1,0 0 0,1 1-1,-1-1 1,0 0-1,0 0 1,0 0-1,0 0 1,0 0 0,0 0-1,0 0 1,0 0-1,0 0 1,1 0 0,-1 0-1,0 0 1,0 0-1,0 0 1,0 0-1,0 0 1,0 0 0,0 0-1,0 0 1,1 0-1,-1 0 1,0 0-1,0 0 1,0 0 0,0 0-1,0 0 1,0 0-1,0 0 1,0 0-1,1 0 1,-1 0 0,-9 51 2635,1-18-2008,1 1 0,1 0 0,2 0 0,0 39 0,5-62-607,-1 0 0,2-1 0,-1 1 0,1-1 0,1 0 0,0 0-1,0 0 1,1 0 0,1 0 0,-1-1 0,2 1 0,-1-1 0,1-1 0,0 1 0,1-1-1,0 0 1,13 12 0,-11-13-695,0 0 0,1 0 0,18 9 0,-26-15-924,-26-13-1101,14 8 1944,-75-38-2109,4 1 2641,-2 4 4466,59 26 119,40 11-1390,22 1-2456,2-4-432,-1-1 0,75-20 1,-82 14-3992,56-24-1,-47 12-4364</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15.906"/>
    </inkml:context>
    <inkml:brush xml:id="br0">
      <inkml:brushProperty name="width" value="0.025" units="cm"/>
      <inkml:brushProperty name="height" value="0.025" units="cm"/>
    </inkml:brush>
  </inkml:definitions>
  <inkml:trace contextRef="#ctx0" brushRef="#br0">8 20 13677,'0'0'6822,"-2"10"-5695,1-3-965,-1 1 74,1 0 1,0 0-1,1 0 0,0 1 0,1 10 0,-1-17-212,0 1 1,1-1-1,-1 0 0,1 0 0,-1 0 0,1 0 0,0 0 0,0 0 0,0 0 0,0 0 0,0-1 0,0 1 0,1 0 0,-1-1 0,1 1 0,-1 0 0,1-1 0,-1 0 0,1 1 0,0-1 0,0 0 0,0 0 0,0 0 0,0 0 0,-1 0 1,2-1-1,-1 1 0,0 0 0,3 0 0,3 0-2,0-1 0,0 0 0,0 0 0,0 0 0,0-1 0,0 0 0,0-1 0,0 0 0,0 0 0,-1 0 0,1-1 0,-1 0 0,0-1 0,0 0 1,13-9-1,3-4 30,-1-2 1,-1 0-1,20-25 1,-38 40-45,-3 4-11,1-1 1,-1 1 0,0 0-1,0 0 1,0 0-1,0 0 1,0-1 0,0 1-1,0 0 1,1 0-1,-1 0 1,0 0 0,0 0-1,0-1 1,0 1-1,0 0 1,1 0 0,-1 0-1,0 0 1,0 0-1,0 0 1,0 0 0,1 0-1,-1 0 1,0 0-1,0 0 1,0 0 0,1 0-1,-1 0 1,0 0-1,0 0 1,0 0 0,1 0-1,-1 0 1,0 0-1,0 0 1,0 0 0,1 0-1,-1 0 1,0 0 0,0 0-1,0 0 1,0 0-1,1 1 1,-1-1 0,0 0-1,0 0 1,0 0-1,0 1 1,3 14-21,-4 34 179,0-31-14,1-16-135,-1 0-1,1 1 1,0-1 0,0 0 0,0 0 0,0 1 0,1-1 0,-1 0 0,0 0 0,1 1 0,0-1 0,-1 0 0,1 0-1,0 0 1,0 0 0,0 0 0,1 0 0,-1 0 0,0 0 0,1-1 0,-1 1 0,1 0 0,0-1 0,-1 1 0,1-1-1,0 0 1,0 1 0,0-1 0,0 0 0,0 0 0,0 0 0,0-1 0,0 1 0,1 0 0,-1-1 0,0 1 0,0-1-1,1 0 1,-1 0 0,0 0 0,0 0 0,1 0 0,3-1 0,31-6-1301,-5-11-3546,-11-2-1171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54.937"/>
    </inkml:context>
    <inkml:brush xml:id="br0">
      <inkml:brushProperty name="width" value="0.025" units="cm"/>
      <inkml:brushProperty name="height" value="0.025" units="cm"/>
    </inkml:brush>
  </inkml:definitions>
  <inkml:trace contextRef="#ctx0" brushRef="#br0">0 9 16720,'0'0'4799,"8"-2"-4724,4 0-77,1 0 0,-1 1 0,1 0 0,0 1 0,-1 0 0,1 1 0,0 0 0,13 4 0,110 32 203,-83-21-37,-48-15-158,6 2 7,-1 0 0,0 0 0,0 1-1,0 0 1,-1 1 0,15 8 0,-23-11 6,0-1 1,0 0 0,0 0-1,0 1 1,0-1-1,0 1 1,-1-1 0,1 1-1,0-1 1,-1 1-1,0-1 1,1 1-1,-1-1 1,0 1 0,0-1-1,1 1 1,-1 0-1,0-1 1,-1 1 0,1-1-1,0 1 1,0 0-1,-1-1 1,0 3 0,-16 35 771,-73 115 15,39-47-3758,35-75-2301,-3-4-3555</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16.613"/>
    </inkml:context>
    <inkml:brush xml:id="br0">
      <inkml:brushProperty name="width" value="0.025" units="cm"/>
      <inkml:brushProperty name="height" value="0.025" units="cm"/>
    </inkml:brush>
  </inkml:definitions>
  <inkml:trace contextRef="#ctx0" brushRef="#br0">155 150 12172,'-8'5'4372,"-11"9"-2925,1 0 0,1 2 0,-24 25 0,36-35-1204,-1 0 1,2 0 0,-1 0 0,1 0 0,0 1 0,0-1 0,1 1 0,0 0 0,0 1 0,1-1 0,0 0 0,0 1 0,0-1 0,1 1 0,0-1-1,1 9 1,0-15-241,1 1 0,0 0 0,-1-1 0,1 1-1,0-1 1,0 1 0,0-1 0,0 1 0,0-1 0,0 0-1,0 1 1,1-1 0,-1 0 0,0 0 0,1 0-1,-1 0 1,1 0 0,-1 0 0,1-1 0,-1 1-1,1 0 1,0-1 0,-1 1 0,1-1 0,0 0 0,-1 1-1,1-1 1,0 0 0,0 0 0,-1 0 0,1 0-1,0-1 1,2 1 0,3-1 18,1 1 1,-1-1-1,0-1 1,0 1-1,0-1 0,0 0 1,8-4-1,-1-3-1,0 0-1,0-1 1,-1 0 0,0-1-1,-1 0 1,0-1-1,-1-1 1,11-15-1,-1-3-92,-1 0 1,24-54-1,-43 83 26,2-1-42,-1-1-1,0 0 1,-1 0-1,1 0 0,-1 0 1,0 0-1,0 0 1,0-1-1,0 1 1,-1 0-1,1-9 1,-22 34 126,12-8 108,1 2 0,0-1 0,1 1 0,-10 29 0,14-36-90,1 0 0,0 1 1,0-1-1,1 1 0,0 0 0,1 0 1,0-1-1,0 1 0,1 0 0,0 0 1,2 8-1,-2-13-52,1-1 0,-1 0 0,1 0 0,0 1 0,-1-1 0,2 0-1,-1 0 1,0-1 0,1 1 0,-1 0 0,1-1 0,-1 0 0,1 1 0,0-1 0,0 0 0,0-1 0,1 1 0,-1 0 0,0-1 0,1 0 0,-1 0 0,1 0 0,-1 0-1,1 0 1,-1-1 0,1 1 0,0-1 0,-1 0 0,1 0 0,4-1 0,-1 0 16,1 1 1,-1-1-1,1-1 1,-1 0-1,0 0 1,1 0-1,-1-1 0,0 0 1,0 0-1,-1-1 1,1 1-1,-1-2 0,10-7 1,-11 7-44,0-1 0,0 0 0,0-1 0,0 1 0,-1-1 0,0 0 0,-1 0 0,0 0 0,0 0 0,0 0 0,-1-1 0,0 0 0,0 1 0,-1-1 0,0 0 0,-1 0 0,1 1-1,-1-1 1,-2-9 0,1 15 11,1 0-1,-1 0 0,0 0 0,0 0 0,-1 0 0,1 0 0,0 0 0,-1 0 0,1 1 0,-1-1 1,0 0-1,1 1 0,-1-1 0,0 1 0,0 0 0,0-1 0,0 1 0,0 0 0,0 0 0,0 1 1,-1-1-1,1 0 0,0 1 0,0-1 0,-1 1 0,1 0 0,0-1 0,-1 1 0,1 0 1,0 1-1,-1-1 0,1 0 0,0 1 0,0-1 0,-1 1 0,1 0 0,-2 1 0,1-2 38,1 0-1,0 1 1,0-1-1,-1 1 1,1 0-1,0-1 0,0 1 1,0 0-1,0 0 1,0 1-1,0-1 1,0 0-1,0 1 1,0-1-1,0 1 1,1 0-1,-1-1 0,1 1 1,-1 0-1,1 0 1,0 0-1,0 0 1,0 0-1,0 0 1,0 0-1,0 1 0,0-1 1,1 0-1,-1 0 1,1 1-1,0-1 1,-1 0-1,1 1 1,0-1-1,1 0 1,-1 1-1,1 2 0,0-3-22,0 0-1,1 0 0,-1 0 1,1-1-1,0 1 1,0 0-1,-1-1 0,1 1 1,0-1-1,0 0 0,0 1 1,1-1-1,-1 0 0,0 0 1,0 0-1,1-1 0,-1 1 1,0 0-1,5-1 0,52 8 18,-50-8-11,3 1 14,135 5-151,-128-6-13,-1-1-1,1-1 0,-1-1 0,0 0 1,33-11-1,-50 13 170,0 1 1,1-1-1,-1 1 1,0-1-1,0 0 1,0 1 0,0-1-1,0 0 1,0 0-1,0 0 1,0 1-1,0-1 1,-1 0-1,1 0 1,0-1-1,0 1 1,-1 0-1,1 0 1,-1 0-1,1 0 1,-1 0-1,1-1 1,-1-1-1,0 0 84,0 0-1,0 0 1,0 0-1,0 0 1,-1 0-1,1 0 1,-1 0 0,0 0-1,-2-5 1,-4-5 197,0 0 1,-1 0-1,-11-14 1,16 23-409,-43-69 229,47 68-405,9 8 60,14 7-137,-23-9 316,77 32-2678,-63-28 1189,1-1 0,-1 0 0,21 1 0,11-2-4676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16.959"/>
    </inkml:context>
    <inkml:brush xml:id="br0">
      <inkml:brushProperty name="width" value="0.025" units="cm"/>
      <inkml:brushProperty name="height" value="0.025" units="cm"/>
    </inkml:brush>
  </inkml:definitions>
  <inkml:trace contextRef="#ctx0" brushRef="#br0">0 0 14061,'0'0'4218,"0"12"-1368,0 1-2256,2 60 3131,-2-69-3524,0 1 1,1-1-1,0 0 0,-1 1 1,1-1-1,1 0 0,-1 0 1,1 0-1,-1 0 0,1 0 1,0 0-1,1 0 0,4 5 1,-4-7-190,0 0 0,0-1 0,0 0 0,0 1 0,0-1 0,1 0 0,-1-1 0,0 1 0,1-1 1,-1 1-1,1-1 0,-1 0 0,0 0 0,1-1 0,-1 1 0,6-2 0,-1 1-8,1-1 0,0-1 0,-1 0 0,0 0 0,10-5 0,45-36-863,-48 32 494,0 1 0,26-15 0,-40 26 348,-1 0 0,1 0-1,-1 0 1,1 0 0,-1 0-1,1 0 1,-1 0 0,1 1-1,-1-1 1,1 0-1,0 0 1,-1 0 0,0 1-1,1-1 1,-1 0 0,1 1-1,-1-1 1,1 0-1,-1 1 1,1-1 0,-1 0-1,0 1 1,1-1 0,-1 1-1,0-1 1,1 1 0,-1-1-1,0 1 1,0-1-1,0 1 1,1-1 0,-1 1-1,0-1 1,0 1 0,0-1-1,0 1 1,0-1 0,0 1-1,0 0 1,0-1-1,0 1 1,0-1 0,0 1-1,0-1 1,-1 1 0,3 45 367,-2-17-409,1-27-80,-1-1 0,0 0 0,1 0 0,-1 0-1,1 0 1,0 0 0,-1 1 0,1-1 0,0 0 0,-1-1-1,1 1 1,0 0 0,0 0 0,0 0 0,0 0 0,0-1-1,0 1 1,0 0 0,0-1 0,0 1 0,0-1 0,1 1-1,-1-1 1,0 1 0,0-1 0,0 0 0,0 0 0,2 0-1,18 2-5844</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17.805"/>
    </inkml:context>
    <inkml:brush xml:id="br0">
      <inkml:brushProperty name="width" value="0.025" units="cm"/>
      <inkml:brushProperty name="height" value="0.025" units="cm"/>
    </inkml:brush>
  </inkml:definitions>
  <inkml:trace contextRef="#ctx0" brushRef="#br0">292 336 10410,'0'0'8974,"-3"-8"-7079,2 5-1830,0 1 76,0-1 1,0 1 0,0-1 0,0 0 0,-1 1-1,1 0 1,0-1 0,-1 1 0,0 0 0,0 0-1,1 0 1,-1 0 0,-1 0 0,1 0 0,0 1-1,0-1 1,-1 1 0,1-1 0,0 1 0,-1 0-1,0 0 1,1 0 0,-1 0 0,1 1 0,-1-1-1,0 1 1,0-1 0,1 1 0,-4 0 0,-4 1-51,1 0 0,0 0 1,0 1-1,0 0 1,0 0-1,0 1 0,0 1 1,0-1-1,1 2 0,0-1 1,0 1-1,0 0 1,-8 7-1,6-4-75,0 1 0,1 1 1,0-1-1,0 1 0,1 1 0,0-1 0,1 1 1,-10 21-1,16-30-19,0-1 0,0 1 0,1 0 0,-1 0 0,0-1 0,1 1 0,0 0 0,-1 0 0,1 0 0,0 0 0,0 0-1,0 0 1,0 0 0,0 0 0,1 3 0,-1-4-1,1 0 0,-1 0 0,1-1-1,0 1 1,-1 0 0,1 0 0,0 0-1,-1-1 1,1 1 0,0 0 0,0-1-1,0 1 1,-1-1 0,1 1 0,0-1 0,0 1-1,0-1 1,0 0 0,0 1 0,0-1-1,1 0 1,5 1 3,-1-1 0,1 0 0,-1 0 0,1-1 0,-1 0 0,1 0 0,11-4 0,8-4 25,0-1 0,0-2-1,-2 0 1,1-2 0,-2 0-1,32-26 1,-2-4 43,70-73-1,-93 86-139,0-2 0,-2 0-1,40-66 1,-66 90 46,-16 20-38,-18 24-19,14-14 188,0 2 1,2 0-1,-19 34 1,29-44-29,0-1 1,1 1-1,0 1 0,0-1 0,2 0 1,0 1-1,0 0 0,0 27 1,3-38-74,0-1 0,0 1 0,0-1 0,0 1 0,1 0 0,-1-1 0,1 1 0,0-1 0,0 1 0,0-1 0,0 1 0,0-1 0,0 0 0,1 0 0,-1 1 0,1-1 0,-1 0 0,1 0 0,0 0 1,0-1-1,0 1 0,0 0 0,0-1 0,0 1 0,1-1 0,-1 0 0,0 0 0,1 0 0,-1 0 0,1 0 0,-1 0 0,1-1 0,-1 1 0,1-1 0,0 0 0,-1 1 0,1-1 0,0 0 0,4-1 0,2 0 21,-1 0 0,1 0-1,0-1 1,-1 0 0,1-1-1,-1 1 1,0-2 0,0 1-1,0-1 1,0 0 0,7-7-1,0-1 8,0-1-1,-2-1 1,20-24-1,-28 33-123,-1-1-1,1-1 0,-1 1 0,0-1 0,-1 1 1,0-1-1,0 0 0,0 0 0,-1 0 0,0-1 1,2-13-1,-4 20 86,0 1 1,0 0-1,0-1 1,0 1-1,0 0 1,0-1 0,0 1-1,0 0 1,0-1-1,0 1 1,0 0-1,0-1 1,0 1-1,0 0 1,0 0-1,0-1 1,0 1-1,0 0 1,-1-1-1,1 1 1,0 0 0,0 0-1,0-1 1,0 1-1,-1 0 1,1 0-1,0-1 1,0 1-1,-1 0 1,1 0-1,0 0 1,0-1-1,-1 1 1,1 0 0,0 0-1,-1 0 1,1 0-1,0 0 1,0 0-1,-1 0 1,1-1-1,0 1 1,-1 0-1,0 0 1,-15 11-227,-13 20 19,27-28 212,0 1 0,0-1 0,0 0 0,0 1-1,1-1 1,-1 1 0,1-1 0,0 1 0,0-1 0,0 1 0,0 0 0,1 0-1,0 0 1,0-1 0,0 1 0,0 0 0,0 0 0,1 0 0,-1-1 0,1 1-1,0 0 1,0-1 0,1 1 0,-1 0 0,1-1 0,0 0 0,0 1 0,0-1-1,0 0 1,0 0 0,1 0 0,-1 0 0,1-1 0,0 1 0,0-1 0,0 1-1,0-1 1,0 0 0,1 0 0,5 2 0,13 3 10,0-1 0,0-1 0,1-2 0,0 0 0,-1-1 0,1-1 0,29-3 0,-38 2-10,-10 0-14,-1 0 0,0 0 0,1 0 0,-1 0 0,0 0 0,1-1 0,-1 0 0,0 0 0,0 0 0,0 0 0,0 0 0,0-1 0,0 1 0,0-1 0,0 0-1,0 0 1,0 0 0,-1 0 0,4-4 0,-4 3 35,0 0-1,-1-1 0,1 0 0,-1 1 0,0-1 1,0 0-1,0 0 0,-1 0 0,1 1 1,-1-1-1,0 0 0,0 0 0,0 0 1,0 0-1,-1 0 0,-1-6 0,-1 3 94,1 0 0,-1 0-1,0 0 1,-1 0 0,0 1-1,0-1 1,0 1 0,-1 0-1,0 0 1,0 1 0,-10-9-1,8 7 54,0 0-1,1 0 0,-1-1 1,2 1-1,-1-1 1,-6-13-1,12 21-163,0 0 0,0-1 0,0 1 0,0 0 1,-1 0-1,1-1 0,0 1 0,0 0 0,0-1 0,0 1 0,0-1 0,0 1 1,0 0-1,0-1 0,0 1 0,0 0 0,0-1 0,1 1 0,-1 0 0,0 0 1,0-1-1,0 1 0,0 0 0,0-1 0,1 1 0,-1 0 0,0-1 1,0 1-1,0 0 0,1 0 0,-1 0 0,0-1 0,1 1 0,-1 0 0,0 0 1,0 0-1,1-1 0,-1 1 0,0 0 0,1 0 0,-1 0 0,0 0 1,1 0-1,-1 0 0,1 0 0,19-1-172,-16 1 103,8 0-218,111-2-4202,-40-7-2597,-7-4-4562</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18.668"/>
    </inkml:context>
    <inkml:brush xml:id="br0">
      <inkml:brushProperty name="width" value="0.025" units="cm"/>
      <inkml:brushProperty name="height" value="0.025" units="cm"/>
    </inkml:brush>
  </inkml:definitions>
  <inkml:trace contextRef="#ctx0" brushRef="#br0">158 42 11050,'0'0'2606,"10"-5"1013,27-12-250,-36 17-3319,-1 0 0,1 0 1,-1-1-1,1 1 0,-1 0 1,0 0-1,1 0 0,-1 0 1,1 0-1,-1 0 0,1 0 1,-1 0-1,1 0 0,-1 0 1,1 1-1,-1-1 0,1 0 1,-1 0-1,1 0 0,-1 1 1,0-1-1,1 0 0,-1 0 1,1 1-1,-1-1 0,0 0 1,1 1-1,-1-1 0,0 0 1,0 1-1,1-1 0,-1 1 1,0-1-1,0 0 0,1 1 0,-1-1 1,0 1-1,0-1 0,0 1 1,0-1-1,0 1 0,0 0 1,0 22 412,0-20-256,-2 13 97,-1 0-1,0-1 0,-1 0 1,0 0-1,-2 0 0,1-1 1,-12 21-1,-9 8-105,-30 40-1,30-47-180,-34 64 0,53-76-1157,21-30-452,24-33 134,99-175-1072,-10 15 2492,-127 199 38,16-19-11,-9 14-7,-4 10-17,-5 16 411,-2-1 0,0 1 0,-1-1 0,-1 0 0,-14 32 0,-5 17 1035,16-38-1099,1 1-1,1 0 0,2 0 1,1 0-1,1 43 1,-66-200-606,67 120 254,0 1 29,0 0 0,1 0 0,-1 1 0,1-2 0,0 1 0,0 0 0,-1-7 0,4 10-3,0 0 1,0 0-1,0 0 0,-1 1 0,1-1 1,0 0-1,0 1 0,0 0 1,0-1-1,0 1 0,0 0 0,0 0 1,0 0-1,0 0 0,0 0 0,4 1 1,0 0 0,313 13 521,-315-14-506,0 1 0,0-1 0,0 1 0,0 0-1,0 0 1,0 0 0,6 3 0,-9-3 0,0-1 0,0 1 0,0-1 0,0 1 0,0 0 0,0-1 0,-1 1 0,1 0 0,0 0 0,0 0 0,-1 0 0,1 0 0,0 0 0,-1 0 0,1 0 0,-1 0-1,1 0 1,-1 0 0,1 1 0,-2 2 10,1-1 0,0 0 0,-1 1 0,0-1 0,0 0-1,0 1 1,0-1 0,0 0 0,-1 0 0,1 0 0,-1 0 0,0 0-1,0-1 1,0 1 0,0 0 0,-4 2 0,-3 5 28,7-8-38,0-1 0,0 1 0,0 0-1,0 0 1,1 0 0,-1 0 0,1 0 0,-1 0 0,1 0-1,0 0 1,0 1 0,-1 4 0,24-7-34,7-6 43,44-13 1,-11 1-601,-56 17 237,0-1 0,-1 0 1,1 0-1,-1-1 0,0 1 0,1-1 1,-1 0-1,6-6 0,-4 3-1277,0-1 0,-1 1-1,1-1 1,7-13 0,7-12-6736</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19.595"/>
    </inkml:context>
    <inkml:brush xml:id="br0">
      <inkml:brushProperty name="width" value="0.025" units="cm"/>
      <inkml:brushProperty name="height" value="0.025" units="cm"/>
    </inkml:brush>
  </inkml:definitions>
  <inkml:trace contextRef="#ctx0" brushRef="#br0">76 1 4516,'0'0'8125,"-6"14"-4938,-9 21-1900,3 1-1,1 0 1,2 1 0,-6 42-1,8 248 297,8-210-1442,18-211 84,-10-58-737,-4 40-594,-6 111 1102,1 0 0,0 1 1,0-1-1,0 0 0,0 1 0,0-1 1,0 0-1,0 0 0,0 1 0,0-1 0,0 0 1,0 1-1,0-1 0,1 0 0,-1 0 1,0 1-1,0-1 0,1 1 0,-1-1 0,0 0 1,1 1-1,-1-1 0,1 1 0,-1-1 0,1 0 1,-1 1-1,1 0 0,-1-1 0,1 1 1,0-1-1,-1 1 0,1 0 0,-1-1 0,1 1 1,0 0-1,0-1 0,-1 1 0,1 0 1,0 0-1,-1 0 0,1 0 0,0 0 0,0 0 1,-1 0-1,1 0 0,0 0 0,-1 0 0,1 0 1,0 0-1,-1 1 0,1-1 0,1 0 1,35 28-242,-22-15 295,-2-5-116,-1-1 0,1 0 0,1 0 0,27 8 0,-34-13-143,1 1 1,0-2 0,0 1 0,0-1-1,0-1 1,1 1 0,-1-1 0,0-1-1,0 0 1,13-2 0,-17 1 245,0 0 0,-1-1 1,1 1-1,-1-1 0,0 0 0,1 0 1,-1 0-1,0 0 0,-1 0 0,1-1 1,0 1-1,-1-1 0,0 0 0,0 0 1,0 0-1,0 0 0,-1 0 1,0 0-1,0 0 0,0 0 0,1-8 1,-1 9 37,-1 0 0,0 0 0,0 0 0,0 1 0,0-1 0,0 0 1,-1 0-1,1 0 0,-1 1 0,0-1 0,1 0 0,-1 0 1,0 1-1,-3-5 0,2 5-57,1 1 1,0-1 0,-1 1-1,1 0 1,-1 0 0,1 0-1,-1 0 1,1 0 0,-1 0-1,0 0 1,0 0 0,1 1-1,-1-1 1,0 1-1,0-1 1,0 1 0,0 0-1,0 0 1,0-1 0,1 2-1,-1-1 1,0 0 0,0 0-1,-3 1 1,2 0 40,0 0 0,0 0 0,1 1 0,-1-1 0,0 1 0,0 0 0,1 0 0,-1 0 0,1 0 0,-1 0 0,1 0 0,0 1 0,0-1 0,0 1 0,0 0 1,0-1-1,1 1 0,-1 0 0,1 0 0,0 0 0,0 0 0,0 0 0,-1 6 0,1-7-31,0 1 0,1-1 1,-1 1-1,1-1 0,-1 1 0,1 0 0,0-1 1,0 1-1,0-1 0,0 1 0,1 0 0,-1-1 1,1 1-1,-1-1 0,1 1 0,0-1 1,0 0-1,0 1 0,0-1 0,1 0 0,-1 0 1,0 1-1,1-1 0,0 0 0,-1 0 0,1-1 1,0 1-1,0 0 0,3 1 0,4 1 28,1-1-1,0 0 1,0-1-1,0 0 1,1 0-1,-1-1 1,0-1-1,1 1 1,-1-2-1,1 0 1,17-3-1,-7 0 2,0-2 0,0 0 0,-1-1 0,32-16 0,-34 14-143,0 0 1,-1-1-1,0-1 1,0-1-1,-1 0 1,-1-1 0,19-21-1,-33 33 22,-1 3 46,0 0 0,0-1 0,0 1 0,0 0-1,1 0 1,-1 0 0,1-1 0,-1 1 0,1 0 0,0 0-1,-1-1 1,1 1 0,0-1 0,1 3 0,3-2-37,0 1 1,-1-1 0,1 0-1,0 0 1,0 0-1,0-1 1,0 0-1,0 0 1,0 0-1,0 0 1,0-1-1,1 0 1,7-1 0,-2 1-220,-1-1 1,0 0 0,0-1 0,0 0 0,-1 0 0,12-5-1,-13 3 79,1-1-1,-1 0 1,0 0-1,-1 0 1,13-11-1,-18 13 181,1 0 0,0 0 0,-1 0 0,1 0 0,-1 0-1,0 0 1,0 0 0,-1-1 0,1 1 0,0-1 0,-1 0-1,0 1 1,0-1 0,0 0 0,-1 1 0,1-6 0,-15 40 362,11-11-112,2-1 1,0 0 0,1 1 0,1-1 0,1 0 0,1 0-1,0 0 1,1 0 0,11 28 0,-8-26-233,-1 1 0,-1 0 1,-1 0-1,-1 0 0,-1 1 0,-1 27 1,-2-45 6,0 0 0,0 0 0,0-1 0,-1 1 0,0-1 1,1 1-1,-2-1 0,1 0 0,0 0 0,-1 0 1,0 0-1,0 0 0,0 0 0,-1-1 0,1 1 0,-1-1 1,0 0-1,0 0 0,-5 2 0,4-1 183,0-1 1,-1 0-1,0-1 0,0 0 0,1 0 0,-1 0 1,-1 0-1,1-1 0,0 0 0,0 0 0,0-1 1,-1 0-1,1 0 0,-9-1 0,12 0-146,1 0 1,0 0-1,0 0 0,-1 0 1,1 0-1,0 0 0,0-1 0,1 1 1,-1-1-1,0 0 0,0 1 0,1-1 1,-1 0-1,1 0 0,-1 0 1,1 0-1,0 0 0,0 0 0,0 0 1,0-1-1,0 1 0,1 0 1,-1-1-1,1 1 0,-1 0 0,1-3 1,-2-11-264,0 1 0,2-30 0,0 30-141,0 4-297,1 0 0,0 0-1,1 0 1,0 0 0,1 0-1,0 0 1,7-15-1,-4 13-904,1 1 0,0-1 0,1 1 0,1 0 0,14-16 0,25-18-6732</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19.949"/>
    </inkml:context>
    <inkml:brush xml:id="br0">
      <inkml:brushProperty name="width" value="0.025" units="cm"/>
      <inkml:brushProperty name="height" value="0.025" units="cm"/>
    </inkml:brush>
  </inkml:definitions>
  <inkml:trace contextRef="#ctx0" brushRef="#br0">219 6 14478,'0'0'2685,"-11"-1"144,-1-1-2342,0 1 0,0 0 0,0 0-1,0 1 1,0 1 0,1 0 0,-1 1-1,0 0 1,0 1 0,-19 7 0,23-7-319,1 1 0,1 0-1,-1 1 1,0 0 0,-7 7 0,13-11-165,0 0 1,1-1-1,-1 1 0,0 0 0,1 0 0,-1-1 0,1 1 0,-1 0 1,1 0-1,-1 0 0,1 0 0,0 0 0,0-1 0,-1 1 1,1 0-1,0 0 0,0 0 0,0 0 0,0 0 0,0 0 0,0 2 1,1-2-9,0 0 0,-1 0 0,1 0 0,0 0 0,0 1 0,0-1 0,0-1 0,0 1 0,1 0 0,-1 0 0,0 0 0,0 0 0,1-1 0,-1 1 0,0-1 0,1 1 0,-1-1 0,0 1 0,3-1 0,78 18-399,-63-15 124,-1 0 0,0 1 0,0 1 1,0 1-1,0 0 0,-1 1 0,20 12 0,-35-18 270,-1-1 1,0 1-1,0 0 0,1 0 0,-1-1 1,0 1-1,0 0 0,0 0 0,0 1 1,0-1-1,0 0 0,0 0 0,0 0 1,-1 1-1,1-1 0,0 0 0,-1 1 1,1-1-1,-1 0 0,1 1 0,-1-1 1,0 1-1,1 2 0,-2-3 19,1 1 0,-1-1-1,0 1 1,0-1 0,1 1 0,-1-1 0,0 1-1,0-1 1,0 0 0,0 0 0,-1 0-1,1 0 1,0 1 0,0-1 0,-1-1 0,1 1-1,-3 1 1,-8 4 154,0-1 0,0 0 0,-24 5 1,-87 16 918,71-22-5581,43-4-2409</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20.922"/>
    </inkml:context>
    <inkml:brush xml:id="br0">
      <inkml:brushProperty name="width" value="0.025" units="cm"/>
      <inkml:brushProperty name="height" value="0.025" units="cm"/>
    </inkml:brush>
  </inkml:definitions>
  <inkml:trace contextRef="#ctx0" brushRef="#br0">190 188 12268,'0'0'4452,"-11"-4"-1431,6 2-2745,0 0-1,0 0 0,-1 0 0,1 1 0,0-1 1,-1 2-1,1-1 0,-1 0 0,1 1 1,-1 0-1,1 0 0,-1 1 0,1-1 0,-1 1 1,1 1-1,-1-1 0,1 1 0,0 0 1,0 0-1,0 0 0,0 1 0,0-1 1,1 1-1,-1 0 0,1 1 0,-5 3 0,5-2-195,0-1-1,0 0 1,1 1-1,0 0 1,0 0-1,0 0 1,0 0-1,-3 11 1,6-15-79,-1 1 0,1-1 0,0 0 0,0 0 0,0 1 0,0-1 0,0 0 0,0 1 0,0-1 0,0 0 0,1 0 0,-1 1 0,0-1 0,1 0 0,-1 0 0,1 0 0,-1 1 1,1-1-1,0 0 0,-1 0 0,1 0 0,0 0 0,0 0 0,0 0 0,0 0 0,0-1 0,0 1 0,0 0 0,0 0 0,0-1 0,0 1 0,0-1 0,0 1 0,1-1 0,-1 1 0,0-1 0,0 0 0,1 1 0,-1-1 1,0 0-1,1 0 0,-1 0 0,0 0 0,0 0 0,3-1 0,12 1 20,0 0 1,0-1-1,0-1 0,-1-1 1,1 0-1,-1-1 1,1-1-1,-1 0 0,-1-1 1,1-1-1,14-9 1,-8 4-280,0-1 0,-1-2 0,0 0 0,-1-1 0,-1-1 0,24-28 1,-38 40 54,-2 4 137,-1 0 0,0 0 0,0-1 0,0 1-1,0 0 1,0-1 0,-1 1 0,1-1 0,0 1 0,0-1 0,-1 1 0,1-1 0,-1 1 0,0-1 0,1-2 0,-21 11-324,9 2 537,0 0 0,1 0 0,0 1 1,1 0-1,0 1 0,1 0 0,0 1 0,1 0 0,0 0 0,1 0 1,0 1-1,1 0 0,0 0 0,1 0 0,-2 15 0,5-27-129,1 1-1,0 0 1,0 0 0,0 0-1,0 0 1,0 0-1,1-1 1,-1 1-1,1 0 1,-1 0 0,1 0-1,-1-1 1,1 1-1,0 0 1,0-1-1,0 1 1,0-1 0,0 1-1,0-1 1,1 1-1,-1-1 1,2 2-1,1-1 28,-1 0 0,1 0 0,-1 0 0,1 0 0,0-1 0,-1 0 0,1 0 0,0 0 0,0 0 0,5 0 0,4 0 90,0-1 1,0 0 0,1-1 0,-1-1 0,23-5 0,-22 3-151,1-1-1,-1-1 1,0 0 0,-1-1 0,1 0-1,-1-1 1,-1-1 0,0 0 0,0 0-1,-1-1 1,0-1 0,0 0 0,12-17-1,-15 13-520,-14 17 218,-17 23 500,22-23-159,0-1 0,1 0 1,-1 0-1,0 1 1,1-1-1,-1 1 0,1-1 1,-1 0-1,1 1 0,-1-1 1,1 1-1,0-1 0,0 1 1,0-1-1,0 1 1,0-1-1,0 1 0,0-1 1,1 1-1,-1-1 0,0 1 1,1-1-1,-1 0 0,2 3 1,0-2-12,-1-1 1,1 0-1,-1 1 0,1-1 1,0 0-1,0 0 1,-1 0-1,1 0 0,0-1 1,0 1-1,0 0 0,0-1 1,0 1-1,0-1 1,4 1-1,6-1 26,1 0 0,-1 0 0,1-1-1,22-5 1,-16 1-46,-2-1 0,1 0-1,-1-1 1,0-1-1,0-1 1,-1 0 0,0-1-1,-1-1 1,0-1-1,0 0 1,-1 0 0,-1-1-1,17-23 1,-22 24-191,-13 21-55,-17 34-126,21-40 227,0 0 0,0 1 0,0-1 0,0 0 0,1 0-1,-1 1 1,1-1 0,0 1 0,0-1 0,0 0 0,0 1 0,1-1 0,-1 0-1,1 1 1,0-1 0,0 0 0,0 0 0,0 0 0,1 0 0,-1 0 0,1 0-1,0 0 1,0 0 0,0 0 0,4 3 0,-1-2-211,0-1 0,0 0 0,0 0-1,1-1 1,-1 0 0,1 0 0,0 0 0,-1 0 0,1-1-1,0 0 1,0 0 0,0-1 0,0 0 0,6 0 0,-5 0-332,-1 0 0,1-1 1,0 1-1,-1-1 0,1-1 1,-1 1-1,1-1 0,-1-1 1,1 1-1,-1-1 0,0 0 1,0 0-1,-1-1 0,1 1 1,10-10-1,-11 8 623,0-1 0,-1 1 0,1-1 0,-1 0 0,6-12 0,-5 8 1483,-1 0-1,0-1 0,4-18 1,-7 21-580,1 1 1,-1 0-1,-1-1 1,1 1-1,-1 0 1,0-1-1,-1 1 1,-2-13-1,3 19-732,-1-1 0,0 0-1,1 1 1,-1-1 0,0 1 0,0-1-1,0 0 1,0 1 0,0 0 0,0-1-1,0 1 1,0 0 0,-1-1 0,1 1 0,-1 0-1,1 0 1,-1 0 0,1 0 0,-1 1-1,1-1 1,-1 0 0,0 1 0,1-1-1,-1 1 1,0-1 0,1 1 0,-1 0-1,0-1 1,0 1 0,0 0 0,1 0 0,-1 1-1,0-1 1,0 0 0,1 1 0,-1-1-1,0 1 1,1-1 0,-1 1 0,-2 1-1,3-2-82,-1 0 0,0 1 0,1-1 0,-1 1 0,1 0 0,-1 0 0,1-1 0,-1 1-1,1 0 1,0 0 0,-1 0 0,1 0 0,0 1 0,0-1 0,0 0 0,0 0 0,0 1 0,0-1-1,0 1 1,0-1 0,1 1 0,-1-1 0,0 1 0,1-1 0,-1 1 0,1 0 0,0-1 0,-1 1-1,1-1 1,0 1 0,0 0 0,0-1 0,0 1 0,1 0 0,-1-1 0,0 1 0,1 0-1,0 2 1,1 1-64,0-1 0,-1 0 0,2 0 0,-1 0 0,0 0 0,1 0 0,0-1-1,0 1 1,0-1 0,0 0 0,0 1 0,1-2 0,4 4 0,62 27-1416,-55-27 1144,0 0 0,0 1-1,25 17 1,-39-23 343,0-1-1,-1 0 1,1 1-1,0-1 1,0 0-1,-1 1 1,1-1-1,-1 1 1,1-1-1,0 1 1,-1 0-1,1-1 1,-1 1-1,0 0 1,1-1-1,-1 1 1,1 0-1,-1-1 1,0 1-1,0 0 1,1 0-1,-1-1 1,0 1-1,0 0 1,0 0-1,0 0 1,0-1-1,0 1 1,0 1-1,-1-1 62,1 0-1,-1 0 1,0 0-1,0-1 1,0 1-1,0 0 1,0 0-1,0-1 1,-1 1 0,1-1-1,0 1 1,0-1-1,0 1 1,0-1-1,-3 1 1,-49 4 1528,47-5-1517,-1 1 0,0-1 0,0-1 0,1 1-1,-1-1 1,0 0 0,1-1 0,-13-4 0,17 5-253,1 0-1,-1 0 1,0-1-1,0 1 1,0 0 0,1-1-1,-1 0 1,1 1-1,-1-1 1,1 0 0,-2-3-1,1 1-497,0 0 0,0 0-1,1-1 1,0 1 0,0 0 0,0 0-1,0-7 1,-2-25-6865</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21.566"/>
    </inkml:context>
    <inkml:brush xml:id="br0">
      <inkml:brushProperty name="width" value="0.025" units="cm"/>
      <inkml:brushProperty name="height" value="0.025" units="cm"/>
    </inkml:brush>
  </inkml:definitions>
  <inkml:trace contextRef="#ctx0" brushRef="#br0">142 0 14253,'0'0'10752,"-2"13"-10117,-17 70-263,-12 73-952,33-148 210,5-17 20,5-20-40,-11-21 2482,-6 51-2069,0 0 0,0 0 0,1 1 0,-1-1 0,0 1 0,1 1 0,-1-1 0,1 1 0,0-1 0,0 1 0,0 0 0,0 1 0,-3 3 0,1-2 40,1 0 0,0 1 1,0-1-1,1 1 0,-1 0 1,1 0-1,1 0 0,-5 11 1,7-15-60,1-1 0,0 1 1,-1 0-1,1 0 0,0 0 1,0 0-1,0 0 0,1-1 1,-1 1-1,0 0 0,1 0 1,-1 0-1,1-1 0,-1 1 1,1 0-1,0 0 0,0-1 0,0 1 1,0-1-1,0 1 0,0-1 1,0 1-1,1-1 0,-1 0 1,0 1-1,1-1 0,-1 0 1,1 0-1,-1 0 0,1 0 1,0 0-1,2 0 0,10 5 6,0 0 0,0-1 0,20 4 0,3 2-27,-24-7-93,0 2-1,0 0 0,-1 1 0,16 10 0,-25-15 96,-1 0-1,1 0 0,0 0 1,-1 0-1,1 1 1,-1-1-1,0 1 0,0 0 1,0 0-1,0-1 0,0 1 1,-1 0-1,1 1 1,-1-1-1,0 0 0,0 0 1,0 1-1,0-1 1,0 0-1,-1 1 0,0-1 1,1 0-1,-2 6 0,1-8 68,-1 1-1,0 0 0,0-1 1,0 1-1,1-1 1,-2 1-1,1-1 0,0 1 1,0-1-1,0 0 0,-1 1 1,1-1-1,0 0 0,-1 0 1,1 0-1,-1 0 0,0 0 1,1-1-1,-1 1 0,0 0 1,1-1-1,-1 1 0,0-1 1,0 0-1,-3 1 1,-51 3 1183,49-4-1083,7 0-157,-16 0 229,1 0 0,-1-1 1,0 0-1,-23-6 0,35 6-311,1 0 0,0 0 0,0 0 1,0-1-1,0 1 0,0-1 0,0 0 0,1 0 0,-1 0 0,0 0 1,1 0-1,-4-4 0,5 4-173,0 0 1,0 0-1,0 0 1,0 0-1,0 0 0,0-1 1,1 1-1,-1 0 1,1-1-1,-1 1 0,1 0 1,0-1-1,0 1 1,0 0-1,0-1 0,1 1 1,-1 0-1,0-1 1,2-3-1,0 1-797,1 0 0,-1 0 0,1 1 0,0-1 0,0 0 0,0 1-1,1 0 1,-1 0 0,6-5 0,-8 9 973,31-32-8484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22.233"/>
    </inkml:context>
    <inkml:brush xml:id="br0">
      <inkml:brushProperty name="width" value="0.025" units="cm"/>
      <inkml:brushProperty name="height" value="0.025" units="cm"/>
    </inkml:brush>
  </inkml:definitions>
  <inkml:trace contextRef="#ctx0" brushRef="#br0">152 0 15983,'0'0'6454,"-11"5"-4922,3-2-1375,1 1 0,0 0 0,0 0 0,1 0 0,-1 1 0,1 0 0,0 0 0,0 0 0,1 1 0,-1 0 0,1 0 0,1 0 0,-1 1 0,1 0 1,0 0-1,-3 8 0,0 3-78,1 1 0,1 0 0,0 1 1,2-1-1,0 1 0,1-1 1,1 1-1,1 0 0,1 0 1,0-1-1,2 1 0,0 0 1,1-1-1,1 0 0,1 0 1,1 0-1,0-1 0,1 0 0,1 0 1,19 26-1,-28-43-107,1 0 1,-1 0-1,0-1 0,1 1 0,-1 0 0,1-1 1,-1 1-1,1-1 0,-1 1 0,1-1 1,0 1-1,-1-1 0,1 1 0,0-1 1,-1 1-1,1-1 0,0 0 0,-1 1 0,1-1 1,0 0-1,0 0 0,-1 0 0,1 0 1,1 1-1,3-16-225,-10-31-118,-8 9-437,-32-69 1,-4-9 1631,51 111-49,7 8-584,16 13-406,-19-13 303,17 11-1008,1 0 0,1-2 1,42 16-1,-55-24-384,-1-1-1,1-1 1,0 0-1,0-1 1,1 0-1,-1 0 1,0-2-1,1 1 1,-1-2-1,20-2 1,-30 3 1257,-1-1 0,0 1-1,1-1 1,-1 1 0,0-1 0,0 1 0,1-1-1,-1 0 1,0 1 0,0-1 0,0 0 0,0 0 0,0 0-1,1-2 1,-1 2 291,0-1 0,0 0 0,0 0 0,0 1 0,-1-1 0,1 0 0,-1 0 0,1 0 0,-1 0 0,0 0 0,1 0 0,-1 0 0,0 0 0,0 1 0,-1-4 0,1 3 74,0 0 0,-1 0-1,1 0 1,-1 0 0,1 0 0,-1-1 0,0 1-1,0 1 1,0-1 0,0 0 0,0 0 0,0 0-1,-1 0 1,1 1 0,0-1 0,-1 1 0,0-1-1,1 1 1,-1-1 0,0 1 0,0 0 0,1 0-1,-1 0 1,-3-1 0,1 1-79,0 1 1,0 0-1,0 0 0,0 0 0,0 1 1,0-1-1,0 1 0,0 0 1,0 0-1,0 1 0,1-1 0,-1 1 1,0-1-1,1 1 0,-1 0 1,1 1-1,0-1 0,-1 1 0,1-1 1,0 1-1,1 0 0,-1 0 0,0 0 1,1 0-1,0 1 0,0-1 1,0 1-1,-3 7 0,3-8-212,0-1 1,1 1-1,-1 0 0,1 1 0,0-1 0,0 0 0,0 0 1,1 0-1,-1 1 0,1-1 0,-1 0 0,1 1 0,0-1 1,0 0-1,1 1 0,-1-1 0,1 0 0,-1 1 0,1-1 1,0 0-1,0 0 0,1 0 0,-1 0 0,1 0 0,-1 0 1,1 0-1,0 0 0,0-1 0,0 1 0,1-1 0,-1 1 1,1-1-1,-1 0 0,4 2 0,2 0-15,-1-1-1,1-1 1,0 1-1,1-1 1,-1-1-1,0 1 1,1-2-1,-1 1 1,0-1-1,1 0 1,-1-1-1,1 0 1,-1 0-1,0-1 1,0 0 0,0 0-1,0-1 1,0 0-1,0 0 1,-1-1-1,1 0 1,-1 0-1,0-1 1,0 0-1,-1 0 1,1-1-1,-1 0 1,0 0-1,-1 0 1,0-1-1,0 0 1,0 0-1,-1 0 1,0 0-1,0-1 1,-1 1-1,3-10 1,-6 8-111,-4 12 76,4-3 1,-3 5 4,1 0-1,0 1 1,1-1 0,-1 1 0,1-1 0,1 1-1,-1 0 1,1-1 0,-1 1 0,2 0 0,-1-1 0,1 1-1,-1 0 1,2-1 0,-1 1 0,0-1 0,1 0-1,0 1 1,1-1 0,-1 0 0,1 0 0,0 0-1,0 0 1,0-1 0,1 1 0,6 5 0,-3-4-581,1-1 1,0 1 0,1-2-1,-1 1 1,1-1-1,0 0 1,0-1 0,0 0-1,1 0 1,13 1-1,15-1-5348</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23.458"/>
    </inkml:context>
    <inkml:brush xml:id="br0">
      <inkml:brushProperty name="width" value="0.025" units="cm"/>
      <inkml:brushProperty name="height" value="0.025" units="cm"/>
    </inkml:brush>
  </inkml:definitions>
  <inkml:trace contextRef="#ctx0" brushRef="#br0">32 0 13196,'0'0'5734,"-2"11"-4149,-24 226 4034,23-174-4753,11 124 0,6 66-1095,-30-353-2019,14-132-2901,3 125 7143,0 107-1889,1 0 0,-1 1 0,0-1-1,1 1 1,-1-1 0,0 1 0,1 0 0,-1 0-1,0-1 1,0 1 0,0 0 0,1 0-1,-1 0 1,0 0 0,1 2 0,2 1-31,0 1 0,0-1 0,0 0 1,1 0-1,0-1 0,0 0 0,0 1 1,0-2-1,0 1 0,1-1 1,-1 1-1,1-1 0,-1-1 0,1 1 1,0-1-1,0 0 0,0 0 0,0-1 1,0 0-1,0 0 0,-1 0 0,1-1 1,0 0-1,0 0 0,0 0 0,0-1 1,-1 0-1,1 0 0,-1 0 1,1-1-1,-1 0 0,7-5 0,-1 2-58,-1-2 0,0 1 0,-1-1 0,1 0 0,-2-1 0,1 0 0,-1-1 0,-1 0 0,1 0 0,-2 0 0,1-1 0,-2 0 0,1 0 0,5-21 0,-6 14-259,-2 11 87,0-1 0,-1 0 0,0 1 0,0-1 0,-1 0 0,0 0 0,-1 0 0,0 1 0,0-1 0,-2-16 0,1 24 155,1 0 0,-1-1 0,1 1 0,-1 0 1,1-1-1,-1 1 0,0 0 0,1-1 0,-1 1 0,1 0 0,-1 0 0,0 0 1,1 0-1,-1 0 0,0 0 0,1 0 0,-1 0 0,1 0 0,-1 0 0,0 0 1,1 0-1,-1 0 0,0 0 0,1 1 0,-1-1 0,1 0 0,-1 0 0,1 1 1,-1-1-1,0 0 0,1 1 0,-1-1 0,1 1 0,0-1 0,-1 1 0,1-1 1,-1 1-1,1-1 0,0 1 0,-1-1 0,1 1 0,0-1 0,-1 2 0,-19 23 29,11-4 52,0-1 0,1 1-1,2 0 1,0 1-1,1 0 1,1 0 0,1 0-1,1 0 1,0 0 0,2 1-1,5 37 1,-4-48-67,2-1 0,-1 1 1,1 0-1,1-1 0,8 19 1,-9-24-1,0 0 0,0 0 1,1-1-1,-1 1 0,1-1 1,0 0-1,1 0 1,0 0-1,-1 0 0,1-1 1,9 6-1,-13-9 23,0-1 0,-1 1 0,1-1 0,0 1 0,0-1 0,0 0 0,-1 1 0,1-1 0,0 0 0,0 0 0,0 1 0,0-1 0,0 0 0,0 0 0,-1 0 0,1 0 0,0 0 0,0 0-1,0 0 1,0-1 0,0 1 0,0 0 0,0 0 0,-1-1 0,1 1 0,0-1 0,0 1 0,0 0 0,-1-1 0,1 0 0,0 1 0,-1-1 0,1 1 0,0-1 0,-1 0 0,1 1 0,-1-1 0,1 0 0,-1 0 0,1 1 0,-1-1 0,0 0 0,1 0 0,-1 0 0,0 0 0,1 1 0,-1-1 0,0 0 0,0 0-1,0 0 1,0 0 0,0-2 0,0-61 241,-1 46-314,3-129-2461,5 157 2509,-1-1 0,2 0 0,-1 0 0,1 0 1,1-1-1,-1-1 0,1 1 0,1-1 0,-1-1 0,1 0 1,0 0-1,1-1 0,-1 0 0,1-1 0,0 0 0,0-1 0,0 0 1,1 0-1,-1-1 0,1-1 0,-1 0 0,18-1 0,-17-1 40,0 1 0,0-2-1,0 1 1,0-2 0,0 0-1,-1 0 1,1-1 0,-1 0-1,20-11 1,-24 11-14,0-1-1,0 0 1,-1 0 0,1-1-1,-1 1 1,-1-1 0,1-1-1,-1 1 1,0-1 0,0 0-1,-1 0 1,1 0 0,-2-1-1,6-13 1,-6 25-136,0 0 0,1-1 1,-1 1-1,1-1 0,0 0 0,0 0 1,0 0-1,0 0 0,8 3 0,-1 0 13,0 0-1,0 0 1,0-1-1,24 6 1,-26-9 66,1 0-1,0-1 1,0-1 0,-1 1 0,1-2-1,0 1 1,0-1 0,-1-1-1,1 0 1,-1 0 0,1-1 0,-1 0-1,0-1 1,13-7 0,-21 11 5,0 1 0,-1-1-1,1 0 1,-1 0 0,1 0 0,0 0 0,-1 0 0,1 1 0,-1-1 0,1 0 0,0 1 0,-1-1-1,1 0 1,-1 1 0,1-1 0,-1 1 0,0-1 0,1 0 0,-1 1 0,1-1 0,-1 1 0,0 0-1,1-1 1,-1 1 0,0-1 0,0 1 0,1-1 0,-1 1 0,0 0 0,0-1 0,0 1 0,0-1-1,0 2 1,12 36 144,-4-11 21,13 16 108,52 81 1,-47-84-800,-1 1 0,18 44 1,-40-79 478,0 0-1,-1 0 1,0 0 0,0 0 0,-1 1-1,0-1 1,0 0 0,0 1 0,-1-1-1,0 1 1,0-1 0,-1 1 0,0-1-1,-1 8 1,0-10 127,0 1-1,0-1 1,-1 0-1,1 0 1,-1 0 0,0 0-1,0 0 1,0-1-1,-1 1 1,1-1-1,-1 0 1,0 0-1,0 0 1,0 0 0,0-1-1,0 0 1,0 0-1,-1 0 1,-6 2-1,6-2-10,0 0 0,0 0-1,0-1 1,0 0-1,0 0 1,-1 0-1,1-1 1,0 0-1,-1 0 1,1 0-1,0-1 1,-11-1 0,13 1-43,1 0 0,-1-1 0,1 1 0,-1-1 0,1 1 0,0-1 0,0 1 0,0-1 0,0 0 0,0 0 0,0 0-1,0-1 1,0 1 0,1 0 0,-1-1 0,1 1 0,0 0 0,0-1 0,0 0 0,0 1 0,0-1 0,0 0 0,1 1 0,-1-1 0,1 0 0,0-4 0,-1-9 11,2 0 0,0 0 0,0 1 0,2-1 0,0 0 0,0 1 0,2 0 0,0 0 0,1 0 0,0 0 0,1 1-1,0 0 1,2 0 0,-1 1 0,2 0 0,11-13 0,-3 6-422,1 1-1,0 0 1,34-23-1,-31 26-1128,2 1 0,0 1 0,28-12 0,-4 7-5630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55.914"/>
    </inkml:context>
    <inkml:brush xml:id="br0">
      <inkml:brushProperty name="width" value="0.025" units="cm"/>
      <inkml:brushProperty name="height" value="0.025" units="cm"/>
    </inkml:brush>
  </inkml:definitions>
  <inkml:trace contextRef="#ctx0" brushRef="#br0">13 54 13549,'0'0'8034,"1"10"-8173,33 354 1368,-30-222-9739,-5-230 5640,-14-90 0,7 125 5870,-20-68 1,39 161-2438,1-1-1,2 0 0,1-1 1,2-1-1,31 51 0,-47-87-488,0 1 0,0 0-1,0-1 1,1 1 0,-1-1 0,0 1-1,0-1 1,1 0 0,-1 0 0,1 1 0,-1-1-1,1 0 1,0 0 0,-1-1 0,1 1-1,0 0 1,0 0 0,-1-1 0,3 1-1,-3-1 60,1 0-1,-1-1 0,0 1 0,0 0 0,0-1 1,0 1-1,0-1 0,0 0 0,0 1 0,0-1 0,0 0 1,0 1-1,0-1 0,-1 0 0,1 0 0,0 0 1,0 0-1,-1 0 0,1 0 0,-1 0 0,1 0 1,0-1-1,3-7 411,-1 1 0,-1-1 0,1 0 0,-1 0 0,-1 0 0,1-11 0,2-15-293,-2 0 0,-2-1-1,-1 1 1,-2 0-1,-1-1 1,-2 1-1,-14-45 1,11 63-1518,7 30-2678,9 32-3924,5-22 2547</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27.067"/>
    </inkml:context>
    <inkml:brush xml:id="br0">
      <inkml:brushProperty name="width" value="0.025" units="cm"/>
      <inkml:brushProperty name="height" value="0.025" units="cm"/>
    </inkml:brush>
  </inkml:definitions>
  <inkml:trace contextRef="#ctx0" brushRef="#br0">301 32 13933,'0'0'5531,"-8"-6"-3225,7 5-2252,-2-1 18,1 0 0,-1-1 0,0 1 0,1 0 1,-1 0-1,0 1 0,0-1 0,-1 1 0,1-1 0,0 1 0,0 0 1,-1 0-1,1 0 0,0 1 0,-1-1 0,1 1 0,-1 0 0,1 0 0,-1 0 1,1 0-1,-1 1 0,1-1 0,0 1 0,-1 0 0,1 0 0,0 0 1,0 1-1,0-1 0,-1 1 0,-2 2 0,-9 6 88,0 2 0,0 0 0,2 0 0,-1 1-1,2 1 1,-1 0 0,2 1 0,0 1 0,1-1 0,1 2 0,0-1-1,1 1 1,1 0 0,0 1 0,2 0 0,0 0 0,-3 21-1,7-37-155,1 0-1,-1 0 0,1-1 0,0 1 0,0 0 0,0-1 0,0 1 0,0 0 0,0 0 0,1-1 0,-1 1 0,0 0 0,1-1 1,-1 1-1,1 0 0,0-1 0,0 1 0,-1-1 0,1 1 0,0-1 0,0 1 0,0-1 0,1 0 0,-1 1 0,0-1 0,0 0 1,1 0-1,-1 0 0,1 0 0,-1 0 0,1 0 0,-1-1 0,1 1 0,-1 0 0,1-1 0,0 1 0,-1-1 0,1 0 0,0 1 1,0-1-1,-1 0 0,4 0 0,1-1 2,1 1 0,0-1 0,-1 0 0,0-1 0,1 1 0,-1-2-1,0 1 1,0 0 0,0-1 0,7-4 0,5-6 11,0 1 0,-1-2 0,-1 0 0,0-1 0,-1-1 0,19-26 0,-26 31 35,-1 1 0,0-1 0,-1 0 0,0-1 0,-1 0 0,0 0 0,-1 0 0,0 0 0,-1-1 0,0 1-1,-1-1 1,0-15 0,-2 27-43,0 0-1,0-1 0,0 1 0,0 0 0,0-1 1,0 1-1,0 0 0,0 0 0,-1-1 0,1 1 1,-1 0-1,1 0 0,-1 0 0,1 0 0,-1-1 1,0 1-1,0-1 0,0 2-6,1 0-1,-1-1 1,1 1 0,-1 0-1,1 0 1,-1 0 0,1-1-1,-1 1 1,0 0 0,1 0-1,-1 0 1,1 0 0,-1 0-1,0 0 1,1 0 0,-1 0-1,1 0 1,-1 1 0,1-1-1,-1 0 1,1 0 0,-1 0-1,0 1 1,1-1 0,-1 1-1,-3 1-14,1 1-1,-1-1 1,1 1-1,0 0 1,0 0-1,0 0 0,1 0 1,-5 6-1,0 4 8,0 0-1,1 1 0,-8 20 0,12-28 37,1 0 0,-1 0 0,1 0 0,0 0 0,0 0 0,1 0 0,0 0 1,0 0-1,0 1 0,3 11 0,-2-16-23,0 0 0,1-1 0,-1 1 0,1 0 0,-1-1 1,1 1-1,0-1 0,0 0 0,-1 1 0,1-1 0,0 0 0,0 0 1,0 0-1,0 0 0,0-1 0,1 1 0,-1 0 0,0-1 0,0 0 1,0 1-1,1-1 0,-1 0 0,0 0 0,0 0 0,4-1 0,60-7 454,-43 0-368,0-2 0,0 0 0,-1-2 0,-1 0 0,0-1 0,30-25-1,-24 19-19,-27 18-73,0 1-1,0-1 0,1 1 1,-1 0-1,0-1 0,1 1 1,-1 0-1,0-1 0,1 1 1,-1 0-1,1-1 0,-1 1 1,1 0-1,-1 0 0,0 0 1,1-1-1,-1 1 0,1 0 1,-1 0-1,1 0 0,-1 0 1,1 0-1,-1 0 0,1 0 1,-1 0-1,1 0 0,-1 0 1,1 0-1,-1 0 0,1 0 1,-1 0-1,1 1 0,-1-1 1,1 0-1,-1 0 0,0 0 0,1 1 1,-1-1-1,1 0 0,-1 1 1,0-1-1,1 0 0,-1 1 1,0-1-1,1 0 0,-1 1 1,0-1-1,0 1 0,1-1 1,-1 1-1,0-1 0,0 1 1,0-1-1,1 1 0,1 39-1,-3-36 9,1 0-1,0 0 1,-1 0 0,2 0-1,-1 0 1,0 0 0,1 0 0,0 0-1,0 0 1,0 0 0,2 5 0,0-8 20,-1 1-1,1 0 1,0-1 0,-1 0 0,1 1 0,0-1 0,0 0 0,0-1 0,0 1 0,0 0 0,0-1 0,0 0 0,0 1 0,0-1 0,0 0 0,0-1 0,0 1-1,0 0 1,0-1 0,0 0 0,0 0 0,-1 0 0,4-1 0,6-2 102,-1-1-1,0 0 1,-1 0-1,16-11 0,79-64 7,-105 80-141,1 0 0,-1 0 1,0 0-1,0 0 0,1 0 1,-1 0-1,0 0 0,1 0 0,-1 0 1,0 0-1,0 0 0,1 0 0,-1 0 1,0 0-1,1 0 0,-1 0 1,0 0-1,0 0 0,1 1 0,-1-1 1,0 0-1,0 0 0,1 0 0,-1 0 1,0 1-1,0-1 0,0 0 1,0 0-1,1 1 0,-1-1 0,0 0 1,0 0-1,0 1 0,0-1 0,0 0 1,0 0-1,1 1 0,-1-1 1,0 0-1,0 1 0,0-1 0,0 0 1,0 0-1,0 1 0,5 25 8,5 11-1482,-8-35 996,0 0 1,0-1 0,0 1-1,0-1 1,0 0-1,0 1 1,0-1-1,0 0 1,1 0-1,-1 0 1,0-1-1,1 1 1,-1-1-1,0 1 1,1-1 0,-1 0-1,1 0 1,-1 0-1,5 0 1,17 0-5591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27.742"/>
    </inkml:context>
    <inkml:brush xml:id="br0">
      <inkml:brushProperty name="width" value="0.025" units="cm"/>
      <inkml:brushProperty name="height" value="0.025" units="cm"/>
    </inkml:brush>
  </inkml:definitions>
  <inkml:trace contextRef="#ctx0" brushRef="#br0">87 153 11275,'0'0'12881,"-9"12"-11824,0-3-743,1 0 1,1 1-1,0 0 0,0 1 0,1 0 0,0 0 1,1 0-1,0 0 0,1 1 0,0 0 0,1 0 1,0 0-1,0 13 0,3-24-312,1 1 1,-1-1-1,1 0 0,-1 1 1,1-1-1,0 0 0,0 0 1,0 0-1,0 1 0,0-1 1,0 0-1,0 0 0,0 0 1,0-1-1,0 1 0,0 0 0,1 0 1,-1-1-1,0 1 0,1 0 1,-1-1-1,0 0 0,1 1 1,-1-1-1,0 0 0,1 1 1,-1-1-1,1 0 0,-1 0 1,1 0-1,-1 0 0,1-1 1,2 0-1,3 1 14,1 0 0,-1-1 1,0 0-1,1 0 0,12-5 0,-8 0-6,0-2 0,0 1 0,0-1 0,-1-1-1,0 0 1,-1-1 0,0 0 0,0 0 0,-1-1 0,0 0 0,8-17-1,0 0-104,-1 0 1,-2-1-1,20-56 0,-24 39-178,-34 71 70,15-12 244,1 0-1,0 0 0,1 1 0,0 1 1,1-1-1,0 1 0,2 0 0,-1 0 0,2 1 1,0-1-1,1 1 0,1 0 0,0-1 1,2 18-1,-1-29-34,1-1 1,-1 0-1,1 1 1,0-1-1,0 0 1,0 1-1,1-1 1,-1 0-1,1 0 1,0 0-1,0-1 1,0 1-1,0 0 1,0-1-1,0 1 1,1-1-1,-1 1 1,1-1-1,0 0 1,0 0-1,-1-1 1,1 1-1,1 0 1,-1-1-1,0 0 1,0 0-1,0 0 1,1 0-1,-1 0 1,0-1-1,7 1 1,-3-1 17,-1 0-1,0 0 1,0 0 0,1-1 0,-1 0 0,0 0 0,0-1 0,0 0 0,0 0 0,0 0-1,0-1 1,-1 0 0,1 0 0,-1 0 0,0-1 0,8-5 0,-6 1 1,0 1-1,0-1 1,0 0 0,-1-1 0,0 0 0,-1 0 0,0 0 0,0-1 0,-1 1 0,0-1 0,-1 0 0,0 0 0,0-1-1,1-12 1,-23 31-14,17-6-13,0 1-1,1-1 1,0 0 0,-1 1-1,1-1 1,0 1 0,0-1 0,0 1-1,0 0 1,1-1 0,-1 1-1,1 0 1,0-1 0,-1 1-1,1 0 1,1 0 0,-1-1 0,0 1-1,1 0 1,-1-1 0,1 1-1,0 0 1,0-1 0,0 1-1,0-1 1,0 1 0,0-1-1,1 0 1,-1 1 0,1-1 0,0 0-1,-1 0 1,1 0 0,0 0-1,0 0 1,1-1 0,-1 1-1,0-1 1,1 1 0,-1-1 0,0 0-1,1 0 1,2 1 0,5 1-27,-1-1 0,1 0 0,-1 0 0,1-1 0,0 0 0,0-1 0,0 0 1,-1-1-1,19-3 0,-24 3 25,-1 1 1,0-1-1,1 0 0,-1 0 1,0 0-1,0 0 0,0-1 1,0 0-1,0 1 0,0-1 1,0 0-1,0 0 0,-1 0 1,1-1-1,-1 1 0,0-1 1,1 1-1,-1-1 0,0 0 1,-1 0-1,1 0 0,0 0 1,-1 0-1,0 0 0,1 0 1,-1 0-1,-1-1 0,1 1 1,0 0-1,-1-1 0,1-3 1,-2-2 79,0 0 1,-1 0-1,1 0 1,-2 0-1,1 0 1,-1 1-1,0-1 1,-1 1-1,0 0 1,-1 0 0,1 0-1,-1 1 1,-1-1-1,0 1 1,0 0-1,0 1 1,-9-8-1,14 14-1,18 3-209,42 18-472,32 9-3318,-24-23-5762,-39-7 2560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28.178"/>
    </inkml:context>
    <inkml:brush xml:id="br0">
      <inkml:brushProperty name="width" value="0.025" units="cm"/>
      <inkml:brushProperty name="height" value="0.025" units="cm"/>
    </inkml:brush>
  </inkml:definitions>
  <inkml:trace contextRef="#ctx0" brushRef="#br0">126 0 17264,'0'0'6081,"0"14"-5158,0-5-830,-1 35 1071,2 0-1,2 0 0,2 0 1,17 70-1,20-16-761,-26-65-451,14 44 0,-71-115-5524,-8-13 2580,2 4 3630,-49-66 0,85 89 1055,11 23-1657,0 1 0,0-1 1,0 1-1,0-1 0,1 1 0,-1-1 0,0 1 0,0-1 1,1 1-1,-1-1 0,0 1 0,0-1 0,1 1 0,-1-1 1,0 1-1,1 0 0,-1-1 0,1 1 0,-1 0 0,1-1 1,-1 1-1,0 0 0,1 0 0,-1-1 0,1 1 0,-1 0 1,2 0-1,4-1 53,0 0 1,0 0-1,0 1 1,0 0-1,0 0 1,6 1-1,10 0-69,8 1 312,45 8-1,-23-3-2093,-1-3-6552</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28.550"/>
    </inkml:context>
    <inkml:brush xml:id="br0">
      <inkml:brushProperty name="width" value="0.025" units="cm"/>
      <inkml:brushProperty name="height" value="0.025" units="cm"/>
    </inkml:brush>
  </inkml:definitions>
  <inkml:trace contextRef="#ctx0" brushRef="#br0">1 80 13933,'0'0'8744,"58"-37"-7206,-14 24-545,8 6-737,12 2-224,-1 1-929,8 0-2882,5-6-7080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29.159"/>
    </inkml:context>
    <inkml:brush xml:id="br0">
      <inkml:brushProperty name="width" value="0.025" units="cm"/>
      <inkml:brushProperty name="height" value="0.025" units="cm"/>
    </inkml:brush>
  </inkml:definitions>
  <inkml:trace contextRef="#ctx0" brushRef="#br0">229 216 13965,'-1'-10'2157,"0"5"-1716,0-1 1,0 1-1,0-1 1,0 1-1,-1 0 1,0 0-1,0 0 1,-4-7-1,4 10-266,0-1 1,1 1-1,-1 1 0,0-1 0,0 0 1,0 0-1,-1 1 0,1-1 0,0 1 1,-1 0-1,1-1 0,0 1 0,-1 0 1,0 0-1,1 1 0,-1-1 0,1 1 1,-1-1-1,0 1 0,1 0 0,-1 0 1,0 0-1,1 0 0,-4 1 0,-1 0-124,1 1 0,-1 0-1,1 1 1,0-1 0,0 1-1,0 0 1,0 1 0,0-1-1,1 1 1,-1 1-1,1-1 1,0 1 0,1-1-1,-1 1 1,1 1 0,0-1-1,-6 10 1,4-6-50,1 0-1,-1 1 1,2-1-1,-1 1 1,1 0 0,1 0-1,0 1 1,0-1-1,1 1 1,-1 16 0,3-26-1,0 1 0,0 0 0,1-1 0,-1 1 0,0-1 0,1 1 0,-1-1 0,1 0 0,-1 1 0,1-1 0,0 1 0,0-1 0,0 0 0,0 0-1,0 1 1,0-1 0,0 0 0,0 0 0,0 0 0,0 0 0,1 0 0,-1 0 0,0-1 0,1 1 0,-1 0 0,0-1 0,1 1 0,-1-1 0,1 1 0,-1-1 0,1 1 0,-1-1 0,1 0 0,-1 0 0,1 0 0,0 0 0,-1 0 0,1 0 0,-1-1 0,3 0 0,4 0 62,0 0-1,-1 0 1,1-1-1,0 0 0,-1-1 1,0 0-1,9-4 1,7-8 94,-1-1 1,-1-1-1,-1-1 0,0-1 1,-2-1-1,0 0 0,-1-1 1,-1-1-1,-1-1 0,-1 0 1,-1 0-1,-1-2 0,12-33 1,-17 37-131,-12 31-86,-13 34-45,11-21 82,0 1 0,1-1 1,2 1-1,0 0 0,2 1 1,0-1-1,4 36 0,-2-57-157,1 1 0,0 0-1,0-1 1,0 1 0,0-1-1,0 1 1,1-1 0,0 0 0,0 0-1,0 0 1,0 0 0,0 0-1,0 0 1,1 0 0,0-1-1,-1 1 1,1-1 0,0 0 0,0 1-1,0-2 1,1 1 0,-1 0-1,0-1 1,1 1 0,6 1-1,-3-1-630,0 0-1,0-1 0,0 0 0,1 0 1,-1-1-1,0 0 0,1 0 0,-1-1 0,0 0 1,0 0-1,1 0 0,9-4 0,19-14-5711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0.258"/>
    </inkml:context>
    <inkml:brush xml:id="br0">
      <inkml:brushProperty name="width" value="0.025" units="cm"/>
      <inkml:brushProperty name="height" value="0.025" units="cm"/>
    </inkml:brush>
  </inkml:definitions>
  <inkml:trace contextRef="#ctx0" brushRef="#br0">110 447 8392,'0'0'10730,"-11"10"-8926,-1 1-1328,0 0-1,1 2 0,1-1 1,-11 17-1,16-23-257,1 0-1,1 1 1,-1-1 0,1 1 0,1 0-1,-1 0 1,1 0 0,0 0 0,1 1-1,-1-1 1,1 0 0,1 1 0,0-1-1,0 8 1,1-13-207,-1-1 1,1 0-1,0 0 0,0 1 0,0-1 0,0 0 1,0 0-1,0 0 0,0 0 0,0 0 0,0 0 1,0 0-1,1 0 0,-1 0 0,0-1 0,1 1 1,-1 0-1,0-1 0,1 1 0,-1-1 0,1 1 1,-1-1-1,1 0 0,-1 0 0,1 0 0,-1 0 1,1 0-1,-1 0 0,1 0 0,-1 0 0,1-1 1,-1 1-1,3-1 0,5-1 107,-1 1 0,0-1 0,0 0 1,16-7-1,-6-2-50,-1 0-1,1-1 1,26-26 0,25-17-670,-69 55 587,1 0 1,-1 0-1,0 1 1,1-1-1,-1 0 1,1 0-1,-1 1 1,0-1-1,1 0 1,-1 1-1,0-1 1,1 1-1,-1-1 1,0 0-1,0 1 1,1-1-1,-1 1 1,0-1-1,0 1 0,0-1 1,0 1-1,0-1 1,1 0-1,-1 1 1,0-1-1,0 1 1,0-1-1,0 1 1,0-1-1,0 1 1,-1-1-1,1 1 1,0-1-1,0 1 1,1 23 49,-1-23-53,-1 1 54,1 1 1,0-1 0,0 1-1,0 0 1,0-1 0,0 1-1,1-1 1,-1 1 0,1-1-1,0 1 1,-1-1-1,1 1 1,0-1 0,1 0-1,-1 1 1,0-1 0,1 0-1,2 4 1,-1-5 29,1 1 0,-1-1-1,1 0 1,-1 0 0,1 0 0,-1 0 0,1-1-1,0 1 1,-1-1 0,1 0 0,0 0 0,-1-1-1,6 0 1,2 0 29,0-1 0,-1 0 0,1-1-1,0 0 1,-1 0 0,1-2 0,-1 1 0,0-1-1,-1 0 1,18-13 0,3-6-219,47-49 1,-61 57-6,-17 72-340,1-56 476,0 0 1,0 1-1,0-1 0,0 0 1,0 1-1,0-1 1,0 0-1,0 1 0,1-1 1,-1 0-1,0 0 1,0 1-1,0-1 1,0 0-1,1 0 0,-1 1 1,0-1-1,0 0 1,1 0-1,-1 1 1,0-1-1,0 0 0,1 0 1,-1 0-1,0 0 1,1 1-1,-1-1 1,0 0-1,1 0 0,-1 0 1,0 0-1,1 0 1,-1 0-1,0 0 0,1 0 1,-1 0-1,0 0 1,1 0-1,20-4 242,16-12 56,-26 9-396,0 0 1,-1-1-1,0 0 0,0 0 0,0-1 1,-1 0-1,-1-1 0,0 0 0,11-16 1,-24 36-244,1-3 320,0 1 1,0-1 0,0 1-1,1 0 1,1 1 0,0-1-1,0 0 1,-2 15 0,4-23 19,0 1 1,0 0-1,1 0 0,-1-1 1,0 1-1,0 0 0,0 0 1,1 0-1,-1-1 1,0 1-1,1 0 0,-1-1 1,0 1-1,1 0 0,-1-1 1,1 1-1,-1-1 0,1 1 1,0 0-1,-1-1 1,1 0-1,-1 1 0,1-1 1,0 1-1,-1-1 0,1 0 1,1 1-1,27 3 62,30-15 22,-39 3-184,-2 0-1,1 0 0,-2-2 1,1-1-1,-1 0 0,-1-1 1,0 0-1,0-2 0,-1 0 1,18-22-1,-53 64-1031,19-26 1178,-1 1 1,0-1 0,1 1 0,0 0 0,-1 0 0,1 0 0,0-1-1,1 1 1,-1 0 0,0 0 0,1 0 0,0 0 0,-1 1 0,1-1-1,0 0 1,1 0 0,-1 0 0,1 0 0,0 3 0,0-5-28,0 0 0,1 0 0,-1 0 0,0 0-1,0-1 1,1 1 0,-1 0 0,0-1 0,1 1 0,-1-1 0,0 0 0,1 1 0,-1-1 0,1 0 0,-1 0 0,1 0 0,-1 0 0,1 0 0,1 0 0,32-4 789,-21 0-602,-1-1 0,1 0 1,-1 0-1,0-2 0,0 0 0,21-15 1,-4 0-145,40-38 1,-43 33-14,-1-1 0,40-54 0,-56 67-45,-1 0 1,0 0 0,-1-1 0,-1 0-1,0 0 1,-1-1 0,-1 0 0,4-20-1,-9 37-12,0 0 0,0 0 0,1-1 0,-1 1 0,0 0 0,0-1 0,0 1-1,0 0 1,0 0 0,0-1 0,1 1 0,-1 0 0,0-1 0,0 1-1,0 0 1,0 0 0,0-1 0,0 1 0,0 0 0,0-1 0,0 1 0,-1 0-1,1-1 1,0 1 0,0 0 0,0 0 0,0-1 0,0 1 0,0 0-1,-1 0 1,1-1 0,0 1 0,0 0 0,0 0 0,-1-1 0,1 1 0,0 0-1,0 0 1,-1 0 0,1-1 0,0 1 0,0 0 0,-1 0 0,1 0-1,0 0 1,0 0 0,-1 0 0,1 0 0,0 0 0,-1 0 0,1 0 0,0 0-1,-1 0 1,1 0 0,0 0 0,-1 0 0,1 0 0,0 0 0,-1 0-1,-16 12-232,7 1 235,0 1 0,1-1 0,1 1-1,0 1 1,0 0 0,2 0-1,0 0 1,1 1 0,0-1-1,1 1 1,1 1 0,1-1 0,0 0-1,1 1 1,1-1 0,0 0-1,3 18 1,-1-25 10,0 0 0,0 0 1,1 0-1,0 0 0,0-1 0,1 1 0,0-1 0,1 0 0,6 9 1,-8-12-2,0-1 0,0 0 0,1 1 0,-1-1 0,1-1 0,0 1 0,1-1 0,-1 1 1,0-1-1,1-1 0,0 1 0,-1 0 0,1-1 0,0 0 0,1 0 0,8 1 0,-14-3-7,1 1-1,-1-1 0,0 0 1,0 0-1,1 0 1,-1 0-1,0 0 0,0 0 1,1 0-1,-1-1 0,0 1 1,0 0-1,1 0 1,-1 0-1,0 0 0,0 0 1,1 0-1,-1 0 0,0 0 1,0-1-1,0 1 1,1 0-1,-1 0 0,0 0 1,0 0-1,0-1 0,0 1 1,1 0-1,-1 0 0,0-1 1,0 1-1,0 0 1,0 0-1,0 0 0,0-1 1,0 1-1,0 0 0,0 0 1,0-1-1,0 1 1,0 0-1,0 0 0,0-1 1,0 1-1,-5-18-254,-12-13-1056,-16-13-5146,-65-66-1,48 64 6834,-3 8 5605,74 46-4505,-1-1 1,37 6-1,-37-8-879,15 4-516,0-2 0,1-2-1,43 2 1,-75-7-891,3-1-563,-5-4-3667,-2-10-2191</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0.614"/>
    </inkml:context>
    <inkml:brush xml:id="br0">
      <inkml:brushProperty name="width" value="0.025" units="cm"/>
      <inkml:brushProperty name="height" value="0.025" units="cm"/>
    </inkml:brush>
  </inkml:definitions>
  <inkml:trace contextRef="#ctx0" brushRef="#br0">10 5 12812,'-9'-5'9385,"14"5"-9161,14 0-544,8 0-3684,7 1-7847</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1.176"/>
    </inkml:context>
    <inkml:brush xml:id="br0">
      <inkml:brushProperty name="width" value="0.025" units="cm"/>
      <inkml:brushProperty name="height" value="0.025" units="cm"/>
    </inkml:brush>
  </inkml:definitions>
  <inkml:trace contextRef="#ctx0" brushRef="#br0">226 111 13965,'0'0'3411,"-6"-8"454,3 4-3395,3 2-307,-1-1 0,-1 1 0,1 0 0,0 0 0,0 0-1,-1 0 1,1 1 0,-1-1 0,0 0 0,1 1 0,-1-1 0,0 1 0,0-1 0,0 1 0,0 0-1,0 0 1,0 0 0,0 0 0,-1 0 0,1 0 0,0 0 0,-1 1 0,1-1 0,0 1 0,-1 0 0,1 0-1,0 0 1,-1 0 0,1 0 0,0 0 0,-1 1 0,1-1 0,0 1 0,-3 1 0,-7 5-86,0 1 0,1 1 0,0 0 1,0 1-1,1 0 0,1 0 0,0 1 0,0 0 1,1 1-1,0 0 0,1 0 0,0 1 1,1-1-1,-8 25 0,14-35-79,-1 0-1,1-1 1,-1 1-1,1 0 0,-1 0 1,1-1-1,0 1 1,0 0-1,0 0 1,0-1-1,0 1 1,0 0-1,1 0 1,-1-1-1,1 1 1,-1 0-1,1-1 1,-1 1-1,1 0 1,0-1-1,0 1 1,0-1-1,0 0 1,0 1-1,0-1 1,0 1-1,1-1 1,-1 0-1,0 0 1,1 0-1,-1 0 1,2 1-1,3 0-7,-1-1 1,0 0-1,0 0 0,1-1 0,-1 0 0,0 1 0,1-2 0,-1 1 0,10-2 1,0-2-9,0 0 0,0-1 1,0 0-1,-1-1 1,1-1-1,-1 0 1,-1-1-1,0 0 1,14-11-1,3-5-66,-1-1 0,40-46 0,-57 58-312,-1 0-1,0-1 0,-1 0 0,0-1 0,14-29 1,-39 57-314,4 0 850,1 1 0,1 0 1,1 1-1,0-1 1,1 1-1,0 1 1,1 0-1,1 0 1,1 0-1,0 0 0,1 1 1,-2 25-1,5-40-122,0 0 0,1 0-1,-1 0 1,0 0 0,0 0 0,1-1-1,-1 1 1,1 0 0,0 0-1,-1 0 1,1-1 0,0 1 0,0 0-1,0-1 1,0 1 0,0 0 0,1-1-1,-1 0 1,0 1 0,1-1-1,-1 0 1,1 0 0,1 2 0,2-1 35,-1 0 0,0-1 0,0 1 1,0-1-1,1 0 0,-1 0 0,1-1 1,-1 1-1,9-1 0,-1 0 87,1-1 0,-1-1 0,0 0 0,0 0 0,0-1 0,22-9 0,-15 2-91,0-1 0,-1 0 0,0-1 0,-1-2 0,25-22 0,-33 26-61,1 1-1,-2-1 0,0-1 1,0 0-1,0 0 0,-2 0 1,1-1-1,-2 0 0,1 0 1,3-15-1,-9 9-340,-9 16 36,7 3 291,-1 1-1,1-1 1,-1 1-1,1-1 1,0 1-1,0 0 1,0 0 0,0 0-1,-3 3 1,4-4 22,-44 65 288,42-61-156,0 0 1,0 0 0,1 1 0,0-1 0,0 0 0,0 1-1,1 0 1,0-1 0,0 1 0,0 0 0,1 9-1,1-14-113,0 1 0,0 0 0,0-1 0,0 1 0,0-1-1,1 1 1,-1-1 0,0 0 0,1 1 0,-1-1 0,1 0 0,-1 0-1,1 0 1,0 0 0,0 0 0,-1-1 0,1 1 0,0 0-1,0-1 1,0 0 0,-1 1 0,1-1 0,0 0 0,0 0 0,0 0-1,0 0 1,0 0 0,2-1 0,62-3 414,-43-1-393,0-1 1,0 0 0,0-2-1,-1-1 1,0-1-1,-1-1 1,0 0-1,-1-2 1,0 0-1,-1-2 1,0 0-1,20-21 1,-29 23-674,-23 26 364,-24 28 185,36-39 53,-37 55 175,36-54-217,0 0 0,1 0 1,-1 1-1,1-1 0,0 0 1,0 0-1,0 1 0,0-1 0,1 1 1,-1-1-1,1 0 0,0 1 0,0-1 1,0 1-1,1-1 0,-1 1 1,2 3-1,-2-6-103,1 1 0,0-1 0,-1 0 0,1 0 0,0-1-1,0 1 1,0 0 0,0 0 0,0 0 0,0 0 0,0-1 0,0 1 0,0-1 0,0 1 0,0-1 0,1 1 0,-1-1 0,0 1 0,0-1-1,0 0 1,3 1 0,29-1-4500,-30 0 4081,33-3-5834</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1.644"/>
    </inkml:context>
    <inkml:brush xml:id="br0">
      <inkml:brushProperty name="width" value="0.025" units="cm"/>
      <inkml:brushProperty name="height" value="0.025" units="cm"/>
    </inkml:brush>
  </inkml:definitions>
  <inkml:trace contextRef="#ctx0" brushRef="#br0">295 296 18449,'0'0'3166,"-13"2"-1004,-11 1-1401,0 2 0,1 1 0,-1 0-1,1 2 1,-29 14 0,42-17-533,0 0 1,1 1-1,-1 1 0,1-1 1,0 1-1,-12 14 0,17-17-225,1 0 0,0 0 0,0 0 0,0 1-1,0-1 1,1 1 0,0 0 0,0 0 0,0 0 0,0 0 0,1 0-1,0 0 1,0 0 0,0 1 0,1 5 0,0-9-11,0 0 0,0 0 1,0 0-1,0 0 0,1 0 1,-1-1-1,1 1 0,0 0 1,0 0-1,-1 0 0,1 0 1,0-1-1,0 1 0,1 0 1,-1-1-1,0 1 0,0-1 1,1 1-1,-1-1 0,4 3 1,-1-2-9,1 1 1,-1-1 0,0 0-1,1 0 1,0-1 0,-1 1-1,1-1 1,8 1 0,1-1 0,1 0 1,0-1 0,0 0 0,0-1 0,17-4-1,-13 0-45,1-1-1,-1-1 0,0-1 0,0-1 0,-1 0 1,0-1-1,17-14 0,7-7-248,61-58-1,-99 85 283,24-22-126,-2-1 0,28-37 0,-48 57 151,-1-1 0,1 0 0,-2 0 1,1-1-1,-1 1 0,0-1 1,-1 0-1,0 0 0,0 0 0,-1 0 1,0-1-1,-1 1 0,0 0 1,0-15-1,-2 20 5,0 0 0,0 1 0,0-1 0,-1 1 0,1-1 1,-1 1-1,0 0 0,0 0 0,0 0 0,0 0 0,0 0 0,-1 0 0,1 0 0,-1 1 1,0-1-1,0 1 0,0 0 0,0 0 0,0 0 0,-1 0 0,1 0 0,0 1 0,-1 0 1,1 0-1,-1 0 0,1 0 0,-1 0 0,0 0 0,-3 1 0,-8-2-31,0 0-1,1 2 0,-1-1 1,0 2-1,0 0 1,-17 4-1,20-2 24,0 1 0,0 0 0,0 0 0,1 2 0,0-1 0,0 1 0,1 1 0,-19 15 0,22-17-23,1 0 0,0 0 0,1 1-1,0 0 1,0 0 0,0 1 0,0-1-1,1 1 1,0 0 0,1 0 0,-1 0 0,1 1-1,1-1 1,-1 1 0,0 8 0,3-13-45,0 0 1,0-1-1,1 1 1,-1 0 0,1 0-1,0 0 1,0 0 0,0-1-1,0 1 1,0 0-1,1-1 1,-1 1 0,1-1-1,0 1 1,-1-1-1,1 0 1,0 0 0,1 0-1,-1 0 1,0 0 0,0 0-1,1-1 1,-1 1-1,1-1 1,3 2 0,12 6-106,0 0 1,34 9-1,-17-5-312,-11-3 398,0 1-1,0 0 1,31 23 0,-50-31 165,0 1 1,0 0 0,0 0 0,-1 0-1,1 1 1,-1 0 0,0 0 0,0 0 0,-1 0-1,0 0 1,0 1 0,0-1 0,0 1 0,-1 0-1,0 0 1,0 0 0,-1 0 0,1 0 0,-1 1-1,0 6 1,-1-11-100,0 0-1,0 0 0,0 0 1,0 1-1,-1-1 0,1 0 1,-1 0-1,1 0 0,-1 0 1,0 0-1,0 0 0,0 0 1,0-1-1,0 1 0,0 0 1,-2 2-1,-12 4-6145,0-7-10585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2.550"/>
    </inkml:context>
    <inkml:brush xml:id="br0">
      <inkml:brushProperty name="width" value="0.025" units="cm"/>
      <inkml:brushProperty name="height" value="0.025" units="cm"/>
    </inkml:brush>
  </inkml:definitions>
  <inkml:trace contextRef="#ctx0" brushRef="#br0">386 322 4356,'0'0'23067,"-7"-2"-21631,-3-1-1001,-25-2 1335,10-36-1348,22 39-426,0 0 0,1 0 0,-1 0 0,0 0 0,0 0 1,0 1-1,0 0 0,0-1 0,-1 1 0,1 0 0,0 1 0,-1-1 0,1 0 1,0 1-1,-1 0 0,1 0 0,0 0 0,-1 0 0,1 1 0,-1-1 1,1 1-1,0 0 0,0 0 0,-1 0 0,1 0 0,0 0 0,0 1 0,0-1 1,0 1-1,-4 3 0,-9 7-18,0 0 0,1 1 1,1 1-1,-14 16 0,15-17 27,10-9-8,-60 68-7,58-65 2,0 0 1,1 0-1,0 1 0,0-1 0,0 1 0,1 0 0,1 0 1,-1 0-1,-1 11 0,4-18 7,0 0 0,0 0-1,0 1 1,0-1 0,0 0 0,0 0 0,0 0 0,0 0 0,0 0 0,0 0-1,1 0 1,-1 0 0,1 0 0,-1 0 0,0 0 0,1 0 0,0 0 0,-1 0 0,1 0-1,0 0 1,-1 0 0,1 0 0,0-1 0,0 1 0,0 0 0,-1-1 0,1 1-1,2 0 1,0 1 2,1-1-1,-1 0 1,0 0-1,1 0 1,-1-1 0,1 1-1,0-1 1,-1 0-1,5 0 1,6-2 5,-1 1 1,1-2-1,-1 0 1,15-5-1,6-6-9,-1-2 0,0-1 0,-1-1 0,-1-2 0,-2-2 0,40-34 1,-22 12-2,-2-2 0,70-92 0,-68 67-109,-43 64 101,-1 1 0,0-1 0,0 1 0,-1-1-1,1 0 1,-2 0 0,1 0 0,-1 0-1,1-7 1,-3 13 8,1 1 0,-1-1 0,1 1 1,-1-1-1,1 1 0,-1 0 0,0-1 0,1 1 0,-1 0 0,1-1 0,-1 1 0,0 0 0,1 0 0,-1 0 0,0 0 0,0 0 1,1 0-1,-1 0 0,0 0 0,1 0 0,-1 0 0,0 0 0,1 0 0,-1 0 0,0 0 0,1 1 0,-1-1 0,0 0 0,1 0 0,-1 1 1,1-1-1,-1 0 0,0 2 0,-9 4-29,0 0-1,0 1 1,1 0 0,0 1 0,1 0 0,0 0-1,-8 10 1,-50 70-38,45-57 157,1 0 0,-20 45 0,35-66-69,1 0 0,0 1-1,1-1 1,0 1 0,0 0-1,1 0 1,0 0 0,1 0 0,1 0-1,0 0 1,0 0 0,3 15 0,-2-23-41,0 0 0,0 0 1,0 0-1,1 0 0,-1 0 1,1 0-1,0 0 0,0-1 1,0 1-1,0-1 0,0 1 1,1-1-1,-1 0 0,1 0 1,0 0-1,-1 0 0,1-1 1,0 1-1,0-1 0,0 1 0,0-1 1,4 1-1,0 0-878,1 0 0,-1 0 0,1-1-1,0 0 1,-1-1 0,1 1 0,0-2 0,10 0-1,13-7-6997</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56.310"/>
    </inkml:context>
    <inkml:brush xml:id="br0">
      <inkml:brushProperty name="width" value="0.025" units="cm"/>
      <inkml:brushProperty name="height" value="0.025" units="cm"/>
    </inkml:brush>
  </inkml:definitions>
  <inkml:trace contextRef="#ctx0" brushRef="#br0">15 59 18481,'0'0'6460,"-3"9"-6668,-8 50 201,10-55 9,1 0-1,0 0 1,0 0 0,1 0-1,-1 0 1,1 0 0,0 0-1,0 0 1,0-1 0,1 1-1,-1 0 1,1 0 0,0-1-1,0 1 1,0-1-1,4 4 1,-6-6 2,1 0 1,0 0-1,-1 0 0,1-1 0,0 1 1,0 0-1,0 0 0,0-1 0,0 1 1,0 0-1,0-1 0,0 1 1,0-1-1,0 0 0,0 1 0,0-1 1,0 0-1,0 1 0,1-1 0,-1 0 1,0 0-1,0 0 0,0 0 0,0 0 1,0 0-1,1-1 0,-1 1 1,0 0-1,0 0 0,0-1 0,0 1 1,0-1-1,0 1 0,0-1 0,0 0 1,0 1-1,0-1 0,0 0 0,0 1 1,-1-1-1,1 0 0,0 0 0,0 0 1,-1 0-1,1 0 0,0 0 1,-1 0-1,1 0 0,-1 0 0,0 0 1,1-2-1,4-6 81,-1-1 0,-1 0-1,1 1 1,1-14 0,1-17-181,1-44 0,-7 103-166,-1 2 269,2 1-1,3 28 1,-3-46-61,-1 0-1,1 0 1,0 0 0,0 0-1,0 0 1,0-1-1,1 1 1,0 0 0,0-1-1,0 1 1,0-1 0,0 0-1,1 0 1,-1 1-1,1-2 1,0 1 0,0 0-1,0 0 1,4 2 0,-5-4-233,0 0 0,0-1 0,-1 1 1,1 0-1,0-1 0,0 1 1,0-1-1,0 0 0,0 0 0,0 0 1,0 0-1,-1 0 0,1 0 0,0 0 1,0-1-1,0 1 0,0-1 1,0 1-1,-1-1 0,1 0 0,0 1 1,0-1-1,-1 0 0,1 0 1,-1 0-1,1-1 0,-1 1 0,1 0 1,-1-1-1,2-1 0,7-17-4838</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2.927"/>
    </inkml:context>
    <inkml:brush xml:id="br0">
      <inkml:brushProperty name="width" value="0.025" units="cm"/>
      <inkml:brushProperty name="height" value="0.025" units="cm"/>
    </inkml:brush>
  </inkml:definitions>
  <inkml:trace contextRef="#ctx0" brushRef="#br0">184 0 17553,'0'0'3512,"-10"2"-762,-2 1-2126,1 1 0,0 0 0,0 0 0,0 1 0,0 1 0,-10 6 0,14-7-455,0-1-1,1 1 1,0 0 0,0 0-1,1 1 1,-1-1 0,1 1-1,0 1 1,1-1 0,-1 1-1,1-1 1,-3 9-1,5-9-159,-1 0-1,2-1 1,-1 1-1,0 0 1,1 0-1,0 1 1,1-1-1,-1 0 0,1 0 1,0 0-1,2 7 1,-2-10-8,1-1 1,0 0-1,0 0 1,0 0-1,0 0 1,1 0-1,-1 0 1,1 0-1,-1 0 1,1 0-1,-1-1 1,1 1-1,0 0 1,0-1-1,0 0 1,0 1-1,0-1 1,0 0-1,0 0 1,0 0-1,1 0 1,-1-1-1,0 1 1,0-1-1,1 1 1,-1-1-1,0 0 1,1 0-1,-1 0 1,1 0-1,1 0 1,7-1 3,0 0-1,-1-1 1,0 0 0,1-1 0,-1 0 0,0 0-1,0-1 1,-1 0 0,1-1 0,-1 0-1,0-1 1,0 0 0,10-9 0,-7 6-38,-1-1 0,-1 0 0,1-1 0,-2 0 0,0-1 1,0 0-1,-1 0 0,0-1 0,6-15 0,-10 8 4,-16 22-22,-20 24-45,18-10 149,1 0 0,0 1-1,-11 19 1,21-31-39,0 0 0,0 1 1,0-1-1,1 1 0,0 0 0,0 0 0,1 0 0,-1 0 1,1 0-1,0 0 0,1 0 0,0 0 0,0 0 1,0 0-1,2 8 0,-1-11-114,0-1 1,0 1-1,1 0 0,-1-1 1,1 0-1,0 1 0,0-1 1,0 0-1,0 0 1,0 0-1,0-1 0,1 1 1,-1 0-1,1-1 0,-1 1 1,1-1-1,-1 0 1,1 0-1,0 0 0,0 0 1,-1 0-1,1-1 0,0 1 1,0-1-1,4 0 0,6 1-1057,-1 0 0,1-1 0,0 0 0,17-3 0,11-8-6739</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3.300"/>
    </inkml:context>
    <inkml:brush xml:id="br0">
      <inkml:brushProperty name="width" value="0.025" units="cm"/>
      <inkml:brushProperty name="height" value="0.025" units="cm"/>
    </inkml:brush>
  </inkml:definitions>
  <inkml:trace contextRef="#ctx0" brushRef="#br0">221 1 17713,'0'0'3683,"-11"0"-971,-2 1-1876,1 0 0,-1 1 0,0 0 1,-19 7-1,29-8-779,0 0 0,0 0 0,0 0 0,0 0 1,0 1-1,1-1 0,-1 1 0,0 0 0,1 0 0,-1 0 1,1 0-1,0 0 0,-1 0 0,1 1 0,0-1 0,0 1 1,1 0-1,-1-1 0,1 1 0,-1 0 0,1 0 1,0 0-1,0 0 0,0 0 0,0 0 0,1 0 0,-1 6 1,1-7-97,1 1 1,-1-1 0,1 0-1,0 0 1,0 0 0,0 0 0,0 1-1,0-1 1,0-1 0,1 1-1,-1 0 1,1 0 0,-1 0-1,1-1 1,0 1 0,0-1 0,0 1-1,2 0 1,44 27-237,-33-20 215,29 16-321,-18-11 60,0 1-1,46 37 1,-71-52 351,-1 1 1,1-1-1,-1 0 1,0 0-1,1 1 1,-1-1-1,1 0 1,-1 1-1,0-1 1,1 1-1,-1-1 1,0 0-1,1 1 1,-1-1-1,0 1 0,0-1 1,1 1-1,-1-1 1,0 1-1,0-1 1,0 1-1,0-1 1,0 1-1,0-1 1,0 1-1,0 0 1,0-1-1,0 1 1,0-1-1,0 1 0,0-1 1,0 2-1,-18 6 746,-43-5 179,48-3-792,-39 1-576,-63 3 1822,77 0-5472,1 3-4700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6.363"/>
    </inkml:context>
    <inkml:brush xml:id="br0">
      <inkml:brushProperty name="width" value="0.025" units="cm"/>
      <inkml:brushProperty name="height" value="0.025" units="cm"/>
    </inkml:brush>
  </inkml:definitions>
  <inkml:trace contextRef="#ctx0" brushRef="#br0">80 223 13837,'0'0'11115,"-9"14"-10977,0-1-115,0 1-1,1 0 1,1 1-1,0-1 1,1 1-1,1 1 0,0-1 1,1 1-1,-3 27 1,6-27 37,-1-5-64,2 0 1,-1 0-1,2 0 0,-1 0 1,1 0-1,4 12 0,-5-20 29,1-1 1,0 1-1,0-1 1,1 0-1,-1 1 1,1-1-1,-1 0 0,1 0 1,-1 0-1,1 0 1,0 0-1,0-1 0,0 1 1,0 0-1,1-1 1,-1 1-1,0-1 0,0 0 1,1 0-1,-1 0 1,1 0-1,-1 0 0,1-1 1,-1 1-1,1-1 1,0 1-1,-1-1 0,1 0 1,0 0-1,3-1 1,2 0 186,0 0 0,0-1 0,-1 0 0,1 0 0,-1-1 0,0 0 0,0 0 0,0-1 0,0 0 0,0 0 0,-1-1 0,0 1 0,0-1 1,0-1-1,0 1 0,-1-1 0,0 0 0,8-12 0,4-7-4,-1-1 1,-2 0-1,19-44 1,-25 46-180,6-16-115,-9 37-305,-3 22-410,-2-1 694,-1-3 23,1 0 1,0-1-1,2 1 1,-1-1-1,8 27 0,-8-37 99,1-1 0,-1 0 1,1 1-1,0-1 0,0 0 0,0 0 0,0 0 0,1 0 0,-1 0 0,1 0 0,0-1 0,-1 1 0,1-1 1,0 0-1,1 0 0,-1 0 0,0 0 0,1 0 0,-1-1 0,1 0 0,-1 0 0,1 0 0,0 0 1,-1 0-1,1 0 0,0-1 0,-1 0 0,6 0 0,2 0 99,0-1 0,0 0 0,0-1-1,0 0 1,0-1 0,0 0 0,-1 0 0,1-1 0,-1-1 0,0 0 0,0 0 0,-1-1-1,0 0 1,0 0 0,0-1 0,-1-1 0,1 1 0,10-15 0,-9 10-68,-1-1-1,0 0 1,-1 0 0,0-1 0,-1 1 0,-1-2 0,0 1 0,-1-1-1,-1 0 1,0 0 0,-1 0 0,2-31 0,-4 28-35,1 7-77,-1-1-1,-1 1 0,0 0 0,-1-1 0,0 1 1,0 0-1,-2 0 0,1 0 0,-6-16 0,-7 11-652,4 20-1333,10-2 1635,-1 0 0,1 0 0,0 1-1,0-1 1,0 0 0,1 0 0,-1 1 0,0-1 0,1 1-1,0-1 1,-1 0 0,1 4 0,0 20-4623,0 1-885</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6.741"/>
    </inkml:context>
    <inkml:brush xml:id="br0">
      <inkml:brushProperty name="width" value="0.025" units="cm"/>
      <inkml:brushProperty name="height" value="0.025" units="cm"/>
    </inkml:brush>
  </inkml:definitions>
  <inkml:trace contextRef="#ctx0" brushRef="#br0">0 230 16496,'0'0'6891,"11"0"-4184,5-2-2384,1 0 0,-1-1 1,-1-1-1,1 0 0,0-1 0,-1-1 1,0 0-1,0-2 0,-1 1 0,20-15 0,-25 15-297,-1 0 1,1-1-1,-1 0 0,-1 0 0,10-13 0,-15 19-2,0-1-1,0 1 1,-1-1-1,1 0 1,-1 1 0,1-1-1,-1 0 1,0 0 0,0 0-1,0 0 1,-1 0 0,1 0-1,-1 0 1,1 0-1,-1 0 1,0 0 0,0-1-1,0 1 1,-1 0 0,1 0-1,-1 0 1,0 0-1,0 0 1,-2-5 0,1 6-13,0 0 1,0 0-1,0 0 0,0 0 1,0 0-1,-1 1 0,1-1 1,-1 1-1,1 0 1,-1-1-1,0 1 0,1 0 1,-1 1-1,0-1 0,0 0 1,0 1-1,0 0 1,1-1-1,-1 1 0,0 0 1,0 0-1,-3 1 1,0 0-35,0-1 0,1 1 0,-1 0 0,0 0 0,1 1 1,-1 0-1,0 0 0,1 0 0,0 1 0,-6 3 0,1 3 10,1-1 0,0 2 0,0-1 0,1 1 0,0 1 0,1-1 0,0 1 0,1 1 0,0-1 0,1 1 0,0 0 0,1 0 0,0 0 0,1 1 0,0 0 0,1-1 0,-1 25 0,3-34 10,0-1 1,1 1-1,-1-1 1,0 1-1,1-1 1,0 1-1,-1-1 1,1 1-1,0-1 1,0 1-1,1-1 1,-1 0-1,0 0 1,1 1-1,-1-1 1,1 0-1,0 0 1,-1-1-1,5 4 1,-2-2 4,1 0 1,0 0-1,-1-1 1,1 0 0,0 0-1,0 0 1,0-1-1,0 0 1,9 2-1,-3-2-300,1 0-1,0-1 1,-1 0-1,1-1 0,0 0 1,0-1-1,-1 0 0,19-7 1,-20 5-616,0-1 0,-1 0 0,1-1 1,-1 0-1,-1 0 0,1-1 0,-1 0 1,0-1-1,-1 0 0,0 0 0,7-10 1,15-27-5750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7.502"/>
    </inkml:context>
    <inkml:brush xml:id="br0">
      <inkml:brushProperty name="width" value="0.025" units="cm"/>
      <inkml:brushProperty name="height" value="0.025" units="cm"/>
    </inkml:brush>
  </inkml:definitions>
  <inkml:trace contextRef="#ctx0" brushRef="#br0">175 18 14478,'0'0'3240,"-5"10"-1553,-6 21-723,1-1 0,1 1 0,1 1 1,2 0-1,-2 39 0,4-11 202,3 1 0,6 64 0,-1-96-1093,2 0-1,11 36 0,-1-6-43,-25-83-2702,-1 1 1,-23-40-1,4 10 367,6 9 1391,-15-30 1057,20 24 3108,18 50-3139,0-1 0,0 1 0,0-1 0,0 1 0,0-1 1,0 1-1,0-1 0,0 1 0,0-1 0,0 1 0,1-1 1,-1 1-1,0 0 0,0-1 0,0 1 0,1-1 0,-1 1 1,0-1-1,1 1 0,-1 0 0,0-1 0,1 1 0,-1 0 1,0-1-1,1 1 0,-1 0 0,1-1 0,-1 1 0,1 0 1,-1 0-1,0 0 0,1 0 0,-1-1 0,1 1 0,-1 0 1,1 0-1,-1 0 0,1 0 0,-1 0 0,1 0 0,-1 0 1,1 0-1,-1 0 0,1 0 0,-1 0 0,1 1 0,-1-1 1,1 0-1,-1 0 0,1 0 0,0 1 0,33 7 177,-31-7 98,16 5-226,0-2 1,1 0 0,0-1-1,-1-1 1,1-1 0,0-1-1,0 0 1,0-2-1,0 0 1,0-1 0,-1-1-1,1-1 1,19-8 0,-28 9-365,1-2 1,-2 1 0,1-1 0,-1-1 0,0 0 0,0 0 0,-1-1 0,0 0 0,14-16 0,-17 15-395,1 0 0,-2 0 0,1-1 0,-1 0 0,-1 1 1,0-2-1,0 1 0,-1 0 0,0-1 0,-1 1 1,0-1-1,0-11 0,-1 13-193,-1-56-5533,0 63 6249,0 0-1,0 1 0,0-1 1,0 0-1,-1 0 0,1 0 0,-1 0 1,1 1-1,-1-1 0,0 0 1,1 1-1,-1-1 0,0 0 1,0 1-1,0-1 0,-1 1 1,1-1-1,0 1 0,0 0 1,-1-1-1,1 1 0,-1 0 1,1 0-1,-1 0 0,0 0 1,1 0-1,-1 1 0,0-1 1,-2 0-1,2 1 290,0 0 0,0 0 0,0 1 1,0-1-1,0 1 0,0 0 0,0 0 0,0-1 0,0 1 0,1 1 1,-1-1-1,0 0 0,0 0 0,1 1 0,-1-1 0,1 0 0,-1 1 0,1 0 1,0-1-1,-1 1 0,1 0 0,0 0 0,0-1 0,-1 4 0,-22 54 2220,23-56-2288,-8 25 923,2 1 1,0 0-1,2 0 1,2 0 0,1 1-1,2 52 1,7-4 266,21 100 0,-28-158-1746,-11-29-599,-18-38-1230,25 40 1920,-133-222-2254,136 227 2689,0 0 0,0 1 0,0-1 1,0 0-1,0 0 0,0 0 0,1 0 0,-1 0 1,1 0-1,-1 0 0,1 0 0,0 0 1,0-1-1,0-2 0,0 4-33,1 0 1,-1 0-1,1 0 0,-1 0 1,1 0-1,-1 0 0,1 0 1,0 0-1,-1 1 0,1-1 1,0 0-1,-1 0 0,1 1 1,0-1-1,0 0 0,0 1 0,0-1 1,0 1-1,0-1 0,0 1 1,1-1-1,6-1 257,0 1 0,0-1 0,1 2 1,-1-1-1,17 2 0,-9-1-523,52 2 345,42 0-1420,-42-13-4773,-39-1-65,-7-5-1693</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7.846"/>
    </inkml:context>
    <inkml:brush xml:id="br0">
      <inkml:brushProperty name="width" value="0.025" units="cm"/>
      <inkml:brushProperty name="height" value="0.025" units="cm"/>
    </inkml:brush>
  </inkml:definitions>
  <inkml:trace contextRef="#ctx0" brushRef="#br0">82 1 11915,'0'0'6417,"-6"8"-4538,-3 7-1226,0 0 0,1 0 0,1 1 1,0 0-1,1 1 0,-8 32 0,9-23 297,0 1 0,2-1-1,1 1 1,1 35 0,1-59-929,0 0 0,1 0-1,-1 0 1,1 0 0,0 1 0,-1-1 0,1 0-1,1 0 1,-1 0 0,0 0 0,1-1 0,0 1-1,-1 0 1,1-1 0,0 1 0,0-1 0,1 1 0,-1-1-1,5 3 1,-3-2-16,1 0 1,0-1-1,0 0 0,1 0 0,-1 0 0,0 0 0,1-1 1,-1 0-1,0 0 0,10 0 0,7-2-855,0 0-1,0-1 1,0-1-1,34-10 0,-36 7-476,-13 4 586,-1-1 0,1 1 1,0 1-1,0-1 0,-1 1 0,1 1 1,0-1-1,0 1 0,0 0 0,10 2 1,-17-2 756,1 0 0,-1 0 1,0 0-1,1 1 0,-1-1 1,1 0-1,-1 0 0,0 1 0,1-1 1,-1 0-1,1 1 0,-1-1 1,0 0-1,1 1 0,-1-1 1,0 0-1,0 1 0,1-1 0,-1 1 1,0-1-1,0 0 0,0 1 1,1-1-1,-1 1 0,0-1 1,0 1-1,0-1 0,0 1 0,0-1 1,0 0-1,0 1 0,0 0 1,-8 19 1371,-17 13 1111,10-20-1707,-1-1 0,1 0-1,-2-1 1,0-1 0,0 0 0,0-1-1,-1-1 1,-1-1 0,1 0-1,-1-2 1,-1 0 0,-26 3 0,44-8-846,0 1 0,1-1 0,-1 0 0,0 0 0,0 0 1,0 0-1,1-1 0,-1 1 0,0 0 0,0-1 0,1 1 0,-1-1 1,0 0-1,1 1 0,-1-1 0,0 0 0,1 0 0,-1 0 0,1 0 1,-1 0-1,1-1 0,0 1 0,0 0 0,-1-1 0,1 1 1,0-1-1,0 1 0,0-1 0,1 1 0,-1-1 0,0 0 0,0 1 1,1-1-1,-1 0 0,1 0 0,0 1 0,-1-3 0,1-3-1102,0 0 0,0 1 0,1-1 0,0 1 0,0-1 0,0 1-1,1 0 1,0-1 0,4-7 0,12-22-9505</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9.155"/>
    </inkml:context>
    <inkml:brush xml:id="br0">
      <inkml:brushProperty name="width" value="0.025" units="cm"/>
      <inkml:brushProperty name="height" value="0.025" units="cm"/>
    </inkml:brush>
  </inkml:definitions>
  <inkml:trace contextRef="#ctx0" brushRef="#br0">0 519 7399,'0'0'16229,"11"6"-14820,-6-2-1173,-2-2-126,0-1 0,-1 1 1,1 0-1,0-1 0,0 1 0,0-1 0,0 0 0,0 0 0,0 0 0,0 0 1,0-1-1,0 1 0,1-1 0,-1 0 0,0 0 0,0 0 0,0 0 1,1 0-1,-1-1 0,0 0 0,0 1 0,0-1 0,0-1 0,5-1 1,14-10 512,-1-1 0,32-26 0,-45 33-569,-1 0 0,1 0 0,-1 0-1,-1-1 1,0 0 0,0-1 0,0 1 0,-1-1-1,5-13 1,-9 21-51,0 0-1,-1 0 1,1 0 0,-1 0-1,1 0 1,-1 0-1,0 0 1,1 0 0,-1 0-1,0-1 1,0 1-1,0 0 1,0 0 0,0 0-1,0 0 1,0-1 0,0 1-1,0 0 1,-1 0-1,1 0 1,0 0 0,-1 0-1,1 0 1,-1-1-1,1 1 1,-1 0 0,0 0-1,1 0 1,-1 1 0,0-1-1,1 0 1,-1 0-1,0 0 1,0 1 0,0-1-1,0 0 1,0 1-1,0-1 1,0 0 0,0 1-1,0 0 1,0-1 0,0 1-1,-1 0 1,1-1-1,0 1 1,0 0 0,-2 0-1,-2 0-77,0 0-1,0 0 0,0 1 0,0 0 1,0 0-1,0 0 0,0 0 1,1 1-1,-1 0 0,-7 3 0,2 4 51,0-1 0,0 1-1,1 1 1,0 0-1,0 0 1,1 1 0,1 0-1,0 0 1,0 1-1,1-1 1,1 1-1,0 1 1,1-1 0,0 1-1,0 0 1,2 0-1,0 0 1,0 0-1,1 1 1,1 12 0,0-24 25,0-1 0,0 1 0,1-1 0,-1 1 0,0-1 0,1 1 0,-1-1 1,1 1-1,0-1 0,-1 0 0,1 0 0,0 1 0,0-1 0,0 0 0,0 0 0,0 0 1,0 0-1,0 0 0,0 0 0,1 0 0,-1 0 0,3 1 0,-1-1 4,0 0-1,0 0 1,1 0-1,-1 0 1,0-1 0,1 0-1,-1 1 1,0-1-1,1-1 1,2 1-1,4-2 26,0 1-1,-1-2 0,1 1 1,-1-1-1,0-1 0,12-5 1,1-4 9,0 0-1,0-2 1,-2 0 0,0-1 0,-1-1 0,0-1 0,-2-1-1,0 0 1,-1-2 0,-1 1 0,15-29 0,-21 25-499,-19 36-129,-17 33 279,20-29 332,1 1 0,-7 30 0,12-43 34,0 1 1,0 0 0,1 0-1,-1 0 1,1-1 0,0 1-1,0 0 1,1 0-1,-1 0 1,1 0 0,0-1-1,0 1 1,1 0 0,3 7-1,-3-9-16,1-1 0,0 0 0,-1 0 0,1 0 0,0-1 0,0 1 0,0-1 0,0 1 0,0-1 0,0 0 0,1 0 0,-1-1 0,0 1 1,0-1-1,1 1 0,-1-1 0,0 0 0,1 0 0,-1 0 0,0-1 0,1 1 0,2-2 0,4 1 79,0-1 0,0-1 0,0 0 0,-1 0 0,1 0 0,9-6 0,-9 2-53,1 0 0,-1 0-1,-1-1 1,0-1 0,0 1-1,8-11 1,-13 14-54,0 0-1,0 0 1,-1 0 0,0-1 0,0 1-1,0-1 1,0 0 0,-1 0 0,0 0 0,-1 0-1,1 0 1,-1-1 0,1-8 0,-3 15-23,1 0 0,0 1-1,0-1 1,0 0 0,0 0 0,0 1 0,0-1 0,-1 0 0,1 1 0,0-1 0,0 0 0,0 0 0,-1 0 0,1 1 0,0-1-1,0 0 1,-1 0 0,1 0 0,0 1 0,0-1 0,-1 0 0,1 0 0,0 0 0,0 0 0,-1 0 0,1 0 0,0 0-1,-1 0 1,1 0 0,0 0 0,-1 0 0,1 0 0,0 0 0,-1 0 0,1 0 0,0 0 0,0 0 0,-1 0 0,1 0 0,0 0-1,-1 0 1,1 0 0,0-1 0,0 1 0,-1 0 0,1 0 0,0 0 0,0-1 0,-1 1 0,1 0 0,0 0 0,0 0-1,0-1 1,-1 1 0,1 0 0,0 0 0,0-1 0,0 1 0,0 0 0,0-1 0,0 1 0,0 0 0,0-1 0,-1 1 0,1 0-1,0 0 1,0-1 0,0 1 0,1-1 0,-18 21-194,13-13 243,1 1 1,0-1-1,0 1 1,1 0-1,0 0 0,0 0 1,1 0-1,0 1 0,0-1 1,1 0-1,1 13 0,-1-20-21,1 0-1,0 1 0,0-1 1,0 0-1,0 0 0,0 0 0,1 0 1,-1 0-1,0 0 0,0 0 0,1 0 1,-1 0-1,1 0 0,-1-1 0,0 1 1,1-1-1,-1 1 0,1-1 0,0 1 1,-1-1-1,1 0 0,-1 0 0,1 0 1,-1 0-1,1 0 0,0 0 1,-1 0-1,1-1 0,2 0 0,3 1 58,0-2 1,0 1-1,0-1 0,0 1 0,9-6 0,-9 4-74,-1-1-1,0-1 0,0 1 1,0-1-1,0 0 0,-1-1 1,0 1-1,0-1 1,0 0-1,-1 0 0,0-1 1,0 1-1,-1-1 0,0 0 1,0 0-1,0 0 0,-1 0 1,0 0-1,0-1 0,-1 1 1,0 0-1,0-1 1,-1 0-1,0 1 0,-1-11 1,1 18-16,0-1 0,0 1 0,0-1 1,0 0-1,0 1 0,0-1 1,0 1-1,0-1 0,0 0 0,0 1 1,0-1-1,-1 1 0,1-1 0,0 0 1,0 1-1,-1-1 0,1 1 1,0-1-1,-1 1 0,1-1 0,0 1 1,-1-1-1,1 1 0,-1 0 0,1-1 1,-1 1-1,1 0 0,-1-1 1,1 1-1,-1 0 0,1-1 0,-1 1 1,1 0-1,-1 0 0,0 0 0,1-1 1,-1 1-1,1 0 0,-1 0 0,0 0 1,1 0-1,-1 0 0,1 0 1,-1 0-1,0 1 0,1-1 0,-1 0 1,1 0-1,-1 0 0,0 0 0,1 1 1,-1-1-1,1 0 0,-1 1 1,1-1-1,-1 0 0,1 1 0,-1-1 1,0 1-1,1 0 13,-1 0-1,0 0 1,1 0-1,-1 0 1,1 0-1,-1 0 1,1 0 0,-1-1-1,1 1 1,0 1-1,-1-1 1,1 0-1,0 0 1,0 0 0,0 0-1,0 0 1,0 0-1,0 0 1,0 0-1,0 0 1,0 0 0,1 0-1,-1 0 1,0 0-1,1 0 1,-1 0-1,1 0 1,-1 0 0,1 0-1,-1 0 1,1 0-1,-1-1 1,1 1-1,0 0 1,0 0 0,-1 0-1,1-1 1,0 1-1,0-1 1,2 2 0,2 1 14,1 0 1,-1-1 0,1 0-1,0 0 1,0 0 0,0-1-1,0 0 1,0 0 0,0 0 0,0-1-1,1 1 1,-1-2 0,8 0-1,-2 0 13,0-1 1,0 0-1,-1-1 0,1 0 0,21-10 0,-24 8-6,1 0 0,-1-1-1,0 0 1,13-11 0,-20 15-9,0 0-1,0 0 1,0 0 0,0 0-1,0-1 1,0 1 0,0-1 0,-1 0-1,1 1 1,-1-1 0,0 0-1,0 0 1,0 0 0,0 1-1,-1-1 1,1 0 0,-1 0-1,1 0 1,-1-1 0,-1-4-1,1 6-12,-1 1-1,0-1 1,0 1-1,0-1 0,0 1 1,0-1-1,-1 1 1,1 0-1,0 0 0,-1 0 1,1 0-1,-1 0 1,1 0-1,-1 0 0,1 0 1,-1 0-1,0 1 1,1-1-1,-1 1 0,0-1 1,1 1-1,-1 0 1,0-1-1,0 1 0,1 0 1,-1 0-1,0 0 1,0 1-1,-3 0 0,0-1-27,0 0 0,0 0-1,0 1 1,0 0-1,0 0 1,0 1 0,0-1-1,1 1 1,-9 4 0,10-4 26,0 0 1,0 1-1,1-1 1,-1 1-1,0 0 1,1 0 0,0 0-1,-1 0 1,1 0-1,0 1 1,1-1-1,-1 1 1,1-1 0,-1 1-1,0 4 1,2-6 4,0 0 0,0 0 0,0 0 0,1 0 0,-1 0 0,1 0 0,-1 0 0,1 0 0,-1 0 0,1 0 0,0-1-1,0 1 1,0 0 0,0-1 0,0 1 0,1 0 0,-1-1 0,0 0 0,1 1 0,-1-1 0,1 0 0,-1 1 0,1-1 0,0 0 0,0 0 0,-1-1 0,1 1 0,0 0 0,0 0 0,3 0 0,68 20-157,-59-18 109,0 0 0,0 1-1,0 1 1,0 0 0,-1 1-1,0 0 1,0 1 0,0 0-1,19 16 1,-18-104 2794,-4 11-3920,-4 24-2867,13-55 1,-14 85 2878,0 0 0,1 1 0,0-1 0,1 2 0,1-1 0,1 1 1,11-17-1,10-3-9059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9.498"/>
    </inkml:context>
    <inkml:brush xml:id="br0">
      <inkml:brushProperty name="width" value="0.025" units="cm"/>
      <inkml:brushProperty name="height" value="0.025" units="cm"/>
    </inkml:brush>
  </inkml:definitions>
  <inkml:trace contextRef="#ctx0" brushRef="#br0">166 1 9353,'-9'4'953,"0"0"-1,0 1 1,0 1 0,0-1 0,1 1 0,0 1 0,0-1-1,0 2 1,1-1 0,0 1 0,1 0 0,0 0-1,0 1 1,-8 14 0,7-9 516,1 0 0,0 0-1,0 1 1,-5 27 0,5 23 309,6-62-1784,0 0-1,0 0 1,1 0-1,-1 0 1,1 0-1,0-1 1,0 1 0,0 0-1,0 0 1,0-1-1,1 1 1,-1-1 0,1 1-1,0-1 1,0 1-1,-1-1 1,1 0-1,4 3 1,-2-2-26,1 0 0,0 0 1,0-1-1,0 1 0,0-1 0,0 0 0,0-1 1,0 1-1,9 0 0,10 0-202,0 0-1,1-2 1,39-4 0,-40 2 4,-12 1-374,-1 0-1,1 2 0,-1-1 1,23 5-1,-33-5 589,1 0 0,-1 0 0,1 1 0,-1-1 0,1 1 0,-1-1 0,0 1 0,1-1 0,-1 1 0,0 0 0,1 0 0,-1-1 0,0 1 0,0 0 0,0 0 0,1 0 0,-1 1 0,0-1 0,-1 0 0,1 0 0,0 0 0,0 1 0,0-1 0,-1 0 0,1 1 1,-1-1-1,1 1 0,-1-1 0,1 1 0,-1-1 0,0 1 0,0-1 0,0 1 0,0-1 0,0 1 0,0-1 0,0 1 0,0-1 0,-1 1 0,1-1 0,-1 1 0,1-1 0,-1 0 0,1 1 0,-1-1 0,0 0 0,0 1 0,1-1 0,-1 0 0,-1 1 0,-2 3 205,1-1 0,-1 0-1,0 0 1,0-1 0,-1 1 0,1-1 0,-1 0-1,1 0 1,-1 0 0,0-1 0,0 1 0,0-1-1,-1 0 1,-6 1 0,-3 1 327,-1 0 0,0-1-1,-27 1 1,39-4-539,1 1 0,-1-1 0,1 0 0,-1 0 0,1-1 0,-1 1 0,1-1 0,-1 0 0,1 0 0,0 0 0,-1 0 0,1 0 0,0-1 0,0 1-1,0-1 1,-4-3 0,6 3-285,-1 0 0,1-1 0,-1 1 0,1-1 0,0 1 0,0-1 0,0 1 0,0-1 0,0 0 0,1 0 0,-1 1 0,1-1 0,-1 0 0,1 0 0,0 0 0,0 1 0,1-1 0,-1 0 0,1 0 0,0-4 0,9-20-5105,7-1-1431</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9.824"/>
    </inkml:context>
    <inkml:brush xml:id="br0">
      <inkml:brushProperty name="width" value="0.025" units="cm"/>
      <inkml:brushProperty name="height" value="0.025" units="cm"/>
    </inkml:brush>
  </inkml:definitions>
  <inkml:trace contextRef="#ctx0" brushRef="#br0">117 0 17040,'0'0'14211,"-8"0"-14056,-27 3-86,34-3-70,0 0-1,0 0 1,0 0-1,1 1 1,-1-1 0,0 0-1,0 0 1,1 1-1,-1-1 1,0 0-1,0 1 1,1-1 0,-1 1-1,1-1 1,-1 1-1,0-1 1,1 1 0,-1 0-1,1-1 1,-1 1-1,1-1 1,-1 1-1,1 0 1,0 0 0,-1-1-1,1 1 1,0 0-1,-1 0 1,1-1-1,0 1 1,0 0 0,0 0-1,0 0 1,0-1-1,0 1 1,0 0 0,0 0-1,0 0 1,0-1-1,0 1 1,1 0-1,-1 0 1,0 0 0,1-1-1,-1 1 1,1 1-1,0 1-39,1-1-1,-1 1 1,1-1-1,0 1 1,0-1-1,-1 0 1,1 0-1,1 0 1,-1 0-1,2 2 1,49 15-840,-46-18 812,-1 0 0,1 1 0,0 0 0,-1 0 0,0 1 0,0 0 0,1 0 0,-2 0 0,1 1 0,0 0 0,-1 0 0,0 0 0,6 7 0,-10-10 70,0 0 0,-1 0 0,1 0 0,-1 1 0,1-1 0,-1 0 0,1 0 0,-1 1 0,0-1 0,1 0 0,-1 1 0,0-1 0,0 0 0,0 1 0,0-1 0,0 0 0,0 1 0,-1-1 0,1 0 0,0 1 0,-1-1 0,1 0 0,-1 0 0,1 1 0,-1-1 0,0 0 0,1 0 0,-1 0 0,0 0 0,0 0 0,0 0 0,0 0 0,0 0 0,0 0 0,0 0 0,0 0 0,0-1 0,0 1 0,-3 1 0,-5 3 78,0-1 1,-1 1-1,0-1 0,-10 2 1,12-3 27,-8 2 44,-1 0 0,1-1 0,-28 3 0,4-9-5778,29-1-2535</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40.183"/>
    </inkml:context>
    <inkml:brush xml:id="br0">
      <inkml:brushProperty name="width" value="0.025" units="cm"/>
      <inkml:brushProperty name="height" value="0.025" units="cm"/>
    </inkml:brush>
  </inkml:definitions>
  <inkml:trace contextRef="#ctx0" brushRef="#br0">0 95 13901,'0'0'17040,"76"-2"-16431,-27-3-257,11-3-256,2-5-32,4 2-544,-4-5-1346,-1-1-2626,-9-6-4420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56.704"/>
    </inkml:context>
    <inkml:brush xml:id="br0">
      <inkml:brushProperty name="width" value="0.025" units="cm"/>
      <inkml:brushProperty name="height" value="0.025" units="cm"/>
    </inkml:brush>
  </inkml:definitions>
  <inkml:trace contextRef="#ctx0" brushRef="#br0">6 65 9769,'0'0'4634,"-1"9"-3289,-3 38 207,3 85 0,2-111-1399,2 1 0,0 0 0,1-1 0,1 0 0,1 0 0,14 32 0,-20-52-145,0 0 0,0 0 0,0 0-1,1 0 1,-1 0 0,1 0 0,-1-1 0,1 1 0,-1 0 0,1 0 0,-1 0 0,1-1-1,0 1 1,-1 0 0,1 0 0,0-1 0,-1 1 0,1-1 0,0 1 0,0-1 0,0 1-1,0-1 1,0 1 0,0-1 0,0 0 0,-1 0 0,1 1 0,0-1 0,0 0 0,0 0-1,0 0 1,2 0 0,-1-1 29,0 0-1,0-1 0,0 1 0,-1 0 1,1-1-1,0 1 0,-1-1 1,1 0-1,-1 1 0,1-1 1,-1 0-1,0 0 0,2-3 1,4-9 96,-1-1 0,0 1 1,4-17-1,1-10 43,-2 0-1,-1-1 1,-3 0-1,-1 0 0,-2 0 1,-5-61-1,3 103-162,0 0 0,0-1 0,0 1 0,-1 0 0,1 0 0,0 0 0,0 0 0,0 0 0,-1 0 0,1 0 0,0 0 0,0 0 0,0 0 0,0 0 0,-1 0 0,1 0 0,0 0 0,0 0 0,0 1 0,-1-1-1,1 0 1,0 0 0,0 0 0,0 0 0,0 0 0,-1 0 0,1 0 0,0 1 0,0-1 0,0 0 0,0 0 0,0 0 0,-1 0 0,1 1 0,0-1 0,0 0 0,0 0 0,0 0 0,0 0 0,0 1 0,0-1 0,0 0 0,0 0 0,0 0 0,0 1 0,0-1 0,0 0 0,0 0 0,0 0-1,0 1 1,0-1 0,0 0 0,0 0 0,0 0 0,0 1 0,-6 55-51,2 1-1,3-1 0,7 63 0,-5-107 43,0-1 0,1 1 0,1-1 0,0 1 0,1-1 0,9 20 0,10 4-3160,-15-28-1969,0-6-2984</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40.783"/>
    </inkml:context>
    <inkml:brush xml:id="br0">
      <inkml:brushProperty name="width" value="0.025" units="cm"/>
      <inkml:brushProperty name="height" value="0.025" units="cm"/>
    </inkml:brush>
  </inkml:definitions>
  <inkml:trace contextRef="#ctx0" brushRef="#br0">394 57 14189,'0'0'8371,"1"-9"-5969,0 7-2306,-1 1 0,0-1-1,1 0 1,-1 1 0,0-1-1,0 0 1,0 1 0,0-1-1,-1 0 1,1 1-1,0-1 1,-1 0 0,1 1-1,-1-1 1,0 1 0,1-1-1,-1 1 1,0-1 0,0 1-1,0 0 1,0-1 0,0 1-1,0 0 1,0 0 0,0 0-1,-1 0 1,-1-2 0,-1 2-31,-1 0 1,1 0 0,0 1-1,0-1 1,-1 1 0,1 0-1,0 0 1,-1 0 0,1 1 0,0 0-1,0 0 1,-1 0 0,-6 3-1,-12 4 150,0 2 0,0 0 0,2 1-1,-1 2 1,1 0 0,1 1 0,1 1-1,0 1 1,1 1 0,0 0 0,2 1 0,-20 27-1,32-39-182,0 1 0,0 0 0,0 0-1,1 0 1,0 0 0,1 0 0,0 1-1,0-1 1,0 1 0,1 0 0,0-1-1,1 1 1,-1 9 0,2-13-31,0 0-1,-1 0 1,2 0-1,-1 1 1,0-1-1,1 0 1,-1-1 0,1 1-1,0 0 1,1 0-1,-1-1 1,1 1-1,-1-1 1,1 0 0,0 0-1,0 0 1,0 0-1,1 0 1,-1-1 0,1 1-1,-1-1 1,1 0-1,0 0 1,6 2-1,2 0 14,-1-1-1,1 0 0,0 0 1,0-1-1,0-1 0,0 0 1,0 0-1,0-1 0,0-1 1,0 0-1,13-3 0,-20 3 1,0 0-1,1-1 0,-1 1 1,-1-1-1,1 0 1,0 0-1,0 0 0,-1-1 1,1 0-1,-1 0 0,0 0 1,0 0-1,0-1 0,0 1 1,0-1-1,-1 0 0,0 0 1,0 0-1,0-1 0,0 1 1,-1-1-1,1 0 0,-1 1 1,0-1-1,-1 0 1,1 0-1,1-11 0,-3 13-10,0 0-1,0 0 1,0 0-1,0-1 1,-1 1-1,1 0 1,-1 0-1,1 0 1,-1 0-1,0 0 1,-1 0-1,1 0 1,0 0-1,-1 0 1,0 1-1,1-1 1,-1 0-1,0 1 0,0-1 1,-1 1-1,1 0 1,0 0-1,-1 0 1,1 0-1,-1 0 1,0 1-1,0-1 1,-3-1-1,-3-1-89,-1 1-1,1 0 0,0 0 0,-1 1 1,0 0-1,1 1 0,-20 0 0,29 1 85,1 0 0,-1 0 0,1 0 0,-1 0 0,0 0 0,1 0-1,-1 0 1,0 0 0,1 0 0,-1 0 0,0 0 0,1 1 0,-1-1 0,0 0-1,0 0 1,1 0 0,-1 1 0,0-1 0,1 0 0,-1 0 0,0 1 0,0-1-1,0 0 1,1 1 0,-1-1 0,0 0 0,0 1 0,0-1 0,0 0 0,0 1-1,0-1 1,1 0 0,-1 1 0,0-1 0,0 0 0,0 1 0,0-1 0,0 0-1,0 1 1,0-1 0,-1 1 0,1-1 0,0 0 0,0 1 0,0-1 0,0 0-1,0 1 1,0-1 0,-1 0 0,1 0 0,0 1 0,0-1 0,0 0-1,-1 1 1,1-1 0,0 0 0,-1 0 0,1 0 0,0 1 0,0-1 0,-1 0-1,1 0 1,0 0 0,-1 0 0,1 1 0,0-1 0,-1 0 0,1 0 0,-1 0-1,11 3 12,0 0-1,0-1 0,0-1 0,0 1 0,0-2 0,17 1 0,65-8 13,-69 3-104,-1-1 0,0-2-1,41-16 1,7-3-6,-68 30 13,-7 7 45,-8 9 23,9-15 12,-15 20 280,1 1-1,1 1 1,1 0-1,1 1 1,-21 58-1,35-85-278,1 1 0,-1 0 1,0 0-1,1 0 0,0 0 1,-1-1-1,1 1 0,0 0 0,0 0 1,0 0-1,0 0 0,0 0 0,1 0 1,-1 0-1,0 0 0,1-1 1,0 1-1,-1 0 0,1 0 0,0 0 1,0-1-1,0 1 0,1 1 0,0-2-84,-1 0-1,1 0 0,0-1 0,-1 1 1,1-1-1,0 1 0,-1-1 0,1 0 1,0 0-1,0 0 0,0 0 1,-1 0-1,1 0 0,0 0 0,0 0 1,-1-1-1,1 1 0,0-1 0,2 0 1,8-4-1432,0 0 1,0-1-1,-1 0 1,0-1 0,15-11-1,18-19-6853</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41.552"/>
    </inkml:context>
    <inkml:brush xml:id="br0">
      <inkml:brushProperty name="width" value="0.025" units="cm"/>
      <inkml:brushProperty name="height" value="0.025" units="cm"/>
    </inkml:brush>
  </inkml:definitions>
  <inkml:trace contextRef="#ctx0" brushRef="#br0">363 0 17585,'0'0'1537,"-8"10"732,-3 3-1526,1 0-1,0 1 1,1 0-1,0 1 1,1 0 0,1 1-1,1-1 1,-9 31 0,15-32 515,9-27-48,2-5-1324,-6 12 82,1-1 0,-1 0 0,-1 0 0,1 0 0,-1-1 0,0 1 0,-1-1 0,1 0 0,-2 0-1,3-9 1,-58 14 289,39 3-157,1 0 1,0 1-1,0 0 1,0 1-1,0 1 0,0 0 1,0 1-1,1 0 1,-1 1-1,1 0 1,0 1-1,1 1 1,-1-1-1,1 2 1,1 0-1,0 0 0,0 1 1,0 0-1,1 1 1,0-1-1,-9 16 1,16-22-96,-1 1 0,1-1 0,0 1-1,0 0 1,1-1 0,-1 1 0,1 0 0,0 0 0,0 0 0,0 0 0,1 1 0,-1-1 0,1 0-1,0 0 1,0 0 0,0 0 0,1 0 0,0 1 0,2 6 0,-1-7-1,0 0 1,0 0-1,1-1 0,0 1 1,0-1-1,0 0 1,0 1-1,0-2 0,1 1 1,-1 0-1,1-1 0,0 1 1,0-1-1,0 0 1,6 2-1,8 2 3,-1-1 0,1 0 0,1-2 0,-1 0 0,0-1 0,1-1 0,30-2 0,-47 1-7,0 0 0,0 0 0,0 0 0,0-1 0,0 1 0,0-1 0,0 1 0,0-1 0,0 0 0,0 0 0,0 1 0,-1-2 0,1 1 0,0 0 0,0 0 0,-1 0 0,1-1 0,-1 1 0,0-1 0,1 1 0,-1-1 0,1-1 0,-1 1 0,-1 1 0,0 0 0,0-1 0,0 1 0,0 0 0,0 0 0,-1-1 0,1 1 0,0 0 0,0-1 0,-1 1 0,1 0 0,-1 0 0,1 0 0,-1-1 0,0 1 0,1 0 0,-1 0 0,0 0 0,0 0 0,0 0 0,0 0 0,0 0 0,0 0 0,0 1 0,0-1 0,0 0 0,0 1 0,0-1 0,-1 0 0,1 1 0,0 0 0,0-1 0,-1 1 0,1 0 0,-2-1 0,-5-2-7,-1 1 1,0-1-1,0 1 1,-17-1-1,-29-6-45,109 2 4,185-28-626,-149 20 456,-47 11 186,-42 5 33,-1-1 0,1 1 1,-1 0-1,0-1 0,1 1 0,-1-1 1,0 1-1,1 0 0,-1-1 0,0 1 0,0 0 1,1-1-1,-1 1 0,0 0 0,0-1 0,0 1 1,0 0-1,0-1 0,0 1 0,0 0 1,0-1-1,0 1 0,-1 0 0,1-1 0,0 1 1,0 0-1,0-1 0,-1 1 0,1 0 1,0-1-1,-1 2 0,-9 23 131,-19 21-719,-1-1-1,-67 75 1,81-106-6855,2-9-9502</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42.714"/>
    </inkml:context>
    <inkml:brush xml:id="br0">
      <inkml:brushProperty name="width" value="0.025" units="cm"/>
      <inkml:brushProperty name="height" value="0.025" units="cm"/>
    </inkml:brush>
  </inkml:definitions>
  <inkml:trace contextRef="#ctx0" brushRef="#br0">34 79 6822,'0'0'18370,"12"6"-15882,-10-10-2479,-1 0 1,1 0-1,-1 0 1,0 0 0,0-1-1,-1 1 1,1 0-1,-1 0 1,0-8 0,0 12-11,-1 0 1,1 0 0,0-1-1,0 1 1,0 0-1,0 0 1,-1-1 0,1 1-1,0 0 1,0 0 0,0 0-1,-1 0 1,1-1-1,0 1 1,0 0 0,-1 0-1,1 0 1,0 0 0,-1 0-1,1 0 1,0 0 0,0-1-1,-1 1 1,1 0-1,0 0 1,-1 0 0,1 0-1,0 0 1,0 0 0,-1 0-1,1 1 1,0-1-1,-1 0 1,1 0 0,0 0-1,0 0 1,-1 0 0,1 0-1,0 0 1,0 1 0,-1-1-1,1 0 1,0 0-1,0 0 1,0 1 0,-1-1-1,1 0 1,0 0 0,0 1-1,0-1 1,0 0 0,-1 1-1,-13 12-113,9-4 121,1 0 0,0 0 1,1 1-1,0-1 0,0 1 0,1 0 0,1 0 0,-1 0 0,1 0 0,1 0 0,1 12 1,-1-21-5,0 0 0,1 0 1,-1 0-1,1-1 1,-1 1-1,1 0 0,0 0 1,-1-1-1,1 1 1,0 0-1,-1-1 0,1 1 1,0-1-1,0 1 1,-1-1-1,1 1 0,0-1 1,0 0-1,0 1 0,0-1 1,0 0-1,0 0 1,-1 0-1,1 0 0,0 1 1,0-1-1,0 0 1,0-1-1,0 1 0,0 0 1,0 0-1,0 0 1,0 0-1,-1-1 0,1 1 1,0 0-1,0-1 1,0 1-1,1-1 0,36-18 96,-24 8-58,0 0-1,-1-2 1,19-22-1,-28 31-20,0 0 0,-1-1 0,0 1 0,0-1 0,0 0 0,-1 0 0,1 0 0,-1 0-1,0-1 1,-1 1 0,1 0 0,-1-1 0,0 1 0,-1-1 0,1-10 0,-1 15-17,0 1 1,-1-1-1,1 1 1,0 0-1,0-1 1,0 1-1,-1-1 1,1 1-1,0 0 1,-1-1-1,1 1 1,0 0-1,-1-1 1,1 1-1,0 0 1,-1 0-1,1-1 1,0 1-1,-1 0 1,1 0-1,-1 0 1,1 0-1,-1 0 1,1-1-1,0 1 1,-1 0-1,1 0 1,-1 0-1,1 0 1,-1 0-1,1 0 1,0 0-1,-1 0 1,1 0-1,-1 1 1,1-1-1,-1 0 1,1 0-1,0 0 1,-1 0-1,1 1 1,-1-1-1,1 0 1,0 0-1,-1 1 1,-18 13-69,12-2 94,1 0 0,1 0 0,0 1 0,1 0 0,0 0 0,1 0-1,0 0 1,1 0 0,1 1 0,0-1 0,1 28 0,1-39-74,-1-1-1,0 1 1,0-1-1,1 1 1,-1-1-1,1 1 1,-1-1-1,1 1 1,0-1-1,-1 1 1,1-1-1,0 0 1,0 1-1,0-1 1,0 0-1,0 0 1,1 0 0,-1 0-1,0 0 1,0 0-1,1 0 1,-1 0-1,3 1 1,-1-1-680,1 1 1,0-1-1,0 0 1,0-1 0,0 1-1,0-1 1,7 1-1,5-1-5835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13.818"/>
    </inkml:context>
    <inkml:brush xml:id="br0">
      <inkml:brushProperty name="width" value="0.025" units="cm"/>
      <inkml:brushProperty name="height" value="0.025" units="cm"/>
    </inkml:brush>
  </inkml:definitions>
  <inkml:trace contextRef="#ctx0" brushRef="#br0">0 3198 11627,'0'0'3780,"10"-12"-2777,16-15-775,0 2-1,2 0 0,1 2 1,50-31-1,1053-626 105,-936 565-317,1967-991 264,95 216 312,-2090 832-609,216-80-844,-331 112-1316,-33 8-1965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14.329"/>
    </inkml:context>
    <inkml:brush xml:id="br0">
      <inkml:brushProperty name="width" value="0.025" units="cm"/>
      <inkml:brushProperty name="height" value="0.025" units="cm"/>
    </inkml:brush>
  </inkml:definitions>
  <inkml:trace contextRef="#ctx0" brushRef="#br0">383 146 1634,'46'-36'2963,"-28"21"-1951,0 0 0,1 1 0,1 0 0,0 2-1,1 1 1,33-14 0,-54 25-982,1-1 0,0 1-1,-1 0 1,1-1 0,-1 1 0,1 0-1,0 0 1,-1-1 0,1 1-1,0 0 1,-1 0 0,1 0-1,0 0 1,-1 0 0,1 0 0,0 0-1,-1 0 1,1 0 0,0 0-1,-1 1 1,1-1 0,0 0-1,-1 0 1,1 1 0,-1-1 0,1 0-1,0 1 1,-1-1 0,1 0-1,-1 1 1,1-1 0,-1 1-1,1-1 1,-1 1 0,0-1 0,1 1-1,-1 0 1,1-1 0,-1 1-1,0-1 1,0 1 0,1 0-1,-1-1 1,0 1 0,0 0 0,0-1-1,0 1 1,0 0 0,0 0-1,-9 37 542,-15 6-276,-1-1 1,-2-1-1,-2-1 1,-51 55-1,39-47-240,-63 75-40,31-41 1798,-106 160 0,177-240-1763,-3 5 67,0 1 0,1-1-1,0 1 1,-5 15-1,8-22-114,1-1 0,-1 1 0,1-1-1,0 1 1,-1-1 0,1 1 0,0-1-1,0 1 1,0-1 0,0 1 0,0-1 0,1 1-1,-1-1 1,0 1 0,1-1 0,-1 0-1,1 1 1,-1-1 0,1 1 0,0-1 0,0 0-1,0 0 1,-1 1 0,1-1 0,0 0-1,0 0 1,1 0 0,-1 0 0,0 0-1,0 0 1,0 0 0,1-1 0,-1 1 0,0 0-1,1-1 1,-1 1 0,1-1 0,-1 1-1,2-1 1,14 4-8,0-1 1,0-2-1,1 1 0,-1-2 0,0 0 0,1-1 0,19-4 1,129-32 188,-103 21-186,245-57 87,73-16-1339,-130 25-3164,-102 21 234,-5-3-3096</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12.921"/>
    </inkml:context>
    <inkml:brush xml:id="br0">
      <inkml:brushProperty name="width" value="0.025" units="cm"/>
      <inkml:brushProperty name="height" value="0.025" units="cm"/>
    </inkml:brush>
  </inkml:definitions>
  <inkml:trace contextRef="#ctx0" brushRef="#br0">267 21 6182,'-7'0'885,"-1"0"-1,1 1 1,-1 0 0,1 0 0,-1 1-1,1 0 1,-10 3 0,13-3-709,1-1 0,-1 1 0,1 0 0,0 0 0,0 1-1,0-1 1,0 1 0,1-1 0,-1 1 0,0 0 0,1 0 0,0 0 0,0 0 0,0 0 0,0 1-1,0-1 1,-1 5 0,18 3 729,-16-11-185,-10-4-257,5 1-313,0 1 1,0 1 0,-1-1 0,1 1 0,0 0 0,-1 0 0,-8 1 0,13 0-117,1 0 0,-1 0 0,1 0 0,-1 0 0,0 0 0,1 1 0,0-1 0,-1 1 0,1-1 0,-1 1 0,1 0 0,0-1-1,-1 1 1,1 0 0,0 0 0,0 0 0,-1 0 0,1 0 0,0 0 0,0 0 0,0 1 0,0-1 0,1 0 0,-1 0 0,0 1 0,0-1 0,1 1 0,-1-1 0,1 0 0,-1 1 0,1-1 0,0 1 0,-1-1 0,1 1 0,0 0 0,0-1 0,0 3 0,3-4 9,0 1 0,-1-1 0,1 0 0,0 0 0,0 0 0,-1 0 0,1 0 1,0-1-1,-1 1 0,1-1 0,0 0 0,-1 0 0,4-1 0,-5 1 19,0-1-1,0 1 0,0-1 1,0 1-1,0-1 0,-1 1 1,1-1-1,0 0 1,-1 1-1,1-1 0,-1 0 1,0 1-1,1-1 1,-1 0-1,0 0 0,0 1 1,0-1-1,0 0 1,-1 0-1,1 1 0,0-1 1,-1 0-1,1 1 0,-1-1 1,0 0-1,1 1 1,-1-1-1,0 1 0,0-1 1,0 1-1,0-1 1,0 1-1,0 0 0,-1-1 1,1 1-1,0 0 1,-1 0-1,1 0 0,0 0 1,-1 0-1,0 0 1,1 1-1,-1-1 0,1 0 1,-1 1-1,0-1 0,1 1 1,-1 0-1,-3-1 1,3 1-52,0 0-1,1 0 1,-1 0 0,0 0 0,0 0 0,1 0 0,-1 0 0,0 1 0,0-1-1,1 1 1,-1-1 0,0 1 0,1-1 0,-1 1 0,1 0 0,-1 0 0,1 0-1,-1 0 1,1 0 0,0 0 0,-1 1 0,1-1 0,0 0 0,0 1 0,0-1-1,0 0 1,0 1 0,0 0 0,0-1 0,0 1 0,1-1 0,-1 1 0,1 0-1,-1 0 1,1-1 0,0 1 0,0 0 0,-1 0 0,2 2 0,0-3-3,0 1 0,0-1 0,0 0 0,0 0 0,1 0 0,-1 0 0,0 0 1,1 0-1,-1-1 0,1 1 0,-1 0 0,1-1 0,-1 1 0,1-1 0,-1 1 0,1-1 0,-1 0 1,1 0-1,0 0 0,-1 0 0,1 0 0,0 0 0,-1 0 0,3-1 0,-2 1 1,-1 1 0,1-1 0,-1 0-1,1 0 1,-1 0 0,1 0 0,-1 0 0,1-1-1,-1 1 1,0 0 0,1-1 0,-1 1-1,1-1 1,-1 1 0,0-1 0,1 0 0,-1 0-1,0 1 1,0-1 0,1 0 0,-1 0-1,0 0 1,0 0 0,0 0 0,0-1 0,0 1-1,-1 0 1,1 0 0,1-3 0,-2 3 8,-1 0 0,1 0 0,0 0 1,-1 0-1,1 0 0,0 1 0,-1-1 0,1 0 0,-1 0 1,0 0-1,1 0 0,-1 0 0,0 1 0,1-1 1,-1 0-1,0 0 0,0 1 0,0-1 0,0 1 1,1-1-1,-1 1 0,0-1 0,0 1 0,0-1 1,0 1-1,0 0 0,0 0 0,0 0 0,0-1 0,0 1 1,0 0-1,-1 0 0,1 0 0,0 0 0,0 1 1,0-1-1,0 0 0,0 0 0,0 1 0,-1 0 1,0-1-17,0 0 0,0 1 1,0-1-1,0 1 0,1-1 1,-1 1-1,0 0 0,0 0 1,1 0-1,-1 0 0,1 0 1,-1 0-1,1 0 0,-1 0 1,1 1-1,0-1 0,-1 0 1,1 1-1,0-1 0,0 1 1,0 0-1,0-1 0,1 1 1,-1 0-1,0 2 0,0-4-2,1 1 0,0-1 0,0 0-1,0 1 1,0-1 0,0 1 0,0-1-1,0 1 1,1-1 0,-1 1-1,0-1 1,0 0 0,0 1 0,0-1-1,0 1 1,1-1 0,-1 0 0,0 1-1,0-1 1,1 1 0,-1-1-1,0 0 1,1 0 0,-1 1 0,0-1-1,1 0 1,-1 1 0,0-1 0,1 0-1,-1 0 1,1 0 0,-1 1-1,0-1 1,1 0 0,-1 0 0,1 0-1,0 0 1,24-2 33,-20 0-15,0 0 0,0 1 1,0-2-1,0 1 0,0 0 1,-1-1-1,8-6 0,-11 8-8,1 0 0,-1 0 0,0 0 0,0 0-1,0-1 1,0 1 0,0 0 0,-1-1 0,1 1 0,0-1-1,-1 1 1,1-1 0,-1 1 0,1-1 0,-1 1 0,0-1-1,1-3 1,-1 5 2,-1-1 0,1 0 0,0 1 0,0-1 0,-1 0 0,1 1 0,-1-1 0,1 1 0,0-1 0,-1 1 0,1-1 0,-1 0 0,1 1 0,-1 0 0,0-1 0,1 1 0,-1-1 0,1 1 0,-1 0 0,0-1 0,1 1 0,-1 0 0,0 0 0,1 0 0,-1-1 0,0 1 0,0 0 0,-2 0 8,0 0 0,1 0 0,-1 0 0,1 0 0,-1 0 0,0 1 0,1-1 0,-1 1 0,1 0 0,-1 0 0,1-1 0,-1 2 0,1-1 0,0 0 0,-1 0 0,1 1 0,0 0 0,0-1 0,0 1 0,0 0 0,-1 2 0,38-4 30,5-24 40,-38 23-76,0-1 1,0 1-1,0-1 1,0 0-1,-1 0 1,1 0-1,0 0 1,-1 0-1,1 0 1,-1 0 0,0 0-1,0 0 1,0-1-1,0 1 1,1-4-1,-2 5-6,-1 0 1,0 1-1,0-1 0,0 0 0,0 1 1,0 0-1,0-1 0,0 1 0,0-1 1,-1 1-1,1 0 0,0 0 0,0 0 1,0 0-1,0 0 0,0 0 0,0 0 1,-1 0-1,1 0 0,0 0 0,0 1 1,-2 0-1,-29 5-54,25-4 68,1 1 1,-1 0-1,1 0 0,0 1 0,0 0 0,0 0 0,1 0 0,-1 1 0,1-1 0,0 2 0,1-1 1,-1 0-1,1 1 0,0 0 0,0 0 0,-4 8 0,8-14-22,0 1 0,0-1 1,0 0-1,0 0 0,0 1 1,0-1-1,0 0 0,1 1 0,-1-1 1,0 0-1,0 1 0,0-1 0,0 0 1,0 1-1,0-1 0,1 0 0,-1 0 1,0 1-1,0-1 0,0 0 0,1 0 1,-1 1-1,0-1 0,0 0 0,1 0 1,-1 0-1,0 1 0,1-1 0,-1 0 1,0 0-1,0 0 0,1 0 0,-1 0 1,0 0-1,1 0 0,-1 0 0,1 1 1,20 0 34,19-7 96,-36 4-109,0 0-1,-1 0 1,1 0 0,-1 0-1,0-1 1,1 1 0,-1-1-1,0 0 1,0 0-1,-1 0 1,5-5 0,-7 7-11,0 1 0,1-1 0,-1 0 0,1 1 0,-1-1 0,0 0 0,0 1 1,1-1-1,-1 0 0,0 1 0,0-1 0,0 0 0,0 0 0,0 1 0,0-1 0,0 0 0,0 0 1,0 1-1,0-1 0,0 0 0,0 1 0,-1-1 0,1 0 0,-1-1 0,0 1-8,0 0 1,0 1-1,0-1 0,-1 0 0,1 0 0,0 1 1,-1-1-1,1 1 0,0-1 0,-1 1 0,1-1 1,-1 1-1,1 0 0,0 0 0,-1 0 0,1 0 0,-1 0 1,-1 0-1,2 0-9,0 0 0,0 0 0,0-1 0,0 1 0,1 0 0,-1 0 0,0 0 0,0 1 0,0-1 0,0 0 0,0 0 0,0 0 0,0 1 0,1-1 0,-1 0 0,0 1 0,0-1 1,0 1-1,1-1 0,-1 1 0,0-1 0,1 1 0,-1-1 0,0 1 0,1 0 0,-1-1 0,1 1 0,-1 0 0,1 0 0,-1-1 0,1 1 0,-1 0 0,1 0 0,0 0 0,0 0 0,-1-1 0,1 1 0,0 0 0,0 0 0,0 0 0,0 0 0,0 0 0,0 0 0,0 0 0,0-1 1,0 1-1,0 0 0,1 0 0,-1 0 0,0 0 0,1 0 0,-1-1 0,1 1 0,-1 0 0,0 0 0,1-1 0,0 1 0,-1 0 0,1 0 0,-1-1 0,1 1 0,1 0 0,22 18-1576,-4-13-3665,-3-5-2759</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14.275"/>
    </inkml:context>
    <inkml:brush xml:id="br0">
      <inkml:brushProperty name="width" value="0.025" units="cm"/>
      <inkml:brushProperty name="height" value="0.025" units="cm"/>
    </inkml:brush>
  </inkml:definitions>
  <inkml:trace contextRef="#ctx0" brushRef="#br0">1 1 16400,'0'0'3443,"1"11"-2642,8 49 340,2-1 1,31 94-1,57 119-818,-42-125-179,-52-134-167,2 4-9,-1 0 0,0 0 1,-2 1-1,0-1 0,3 33 1,-26-60-6167,-1-12 945,-9-6-1372</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14.621"/>
    </inkml:context>
    <inkml:brush xml:id="br0">
      <inkml:brushProperty name="width" value="0.025" units="cm"/>
      <inkml:brushProperty name="height" value="0.025" units="cm"/>
    </inkml:brush>
  </inkml:definitions>
  <inkml:trace contextRef="#ctx0" brushRef="#br0">1 562 12364,'0'0'9940,"9"0"-8712,-2 1-1100,1-1 1,-1 0 0,0-1 0,1 0 0,-1 0 0,0 0-1,1-1 1,-1 0 0,0 0 0,0-1 0,-1 0 0,1 0-1,-1-1 1,12-8 0,-3-2 99,0 0 0,-1-2-1,-1 0 1,-1 0 0,0-2 0,-1 1-1,0-1 1,-2-1 0,0 0 0,-1 0-1,6-26 1,-4 9-169,-3-1 0,-1 0-1,-2 0 1,-1-1 0,-3-50 0,0 87-62,0 0 1,0-1-1,0 1 1,0 0 0,0 0-1,0 0 1,0-1-1,0 1 1,-1 0-1,1 0 1,-1 0 0,1-1-1,0 1 1,-1 0-1,0 0 1,1 0-1,-1 0 1,-1-2 0,1 4-10,1-1 0,-1 1 0,1 0 0,-1-1 0,1 1 0,-1 0 0,1-1 0,-1 1 0,1 0 0,0-1 0,-1 1 0,1 0 0,0 0 0,-1 0 1,1-1-1,0 1 0,0 0 0,0 0 0,0 0 0,0-1 0,0 1 0,0 0 0,0 0 0,0 0 0,0-1 0,1 2 0,-2 8 15,1 0-1,1-1 1,-1 1-1,1 0 0,1-1 1,0 1-1,0-1 1,1 1-1,1-1 0,-1 0 1,1 0-1,1 0 1,-1-1-1,1 0 0,1 0 1,0 0-1,0 0 1,0-1-1,11 9 0,-4-5-37,0-1-1,1 0 0,1-1 0,-1 0 0,2-1 1,16 6-1,-13-6-1557,0-2 0,29 6 1,-5-6-5882</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15.763"/>
    </inkml:context>
    <inkml:brush xml:id="br0">
      <inkml:brushProperty name="width" value="0.025" units="cm"/>
      <inkml:brushProperty name="height" value="0.025" units="cm"/>
    </inkml:brush>
  </inkml:definitions>
  <inkml:trace contextRef="#ctx0" brushRef="#br0">87 120 14574,'0'0'6694,"-1"11"-6096,-42 466 1014,40-450-1778,-3 28 343,5-30-3199,1-73 50,-2-136-3312,-1 105 6185,-18-116 0,16 183 5453,4 33-3701,4 40-823,1-43-536,2 0 1,0 0-1,0 0 0,2-1 1,0 0-1,1-1 1,1 0-1,19 26 0,-22-33-187,-1-1-1,2 0 0,-1-1 0,1 1 0,0-1 0,0-1 0,1 0 0,0 0 0,0 0 0,0-1 0,1-1 0,-1 0 0,1 0 0,0 0 0,1-2 0,19 4 0,-26-6 31,-1 0 0,1-1 0,-1 0 1,1 0-1,-1 0 0,1 0 0,-1 0 0,0-1 0,0 1 1,0-1-1,0 0 0,0 0 0,0 0 0,0 0 0,-1 0 0,1-1 1,-1 0-1,0 1 0,1-1 0,-1 0 0,0 0 0,-1 0 0,1 0 1,0 0-1,-1 0 0,0-1 0,2-6 0,3-8 290,-1 0-1,-1-1 1,4-35 0,-2-1-23,-3-78 0,-3 117-448,-1 0 0,-1 0 0,-1 0 0,0 0 0,-1 1 0,0-1 0,-1 1 0,-1 0 0,-13-23 0,3 20-693,16 18 647,-1 0-1,1 0 0,0 0 0,0 0 0,-1 0 1,1 0-1,0 0 0,-1 0 0,1 0 0,0 0 1,-1 0-1,1 0 0,0 0 0,0 0 0,-1 0 1,1 0-1,0 0 0,-1 0 0,1 1 0,0-1 1,0 0-1,-1 0 0,1 0 0,0 0 0,0 1 0,-1-1 1,1 0-1,0 0 0,0 1 0,-1-1 0,1 0 1,0 0-1,0 1 0,0-1 0,0 0 0,-1 1 1,0 2-556,1 1 1,-1-1 0,0 0-1,1 1 1,0-1 0,0 0 0,0 1-1,0-1 1,0 1 0,2 4-1,10 28-3886,6 2-310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16.435"/>
    </inkml:context>
    <inkml:brush xml:id="br0">
      <inkml:brushProperty name="width" value="0.025" units="cm"/>
      <inkml:brushProperty name="height" value="0.025" units="cm"/>
    </inkml:brush>
  </inkml:definitions>
  <inkml:trace contextRef="#ctx0" brushRef="#br0">1 141 3683,'0'0'19646,"10"0"-18216,-5 0-1324,0 0 0,0 0 0,0 0-1,0-1 1,0 0 0,-1 0 0,1 0 0,0 0-1,0-1 1,-1 0 0,1 0 0,-1 0-1,1 0 1,-1-1 0,0 0 0,0 0-1,0 0 1,-1 0 0,1-1 0,-1 1 0,1-1-1,-1 0 1,0 0 0,-1 0 0,1 0-1,-1-1 1,0 1 0,0-1 0,0 0-1,0 1 1,1-9 0,-3 12-97,1 0-1,-1-1 1,0 0 0,1 1-1,-1-1 1,0 1 0,0-1-1,0 1 1,0-1 0,0 1 0,0-1-1,-1 0 1,1 1 0,0-1-1,-1 1 1,1-1 0,-1 1-1,0 0 1,1-1 0,-1 1-1,0 0 1,0-1 0,0 1 0,0 0-1,0 0 1,0 0 0,0 0-1,-1 0 1,1 0 0,0 0-1,0 0 1,-1 0 0,1 0-1,-1 1 1,1-1 0,0 1 0,-3-1-1,1 1-27,1-1-1,-1 2 1,1-1-1,-1 0 1,1 0-1,-1 1 0,1 0 1,-1-1-1,1 1 1,0 0-1,-1 0 1,1 0-1,0 0 1,0 1-1,0-1 1,0 1-1,0-1 0,0 1 1,0-1-1,1 1 1,-1 0-1,0 0 1,0 2-1,-5 7 4,1-1 1,1 1-1,0 1 0,0-1 1,1 0-1,0 1 0,1 0 1,1 0-1,0 0 0,1 0 0,0 1 1,0-1-1,1 0 0,1 0 1,0 1-1,4 13 0,-4-23 17,0 0 0,0-1 0,0 1 0,0 0 0,0-1 0,1 1 0,-1-1 0,1 1 0,0-1 0,0 0 0,0 0 0,0 0 0,0 0 0,0 0 0,0 0 0,1-1 0,-1 1 0,1-1 0,-1 1 0,1-1 0,0 0 0,-1 0 0,1 0 0,0 0 0,0-1 0,0 1 0,-1-1 0,1 0 0,0 0 0,0 0 0,0 0 0,0 0 0,0-1 0,0 1 0,-1-1 0,1 1 0,0-1 0,3-2 0,2 1 23,-1-2-1,1 1 0,0-1 1,-1 0-1,0-1 1,0 1-1,0-2 1,-1 1-1,1-1 1,-1 0-1,10-13 1,-10 11-2,0-1 1,-1 0 0,0-1-1,-1 1 1,0-1 0,-1 0-1,1 0 1,-2 0 0,0 0-1,0-1 1,1-17 0,-17 62-498,14-32 495,-1 1 1,0 0-1,1-1 1,0 1-1,0 0 1,0 0-1,0-1 1,0 1-1,0 0 0,1 0 1,-1-1-1,1 1 1,0-1-1,0 1 1,0 0-1,0-1 1,0 1-1,0-1 1,1 0-1,1 3 1,0-3-7,-1-1 0,1 0 0,0 0 0,0 1 0,-1-2 0,1 1 0,0 0 0,0-1 0,0 1 0,0-1 0,0 0 0,0 0 0,0 0 0,0 0 0,-1 0 0,1-1 0,0 1 0,0-1 0,5-2 0,-1 1 9,0-1-1,-1 0 1,1 0 0,0-1 0,-1 0 0,0 0 0,0 0-1,0-1 1,0 0 0,-1 0 0,0-1 0,9-11 0,-8 10-3,-1-1 0,0 0 0,0 0 0,-1 0 0,0 0 0,-1-1 0,1 0 0,-2 0 0,1 0 0,1-10 1,-6 35 231,1-1 1,1 1 0,1-1 0,0 1-1,4 19 1,-4-31-329,0 0-1,0 1 1,1-1-1,0 0 1,-1 0 0,1-1-1,1 1 1,-1 0-1,0-1 1,1 1 0,3 3-1,-4-5-316,1-1 0,-1 1 0,1 0-1,-1-1 1,1 1 0,0-1 0,-1 0 0,1 0 0,0 0-1,0 0 1,0 0 0,0-1 0,0 0 0,0 1 0,0-1-1,0 0 1,0 0 0,3-1 0,8-1-7791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57.191"/>
    </inkml:context>
    <inkml:brush xml:id="br0">
      <inkml:brushProperty name="width" value="0.025" units="cm"/>
      <inkml:brushProperty name="height" value="0.025" units="cm"/>
    </inkml:brush>
  </inkml:definitions>
  <inkml:trace contextRef="#ctx0" brushRef="#br0">1 1 15278,'0'0'1719,"0"9"-1249,26 183 3369,-7-72-3311,-14-55-432,-4-40-34,1-1 1,9 37-1,-10-114 3268,1-6-3163,-3-6-75,-2 39-188,3 0 1,0-1-1,1 1 1,2 0-1,0 0 1,13-44-1,-14 66 77,1 0 0,-1-1-1,1 1 1,0 0 0,0 0 0,0 1 0,1-1-1,-1 1 1,1-1 0,0 1 0,0 0 0,0 1-1,0-1 1,0 1 0,1 0 0,-1 0-1,1 0 1,5-1 0,-8 2-3,1 0-1,-1 0 1,1 1-1,-1-1 1,1 1-1,-1 0 1,1 0-1,-1-1 1,1 2-1,-1-1 1,1 0-1,-1 0 1,1 1-1,-1 0 1,1-1-1,-1 1 1,0 0-1,1 0 1,-1 0-1,0 0 1,0 1-1,0-1 1,0 1-1,0-1 1,0 1-1,0 0 1,0 0-1,-1 0 1,1 0-1,-1 0 1,1 0 0,-1 0-1,0 0 1,0 0-1,2 5 1,-2-3 48,0 0 1,0 0 0,0 0 0,-1 0 0,0 0 0,0 1 0,0-1 0,0 0-1,0 0 1,-1 0 0,0 0 0,0 0 0,0 1 0,0-2 0,-1 1 0,0 0 0,0 0-1,0 0 1,0-1 0,0 1 0,-1-1 0,1 0 0,-1 1 0,0-1 0,0-1-1,0 1 1,0 0 0,-1-1 0,1 1 0,-8 3 0,4-2-96,0-1 0,0 1 1,0-1-1,-1 0 0,1-1 0,-1 1 1,0-2-1,1 1 0,-1-1 0,0 0 0,0-1 1,0 0-1,0 0 0,0 0 0,-13-3 1,20 2-311,-1 0 0,1 1 0,-1-1 0,1 0 0,-1 0 1,1 0-1,0 0 0,-1 0 0,1 0 0,0 0 0,0-1 1,0 1-1,0 0 0,0-1 0,0 1 0,0 0 0,0-1 1,1 1-1,-1-1 0,1 1 0,-1-1 0,1 0 0,-1 1 0,1-1 1,0 0-1,0 1 0,0-1 0,0-3 0,0-11-6529</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17.200"/>
    </inkml:context>
    <inkml:brush xml:id="br0">
      <inkml:brushProperty name="width" value="0.025" units="cm"/>
      <inkml:brushProperty name="height" value="0.025" units="cm"/>
    </inkml:brush>
  </inkml:definitions>
  <inkml:trace contextRef="#ctx0" brushRef="#br0">17 173 5733,'0'0'8761,"9"-4"-6829,-3 1-1291,1-1-1,0 0 1,-1 0-1,0-1 0,0 1 1,-1-1-1,1-1 1,-1 1-1,0-1 1,0 0-1,6-11 1,-8 12-570,-1 0 1,0 0 0,0 0-1,0 0 1,-1 0-1,0-1 1,1-7 0,-1 11-53,-1-1 1,0 1 0,0 0-1,0 0 1,0-1 0,0 1-1,-1 0 1,1 0 0,0 0-1,-1-1 1,0 1 0,0 0-1,0 0 1,0 0 0,0 0-1,0 0 1,0 0 0,0 1-1,-1-1 1,-1-2 0,1 3-14,1 1 0,0-1 0,-1 0 0,1 1 0,-1 0 0,1-1 0,-1 1 0,1 0 1,-1 0-1,1 0 0,0 0 0,-1 0 0,1 0 0,-1 0 0,1 0 0,-1 1 0,1-1 0,-1 0 0,1 1 0,0-1 1,-1 1-1,1 0 0,0 0 0,-1-1 0,1 1 0,0 0 0,0 0 0,0 0 0,0 0 0,0 0 0,0 0 1,-2 2-1,-2 4 63,-1 0 0,1 0 1,-1 0-1,2 0 1,-1 1-1,1 0 0,0-1 1,1 2-1,0-1 1,0 0-1,1 1 0,0-1 1,1 1-1,-1 0 1,2-1-1,-1 10 0,2-16-59,-1-1-1,0 0 1,1 1-1,0-1 0,-1 0 1,1 0-1,0 0 0,-1 1 1,1-1-1,0 0 1,0 0-1,0 0 0,0 0 1,0 0-1,0-1 1,0 1-1,0 0 0,0 0 1,1-1-1,-1 1 1,0 0-1,1-1 0,-1 0 1,0 1-1,0-1 0,1 0 1,-1 1-1,1-1 1,-1 0-1,0 0 0,1 0 1,2-1-1,48-3 295,-44 1-265,1-1 0,-1 0-1,-1 0 1,1-1 0,-1 1-1,13-12 1,-13 11-26,-1-1 1,1 2 0,0-1-1,0 1 1,0 0-1,0 0 1,14-4-1,-20 8-15,0 0-1,-1 0 0,1 0 0,0 0 1,-1 0-1,1 0 0,0 0 0,-1 1 0,1-1 1,-1 0-1,1 0 0,0 0 0,-1 1 1,1-1-1,-1 0 0,1 1 0,-1-1 1,1 1-1,-1-1 0,1 0 0,-1 1 1,1-1-1,-1 1 0,0-1 0,1 1 1,-1-1-1,0 1 0,1 0 0,-1-1 1,0 1-1,0-1 0,1 2 0,7 31 601,-8-29-513,1 0-1,0 0 1,-1-1-1,1 1 1,1 0-1,-1-1 0,0 1 1,1-1-1,0 1 1,2 3-1,-1-5-69,-1-1 0,0 1 0,1-1 0,-1 0 0,1 0 0,0 0 0,-1 0 0,1 0 0,0 0 0,0-1 0,-1 0 0,1 1 0,0-1 0,0 0-1,0 0 1,-1-1 0,1 1 0,0 0 0,0-1 0,0 0 0,-1 0 0,5-1 0,6-4-101,-1 0 0,1 0 1,14-11-1,-15 9-246,12-2-300,-17 24-1924,-4-4-416,0-6-3429</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18.019"/>
    </inkml:context>
    <inkml:brush xml:id="br0">
      <inkml:brushProperty name="width" value="0.025" units="cm"/>
      <inkml:brushProperty name="height" value="0.025" units="cm"/>
    </inkml:brush>
  </inkml:definitions>
  <inkml:trace contextRef="#ctx0" brushRef="#br0">118 41 12940,'0'0'6887,"2"13"-4560,0 5-1810,-1-1-1,-1 1 1,-1 0-1,0-1 1,-2 0-1,1 1 1,-10 27-1,-43 84 232,6-17-572,81-184-5478,17-40 2361,-32 64 2281,2-8 576,2 1 0,32-57-1,-53 111 128,0 1-1,0 0 0,0-1 0,0 1 0,0 0 0,0 0 0,0-1 0,0 1 0,0 0 0,1 0 0,-1-1 1,0 1-1,0 0 0,0 0 0,0-1 0,0 1 0,1 0 0,-1 0 0,0-1 0,0 1 0,0 0 1,1 0-1,-1 0 0,0-1 0,0 1 0,1 0 0,-1 0 0,0 0 0,0 0 0,1 0 0,-1 0 1,0 0-1,0-1 0,1 1 0,-1 0 0,0 0 0,1 0 0,-1 0 0,0 0 0,0 0 0,1 0 0,-1 1 1,0-1-1,1 0 0,-1 0 0,0 0 0,0 0 0,1 0 0,-1 0 0,0 1 0,5 19 1240,-4 45-62,-1-52-899,-2 59 1045,0-32-281,7 72 0,-3-99-1041,0 0 0,1 0 0,0-1 1,1 1-1,1-1 0,0 1 0,0-2 0,1 1 0,12 17 1,-6-12-275,-19-25-652,-18-20-323,-3 2 334,-54-36 1,-7-7 1452,89 69-562,0 0 0,0 0 0,-1 0 0,1 0 0,0 0 0,0 0 0,0-1 0,0 1 0,0 0 0,0 0 0,0 0 0,0 0 0,0 0-1,0 0 1,0-1 0,0 1 0,0 0 0,0 0 0,-1 0 0,1 0 0,0 0 0,0-1 0,0 1 0,0 0 0,1 0 0,-1 0 0,0 0 0,0 0 0,0-1 0,0 1 0,0 0-1,0 0 1,0 0 0,0 0 0,0 0 0,0 0 0,0-1 0,0 1 0,0 0 0,1 0 0,-1 0 0,0 0 0,0 0 0,0 0 0,0 0 0,0 0 0,0 0 0,0 0-1,1-1 1,-1 1 0,0 0 0,0 0 0,0 0 0,0 0 0,0 0 0,1 0 0,-1 0 0,0 0 0,0 0 0,0 0 0,0 0 0,19-3 435,30 3-348,-42 0 16,9 0-218,74-4-692,-31-11-5805,-16-4-5040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19.844"/>
    </inkml:context>
    <inkml:brush xml:id="br0">
      <inkml:brushProperty name="width" value="0.025" units="cm"/>
      <inkml:brushProperty name="height" value="0.025" units="cm"/>
    </inkml:brush>
  </inkml:definitions>
  <inkml:trace contextRef="#ctx0" brushRef="#br0">0 300 7143,'4'-19'9681,"-5"47"-3953,0 0-5517,1 86 1417,0-113-1622,0 0 0,0 0 0,0 0 0,0 0 0,0 0 0,0 0 0,0 0 0,0 0 0,1 0 0,-1 0 0,0 0 0,1 0 0,-1 0 0,0 0 0,1 0 0,-1 0 0,1-1 0,0 1 0,-1 0 0,1 0 0,0-1 0,-1 1 0,1 0 0,0-1 0,0 1 0,0 0 0,1 0 0,0-1 11,0 1 1,0-1-1,0 0 0,0 0 1,0 0-1,0 0 1,0 0-1,0 0 0,0 0 1,0-1-1,0 1 1,4-2-1,3-2 40,0 0 0,-1 0-1,1-1 1,12-9 0,6-10-2,22-17 24,-46 39-83,-1 0-1,1 0 1,0 0 0,0 0 0,0 1 0,0-1-1,1 1 1,-1 0 0,0 0 0,0 0-1,1 0 1,-1 1 0,5-1 0,-7 2 19,-1-1 0,1 1 0,0 0 0,0-1 1,-1 1-1,1 0 0,0 0 0,-1 0 0,1-1 0,-1 1 0,1 0 1,-1 0-1,1 0 0,-1 0 0,0 0 0,1 0 0,-1 0 0,0 0 1,0 0-1,0 0 0,1 0 0,-1 0 0,0 0 0,-1 2 0,2 32 583,-1-29-475,0-1-57,3 34 339,-3-38-413,0 0 1,1 0-1,-1-1 0,0 1 0,0 0 0,1-1 0,-1 1 1,0-1-1,1 1 0,-1 0 0,1-1 0,-1 1 1,1-1-1,-1 1 0,1-1 0,-1 1 0,1-1 1,-1 0-1,1 1 0,0-1 0,-1 1 0,1-1 0,0 0 1,-1 0-1,1 1 0,0-1 0,-1 0 0,1 0 1,0 0-1,0 0 0,-1 0 0,1 0 0,0 0 1,-1 0-1,1 0 0,0 0 0,0 0 0,-1-1 0,1 1 1,0 0-1,-1 0 0,1-1 0,0 1 0,-1 0 1,1-1-1,-1 1 0,1-1 0,-1 1 0,1-1 1,7-7-434,-1 0 0,0 0 0,-1-1 0,0 0 0,0 0 0,-1 0 0,0-1 0,-1 1 0,6-18 0,-5 16-82,23-60-4064,28-109 1,-39 72 11930,-26 123-5281,-7 26-861,12-15-813,2 0 1,1 0-1,1 0 1,1 0-1,1-1 1,1 1-1,2 0 1,13 45-1,5-3-148,62 125 1,-64-156 10,-16-32 222,-12-24-69,-78-143-89,53 105-415,-36-87 0,75 146-62,-1 0 0,0 0 0,1 0 0,-1 1 0,8 5 0,-11-7 27,10 6-170,1-2-1,1 0 0,-1-1 1,0 0-1,1-1 0,0 0 1,0-2-1,0 0 0,0 0 1,16-2-1,-23 0 145,1 1 0,-1-2 0,1 1 0,-1-1 0,1 0 0,-1-1 0,0 0 0,0-1 1,0 1-1,-1-1 0,1-1 0,-1 1 0,0-1 0,0-1 0,-1 1 0,1-1 0,-1 0 0,8-12 0,-12 15 281,-1 1 0,0-1-1,1 0 1,-2 0 0,1 0-1,0 0 1,0 0 0,-1 0-1,0 0 1,1 0 0,-1 0-1,0 0 1,-2-6 0,2 8-69,0 0 1,0 0 0,0 1-1,0-1 1,-1 0 0,1 0-1,0 1 1,0-1 0,-1 0-1,1 1 1,-1-1 0,1 0-1,-1 1 1,1-1 0,-1 1-1,1-1 1,-1 1 0,1-1-1,-1 1 1,0-1 0,1 1-1,-2-1 1,1 1-20,0 0-1,0 0 1,-1 0 0,1 0 0,0 0-1,0 0 1,0 1 0,0-1-1,-1 0 1,1 1 0,0-1 0,0 1-1,0-1 1,0 1 0,0-1 0,0 1-1,0 0 1,0 0 0,-1 1-1,-3 4 70,0 1-1,1-1 0,0 1 0,0 0 0,1 0 0,0 1 1,0-1-1,1 1 0,0-1 0,0 1 0,0 0 0,1-1 0,0 1 1,1 0-1,0 0 0,0 0 0,1 0 0,2 10 0,-2-16-89,0 0-1,1 1 0,-1-1 0,1 0 0,0 0 1,-1-1-1,1 1 0,0 0 0,0-1 0,1 1 1,-1-1-1,0 1 0,0-1 0,1 0 0,-1 0 1,0 0-1,1 0 0,-1-1 0,1 1 0,0-1 1,-1 1-1,1-1 0,-1 0 0,1 0 0,-1 0 1,1 0-1,0-1 0,-1 1 0,1 0 1,-1-1-1,3-1 0,5 0 27,0-1 0,0 0 0,0 0 0,-1-1 0,0 0 0,14-9 0,-9 3-53,-1-1 0,20-22 0,-22 22-308,1-1 0,24-18 0,-37 42-24,-26 73 1172,4 1 1,-14 99 0,35-167-803,-1 0 0,-2 0 1,-8 26-1,11-39-9,0-1-1,0 0 0,0 0 1,0 0-1,-1-1 0,0 1 1,0-1-1,0 1 0,-3 3 0,4-6 1,0 0-1,1 0 1,-1 0-1,0 0 1,0 0-1,0 0 1,1-1-1,-1 1 1,0 0-1,0-1 1,0 0-1,0 1 1,0-1-1,0 0 1,0 0-1,0 0 0,0 0 1,0 0-1,0-1 1,0 1-1,-2-1 1,1-1-8,-1 1 0,1-1 0,1 0 0,-1 0 0,0 0 0,0 0 0,1 0 1,-1-1-1,1 1 0,0-1 0,0 0 0,0 0 0,0 1 0,0-1 0,0 0 0,1-1 0,0 1 0,-1 0 0,1 0 1,-1-4-1,-1-5-197,0-1 0,1 1-1,0-1 1,0-15 0,1 21 84,1 0-1,0 0 0,0 0 1,0 0-1,1 0 1,0 0-1,0 0 0,1 0 1,0 0-1,0 1 1,0-1-1,1 1 0,0-1 1,1 1-1,-1 0 0,1 0 1,0 0-1,1 1 1,-1-1-1,1 1 0,0 0 1,1 1-1,-1-1 0,10-5 1,56-35-2217,-45 29-1170,0 0-1,25-22 1,-18 7-5325</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0.217"/>
    </inkml:context>
    <inkml:brush xml:id="br0">
      <inkml:brushProperty name="width" value="0.025" units="cm"/>
      <inkml:brushProperty name="height" value="0.025" units="cm"/>
    </inkml:brush>
  </inkml:definitions>
  <inkml:trace contextRef="#ctx0" brushRef="#br0">120 32 3523,'9'-3'12490,"-5"-5"-6275,-4 7-6115,0 0 0,0 0 1,0 0-1,0 0 0,0 1 0,0-1 0,-1 0 1,1 0-1,0 1 0,0-1 0,-1 0 1,1 0-1,0 1 0,-1-1 0,1 0 0,-1 1 1,1-1-1,-1 0 0,1 1 0,-1-1 1,0 1-1,1-1 0,-1 1 0,1-1 1,-1 1-1,0-1 0,0 1 0,1 0 0,-1-1 1,0 1-1,0 0 0,1 0 0,-1-1 1,0 1-1,0 0 0,0 0 0,1 0 1,-2 0-1,-2 1-104,0 0 1,0 0-1,0 1 1,0-1 0,1 1-1,-1 0 1,0 0-1,1 0 1,0 1-1,-1-1 1,1 1-1,0 0 1,0 0 0,1 0-1,-1 0 1,-3 6-1,-36 58 111,41-65-108,0 0 0,-1 1 1,1-1-1,0 1 0,0-1 1,1 0-1,-1 1 0,1-1 1,-1 1-1,1 0 0,0-1 1,-1 1-1,1-1 0,1 1 1,-1 2-1,1-3-2,0-1 0,-1 0-1,1 0 1,0 0 0,0 0 0,0 0-1,0 0 1,0 0 0,0 0 0,0 0-1,1 0 1,-1 0 0,0-1 0,0 1-1,1 0 1,-1-1 0,0 1 0,1-1 0,-1 0-1,1 1 1,-1-1 0,0 0 0,1 0-1,-1 0 1,1 0 0,-1 0 0,3-1-1,27 0-55,-1-2 1,53-12-1,-9 0 0,-89 21 492,1 1 0,0 0 0,-24 16-1,3-2 69,20-13-601,-8 4-678,9-3-5140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0.869"/>
    </inkml:context>
    <inkml:brush xml:id="br0">
      <inkml:brushProperty name="width" value="0.025" units="cm"/>
      <inkml:brushProperty name="height" value="0.025" units="cm"/>
    </inkml:brush>
  </inkml:definitions>
  <inkml:trace contextRef="#ctx0" brushRef="#br0">170 89 4612,'0'0'11179,"0"-10"-6044,-2-32-1894,2 41-3170,0-1-1,-1 0 1,1 1 0,-1-1 0,1 1-1,-1-1 1,1 1 0,-1-1-1,0 1 1,1-1 0,-1 1 0,0 0-1,0-1 1,0 1 0,0 0 0,-1 0-1,1 0 1,0 0 0,0 0-1,-1 0 1,1 0 0,0 0 0,-1 0-1,1 1 1,-1-1 0,1 1 0,-1-1-1,0 1 1,1-1 0,-1 1 0,1 0-1,-1 0 1,0 0 0,1 0-1,-1 0 1,1 0 0,-1 0 0,0 1-1,1-1 1,-1 0 0,1 1 0,-3 0-1,-1 1-101,-1 0 1,1 0-1,-1 0 0,1 1 0,0 0 0,0 0 1,0 0-1,0 0 0,-7 7 0,7-4 54,-1 0 1,1 0-1,1 0 0,-1 1 0,1-1 1,0 1-1,0 1 0,1-1 0,0 0 0,0 1 1,1-1-1,0 1 0,0 0 0,1 0 1,0 0-1,0 8 0,1-15-21,0 1 1,0-1-1,0 0 0,1 1 0,-1-1 0,0 0 0,1 0 1,-1 1-1,1-1 0,0 0 0,-1 0 0,1 0 1,0 0-1,0 0 0,-1 0 0,1 0 0,0 0 1,0 0-1,0 0 0,0 0 0,0-1 0,1 1 1,-1 0-1,0-1 0,0 1 0,2 0 0,1 0 9,-1 0 0,1-1 1,0 1-1,0-1 0,-1 0 0,1 0 0,0-1 0,0 1 0,5-2 0,1 0 2,1-1-1,-1-1 1,0 1 0,0-2-1,17-9 1,-8 0-151,-1-1 1,-1-1-1,-1 0 1,0-1-1,-1-1 1,0-1-1,17-30 1,-40 70 273,0 0 0,2 0-1,0 1 1,1 0 0,1 0 0,-1 34-1,5-55-127,0 1 0,0 0 0,0-1 0,0 1 0,0-1-1,0 1 1,1-1 0,-1 1 0,1-1 0,-1 0 0,1 1-1,-1-1 1,1 1 0,0-1 0,0 0 0,-1 0 0,1 1 0,0-1-1,0 0 1,0 0 0,0 0 0,1 0 0,-1 0 0,0 0 0,0 0-1,1-1 1,-1 1 0,0 0 0,1-1 0,-1 1 0,1-1-1,-1 1 1,1-1 0,-1 0 0,1 1 0,-1-1 0,1 0 0,-1 0-1,1 0 1,-1 0 0,1-1 0,1 1 0,2-1 14,1 0 0,-1 0 0,0 0 0,0-1 1,0 0-1,0 0 0,0 0 0,0-1 0,0 0 0,-1 1 0,5-5 0,9-9-97,-1-1 0,20-24 0,-33 35 56,1 1 0,-1-1-1,-1 0 1,1 0 0,-1 0 0,0-1 0,0 1-1,-1-1 1,1 1 0,-1-1 0,-1 0 0,2-10-1,-20 47-199,16-29 231,0 1-1,1 0 0,-1 0 1,1 0-1,-1 0 0,1 0 0,0 1 1,-1-1-1,1 0 0,0 0 1,0 0-1,1 0 0,-1 0 0,0 0 1,1 0-1,-1 0 0,1 0 0,0 0 1,0 0-1,0 0 0,0 0 1,0-1-1,0 1 0,0 0 0,0 0 1,1-1-1,-1 1 0,1-1 0,-1 0 1,1 1-1,-1-1 0,4 2 1,0-1-4,0-1-1,-1 0 1,1 0 0,0 0 0,-1-1 0,1 0 0,0 1 0,0-2 0,-1 1 0,1-1 0,0 1 0,0-1 0,-1 0 0,7-3 0,0-1-44,0 0 0,-1 0 0,1-1 1,-1-1-1,0 0 0,0 0 1,-1-1-1,0 0 0,-1-1 0,0 0 1,0 0-1,10-16 0,-19 27-295,-4 7 150,0 0-1,1 0 1,1 1 0,-4 11 0,6-18-77,1-1 0,-1 0 1,1 1-1,0-1 1,0 1-1,0-1 0,0 0 1,0 1-1,1-1 0,-1 1 1,2 4-1,-1-6-87,-1 0-1,1 0 0,0 0 1,0 0-1,0 1 0,0-1 0,0 0 1,0-1-1,0 1 0,0 0 1,0 0-1,0 0 0,0-1 1,1 1-1,-1 0 0,0-1 1,0 1-1,1-1 0,-1 0 1,0 1-1,1-1 0,-1 0 1,2 0-1,19 1-5388</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1.227"/>
    </inkml:context>
    <inkml:brush xml:id="br0">
      <inkml:brushProperty name="width" value="0.025" units="cm"/>
      <inkml:brushProperty name="height" value="0.025" units="cm"/>
    </inkml:brush>
  </inkml:definitions>
  <inkml:trace contextRef="#ctx0" brushRef="#br0">88 12 11691,'0'0'11654,"-9"-4"-9898,5 3-1619,0-1-1,0 1 1,0 0 0,0 0 0,0 1-1,0-1 1,-1 1 0,1 0-1,-6 0 1,9 0-108,-1 1-1,0-1 1,1 1 0,-1-1-1,1 1 1,-1 0 0,1 0-1,-1 0 1,1-1 0,0 1-1,-1 1 1,1-1 0,0 0-1,0 0 1,-1 0 0,1 1-1,0-1 1,0 0 0,1 1-1,-1-1 1,0 1 0,0-1-1,1 1 1,-1-1 0,1 1-1,-1 0 1,1-1 0,0 1-1,0 0 1,-1-1 0,1 1-1,0 0 1,1-1 0,-1 3-1,0-2-55,0 0-1,-1-1 0,1 1 0,0 0 0,1 0 1,-1-1-1,0 1 0,0 0 0,1 0 1,-1-1-1,1 1 0,-1 0 0,1-1 1,0 1-1,0-1 0,-1 1 0,1-1 0,0 1 1,0-1-1,1 0 0,-1 1 0,0-1 1,0 0-1,3 2 0,0-2-139,0 0 1,1 0-1,0 0 1,-1 0-1,1-1 0,-1 1 1,1-1-1,5-1 0,-5 1 119,1 0-33,7 0-112,0 0 0,0 1 0,21 4 0,-32-4 208,0-1 1,0 1-1,0-1 1,0 1-1,0 0 1,0 0 0,0 0-1,0 0 1,-1 0-1,1 0 1,0 1-1,-1-1 1,3 3-1,-4-3 32,1 0-1,-1 0 1,1 1-1,-1-1 0,1 0 1,-1 0-1,0 0 1,0 0-1,0 1 1,1-1-1,-1 0 0,0 0 1,-1 1-1,1-1 1,0 0-1,0 0 1,0 1-1,-1-1 0,1 0 1,-1 0-1,1 0 1,-1 0-1,1 0 1,-1 0-1,0 2 0,-4 2 205,1 0-1,-1 0 0,0-1 1,0 1-1,0-1 0,0 0 1,-10 5-1,13-7-330,-1 0-1,0 0 1,0-1-1,0 1 1,0-1 0,0 1-1,0-1 1,0 0-1,0-1 1,0 1 0,0 0-1,0-1 1,-1 0-1,1 0 1,0 0-1,0 0 1,-6-1 0,8-19-8147,2 0-485</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1.584"/>
    </inkml:context>
    <inkml:brush xml:id="br0">
      <inkml:brushProperty name="width" value="0.025" units="cm"/>
      <inkml:brushProperty name="height" value="0.025" units="cm"/>
    </inkml:brush>
  </inkml:definitions>
  <inkml:trace contextRef="#ctx0" brushRef="#br0">140 0 3395,'0'0'19934,"-9"1"-18093,-1 0-1582,0 1-1,1 0 0,-1 0 0,0 1 0,1 0 0,-11 6 0,17-8-238,-1 0 0,1 1 0,0 0 1,0-1-1,0 1 0,1 0 0,-1 0 0,0 1 1,1-1-1,-1 1 0,1-1 0,0 1 0,0 0 1,0 0-1,0 0 0,0 0 0,1 0 1,-1 0-1,1 0 0,0 1 0,0-1 0,0 0 1,1 1-1,-1 3 0,1-6-22,0 0 1,1 0-1,-1-1 0,1 1 1,-1 0-1,1 0 0,-1-1 0,1 1 1,-1-1-1,1 1 0,0 0 1,-1-1-1,1 1 0,0-1 1,-1 0-1,1 1 0,0-1 1,0 1-1,0-1 0,-1 0 0,1 0 1,0 0-1,0 1 0,0-1 1,0 0-1,-1 0 0,1 0 1,0 0-1,1 0 0,36 0-188,-28-1 105,13 0-213,-1-1 0,36-9 0,-36 7 3,1 0 1,35-2 0,-58 6 292,1 1 0,-1-1 0,0 0 0,0 0-1,0 0 1,1 0 0,-1 0 0,0 1 0,0-1 0,0 0 0,1 0 0,-1 0 0,0 1 0,0-1 0,0 0 0,0 0 0,0 1 0,1-1 0,-1 0 0,0 0 0,0 1 0,0-1 0,0 0 0,0 0 0,0 1 0,0-1 0,0 0 0,0 0 0,0 1 0,0-1 0,0 0-1,0 0 1,0 1 0,0-1 0,0 0 0,-1 0 0,1 1 0,0-1 0,0 0 0,0 0 0,0 1 0,0-1 0,0 0 0,-1 0 0,1 0 0,0 1 0,0-1 0,0 0 0,-1 0 0,1 0 0,0 0 0,0 0 0,-1 1 0,-11 13 272,-64 44 1604,67-52-1779,0-1 0,0 0-1,0 0 1,-1-1 0,0 0-1,0 0 1,-12 1 0,22-5-203,-1 1-1,1-1 1,0 0 0,-1 0 0,1 0 0,0 0 0,-1 0 0,1 0 0,0 0 0,-1 0-1,1 0 1,-1 0 0,1 0 0,0 0 0,-1-1 0,1 1 0,0 0 0,-1 0 0,1 0-1,0 0 1,-1-1 0,1 1 0,0 0 0,-1 0 0,1-1 0,0 1 0,0 0 0,-1 0 0,1-1-1,0 1 1,0 0 0,0-1 0,-1 1 0,1 0 0,0-1 0,0 1 0,3-18-3311,15-17-2850,8-1 402</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2.934"/>
    </inkml:context>
    <inkml:brush xml:id="br0">
      <inkml:brushProperty name="width" value="0.025" units="cm"/>
      <inkml:brushProperty name="height" value="0.025" units="cm"/>
    </inkml:brush>
  </inkml:definitions>
  <inkml:trace contextRef="#ctx0" brushRef="#br0">0 50 10858,'0'0'7917,"2"9"-5531,3 24-538,-2 1-1,-2 0 0,-3 54 0,0-44-1231,1 0-1,7 44 1,1-56-577,-7-30-33,0-1 1,1 0-1,-1 1 0,1-1 1,-1 1-1,1-1 0,0 0 1,-1 0-1,1 1 0,0-1 0,0 0 1,0 0-1,0 0 0,0 0 1,0 0-1,0 0 0,0 0 1,0 0-1,2 0 0,-2-1-3,-1-1 0,1 1 0,-1-1 0,1 1 0,-1-1-1,1 1 1,-1-1 0,1 1 0,-1-1 0,0 1 0,1-1-1,-1 0 1,0 1 0,0-1 0,1 0 0,-1 1 0,0-1 0,0 0-1,0 1 1,0-1 0,0 0 0,0 1 0,0-1 0,0 0 0,0 1-1,0-2 1,1-27-437,-1 25 279,0-7-497,0-1 0,0 1 1,-1-1-1,-1 1 0,0 0 0,0-1 1,-1 1-1,-1 0 0,0 1 0,0-1 1,-9-15-1,16 30 720,1 0-1,0-1 1,0 1-1,0-1 1,1 0-1,-1 0 1,1-1-1,0 0 1,-1 1-1,1-1 1,6 1-1,62 19 452,-46-15-455,0-2-1,0 0 0,0-2 1,0-1-1,1-1 1,-1-1-1,49-7 0,-74 7-12,0-1-1,0 1 1,0-1-1,-1 0 1,1 1-1,0-1 1,0 0 0,-1 0-1,1 0 1,-1 0-1,1 0 1,-1 0-1,1-1 1,-1 1-1,0 0 1,1-1-1,-1 1 1,0-1-1,0 0 1,0 1-1,0-1 1,0 0-1,1-3 1,-2 4-16,0 0 1,0-1 0,-1 1-1,1 0 1,0 0 0,0 0-1,-1-1 1,1 1 0,0 0-1,-1 0 1,1 0 0,-1 0-1,0 0 1,1 0 0,-1 0-1,0 0 1,1 0 0,-1 0-1,0 0 1,0 0 0,0 1-1,0-1 1,0 0 0,0 1-1,0-1 1,0 0 0,0 1-1,0-1 1,0 1 0,-1 0 0,1-1-1,0 1 1,0 0 0,0 0-1,-1 0 1,1 0 0,-2 0-1,-1-1-43,0 1 1,0-1-1,0 1 0,0 0 0,0 0 1,1 0-1,-1 1 0,0 0 0,0-1 0,0 1 1,1 1-1,-1-1 0,0 0 0,1 1 1,-1 0-1,1 0 0,-1 0 0,1 0 0,0 0 1,0 1-1,-5 5 0,4-3 40,1-1 0,0 1-1,0 0 1,1 0 0,-1 1-1,1-1 1,0 0 0,1 1-1,-1-1 1,1 1 0,0 0-1,1-1 1,-1 1 0,1 6-1,0-10-25,0-1 0,0 0 0,0 1 0,1-1 0,-1 1-1,0-1 1,1 0 0,-1 1 0,1-1 0,-1 0-1,1 0 1,-1 1 0,1-1 0,0 0 0,0 0 0,0 0-1,0 0 1,0 0 0,0 0 0,0 0 0,0 0-1,0 0 1,1 0 0,2 1 6,-1-1 1,0 1-1,1-1 0,-1 0 1,1 0-1,-1-1 0,1 1 1,-1-1-1,5 1 0,1-1-6,-1-1-1,1 0 0,0 0 0,-1 0 0,1-1 0,-1 0 1,11-5-1,-4-1-285,0 0 0,-1-1 1,0-1-1,0-1 0,-1 0 0,-1 0 1,0-1-1,-1-1 0,20-27 0,-23 27-570,-14 17 577,-13 23 676,18-26-370,0 1 1,0 0-1,0 0 0,1 0 1,-1 0-1,0-1 0,1 1 1,0 0-1,-1 0 1,1 0-1,0 0 0,0 0 1,0 0-1,0 0 1,0 0-1,0 0 0,1 0 1,-1 0-1,1 0 0,-1 0 1,1 0-1,1 2 1,-1-3-26,0 0 0,1 0 0,-1 0 0,1-1 1,-1 1-1,1 0 0,-1-1 0,1 1 0,-1 0 0,1-1 1,0 0-1,-1 1 0,1-1 0,0 0 0,-1 0 1,1 0-1,0 0 0,-1 0 0,1-1 0,1 1 0,9-2-73,-2-1-1,1 0 1,0-1-1,-1 0 0,1 0 1,12-9-1,5-4-89,-1-2 0,-1-1-1,36-37 1,-50 45-227,-1-1-1,0 0 1,-1-1-1,12-23 1,-18 29-380,0-1 0,0 1 0,-1-1 0,-1 0 0,3-12 0,-5 21 737,0 1 1,-1-1-1,1 0 1,0 0-1,0 0 1,0 0-1,-1 1 1,1-1-1,0 0 1,-1 0-1,1 0 1,0 0-1,0 0 1,-1 0-1,1 0 1,0 0-1,-1 0 1,1 0-1,0 0 1,0 0-1,-1 0 1,1 0-1,0 0 1,-1 0-1,1 0 1,0 0-1,0 0 1,-1 0-1,1-1 1,0 1-1,0 0 1,-1 0-1,1 0 1,0 0-1,0-1 1,-1 1-1,1 0 1,0 0-1,0 0 1,0-1-1,0 1 1,-1 0-1,1 0 1,0-1-1,0 1 1,0 0-1,0-1 1,0 1-1,0 0 1,0 0-1,0-1 1,0 1-1,0 0 1,0-1-1,0 1 1,0 0-1,0 0 1,0-1-1,0 1 1,0 0-1,0-1 1,0 1-1,-20 19 1350,8-4-572,0 1-1,1 0 1,1 1 0,1 0 0,0 0-1,1 1 1,1 1 0,0-1-1,2 1 1,0 0 0,1 0 0,-3 38-1,7-55-733,0 1 1,0-1-1,0 0 0,1 0 0,-1 0 0,0 0 0,1 0 1,-1 0-1,1 0 0,0-1 0,0 1 0,-1 0 0,1 0 0,0 0 1,1-1-1,-1 1 0,0 0 0,0-1 0,1 1 0,-1-1 1,1 0-1,2 3 0,-1-3 6,0 1 0,1-1 0,-1 0 0,0 0 0,1 0 0,-1 0 1,1-1-1,-1 0 0,0 1 0,1-1 0,-1 0 0,5-1 0,4-1 31,-1 0 1,0 0-1,1-1 0,-1-1 1,-1 0-1,1 0 0,13-8 0,1-4-124,0-1 0,-2 0 0,0-2 0,-1 0 0,-1-2-1,-1 0 1,-1-2 0,-1 0 0,-1-1 0,0 0 0,-2-2-1,18-42 1,-31 64 6,-1 0 0,0 0 0,0 0 0,0 0 0,0 0 0,-1 0-1,0 0 1,0-7 0,0 11 57,0-1 0,0 1 0,0-1 0,0 1 0,0 0 0,0-1 0,-1 1 0,1-1 0,0 1 0,0 0 0,0-1 0,-1 1 0,1-1 0,0 1 0,0 0 0,-1-1 0,1 1 0,0 0 0,-1 0 0,1-1 0,0 1 0,-1 0 0,1 0 0,0-1 0,-1 1 0,1 0 0,-1 0 0,1 0 0,-1 0 0,-20 10 63,11 0 146,1 1 1,1 0-1,0 0 1,0 1-1,1 0 1,0 0-1,1 1 1,1 0-1,0 0 1,1 0-1,0 0 1,-3 22-1,7-31-186,-1 0-1,1-1 1,0 1 0,0 0-1,0-1 1,0 1-1,0 0 1,1-1-1,0 1 1,0-1-1,0 1 1,0-1-1,0 1 1,1-1-1,0 0 1,-1 1-1,1-1 1,0 0-1,1 0 1,-1 0-1,3 2 1,0-1-12,0-1 0,0 0 0,0 1 0,0-2 0,1 1-1,-1-1 1,1 0 0,0 0 0,-1 0 0,1-1 0,11 2 0,1-2-415,0 0-1,0-1 1,-1-1-1,1 0 1,0-2 0,-1 0-1,33-10 1,-31 5-621,-1-1 0,-1 0 1,19-13-1,24-14-579,-60 71 5100,-1-31-3330,1-1 1,-1 0-1,1 0 1,0 0-1,0 1 1,0-1-1,0 0 1,1 0-1,-1 1 0,1-1 1,0 0-1,2 6 1,-2-8-152,1 1 0,0-1 0,0 1 0,0-1 0,0 0 0,0 0 0,1 0 0,-1 0 0,0 0 0,0 0 1,1 0-1,-1-1 0,0 1 0,1-1 0,-1 0 0,1 0 0,-1 0 0,4 0 0,160 0-3587,-163 1 3562,0-1 0,0 0 0,0 1 0,0-1-1,0 1 1,0 0 0,-1 0 0,1 0-1,0 0 1,-1 1 0,1-1 0,0 1 0,-1-1-1,0 1 1,1 0 0,-1 0 0,0 0 0,0 0-1,0 1 1,0-1 0,0 0 0,-1 1-1,1-1 1,-1 1 0,0 0 0,1 0 0,-1-1-1,0 4 1,4 10 110,-2 0-1,0 0 0,0 0 1,-1 18-1,1-3 68,5 18 467,18 59 1,5 34 20,-28-124-624,-1 0 0,-1 0 0,-1 0 0,0 0 0,-6 33 1,5-44 45,-1 0 1,-1 0 0,0-1 0,0 1-1,0-1 1,-1 1 0,1-1 0,-2 0 0,1-1-1,-1 1 1,1-1 0,-2 1 0,1-1-1,0-1 1,-1 1 0,0-1 0,-9 5 0,7-5 102,0 0 1,0 0 0,0 0-1,0-2 1,0 1 0,-1-1-1,1 0 1,-1 0 0,0-1-1,0 0 1,1-1 0,-1 0-1,0 0 1,-9-3 0,13 2-126,1-1 0,-1 0 0,1 0 0,-1 0 0,1 0 1,0-1-1,0 0 0,0 0 0,0 0 0,0 0 0,1-1 1,-1 1-1,1-1 0,0 0 0,0 0 0,1 0 0,-1 0 1,1 0-1,0-1 0,0 1 0,0-1 0,-1-6 0,-3-8-180,2 0 0,0 0-1,1 0 1,-1-24-1,4 25-225,0 0 0,0 0 0,2 0 0,0 0 1,2 0-1,-1 0 0,2 1 0,1 0 0,0 0 0,1 0 0,0 1 0,2 0 0,19-28 0,-16 28 417,1 1 1,0 0 0,2 2 0,-1-1 0,1 2-1,1 0 1,32-18 0,-5 10 172,1 1 1,0 3-1,2 2 1,78-15-1,-32 8-2661,-21 3-3194</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4.610"/>
    </inkml:context>
    <inkml:brush xml:id="br0">
      <inkml:brushProperty name="width" value="0.025" units="cm"/>
      <inkml:brushProperty name="height" value="0.025" units="cm"/>
    </inkml:brush>
  </inkml:definitions>
  <inkml:trace contextRef="#ctx0" brushRef="#br0">31 0 16816,'0'0'865,"-4"14"400,-17 87 1079,19-87-2035,0 0 0,1 0-1,1 0 1,0 0 0,1 0 0,4 21 0,-4-33-300,-1 0 1,1 0 0,0 0 0,1 0-1,-1 0 1,0 0 0,0-1 0,1 1-1,-1 0 1,1-1 0,0 1 0,-1-1-1,1 0 1,0 1 0,0-1 0,0 0-1,0 0 1,0 0 0,0 0 0,0-1-1,0 1 1,0 0 0,0-1 0,0 0-1,0 1 1,1-1 0,-1 0 0,0 0-1,0 0 1,0 0 0,1-1 0,-1 1-1,3-2 1,4 1 24,0-1 0,0 0 0,-1-1 0,1 0 0,-1-1 0,0 1 0,8-6 0,8-9-338,0-1 0,-2 0 0,22-25 1,26-23 263,-69 66 43,1 0 0,-1-1 0,0 1 0,1 0 0,-1 0-1,0 0 1,1 1 0,-1-1 0,1 0 0,-1 1 0,1-1 0,-1 0-1,1 1 1,0 0 0,-1-1 0,1 1 0,3 0 0,-4 0 18,-1 1-1,1-1 1,0 0 0,0 1 0,0-1 0,-1 1 0,1 0 0,0-1 0,-1 1 0,1-1 0,0 1 0,-1 0 0,1 0-1,-1-1 1,1 1 0,-1 0 0,0 0 0,1 0 0,-1-1 0,0 1 0,1 0 0,-1 0 0,0 1 0,2 9 288,-1 1 0,-1-1 0,0 0 0,-1 15 1,0-6 201,0-18-483,1-1 0,0 0-1,0 0 1,0 1 0,-1-1 0,1 0 0,0 0 0,1 1 0,-1-1 0,0 0 0,0 1 0,0-1 0,1 0 0,-1 0 0,1 0-1,-1 1 1,1-1 0,-1 0 0,1 0 0,0 0 0,0 0 0,-1 0 0,1 0 0,0 0 0,0 0 0,0 0 0,0-1 0,0 1-1,0 0 1,0-1 0,0 1 0,2 0 0,-1-1-20,0-1 1,0 1-1,0-1 0,0 0 0,0 0 1,0 0-1,0 0 0,0 0 0,0 0 1,-1 0-1,1-1 0,0 1 0,-1-1 0,1 1 1,-1-1-1,0 1 0,0-1 0,1 0 1,-1 0-1,1-2 0,8-18-685,0 0 0,10-38-1,-10 33-2740,-11 56 3043,0-16 474,1 0-1,0-1 1,0 1 0,5 21 0,-5-31-271,1 0 1,0-1-1,0 1 0,0-1 0,0 1 0,0-1 0,0 0 1,0 1-1,1-1 0,-1 0 0,1 0 0,0 0 0,0 0 1,0 0-1,0 0 0,0-1 0,0 1 0,0-1 1,0 1-1,1-1 0,-1 0 0,0 0 0,1 0 0,-1 0 1,1 0-1,-1 0 0,1-1 0,3 1 0,1 0-852,1-1 0,-1 1 0,1-1 0,-1-1 0,13-1 0,9-10-4058</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4.985"/>
    </inkml:context>
    <inkml:brush xml:id="br0">
      <inkml:brushProperty name="width" value="0.025" units="cm"/>
      <inkml:brushProperty name="height" value="0.025" units="cm"/>
    </inkml:brush>
  </inkml:definitions>
  <inkml:trace contextRef="#ctx0" brushRef="#br0">96 1 9513,'0'0'7944,"-54"25"-7432,41-7-32,-1-2-95,9-5-161,-1 0-96,2-4-64,4-1-32,0-4-96,6-2-7239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57.573"/>
    </inkml:context>
    <inkml:brush xml:id="br0">
      <inkml:brushProperty name="width" value="0.025" units="cm"/>
      <inkml:brushProperty name="height" value="0.025" units="cm"/>
    </inkml:brush>
  </inkml:definitions>
  <inkml:trace contextRef="#ctx0" brushRef="#br0">1 6 12876,'0'0'8440,"0"10"-8189,0-2-198,-1-1 21,1 0 0,0 0-1,1 0 1,-1-1 0,1 1 0,0 0 0,1-1-1,-1 1 1,1-1 0,6 12 0,-7-17-46,0 0-1,1 0 1,-1 0-1,0 0 1,1 0 0,-1 0-1,1 0 1,-1 0 0,1-1-1,-1 1 1,1-1 0,0 1-1,-1-1 1,1 0 0,0 0-1,-1 1 1,1-1 0,0 0-1,-1 0 1,1-1-1,0 1 1,-1 0 0,1-1-1,0 1 1,-1-1 0,1 1-1,2-2 1,2-1 62,0 1 0,0-1 0,0-1-1,-1 1 1,9-8 0,5-7-14,-16 13-132,1 1-1,0-1 1,0 1 0,0 1 0,0-1 0,1 0 0,-1 1 0,1 0 0,0 0 0,0 1-1,0-1 1,1 1 0,7-3 0,-12 6 29,0-1 0,0 1 0,0-1-1,0 0 1,0 1 0,-1-1 0,1 1 0,0 0-1,0-1 1,0 1 0,0 0 0,-1 0 0,1-1-1,0 1 1,-1 0 0,1 0 0,0 1 0,0-1 41,0 1 0,0-1 0,0 0 1,0 1-1,0-1 0,0 0 0,0 0 1,1 0-1,-1 0 0,0 0 0,1 0 1,-1 0-1,1 0 0,-1-1 0,1 1 1,-1-1-1,1 1 0,1 0 0,0-1-145,1 0 0,-1 0-1,0 0 1,0-1 0,0 1 0,0-1-1,0 0 1,0 0 0,-1 0 0,6-3-1,23-21-5668,-16 5 318</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5.363"/>
    </inkml:context>
    <inkml:brush xml:id="br0">
      <inkml:brushProperty name="width" value="0.025" units="cm"/>
      <inkml:brushProperty name="height" value="0.025" units="cm"/>
    </inkml:brush>
  </inkml:definitions>
  <inkml:trace contextRef="#ctx0" brushRef="#br0">265 55 9417,'0'0'15065,"-12"-1"-14499,8 1-540,0-1-8,0 0 1,0 0 0,0 1-1,0 0 1,0 0 0,-1 0 0,1 1-1,0-1 1,0 1 0,0 0 0,0 0-1,0 0 1,0 1 0,1-1-1,-1 1 1,0 0 0,1 0 0,-1 0-1,1 1 1,0-1 0,-4 4-1,-12 13 243,-7 7 756,-47 58 1,68-77-943,0-1 0,1 1 0,0 0 0,0 0 0,0 1 0,1-1 0,0 1 0,0 0 0,1 0 1,0-1-1,1 2 0,-1-1 0,2 0 0,-1 0 0,1 9 0,0-16-78,1 0-1,-1 0 0,0 0 1,0 0-1,1 0 1,-1 0-1,1 0 1,-1 0-1,1 0 1,-1 0-1,1 0 0,-1-1 1,1 1-1,0 0 1,-1 0-1,1-1 1,0 1-1,0 0 1,0-1-1,0 1 1,-1-1-1,1 1 0,0-1 1,2 1-1,31 1-42,-24-4 50,1 0-1,0 0 1,0-2-1,11-4 1,4-5-19,1-1 1,-2-1-1,0-1 1,-1-1-1,0-2 1,-2 0-1,0-1 1,-1-2-1,-1 0 1,-1-1-1,-2-1 1,0 0-1,18-37 1,-34 61 15,0-1 0,-1 0 0,1 0 0,0 0 0,-1 1 0,1-1 0,-1 0 0,0 0 0,1 0 0,-1 0 0,0 0 0,1 0 0,-1 0 0,0 0 1,0 0-1,0 0 0,0 0 0,0-1 0,0 1 0,0 0 0,0 0 0,0 0 0,-1 0 0,1 0 0,0 0 0,-1 0 0,1 0 0,-1 0 0,1 1 0,-1-1 0,0-2 0,-1 4-8,1-1 0,-1 0 0,0 0 0,1 1-1,-1-1 1,1 1 0,-1-1 0,1 1 0,-1 0-1,1-1 1,0 1 0,-1 0 0,1 0 0,0 0-1,-1 0 1,1 0 0,0 0 0,0 1 0,0-1 0,-1 2-1,-10 12 19,0 0 0,2 0-1,0 2 1,0-1-1,-11 29 1,17-35 9,0 0 0,1 0 0,0 1 0,0-1 0,1 1 0,1-1 0,0 1 0,0-1 0,1 1 1,0 0-1,3 16 0,-2-25-94,0 0 0,0 1 0,0-1 0,0 0 0,0 0 0,0 0 0,1 0 0,-1 0 0,1 0 0,0 0 0,-1 0 1,1-1-1,0 1 0,0-1 0,0 1 0,0-1 0,0 0 0,0 0 0,1 0 0,-1 0 0,0 0 0,0 0 0,1-1 1,-1 1-1,3 0 0,3 0-867,0 0 0,0 0-1,0-1 1,0 0 0,0-1 0,14-2 0,24-11-5721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5.776"/>
    </inkml:context>
    <inkml:brush xml:id="br0">
      <inkml:brushProperty name="width" value="0.025" units="cm"/>
      <inkml:brushProperty name="height" value="0.025" units="cm"/>
    </inkml:brush>
  </inkml:definitions>
  <inkml:trace contextRef="#ctx0" brushRef="#br0">125 245 5477,'0'0'10202,"-9"5"-6738,-1 2-3101,1 1 0,0 0 0,1 0 0,-1 0 0,2 1 1,-1 0-1,1 1 0,1 0 0,0 0 0,0 0 0,1 1 0,0 0 0,1 0 0,0 0 0,1 0 0,0 1 0,0 0 0,2-1 0,-2 17 0,4-26-358,-1 0 1,1 0 0,-1 0 0,1 0-1,-1 0 1,1 0 0,0 0 0,0 0 0,0 0-1,0-1 1,0 1 0,0 0 0,1-1-1,-1 1 1,1-1 0,-1 1 0,1-1-1,-1 0 1,1 0 0,0 0 0,0 0 0,-1 0-1,1 0 1,0 0 0,0 0 0,0-1-1,0 1 1,0-1 0,0 1 0,0-1-1,0 0 1,0 0 0,0 0 0,0 0 0,0 0-1,3-1 1,4 1-12,0-1 0,-1 0 0,1 0 0,-1-1 0,1 0 0,-1 0 0,16-8 0,-8 1-156,-1-1 0,0-1-1,0 0 1,-1-1 0,-1 0 0,0-1-1,0-1 1,-1 0 0,-1-1 0,16-27-1,-16 23 90,-1-1-1,-1 0 0,-1 0 0,-1-1 0,0 0 0,-2 0 0,0-1 0,2-36 0,-6 54 76,-1 0 1,0-1-1,0 1 1,0 0-1,-1 0 1,1-1 0,-1 1-1,0 0 1,0 0-1,-1 0 1,1 0-1,-1 0 1,0 0-1,0 0 1,0 1-1,-1-1 1,1 0-1,-6-4 1,5 5-7,0 1-1,-1 0 1,1 0 0,-1 0-1,1 0 1,-1 1 0,0 0-1,0-1 1,0 1 0,0 1-1,0-1 1,0 0 0,0 1-1,0 0 1,0 0 0,0 0-1,0 0 1,0 1 0,0 0-1,-6 1 1,2 1 47,0 0 0,0 0 0,0 1 0,1 0 0,-1 0 0,1 1 1,0 0-1,0 0 0,0 0 0,1 1 0,0 0 0,0 1 0,1-1 0,0 1 0,0 0 0,0 0 0,1 1 0,0-1 0,0 1 0,1 0 0,0 0 0,0 0 1,1 0-1,0 1 0,1-1 0,0 1 0,0-1 0,0 1 0,2 13 0,0-17-41,1 0 1,0 0-1,0 0 1,0 0-1,0 0 1,1-1-1,0 1 1,-1-1-1,2 0 1,-1 0-1,0 0 1,1 0-1,0 0 1,8 5-1,9 7 23,41 22 1,-33-21-23,-17-10-68,-1 0 0,0 1 0,-1 0 0,0 1 0,0 1 0,15 19 0,-20-23-327,-1 1 0,0-1 0,0 1-1,-1 1 1,0-1 0,0 0 0,-1 1 0,0 0 0,0-1 0,-1 1 0,0 0 0,0 14 0,-1-8-6351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7.783"/>
    </inkml:context>
    <inkml:brush xml:id="br0">
      <inkml:brushProperty name="width" value="0.025" units="cm"/>
      <inkml:brushProperty name="height" value="0.025" units="cm"/>
    </inkml:brush>
  </inkml:definitions>
  <inkml:trace contextRef="#ctx0" brushRef="#br0">35 190 14253,'-4'3'620,"1"-1"0,0 1 0,0 0-1,0-1 1,0 1 0,1 1 0,-1-1-1,1 0 1,0 1 0,-3 4-1,5-7-545,-1 0-1,1 0 1,0 0-1,0 0 1,0-1-1,-1 1 0,1 0 1,0 0-1,0 0 1,0 0-1,0 0 1,1 0-1,-1 0 0,0 0 1,0 0-1,0 0 1,1-1-1,-1 1 1,0 0-1,1 0 1,-1 0-1,1 0 0,-1-1 1,1 1-1,0 0 1,-1 0-1,1-1 1,-1 1-1,1-1 0,0 1 1,0 0-1,-1-1 1,1 1-1,0-1 1,0 0-1,0 1 0,0-1 1,0 0-1,-1 1 1,1-1-1,0 0 1,0 0-1,0 0 0,0 0 1,0 0-1,0 0 1,0 0-1,1 0 1,14 0 145,0 0 1,0 0-1,-1-2 1,1 0-1,-1 0 1,1-2-1,-1 0 1,0 0-1,0-2 1,-1 0-1,0 0 1,15-10-1,-20 11-206,0-1 0,0-1 0,-1 1 0,1-1 0,-2-1 0,1 0 0,-1 0 0,8-12 0,-11 15 11,-1-1 0,0 1 0,0-1 1,-1 0-1,0 0 0,0 0 0,0 0 0,-1 0 0,0-1 0,0 1 0,0 0 0,-1-1 0,0 1 0,-1-11 0,1 15-42,-1 1 0,1 0 0,0-1-1,-1 1 1,1 0 0,-1-1 0,1 1 0,-1 0 0,1 0 0,-1 0 0,0-1-1,0 1 1,1 0 0,-1 0 0,0 0 0,0 0 0,0 0 0,0 0 0,0 1 0,0-1-1,-1 0 1,1 1 0,0-1 0,0 0 0,0 1 0,-1-1 0,1 1 0,0 0 0,-1-1-1,1 1 1,0 0 0,-1 0 0,1 0 0,0 0 0,-1 0 0,1 0 0,-3 1 0,1-1-17,-1 1 1,0 0 0,1 0 0,-1 0 0,1 0 0,-1 1 0,1 0 0,-1-1 0,1 1-1,0 0 1,0 0 0,-5 5 0,-4 6 23,1 1 1,0 0-1,1 1 0,0 0 1,1 0-1,1 1 0,1 0 1,0 1-1,1-1 0,0 1 1,2 1-1,0-1 0,-2 24 1,6-38 8,0-1 1,1 1 0,-1 0 0,1-1 0,0 1-1,0-1 1,0 1 0,0-1 0,0 0 0,0 1-1,1-1 1,-1 0 0,1 0 0,-1 0 0,1 0-1,0 0 1,0 0 0,0-1 0,0 1 0,0 0-1,0-1 1,1 0 0,-1 1 0,0-1 0,1 0-1,-1 0 1,1 0 0,-1-1 0,1 1 0,-1-1-1,1 1 1,0-1 0,4 0 0,6 1-28,-1-1 1,1 0-1,-1 0 1,0-1-1,1-1 1,13-3-1,-10-1-75,0 0 0,0 0 0,0-2 0,-1 0-1,0 0 1,0-2 0,-1 0 0,-1 0 0,19-19-1,-2-1 63,-2-2 0,41-57-1,-69 89 49,0 0 1,0 0-1,0 0 0,0 0 0,0 0 0,0 0 0,0 0 0,0 0 0,0 0 0,0 0 1,0 0-1,0 0 0,0 0 0,1 1 0,-1-1 0,0 0 0,0 0 0,0 0 0,0 0 1,0 0-1,0 0 0,0 0 0,0 0 0,0 0 0,0 0 0,0 0 0,1 0 0,-1 0 1,0 0-1,0 0 0,0 0 0,0 0 0,0 0 0,0 0 0,0 0 0,0 0 0,0 0 1,0 0-1,1 0 0,-1 0 0,0-1 0,0 1 0,0 0 0,0 0 0,0 0 0,0 0 1,0 0-1,0 0 0,0 0 0,0 0 0,0 0 0,0 0 0,0 0 0,0 0 0,0 0 1,0-1-1,-1 15 141,-6 15 83,3-16 78,0 0 1,1 0-1,0 0 0,1 1 0,1-1 0,-1 23 0,3-34-304,-1-1 0,1 1 1,-1-1-1,1 1 0,-1-1 0,1 1 0,0-1 0,0 1 1,0-1-1,0 0 0,0 1 0,0-1 0,0 0 0,0 0 1,0 0-1,1 0 0,-1 0 0,0 0 0,1 0 0,-1 0 1,1 0-1,-1-1 0,1 1 0,-1 0 0,1-1 0,-1 0 1,1 1-1,0-1 0,-1 0 0,1 0 0,2 0 0,61 0 145,-56-1-100,3-1-171,0 0 0,0-2 1,-1 1-1,0-1 0,1-1 0,-2 0 1,1-1-1,0 0 0,-1 0 0,11-9 0,19-12-134,-39 27 263,-1 0-1,0 0 1,1 0 0,-1-1 0,1 1-1,-1 0 1,0 0 0,1 0 0,-1 0-1,1 0 1,-1 0 0,0 0 0,1 0-1,-1 0 1,1 0 0,-1 0-1,1 0 1,-1 0 0,0 0 0,1 0-1,-1 0 1,1 1 0,-1-1 0,0 0-1,1 0 1,-1 0 0,0 1 0,1-1-1,-1 0 1,0 0 0,1 1 0,-1-1-1,0 0 1,0 1 0,1-1 0,-1 0-1,0 1 1,0-1 0,1 0 0,-1 1-1,0-1 1,0 1 0,0-1 0,0 1-1,0-1 1,0 0 0,0 1 0,0-1-1,0 1 1,0-1 0,0 0 0,0 1-1,0-1 1,0 1 0,0 0 0,-1 38 642,0-14-422,3-24-239,0 0 0,0 0 0,1 0-1,-1-1 1,0 1 0,0 0 0,1-1-1,-1 0 1,0 1 0,1-1 0,-1 0-1,0 0 1,1 0 0,-1-1 0,0 1-1,5-2 1,-2 1-149,0-1 0,-1 0 0,1 0 0,0 0 0,-1-1 0,8-4 0,-9 4 29,1 0 0,0 1 0,0-1 0,0 1 0,0 0 0,0 1 0,0-1 1,0 1-1,1 0 0,8-2 0,-13 4 121,1-1 0,0 1 0,-1 0 0,1-1-1,0 1 1,-1 0 0,1 0 0,-1 0 0,1-1 0,-1 1 0,1 0 0,-1 0 0,1 0 0,-1 0 0,0 0 0,0 0 0,1 0 0,-1 0 0,0 0 0,0-1 0,0 1 0,0 0 0,0 0 0,-1 1 0,2 33-3103,-1-30 487,0 2-3298</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8.124"/>
    </inkml:context>
    <inkml:brush xml:id="br0">
      <inkml:brushProperty name="width" value="0.025" units="cm"/>
      <inkml:brushProperty name="height" value="0.025" units="cm"/>
    </inkml:brush>
  </inkml:definitions>
  <inkml:trace contextRef="#ctx0" brushRef="#br0">0 0 17104,'0'0'6022,"66"18"-16880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8.517"/>
    </inkml:context>
    <inkml:brush xml:id="br0">
      <inkml:brushProperty name="width" value="0.025" units="cm"/>
      <inkml:brushProperty name="height" value="0.025" units="cm"/>
    </inkml:brush>
  </inkml:definitions>
  <inkml:trace contextRef="#ctx0" brushRef="#br0">1 245 11851,'0'0'14318,"10"-5"-13026,6-4-1042,-2 0 0,1 0 1,-1-1-1,0-1 0,20-21 1,-28 25-218,0 1 0,0-1 0,-1 0 1,0 0-1,0 0 0,-1-1 0,0 0 1,0 0-1,-1 0 0,0 0 0,0 0 1,-1-1-1,0 1 0,0-1 0,0-9 1,-2 17-36,0 0 1,0 0-1,0 0 1,-1 0 0,1 0-1,0-1 1,0 1 0,-1 0-1,1 0 1,0 0-1,-1 0 1,1 0 0,-1 1-1,0-1 1,1 0 0,-1 0-1,0 0 1,1 0-1,-1 1 1,0-1 0,0 0-1,0 0 1,1 1 0,-1-1-1,0 1 1,0-1-1,0 1 1,0-1 0,0 1-1,0 0 1,0-1 0,0 1-1,0 0 1,-1 0-1,1 0 1,0 0 0,0 0-1,0 0 1,0 0-1,0 0 1,0 0 0,0 1-1,0-1 1,0 0 0,0 1-1,0-1 1,-1 1-1,-4 1-21,1 0-1,-1 0 1,1 0-1,0 0 1,0 1-1,0 0 1,0 0-1,-5 4 1,1 3 12,0 0-1,1 0 1,0 0-1,0 1 1,1 0 0,-7 16-1,10-20 0,1 1-1,0-1 1,0 1-1,1 0 1,0 0-1,0 0 1,1 0-1,0 0 1,1 0-1,-1 1 1,3 11-1,-2-18 10,1 0 0,0 0 0,0 1-1,0-1 1,0 0 0,0 0-1,0 0 1,1 0 0,-1 0 0,1-1-1,-1 1 1,1 0 0,0-1 0,0 1-1,0-1 1,0 1 0,0-1-1,0 0 1,0 0 0,0 0 0,0 0-1,0 0 1,1 0 0,-1-1-1,0 1 1,1-1 0,-1 0 0,3 1-1,11 0 21,1 0-1,-1 0 1,18-3-1,-16 1 8,123-12-86,20-1-986,-178 15 2394,14 0-1280,1-1-1,-1 0 1,1 1 0,0-1-1,-1 0 1,1-1-1,-1 1 1,1 0 0,0-1-1,-1 1 1,1-1-1,0 0 1,-1 1 0,1-1-1,0 0 1,0-1-1,0 1 1,0 0 0,0 0-1,0-1 1,0 0-1,1 1 1,-1-1 0,0 0-1,1 0 1,-3-2-1,-46-70 17,46 68-175,0-1-1,1 0 0,0 0 1,0-1-1,1 1 1,0-1-1,0 1 0,1-1 1,-1-11-1,2 18 2,0-1 0,0 1-1,0-1 1,0 1 0,1 0-1,-1-1 1,0 1 0,1-1-1,-1 1 1,1 0 0,0-1-1,-1 1 1,1 0 0,0 0 0,0 0-1,0-1 1,0 1 0,0 0-1,0 0 1,0 0 0,0 1-1,0-1 1,0 0 0,1 0-1,-1 0 1,0 1 0,1-1 0,1 0-1,47-7-3862,-33 7 1907,29-4-4865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9.342"/>
    </inkml:context>
    <inkml:brush xml:id="br0">
      <inkml:brushProperty name="width" value="0.025" units="cm"/>
      <inkml:brushProperty name="height" value="0.025" units="cm"/>
    </inkml:brush>
  </inkml:definitions>
  <inkml:trace contextRef="#ctx0" brushRef="#br0">12 0 18001,'0'0'4217,"0"9"-3074,-6 149 797,0-80-1444,8 117-1,-2-192-490,0-1 0,0 1 0,1-1 0,-1 1 1,0-1-1,1 1 0,-1-1 0,1 0 1,0 1-1,0-1 0,0 0 0,0 0 1,0 1-1,1-1 0,-1 0 0,1 0 0,-1 0 1,1-1-1,0 1 0,0 0 0,-1-1 1,1 1-1,0-1 0,1 1 0,-1-1 1,0 0-1,0 0 0,0 0 0,1 0 1,-1-1-1,1 1 0,-1 0 0,0-1 0,1 0 1,-1 1-1,6-1 0,-2-1 12,0 0 0,0 0 0,0-1 0,0 1 0,0-1 0,0-1 1,0 1-1,-1-1 0,1 0 0,-1 0 0,0 0 0,0-1 0,8-7 0,4-7-88,-1-1 0,-1-1-1,-1 0 1,0-1 0,-2-1 0,0 0 0,-2 0 0,0-1-1,-2-1 1,0 0 0,-2 0 0,0 0 0,-2 0-1,2-36 1,-6 59 68,0 1 1,0 0-1,0 0 0,0 0 0,0 0 0,0 0 0,0-1 1,0 1-1,0 0 0,0 0 0,0 0 0,0 0 0,0 0 0,0 0 1,0-1-1,0 1 0,0 0 0,0 0 0,0 0 0,0 0 1,-1 0-1,1 0 0,0 0 0,0-1 0,0 1 0,0 0 1,0 0-1,0 0 0,0 0 0,-1 0 0,1 0 0,0 0 1,0 0-1,0 0 0,0 0 0,0 0 0,-1 0 0,1 0 0,0 0 1,0 0-1,0 0 0,0 0 0,0 0 0,-1 0 0,1 0 1,0 0-1,0 0 0,0 0 0,0 0 0,0 0 0,0 0 1,-1 0-1,1 0 0,0 0 0,0 0 0,0 1 0,0-1 0,0 0 1,0 0-1,0 0 0,-1 0 0,-8 8-130,-1 6 105,1 0 1,0 1 0,0 0 0,1 0 0,1 1-1,-5 16 1,-1 9 696,-11 56 0,24-96-641,-4 15 261,2-1 0,0 1 0,0 0 0,2 27 0,0-40-272,0 0 0,1 1 0,-1-1 0,1 0 0,0 0 0,0 1 0,0-1 0,0 0 0,1 0 0,-1 0 0,1 0 0,0 0 0,0-1 0,0 1 0,0 0 0,0-1 0,1 1-1,-1-1 1,1 0 0,-1 0 0,1 0 0,0 0 0,0-1 0,0 1 0,0-1 0,0 1 0,0-1 0,6 1 0,4 1 25,1-1 0,-1 0 0,1-1 0,0-1 0,-1 0 0,1 0 0,0-2 0,-1 0 0,1 0 0,21-8 0,0-2-125,-2-3 0,57-31 0,-87 44 95,0 0 0,0 0 0,0 0 0,0 1 0,0-1 0,1 1 0,-1 0 0,0 0 0,1 1 0,3-2 0,-6 3 9,0 0 0,0-1 0,0 1 0,0 0 0,-1-1 0,1 1 0,0 0-1,0 0 1,-1 0 0,1 0 0,0 0 0,-1 0 0,1 0 0,-1 0 0,1 0 0,-1 0-1,0 0 1,1 0 0,-1 0 0,0 0 0,0 0 0,0 0 0,0 0 0,0 1 0,0-1-1,0 0 1,0 0 0,0 0 0,0 0 0,-1 2 0,1-1 4,-1 0-1,1 0 1,0 0 0,0 1-1,0-1 1,1 0 0,-1 0 0,0 0-1,1 0 1,-1 0 0,1 0-1,0 0 1,0 0 0,0 0-1,0 0 1,2 3 0,0-3-9,-1-1-1,1 0 1,0 0 0,0 0 0,-1 0-1,1-1 1,0 1 0,0-1 0,0 1-1,0-1 1,0 0 0,5-1-1,7-1-89,-1 0-1,1-1 0,-1-1 0,0 0 0,0-1 0,-1 0 0,1-1 1,-1-1-1,21-14 0,-16 11-134,0 0 0,1 0 0,0 2 0,23-7 0,-41 15 229,0-1 0,1 1 1,-1-1-1,0 1 1,0-1-1,0 1 0,1 0 1,-1 0-1,0 0 0,0 0 1,1 0-1,-1 0 1,0 0-1,0 0 0,0 0 1,1 1-1,-1-1 0,0 0 1,0 1-1,0-1 1,0 1-1,0 0 0,1-1 1,-1 1-1,0 0 0,1 0 1,-1 1 110,-1 0-1,1 0 1,0 0 0,-1 0-1,0 0 1,1 0 0,-1 0 0,0 1-1,0-1 1,0 0 0,0 3-1,3 23-471,-3-27 157,1 0-1,0 0 0,-1 0 0,1 0 0,0 0 1,0 0-1,0-1 0,-1 1 0,1 0 0,0 0 1,0-1-1,0 1 0,0-1 0,1 1 1,-1-1-1,0 1 0,0-1 0,0 0 0,0 1 1,0-1-1,0 0 0,1 0 0,-1 0 0,0 0 1,2 0-1,13-3-7812,2-11-9262</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30.182"/>
    </inkml:context>
    <inkml:brush xml:id="br0">
      <inkml:brushProperty name="width" value="0.025" units="cm"/>
      <inkml:brushProperty name="height" value="0.025" units="cm"/>
    </inkml:brush>
  </inkml:definitions>
  <inkml:trace contextRef="#ctx0" brushRef="#br0">1 118 13581,'0'0'10468,"0"11"-8898,-1 29-532,3 104 1762,-2-141-2787,0 0 0,1-1 0,0 1-1,-1 0 1,1-1 0,0 1 0,0-1-1,0 1 1,0-1 0,1 1 0,-1-1-1,1 0 1,-1 0 0,1 1 0,0-1 0,0-1-1,0 1 1,0 0 0,0 0 0,0-1-1,1 1 1,-1-1 0,1 0 0,-1 1 0,1-1-1,-1 0 1,1-1 0,-1 1 0,1 0-1,0-1 1,-1 1 0,1-1 0,4 0-1,-2 0 10,0 0 0,1 0 0,-1-1 0,0 0 0,0 0 0,1 0 0,-1-1-1,0 0 1,0 0 0,0 0 0,-1 0 0,1-1 0,0 1 0,-1-1 0,0-1-1,6-4 1,-1-2-130,0 0-1,-1-1 1,0 0-1,-1-1 1,0 1-1,-1-2 0,0 1 1,-1 0-1,0-1 1,-1 0-1,0 0 1,-1-1-1,-1 1 1,1-15-1,0 36 91,1-1-1,0 0 1,0 0 0,1 0 0,0-1-1,0 1 1,0-1 0,1-1-1,0 1 1,0-1 0,0 0-1,1 0 1,10 6 0,-11-9 45,-1 0 1,0-1-1,1 0 0,-1 0 1,1 0-1,-1 0 1,1-1-1,0 0 0,-1 0 1,1 0-1,-1-1 1,1 0-1,-1 0 0,1 0 1,-1-1-1,0 0 0,8-4 1,-9 5-13,0-1 1,-1 0-1,1 0 1,-1-1-1,1 1 1,-1-1-1,0 1 1,0-1-1,0 0 1,-1 0-1,1 0 1,-1-1 0,1 1-1,-1-1 1,0 1-1,-1-1 1,1 0-1,0 0 1,-1 1-1,0-1 1,0 0-1,0 0 1,-1 0-1,1-5 1,-1 9-25,0-1 1,-1 1-1,1-1 1,0 1-1,0-1 1,-1 1 0,1-1-1,0 1 1,-1 0-1,1-1 1,0 1-1,-1-1 1,1 1-1,-1 0 1,1 0 0,0-1-1,-1 1 1,1 0-1,-1 0 1,1-1-1,-1 1 1,1 0-1,-1 0 1,1 0 0,-1 0-1,1 0 1,-1 0-1,1 0 1,-1 0-1,0 0 1,1 0-1,-1 0 1,1 0 0,-1 0-1,1 0 1,-1 0-1,1 1 1,-1-1-1,0 0 1,-23 9-434,21-6 424,-1 0 0,1 1-1,0-1 1,0 1 0,0-1-1,0 1 1,1 0 0,0 0 0,-1 0-1,2 0 1,-1 0 0,0 1-1,1-1 1,-2 9 0,2-10 7,1-1 0,-1 1 0,1-1 0,0 1 0,0-1 0,0 1 0,0-1 0,1 1 0,-1-1 0,1 1 0,-1-1 0,1 1 0,0-1 0,0 1 0,0-1 0,0 0 0,1 1 0,-1-1 0,0 0 0,1 0 0,0 0 0,-1 0 0,1 0 0,0-1 0,0 1 0,0-1 0,5 4 0,10 2-8,2-1 0,-1 0-1,1-1 1,-1-1-1,1-1 1,1-1 0,-1 0-1,0-2 1,0 0-1,28-4 1,-44 3 83,-1 1 0,0-1 0,0 0 0,-1 0 0,1 0 0,0 0 0,0 0 0,0-1 0,-1 1 0,1-1 0,-1 1 0,1-1 0,-1 1 0,1-1 0,-1 0 0,0 0 0,0 1 0,0-1 0,0 0 0,0 0 0,0 0 0,-1 0 0,1 0 0,-1-1 0,1 1 0,-1 0 0,0 0 0,1 0 0,-1 0 0,-1 0 0,1-4 0,0-6 320,-1-1 0,0 1-1,0-1 1,-5-13-1,2 11-478,0-1 0,-2 1 0,1 0 0,-2 1 0,0-1 0,-1 1-1,0 1 1,-1-1 0,-1 1 0,-19-20 0,27 32-967,142 23-14804,-95-22 7314</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30.871"/>
    </inkml:context>
    <inkml:brush xml:id="br0">
      <inkml:brushProperty name="width" value="0.025" units="cm"/>
      <inkml:brushProperty name="height" value="0.025" units="cm"/>
    </inkml:brush>
  </inkml:definitions>
  <inkml:trace contextRef="#ctx0" brushRef="#br0">97 1 13293,'0'0'1975,"-9"7"128,3-3-1856,0 2 1,0-1-1,0 1 0,1 0 0,-1 0 1,2 0-1,-1 1 0,1-1 0,0 1 0,0 0 1,1 1-1,0-1 0,0 1 0,0-1 1,-2 15-1,1 10 821,1-1 1,1 1-1,1 0 0,2-1 1,6 40-1,-1-34-519,2 0 0,1 0 0,2-1 0,17 37 0,-28-72-548,13 24 121,-6-19 62,-5-17 134,-2-15-619,-2 0 0,-1 0 0,-1 0 0,-1 1 0,-1 0 0,-1 0 1,-2 0-1,0 1 0,-2 1 0,-13-25 0,13 33 2,11 15 298,0 0 0,0 0-1,0 1 1,0-1 0,0 0 0,0 0 0,0 0-1,0 0 1,0 0 0,0 0 0,1 1 0,-1-1-1,-1 0 1,1 0 0,0 0 0,0 0 0,0 0-1,0 1 1,0-1 0,0 0 0,0 0 0,0 0-1,0 0 1,0 0 0,0 0 0,0 1 0,0-1-1,0 0 1,0 0 0,0 0 0,-1 0 0,1 0-1,0 0 1,0 0 0,0 0 0,0 0 0,0 0-1,0 1 1,-1-1 0,1 0 0,0 0-1,0 0 1,0 0 0,0 0 0,0 0 0,0 0-1,-1 0 1,1 0 0,0 0 0,0 0 0,0 0-1,0 0 1,0 0 0,-1 0 0,1 0 0,0 0-1,0 0 1,0-1 0,0 1 0,0 0 0,0 0-1,-1 0 1,1 0 0,0 0 0,0 0 0,0 0-1,0 0 1,0-1 0,0 11 73,3-4 0,0 0 0,0 0 0,0 0 0,0 0 0,1-1 0,0 0 0,0 1 0,1-1 0,-1-1 1,1 1-1,0-1 0,1 0 0,-1 0 0,1 0 0,-1-1 0,1 1 0,0-2 0,0 1 0,11 3 0,0-1 89,0 0 1,0-1 0,1-1 0,0-1 0,-1 0 0,23-2-1,-32-1-110,-1 0 0,1-1-1,-1 0 1,0 0-1,1 0 1,-1-1-1,0-1 1,-1 1-1,1-1 1,-1 0-1,1 0 1,-1-1 0,0 0-1,9-10 1,-11 11-57,0 0 0,-1 0 0,1 0 0,-1 0 1,0 0-1,0-1 0,-1 0 0,1 1 0,-1-1 1,0 0-1,0 0 0,-1 0 0,1 0 0,-1-1 1,0 1-1,-1 0 0,1 0 0,-1-1 0,0 1 0,0 0 1,-1-1-1,-1-6 0,2 12-3,0-1-1,0 1 1,-1 0-1,1-1 1,0 1-1,0 0 1,0-1 0,-1 1-1,1 0 1,0-1-1,0 1 1,-1 0-1,1 0 1,0-1-1,-1 1 1,1 0 0,0 0-1,-1-1 1,1 1-1,0 0 1,-1 0-1,1 0 1,-1 0 0,1 0-1,0 0 1,-1 0-1,1 0 1,0 0-1,-1 0 1,1 0-1,-1 0 1,1 0 0,0 0-1,-1 0 1,1 0-1,-1 0 1,1 0-1,0 0 1,-1 0 0,1 1-1,0-1 1,-1 0-1,1 0 1,0 1-1,-1-1 1,1 0-1,-15 14-90,8-4 155,1 1 0,1 0 0,0 1 0,1-1 0,0 1 0,1 0 0,0 0 0,0 0 0,2 0 0,-1 1 0,2-1 0,0 1 0,0-1 0,1 0 0,3 15 0,-4-24-47,1-1-1,0 1 1,0-1-1,0 1 1,0-1-1,0 0 1,0 1 0,1-1-1,-1 0 1,1 0-1,-1 0 1,1 0-1,0 0 1,0-1-1,0 1 1,0 0-1,0-1 1,0 1-1,0-1 1,0 0-1,3 1 1,-1-1 11,0 0 0,0 0 0,0-1 1,0 1-1,0-1 0,0 0 0,0 0 0,0-1 1,0 1-1,0-1 0,0 0 0,5-2 0,4-1 28,-1-2 0,1 0 0,-1 0-1,0-1 1,-1 0 0,19-16-1,-15 11-148,0-2-1,-1 1 1,-1-2-1,0 0 1,-1 0-1,-1-2 1,0 1-1,-1-1 1,10-25-1,-66 128-153,42-77 320,1 1-1,1 0 1,-1 0-1,2 0 1,-1 0 0,2 0-1,-1 0 1,1 0-1,1 1 1,0-1 0,3 13-1,-3-19-147,0 0 0,1 0 0,-1 0 0,1-1 0,0 1 0,0-1 0,1 1 0,-1-1 0,1 0-1,-1 1 1,1-1 0,5 3 0,-4-3-319,0 0-1,1 0 0,-1-1 0,1 0 1,0 0-1,-1 0 0,1-1 0,0 0 1,0 1-1,0-2 0,0 1 0,6 0 1,22-1-6532</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31.808"/>
    </inkml:context>
    <inkml:brush xml:id="br0">
      <inkml:brushProperty name="width" value="0.025" units="cm"/>
      <inkml:brushProperty name="height" value="0.025" units="cm"/>
    </inkml:brush>
  </inkml:definitions>
  <inkml:trace contextRef="#ctx0" brushRef="#br0">63 1 21396,'0'0'3486,"-2"11"-2455,-20 125 1861,-10 73-1247,28-170-1625,2 0 0,2 1 0,5 52 0,-4-86-46,1 1 0,-1-1 0,1 1 0,0-1 0,0 0-1,0 0 1,1 0 0,0 0 0,1 0 0,7 9 0,-10-13-19,1 0 0,-1-1 1,1 1-1,0-1 0,0 0 1,0 1-1,-1-1 0,1 0 1,0 0-1,1 0 0,-1 0 1,0-1-1,0 1 0,0 0 1,0-1-1,1 0 1,-1 1-1,0-1 0,0 0 1,1 0-1,-1 0 0,0-1 1,0 1-1,1 0 0,-1-1 1,0 0-1,0 1 0,0-1 1,0 0-1,0 0 0,0 0 1,0 0-1,0 0 0,0-1 1,2-2-1,11-9-415,-1 0 0,0-2 0,-1 0 0,-1 0 0,0-1 0,-1 0 0,-1-1 0,15-34-1,-12 24 173,1 2-1,32-44 0,-44 77 694,-1 0-1,1 0 1,-1 0 0,-1 0 0,0 14 0,0 3-13,-1-11-65,1 0 1,0 0-1,1 1 1,5 21-1,-5-32-287,0-1 0,0 0-1,0 0 1,0 0 0,1 0-1,-1 0 1,1 0 0,0 0-1,0 0 1,0-1 0,0 1-1,0-1 1,1 1 0,-1-1-1,1 0 1,0 0 0,-1 0-1,1 0 1,0-1 0,0 1-1,0-1 1,0 0 0,1 1 0,5 0-1,1-1-7,0 0 1,0-1-1,0 0 0,0-1 0,0 0 1,-1 0-1,1-1 0,0 0 0,0-1 0,-1 0 1,0-1-1,1 0 0,-1 0 0,-1-1 0,1 0 1,13-10-1,12-12-510,0-1 0,41-45 0,-63 60 83,8-3-370,-20 15 755,0 1 0,0 0 0,0 0 0,0 0 0,1 0 0,-1 0 0,0 0 0,0-1 0,0 1 0,0 0 0,1 0 0,-1 0 0,0 0 0,0 0-1,0 0 1,0 0 0,1 0 0,-1 0 0,0 0 0,0 0 0,0 0 0,0 0 0,1 0 0,-1 0 0,0 0 0,0 0 0,0 0 0,0 0 0,1 0 0,-1 0 0,0 0 0,0 0 0,0 0 0,0 0 0,1 1 0,-1-1 0,0 0 0,0 0 0,0 0 0,0 0 0,0 0 0,0 0 0,1 1-1,-1-1 1,0 0 0,0 0 0,0 0 0,-7 33-291,0-8 418,4-13-103,1 1 0,0-1 0,1 0 1,0 1-1,1-1 0,0 1 0,1-1 0,1 0 0,0 1 0,0-1 0,1 0 0,1 0 0,0-1 0,0 1 0,2-1 0,-1 0 1,1 0-1,1 0 0,0-1 0,0 0 0,9 9 0,25 24-112,-9-9-67,42 56 0,-64-75 217,-1 0 0,0 1 0,-1 0 0,0 0 1,-2 1-1,0 0 0,5 23 0,-7-22 29,-1 0-1,0 0 1,-2 0 0,0 1-1,-1-1 1,-1 0 0,-1 0-1,-6 29 1,7-41 59,-1 1 0,0-1 0,-1 0 0,1 0 0,-1 0 0,0 0 0,-1 0 0,0-1 0,1 1 0,-2-1 0,1 0 0,-1 0 0,1-1 0,-1 0 0,0 1 0,-1-1 0,1-1 0,-1 1 0,0-1 0,0 0 0,0 0 0,0-1 0,0 0 0,-1 0 0,1 0 0,-13 1 0,11-3-65,-1 1 0,1-1 0,-1 0 0,1-1 1,0 0-1,-1 0 0,1-1 0,0 0 0,0 0 0,0-1 0,-14-7 1,10 4-50,0-2 0,1 1 0,-1-2 1,1 0-1,1 0 0,-16-18 0,10 8-212,1-1 0,1 0-1,1-1 1,1-1-1,0 0 1,2 0 0,-13-42-1,17 46-130,2-1 0,0 1 0,1-1 0,1 1 0,0-27-1,2 39 287,0 0 0,1 0-1,0 1 1,0-1-1,0 1 1,0-1-1,1 1 1,0-1-1,1 1 1,-1 0 0,1 0-1,0 0 1,0 0-1,0 0 1,1 1-1,0-1 1,-1 1-1,2 0 1,-1 0 0,0 1-1,9-6 1,9-2-598,-16 8 169,0 1 0,-1-1 0,1-1 0,-1 1 1,8-7-1,-12 9 140,1-1 0,-1 1 0,0 0 0,0-1 0,0 1 0,0-1 0,0 0 0,0 1 0,-1-1 0,1 0 0,0 0 0,-1 1 1,1-1-1,-1 0 0,0 0 0,0 0 0,0 0 0,0 1 0,0-1 0,0 0 0,0 0 0,0 0 0,-2-3 0,-9-24-7335</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32.165"/>
    </inkml:context>
    <inkml:brush xml:id="br0">
      <inkml:brushProperty name="width" value="0.025" units="cm"/>
      <inkml:brushProperty name="height" value="0.025" units="cm"/>
    </inkml:brush>
  </inkml:definitions>
  <inkml:trace contextRef="#ctx0" brushRef="#br0">1 1 16432,'0'0'8872,"81"46"-8968,-49-20-3876,8-4-6438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58.214"/>
    </inkml:context>
    <inkml:brush xml:id="br0">
      <inkml:brushProperty name="width" value="0.025" units="cm"/>
      <inkml:brushProperty name="height" value="0.025" units="cm"/>
    </inkml:brush>
  </inkml:definitions>
  <inkml:trace contextRef="#ctx0" brushRef="#br0">23 7 14574,'0'0'1153,"-3"10"-37,-4 27 1361,-4 76-1,9-68-2038,8 73 0,-4-111-437,-1 1 0,1-1 0,0 0 0,1 1 0,0-1 1,6 11-1,-9-17-8,1 1-1,-1-1 1,1 0 0,0 0 0,-1 0 0,1 0 0,0 1 0,0-1 0,0 0 0,-1-1 0,1 1 0,0 0 0,0 0 0,0 0 0,0 0 0,1-1 0,-1 1 0,0 0 0,0-1 0,0 1 0,1-1-1,-1 0 1,0 1 0,0-1 0,1 0 0,-1 0 0,0 0 0,1 0 0,-1 0 0,0 0 0,1 0 0,-1 0 0,0 0 0,0-1 0,1 1 0,-1 0 0,0-1 0,0 1 0,1-1 0,-1 0 0,0 1-1,0-1 1,0 0 0,0 1 0,0-1 0,0 0 0,1-1 0,2-3 64,0 0 1,0-1-1,-1 1 0,0-1 0,0 1 0,0-1 0,0 0 1,-1 0-1,2-9 0,13-62 98,-15 61-108,23-228 145,-22 264-172,1 1 0,1 0 0,0-1 0,15 34 0,3 15 51,-17-50-60,1 1 0,19 36 0,-22-48 25,0-1-1,1 1 1,0-1 0,0 0-1,1 0 1,0-1 0,0 0 0,1 0-1,10 8 1,-35-44 1074,-10 5-2066,-1 0-1,-2 2 0,-32-19 0,-14-10 1693,77 52-681,0 0-1,-1 0 0,1 0 1,0 0-1,0 0 0,-1 0 0,1 0 1,0 0-1,0-1 0,0 1 1,-1 0-1,1 0 0,0 0 0,0 0 1,0-1-1,0 1 0,-1 0 1,1 0-1,0 0 0,0-1 0,0 1 1,0 0-1,0 0 0,0 0 1,-1-1-1,1 1 0,0 0 0,0 0 1,0-1-1,0 1 0,0 0 1,0 0-1,0-1 0,0 1 0,0 0 1,0-1-1,0 1 0,0 0 1,1 0-1,-1 0 0,0-1 0,0 1 1,0 0-1,0 0 0,0-1 1,0 1-1,1 0 0,16-5 865,45 2-1294,-34 2 631,36-10-1172,-24-8-4617,-13-1-3157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32.490"/>
    </inkml:context>
    <inkml:brush xml:id="br0">
      <inkml:brushProperty name="width" value="0.025" units="cm"/>
      <inkml:brushProperty name="height" value="0.025" units="cm"/>
    </inkml:brush>
  </inkml:definitions>
  <inkml:trace contextRef="#ctx0" brushRef="#br0">1 0 16432,'0'0'11050,"0"65"-10794,5-10-32,3 6-95,1 5-97,3 2 0,3 1-32,0-1-1121,-2-5-2979,-5-8-5349</inkml:trace>
  <inkml:trace contextRef="#ctx0" brushRef="#br0" timeOffset="1">163 927 18866,'0'0'3363</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35.165"/>
    </inkml:context>
    <inkml:brush xml:id="br0">
      <inkml:brushProperty name="width" value="0.025" units="cm"/>
      <inkml:brushProperty name="height" value="0.025" units="cm"/>
    </inkml:brush>
  </inkml:definitions>
  <inkml:trace contextRef="#ctx0" brushRef="#br0">6831 3307 4869,'-7'-5'826,"-22"-17"2491,28 21-3153,0 1 0,0-1 0,0 1 0,0 0-1,0-1 1,0 1 0,0 0 0,0-1 0,0 1-1,0 0 1,0 0 0,0 0 0,0 0 0,0 0-1,0 0 1,0 0 0,0 0 0,0 0-1,0 1 1,0-1 0,0 0 0,0 1 0,0-1-1,0 1 1,0-1 0,0 1 0,1-1 0,-3 2-1,3-2-160,0 0 0,0 1-1,0-1 1,-1 0-1,1 0 1,0 1-1,0-1 1,0 0 0,0 0-1,0 1 1,0-1-1,0 0 1,0 1-1,0-1 1,0 0 0,0 0-1,0 1 1,0-1-1,0 0 1,0 1 0,0-1-1,0 0 1,0 0-1,0 1 1,0-1-1,0 0 1,0 0 0,1 1-1,-1-1 1,0 0-1,0 0 1,0 1 0,0-1-1,1 0 1,-1 0-1,0 0 1,0 1-1,1-1 1,-1 0 0,0 0-1,0 0 1,0 0-1,1 1 1,16 8-253,-4-2 920,-13-7-604,0 0-1,0 0 0,1 1 1,-1-1-1,0 0 0,0 0 1,0 0-1,0 0 1,1 0-1,-1 0 0,0 1 1,0-1-1,0 0 0,0 0 1,0 0-1,0 0 1,0 1-1,0-1 0,1 0 1,-1 0-1,0 0 0,0 1 1,0-1-1,0 0 1,0 0-1,0 0 0,0 1 1,0-1-1,0 0 0,0 0 1,0 0-1,0 1 1,0-1-1,-1 0 0,1 0 1,0 0-1,0 0 0,0 1 1,0-1-1,0 0 1,0 0-1,0 0 0,0 0 1,-1 1-1,1-1 0,0 0 1,0 0-1,-14 3 527,-15-4-740,-59-22 169,1-4 0,-158-71-1,29 9 9,25 12-203,3-9-1,-263-162 1,-527-272 281,575 336 105,-27-12-72,167 67-63,-399-210-346,-163-81 1533,399 214-372,178 82-596,-478-251-111,422 220-393,304 155 202,-16-10-842,8 1-3952,8 6-559</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35.805"/>
    </inkml:context>
    <inkml:brush xml:id="br0">
      <inkml:brushProperty name="width" value="0.025" units="cm"/>
      <inkml:brushProperty name="height" value="0.025" units="cm"/>
    </inkml:brush>
  </inkml:definitions>
  <inkml:trace contextRef="#ctx0" brushRef="#br0">146 105 3267,'-21'-10'801,"2"-1"-225,-1-3-63,-1 0-385,4-3-192,-6-1-801,-1-3-1185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36.131"/>
    </inkml:context>
    <inkml:brush xml:id="br0">
      <inkml:brushProperty name="width" value="0.025" units="cm"/>
      <inkml:brushProperty name="height" value="0.025" units="cm"/>
    </inkml:brush>
  </inkml:definitions>
  <inkml:trace contextRef="#ctx0" brushRef="#br0">0 1 1730,'0'0'-225</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37.081"/>
    </inkml:context>
    <inkml:brush xml:id="br0">
      <inkml:brushProperty name="width" value="0.025" units="cm"/>
      <inkml:brushProperty name="height" value="0.025" units="cm"/>
    </inkml:brush>
  </inkml:definitions>
  <inkml:trace contextRef="#ctx0" brushRef="#br0">136 111 2050,'0'0'3785,"-9"-7"-1490,-101-87 4005,94 84-2626,17 18-1106,19 22-1796,43 32-705,77 55-1,-50-43-28,145 104 31,-88-71-31,220 175 1777,-125-113-1746,-180-134 36,98 40 0,-54-28-32,177 75-26,-148-65 8,-50-24-23,2-4 0,0-4 0,176 27 0,-82-21-24,204 22 16,270-60 1615,-650 6-2122,-21 0-9802</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37.847"/>
    </inkml:context>
    <inkml:brush xml:id="br0">
      <inkml:brushProperty name="width" value="0.025" units="cm"/>
      <inkml:brushProperty name="height" value="0.025" units="cm"/>
    </inkml:brush>
  </inkml:definitions>
  <inkml:trace contextRef="#ctx0" brushRef="#br0">39 20 4740,'-8'-3'1762,"-3"-3"32,1 3-321,5-1-768,3 1-353,0 2-96</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39.282"/>
    </inkml:context>
    <inkml:brush xml:id="br0">
      <inkml:brushProperty name="width" value="0.025" units="cm"/>
      <inkml:brushProperty name="height" value="0.025" units="cm"/>
    </inkml:brush>
  </inkml:definitions>
  <inkml:trace contextRef="#ctx0" brushRef="#br0">0 0 8552,'0'0'8200,"7"5"-7826,10 6-49,1-1 0,1 0 0,0-1 0,0-1 1,0-1-1,30 6 0,139 22 751,-75-16 312,-58-9-1280,177 43 585,-199-45-639,1-2 1,0-1-1,1-2 1,-1-1-1,51-4 0,-33 0 269,66 8-1,49 23 210,-138-24-471,3 4 196,0 1 1,-1 1-1,48 25 0,35 13-112,-65-29-25,-2 1-1,81 51 0,-74-35 75,-3 2-1,50 47 0,0 2 17,-39-32-147,-3 4 0,84 106 0,-31-34-1,51 47 39,-152-166-1162,-26-23-5714,-3-1 1127</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40.345"/>
    </inkml:context>
    <inkml:brush xml:id="br0">
      <inkml:brushProperty name="width" value="0.025" units="cm"/>
      <inkml:brushProperty name="height" value="0.025" units="cm"/>
    </inkml:brush>
  </inkml:definitions>
  <inkml:trace contextRef="#ctx0" brushRef="#br0">176 241 10346,'0'-1'409,"-1"0"1,0 0 0,0 0-1,0 1 1,0-1 0,0 0-1,-1 0 1,1 1 0,0-1-1,0 1 1,0-1 0,-1 1-1,1-1 1,0 1 0,0 0-1,-1-1 1,1 1 0,0 0-1,-1 0 1,1 0 0,0 0-1,-3 1 1,3-1-190,0 1 0,0 0-1,0 0 1,0 0 0,0-1 0,0 1-1,1 0 1,-1 0 0,0 0 0,1 0-1,-1 0 1,1 0 0,-1 1 0,1-1-1,-1 0 1,1 0 0,0 0 0,-1 0-1,1 3 1,-1 1-17,1 1 0,0-1-1,0 1 1,0 0 0,0-1-1,1 1 1,0-1 0,0 1-1,4 9 1,2-1-101,1-1 0,1 0 1,17 22-1,-21-30-98,-1 0 0,1 0 0,0 0 0,0-1 0,0 0 0,1 0 0,-1 0 1,1 0-1,0-1 0,12 5 0,-17-8-5,-1 0 0,1 0 0,0 0 0,-1 0 0,1 0 1,0 0-1,-1 0 0,1 0 0,0 0 0,-1 0 0,1 0 0,0 0 0,-1 0 0,1-1 1,0 1-1,-1 0 0,1 0 0,-1-1 0,1 1 0,-1 0 0,1-1 0,-1 1 1,1-1-1,-1 1 0,1-1 0,-1 1 0,1-1 0,-1 1 0,0-1 0,1 1 0,-1-1 1,0 1-1,1-1 0,-1 0 0,0 1 0,0-1 0,1 1 0,-1-1 0,0 0 0,0 0 1,1-33 56,-1 26-23,-1-12 192,0 1-1,-1 0 1,-1-1 0,-1 1-1,-1 1 1,0-1-1,-1 1 1,-2 0-1,1 0 1,-2 1 0,0 0-1,-2 0 1,1 1-1,-20-21 1,28 35-200,1 0 0,-1 0 0,0 0 0,0 0 0,0 1 0,0-1 0,0 1 0,0-1 0,-1 1 0,1 0 0,0 0 0,-1 0 0,1 0 0,-1 0 0,1 1 0,-1-1 0,1 1 0,-1 0 1,0 0-1,1 0 0,-1 0 0,1 0 0,-1 0 0,0 0 0,-3 2 0,3-1-46,1 1 0,0 0-1,0-1 1,-1 1 0,1 0 0,0 0 0,0 0 0,1 1 0,-1-1 0,0 0 0,1 1-1,-1-1 1,1 1 0,0-1 0,0 1 0,0 0 0,0-1 0,0 1 0,1 0 0,-1 0 0,1 0-1,0 4 1,-1 4-123,2 0 0,-1 0-1,2 0 1,-1-1-1,1 1 1,1 0 0,0-1-1,0 0 1,1 1 0,10 16-1,-5-11 118,0 0 0,1-1 0,1-1 0,0 0-1,24 22 1,-35-35 24,1 0-1,0-1 0,0 1 1,0 0-1,0 0 0,0 0 1,0-1-1,0 1 0,0 0 1,0-1-1,0 1 1,0-1-1,0 0 0,0 1 1,1-1-1,-1 0 0,0 1 1,0-1-1,0 0 0,3 0 1,-3-1 5,0 1-1,-1-1 1,1 1 0,0-1 0,-1 1 0,1-1 0,0 0-1,-1 1 1,1-1 0,-1 0 0,1 0 0,-1 1 0,1-1 0,-1 0-1,1 0 1,-1 0 0,0 1 0,0-1 0,1 0 0,-1 0-1,0-1 1,1-59 245,-1 52-191,-4-34 144,-1 1-1,-19-74 0,24 117-195,0-1-1,-1 0 1,1 0-1,0 0 1,0 0-1,0 0 1,0 0-1,0 0 1,0 0-1,0 0 1,0 0-1,0 0 1,0 1-1,-1-1 1,1 0-1,0 0 1,0 0-1,0 0 1,0 0-1,0 0 1,0 0-1,0 0 1,-1 0-1,1 0 0,0 0 1,0 0-1,0 0 1,0 0-1,0 0 1,0 0-1,0 0 1,-1 0-1,1-1 1,0 1-1,0 0 1,0 0-1,0 0 1,0 0-1,0 0 1,0 0-1,0 0 1,0 0-1,-1 0 1,1 0-1,0 0 1,0 0-1,0-1 1,0 1-1,0 0 1,0 0-1,0 0 1,0 0-1,0 0 1,0 0-1,0-1 1,-5 21-23,-2 25-67,5-2-26,4 62 0,-2-104 104,0-1 1,0 1-1,-1 0 1,1-1-1,0 1 1,0 0 0,0-1-1,0 1 1,0 0-1,0-1 1,1 1-1,-1 0 1,0-1 0,0 1-1,0 0 1,1-1-1,-1 1 1,0-1-1,1 1 1,-1 0 0,0-1-1,1 1 1,-1-1-1,1 1 1,-1-1-1,1 1 1,-1-1-1,1 0 1,-1 1 0,1-1-1,-1 1 1,1-1-1,0 0 1,-1 0-1,1 1 1,0-1 0,-1 0-1,2 0 1,-1 0-7,0-1 1,0 0-1,0 0 1,0 0-1,-1 0 1,1 0-1,0 0 1,0 0-1,-1 0 1,1 0-1,-1 0 1,1 0-1,-1 0 1,1 0-1,-1 0 1,1-1-1,-1 1 0,0 0 1,0 0-1,0 0 1,0-3-1,1-12 30,-2 1 0,0 0 0,0-1-1,-2 1 1,0 0 0,0 0-1,-2 0 1,-6-15 0,8 22-1,0 1 0,-1 0 0,0 0 0,0 1 1,-1-1-1,0 1 0,0 0 0,-6-5 0,8 8 0,-1 0 0,1 1-1,-1-1 1,1 1 0,-1 0-1,0 0 1,0 1 0,0-1-1,0 1 1,0 0 0,0 0-1,-1 0 1,1 0 0,0 1-1,-7-1 1,8 2-16,1-1 0,-1 1 1,0-1-1,1 1 0,-1 0 0,1 0 1,-1 1-1,1-1 0,-1 0 0,1 1 1,0-1-1,0 1 0,0 0 0,0 0 1,0 0-1,0 0 0,0 0 0,0 0 0,1 0 1,-1 1-1,1-1 0,0 0 0,0 1 1,0-1-1,0 1 0,0 0 0,0-1 1,1 1-1,-1 0 0,0 3 0,-1 8-38,0 1 0,1 0 0,1-1 0,1 21 0,0-28 24,0 0-1,0 0 1,1 0 0,0 0-1,0 0 1,1 0 0,0-1-1,0 1 1,0-1 0,1 0 0,0 0-1,0 0 1,1 0 0,0-1-1,0 0 1,0 0 0,0 0-1,1 0 1,0-1 0,0 0-1,0 0 1,13 5 0,-18-8 11,0-1-1,1 0 1,-1 0 0,1 0 0,-1 1 0,1-1 0,-1-1 0,1 1 0,-1 0 0,1 0-1,-1 0 1,0-1 0,1 1 0,-1-1 0,1 1 0,-1-1 0,0 1 0,0-1 0,1 0 0,-1 0-1,0 0 1,0 0 0,0 0 0,0 0 0,0 0 0,0 0 0,0 0 0,0 0 0,0 0-1,0-1 1,-1 1 0,1 0 0,-1-1 0,1 1 0,-1 0 0,1-3 0,2-5 19,-1-1 1,0 1 0,-1-1-1,0-13 1,0 19-1,0-17 96,-1 0 0,-1 1 1,-1-1-1,-7-30 0,7 40-81,-1 1-1,0-1 1,-1 1-1,0 0 1,-1 0-1,0 0 1,-1 1-1,1 0 1,-2 0-1,-9-11 1,15 19-44,0 0 1,1 0-1,-1 0 0,0 1 1,0-1-1,1 0 1,-1 1-1,0-1 0,0 0 1,0 1-1,0-1 1,0 1-1,0-1 0,0 1 1,0 0-1,0-1 1,0 1-1,0 0 1,0 0-1,-2 0 0,3 0-45,-1 0-1,1 1 0,-1-1 1,0 0-1,1 1 0,0-1 1,-1 1-1,1-1 0,-1 1 1,1-1-1,-1 1 0,1-1 1,0 1-1,0 0 0,-1-1 1,1 1-1,0-1 0,0 1 1,-1 0-1,1-1 0,0 1 0,0 0 1,0 1-1,0 3-343,0 0 0,0 0 0,0 1-1,1-1 1,-1 0 0,1 0 0,3 7-1,4 6-1822,2 0-1,0-1 0,21 27 1,-21-29-270,12 16-5838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41.051"/>
    </inkml:context>
    <inkml:brush xml:id="br0">
      <inkml:brushProperty name="width" value="0.025" units="cm"/>
      <inkml:brushProperty name="height" value="0.025" units="cm"/>
    </inkml:brush>
  </inkml:definitions>
  <inkml:trace contextRef="#ctx0" brushRef="#br0">22 288 8488,'0'0'8798,"1"9"-5248,0-1-3300,1 1 1,1 0-1,-1-1 1,1 0-1,1 1 1,-1-1-1,2-1 1,-1 1-1,1-1 1,0 1-1,0-1 1,1-1 0,9 10-1,107 117 907,108 110-328,-205-224-787,-14-14-46,-11-14-103,-10-9 31,0 1 1,0 0 0,-2 1 0,0 0 0,-1 1 0,0 0 0,-1 1 0,-21-15 0,-13-9-1013,-75-43 1,74 53 573,24 14 426,1 0 0,0-2 1,-27-23-1,51 39 90,0 0 0,0 0 0,0 0 0,0 0 1,0 0-1,0 0 0,0 0 0,0 0 0,1 0 0,-1 0 0,0 0 0,0 0 1,0 0-1,0 0 0,0 0 0,0 0 0,0 0 0,0 0 0,0 0 0,0-1 0,0 1 1,0 0-1,0 0 0,0 0 0,1 0 0,-1 0 0,0 0 0,0 0 0,0 0 1,0 0-1,0 0 0,0 0 0,0 0 0,0-1 0,0 1 0,0 0 0,0 0 1,0 0-1,0 0 0,0 0 0,0 0 0,0 0 0,0 0 0,0 0 0,0 0 0,0-1 1,0 1-1,0 0 0,-1 0 0,1 0 0,0 0 0,0 0 0,0 0 0,0 0 1,0 0-1,0 0 0,0 0 0,0 0 0,0 0 0,0 0 0,0 0 0,0-1 0,0 1 1,12 2 34,15 6 62,-2 4 114,-18-7-63,0-1 0,0-1 0,0 0 0,1 0 0,-1 0 0,1-1 0,0 0 0,-1 0 0,1-1 0,0 0 0,11 0 0,-17-1-137,-1-1 0,0 1 1,0-1-1,0 1 0,0-1 1,0 1-1,0-1 0,0 0 1,0 0-1,0 1 0,0-1 1,0 0-1,0 0 0,-1 0 1,1 0-1,0 0 0,-1 0 1,1 0-1,0 0 0,-1 0 1,0-1-1,1 1 0,-1 0 0,0 0 1,1 0-1,-1-1 0,0 0 1,2-39 267,-2 32-172,-1-25 121,-2 0 0,-1 0 0,-2 1 0,-1-1 0,-2 1 0,-1 1 0,-1 0 0,-2 0 1,-1 1-1,-19-30 0,64 89-836,-10-11 598,304 309 1465,-316-316-1373,1 0 0,0 0-1,20 13 1,-25-20-135,0 0-1,0 0 1,0-1-1,1 0 1,-1 0-1,1-1 1,-1 1-1,1-1 1,0 0-1,-1-1 1,10 0-1,-13 0-231,26 2-1087,-27-2 1138,0 0 0,-1 0 0,1 1 0,0-1 0,0 0 0,-1 0 0,1 0 0,0 0 0,-1 1 0,1-1 0,0 0 0,-1 1 0,1-1 0,0 1 0,-1-1 0,1 0 0,-1 1 0,1-1 0,-1 1 0,1 0 0,-1-1 0,1 1 0,-1-1 0,1 1 0,-1 0 0,0-1 0,1 1 0,-1 0 0,0-1-1,0 2 1,0 2-5640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41.427"/>
    </inkml:context>
    <inkml:brush xml:id="br0">
      <inkml:brushProperty name="width" value="0.025" units="cm"/>
      <inkml:brushProperty name="height" value="0.025" units="cm"/>
    </inkml:brush>
  </inkml:definitions>
  <inkml:trace contextRef="#ctx0" brushRef="#br0">1 1 12780,'0'0'16143,"47"60"-15982,-12-30-1,7 3-96,-1-1 32,-1-5-224,-4-9-2146,-10-5-2723,-11-12-4100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59.369"/>
    </inkml:context>
    <inkml:brush xml:id="br0">
      <inkml:brushProperty name="width" value="0.025" units="cm"/>
      <inkml:brushProperty name="height" value="0.025" units="cm"/>
    </inkml:brush>
  </inkml:definitions>
  <inkml:trace contextRef="#ctx0" brushRef="#br0">0 53 11179,'1'-33'7522,"5"48"-2115,4 22-6229,86 353 2981,-84-335-2172,-8-36-48,3 5 658,-9-22 90,-4-15 316,-24-57-1215,4-2 1,-19-80-1,45 152 196,0-1 0,0 1 0,0 0 0,1-1 0,-1 1 0,0 0 0,0-1 0,1 1 0,-1 0 0,0 0 0,0-1 0,1 1 0,-1 0-1,0 0 1,1 0 0,-1-1 0,0 1 0,1 0 0,-1 0 0,0 0 0,1 0 0,-1 0 0,0 0 0,1 0 0,-1 0 0,0 0 0,1 0 0,-1 0 0,0 0 0,1 0 0,-1 0 0,0 0 0,1 0 0,-1 0 0,0 0 0,1 0 0,-1 0 0,0 1 0,1-1 0,-1 0 0,0 0 0,1 0 0,-1 1 0,0-1 0,18 6-160,-1 3 165,-5-2-3,0-1 0,0-1 0,0 0 0,15 4 0,-25-8 13,0-1 0,1 1 0,-1-1 0,0 1 0,1-1 0,-1 0 0,0 0 0,1 0 0,-1 0 0,0 0 0,1-1-1,-1 1 1,0-1 0,1 0 0,-1 1 0,0-1 0,0 0 0,0 0 0,0-1 0,0 1 0,0 0 0,0-1 0,0 1 0,0-1 0,0 1 0,-1-1 0,1 0 0,-1 0 0,2-2 0,2-7 33,0-1 1,-1 0 0,0 1-1,-1-1 1,-1 0-1,0 0 1,0-1-1,-1 1 1,-1 0-1,-1-19 1,1 22-55,0 7-472,-1 4 163,-1 14 25,1 26 183,1-38 122,1 0 0,0 1 0,0-1 0,0 0 0,0 0 1,1 1-1,-1-1 0,1 0 0,0-1 0,1 1 0,-1 0 0,1-1 1,-1 1-1,1-1 0,0 0 0,1 0 0,-1 0 0,0 0 1,1 0-1,-1-1 0,1 1 0,0-1 0,0 0 0,0 0 0,0-1 1,0 1-1,0-1 0,1 0 0,-1 0 0,0 0 0,1-1 0,-1 0 1,1 0-1,5 0 0,0-1-64,0 0-1,-1 0 1,1-1 0,-1 0 0,0-1 0,0 0-1,0 0 1,0-1 0,0 0 0,-1-1 0,1 0-1,-1 0 1,-1-1 0,1 0 0,6-7 0,-13 13 61,3-4-61,0 0 1,0 0 0,0 0 0,0-1 0,-1 1 0,0-1 0,0 0-1,0 0 1,0 0 0,-1-1 0,0 1 0,0 0 0,2-9 0,-4 14 58,-1-1 0,1 1 1,0 0-1,0-1 0,0 1 1,-1 0-1,1 0 1,0-1-1,0 1 0,-1 0 1,1 0-1,0 0 0,0-1 1,-1 1-1,1 0 1,0 0-1,-1 0 0,1 0 1,0 0-1,-1 0 0,1 0 1,0 0-1,-1-1 1,1 1-1,0 0 0,-1 0 1,1 0-1,0 1 0,-1-1 1,1 0-1,0 0 0,-1 0 1,1 0-1,0 0 1,-1 0-1,3-1 482,6-2-467,20-9 348,-11 6-462,0-1 0,0-1 0,-1 0 1,0-1-1,18-14 0,-33 22-205,0-1 0,0 1 0,0-1 0,0 1 0,0-1 0,0 0 0,0 1 0,0-1 0,0 0 0,-1 0 0,1 1 0,-1-1 0,0 0 0,1-4 0,0-11-5231</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3.218"/>
    </inkml:context>
    <inkml:brush xml:id="br0">
      <inkml:brushProperty name="width" value="0.025" units="cm"/>
      <inkml:brushProperty name="height" value="0.025" units="cm"/>
    </inkml:brush>
  </inkml:definitions>
  <inkml:trace contextRef="#ctx0" brushRef="#br0">0 62 10858,'0'0'3694,"10"-1"-2658,248-31 3405,145 3-6207,-368 31-1197,-29 3-1248,-20 6 62,-9 1-837</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3.561"/>
    </inkml:context>
    <inkml:brush xml:id="br0">
      <inkml:brushProperty name="width" value="0.025" units="cm"/>
      <inkml:brushProperty name="height" value="0.025" units="cm"/>
    </inkml:brush>
  </inkml:definitions>
  <inkml:trace contextRef="#ctx0" brushRef="#br0">53 1 10282,'0'0'3139,"-53"15"-1346,53-7-319,6 2-289,20-1 384,16-1 129,16 0-545,12-6-384,7-2-353,10 0-160,0 0-159,-10 0-1,-4-7-32,-9-1-1281,-13-4-1538,-11-3-3075</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3.891"/>
    </inkml:context>
    <inkml:brush xml:id="br0">
      <inkml:brushProperty name="width" value="0.025" units="cm"/>
      <inkml:brushProperty name="height" value="0.025" units="cm"/>
    </inkml:brush>
  </inkml:definitions>
  <inkml:trace contextRef="#ctx0" brushRef="#br0">40 0 16976,'8'1'139,"18"4"189,-1 0-1,0 2 1,0 1 0,0 1 0,-1 0 0,-1 2-1,0 1 1,0 1 0,34 27 0,-52-36-335,-1 0 1,0 0 0,0 1 0,0-1 0,0 1 0,-1 0 0,1 0-1,-1 1 1,-1-1 0,1 1 0,-1-1 0,0 1 0,0 0 0,0 0-1,-1-1 1,0 1 0,0 0 0,-1 0 0,1 1 0,-1-1 0,-1 0-1,1 0 1,-1 0 0,0 0 0,-1 0 0,1-1 0,-1 1 0,0 0-1,0-1 1,-4 7 0,-6 12-32,-2-1-1,0 0 0,-2-1 1,0 0-1,-27 26 1,-5 2-2976,-89 71 1,80-77-2699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5.170"/>
    </inkml:context>
    <inkml:brush xml:id="br0">
      <inkml:brushProperty name="width" value="0.025" units="cm"/>
      <inkml:brushProperty name="height" value="0.025" units="cm"/>
    </inkml:brush>
  </inkml:definitions>
  <inkml:trace contextRef="#ctx0" brushRef="#br0">67 1 11179,'0'0'6342,"2"63"-5349,-2-22 704,0 11-448,-2 2-608,0 2-417,-2-1-160,2-6 0,2-5-448,0-8-321,0-6 65,-5-7-97,-7-8-801,-6-6-1985,-5-8-3171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5.515"/>
    </inkml:context>
    <inkml:brush xml:id="br0">
      <inkml:brushProperty name="width" value="0.025" units="cm"/>
      <inkml:brushProperty name="height" value="0.025" units="cm"/>
    </inkml:brush>
  </inkml:definitions>
  <inkml:trace contextRef="#ctx0" brushRef="#br0">0 78 14029,'0'0'1143,"12"-9"1019,-8 5-1934,3-2 81,0 0 1,0 1 0,1 0 0,0 0-1,0 0 1,0 1 0,0 0 0,1 1 0,-1 0-1,19-4 1,16 1 85,0 2 0,1 2 1,79 7-1,-96-2-383,0 1 1,0 2 0,-1 0-1,0 2 1,-1 1-1,1 0 1,32 19 0,-50-23-14,-1 0 0,1 0 1,-1 1-1,0 0 0,0 0 0,0 1 1,-1-1-1,0 2 0,-1-1 0,0 0 1,0 1-1,0 0 0,-1 1 1,0-1-1,0 0 0,2 12 0,-4-13 54,-1 1 0,0-1-1,0 1 1,-1 0 0,0-1 0,0 1-1,-1-1 1,1 1 0,-2-1-1,1 1 1,-1-1 0,0 0-1,-1 1 1,0-1 0,0 0 0,0-1-1,-1 1 1,0-1 0,0 1-1,-7 6 1,-4 3 395,-1 0 0,-1-1-1,0-1 1,-1-1 0,-1 0 0,0-1-1,-37 16 1,30-16-143,0-2-1,0-1 0,-1-1 0,0-1 1,-53 5-1,77-11-377,0-1-1,0 0 1,0 0-1,0 0 1,0-1 0,0 1-1,0-1 1,0 1-1,0-1 1,0 0 0,0 0-1,0 0 1,-3-2-1,6 2-43,-1 1 0,1-1 0,-1 1 0,0-1 0,1 1-1,-1-1 1,1 0 0,0 1 0,-1-1 0,1 0 0,0 1 0,-1-1-1,1 0 1,0 0 0,-1 1 0,1-1 0,0 0 0,0 0-1,0 1 1,0-1 0,0-1 0,0 0-215,1-1 0,-1 1-1,1 0 1,0 0 0,0 0 0,0 0 0,0 0-1,0 0 1,0 1 0,0-1 0,3-2 0,22-20-5631,8-2-2013</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5.949"/>
    </inkml:context>
    <inkml:brush xml:id="br0">
      <inkml:brushProperty name="width" value="0.025" units="cm"/>
      <inkml:brushProperty name="height" value="0.025" units="cm"/>
    </inkml:brush>
  </inkml:definitions>
  <inkml:trace contextRef="#ctx0" brushRef="#br0">59 33 18449,'0'0'1917,"-6"12"-1159,-2 2-538,2-4 55,0 0 0,1 1 0,0 0 0,0 0 0,1 0 0,1 0 0,0 1 1,1-1-1,0 1 0,-1 18 0,3-29-271,0 0-1,1 1 1,-1-1 0,1 0 0,-1 1 0,1-1 0,-1 0-1,1 0 1,0 0 0,-1 0 0,1 1 0,0-1 0,0 0-1,0 0 1,0 0 0,0-1 0,0 1 0,0 0-1,0 0 1,0 0 0,3 0 0,35 8 183,-25-8-97,0-2 0,1 0-1,19-3 1,-22 0-82,0 0 0,-1 0 0,1-1-1,-1 0 1,0-1 0,14-10 0,29-15 107,-53 31-98,-1 0-1,1 0 0,0 0 0,-1 0 1,1 0-1,0 0 0,-1 0 0,1 0 1,-1 0-1,1 0 0,0 0 0,-1 0 1,1 0-1,0 0 0,-1 0 0,1 1 0,-1-1 1,1 0-1,-1 1 0,1-1 0,-1 0 1,1 1-1,-1-1 0,1 0 0,-1 1 1,1-1-1,-1 1 0,1-1 0,-1 1 0,1 0 1,14 25 645,-13-23-609,-1 0 0,0 0 0,1 1 0,0-1-1,0 0 1,0-1 0,0 1 0,1 0 0,-1 0 0,1-1 0,-1 0 0,1 1-1,4 2 1,-5-5 1,-1 1 0,1-1 0,-1 0 0,1 1 0,0-1 0,-1 0 0,1 0 0,0 0 0,-1 0 0,1 0 0,0 0 0,-1-1 0,1 1 0,-1 0 0,1-1 0,0 1 0,-1-1 0,1 0 0,-1 0 0,0 1 0,1-1 0,-1 0 0,3-2 0,-1 0 19,-1 0-1,1-1 1,-1 1-1,0 0 1,0-1-1,0 0 1,0 1-1,-1-1 1,2-6-1,2-8 15,-2-1-1,0 0 0,0-22 0,-2 38-92,-1-74-1852,10 77-4190,39 13-4533,-14-2 3380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6.349"/>
    </inkml:context>
    <inkml:brush xml:id="br0">
      <inkml:brushProperty name="width" value="0.025" units="cm"/>
      <inkml:brushProperty name="height" value="0.025" units="cm"/>
    </inkml:brush>
  </inkml:definitions>
  <inkml:trace contextRef="#ctx0" brushRef="#br0">170 383 13325,'0'0'1388,"-13"3"186,5-2-1242,0 1 1,-1 0-1,1 1 0,0 0 0,1 0 0,-1 0 0,1 1 0,-1 0 0,1 1 0,0 0 0,0 0 0,1 0 0,0 1 0,0 0 0,0 0 0,1 1 0,-1-1 0,2 1 0,-6 9 0,8-13-212,0 0-1,0 1 1,0 0 0,1-1-1,0 1 1,-1 0-1,1-1 1,0 1-1,1 0 1,-1 0-1,1 0 1,0 0-1,0 0 1,0 0 0,0 0-1,2 6 1,-1-7-103,0-1 1,1 1 0,0-1-1,-1 1 1,1-1 0,0 0 0,0 0-1,0 1 1,1-2 0,-1 1-1,0 0 1,1 0 0,-1-1 0,1 1-1,0-1 1,-1 0 0,1 0-1,0 0 1,0 0 0,0 0 0,0-1-1,4 1 1,6 2-9,0-1 1,0-1-1,0 0 0,0-1 0,0-1 1,0 1-1,0-2 0,0 0 0,0-1 1,-1 0-1,1-1 0,-1 0 0,0-1 1,15-7-1,-13 3-84,1-1 0,-1 0 1,-1-1-1,0 0 0,0-1 0,-1 0 1,-1-1-1,0-1 0,-1 1 0,12-23 1,-11 18 53,-1-1 1,-2 0-1,0 0 0,0-1 1,-2 0-1,-1 0 1,0-1-1,-2 1 0,0-1 1,-1 0-1,-1 0 1,-1 0-1,-3-22 0,2 37-11,0 1-1,-1-1 0,0 0 0,1 0 0,-2 1 1,1 0-1,-1-1 0,0 1 0,0 0 0,0 0 0,-1 0 1,1 1-1,-1-1 0,0 1 0,-7-5 0,7 6 57,1 0-1,-1 1 1,0 0-1,0-1 1,0 1-1,0 1 1,0-1-1,0 1 1,0 0-1,0 0 1,-1 0-1,1 0 1,-1 1-1,1-1 1,0 1-1,-1 0 0,1 1 1,-1-1-1,1 1 1,-9 2-1,10-1 2,0-1 0,-1 1 0,1 0 0,0 0-1,0 0 1,0 1 0,0-1 0,1 1 0,-1 0 0,1 0-1,-1-1 1,1 2 0,0-1 0,0 0 0,0 0-1,1 1 1,-1-1 0,1 0 0,0 1 0,0 0 0,0-1-1,-1 8 1,1-1-29,-1 1-1,2-1 1,-1 1-1,1 0 1,1-1-1,4 21 1,3 0 64,25 58 1,-24-70-111,0 1 0,-2 1 0,-1 0 0,0 0-1,-1 0 1,2 34 0,-6-21-2016,-1-7-3566</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7.379"/>
    </inkml:context>
    <inkml:brush xml:id="br0">
      <inkml:brushProperty name="width" value="0.025" units="cm"/>
      <inkml:brushProperty name="height" value="0.025" units="cm"/>
    </inkml:brush>
  </inkml:definitions>
  <inkml:trace contextRef="#ctx0" brushRef="#br0">234 1 12236,'0'0'3587,"-10"7"-2220,-8 7-968,1 1 1,1 1 0,0 1 0,1 0 0,0 1 0,2 0 0,0 1 0,1 1 0,-9 21-1,10-17 127,0 1 0,1 0 0,2 1 0,0 0-1,2 1 1,1-1 0,-3 49 0,7-71-511,1-1-1,0 1 1,0 0 0,1 0 0,-1 0 0,1-1 0,0 1 0,0 0 0,0-1-1,1 1 1,-1 0 0,1-1 0,-1 0 0,1 1 0,1-1 0,-1 0 0,0 0-1,1 0 1,-1 0 0,1-1 0,0 1 0,3 2 0,-1-2 0,0-1 0,0 0 0,0 0 0,0 0 0,0-1 0,1 0 0,-1 0 0,0 0 0,1 0 0,-1-1 0,0 0 0,1 0 0,-1-1 0,0 1 0,9-3 0,-1-1 8,-1 0 0,1 0 0,-1-2 0,0 1 0,-1-2 0,0 1 0,0-2 0,0 1 0,18-18 0,-7 4-7,0-2 0,-2 0-1,19-28 1,-28 37-61,-1-1 1,0 0-1,-1-1 0,-1 0 1,-1-1-1,0 0 0,8-34 1,-14 51 36,-1 0 1,0-1 0,0 1 0,0 0 0,0-1-1,0 1 1,0 0 0,0-1 0,0 1 0,0 0-1,0-1 1,0 1 0,0-1 0,0 1 0,0 0 0,0-1-1,0 1 1,-1 0 0,1 0 0,0-1 0,0 1-1,0 0 1,0-1 0,-1 1 0,1 0 0,0 0 0,0-1-1,-1 1 1,1 0 0,0 0 0,0-1 0,-1 1-1,1 0 1,0 0 0,-1 0 0,1 0 0,0 0 0,-1-1-1,1 1 1,0 0 0,-1 0 0,1 0 0,0 0-1,-1 0 1,1 0 0,0 0 0,-1 0 0,1 0 0,0 0-1,-1 0 1,1 0 0,0 1 0,-1-1 0,1 0-1,0 0 1,-1 0 0,1 0 0,0 0 0,-1 1 0,1-1-1,0 0 1,0 0 0,-1 1 0,1-1 0,0 0-1,0 0 1,-1 1 0,-20 16-252,2 3 321,2 1 0,0 1 0,-25 43 0,37-55 95,-1 0 1,2 0-1,-1 1 0,1-1 1,1 1-1,0 0 0,0 0 0,1 0 1,1 0-1,0 1 0,1 21 1,0-30-147,1 0 1,0 0 0,0-1-1,0 1 1,1 0 0,-1-1-1,1 1 1,-1-1 0,1 0-1,0 1 1,0-1 0,0 0-1,0 0 1,0 0 0,0-1-1,1 1 1,-1 0 0,1-1-1,-1 1 1,1-1 0,-1 0-1,1 0 1,0 0 0,0 0-1,0-1 1,-1 1 0,1-1-1,5 1 1,11 1 31,0-1-1,0 0 1,23-3-1,-30 1-17,8-1-37,1-2 0,-1 0 0,24-8 0,-23 6-9,1 0 0,41-4-1,-62 9 22,0 1 0,0 0 0,0 0 0,0 0 0,0 0 0,0 0 0,0 0 0,0 0 0,1 0 0,-1 0 0,0 0 0,0 1 0,0-1 0,0 0 0,0 1 0,0-1 0,0 1 1,0-1-1,0 1 0,0-1 0,0 1 0,-1 0 0,1-1 0,0 1 0,0 0 0,-1 0 0,1 0 0,0 0 0,0 1 0,-1 30 496,-1-1 148,1-30-623,0 0-1,1 0 1,-1 0 0,0 0-1,1 0 1,-1-1 0,1 1-1,-1 0 1,1 0 0,0 0-1,-1-1 1,1 1 0,0 0-1,-1-1 1,1 1 0,0-1-1,0 1 1,0-1 0,-1 1-1,1-1 1,0 1 0,0-1 0,0 0-1,0 1 1,0-1 0,0 0-1,0 0 1,1 0 0,11 1-32,-1-1 1,1-1-1,-1 0 1,1 0-1,-1-2 1,0 1-1,0-1 1,0-1 0,0 0-1,13-7 1,-12 5-227,1 0 0,0 2 0,0-1 1,0 2-1,1 0 0,26-2 0,-40 5 247,0 1-1,0-1 0,0 0 1,0 1-1,-1-1 0,1 1 1,0-1-1,0 1 1,-1 0-1,1-1 0,0 1 1,-1 0-1,1-1 0,-1 1 1,1 0-1,-1 0 0,1-1 1,-1 1-1,1 0 1,-1 0-1,0 0 0,1 0 1,-1 0-1,0-1 0,0 1 1,0 0-1,0 0 1,0 0-1,0 0 0,0 0 1,0 0-1,0 0 0,0 0 1,0 0-1,-1 0 0,1 1 1,-1-1 23,1 0 0,0 1-1,-1-1 1,1 1 0,0-1 0,0 1 0,0-1 0,0 0-1,1 1 1,-1-1 0,0 1 0,1-1 0,-1 0 0,0 1 0,1-1-1,0 0 1,-1 1 0,1-1 0,0 0 0,-1 0 0,1 0 0,0 0-1,0 1 1,0-1 0,0 0 0,0-1 0,0 1 0,1 0-1,-1 0 1,0 0 0,0-1 0,2 2 0,11-1-54,-1-1 1,1 0-1,-1 0 1,1-1-1,-1-1 1,1 0-1,-1-1 1,0-1-1,0 0 0,0-1 1,-1 0-1,16-9 1,-12 7-109,-1 0 0,1 1 0,0 1 0,0 0 0,1 1 1,28-3-1,-45 7 131,1 0 0,0 0-1,0 1 1,-1-1 0,1 0 0,0 1 0,-1-1 0,1 0 0,0 1 0,-1-1 0,1 1 0,-1-1-1,1 1 1,-1-1 0,1 1 0,-1-1 0,1 1 0,-1 0 0,1-1 0,-1 1 0,0 0 0,1-1-1,-1 1 1,0 0 0,0-1 0,1 1 0,-1 0 0,0 0 0,0-1 0,0 1 0,0 0 0,0 0-1,0 1 1,0 19-465,0-8-2653,-1-4-3902</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8.225"/>
    </inkml:context>
    <inkml:brush xml:id="br0">
      <inkml:brushProperty name="width" value="0.025" units="cm"/>
      <inkml:brushProperty name="height" value="0.025" units="cm"/>
    </inkml:brush>
  </inkml:definitions>
  <inkml:trace contextRef="#ctx0" brushRef="#br0">15 135 15759,'0'0'12764,"-1"9"-12529,-5 30 66,4-25-230,-1 0 0,2 1 0,0-1 0,0 0 0,4 26 0,-3-37-66,1 0-1,0 0 1,0 0-1,0 0 1,0 0-1,0 0 1,1 0-1,-1 0 1,1-1-1,0 1 1,0-1-1,0 1 1,0-1-1,0 1 1,0-1-1,1 0 1,-1 0-1,1 0 1,-1-1-1,1 1 0,0-1 1,0 1-1,0-1 1,0 0-1,0 0 1,0 0-1,0 0 1,0-1-1,0 1 1,0-1-1,1 0 1,2 0-1,1 0-8,-1 0-1,1 0 0,-1-1 0,1 1 0,-1-2 0,1 1 0,-1-1 1,0 0-1,0 0 0,0 0 0,0-1 0,0 0 0,0 0 0,-1-1 1,0 0-1,1 0 0,-1 0 0,-1 0 0,1-1 0,-1 0 0,1 0 1,-1 0-1,-1 0 0,1-1 0,-1 1 0,0-1 0,0 0 0,-1 0 1,1 0-1,-1 0 0,-1-1 0,3-11 0,-5-16-534,-4 19 259,5 15 275,-1 0 0,1 0 1,0 0-1,-1 0 1,1-1-1,0 1 0,-1 0 1,1 0-1,0 0 1,-1 0-1,1 0 0,0 0 1,-1 0-1,1 0 1,0 0-1,-1 0 0,1 0 1,0 0-1,-1 0 1,1 1-1,0-1 0,-1 0 1,1 0-1,0 0 1,-1 0-1,1 0 0,0 1 1,0-1-1,-1 0 1,1 0-1,0 1 0,0-1 1,-1 0-1,1 0 1,0 1-1,0-1 0,0 0 1,0 1-1,-1-1 1,0 1 4,0 0 0,0 1 0,0-1 0,0 0 0,0 1 1,1-1-1,-1 0 0,0 1 0,1-1 0,-1 1 1,1-1-1,-1 1 0,1-1 0,0 1 0,-1-1 0,1 1 1,0-1-1,0 1 0,0 0 0,0-1 0,1 1 1,-1-1-1,0 1 0,1-1 0,-1 1 0,1-1 0,-1 1 1,1-1-1,0 1 0,-1-1 0,1 0 0,0 1 1,0-1-1,0 0 0,0 0 0,0 0 0,1 0 0,-1 0 1,0 0-1,0 0 0,3 1 0,1 2 12,0-1 0,1 0 0,0 0 0,0 0 0,0-1 0,0 1 1,0-2-1,0 1 0,7 1 0,3-2 2,0 0-1,-1-1 1,1-1 0,0 0 0,0-1 0,-1-1 0,18-5-1,-28 7-9,1-1-1,-1 0 1,0 1-1,0-2 1,-1 1-1,1 0 1,0-1-1,-1 0 1,1 0-1,-1-1 1,0 1-1,0-1 1,0 0-1,-1 0 1,1 0-1,-1 0 0,0-1 1,0 1-1,-1-1 1,1 0-1,-1 0 1,0 0-1,0 0 1,1-7-1,-3 10-4,0 1-1,1 0 1,-1-1 0,0 1-1,0 0 1,0-1-1,0 1 1,0-1 0,0 1-1,-1 0 1,1-1-1,0 1 1,-1 0 0,1-1-1,-1 1 1,0 0 0,1 0-1,-1-1 1,0 1-1,0 0 1,1 0 0,-1 0-1,0 0 1,0 0-1,0 0 1,-2-1 0,1 1-6,-1 0 1,1 0-1,-1 0 1,0 0-1,0 0 1,0 1-1,1-1 1,-1 1 0,0 0-1,0-1 1,0 1-1,-3 1 1,-1-1-7,0 1 0,0 0 0,0 1 0,0 0 0,0 0 0,0 0 0,1 1 0,-1 0 0,-11 7 0,16-8 19,-1 0 0,0 0 0,1 0 0,0 1 0,0-1 0,-1 1 0,1-1 1,1 1-1,-1 0 0,0 0 0,1 0 0,-1 0 0,1 0 0,0 0 0,0 0 0,0 1 0,1-1 0,-1 0 0,1 0 0,0 4 0,0-4-3,1-1-1,-1 1 1,1 0 0,0-1-1,0 1 1,0-1 0,0 1 0,1-1-1,-1 0 1,1 0 0,-1 1 0,1-1-1,0 0 1,0 0 0,0-1 0,0 1-1,0 0 1,0-1 0,1 1 0,-1-1-1,0 0 1,1 1 0,4 0 0,31 10 7,0-1 0,1-2 0,0-2 0,75 3 0,-78-7 4,-35-2 53,0-1 0,0 0 0,0 0 0,0 0 0,0 1-1,0-1 1,0-1 0,0 1 0,0 0 0,0 0 0,0 0 0,0 0 0,0-1 0,0 1 0,0 0 0,0-1 0,0 1 0,0-1 0,0 1 0,0-1 0,0 0 0,-1 1 0,1-1 0,0 0 0,0 1 0,-1-1 0,1 0 0,1-1 0,0-30 1780,-3 11-2156,2-71 199,0 2-3132,6 61-370,-6 27 2990,1 1 0,-1-1 0,1 0 0,-1 0 0,1 1-1,0-1 1,-1 1 0,1 0 0,0-1 0,0 1 0,2-1 0,20-8-7301</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8.915"/>
    </inkml:context>
    <inkml:brush xml:id="br0">
      <inkml:brushProperty name="width" value="0.025" units="cm"/>
      <inkml:brushProperty name="height" value="0.025" units="cm"/>
    </inkml:brush>
  </inkml:definitions>
  <inkml:trace contextRef="#ctx0" brushRef="#br0">62 0 10025,'0'0'13741,"-6"10"-12577,-2 5-701,1 1-1,0 0 0,1 0 0,0 0 1,2 1-1,0 0 0,1 0 1,0 0-1,1 19 0,-4 268 487,6-272-953,15-92 314,-11-195-588,-4 254 273,0 1-1,0 0 1,0-1-1,0 1 1,0 0-1,0-1 0,0 1 1,0 0-1,0-1 1,0 1-1,0 0 1,0-1-1,0 1 1,0 0-1,0-1 1,0 1-1,1 0 1,-1-1-1,0 1 0,0 0 1,0-1-1,0 1 1,1 0-1,-1 0 1,0-1-1,0 1 1,1 0-1,-1 0 1,0-1-1,1 1 1,-1 0-1,0 0 0,1 0 1,-1 0-1,0 0 1,1-1-1,-1 1 1,0 0-1,1 0 1,-1 0-1,0 0 1,1 0-1,-1 0 1,0 0-1,1 0 1,-1 0-1,0 0 0,1 0 1,-1 0-1,0 1 1,1-1-1,-1 0 1,0 0-1,1 0 1,-1 0-1,0 0 1,1 1-1,15 10-113,-15-10 105,11 8 30,1 1-1,1-2 0,-1 0 1,1 0-1,1-2 0,-1 0 1,1 0-1,1-1 0,-1-1 0,0-1 1,1 0-1,0-1 0,0 0 1,29-2-1,-42 0-3,-1-1 0,1 1 0,-1-1-1,0 0 1,0 0 0,1 0 0,-1 0 0,0 0 0,0 0 0,0 0-1,0-1 1,0 1 0,0-1 0,0 0 0,-1 1 0,1-1 0,0 0-1,-1 0 1,0 0 0,1 0 0,1-4 0,-1 2 2,-1 0 0,1 0-1,-1 0 1,0 0 0,0 0 0,0 0 0,-1-1 0,1 1 0,-1 0-1,0 0 1,-1-6 0,1 9-19,0 0-1,0 0 1,-1 0 0,1 1-1,0-1 1,-1 0 0,1 0-1,-1 0 1,1 0 0,-1 1-1,1-1 1,-1 0-1,1 1 1,-1-1 0,0 0-1,1 1 1,-1-1 0,0 1-1,0-1 1,1 1 0,-1-1-1,0 1 1,0-1 0,0 1-1,0 0 1,0-1 0,1 1-1,-1 0 1,0 0-1,0 0 1,0 0 0,0 0-1,0 0 1,0 0 0,0 0-1,0 0 1,0 0 0,1 0-1,-1 1 1,0-1 0,0 0-1,0 1 1,0-1 0,0 1-1,1-1 1,-1 1-1,0-1 1,0 1 0,0 0-1,-5 2-9,1 0 0,0 1 0,0-1 0,0 1 0,0 0 0,-4 4-1,4-1 40,1-1-1,0 1 0,0 0 0,0 0 0,1 0 0,0 0 0,0 1 1,1-1-1,0 1 0,0 0 0,1 0 0,0 7 0,0-11-7,1 0-1,0-1 0,0 1 1,0-1-1,1 1 1,-1-1-1,1 1 0,0-1 1,0 0-1,0 1 1,0-1-1,1 0 0,-1 0 1,1 0-1,0 0 1,0 0-1,0 0 0,0 0 1,0 0-1,1-1 1,-1 0-1,1 1 0,0-1 1,0 0-1,-1 0 1,1 0-1,1 0 0,3 1 1,2 0-6,1 0 0,0-1 1,0 0-1,1 0 0,-1-1 1,0 0-1,0-1 0,1 0 1,-1-1-1,0 0 0,0-1 1,0 0-1,0 0 0,0-1 1,0-1-1,11-4 0,-7 1-86,0-1 1,0 0-1,-1-1 0,0 0 1,-1-1-1,0 0 0,-1-1 0,0 0 1,18-24-1,-13 3-224,-16 21 101,-15 20 132,11-5 110,0 0 0,1 0 0,-1 0 0,1 1 0,0-1 0,0 1 0,1 0 1,0 0-1,-1 0 0,2 0 0,-1 0 0,0 1 0,1-1 0,0 0 0,1 1 0,-1-1 0,1 1 0,0-1 0,0 1 0,2 8 0,-1-10-187,0 1 1,0-1-1,0 1 0,1-1 0,-1 0 0,1 0 0,0 0 0,1 0 0,-1 0 0,1 0 0,3 4 0,-3-6-379,0 1 0,0 0 1,0-1-1,0 0 0,0 0 0,1 0 1,-1 0-1,1 0 0,-1 0 1,1-1-1,0 0 0,0 0 0,0 0 1,5 0-1,18 1-7640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7:30.457"/>
    </inkml:context>
    <inkml:brush xml:id="br0">
      <inkml:brushProperty name="width" value="0.025" units="cm"/>
      <inkml:brushProperty name="height" value="0.025" units="cm"/>
    </inkml:brush>
  </inkml:definitions>
  <inkml:trace contextRef="#ctx0" brushRef="#br0">1 73 6182,'33'-5'4910,"43"-5"-4455,297-18-282,1 0 887,33 26-288,418 4-359,-619 14 103,3 0-322,432-25-45,-375 2-138,1260 4 106,-1301 4-111,993 33 18,-61-1-10,-676-30 2,1711 49-6,-2184-51-9,710 35 10,0-34 100,-147-47-53,-493 37-100,63-11-1469,-135 17-245,0-4-1874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59.727"/>
    </inkml:context>
    <inkml:brush xml:id="br0">
      <inkml:brushProperty name="width" value="0.025" units="cm"/>
      <inkml:brushProperty name="height" value="0.025" units="cm"/>
    </inkml:brush>
  </inkml:definitions>
  <inkml:trace contextRef="#ctx0" brushRef="#br0">1 34 12556,'0'0'10506,"52"-11"-10154,-18 7-224,1 1-64,2-2-832,3 0-3845,-9 0-2690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9.241"/>
    </inkml:context>
    <inkml:brush xml:id="br0">
      <inkml:brushProperty name="width" value="0.025" units="cm"/>
      <inkml:brushProperty name="height" value="0.025" units="cm"/>
    </inkml:brush>
  </inkml:definitions>
  <inkml:trace contextRef="#ctx0" brushRef="#br0">1 0 20628,'0'0'2178,"19"57"-2082,-6-36-1185,2 0-3652,4-4-6886</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9.882"/>
    </inkml:context>
    <inkml:brush xml:id="br0">
      <inkml:brushProperty name="width" value="0.025" units="cm"/>
      <inkml:brushProperty name="height" value="0.025" units="cm"/>
    </inkml:brush>
  </inkml:definitions>
  <inkml:trace contextRef="#ctx0" brushRef="#br0">122 0 17296,'-3'9'2093,"-36"102"3366,-20 70-239,53-154-4977,0 0 0,2 0 0,1 1 0,1 54 0,2-75-239,1 0 0,0 0 0,1 0 1,-1 0-1,1-1 0,0 1 0,1-1 0,0 1 0,0-1 1,0 0-1,1 0 0,0 0 0,0-1 0,0 1 0,1-1 1,-1 0-1,1 0 0,1 0 0,10 6 0,-12-8-25,0-1-1,0 0 0,1 0 1,-1-1-1,1 1 0,-1-1 1,1 0-1,0 0 1,-1 0-1,1-1 0,0 0 1,0 0-1,0 0 0,-1-1 1,1 1-1,0-1 0,-1 0 1,1 0-1,0-1 0,-1 1 1,0-1-1,1 0 1,-1 0-1,0-1 0,0 1 1,0-1-1,0 0 0,-1 0 1,6-6-1,3-3-185,-1 0 0,-1-2 0,0 1 0,0-1-1,-2-1 1,0 1 0,0-2 0,-2 1 0,9-26 0,-16 45 270,0 0-1,0 0 1,1 1 0,-1-1 0,1 0 0,0 0 0,0 1-1,1-1 1,-1 0 0,1 1 0,0-1 0,0 0 0,0 0-1,1 0 1,0 0 0,-1 0 0,1 0 0,4 5-1,-2-4-43,-1 0 0,1 0-1,0-1 1,0 0 0,0 1-1,1-2 1,-1 1 0,1 0-1,0-1 1,0 0 0,0 0-1,11 4 1,-2-3-39,0-1-1,0-1 1,0 0 0,0-1 0,0-1-1,1 0 1,-1 0 0,0-2 0,0 0 0,0 0-1,0-2 1,19-6 0,-12 3-16,0-2 0,-1 0 0,0-1 0,0-1 1,-1-1-1,-1-1 0,21-18 0,-38 32-5,0 0 1,1 0-1,-1 1 0,0-1 1,0 0-1,0 0 0,0 1 1,0-1-1,0 0 1,0 1-1,0-1 0,-1 1 1,1-1-1,0 1 0,0 2 1,10 16-191,1-7-145,0-1 0,1-1 0,0 0 0,1 0 0,0-2-1,27 15 1,-25-16-402,-1 1-1,0 0 1,-1 1-1,0 1 1,-1 0-1,17 19 1,-23-21 916,-1 1 0,0 0 1,-1 1-1,0 0 0,0 0 0,-2 0 1,1 0-1,1 12 0,13 94 1565,-17-109-1627,0 0 0,-1 0 0,0 0 0,0 1 0,-1-1 0,0 0 0,-4 15 0,4-20 1,0 0 0,-1 0-1,1 0 1,-1-1-1,0 1 1,0 0 0,0-1-1,0 0 1,0 1-1,0-1 1,-1 0-1,1 0 1,-1 0 0,0 0-1,1-1 1,-1 1-1,0-1 1,0 0-1,0 1 1,0-1 0,0-1-1,-5 2 1,2 0 208,0-1 0,1 0 0,-1 0 0,0 0 0,0-1-1,0 0 1,1 0 0,-1 0 0,0-1 0,0 0 0,-8-2 0,11 1-223,0 0 1,0 0-1,0 0 0,0 0 1,0 0-1,0 0 0,1-1 1,-1 0-1,1 1 0,-1-1 1,1 0-1,0 0 0,0 0 1,1 0-1,-1-1 0,1 1 1,-1 0-1,1-1 0,-1-5 1,-3-7-298,2 0 1,-1 0-1,2 0 1,0-1-1,1 1 0,1-1 1,0 1-1,4-24 1,-3 33 5,1 0 1,-1 0-1,1 0 1,1 0-1,-1 0 1,1 0 0,1 1-1,-1-1 1,1 1-1,0 0 1,0 0-1,1 0 1,0 1-1,0 0 1,0-1-1,1 2 1,-1-1-1,1 1 1,0 0-1,0 0 1,8-3-1,28-8-3721,6 3-2446</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1.383"/>
    </inkml:context>
    <inkml:brush xml:id="br0">
      <inkml:brushProperty name="width" value="0.025" units="cm"/>
      <inkml:brushProperty name="height" value="0.025" units="cm"/>
    </inkml:brush>
  </inkml:definitions>
  <inkml:trace contextRef="#ctx0" brushRef="#br0">64 0 16335,'0'0'881,"-7"9"118,1 1-672,-1 1 1,2-1 0,-1 1 0,2 0-1,-1 0 1,2 0 0,-1 1 0,1-1 0,-2 24-1,3-12 173,-2 10 498,1 61-1,3-87-874,1 1-1,-1-1 1,1 0 0,1 0-1,-1 0 1,1 0 0,0 0-1,1-1 1,0 1 0,0-1-1,0 1 1,1-1 0,0 0-1,7 9 1,-7-12-21,0 0-1,0-1 0,0 1 1,0-1-1,0 0 1,1 0-1,-1 0 0,1-1 1,-1 1-1,1-1 1,0 0-1,-1-1 1,1 1-1,0-1 0,0 0 1,-1 0-1,1 0 1,0-1-1,0 0 0,-1 0 1,9-2-1,4-2 92,-1-1-1,-1 0 0,1-1 0,24-16 0,-10 4-122,-1-2 0,0-1-1,33-33 1,-49 41-75,0 1-1,-1-2 1,-1 0-1,0 0 1,-1-1-1,-1 0 1,0 0-1,7-21 1,-15 35-112,0 1 0,-1-1 1,1 1-1,-1 0 0,1-1 0,-1 1 0,0-1 0,0 0 1,1 1-1,-1-1 0,0 1 0,0-1 0,-1 1 0,1-1 1,0 1-1,0-1 0,-1 1 0,1-1 0,-2-2 1,1 4-307,0-1 1,0 0 0,-1 1 0,1-1-1,0 0 1,0 1 0,-1 0 0,1-1-1,0 1 1,-1 0 0,1-1 0,0 1-1,-1 0 1,1 0 0,0 0 0,-1 0-1,1 0 1,0 1 0,-1-1 0,1 0-1,0 1 1,-1-1 0,-1 1 0,-20 8-7389</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1.727"/>
    </inkml:context>
    <inkml:brush xml:id="br0">
      <inkml:brushProperty name="width" value="0.025" units="cm"/>
      <inkml:brushProperty name="height" value="0.025" units="cm"/>
    </inkml:brush>
  </inkml:definitions>
  <inkml:trace contextRef="#ctx0" brushRef="#br0">0 0 13773,'0'0'5093,"6"61"-2242,9-43-1154,6-3-960,5 2-481,4-5-160,10-3-865,-3-2-1697,3-5-1217,-4-2-1506</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2.121"/>
    </inkml:context>
    <inkml:brush xml:id="br0">
      <inkml:brushProperty name="width" value="0.025" units="cm"/>
      <inkml:brushProperty name="height" value="0.025" units="cm"/>
    </inkml:brush>
  </inkml:definitions>
  <inkml:trace contextRef="#ctx0" brushRef="#br0">228 13 13325,'0'0'3331,"-12"-3"-918,1 0-1937,6 2-338,1-1 0,-1 1 0,0 0 0,0 0 0,0 1 0,0-1 0,0 1 0,-1 0 0,1 0 0,0 1 0,0 0 0,0 0 0,0 0 0,-7 2 0,3 2 237,-1 0 1,1 0-1,0 1 1,0 0-1,1 1 0,0 0 1,-12 12-1,16-14-164,-1-1 0,2 1 0,-1 0 0,1 0-1,-1 0 1,2 1 0,-1-1 0,0 1 0,1 0 0,0 0 0,0 0-1,1 0 1,0 0 0,-1 10 0,2-14-200,1 0 0,-1 0-1,0 0 1,1 0 0,0 0 0,-1 0 0,1 0-1,0-1 1,0 1 0,0 0 0,0 0 0,0-1-1,1 1 1,-1 0 0,0-1 0,1 0 0,-1 1-1,1-1 1,0 0 0,-1 1 0,1-1 0,0 0 0,0 0-1,0-1 1,0 1 0,0 0 0,0-1 0,0 1-1,0-1 1,0 1 0,2-1 0,11 2-18,0 0 1,-1-1-1,21-1 0,-21 0-24,-2-1-147,1 0 0,0 0 0,0-1 0,0-1 0,-1 0 0,0 0 0,1-2 0,-1 1 0,13-8 0,6-6-104,55-43 0,-69 49 389,-19 16 93,0 1 0,1 0-1,-1 0 1,1 0 0,0 0-1,0 0 1,1 1 0,-1-1-1,2 8 1,-1-12-184,1 1 0,-1-1 0,1 1 0,0-1-1,0 1 1,-1-1 0,1 0 0,0 1 0,0-1 0,1 0 0,-1 1 0,0-1 0,0 0 0,1 0-1,-1 0 1,0 0 0,1-1 0,-1 1 0,1 0 0,-1 0 0,1-1 0,0 1 0,-1-1 0,1 1-1,-1-1 1,1 0 0,0 0 0,-1 0 0,1 0 0,0 0 0,1 0 0,58-2-50,-53 0-85,-1 0 0,0-1 0,0 0 0,0 0 0,0 0 0,8-7 0,-10 7 39,1-1 0,-1 1 0,1 1 0,0-1 0,0 1 0,0-1 0,12-1 0,-17 9 132,0 0 1,0-1 0,-1 1-1,0 0 1,1 0-1,-2 9 1,0-2 165,2 23 626,-1-34-826,0 0-1,1 0 0,0 0 0,-1 0 0,1 0 1,0 0-1,-1 0 0,1 0 0,0 0 0,0 0 1,0 0-1,0 0 0,0 0 0,0-1 0,0 1 1,0 0-1,0-1 0,0 1 0,0-1 0,0 1 1,1-1-1,-1 0 0,0 1 0,0-1 0,0 0 1,3 0-1,6 1-247,1 0 0,0-1-1,0 0 1,0-1 0,-1-1 0,1 1 0,0-2 0,-1 1 0,0-2 0,0 1-1,12-7 1,-10 4-897,-1 0-1,0-1 0,0 0 0,0-1 0,-1-1 0,-1 1 0,1-2 1,-1 1-1,8-12 0,-17 21 1109,1-2-287,1 0-1,0 0 1,-1 0 0,0 0 0,0-1-1,1 1 1,-1 0 0,0-1 0,-1 1-1,1 0 1,0-3 0,-1 4 850,-13 23 1533,13-20-2124,0-2-24,0 1 0,0-1-1,0 0 1,-1 0 0,1 1-1,0-1 1,0 0 0,0 0-1,0 1 1,0-1 0,0 0-1,0 1 1,0-1 0,0 0-1,0 0 1,0 1 0,0-1-1,0 0 1,0 1 0,1-1-1,-1 0 1,0 0 0,0 1-1,0-1 1,0 0 0,0 0-1,1 0 1,-1 1 0,0-1-1,0 0 1,0 0 0,1 0-1,-1 1 1,0-1 0,0 0-1,0 0 1,1 0 0,-1 0-1,0 0 1,0 1 0,1-1-1,-1 0 1,0 0 0,1 0-1,9 0-3910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2.481"/>
    </inkml:context>
    <inkml:brush xml:id="br0">
      <inkml:brushProperty name="width" value="0.025" units="cm"/>
      <inkml:brushProperty name="height" value="0.025" units="cm"/>
    </inkml:brush>
  </inkml:definitions>
  <inkml:trace contextRef="#ctx0" brushRef="#br0">12 0 6278,'0'0'16554,"-1"10"-14723,-1-2-1645,-6 45 2407,8-51-2522,0 0 0,0-1 0,0 1 0,0 0 0,0 0 0,0 0 0,1 0 0,-1-1 1,0 1-1,1 0 0,-1 0 0,1-1 0,0 1 0,0 0 0,0-1 0,0 1 0,0-1 0,0 1 0,0-1 0,0 0 1,0 1-1,1-1 0,-1 0 0,0 0 0,1 0 0,2 2 0,7 0-124,0 0 0,0-1 0,0 0-1,0 0 1,1-1 0,-1-1 0,1 0 0,-1-1-1,1 0 1,-1-1 0,12-2 0,3-3-473,0-2-1,0 0 1,35-18-1,-49 23 862,-8 8-16,-12 21 68,-3 11-851,14-32-3337,9-3-5082</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3.023"/>
    </inkml:context>
    <inkml:brush xml:id="br0">
      <inkml:brushProperty name="width" value="0.025" units="cm"/>
      <inkml:brushProperty name="height" value="0.025" units="cm"/>
    </inkml:brush>
  </inkml:definitions>
  <inkml:trace contextRef="#ctx0" brushRef="#br0">49 0 16047,'0'0'8584,"-4"13"-7329,-7 22-378,4-18-462,1 1 1,1 0-1,0 0 0,1 0 1,1 0-1,-1 29 1,5-45-406,-1 0 1,1 0 0,-1-1-1,1 1 1,0 0 0,0-1 0,-1 1-1,1-1 1,0 1 0,0-1-1,1 1 1,-1-1 0,0 1-1,0-1 1,1 0 0,-1 0-1,1 0 1,-1 0 0,1 0-1,-1 0 1,1 0 0,0 0 0,-1-1-1,1 1 1,0 0 0,0-1-1,-1 0 1,1 1 0,3-1-1,62 1 63,-54-1-34,5-3-89,0 0-1,0-1 1,-1-1 0,0 0-1,0-1 1,0-1-1,0-1 1,-1 0-1,23-17 1,50-22-369,-88 46 407,0 0 0,-1 1 0,1-1 0,0 1 0,0 0 0,0-1 0,-1 1 0,1 0 0,0 0 0,0-1 0,0 1 0,0 0-1,0 0 1,0 0 0,0 0 0,-1 0 0,1 0 0,0 0 0,0 0 0,0 1 0,0-1 0,0 0 0,0 0 0,0 1 0,-1-1 0,1 1 0,1 0 0,4 21 127,-6-20-96,0 0 1,0 0-1,0 0 1,0 0-1,1 0 0,-1 0 1,1 0-1,-1 0 0,1-1 1,0 1-1,-1 0 1,1 0-1,0 0 0,0-1 1,1 1-1,-1 0 1,0-1-1,0 1 0,1-1 1,-1 1-1,1-1 0,1 1 1,6 2-221,1-2 1,-1 1-1,0-1 0,1-1 1,-1 0-1,1 0 0,19-1 1,33-5-6955,-37 1 668</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3.385"/>
    </inkml:context>
    <inkml:brush xml:id="br0">
      <inkml:brushProperty name="width" value="0.025" units="cm"/>
      <inkml:brushProperty name="height" value="0.025" units="cm"/>
    </inkml:brush>
  </inkml:definitions>
  <inkml:trace contextRef="#ctx0" brushRef="#br0">0 1 19635,'0'0'8007,"72"63"-17360,-36-48-1825</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3.854"/>
    </inkml:context>
    <inkml:brush xml:id="br0">
      <inkml:brushProperty name="width" value="0.025" units="cm"/>
      <inkml:brushProperty name="height" value="0.025" units="cm"/>
    </inkml:brush>
  </inkml:definitions>
  <inkml:trace contextRef="#ctx0" brushRef="#br0">114 216 17008,'0'0'3582,"-9"-2"-1975,2 0-1428,1 1 1,-1 0-1,1 0 0,-1 0 0,0 1 1,1 0-1,-10 1 0,14-1-93,0 1-1,0-1 1,0 0 0,0 1-1,1 0 1,-1-1-1,0 1 1,0 0 0,0 0-1,0 0 1,1 0 0,-1 0-1,1 0 1,-1 1-1,1-1 1,-1 0 0,1 1-1,-1 0 1,1-1 0,0 1-1,0-1 1,0 1-1,0 0 1,0 0 0,1 0-1,-1 0 1,0 0 0,1-1-1,-1 1 1,1 0-1,0 0 1,0 0 0,0 0-1,0 3 1,0-4-71,0 0 1,1 0-1,-1 0 1,1-1-1,0 1 1,-1 0-1,1 0 1,0 0-1,-1 0 1,1-1-1,0 1 1,0 0-1,0-1 1,0 1-1,0 0 1,0-1 0,-1 1-1,1-1 1,0 0-1,1 1 1,-1-1-1,0 0 1,0 0-1,0 1 1,0-1-1,0 0 1,0 0-1,0 0 1,0 0-1,2-1 1,42 0 131,-40 1-119,9-2-90,-1-1-1,0 0 1,1-1-1,-1 0 0,-1-1 1,1 0-1,-1-1 1,0-1-1,0 1 0,0-2 1,19-17-1,-12 9 24,-1-1-1,0-2 1,-2 1 0,0-2-1,21-34 1,-37 54 40,2-3 11,0 1 0,-1-1 1,1 1-1,-1-1 0,1 0 1,-1 0-1,0 0 0,0 0 0,0 0 1,0 0-1,-1 0 0,1 0 1,-1 0-1,0 0 0,0-5 0,-1 8-4,0 0 0,0 0 0,0 0 0,1 0 0,-1 0 0,0 1 0,0-1 0,0 0 0,0 0 0,0 1 0,0-1 0,1 0 0,-1 1 0,0-1 0,0 1 0,1-1 0,-1 1 0,0-1 0,1 1 0,-1 0 0,0-1 0,1 1 0,-1 0 0,1 0 0,-1 0 0,-18 20 137,14-13-35,0 0 0,1 1-1,-1-1 1,2 1 0,-1 0 0,1 0 0,0 0 0,1 1 0,0-1 0,1 1 0,0-1-1,0 19 1,1-24-102,1 0-1,-1 0 0,1 0 0,0 0 1,0 0-1,0 0 0,0-1 1,1 1-1,-1 0 0,1-1 0,0 1 1,0-1-1,0 1 0,1-1 1,-1 0-1,1 0 0,0 0 0,0 0 1,0-1-1,0 1 0,0-1 1,0 0-1,1 0 0,-1 0 0,1 0 1,0 0-1,-1-1 0,1 0 1,0 0-1,0 0 0,0 0 0,0 0 1,4-1-1,-2 1-33,1 0 0,0-1 0,-1 0 0,1-1 0,0 1 1,-1-1-1,1-1 0,-1 1 0,1-1 0,-1 0 0,0-1 0,1 1 0,-1-1 0,-1 0 0,1-1 0,0 0 1,-1 1-1,0-2 0,0 1 0,0-1 0,0 1 0,-1-1 0,1-1 0,-1 1 0,-1-1 0,1 1 0,-1-1 1,0 0-1,0 0 0,-1 0 0,0-1 0,0 1 0,2-13 0,-7 34-2,1-6 6,-1 0 0,2 0 0,0 0 0,0 0 0,0 16 0,2-21 18,0 1 0,1 0 0,-1 0 0,1-1 0,0 1 0,0-1 0,0 0 0,1 1 0,-1-1 0,1 0 0,0 0 0,0-1 0,1 1 0,-1-1 0,1 1 0,-1-1 0,1 0 0,0-1 0,1 1 0,-1-1 0,0 1 0,1-1 0,-1 0 0,1-1 0,-1 1 0,1-1 0,0 0 0,0 0 0,0-1 0,0 1 0,-1-1 0,1 0 0,0 0 0,0-1 0,7-1 0,-9 1 80,1-1 1,-1 1 0,0-1-1,0 0 1,0 0-1,0 0 1,0 0 0,-1-1-1,1 1 1,-1-1 0,1 1-1,-1-1 1,0 0-1,0 0 1,0 0 0,0 0-1,-1 0 1,1-1-1,-1 1 1,0 0 0,0-1-1,0 1 1,0-1-1,0-4 1,2-11 619,-1-1 1,0-39-1,-2 52-744,-1-16 19,0 0 1,-10-42-1,19 69-5538,19 7 2270,-14-6 828,26 11-4338</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4.578"/>
    </inkml:context>
    <inkml:brush xml:id="br0">
      <inkml:brushProperty name="width" value="0.025" units="cm"/>
      <inkml:brushProperty name="height" value="0.025" units="cm"/>
    </inkml:brush>
  </inkml:definitions>
  <inkml:trace contextRef="#ctx0" brushRef="#br0">423 79 13677,'0'0'3683,"6"-11"38,18-33-544,-23 44-3112,-1-1 0,0 1 1,1-1-1,-1 1 0,0-1 1,0 0-1,0 1 0,1-1 1,-1 1-1,0-1 0,0 1 1,0-1-1,0 0 0,0 1 1,0-1-1,0 0 0,0 1 1,0-1-1,0 1 0,0-1 1,-1 0-1,1 1 0,0-1 1,0 1-1,-1-1 0,1 1 1,0-1-1,-1 1 0,1-1 1,0 1-1,-1-1 0,1 1 1,-1-1-1,1 1 0,-1 0 1,1-1-1,-1 1 0,1 0 1,-1-1-1,1 1 0,-1 0 1,1 0-1,-1-1 0,0 1 1,1 0-1,-1 0 0,1 0 1,-1 0-1,0 0 0,-35-1 418,29 1-239,-10 1-198,0 1 0,0 0 0,0 1 0,0 1 0,1 1 1,-1 0-1,1 1 0,0 1 0,-26 15 0,19-8 51,0 2-1,1 0 1,1 1 0,0 1-1,-26 30 1,42-42-41,-1 1 0,1 0 0,1 0 0,-1 0 0,1 0 0,1 1 0,-1-1 0,1 1 0,0 0 0,1 0 0,-2 13 0,3-18-53,1 0 0,0 1-1,0-1 1,0 1 0,0-1 0,1 0-1,-1 1 1,1-1 0,0 0 0,0 0-1,0 1 1,1-1 0,-1 0 0,1 0 0,-1 0-1,1-1 1,0 1 0,0 0 0,0-1-1,1 1 1,-1-1 0,1 1 0,-1-1-1,1 0 1,0 0 0,-1-1 0,1 1-1,0 0 1,0-1 0,5 2 0,5 1-9,1 1 0,0-2 1,0 0-1,0-1 0,0 0 0,1-2 1,-1 1-1,23-3 0,-30 1 3,1 1 1,-1-1-1,1-1 0,-1 1 0,1-1 0,-1-1 1,0 1-1,0-1 0,0-1 0,-1 1 1,1-1-1,-1 0 0,1-1 0,-1 1 1,-1-1-1,1 0 0,7-10 0,-11 12-31,0 0 0,-1-1-1,1 1 1,-1-1-1,0 1 1,0-1 0,0 1-1,0-1 1,-1 0 0,1 1-1,-1-1 1,0 0-1,0 0 1,-1 1 0,1-1-1,-1 0 1,1 1-1,-1-1 1,-1 1 0,1-1-1,0 1 1,-1-1 0,1 1-1,-5-6 1,9 5-1965,10 6 1304,11 7 415,-21-5 288,-1 0-1,1 0 0,-1 0 1,0 1-1,0-1 0,0 1 1,-1-1-1,1 1 0,-1 0 0,0-1 1,-1 1-1,1 0 0,-1 0 1,0 6-1,0 2 389,-1 1-1,0-1 1,-5 25 0,-2-13 135,6-18-553,-1 0 1,2 0-1,-1 0 0,1 0 0,-1 12 0,8-20-7393,-1-7-1399</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0.044"/>
    </inkml:context>
    <inkml:brush xml:id="br0">
      <inkml:brushProperty name="width" value="0.025" units="cm"/>
      <inkml:brushProperty name="height" value="0.025" units="cm"/>
    </inkml:brush>
  </inkml:definitions>
  <inkml:trace contextRef="#ctx0" brushRef="#br0">69 9 15375,'0'0'4163,"0"76"-3778,-5-38-321,-6 5-160,-1 1 320,1 0-160,0-6 32,3-2-32,3-11 0,-1-7-32,6-8-224,0-9-1249,8-19-4613,1-7 833</inkml:trace>
  <inkml:trace contextRef="#ctx0" brushRef="#br0" timeOffset="1">75 1 10794,'0'0'6139,"1"8"-5295,9 42 535,27 80-1,-30-109-1375,1-1 0,1 0 0,1-1 0,1 0 0,1-1 0,0 0 0,15 16 0,-23-30-698,1 1-545,-3 0-3327</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4.952"/>
    </inkml:context>
    <inkml:brush xml:id="br0">
      <inkml:brushProperty name="width" value="0.025" units="cm"/>
      <inkml:brushProperty name="height" value="0.025" units="cm"/>
    </inkml:brush>
  </inkml:definitions>
  <inkml:trace contextRef="#ctx0" brushRef="#br0">1 148 11563,'0'0'8312,"9"4"-4848,4 0-3029,0 0-1,1-1 0,-1 0 0,1-1 0,0-1 1,-1 0-1,1-1 0,0 0 0,0-1 0,0 0 0,24-7 1,-20 2-386,0 0 0,-1-2 1,28-14-1,-42 20-43,1 0-1,-1 0 0,0 0 1,1 0-1,-1-1 0,0 1 1,0-1-1,-1 0 0,1 0 1,0 0-1,-1 0 0,0 0 1,0-1-1,0 1 0,0-1 1,0 0-1,-1 1 0,0-1 1,1 0-1,-1 0 0,-1 0 1,1 1-1,0-1 0,-1-6 1,-1 8-18,1 1 0,-1-1 0,0 0 1,0 0-1,0 0 0,0 1 0,-1-1 0,1 0 1,0 1-1,-1-1 0,1 1 0,-1-1 1,1 1-1,-1 0 0,0 0 0,1 0 0,-1 0 1,0 0-1,0 0 0,0 0 0,0 1 0,0-1 1,0 1-1,0-1 0,0 1 0,0 0 1,0 0-1,-4 0 0,-6-1-81,1 0-1,-1 1 1,-22 3-1,24-1 90,0 1-1,0 0 1,1 1-1,-1 0 1,1 0-1,-1 1 1,1 0-1,1 0 1,-1 1-1,-9 9 1,13-11 28,1 0-1,-1 0 1,1 0 0,-1 1-1,1 0 1,1 0 0,-1 0-1,1 0 1,0 1 0,0-1-1,0 1 1,1 0 0,0 0-1,0 0 1,0 0 0,1 0-1,0 0 1,0 7 0,1-10-66,1-1 0,-1 1 0,1-1 0,0 1 1,0-1-1,0 0 0,0 0 0,1 1 0,-1-1 0,1 0 0,-1 0 1,1 0-1,0 0 0,-1-1 0,1 1 0,0 0 0,0-1 1,0 1-1,1-1 0,-1 0 0,0 0 0,0 0 0,1 0 1,-1 0-1,1 0 0,-1 0 0,1-1 0,-1 1 0,4-1 1,11 3-1538,0-1 1,0-1 0,18-1 0,-33 0 1266,45-3-7626,5-12-4810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5.281"/>
    </inkml:context>
    <inkml:brush xml:id="br0">
      <inkml:brushProperty name="width" value="0.025" units="cm"/>
      <inkml:brushProperty name="height" value="0.025" units="cm"/>
    </inkml:brush>
  </inkml:definitions>
  <inkml:trace contextRef="#ctx0" brushRef="#br0">158 19 15246,'0'0'9156,"-11"-5"-8334,9 4-803,-1-1 14,0 1 0,0-1 1,-1 1-1,1-1 0,-1 1 0,1 0 1,-1 1-1,1-1 0,-1 0 1,1 1-1,-1 0 0,0 0 1,1 0-1,-1 0 0,1 1 1,-1-1-1,1 1 0,-1 0 1,1 0-1,-1 0 0,1 1 1,0-1-1,-1 1 0,1 0 0,0-1 1,-5 6-1,3-4-39,0 1 1,1 0-1,0 1 0,-1-1 0,2 1 0,-1 0 1,0 0-1,-4 9 0,7-12-64,0-1 0,1 1 1,-1 0-1,0 0 0,1-1 0,0 1 1,-1 0-1,1 0 0,0 0 0,0 0 0,0 0 1,0 0-1,0 0 0,0 0 0,0-1 1,1 1-1,-1 0 0,1 0 0,0 0 1,-1-1-1,1 1 0,0 0 0,0 0 0,0-1 1,0 1-1,0-1 0,0 1 0,1-1 1,-1 0-1,0 1 0,3 1 0,16 9-398,0 0 1,1-1-1,1-1 0,-1 0 0,2-2 0,-1-1 1,28 5-1,-12-1 1039,-64-14 4547,-23 5-3717,13 0-617,32-2-898,-8 0 274,0 0 1,0-1 0,-21-4 0,30 4-380,1 0 0,-1 0 0,0 0 0,1 0 0,-1 0 0,1 0 0,0-1 0,-1 1 0,-3-4 1,5 4-144,0 0 1,0 0-1,1 0 1,-1-1 0,0 1-1,0 0 1,1 0-1,-1-1 1,1 1 0,-1-1-1,1 1 1,-1 0-1,1-1 1,0 1 0,0-1-1,0 1 1,0 0 0,0-1-1,0-2 1,3-12-5608</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5.652"/>
    </inkml:context>
    <inkml:brush xml:id="br0">
      <inkml:brushProperty name="width" value="0.025" units="cm"/>
      <inkml:brushProperty name="height" value="0.025" units="cm"/>
    </inkml:brush>
  </inkml:definitions>
  <inkml:trace contextRef="#ctx0" brushRef="#br0">157 0 16528,'0'0'7932,"-10"3"-7483,-2-1-431,1 1 0,0 0 1,0 1-1,0 1 0,0 0 0,1 0 1,-1 1-1,1 0 0,1 1 0,-1 0 1,-13 13-1,22-19-91,1 1 1,-1-1 0,0 0-1,1 1 1,-1-1 0,1 0-1,-1 1 1,1-1-1,0 0 1,-1 1 0,1-1-1,0 1 1,0-1 0,0 1-1,0-1 1,0 1-1,0-1 1,1 0 0,-1 1-1,0-1 1,1 1 0,-1-1-1,1 0 1,0 1-1,-1-1 1,1 0 0,0 0-1,0 0 1,0 1 0,-1-1-1,1 0 1,0 0-1,1 0 1,1 1 0,5 5-239,0-1 0,1 0 1,16 9-1,-13-8 216,13 6-15,29 17-38,-51-28 191,-1 0 1,1-1-1,-1 1 1,1 0 0,-1 0-1,0 1 1,0-1-1,0 0 1,0 1 0,0 0-1,0-1 1,-1 1-1,1 0 1,1 4-1,-3-6 32,0-1 0,0 1 0,0 0 0,0 0 0,-1-1 0,1 1 0,0 0 0,0-1 0,-1 1 0,1 0 0,0-1 0,-1 1-1,1 0 1,0-1 0,-1 1 0,1-1 0,-1 1 0,1-1 0,-1 1 0,1-1 0,-1 1 0,0-1 0,1 0 0,-1 1-1,1-1 1,-1 0 0,0 1 0,1-1 0,-1 0 0,0 0 0,0 0 0,1 1 0,-1-1 0,0 0 0,0 0 0,-32 3 696,30-3-689,-9 1-324,2-1 378,0 1-1,0-2 1,0 1-1,-12-3 1,-5-9-2672,25 11 1843,1-1 0,-1 0 0,0 0 0,1 1 0,-1-1 1,1 0-1,-1 0 0,1 0 0,0 0 0,-2-5 0,-2-10-8222</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6.261"/>
    </inkml:context>
    <inkml:brush xml:id="br0">
      <inkml:brushProperty name="width" value="0.025" units="cm"/>
      <inkml:brushProperty name="height" value="0.025" units="cm"/>
    </inkml:brush>
  </inkml:definitions>
  <inkml:trace contextRef="#ctx0" brushRef="#br0">17 136 17232,'0'0'9305,"9"0"-7549,17-2-1079,0 0 0,47-11-1,-60 10-647,0-1 1,1 0-1,-1-1 0,-1-1 0,1 0 0,-1 0 1,19-14-1,-29 19-20,0 0 0,-1 0 0,1 0 0,-1 0 1,1-1-1,-1 1 0,1-1 0,-1 1 0,0-1 0,0 1 0,0-1 1,0 0-1,0 0 0,0 1 0,0-1 0,-1 0 0,1 0 0,0 0 1,-1 0-1,0 0 0,1 0 0,-1 0 0,0 0 0,0-3 0,-1 3-14,0 1 1,0-1-1,0 1 0,-1 0 0,1-1 0,0 1 0,-1 0 0,1 0 0,-1 0 0,1 0 0,-1 0 1,1 0-1,-1 0 0,0 0 0,1 1 0,-1-1 0,0 0 0,0 1 0,1 0 0,-1-1 0,0 1 1,0 0-1,0 0 0,0 0 0,1 0 0,-4 1 0,-8 0-12,0 0 0,1 2 0,-1-1 1,0 1-1,1 1 0,-1 0 0,1 1 0,0 1 0,1 0 0,-21 13 1,25-15 31,0 1 0,0 0 1,0 1-1,1-1 0,0 1 1,0 0-1,0 1 0,1 0 1,0 0-1,0 0 0,1 0 1,0 1-1,0-1 0,0 1 1,1 0-1,1 0 0,-4 14 1,6-19-13,0 0 0,0 0 0,0 0 0,0 0 0,0 0 0,1 0 0,-1 0 0,1-1 0,0 1 1,0 0-1,0 0 0,0 0 0,1-1 0,-1 1 0,1-1 0,-1 1 0,1-1 0,2 3 0,1 0 7,-1-2 0,1 1 0,0 0-1,0-1 1,0 0 0,0 0 0,0-1 0,11 4 0,3 0-423,2-1 0,-1-1 1,0-1-1,28 1 0,-36-4-227,58 2-3992,-23-10-2764,-8-8-2229</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6.604"/>
    </inkml:context>
    <inkml:brush xml:id="br0">
      <inkml:brushProperty name="width" value="0.025" units="cm"/>
      <inkml:brushProperty name="height" value="0.025" units="cm"/>
    </inkml:brush>
  </inkml:definitions>
  <inkml:trace contextRef="#ctx0" brushRef="#br0">87 0 13645,'0'0'3513,"-8"13"-663,-4 9-1701,1 0 0,0 1 0,2 0 0,1 1 0,0 0 0,2 0 0,1 0 0,-4 44 0,10-59-1091,-1-1 0,1 1 1,1-1-1,0 0 1,0 1-1,0-1 0,1 0 1,7 13-1,-9-19-121,0 1 0,1-1 1,-1 0-1,1 0 0,-1 0 0,1 0 1,0 0-1,0 0 0,0-1 0,0 1 1,0-1-1,0 1 0,1-1 0,2 1 0,-3-1-150,0-1 0,0 1 0,1-1-1,-1 0 1,0 0 0,0 0 0,0 0-1,1 0 1,-1 0 0,0-1-1,0 1 1,0-1 0,0 1 0,0-1-1,1 0 1,-1 0 0,0 0 0,-1 0-1,4-2 1,2-3-688,0 1 0,-1-1 0,0 0-1,0-1 1,0 0 0,-1 0 0,0 0 0,0 0 0,4-10 0,32-77-5181,-37 83 5368,15-39-2639,-1 2-143</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6.947"/>
    </inkml:context>
    <inkml:brush xml:id="br0">
      <inkml:brushProperty name="width" value="0.025" units="cm"/>
      <inkml:brushProperty name="height" value="0.025" units="cm"/>
    </inkml:brush>
  </inkml:definitions>
  <inkml:trace contextRef="#ctx0" brushRef="#br0">42 14 3876,'3'-14'10249,"-6"20"-7302,-7 21-1089,-1 9 32,0 5-193,5 2 1,2 0-129,4 1 1,0-5-577,11-2-545,5-5-288,-1-2-96,7-6-32,1-9-1121,-1-8-1953,-1-7-4454</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7.280"/>
    </inkml:context>
    <inkml:brush xml:id="br0">
      <inkml:brushProperty name="width" value="0.025" units="cm"/>
      <inkml:brushProperty name="height" value="0.025" units="cm"/>
    </inkml:brush>
  </inkml:definitions>
  <inkml:trace contextRef="#ctx0" brushRef="#br0">253 19 19538,'0'0'2600,"-8"-2"-1244,-10-3-765,-1 1-1,0 1 1,-36-1-1,43 3-467,-1 1-1,1 1 1,0 0-1,0 1 1,0 0-1,0 1 1,-22 7-1,33-9-143,1-1-1,-1 0 1,0 1-1,0-1 1,1 0 0,-1 1-1,0-1 1,0 1-1,1-1 1,-1 1 0,1-1-1,-1 1 1,0-1-1,1 1 1,-1 0 0,1-1-1,-1 1 1,1 0-1,0 0 1,-1-1 0,1 1-1,0 0 1,-1 0-1,1 0 1,0-1 0,0 1-1,0 0 1,0 0-1,0 0 1,0-1 0,0 1-1,0 0 1,0 0-1,0 0 1,0 0 0,0-1-1,1 1 1,-1 0-1,0 0 1,1 0 0,-1-1-1,0 1 1,1 0-1,-1-1 1,1 1 0,-1 0-1,1-1 1,0 1-1,-1-1 1,1 1 0,-1-1-1,1 1 1,0-1-1,0 1 1,-1-1 0,2 1-1,41 26-1529,41 5 961,-68-28 500,0 1 0,1 1 1,-2 1-1,1 0 0,-1 1 0,0 1 0,-1 0 1,14 12-1,-26-20 116,-1 0 1,0 0-1,0 0 1,0 0-1,1 0 1,-1 1-1,0-1 1,-1 0-1,1 1 1,0-1-1,0 0 1,0 1-1,-1-1 1,1 1-1,-1 0 1,1-1-1,-1 1 1,0-1-1,1 1 1,-1-1-1,0 1 1,0 0-1,0-1 1,-1 4-1,0-4 62,0 1-1,0 0 0,0-1 0,-1 1 1,1-1-1,0 1 0,-1-1 0,1 0 1,-1 0-1,0 0 0,1 1 1,-1-1-1,0-1 0,0 1 0,1 0 1,-5 1-1,-8 2 513,0-1 1,-1 0 0,-28 1-1,38-4-720,-6 1 277,1-1 1,-1 0-1,0 0 0,-19-4 0,28 4-370,1-1-1,-1 1 0,1-1 0,-1 1 0,1-1 1,0 0-1,-1 1 0,1-1 0,0 0 1,-1 0-1,1 0 0,0 0 0,0 0 0,0 0 1,0 0-1,0-1 0,-1-1 0,1 1-358,1 1 0,-1-1 0,1 0 0,0 0 0,0 1 0,0-1 0,0 0 0,0 0 0,0 1 0,0-1 0,1 0 0,-1 0 0,1 1 0,-1-1 0,1 1 0,0-1 0,-1 0 0,1 1 0,2-3 0,10-14-9715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7.623"/>
    </inkml:context>
    <inkml:brush xml:id="br0">
      <inkml:brushProperty name="width" value="0.025" units="cm"/>
      <inkml:brushProperty name="height" value="0.025" units="cm"/>
    </inkml:brush>
  </inkml:definitions>
  <inkml:trace contextRef="#ctx0" brushRef="#br0">57 367 2274,'0'0'10325,"9"-2"-4640,26-9-1329,-46 8 397,-16 6-4867,23-1 118,0 1 1,0-1-1,0 1 0,0 0 1,0-1-1,1 2 1,-1-1-1,1 0 0,0 1 1,0-1-1,0 1 0,0 0 1,1 0-1,0 0 0,0 1 1,0-1-1,0 0 0,-1 6 1,2-7-4,0-1 1,1 1 0,-1 0 0,1-1 0,0 1 0,0 0 0,0-1 0,0 1-1,0-1 1,0 1 0,1 0 0,-1-1 0,1 1 0,0-1 0,0 1-1,0-1 1,0 1 0,0-1 0,1 0 0,-1 1 0,1-1 0,-1 0 0,1 0-1,0 0 1,0 0 0,0 0 0,0-1 0,0 1 0,0 0 0,0-1 0,1 0-1,4 2 1,4 2-18,2-1-1,-1-1 1,0-1 0,1 1-1,-1-2 1,1 0-1,0 0 1,-1-1-1,1-1 1,-1 0-1,1-1 1,-1 0 0,1-1-1,-1 0 1,0-1-1,20-9 1,-13 4-43,-1 0 1,1-2-1,-1 0 1,-1-1-1,0 0 1,-1-2-1,-1 0 1,0-1-1,17-21 0,-25 27 64,0-1-1,-1 1 1,0-2-1,0 1 1,-1 0-1,-1-1 1,0 0-1,0 0 1,-1-1-1,-1 1 1,0-1 0,0 1-1,-1-1 1,0-14-1,-2 18-17,0 1 0,0 0 1,-1-1-1,1 1 0,-2 0 0,1 0 0,-1 0 0,0 0 1,0 1-1,-1-1 0,0 1 0,0 0 0,-1 0 0,1 0 1,-1 0-1,-1 1 0,1 0 0,-1 0 0,0 0 1,0 1-1,0 0 0,0 0 0,-8-3 0,5 3 14,-1 0 0,0 0 0,0 1 0,0 0-1,0 1 1,0 0 0,-1 0 0,1 2 0,-1-1-1,1 1 1,0 0 0,-16 3 0,25-2 3,-1-1 1,0 1-1,0-1 0,1 1 1,-1 0-1,0-1 0,1 1 1,-1 0-1,0 0 0,1 0 1,-1 1-1,1-1 0,0 0 1,-1 0-1,1 1 0,0-1 0,0 1 1,0-1-1,0 1 0,0 0 1,0-1-1,0 1 0,1 0 1,-1-1-1,1 1 0,-1 0 1,1 0-1,-1 0 0,1 0 1,0-1-1,0 1 0,0 0 1,0 0-1,0 0 0,1 0 1,0 3-1,0 1 2,1-1 0,-1 1 0,1-1-1,1 1 1,-1-1 0,1 0 0,0 0 0,0 0-1,0 0 1,7 8 0,111 90-1221,-83-72-195,54 54 0,-80-73 1180,-1 2 0,0 0-1,-1 0 1,-1 1 0,0 0 0,-1 1-1,-1 0 1,7 20 0,-4-15-2306,5-15-2530,1-5-1724</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8.501"/>
    </inkml:context>
    <inkml:brush xml:id="br0">
      <inkml:brushProperty name="width" value="0.025" units="cm"/>
      <inkml:brushProperty name="height" value="0.025" units="cm"/>
    </inkml:brush>
  </inkml:definitions>
  <inkml:trace contextRef="#ctx0" brushRef="#br0">170 139 14510,'0'0'2936,"-10"-2"-85,5 1-2639,1-1 0,0 1 0,-1 1 0,1-1 1,0 0-1,-1 1 0,1 0 0,-1 0 0,1 1 1,-1-1-1,1 1 0,0 0 0,-1 0 0,1 0 1,0 1-1,0-1 0,0 1 0,0 0 0,0 0 1,0 1-1,1-1 0,-1 1 0,-5 5 0,3-2 119,0 1 1,1 0-1,0 0 0,1 0 0,0 1 0,0-1 0,0 1 0,1 0 0,0 0 1,0 1-1,-2 15 0,4-21-308,1 0 1,-1 0-1,1 1 0,0-1 1,0 0-1,0 0 0,1 0 1,-1 0-1,1 0 1,-1 0-1,1 0 0,0 0 1,0 0-1,1 0 1,-1 0-1,0 0 0,1-1 1,0 1-1,0-1 0,0 1 1,0-1-1,0 1 1,0-1-1,0 0 0,1 0 1,-1 0-1,1-1 1,-1 1-1,1 0 0,0-1 1,0 0-1,0 0 0,0 0 1,0 0-1,3 1 1,5-1-122,0 1 1,0-2-1,0 1 0,0-2 1,0 1-1,0-2 1,0 1-1,0-1 1,-1-1-1,1 0 1,-1-1-1,1 0 1,-1 0-1,0-1 1,-1 0-1,1-1 1,-1 0-1,0-1 1,-1 0-1,1 0 1,-1 0-1,-1-1 0,0-1 1,0 1-1,8-13 1,-15 21 65,0-1-1,1 1 1,-1 0 0,1-1 0,-1 1 0,1 0 0,-1-1-1,0 1 1,1-1 0,-1 1 0,0-1 0,0 1 0,1-1-1,-1 1 1,0-1 0,0 1 0,0-1 0,1 1-1,-1-1 1,0 1 0,0-1 0,0 0 0,0 1 0,0-1-1,0 1 1,0-1 0,0 1 0,-1-1 0,1 1 0,0-1-1,0 0 1,0 1 0,0-1 0,-1 1 0,1-1-1,0 1 1,-1 0 0,1-1 0,-1 0 0,0 1 22,0 1 1,0-1-1,0 1 0,0-1 1,0 1-1,0 0 1,0-1-1,0 1 1,0 0-1,0-1 0,0 1 1,0 0-1,1 0 1,-1 0-1,0 0 0,1 0 1,-1 0-1,0 0 1,0 2-1,-2 4 113,0 0 0,0 0 0,0 0 0,1 0 0,0 1 0,0-1 0,1 1 1,0-1-1,0 13 0,1-18-87,0 1 0,0-1 1,0 0-1,1 1 0,-1-1 1,1 0-1,-1 1 0,1-1 1,0 0-1,0 0 0,0 0 1,0 0-1,0 0 0,0 0 0,1 0 1,-1 0-1,1 0 0,-1 0 1,1-1-1,0 1 0,0 0 1,0-1-1,0 0 0,0 1 1,0-1-1,0 0 0,0 0 1,0 0-1,0-1 0,1 1 1,-1 0-1,0-1 0,4 1 1,7 0-113,0-1 1,0 0-1,0-1 1,0 0-1,0-1 1,0 0-1,0-1 1,0-1-1,-1 0 1,0 0-1,0-2 1,0 1-1,0-2 1,-1 1-1,0-1 1,0-1-1,-1 0 1,0-1-1,0 0 1,-1 0 0,-1-1-1,1 0 1,-1-1-1,-1 1 1,0-2-1,-1 1 1,0-1-1,0 0 1,-1 0-1,-1 0 1,0-1-1,-1 0 1,0 1-1,1-27 1,-4 38 67,1-1 1,-1 1-1,0 0 0,0-1 1,-1 1-1,1 0 0,0 0 1,0-1-1,0 1 0,-1 0 1,1-1-1,-1 1 0,1 0 1,-1 0-1,0 0 1,1 0-1,-1 0 0,-2-3 1,3 4 20,-1 0 0,0 0 1,1-1-1,-1 1 0,0 0 1,1 0-1,-1 0 0,0 0 1,0 0-1,1 0 0,-1 0 1,0 0-1,0 0 0,1 0 1,-1 0-1,0 0 0,0 1 1,1-1-1,-1 0 0,0 0 1,1 1-1,-1-1 0,-1 1 1,-2 2 20,0 0 0,1 0 1,-1 0-1,0 1 1,1-1-1,0 1 1,0 0-1,-4 6 1,-2 6 80,1 0 0,0 1 0,2 0 0,0 0 0,1 1 0,0 0 0,2 0 0,0 0 0,1 0 1,1 0-1,0 1 0,2-1 0,0 0 0,1 0 0,4 20 0,-4-34-90,-1 0-1,0 0 1,1 0 0,0-1 0,0 1-1,0-1 1,0 1 0,1-1-1,-1 0 1,1 1 0,0-1-1,0-1 1,0 1 0,0 0-1,0-1 1,1 1 0,-1-1 0,1 0-1,-1 0 1,1-1 0,0 1-1,0-1 1,0 0 0,0 0-1,0 0 1,0 0 0,0-1-1,0 1 1,0-1 0,7-1 0,-1 1 13,-1-1 0,0-1-1,1 0 1,-1 0 0,0-1 0,0 0 0,0 0 0,-1-1 0,1 0 0,-1-1 0,0 0 0,12-9 0,-1-3 15,-1-1 1,-1 0-1,-1-1 0,0-1 0,-2-1 1,0 0-1,-1-1 0,-1 0 1,-2 0-1,0-2 0,-1 1 0,-1-1 1,-1 0-1,-2-1 0,0 0 1,2-41-1,-7 65-36,0 1 1,0-1-1,0 1 1,1-1-1,-1 0 1,0 1-1,0-1 1,0 1-1,0-1 0,0 1 1,0-1-1,0 0 1,0 1-1,0-1 1,-1 1-1,1-1 1,0 1-1,0-1 0,0 1 1,-1-1-1,1 1 1,0-1-1,0 1 1,-1-1-1,1 1 1,-1-1-1,1 1 1,0-1-1,-1 1 0,1 0 1,-1-1-1,1 1 1,-1 0-1,1-1 1,-1 1-1,1 0 1,-1 0-1,1-1 0,-1 1 1,1 0-1,-1 0 1,0 0-1,1 0 1,-1 0-1,1 0 1,-1 0-1,1 0 0,-1 0 1,0 0-1,1 0 1,-1 0-1,-1 1 1,0 0 0,0 0-1,0 0 1,1 1 0,-1-1-1,0 0 1,1 1 0,-1-1-1,1 0 1,0 1-1,0 0 1,-1-1 0,0 4-1,-5 11 76,0 0-1,2 1 1,0 0-1,1 0 1,0 0-1,-1 30 1,3-9 42,2 1 1,4 38 0,-2-58-93,1-1 1,1 1-1,1-1 1,1 1 0,0-1-1,10 19 1,-9-23-592,1-1 0,0 0 0,0-1 0,18 20 0,-23-32-1132,-3-8 1306,-4-9 331,-21-43-146,4 15 514,3 0-1,2-1 1,1 0-1,-14-86 1,29 132-288,0-1 0,0 1 0,0-1 1,0 1-1,0-1 0,0 1 0,0-1 1,0 1-1,0-1 0,0 1 0,0-1 0,0 1 1,0-1-1,1 1 0,-1-1 0,0 1 1,0-1-1,0 1 0,1-1 0,-1 1 1,0-1-1,1 1 0,-1 0 0,0-1 1,1 1-1,-1 0 0,0-1 0,1 1 1,-1 0-1,1-1 0,-1 1 0,1 0 1,0-1-1,21 4 187,26 19-161,-45-20-6,21 11-699,0-1 0,0-1 0,42 12 0,-6-10-5061</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9.555"/>
    </inkml:context>
    <inkml:brush xml:id="br0">
      <inkml:brushProperty name="width" value="0.025" units="cm"/>
      <inkml:brushProperty name="height" value="0.025" units="cm"/>
    </inkml:brush>
  </inkml:definitions>
  <inkml:trace contextRef="#ctx0" brushRef="#br0">293 147 14125,'1'-1'330,"0"0"-1,0-1 0,0 1 1,0-1-1,0 1 0,0-1 0,-1 0 1,1 1-1,-1-1 0,1 1 1,-1-1-1,0 0 0,1 0 0,-1 1 1,0-1-1,0 0 0,0 1 1,0-1-1,-1 0 0,1 0 0,0 1 1,-1-1-1,1 0 0,-2-1 1,0 1-167,1 1 0,-1-1 0,1 1 0,-1 0 0,0 0 0,1 0 0,-1 0 0,0 0 0,0 0-1,0 0 1,0 1 0,0-1 0,0 1 0,0-1 0,0 1 0,0 0 0,-3 0 0,-7-1-104,-1 2-1,0 0 0,0 0 0,0 1 0,-19 6 0,15-2-59,0 1 0,1 0-1,-29 18 1,38-21 15,1 0 0,0 0 0,0 1 0,0 0 0,1 0 0,-1 0 0,1 0 0,1 1 0,-1 0 0,1 0-1,0 1 1,-3 6 0,7-13-11,0 1-1,-1-1 0,1 1 0,0-1 0,0 0 0,0 1 0,0-1 0,0 1 0,0-1 0,0 1 0,1-1 1,-1 1-1,0-1 0,0 0 0,0 1 0,0-1 0,0 1 0,1-1 0,-1 0 0,0 1 0,0-1 0,1 0 1,-1 1-1,0-1 0,1 0 0,-1 1 0,0-1 0,1 0 0,-1 1 0,0-1 0,1 0 0,-1 0 0,1 0 1,-1 1-1,0-1 0,1 0 0,-1 0 0,1 0 0,-1 0 0,1 0 0,-1 0 0,0 0 0,1 0 0,-1 0 1,2 0-1,24 0 81,-23-1-70,14-1 5,0-1 1,-1-1-1,0-1 1,1 0-1,-2-1 1,1-1-1,-1 0 0,0-1 1,17-12-1,10-9-27,65-60-1,-99 82-35,-1 0-92,-9 10-23,-25 27 0,-4 13 818,2 2 0,2 0-1,1 2 1,-19 52 0,43-94-597,0 0 0,0 0 1,1 0-1,0 0 0,0 1 1,0-1-1,0 1 0,1-1 1,0 0-1,0 1 0,0-1 1,3 11-1,-2-14-58,0 0 0,0 0 0,1 0 0,-1 0 0,0 0 0,1-1 0,0 1 0,-1 0 0,1-1 0,0 1 0,0-1 0,0 0 0,-1 0 0,1 0 0,1 0 0,-1 0 0,0 0 0,0 0 0,0-1 0,0 1 0,1-1 0,-1 1 0,0-1 0,0 0 0,1 0 0,-1 0 0,0 0 0,1 0 1,-1-1-1,0 1 0,0-1 0,3 0 0,4-2-62,0 1 0,0-1 0,0-1 0,-1 0 0,1 0 1,-1-1-1,0 0 0,0 0 0,-1-1 0,1 0 0,-1 0 1,0-1-1,-1 1 0,0-2 0,0 1 0,6-10 1,2-4-329,-1-1 1,-1 0 0,-1-1 0,16-44 0,-24 59 61,8-31-993,-10 38 1208,0-1 1,-1 0-1,0 1 1,1-1-1,-1 0 1,0 0-1,0 1 1,0-1-1,0 0 1,0 0-1,0 0 1,-1 1-1,1-1 1,0 0-1,-2-3 1,1 5 96,0 0 0,0-1 1,0 1-1,0 0 0,0 0 1,0 0-1,0 0 1,0 0-1,0 0 0,0 0 1,0 0-1,0 1 0,0-1 1,0 0-1,0 1 1,0-1-1,0 0 0,0 1 1,0-1-1,0 1 0,1 0 1,-1-1-1,0 1 1,0-1-1,1 1 0,-1 0 1,0 0-1,1 0 0,-2 1 1,-26 27 34,26-26-18,-25 27 818,2 2 0,1 1 1,2 1-1,-20 39 0,41-70-757,-1-1 0,1 1 0,0-1-1,0 1 1,0 0 0,0 0 0,0-1 0,1 1 0,-1 0 0,1 0 0,-1 0 0,1 0 0,0 0 0,1 0-1,-1-1 1,0 1 0,2 5 0,-1-6-53,0-1 0,1 1-1,-1-1 1,1 0 0,-1 0 0,1 1-1,-1-1 1,1 0 0,0-1-1,-1 1 1,1 0 0,0 0 0,0-1-1,-1 1 1,1-1 0,0 1 0,0-1-1,0 0 1,0 0 0,0 0 0,0 0-1,0 0 1,0 0 0,-1 0-1,5-2 1,5 0 14,0-1 0,0 0-1,0 0 1,0-2 0,-1 1 0,0-1-1,0-1 1,0 0 0,0 0-1,-1-1 1,0 0 0,10-10 0,6-9 3,0 0 0,32-46 0,-24 21-97,-2-2 1,35-80-1,-65 131 36,-16 40-171,11-27 255,0-3 0,1-1 0,0 0 0,1 1 0,0-1 0,0 1 0,0 0 0,1 0 1,0 0-1,1 0 0,0 13 0,1-20-46,-1 0 1,1 0-1,0 0 1,-1 0-1,1-1 0,0 1 1,0 0-1,0 0 1,-1-1-1,1 1 1,0 0-1,0-1 0,0 1 1,0-1-1,0 1 1,0-1-1,0 0 1,1 1-1,-1-1 0,0 0 1,0 0-1,0 0 1,0 0-1,0 0 1,0 0-1,0 0 0,1 0 1,-1 0-1,0 0 1,0-1-1,0 1 1,0 0-1,0-1 1,0 1-1,1-1 0,1 0-35,1 0-1,-1 0 1,0 0-1,0-1 1,0 1-1,0-1 1,0 1-1,0-1 1,0 0-1,-1 0 1,4-3-1,-2-14-1988,-5 17-2017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0.393"/>
    </inkml:context>
    <inkml:brush xml:id="br0">
      <inkml:brushProperty name="width" value="0.025" units="cm"/>
      <inkml:brushProperty name="height" value="0.025" units="cm"/>
    </inkml:brush>
  </inkml:definitions>
  <inkml:trace contextRef="#ctx0" brushRef="#br0">53 120 9961,'0'0'5349,"-47"-48"-1889,42 37-385,5 3-929,5 2-1185,14 2-801,9 0-192,7 0 32,6 1 32,2-1-256,4-6-1987,0-7-4195</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0.134"/>
    </inkml:context>
    <inkml:brush xml:id="br0">
      <inkml:brushProperty name="width" value="0.025" units="cm"/>
      <inkml:brushProperty name="height" value="0.025" units="cm"/>
    </inkml:brush>
  </inkml:definitions>
  <inkml:trace contextRef="#ctx0" brushRef="#br0">227 85 13997,'0'0'3534,"2"-10"43,8-29-705,-10 38-2801,1 0 0,-1 0 0,0 0-1,0-1 1,0 1 0,0 0 0,0 0 0,0 0 0,0 0 0,0-1-1,0 1 1,0 0 0,-1 0 0,1 0 0,-1 0 0,1 0 0,-1 0-1,1 0 1,-1 0 0,1 0 0,-1 0 0,0 0 0,0 0 0,1 0-1,-1 0 1,0 0 0,0 1 0,0-1 0,0 0 0,0 1-1,0-1 1,0 0 0,0 1 0,0 0 0,0-1 0,0 1 0,-1 0-1,1-1 1,0 1 0,0 0 0,0 0 0,0 0 0,-1 0 0,1 0-1,0 0 1,-2 1 0,-5-1-73,1 1-1,0 0 1,0 0-1,0 1 1,-13 4-1,8-1 11,1 1-1,1 1 1,-1-1-1,1 2 1,0-1-1,0 2 0,1-1 1,-9 11-1,13-13 39,0 0 0,0 0-1,1 1 1,-1-1-1,1 1 1,1 0-1,-1 0 1,1 1-1,1-1 1,-1 0-1,1 1 1,0 0-1,-1 15 1,3-22-45,0 0 1,1 0-1,-1 0 1,0 1-1,0-1 1,1 0-1,-1 0 1,0 0-1,1 0 1,-1 0-1,1 0 1,-1 0-1,1 0 1,0 0-1,-1 0 1,1 0-1,0-1 1,0 1-1,0 0 1,0 0-1,0-1 1,-1 1-1,3 1 1,33 7 46,-24-9-33,1 0 0,-1-1 0,25-4 0,-16-1-45,-1-1 1,0-1-1,0 0 1,-1-2-1,0 0 1,-1-2-1,-1 0 0,1-1 1,-2 0-1,0-1 1,0-1-1,22-29 1,-27 25-12,-11 19 38,0 0 0,0 0 0,0 0-1,0 0 1,0-1 0,0 1 0,0 0 0,0 0 0,0 0-1,0 0 1,0-1 0,0 1 0,0 0 0,0 0 0,0 0 0,-1 0-1,1 0 1,0-1 0,0 1 0,0 0 0,0 0 0,0 0-1,0 0 1,0 0 0,0 0 0,-1-1 0,1 1 0,0 0 0,0 0-1,0 0 1,0 0 0,0 0 0,-1 0 0,1 0 0,0 0 0,0 0-1,0 0 1,0 0 0,0 0 0,-1 0 0,1 0 0,0 0-1,0 0 1,0 0 0,0 0 0,-1 0 0,1 0 0,0 0 0,0 0-1,0 0 1,-4 1-28,1 0 0,0 1 0,0-1 0,0 1 0,1-1 0,-1 1-1,0 0 1,0 0 0,-2 3 0,-10 10 157,1 0-1,0 1 1,1 0-1,-12 21 0,22-32-54,-1 0-1,1 1 1,0-1-1,1 1 0,-1 0 1,1 0-1,0-1 0,1 2 1,-1-1-1,1 0 1,0 0-1,1 0 0,0 1 1,0-1-1,0 0 1,1 0-1,-1 1 0,4 8 1,-2-12-122,0 0 1,0 0 0,1 0 0,-1-1-1,1 1 1,-1-1 0,1 1 0,0-1-1,0 0 1,0 0 0,0-1 0,1 1-1,-1 0 1,0-1 0,1 0 0,-1 0-1,1 0 1,-1 0 0,1-1 0,0 1 0,-1-1-1,6 0 1,4 1-1667,1-1-1,-1 0 1,1-1-1,24-4 1,9-11-7662</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0.512"/>
    </inkml:context>
    <inkml:brush xml:id="br0">
      <inkml:brushProperty name="width" value="0.025" units="cm"/>
      <inkml:brushProperty name="height" value="0.025" units="cm"/>
    </inkml:brush>
  </inkml:definitions>
  <inkml:trace contextRef="#ctx0" brushRef="#br0">294 4 12172,'0'0'6315,"-15"-1"-3080,-2-1-2445,-1 2 0,1 0 0,-1 0 0,0 2 0,1 0 0,0 1 0,-1 1 1,-31 11-1,42-11-683,-1 0 1,1 0 0,0 1 0,0-1-1,0 2 1,-8 7 0,13-11-115,0 0 0,0 0 1,0 1-1,1-1 0,-1 0 0,1 1 1,-1-1-1,1 1 0,0-1 0,0 1 1,0 0-1,0-1 0,1 1 1,-1 0-1,1 0 0,0-1 0,-1 1 1,1 0-1,1 0 0,-1 0 0,0 0 1,1-1-1,0 5 0,0-5-37,0 0-1,0-1 0,0 1 1,0-1-1,1 1 1,-1-1-1,0 1 1,1-1-1,-1 0 0,0 1 1,1-1-1,0 0 1,-1 0-1,1 0 0,0-1 1,-1 1-1,1 0 1,2 0-1,38 10-527,-33-9 422,74 12-749,-62-12 894,0 1 1,0 1-1,0 1 1,-1 1 0,1 0-1,-2 2 1,24 11-1,-43-19 38,1 0-1,-1 0 1,0 0-1,1 1 1,-1-1 0,1 0-1,-1 0 1,0 1-1,1-1 1,-1 0-1,1 1 1,-1-1-1,0 0 1,1 1-1,-1-1 1,0 0-1,0 1 1,1-1-1,-1 1 1,0-1-1,0 0 1,0 1-1,1-1 1,-1 1-1,0-1 1,0 1-1,0-1 1,0 1-1,0-1 1,0 1-1,0-1 1,0 1-1,0-1 1,0 1-1,0 0 1,-17 8 795,-31 1 150,44-10-885,-55 7 557,0-3-1,-87-5 1,120-5-402,14-8-4208,12 13 3472,0-1 0,0 1 0,0-1 0,0 0 1,1 1-1,-1-1 0,0 1 0,1-1 0,-1 1 0,1-1 1,0 1-1,-1 0 0,1-1 0,0 1 0,0 0 0,0-1 1,0 1-1,0 0 0,0 0 0,0 0 0,1 0 0,-1 0 1,0 0-1,1 0 0,-1 0 0,0 1 0,3-2 0,26-15-8699</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0.881"/>
    </inkml:context>
    <inkml:brush xml:id="br0">
      <inkml:brushProperty name="width" value="0.025" units="cm"/>
      <inkml:brushProperty name="height" value="0.025" units="cm"/>
    </inkml:brush>
  </inkml:definitions>
  <inkml:trace contextRef="#ctx0" brushRef="#br0">91 296 5541,'0'0'24151,"-41"63"-22966,24-31-480,4 4-193,1-1-287,5 2-161,7-4-96,0 1-705,0-6-801,0-8-2113,0-8-2595</inkml:trace>
  <inkml:trace contextRef="#ctx0" brushRef="#br0" timeOffset="1">114 1 24023,'0'0'3587,"0"53"-5188,0-32-4421</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3.193"/>
    </inkml:context>
    <inkml:brush xml:id="br0">
      <inkml:brushProperty name="width" value="0.025" units="cm"/>
      <inkml:brushProperty name="height" value="0.025" units="cm"/>
    </inkml:brush>
  </inkml:definitions>
  <inkml:trace contextRef="#ctx0" brushRef="#br0">48 29 320,'0'-1'177,"0"0"-1,0 0 1,0 0-1,0 0 0,0 0 1,0 0-1,0 0 1,-1 0-1,1 0 0,0 0 1,-1 0-1,1 0 1,0 0-1,-1 0 0,1 0 1,-1 0-1,0 0 1,1 0-1,-1 0 0,0 0 1,1 1-1,-1-1 1,0 0-1,0 1 0,0-1 1,-1 0-1,-29-3-2064,28 4 1618</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3.631"/>
    </inkml:context>
    <inkml:brush xml:id="br0">
      <inkml:brushProperty name="width" value="0.025" units="cm"/>
      <inkml:brushProperty name="height" value="0.025" units="cm"/>
    </inkml:brush>
  </inkml:definitions>
  <inkml:trace contextRef="#ctx0" brushRef="#br0">0 0 1281,'0'0'3043</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5.092"/>
    </inkml:context>
    <inkml:brush xml:id="br0">
      <inkml:brushProperty name="width" value="0.025" units="cm"/>
      <inkml:brushProperty name="height" value="0.025" units="cm"/>
    </inkml:brush>
  </inkml:definitions>
  <inkml:trace contextRef="#ctx0" brushRef="#br0">68 189 3876,'0'0'6619,"-8"0"-4916,3 0-1669,-28 0 2785,32 0-2592,0 0 0,0 0 0,0 1 0,0-1 0,0 0 0,0 1 0,0-1 0,0 0 0,0 1 0,1-1 0,-1 1 0,0-1 1,0 1-1,0 0 0,1-1 0,-1 1 0,0 0 0,1-1 0,-1 1 0,0 0 0,1 0 0,-1 0 0,1 0 0,-1 0 0,1-1 0,0 1 1,-1 0-1,1 0 0,0 0 0,0 0 0,0 0 0,-1 2 0,2-2-168,-1 0 0,0 0 0,1-1 0,-1 1 1,0 0-1,1 0 0,-1 0 0,1-1 0,0 1 0,-1 0 0,1-1 0,0 1 1,-1 0-1,1-1 0,0 1 0,-1-1 0,1 1 0,0-1 0,0 1 0,0-1 0,0 0 1,-1 1-1,1-1 0,0 0 0,0 0 0,0 0 0,0 1 0,0-1 0,1 0 1,35 2 768,-32-2-617,11 0-96,-1-1 0,0-1 0,0-1-1,1 0 1,-2 0 0,1-2 0,0 0 0,-1 0-1,23-13 1,-30 14-95,1 0 0,-1-1 0,0 0 0,-1 0 0,1 0 0,-1-1 0,0 0 0,0 0 0,-1 0 0,0-1 0,0 0 0,-1 0 0,1 0 0,-1-1 0,-1 1 0,0-1 0,0 0 0,0 0 0,2-12 0,-5 18-25,0 1 0,1-1-1,-1 1 1,0-1 0,0 1-1,0-1 1,0 1-1,0-1 1,0 1 0,0-1-1,0 1 1,-1-1-1,1 1 1,0 0 0,-1-1-1,1 1 1,-1-1 0,0 1-1,0 0 1,1-1-1,-1 1 1,0 0 0,0 0-1,0 0 1,0 0-1,0 0 1,0 0 0,-1 0-1,1 0 1,0 0 0,0 0-1,-1 1 1,1-1-1,0 0 1,-1 1 0,1-1-1,-1 1 1,1 0-1,-1-1 1,1 1 0,-1 0-1,1 0 1,-1 0 0,1 0-1,-1 0 1,1 0-1,-1 1 1,1-1 0,-1 0-1,-2 2 1,-4 0-44,-1 0 0,1 1 0,0 0-1,0 0 1,0 1 0,0 0 0,-13 9 0,4 2 106,0 0-1,0 2 1,2-1 0,0 2-1,1 0 1,-17 28 0,25-37-31,1 1 0,0 0 0,0 0 1,1 0-1,0 0 0,1 1 0,0-1 1,1 1-1,0 0 0,0 0 1,2 0-1,-1 0 0,1 0 0,1 0 1,2 17-1,-1-25-20,-1 1-1,1-1 1,0 0-1,0 1 1,0-1 0,0 0-1,1-1 1,-1 1 0,1 0-1,0-1 1,0 1-1,0-1 1,0 0 0,0 0-1,0 0 1,1 0 0,-1 0-1,1-1 1,-1 0-1,1 0 1,0 0 0,-1 0-1,1 0 1,0-1 0,-1 1-1,1-1 1,5-1-1,6 2 30,0-1-1,0-1 0,0 0 0,0-1 1,24-7-1,-12-1-32,-1-1 1,-1-1-1,0-1 1,0-2-1,-1 0 1,-1-2-1,-1 0 1,-1-2-1,0 0 1,-1-2-1,-1 0 1,20-30-1,-45 62 150,0 0-1,0 0 1,1 0 0,0 1-1,1 0 1,1-1 0,0 2 0,0-1-1,1 0 1,1 0 0,-1 22-1,3-33-141,-1 1-1,1-1 1,-1 0-1,1 1 1,0-1-1,0 0 1,0 0-1,-1 0 1,1 0-1,0 1 1,0-1-1,1-1 1,-1 1-1,0 0 1,0 0-1,0 0 1,0-1-1,1 1 1,-1 0-1,0-1 1,1 1-1,-1-1 1,1 0-1,-1 1 1,0-1-1,1 0 1,1 0-1,47 2 233,-38-2-189,8-3-60,0 0-1,1 0 1,-2-2-1,1-1 1,0 0 0,33-17-1,31-10-79,-84 33 89,1-1 0,-1 1 0,1-1 0,0 1 0,-1 0 0,1-1 0,0 1 0,-1 0 0,1 0 0,0-1 0,-1 1 0,1 0 0,0 0 0,0 0 0,-1 0 0,1 0 0,0 0 0,-1 0 0,1 0 1,0 0-1,0 0 0,-1 0 0,1 1 0,0-1 0,-1 0 0,1 0 0,0 1 0,-1-1 0,1 1 0,-1-1 0,1 0 0,0 1 0,-1-1 0,1 1 0,-1-1 0,1 1 0,-1-1 0,0 1 0,1 0 0,8 9 104,-7-8-101,0-1-1,0-1 1,0 1 0,0 0-1,0 0 1,0-1 0,1 1-1,-1-1 1,0 0 0,0 1-1,1-1 1,-1 0 0,0-1-1,5 0 1,34-6 16,-6-6-695,0 0 0,0-3 0,51-30 0,-3 1-426,-83 44 1116,1 1 1,0-1-1,-1 0 1,1 1-1,0-1 0,-1 1 1,1 0-1,0-1 0,0 1 1,-1 0-1,1-1 0,0 1 1,0 0-1,0 0 0,0-1 1,-1 1-1,1 0 1,0 0-1,0 0 0,0 0 1,0 0-1,-1 1 0,1-1 1,0 0-1,0 0 0,0 0 1,0 1-1,-1-1 0,1 0 1,0 1-1,0-1 1,-1 1-1,1-1 0,0 1 1,0 0-1,-1 1 31,1 0-1,-1 0 1,0 1 0,0-1-1,0 0 1,0 0 0,0 0-1,-1 0 1,1 0 0,-1 1-1,1-1 1,-1 0 0,-1 2-1,-32 68 783,34-72-829,-3 5-279,-8 14 69,2-12-5605</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5.433"/>
    </inkml:context>
    <inkml:brush xml:id="br0">
      <inkml:brushProperty name="width" value="0.025" units="cm"/>
      <inkml:brushProperty name="height" value="0.025" units="cm"/>
    </inkml:brush>
  </inkml:definitions>
  <inkml:trace contextRef="#ctx0" brushRef="#br0">1 1 20628,'0'0'4836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5.794"/>
    </inkml:context>
    <inkml:brush xml:id="br0">
      <inkml:brushProperty name="width" value="0.025" units="cm"/>
      <inkml:brushProperty name="height" value="0.025" units="cm"/>
    </inkml:brush>
  </inkml:definitions>
  <inkml:trace contextRef="#ctx0" brushRef="#br0">87 1 16720,'0'0'8221,"-3"8"-7516,-21 47 250,16-40-679,1 0 0,0 1 0,1 0 0,1 0-1,0 0 1,1 0 0,1 1 0,-2 21 0,5-37-285,1 1 1,0-1 0,-1 1 0,1-1-1,0 1 1,0-1 0,0 1 0,0-1 0,0 0-1,0 1 1,0-1 0,0 0 0,0 0 0,1 0-1,-1 0 1,0 0 0,1 0 0,-1 0-1,1-1 1,-1 1 0,1 0 0,-1-1 0,1 1-1,2-1 1,49 11-347,-38-8 259,-7-2 49,60 17-242,-67-17 292,1-1 0,0 1-1,0-1 1,-1 1 0,1 0-1,-1 0 1,1-1 0,0 1 0,-1 0-1,0 0 1,1 1 0,-1-1 0,0 0-1,1 0 1,-1 1 0,0-1 0,0 1-1,0-1 1,0 1 0,0-1 0,0 1-1,-1 0 1,1-1 0,-1 1-1,1 0 1,-1 0 0,1-1 0,-1 1-1,0 0 1,0 0 0,0-1 0,0 4-1,-1-3 90,-1 0 1,1 0-1,0 0 0,-1 0 0,0 0 0,1 0 0,-1 0 0,0 0 1,0-1-1,0 1 0,0-1 0,0 1 0,0-1 0,-1 0 0,1 0 1,0 0-1,-1 0 0,1-1 0,-3 2 0,-50 10 1413,45-11-1415,-1 0 0,1 0 0,-1-1 0,1 0 0,-16-2 0,23 1-309,1 1 1,0-1-1,-1 0 1,1 0-1,-1 0 1,1 0-1,0 0 1,0 0-1,0-1 0,-1 1 1,-2-4-1,3 3-311,1 0-1,0 1 0,0-1 0,-1 0 0,1 0 0,1 0 1,-1 0-1,0 0 0,0-1 0,1 1 0,-1 0 0,1 0 1,-1 0-1,1-1 0,0-3 0,0-15-7802</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6.154"/>
    </inkml:context>
    <inkml:brush xml:id="br0">
      <inkml:brushProperty name="width" value="0.025" units="cm"/>
      <inkml:brushProperty name="height" value="0.025" units="cm"/>
    </inkml:brush>
  </inkml:definitions>
  <inkml:trace contextRef="#ctx0" brushRef="#br0">54 141 16271,'0'0'6988,"10"-4"-3907,6-4-2352,0-1-1,0 0 1,15-13 0,-25 17-699,1 1-1,-1-1 0,-1-1 0,1 1 1,-1-1-1,0 0 0,0-1 1,0 1-1,-1-1 0,0 0 0,4-11 1,-8 17-32,0 1 0,-1-1 1,1 1-1,0-1 1,-1 1-1,1 0 1,-1-1-1,1 1 0,-1 0 1,1-1-1,-1 1 1,1 0-1,-1 0 0,1-1 1,-1 1-1,1 0 1,-1 0-1,0 0 0,1 0 1,-1 0-1,1 0 1,-1 0-1,1 0 0,-1 0 1,0 0-1,1 0 1,-1 0-1,1 0 0,-1 0 1,1 1-1,-1-1 1,1 0-1,-1 0 0,1 1 1,-1-1-1,1 0 1,-2 1-1,-25 9-92,10 0 120,0 2 0,1 0 0,0 0 0,-21 23 1,31-29-8,0 0 1,1 0 0,0 0 0,1 0-1,-1 1 1,1-1 0,0 1 0,1 1-1,0-1 1,0 0 0,0 1 0,1-1-1,0 1 1,-1 12 0,3-19-19,0 0 0,0 0-1,0-1 1,1 1 0,-1 0 0,0 0 0,1 0-1,-1 0 1,0 0 0,1-1 0,-1 1-1,1 0 1,-1 0 0,1 0 0,-1-1 0,1 1-1,0 0 1,0-1 0,-1 1 0,1-1 0,0 1-1,0-1 1,-1 1 0,1-1 0,1 1 0,32 6-247,-23-6-332,0-2 1,-1 1-1,22-4 0,21-18-4253,-23 1-5184,-16 7-2418</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6.525"/>
    </inkml:context>
    <inkml:brush xml:id="br0">
      <inkml:brushProperty name="width" value="0.025" units="cm"/>
      <inkml:brushProperty name="height" value="0.025" units="cm"/>
    </inkml:brush>
  </inkml:definitions>
  <inkml:trace contextRef="#ctx0" brushRef="#br0">221 42 19378,'0'0'6305,"-11"-7"-4292,2 2-1863,-1 0 1,0 0 0,0 1-1,0 0 1,0 1 0,0 1-1,-13-3 1,18 4-148,1 1 0,0 0-1,0-1 1,0 1 0,-1 1-1,1-1 1,0 1 0,0-1-1,0 1 1,0 0 0,0 1 0,0-1-1,0 1 1,0-1 0,0 1-1,1 0 1,-1 1 0,1-1-1,0 1 1,-1-1 0,1 1 0,0 0-1,0 0 1,1 0 0,-5 7-1,6-9-31,0 1-1,0-1 0,0 1 0,0-1 1,0 1-1,1 0 0,-1 0 0,0-1 0,1 1 1,0 0-1,-1 0 0,1 0 0,0 0 1,0-1-1,0 1 0,0 0 0,0 0 0,0 0 1,0 0-1,1 0 0,-1-1 0,1 1 1,0 0-1,-1 0 0,1-1 0,0 1 1,0 0-1,0-1 0,0 1 0,0-1 0,0 1 1,0-1-1,1 0 0,-1 1 0,1-1 1,-1 0-1,1 0 0,-1 0 0,1 0 0,-1 0 1,1 0-1,0 0 0,0-1 0,2 1 1,11 5-410,0-2-1,0 0 1,0 0 0,21 1 0,-20-3 382,-3 0-54,43 9-111,-54-11 227,0 0-1,0 1 1,-1-1-1,1 1 1,0-1-1,-1 1 1,1 0-1,0 0 1,-1 0-1,1 0 1,-1 0-1,1 0 1,-1 0-1,0 0 1,1 1-1,-1-1 1,0 1-1,0-1 1,0 1-1,0-1 1,0 1-1,0-1 1,1 4-1,-2-2 92,-1-1-1,1 0 0,-1 0 1,0 0-1,0 0 0,1 0 0,-1-1 1,0 1-1,-1 0 0,1 0 1,0 0-1,0-1 0,-1 1 0,1-1 1,-1 1-1,1-1 0,-1 0 1,0 1-1,0-1 0,0 0 0,1 0 1,-1 0-1,0 0 0,0-1 1,-2 2-1,-61 19 1411,53-17-1181,-4 0-113,0 0 1,-1-1-1,1 0 1,-1-2 0,-18 1-1,34-2-322,0 0-1,0 0 1,0 0-1,0 0 1,0-1-1,0 1 1,0 0-1,0 0 0,0-1 1,0 1-1,0 0 1,1-1-1,-1 1 1,0-1-1,0 1 1,0-1-1,0 1 0,1-1 1,-1 0-1,0 1 1,0-1-1,1 0 1,-1 0-1,0-1 1,-3-23-6111,4 1-1536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7:35.321"/>
    </inkml:context>
    <inkml:brush xml:id="br0">
      <inkml:brushProperty name="width" value="0.025" units="cm"/>
      <inkml:brushProperty name="height" value="0.025" units="cm"/>
    </inkml:brush>
  </inkml:definitions>
  <inkml:trace contextRef="#ctx0" brushRef="#br0">0 60 10698,'0'0'411,"9"-4"-715,20-9 417,41-17 101,-64 27-178,1 1-1,-1 0 1,1 0-1,0 1 0,0 0 1,0 0-1,-1 1 0,11 0 1,62 28 1571,178 9-214,-168-27-1169,116 9-56,115 18-26,-216-10 15,-1 4 1,142 63 0,64 22 303,105 39-42,-382-142-416,423 152 51,-271-102 15,406 154 207,-20 49-264,-430-186-14,-3 6 0,230 191 1,-148-53 69,-89-85-24,109 89-1,-108-106-33,478 473 22,-308-289 4,17 17-40,1 34 4,-159-166 0,-117-143-12,-2 2 0,-3 1 0,-1 2 1,-3 2-1,-3 1 0,-2 2 0,-2 0 0,19 67 0,16 100 143,58 185 203,-39-188-278,82 254 16,-131-366-68,6-1 1,4-2-1,4-2 1,6-2-1,67 102 1,-44-92 27,-5 3 0,76 173 0,-87-147-23,189 430 83,-224-521-63,62 146 76,-66-151-35,-19-44-280,0-1-1,0 1 1,0 0-1,0 0 1,0-1-1,0 1 0,1-1 1,-1 1-1,1-1 1,-1 1-1,1-1 1,0 0-1,-1 0 1,1 0-1,0 0 0,0 0 1,0 0-1,0 0 1,0-1-1,4 2 1,3-5-3063,-3-8-1798</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7.414"/>
    </inkml:context>
    <inkml:brush xml:id="br0">
      <inkml:brushProperty name="width" value="0.025" units="cm"/>
      <inkml:brushProperty name="height" value="0.025" units="cm"/>
    </inkml:brush>
  </inkml:definitions>
  <inkml:trace contextRef="#ctx0" brushRef="#br0">66 1 17681,'0'0'6705,"-2"13"-5392,-17 88 800,3-24-1442,3 1 0,-3 104 1,19-180-485,2-9-93,4-9-7,-5-1-312,-1-1 0,-1 1 0,0-1 0,-1 0 1,-1 0-1,-1 0 0,-5-32 0,0 33-560,0 19 234,5 0 557,1-1-1,0 0 1,0 0-1,0 0 1,0 1 0,0-1-1,0 0 1,0 0-1,0 0 1,0 0 0,0 1-1,1-1 1,-1 0-1,1 0 1,-1 0 0,1 0-1,-1 0 1,1 0-1,-1 0 1,1 0 0,0 0-1,0 0 1,-1 0-1,3 1 1,3 2 86,0 0 0,0 0 0,0-1 0,0 0 0,1 0 0,0-1-1,-1 1 1,1-2 0,0 1 0,0-1 0,0 0 0,0 0 0,0-1 0,0 0 0,0 0 0,12-2-1,-3 0-16,0-1-1,0 0 0,0-1 0,-1-1 1,0 0-1,20-10 0,-25 10-41,1 0 0,-1-1 1,0 0-1,-1-1 0,1 0 0,-1 0 1,-1-1-1,12-13 0,-22 25-185,-23 37-73,24-39 272,0 1 0,0-1-1,0 1 1,0-1 0,0 1-1,0-1 1,1 1 0,0-1-1,-1 1 1,1-1-1,0 1 1,0 0 0,0-1-1,1 1 1,-1-1 0,1 5-1,0-6-28,0 0-1,1 0 0,-1 1 1,0-1-1,0 0 0,1 0 0,-1 0 1,1-1-1,-1 1 0,0 0 1,1 0-1,0-1 0,-1 1 1,1-1-1,-1 1 0,1-1 1,0 0-1,-1 0 0,1 0 0,2 0 1,42 1 71,-33-2-50,4 0-95,1-1 1,-1 0 0,32-10 0,-32 7-153,0 1 0,0 0 1,32-1-1,-48 5 217,-1 1 0,1-1-1,0 1 1,-1-1 0,1 1 0,-1-1 0,1 1 0,-1-1 0,1 1-1,-1 0 1,1-1 0,-1 1 0,0 0 0,1-1 0,-1 1 0,0 0-1,0 0 1,1-1 0,-1 1 0,0 0 0,0 0 0,0-1 0,0 1-1,0 0 1,0 0 0,0-1 0,0 1 0,0 0 0,-1 0 0,1 1-1,-4 34 643,2-25-359,2-10-273,0 0 0,0 0 0,0 0 0,0 0 0,0 0 0,0 0 0,0 0 0,1 0 0,-1 0 0,0 0 0,1 0 0,-1 0 0,1 0 0,-1 0 0,1 0 0,-1 0-1,1-1 1,0 1 0,-1 0 0,1 0 0,0-1 0,-1 1 0,1 0 0,0-1 0,0 1 0,0-1 0,0 1 0,0-1 0,0 1 0,1-1 0,2 1 4,1 0 1,-1 0-1,0 0 1,1-1-1,-1 0 1,1 0-1,7 0 1,6-3-167,1 0 0,29-10 0,-21 4-142,-14 3 100,1 2-1,-1 0 0,1 0 1,0 1-1,20-1 0,-33 4 197,0 1 1,0-1-1,0 1 0,0-1 0,0 1 0,0-1 0,0 1 0,0 0 0,-1 0 1,1-1-1,0 1 0,0 0 0,-1 0 0,1 0 0,0 0 0,0 2 0,0-2 1,0 1-1,0-1 0,0 1 0,0-1 1,0 0-1,0 1 0,0-1 0,1 0 1,-1 0-1,0 0 0,1 0 0,-1 0 1,1 0-1,2 1 0,7 0-136,0-1 0,1-1 0,-1 1 0,1-2 1,-1 1-1,13-4 0,66-19-4239,2 0-1545,-92 24 6083,0 0 0,0-1 0,1 1-1,-1 0 1,0 0 0,-1-1 0,1 1-1,0 0 1,0 0 0,0-1 0,0 1-1,0 0 1,-1-1 0,1 1 0,0 0-1,-1-1 1,1 1 0,-1 0-1,1-1 1,0 1 0,-1-1 0,1 1-1,-1-1 1,0 1 0,1-1 0,-1 1-1,1-1 1,-2 1 0,-18 23 104,15-19-443,-12 13 348,5-8-3510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8.005"/>
    </inkml:context>
    <inkml:brush xml:id="br0">
      <inkml:brushProperty name="width" value="0.025" units="cm"/>
      <inkml:brushProperty name="height" value="0.025" units="cm"/>
    </inkml:brush>
  </inkml:definitions>
  <inkml:trace contextRef="#ctx0" brushRef="#br0">98 1 18866,'0'0'8050,"-10"10"-5023,1 0-2448,-45 50 1032,51-56-1574,0 0 0,1-1 1,-1 1-1,1 1 0,0-1 1,0 0-1,1 0 0,-1 1 0,1-1 1,0 1-1,0 0 0,0-1 1,1 1-1,-1-1 0,1 1 1,1 5-1,-1-9-55,1 1 1,0 0-1,-1-1 1,1 1-1,0-1 0,0 0 1,0 1-1,0-1 1,0 0-1,1 1 0,-1-1 1,0 0-1,1 0 1,-1 0-1,0 0 0,1 0 1,-1 0-1,1-1 1,0 1-1,-1 0 0,1-1 1,0 1-1,-1-1 1,1 0-1,3 1 0,50 1-893,-43-2 668,3-1-377,0-1 0,-1-1 0,1 0 0,0-1 0,-1 0 0,23-11 0,-17 7 29,0 0 0,28-5 0,-47 13 642,-1 0-1,0 0 1,1 0-1,-1 0 1,0 0-1,1-1 0,-1 1 1,1 0-1,-1 0 1,0 0-1,1 1 1,-1-1-1,0 0 0,1 0 1,-1 0-1,0 0 1,1 0-1,-1 0 1,0 0-1,1 1 1,-1-1-1,0 0 0,1 0 1,-1 0-1,0 1 1,1-1-1,-1 0 1,0 0-1,0 1 0,1-1 1,-1 0-1,0 1 1,0-1-1,0 0 1,0 1-1,1-1 0,-1 0 1,0 1-1,0-1 1,0 0-1,0 1 1,0-1-1,0 1 1,0-1-1,0 0 0,0 1 1,0-1-1,0 0 1,0 1-1,-7 26 1235,2-2 108,6-24-1377,1 0 1,0 0-1,0 0 1,0-1-1,0 1 0,0 0 1,0-1-1,0 1 0,0-1 1,0 0-1,0 0 1,0 0-1,0 0 0,0 0 1,0 0-1,0 0 1,3-1-1,1 1-33,16-2-814,0 0 0,0-2 0,0 0-1,33-12 1,-34 9 387,1 1-1,0 1 0,0 1 0,36-2 0,-57 6 533,-1 1 0,1-1-1,-1 0 1,0 0 0,1 0 0,-1 0-1,1 0 1,-1 1 0,0-1 0,1 0-1,-1 0 1,1 1 0,-1-1 0,0 0-1,0 0 1,1 1 0,-1-1 0,0 0-1,1 1 1,-1-1 0,0 1 0,0-1-1,0 0 1,1 1 0,-1-1 0,0 1-1,0-1 1,0 0 0,0 1-1,0-1 1,0 1 0,0-1 0,0 1-1,0-1 1,0 0 0,0 1 0,0 0-1,-3 26 1447,0 2-1760,3-29 171,0 1 0,0-1 0,0 1-1,0-1 1,0 1 0,0-1 0,0 1-1,0-1 1,0 1 0,1-1 0,-1 1-1,0-1 1,0 1 0,0-1 0,1 1-1,-1-1 1,0 1 0,0-1 0,1 0-1,-1 1 1,0-1 0,1 1 0,-1-1-1,0 0 1,1 1 0,-1-1 0,1 0-1,-1 0 1,1 1 0,-1-1 0,0 0-1,1 0 1,-1 0 0,1 0 0,0 1-1,4-1-1249,-1 0 0,1-1 0,-1 1-1,1-1 1,-1 0 0,1 0 0,4-2-1,21-11-10369</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8.828"/>
    </inkml:context>
    <inkml:brush xml:id="br0">
      <inkml:brushProperty name="width" value="0.025" units="cm"/>
      <inkml:brushProperty name="height" value="0.025" units="cm"/>
    </inkml:brush>
  </inkml:definitions>
  <inkml:trace contextRef="#ctx0" brushRef="#br0">127 0 13421,'0'0'12636,"-5"9"-11686,-17 29 75,1 1 0,-18 49 0,31-66-912,0 1 0,2-1 0,1 2 0,0-1-1,2 0 1,-1 30 0,4-53-112,0 0 0,0 0 0,0 1 0,0-1 0,0 0 0,0 0 0,0 1 1,0-1-1,0 0 0,0 1 0,0-1 0,0 0 0,0 0 0,0 1 0,0-1 0,0 0 0,0 0 0,1 1 1,-1-1-1,0 0 0,0 0 0,0 0 0,0 1 0,0-1 0,1 0 0,-1 0 0,0 0 0,0 1 0,0-1 1,1 0-1,-1 0 0,0 0 0,0 0 0,1 0 0,-1 0 0,0 1 0,0-1 0,1 0 0,-1 0 0,0 0 0,0 0 1,1 0-1,-1 0 0,0 0 0,0 0 0,1 0 0,-1 0 0,0 0 0,0 0 0,1 0 0,-1-1 0,0 1 1,0 0-1,1 0 0,-1 0 0,0 0 0,0 0 0,1 0 0,-1-1 0,0 1 0,11-8-3,28-50-123,-34 48 49,0 1 0,1 0 0,0 0 0,1 1 0,0 0 0,9-9 0,-15 16 71,0 1 0,0-1 0,0 1 0,0-1-1,0 1 1,0-1 0,0 1 0,0 0 0,0 0 0,0-1-1,0 1 1,0 0 0,0 0 0,0 0 0,0 0 0,0 0-1,0 1 1,0-1 0,0 0 0,0 0 0,0 1-1,0-1 1,0 0 0,1 2 0,25 16 120,-11-8-47,-3-3-39,1-1 1,0-1-1,0-1 1,1 0-1,0 0 1,-1-2-1,29 2 0,-35-3 12,0-1 0,0 0 0,0 0 0,0-1-1,0 0 1,0 0 0,0-1 0,0 0-1,-1-1 1,1 0 0,-1 0 0,1 0 0,-1-1-1,0 0 1,0-1 0,6-4 0,-12 8-31,0 0 0,0 0 0,0 0-1,0 0 1,0 0 0,0 0 0,0 0 0,0 0 0,0 0 0,0 0 0,-1-1 0,1 1 0,0 0 0,-1-1 0,1 1 0,-1 0 0,0-1 0,1 1 0,-1-1 0,0 1 0,0 0 0,0-1 0,0 1 0,0-1 0,0 1 0,0-1 0,0 1 0,-1 0 0,1-1 0,-1 1 0,1-1 0,-1 0 0,-1 0-12,1 0 0,-1 1-1,0-1 1,0 1 0,1-1 0,-1 1 0,0 0 0,0 0-1,0 0 1,0 0 0,-1 0 0,1 0 0,0 1 0,0-1-1,0 1 1,-1-1 0,1 1 0,-4 0 0,0-1-5,0 1 0,0-1 1,0 1-1,-1 1 0,1-1 1,0 1-1,0 1 0,0-1 1,0 1-1,0 0 0,1 0 1,-1 0-1,0 1 0,1 0 1,0 0-1,0 1 0,0-1 1,0 1-1,0 0 0,1 0 1,-1 1-1,1-1 0,0 1 1,1 0-1,-1 0 0,1 1 1,0-1-1,0 0 0,1 1 1,0 0-1,-3 8 0,5-12-44,-1 1-1,1-1 0,0 0 1,0 0-1,0 1 1,0-1-1,0 0 0,0 1 1,0-1-1,1 0 0,0 1 1,-1-1-1,1 0 1,0 0-1,0 0 0,0 0 1,0 0-1,0 0 1,1 0-1,-1 0 0,3 2 1,-1 0-246,1-2 1,0 1 0,0 0 0,0-1 0,0 1 0,1-1-1,-1 0 1,1-1 0,8 3 0,8 0-1839,1-1 0,-1 0 1,35-2-1,-53-1 1772,14-1-1472,0 0-1,-1-1 1,1-1-1,29-10 0,-27 7 935,-2-1 0,26-13 0,-32 13 1421,0 1 0,0-2 0,0 0 0,-1 0 0,17-18 1,-22 20 570,-1 1 1,0-1 0,0 0 0,0 0-1,-1-1 1,1 1 0,-2-1 0,1 1-1,-1-1 1,0 0 0,2-9-1,-4 15-995,1 0 0,-1 0-1,0 0 1,1 0-1,-1 0 1,0 0 0,0 0-1,0 0 1,0 0-1,0 0 1,0 0 0,0 0-1,0 0 1,0 0-1,-1 0 1,1 0-1,0 0 1,-1 0 0,1 0-1,0 0 1,-1 0-1,1 0 1,-1 0 0,0 0-1,1 0 1,-1 1-1,0-1 1,1 0 0,-1 1-1,0-1 1,0 0-1,0 1 1,0-1-1,1 1 1,-1-1 0,0 1-1,0-1 1,0 1-1,0 0 1,0 0 0,0-1-1,0 1 1,0 0-1,0 0 1,0 0 0,0 0-1,-2 0 1,0 1-74,1-1 1,-1 1-1,0 0 0,1 0 1,-1 0-1,1 0 1,-1 0-1,1 1 0,0-1 1,0 1-1,-1-1 0,1 1 1,0 0-1,0 0 1,1 0-1,-1 0 0,-2 4 1,2-4-100,0 1 0,1 0 0,-1-1 0,1 1 0,0 0 0,-1 0-1,2 0 1,-1-1 0,0 1 0,0 0 0,1 0 0,0 1 0,-1-1 0,1 0 0,0 0 0,1 0 0,-1 0 0,0 0 0,1 0 0,0 0 0,0 0 0,0 0 0,0-1-1,0 1 1,0 0 0,1 0 0,-1-1 0,1 1 0,0-1 0,0 1 0,0-1 0,0 0 0,0 0 0,1 0 0,3 3 0,9 4-847,0 0-1,1 0 1,0-2 0,1 0 0,20 5-1,23 12-279,-58-24 1296,0 1 0,-1 0 1,1 0-1,0-1 0,-1 1 0,1 0 0,-1 0 0,1 0 1,-1 1-1,1-1 0,-1 0 0,0 1 0,0-1 0,0 0 1,0 1-1,0 0 0,0-1 0,0 1 0,0-1 0,1 4 0,-3-4 80,1 0-1,0 1 0,0-1 0,-1 0 0,1 0 0,-1 0 1,1 0-1,-1 0 0,0 0 0,1 0 0,-1 0 0,0 0 1,0 0-1,0 0 0,1 0 0,-1 0 0,0 0 0,0-1 0,0 1 1,0 0-1,0-1 0,-2 1 0,-7 4 508,1-1 0,-1 0 0,0-1 0,-1-1 0,-15 3 0,21-4-620,-81 6 1202,79-7-1644,1 0 0,-1-1 0,1 0 0,-1 0 0,0-1-1,-7-2 1,-11-12-5751</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9.567"/>
    </inkml:context>
    <inkml:brush xml:id="br0">
      <inkml:brushProperty name="width" value="0.025" units="cm"/>
      <inkml:brushProperty name="height" value="0.025" units="cm"/>
    </inkml:brush>
  </inkml:definitions>
  <inkml:trace contextRef="#ctx0" brushRef="#br0">75 7 18385,'-4'-6'4981,"-6"12"-3456,-6 14-1384,6 2-85,1 1 0,-8 27 0,15-41-53,0-1 1,1 0-1,-1 1 1,1 0-1,1-1 1,0 1-1,0-1 1,1 1-1,2 15 1,-1-22 0,-1 1 0,0-1 0,0 0 0,1-1 1,-1 1-1,1 0 0,-1 0 0,1-1 1,0 1-1,0-1 0,0 1 0,0-1 1,0 0-1,0 1 0,0-1 0,0 0 1,1-1-1,-1 1 0,0 0 0,1-1 1,-1 1-1,0-1 0,1 0 0,3 0 0,6 1 41,0 0-1,-1-2 0,21-2 0,-16 0-28,-1-1-1,0-1 0,0 0 0,0-1 1,-1-1-1,1 0 0,-2-1 0,1 0 0,23-20 1,-26 19-8,0-1 1,-1 1 0,0-1-1,-1-1 1,0 0 0,-1 0-1,0-1 1,-1 0 0,0-1-1,-1 1 1,7-20 0,-13 17-118,-11 26-132,-12 27-125,18-28 389,2 0-1,0 0 0,0 0 1,0 0-1,1 0 0,1 0 1,0 1-1,0-1 0,1 0 1,0 1-1,4 17 1,-4-23 9,1-1 0,1 1 1,-1-1-1,0 0 0,1 0 1,0 1-1,0-1 0,0-1 1,1 1-1,-1 0 0,1 0 1,0-1-1,0 0 1,0 1-1,1-1 0,-1 0 1,1-1-1,-1 1 0,1-1 1,0 1-1,0-1 0,0 0 1,1-1-1,-1 1 0,0-1 1,0 1-1,1-1 1,7 0-1,-4 0 66,-1 0 1,1 0 0,0-1-1,-1-1 1,1 1 0,0-1-1,-1 0 1,1-1-1,-1 0 1,1 0 0,-1 0-1,0-1 1,0 0 0,0-1-1,-1 1 1,1-1-1,-1-1 1,0 1 0,0-1-1,0 0 1,0-1-1,-1 1 1,0-1 0,0 0-1,-1 0 1,0 0 0,0-1-1,0 0 1,-1 0-1,0 0 1,0 0 0,0 0-1,-1-1 1,-1 1 0,1-1-1,-1 1 1,0-11-1,-5-33-5556,3 48 4866,1 1 1,-1-1 0,0 0-1,0 1 1,0-1-1,0 1 1,0 0-1,-1-1 1,1 1-1,-1 0 1,0 0-1,1 0 1,-1 0-1,0 0 1,0 0 0,-4-2-1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0.113"/>
    </inkml:context>
    <inkml:brush xml:id="br0">
      <inkml:brushProperty name="width" value="0.025" units="cm"/>
      <inkml:brushProperty name="height" value="0.025" units="cm"/>
    </inkml:brush>
  </inkml:definitions>
  <inkml:trace contextRef="#ctx0" brushRef="#br0">71 154 15118,'0'0'4351,"5"-9"112,4-14-2572,-3 7-441,1-1 0,15-25 0,-21 40-1449,1 1 0,-1-1 0,1 1 0,-1 0 1,1 0-1,0-1 0,0 1 0,0 0 1,-1 1-1,1-1 0,0 0 0,0 0 1,0 1-1,4-1 0,-5 1-15,0-1 1,0 1-1,0 0 0,0 0 1,0 0-1,0 0 0,0 0 0,0 0 1,0 0-1,0 0 0,0 0 1,0 0-1,0 0 0,0 1 0,0-1 1,0 1-1,0-1 0,0 0 1,0 1-1,0 0 0,0-1 0,0 1 1,0-1-1,-1 1 0,1 0 1,0 0-1,0-1 0,0 3 1,0-4 15,-1 1-8,1-1 1,-1 0-1,0 1 1,1-1-1,-1 0 1,0 0-1,0 1 0,1-1 1,-1 0-1,0 0 1,0 1-1,0-1 1,0 0-1,0 0 1,0 0-1,0 1 1,0-1-1,0 0 0,-1 0 1,1 1-1,0-1 1,0 0-1,-1 0 1,1 1-1,0-1 1,-1 0-1,1 1 1,-1-1-1,1 1 0,-1-1 1,1 0-1,-1 1 1,0-1-1,1 1 1,-1-1-1,-1 0 1,-1-1 2,0 1 0,0-1 0,0 0 0,-1 1 0,1 0 0,0 0 0,-1 0 0,1 0 0,-1 0 1,0 1-1,1 0 0,-1 0 0,1 0 0,-1 0 0,0 0 0,1 1 0,-1-1 0,1 1 0,-1 0 0,1 0 1,0 0-1,-1 1 0,1-1 0,-4 3 0,-2 2 125,1 0 1,1 1-1,-1 0 1,1 0 0,0 1-1,1 0 1,-7 10-1,11-16-105,1-1-1,-1 1 0,1 0 1,-1 0-1,1 0 0,0 0 1,0 0-1,0 0 0,0 0 1,0 0-1,0 0 0,1 0 1,-1 1-1,1-1 1,-1 0-1,1 0 0,0 1 1,0-1-1,0 0 0,0 1 1,0-1-1,1 0 0,-1 0 1,1 1-1,-1-1 1,1 0-1,0 0 0,0 0 1,0 0-1,2 3 0,0 2-19,1-1 1,0 0-1,0 0 0,0 0 0,1 0 0,0 0 0,0-1 0,0 0 1,1 0-1,0-1 0,0 1 0,0-1 0,12 6 0,-13-8-5,-1 0 0,1-1-1,0 1 1,0-1-1,-1 0 1,1 0 0,0 0-1,0-1 1,0 0 0,0 0-1,0 0 1,0 0-1,0-1 1,0 0 0,-1 0-1,1 0 1,0-1 0,-1 0-1,1 0 1,0 0 0,5-4-1,3-2-690,1-2 1,-2 1-1,0-2 0,20-20 0,-26 23-858,0 1-1,-1-1 1,0 0-1,0-1 1,6-13-1,-1-8-6230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0.883"/>
    </inkml:context>
    <inkml:brush xml:id="br0">
      <inkml:brushProperty name="width" value="0.025" units="cm"/>
      <inkml:brushProperty name="height" value="0.025" units="cm"/>
    </inkml:brush>
  </inkml:definitions>
  <inkml:trace contextRef="#ctx0" brushRef="#br0">142 1 16367,'0'0'3171,"-4"8"-1484,-6 15-695,2 1 0,0-1-1,2 1 1,-5 33 0,-8 112 308,14-110-1526,5-32-641,0-23 461,1 0 0,-1 0 0,0 1 0,-1-1 0,1 0-1,-1 0 1,0 1 0,-1 5 0,1-10 329,1 1 1,0-1-1,0 0 0,0 0 0,-1 1 0,1-1 1,0 0-1,0 0 0,-1 1 0,1-1 0,0 0 1,0 0-1,-1 0 0,1 1 0,0-1 0,-1 0 1,1 0-1,0 0 0,-1 0 0,1 0 0,0 0 1,-1 0-1,1 0 0,0 0 0,-1 0 1,1 0-1,0 0 0,-1 0 0,1 0 0,0 0 1,-1 0-1,1 0 0,0 0 0,-1 0 0,1-1 1,0 1-1,-1 0 0,1 0 0,0 0 0,0 0 1,-1-1-1,1 1 0,0 0 0,0 0 0,-1-1 1,1 1-1,0 0 0,0 0 0,0-1 0,0 1 1,-1 0-1,1-1 0,0 1 0,0 0 0,0-1 1,-12-20 152,11 20-181,-5-14 294,0 1 0,1-1 0,0 1 0,1-1 0,1 0 0,-2-22 0,0-95 2011,5 117-1394,0 15-718,0-1-1,0 0 1,1 1-1,-1-1 0,0 0 1,0 1-1,0-1 1,1 0-1,-1 1 1,0-1-1,0 0 1,1 1-1,-1-1 1,1 1-1,-1-1 1,1 1-1,-1-1 0,0 1 1,1-1-1,0 1 1,-1 0-1,1-1 1,-1 1-1,1-1 1,-1 1-1,1 0 1,0 0-1,-1-1 1,1 1-1,0 0 0,-1 0 1,1 0-1,0 0 1,-1 0-1,1 0 1,0 0-1,-1 0 1,1 0-1,0 0 1,-1 0-1,1 0 0,0 1 1,-1-1-1,1 0 1,0 0-1,-1 1 1,1-1-1,-1 0 1,1 1-1,0 0 1,43 21-571,-33-16 797,6 2-78,0-1 0,32 9 1,-33-13-1140,0 1 1,0-2 0,0 0 0,1-1 0,-1-1-1,25-2 1,-33 1 437,0 0 0,0-1-1,0 0 1,0 0 0,-1-1-1,1 0 1,-1 0 0,0-1-1,1 0 1,-2 0 0,1 0 0,0-1-1,11-11 1,-14 10 497,1 0 1,-1 0-1,0 0 0,0 0 1,-1-1-1,1 1 0,-1-1 1,-1 0-1,0 0 0,3-13 0,-3-18 1624,-2 37-1637,0 1 0,0-1 1,0 0-1,0 1 0,0-1 1,0 1-1,-1-1 0,1 1 1,0-1-1,0 1 0,-1-1 1,1 1-1,0-1 0,-1 1 1,1-1-1,0 1 0,-1-1 0,1 1 1,-1 0-1,1-1 0,-1 1 1,1 0-1,-1-1 0,1 1 1,-1 0-1,1 0 0,-1-1 1,1 1-1,-1 0 0,0 0 1,1 0-1,-1 0 0,1 0 1,-1 0-1,0 0 0,1 0 1,-1 0-1,1 0 0,-1 0 1,1 0-1,-1 0 0,0 0 1,1 0-1,-1 1 0,1-1 1,-1 0-1,1 1 0,-1-1 1,1 0-1,-1 1 0,1-1 0,-1 0 1,1 1-1,0-1 0,-1 1 1,1-1-1,-1 1 0,-3 3 80,0 0-1,0 0 1,1 1-1,-1-1 1,1 1-1,0 0 1,0-1-1,0 1 1,1 1-1,-2 5 1,-18 58 475,21-66-534,-8 29 242,1 0 1,1 0-1,2 1 0,2-1 0,1 1 1,1 0-1,4 33 0,0-55-2331,0-17-169,0-16 1173,-5-1 1702,0 1 0,-1-1 0,-10-33-1,7 35-538,1-2-1,2 1 0,-3-34 1,6 54-72,0 0 0,0 0 1,0 1-1,1-1 0,-1 0 1,0 1-1,1-1 0,-1 0 1,1 1-1,0-1 0,-1 1 0,1-1 1,0 1-1,0-1 0,0 1 1,0 0-1,0-1 0,0 1 1,0 0-1,1 0 0,2-2 1,-1 1 21,0 0-1,1 1 1,-1-1 0,1 1 0,-1 0 0,1 0 0,-1 1 0,1-1-1,7 0 1,7 2-1342,-1 0-1,1 0 0,24 7 1,-37-7 356,43 8-8520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1.350"/>
    </inkml:context>
    <inkml:brush xml:id="br0">
      <inkml:brushProperty name="width" value="0.025" units="cm"/>
      <inkml:brushProperty name="height" value="0.025" units="cm"/>
    </inkml:brush>
  </inkml:definitions>
  <inkml:trace contextRef="#ctx0" brushRef="#br0">102 1 13068,'0'0'2285,"-5"8"630,-17 29 665,-19 45 1,35-69-3043,0 0-1,2 1 1,-1 0-1,2 0 1,0 0-1,0 0 1,0 29-1,3-40-530,1-1-1,0 0 1,-1 1-1,1-1 0,0 0 1,0 0-1,0 0 1,1 0-1,-1 0 0,0 0 1,1 0-1,0 0 0,-1 0 1,1-1-1,0 1 1,0-1-1,0 1 0,0-1 1,0 0-1,0 0 0,0 0 1,0 0-1,0 0 1,1 0-1,-1-1 0,0 1 1,1-1-1,-1 1 1,0-1-1,4 0 0,13 2-545,0 0-1,33-2 1,-32-1-592,1 1 51,-6-1 120,-1 1 0,0 0 0,1 1 0,22 5 0,-34-6 955,-1 1 0,0-1 0,0 1 0,0 0-1,0 0 1,1 0 0,-1 0 0,0 0 0,-1 0 0,1 0 0,0 1 0,0-1-1,0 1 1,-1-1 0,1 1 0,-1 0 0,1-1 0,-1 1 0,0 0-1,0 0 1,0 0 0,0 0 0,0 0 0,0 0 0,0 0 0,-1 1-1,1-1 1,-1 0 0,1 0 0,-1 1 0,0-1 0,0 0 0,0 0-1,0 1 1,-1-1 0,1 2 0,-2 0 233,1 0-1,-1-1 1,0 0 0,1 1-1,-2-1 1,1 0-1,0 0 1,0 0 0,-1-1-1,0 1 1,1 0 0,-1-1-1,0 0 1,0 1-1,-1-1 1,1-1 0,0 1-1,-1 0 1,-5 1 0,-3 2 406,0-1 0,0 0 1,0-1-1,-21 3 1,26-5-587,1 0 0,0-1 1,-1 0-1,1 0 1,-1 0-1,1-1 0,0 0 1,-11-3-1,15 3-282,0 0-1,0 0 1,0 0-1,0 0 1,0-1-1,1 1 0,-1 0 1,0-1-1,1 1 1,-1-1-1,-1-2 1,1 1-561,1 0 0,-1 0 0,1 0 0,-1 0 0,1 0-1,0-1 1,0 1 0,0-6 0,-1-17-7645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2.417"/>
    </inkml:context>
    <inkml:brush xml:id="br0">
      <inkml:brushProperty name="width" value="0.025" units="cm"/>
      <inkml:brushProperty name="height" value="0.025" units="cm"/>
    </inkml:brush>
  </inkml:definitions>
  <inkml:trace contextRef="#ctx0" brushRef="#br0">20 127 12139,'11'1'5825,"-8"-1"-5469,13 1 1164,-1 0-1,0-1 1,0-1-1,30-4 0,-41 4-1454,-1 1-1,0-1 0,1 0 0,-1 0 0,0 0 0,1-1 0,-1 1 0,0-1 0,0 0 0,0 0 0,0 0 0,-1 0 0,1 0 0,0 0 1,-1-1-1,0 0 0,1 1 0,-1-1 0,0 0 0,0 0 0,-1 0 0,1 0 0,-1 0 0,1 0 0,-1-1 0,0 1 0,0 0 1,-1-1-1,1 1 0,-1-1 0,1-5 0,-1 7-66,0 1 0,0-1 0,-1 1 0,1-1 0,0 1 0,-1-1 0,1 1 0,-1-1 0,1 1 0,-1 0 0,0-1 0,1 1 0,-1 0 0,0-1 0,0 1 0,0 0 0,0 0 0,0 0 0,0 0-1,0 0 1,-1 0 0,1 0 0,0 0 0,-2 0 0,-1-1-17,0 0-1,-1 1 1,1-1-1,0 1 1,-1 0-1,1 1 1,0-1-1,-8 1 1,4 0-7,0 0 0,0 0 0,0 1 0,1 1 0,-1-1 0,0 1 0,1 0 0,-1 1 0,-12 6 0,16-6 22,-1 1 1,0 0-1,1 0 0,0 1 0,0-1 1,1 1-1,-1 0 0,1 0 1,0 0-1,0 0 0,0 1 0,1-1 1,0 1-1,-2 6 0,4-10 6,-1 1 0,1 0 0,-1-1-1,1 1 1,0 0 0,0-1 0,0 1 0,0 0-1,1-1 1,-1 1 0,1 0 0,0-1 0,0 1-1,-1-1 1,2 1 0,-1-1 0,0 0 0,0 1-1,1-1 1,-1 0 0,1 0 0,0 0 0,0 0-1,0 0 1,0 0 0,0 0 0,0-1 0,0 1-1,0-1 1,1 1 0,-1-1 0,0 0 0,3 1-1,8 2 17,0 0 0,1-1-1,-1 0 1,1-1-1,-1-1 1,1 0 0,-1-1-1,1 0 1,-1-1 0,1-1-1,-1 0 1,26-7-1,-28 5-93,1 1-1,-1-1 0,1-1 0,-2 0 0,1-1 0,0 0 1,-1-1-1,0 0 0,-1 0 0,1-1 0,-1 0 0,-1-1 0,0 0 1,12-16-1,-44 49-1082,20-15 1206,0 0 0,0 0 0,1 1 0,0 0 0,1-1 0,0 1 0,0 0 0,1 0 0,1 11 0,0-17-34,0-1 0,0 0 0,1 0-1,-1 0 1,1 0 0,0 0 0,0 0-1,0 0 1,1 0 0,-1 0 0,0 0 0,1-1-1,0 1 1,0-1 0,0 1 0,0-1-1,0 0 1,0 1 0,1-1 0,-1 0 0,1-1-1,-1 1 1,1 0 0,0-1 0,0 1-1,0-1 1,0 0 0,0 0 0,0 0 0,0 0-1,0-1 1,4 1 0,4 0-3,1 0 1,-1 0-1,1-1 1,-1-1-1,1 0 1,-1 0-1,1-2 1,-1 1-1,0-1 1,12-5-1,-15 5-7,-1 0 0,0-1 0,-1 1-1,1-1 1,-1-1 0,1 1 0,-1-1 0,0 0-1,-1 0 1,0-1 0,1 0 0,-2 0 0,1 0-1,-1-1 1,7-12 0,-6-6-343,-5 25 318,0-1 0,0 1 0,-1 0 1,1-1-1,0 1 0,0 0 0,0-1 1,0 1-1,-1 0 0,1-1 0,0 1 1,0 0-1,0-1 0,-1 1 0,1 0 1,0 0-1,-1-1 0,1 1 0,0 0 1,-1 0-1,1 0 0,0 0 0,-1-1 1,1 1-1,0 0 0,-1 0 0,1 0 1,0 0-1,-1 0 0,1 0 0,-1 0 0,1 0 1,-1 0-1,-1 0 5,1 1 0,-1 0 0,1 0 0,-1-1 0,0 1 0,1 0 0,0 0 0,-1 0-1,1 1 1,0-1 0,-1 0 0,1 0 0,0 1 0,0-1 0,0 1 0,0-1 0,0 1 0,0-1 0,1 1 0,-1 0 0,0-1 0,1 1 0,-1 2 0,0-1 44,0 0 1,0 1 0,0-1 0,0 0-1,1 1 1,-1-1 0,1 1 0,0-1-1,0 0 1,0 1 0,1-1 0,-1 1-1,1-1 1,0 0 0,0 1 0,0-1 0,0 0-1,0 0 1,1 0 0,0 0 0,-1 0-1,1 0 1,0 0 0,4 4 0,-1-4-9,0 0 0,-1 0 0,1 0 0,1-1 1,-1 0-1,0 1 0,0-2 0,1 1 1,-1-1-1,1 0 0,0 0 0,-1 0 0,1-1 1,8 0-1,-4 0-1,0-1 0,0 0 0,0-1-1,0 0 1,-1-1 0,1 0 0,-1 0 0,0-1 0,0 0 0,0 0 0,0-1-1,-1 0 1,0-1 0,0 0 0,0 0 0,-1-1 0,0 0 0,0 0 0,7-10 0,-13 16-31,-1 1 0,1-1 1,0 1-1,-1-1 0,1 1 1,-1-1-1,1 1 0,0 0 1,-1-1-1,1 1 1,0 0-1,0 0 0,-1 0 1,1-1-1,0 1 0,0 0 1,-1 0-1,1 0 0,0 0 1,0 0-1,-1 1 1,1-1-1,0 0 0,0 0 1,-1 0-1,1 1 0,0-1 1,-1 0-1,1 0 0,0 1 1,-1-1-1,1 1 1,0 0-1,29 22 145,-3-2-37,-17-17-101,1 0 1,0 0-1,1-2 1,-1 1 0,0-1-1,1-1 1,-1 0 0,1-1-1,14 0 1,-21-1-8,0 0 0,0 1 1,1-1-1,-1-1 1,0 1-1,0-1 0,0 0 1,-1 0-1,1 0 0,5-4 1,-8 4 13,0 0 1,0 1-1,0-1 1,0 0 0,-1 0-1,1-1 1,0 1-1,-1 0 1,0 0-1,1-1 1,-1 1-1,0-1 1,0 1 0,0-1-1,-1 1 1,1-1-1,-1 0 1,1 1-1,-1-1 1,0-4 0,0 4-29,-1 1 1,1-1-1,-1 0 1,0 0 0,1 0-1,-1 0 1,-1 1-1,1-1 1,0 1 0,-1-1-1,1 1 1,-1-1-1,0 1 1,1 0 0,-1 0-1,-1-1 1,1 1-1,0 1 1,0-1 0,-1 0-1,1 1 1,-1-1-1,1 1 1,-1 0 0,0-1-1,-3 0 1,1 0-122,-1 0 0,0 1 0,0-1 0,0 1 0,0 0 0,0 1 0,0 0 1,0-1-1,0 2 0,0-1 0,-11 3 0,16-3 147,0 0 0,0 0 0,0 1 0,0-1 0,0 1 0,-1-1-1,1 0 1,0 1 0,0 0 0,0-1 0,0 1 0,0 0 0,1-1 0,-1 1 0,0 0 0,0 0 0,0 0 0,1 0 0,-1 0 0,0 0 0,1 0 0,-1 0 0,1 0 0,-1 0 0,1 0-1,0 0 1,-1 0 0,1 0 0,0 0 0,0 1 0,0-1 0,-1 0 0,1 0 0,1 0 0,-1 0 0,0 1 0,0-1 0,0 0 0,1 0 0,-1 0 0,0 0 0,2 2-1,-1 1 0,1-1-1,0 1 0,0-1 1,0 1-1,1-1 0,-1 0 1,1 0-1,0 0 0,0 0 1,6 4-1,13 7-273,0-1 0,1-1 0,1-1 0,0-1 0,0-1 0,1-1 0,0-2 0,0 0 0,50 4 0,-71-41 5813,-1 9-4940,0 13-932,2 1 0,0-1 0,0 1 0,0 1 0,1-1-1,0 1 1,0 0 0,1 0 0,0 0 0,10-6 0,8-10-4483,-1 1-1615</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2.763"/>
    </inkml:context>
    <inkml:brush xml:id="br0">
      <inkml:brushProperty name="width" value="0.025" units="cm"/>
      <inkml:brushProperty name="height" value="0.025" units="cm"/>
    </inkml:brush>
  </inkml:definitions>
  <inkml:trace contextRef="#ctx0" brushRef="#br0">88 1 13293,'-8'9'1451,"-1"1"0,1 0 0,1 1 1,0 0-1,0 0 0,-8 21 0,10-20-1066,0 0 0,1 1 0,1-1 0,0 1 0,0 0-1,1 0 1,1 0 0,0 0 0,1 0 0,1 1-1,2 14 1,-3-24-411,2 1-1,-1-1 1,0 1-1,1-1 1,0 0-1,0 0 1,0 1-1,1-1 1,0-1-1,-1 1 1,1 0 0,0-1-1,1 1 1,-1-1-1,1 0 1,-1 0-1,1 0 1,0-1-1,0 1 1,0-1-1,0 0 1,1 0-1,-1 0 1,0-1-1,1 0 1,0 0-1,5 1 1,13 1-1014,0-1 0,0-1 0,0-2 0,32-3 1,5 0-1023,-60 4 2112,1 0 1,0 1-1,-1-1 1,1 0-1,0 0 1,0 1-1,-1-1 1,1 0-1,-1 1 1,1-1-1,0 1 1,-1-1-1,1 1 1,-1-1-1,1 1 1,-1 0-1,1-1 1,-1 1-1,0 0 1,1-1-1,-1 1 1,0 0-1,1-1 1,-1 1-1,0 0 1,0-1-1,0 1 1,1 0-1,-1 0 1,0 0-1,0-1 1,0 1-1,0 0 1,0 0-1,-1-1 1,1 1-1,0 0 1,0 0-1,0-1 1,-1 1-1,1 0 1,0-1-1,-1 1 1,0 0-1,-14 34 1244,11-30-1141,-1 1-1,0-1 1,-1 0 0,1 0-1,-1 0 1,0-1 0,0 0-1,-1 0 1,1-1 0,-1 0-1,0 0 1,0 0 0,0-1 0,0 0-1,0 0 1,0-1 0,-1 0-1,1 0 1,-12-1 0,18 0-355,0-1 1,0 1 0,0-1 0,0 1 0,0-1 0,0 1 0,0-1 0,0 0 0,1 1-1,-1-1 1,0 0 0,0 0 0,1 0 0,-1 0 0,1 0 0,-1 1 0,1-1-1,-1 0 1,1 0 0,-1 0 0,1 0 0,0 0 0,0-1 0,0 1 0,-1 0 0,1 0-1,0 0 1,0 0 0,0 0 0,0 0 0,1 0 0,-1 0 0,0 0 0,0 0-1,1-1 1,-1 0-731,2-23-8710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3.122"/>
    </inkml:context>
    <inkml:brush xml:id="br0">
      <inkml:brushProperty name="width" value="0.025" units="cm"/>
      <inkml:brushProperty name="height" value="0.025" units="cm"/>
    </inkml:brush>
  </inkml:definitions>
  <inkml:trace contextRef="#ctx0" brushRef="#br0">200 1 17681,'0'0'5669,"-12"1"-3859,-15 2-1151,3-1-159,1 0 0,0 2 1,0 1-1,-23 8 0,44-13-503,1 0-1,0 0 1,0 1-1,0-1 1,0 1-1,0-1 1,0 0-1,0 1 1,0 0-1,1-1 1,-1 1-1,0 0 1,0-1-1,0 1 1,0 0-1,1 0 1,-1-1-1,0 1 1,1 0-1,-1 0 1,1 0-1,-1 0 1,1 0-1,-1 0 1,1 0 0,0 0-1,0 0 1,-1 0-1,1 2 1,1-1-41,0 0 1,-1 0-1,1-1 1,0 1-1,0 0 1,1-1-1,-1 1 1,0-1 0,0 1-1,1-1 1,-1 1-1,1-1 1,-1 0-1,4 2 1,10 6-417,0-1-1,28 11 1,-40-18 419,34 13-183,-20-9 132,-1 1 1,0 0-1,-1 2 0,0 0 1,27 18-1,-41-25 105,0-1 0,0 1 0,0 0 0,0 0 0,1 0 0,-1 0 0,0 0 0,0 0 0,-1 0 0,1 0 0,0 0 0,0 0 0,0 0-1,-1 0 1,1 1 0,-1-1 0,1 0 0,-1 1 0,1-1 0,-1 0 0,0 1 0,0-1 0,1 0 0,-1 1 0,0-1 0,-1 3 0,0-2 31,0-1-1,0 0 1,0 1-1,0-1 1,-1 0-1,1 0 1,0 0 0,-1 0-1,1 0 1,-1 0-1,1 0 1,-1 0 0,0-1-1,1 1 1,-1-1-1,0 1 1,-2 0-1,-6 1 140,1-1 0,-1 0-1,0 0 1,1-1 0,-1 0-1,-17-2 1,26 1-223,0 1 1,0-1 0,0 1-1,0-1 1,0 1-1,0-1 1,0 1-1,0-1 1,0 0-1,0 0 1,0 1-1,0-1 1,1 0-1,-1 0 1,0 0 0,0 0-1,1 0 1,-1 0-1,1 0 1,-1 0-1,1 0 1,-1 0-1,1-1 1,0 1-1,-1-2 1,-1-19-5635,2 6-1602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1.505"/>
    </inkml:context>
    <inkml:brush xml:id="br0">
      <inkml:brushProperty name="width" value="0.025" units="cm"/>
      <inkml:brushProperty name="height" value="0.025" units="cm"/>
    </inkml:brush>
  </inkml:definitions>
  <inkml:trace contextRef="#ctx0" brushRef="#br0">1 1607 9513,'0'0'1436,"25"-5"3224,83-27-1173,150-29-3242,492-143-186,-297 68-91,-42 26-877,509-139 670,760-152 1258,17 89 444,-1643 302-1414,172-36-18,-219 44-185,-4 1 20,-1 1 0,0 0 0,0-1 0,0 1 0,1-1 0,-1 0 0,0 0 0,0 0 0,0 0 0,0 0 0,0 0 0,-1 0 0,1 0 0,0-1 0,-1 1 0,1-1 0,0 0 0,-1 1 0,0-1 0,2-3 0,-3-8-4259</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3.500"/>
    </inkml:context>
    <inkml:brush xml:id="br0">
      <inkml:brushProperty name="width" value="0.025" units="cm"/>
      <inkml:brushProperty name="height" value="0.025" units="cm"/>
    </inkml:brush>
  </inkml:definitions>
  <inkml:trace contextRef="#ctx0" brushRef="#br0">1 33 12172,'0'0'19218,"75"-5"-18674,-39 5-320,9 0-160,2 0-160,1 0-897,1-3-1729,3-7-2787,-5-4-6599</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4.115"/>
    </inkml:context>
    <inkml:brush xml:id="br0">
      <inkml:brushProperty name="width" value="0.025" units="cm"/>
      <inkml:brushProperty name="height" value="0.025" units="cm"/>
    </inkml:brush>
  </inkml:definitions>
  <inkml:trace contextRef="#ctx0" brushRef="#br0">481 52 20467,'0'0'2397,"-3"-8"-85,2 5-2190,-1 0 1,1 1 0,0-1-1,0 1 1,-1-1 0,0 1-1,1-1 1,-1 1 0,0 0-1,0 0 1,0 0 0,-4-2-1,3 2-49,-1 0 0,1 1 0,-1 0 0,1 0-1,-1 0 1,0 0 0,0 0 0,1 1 0,-1 0-1,0 0 1,0 0 0,-7 1 0,-5 1-46,-1 1-1,1 1 1,-1 1 0,1 0 0,0 1-1,1 1 1,0 0 0,-15 11 0,-12 8 349,-56 47 0,84-62-150,0 1 0,1 0 1,-15 19-1,25-27-213,-1 1 0,1-1 0,0 1 0,1 0 0,-1 0 0,1 1 0,0-1 0,0 0 0,0 1 0,1-1 0,0 1 0,0 0 0,0-1 0,1 9 0,0-12-35,0 0 1,0 0-1,1 0 1,-1 0-1,1 0 1,-1 0-1,1 0 1,0 0-1,0 0 1,0-1 0,0 1-1,0 0 1,0 0-1,0-1 1,1 1-1,-1-1 1,1 1-1,-1-1 1,3 3-1,1-2-43,-1 1-1,1-1 1,-1 0-1,1 0 1,0 0-1,-1-1 1,11 2-1,5 0-93,1-1-1,-1-2 0,22-1 1,-39 1 160,10-1-23,0 0-1,-1-1 1,1-1 0,-1 0 0,0-1 0,0 0 0,0 0 0,-1-2 0,1 1 0,-1-2-1,0 1 1,-1-1 0,18-16 0,-26 22 5,-1 0 0,0 0 0,1 0 0,-1 0 0,0-1 0,0 1 0,0 0 0,0-1 0,0 1-1,0-1 1,0 1 0,0-1 0,-1 1 0,1-1 0,-1 1 0,1-1 0,-1 0 0,1 1 0,-1-1 0,0 0 0,0 1 0,0-1 0,0 0 0,0 0 0,0 1 0,-1-1-1,1 0 1,0 1 0,-1-1 0,1 0 0,-1 1 0,-1-2 0,0 1 0,0-1-1,0 2 1,0-1 0,0 0-1,-1 0 1,1 1 0,-1-1-1,1 1 1,-1 0-1,0 0 1,0 0 0,1 0-1,-1 0 1,0 1 0,0-1-1,0 1 1,-4-1 0,-41 5 184,48-4-157,-1 0-1,0 0 1,0 1 0,1-1-1,-1 0 1,0 0 0,0 1-1,1-1 1,-1 0-1,0 1 1,1-1 0,-1 1-1,0-1 1,1 1 0,-1-1-1,1 1 1,-1-1-1,1 1 1,-1-1 0,1 1-1,-1 1 1,1-1-7,0 0-1,1 0 1,-1 0-1,0 0 1,1 0-1,-1-1 1,0 1-1,1 0 1,-1 0-1,1 0 1,0 0-1,-1-1 1,1 1-1,0 0 1,-1 0 0,1-1-1,0 1 1,0-1-1,0 1 1,0 0-1,-1-1 1,3 1-1,7 5-32,0-1 0,0 0-1,1-1 1,-1 0 0,1-1 0,0 0-1,0-1 1,19 2 0,94 0-360,-91-4 358,-32 0 31,0-1-1,1 1 0,-1 0 0,0 0 1,0 0-1,1 0 0,-1 0 1,0 0-1,0 1 0,1-1 0,-1 0 1,0 1-1,0-1 0,0 0 1,1 1-1,-1 0 0,0-1 0,0 1 1,0 0-1,0-1 0,0 1 1,0 0-1,0 0 0,0 0 0,-1 0 1,1 0-1,0 0 0,0 0 0,-1 0 1,1 0-1,-1 0 0,1 0 1,-1 1-1,1-1 0,-1 0 0,0 0 1,1 1-1,-1-1 0,0 0 1,0 0-1,0 1 0,0-1 0,0 0 1,0 0-1,-1 1 0,1-1 1,0 0-1,-1 0 0,1 0 0,-1 3 1,-4 9-36,-1 0 1,0 0-1,-16 23 1,7-9-3,3 6-513,9-11-4496,22-18-12430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4.649"/>
    </inkml:context>
    <inkml:brush xml:id="br0">
      <inkml:brushProperty name="width" value="0.025" units="cm"/>
      <inkml:brushProperty name="height" value="0.025" units="cm"/>
    </inkml:brush>
  </inkml:definitions>
  <inkml:trace contextRef="#ctx0" brushRef="#br0">236 1 17360,'0'0'6086,"-10"6"-5285,-15 11-101,2 1 0,0 0 0,2 2 0,-30 34 1,42-45-506,1 1 1,0 1 0,0 0-1,1 0 1,0 0 0,1 1 0,1 0-1,0 0 1,0 0 0,1 1-1,1 0 1,0 0 0,-2 18 0,5-28-191,0 0 0,0 0 0,1-1 1,-1 1-1,1 0 0,0 0 1,0 0-1,0-1 0,0 1 1,0 0-1,0-1 0,1 1 0,-1-1 1,1 0-1,0 1 0,0-1 1,0 0-1,0 0 0,4 3 1,-1-2-49,0 1 1,1-1 0,-1 0 0,1-1-1,0 1 1,0-1 0,0 0 0,12 1-1,-6-1-44,0 0-1,0-1 0,1-1 0,-1 0 0,0-1 0,0 0 0,0-1 0,0-1 0,16-4 0,-22 4 87,0 0 0,0-1 0,0 0 0,0 0-1,-1 0 1,1 0 0,-1-1 0,0 0 0,-1 0-1,9-12 1,-12 16-2,0-1 0,0 1 0,0-1 0,0 0 0,0 1 0,0-1-1,0 0 1,-1 1 0,1-1 0,-1 0 0,1 0 0,-1 1 0,0-1 0,1 0 0,-1 0 0,0 0 0,0 0-1,0 0 1,-1 1 0,1-1 0,0 0 0,-1 0 0,1 0 0,-1 1 0,1-1 0,-1 0 0,0 0-1,0 1 1,0-1 0,0 1 0,0-1 0,0 1 0,0-1 0,-1 1 0,1 0 0,-1 0 0,1-1 0,-1 1-1,1 0 1,-1 0 0,1 0 0,-1 1 0,-3-2 0,-4-2-32,0 1 0,-1 1 0,1-1 0,-1 1 0,-16 0 0,24 1 46,0 1 0,0-1 0,-1 1 0,1 0 0,0 0 0,0 0 0,0 0 1,-1 0-1,1 0 0,0 1 0,0-1 0,0 1 0,0 0 0,0-1 0,0 1 0,0 0 0,0 0 1,0 0-1,0 1 0,0-1 0,0 0 0,1 1 0,-1-1 0,1 1 0,-1-1 0,1 1 0,-1 0 1,1 0-1,-2 3 0,3-4-6,0 0 0,0 1 0,0-1 0,0 0 0,1 0 0,-1 0 0,0 0 1,1 1-1,-1-1 0,1 0 0,-1 0 0,1 0 0,-1 0 0,1 0 0,0 0 0,-1 0 0,1 0 1,0 0-1,0 0 0,0 0 0,0-1 0,0 1 0,0 0 0,0-1 0,0 1 0,0 0 1,0-1-1,0 0 0,0 1 0,0-1 0,0 1 0,3-1 0,44 10 84,-41-9-69,40 4-89,1-3 0,0-1-1,0-3 1,63-10-1,-105 15-31,-11 7 90,-8 9 86,-2-2 57,2 1-1,-15 25 1,23-36-347,2 0 1,-1 1-1,1 0 1,0-1-1,0 1 0,1 0 1,0 0-1,1 1 1,-1 11-1,4-4-5807,7-8-6277</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5.617"/>
    </inkml:context>
    <inkml:brush xml:id="br0">
      <inkml:brushProperty name="width" value="0.025" units="cm"/>
      <inkml:brushProperty name="height" value="0.025" units="cm"/>
    </inkml:brush>
  </inkml:definitions>
  <inkml:trace contextRef="#ctx0" brushRef="#br0">320 46 17136,'0'0'8397,"-10"-8"-7062,6 4-1271,-1 0 0,0 1 0,0-1 0,-1 1 0,1 0 0,0 0 1,-1 1-1,0-1 0,0 1 0,0 1 0,0-1 0,0 1 0,0 0 0,0 0 0,0 1 0,0 0 0,-1 0 0,1 0 0,-8 2 0,0 2-64,1 0 0,0 1-1,0 1 1,0 0-1,0 1 1,1 0 0,0 0-1,1 2 1,0-1-1,0 2 1,1-1 0,0 1-1,-16 22 1,26-32-1,-1 0 0,1 0 0,-1 1 0,1-1 0,0 1 0,-1-1 0,1 0 0,0 1-1,0-1 1,-1 1 0,1-1 0,0 0 0,0 1 0,-1-1 0,1 1 0,0-1 0,0 1 0,0-1 0,0 1 0,0-1 0,0 1 0,0-1 0,0 1 0,0-1 0,0 1 0,0-1-1,0 1 1,0-1 0,0 1 0,1-1 0,-1 1 0,0-1 0,0 1 0,1-1 0,-1 0 0,0 1 0,0-1 0,1 1 0,-1-1 0,0 0 0,2 1 0,24 0 12,30-19-186,-35 4-153,-1 0 1,-1-1 0,0-1-1,-1-1 1,25-31-1,-78 105-2502,32-51 2922,0 1 1,0-1-1,0 0 1,1 1-1,0-1 1,0 1-1,0 0 1,1 0-1,0 0 1,1-1-1,0 1 1,0 8-1,0-14-74,1 0 0,-1 0 1,1 0-1,-1 1 0,1-1 0,-1 0 0,1 0 1,0 0-1,0 0 0,-1 0 0,1-1 0,0 1 1,0 0-1,0 0 0,0 0 0,0-1 0,0 1 1,0-1-1,0 1 0,0-1 0,0 1 0,2 0 1,35 3 128,-26-4-127,0-1 1,0-1-1,-1 0 0,15-5 0,-15 3 0,0-2 0,0 1 0,0-2 0,0 1-1,-1-1 1,12-12 0,-17 16-13,-1-1 0,0 1 0,0-1 0,-1-1-1,1 1 1,-1 0 0,0-1 0,0 0 0,0 0 0,0 0 0,-1 0 0,0 0 0,0 0 0,-1 0 0,1-1 0,0-8 0,-21 38-483,15-16 556,0-1 0,0 1-1,1 0 1,0 1 0,0-1-1,1 1 1,0-1 0,0 1-1,1 0 1,0-1-1,1 16 1,0-23-41,1 0 0,-1 0 0,0-1 0,0 1 1,1 0-1,-1 0 0,1 0 0,-1-1 0,1 1 0,-1 0 0,1 0 0,0-1 0,-1 1 1,1 0-1,0-1 0,-1 1 0,1-1 0,0 1 0,0-1 0,0 0 0,-1 1 0,1-1 1,0 0-1,0 1 0,1-1 0,31 1 703,-24-2-627,0-1-1,0 0 1,-1-1 0,15-6 0,45-32 15,-63 37-115,-1 0 1,1 0-1,-1 0 0,0 0 1,0 0-1,0-1 1,-1 0-1,1 0 1,-1 0-1,0 0 0,2-7 1,-5 12-22,0 0 0,0 0-1,0 0 1,0 1 0,0-1 0,-1 0 0,1 0 0,0 0-1,0 0 1,0 0 0,0 0 0,-1 0 0,1 0 0,0 0-1,0 1 1,0-1 0,-1 0 0,1 0 0,0 0 0,0 0-1,0 0 1,-1 0 0,1 0 0,0 0 0,0 0 0,0 0-1,0-1 1,-1 1 0,1 0 0,0 0 0,0 0-1,0 0 1,0 0 0,-1 0 0,1 0 0,0 0 0,0 0-1,0-1 1,0 1 0,0 0 0,-1 0 0,1 0 0,0 0-1,0 0 1,0-1 0,0 1 0,0 0 0,0 0 0,0 0-1,0-1 1,0 1 0,0 0 0,0 0 0,-1 0 0,1 0-1,0-1 1,0 1 0,0 0 0,1 0 0,-1 0 0,0-1-1,-15 13-123,11-7 38,0 2 0,0-1 0,0 0-1,1 1 1,0 0 0,-2 8 0,4-12-313,0 0 0,0 0 0,1 0 1,0 0-1,-1 0 0,1 0 0,0 0 0,1 0 1,-1 0-1,2 6 0,6 0-4245,9-7-1280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5.965"/>
    </inkml:context>
    <inkml:brush xml:id="br0">
      <inkml:brushProperty name="width" value="0.025" units="cm"/>
      <inkml:brushProperty name="height" value="0.025" units="cm"/>
    </inkml:brush>
  </inkml:definitions>
  <inkml:trace contextRef="#ctx0" brushRef="#br0">162 14 6054,'0'0'16079,"-11"-4"-14531,7 2-1479,0 1 0,0-1 1,-1 1-1,1 0 0,0 0 0,-1 1 0,1-1 0,-1 1 0,1 0 1,-1 0-1,1 0 0,-1 1 0,1 0 0,0 0 0,-1 0 0,1 0 1,0 1-1,0-1 0,0 1 0,-8 5 0,6-4 66,0 1-1,1 0 1,-1 1 0,1-1 0,0 1-1,-6 7 1,10-11-137,0 0-1,0 0 1,1 0 0,-1 0 0,0 0 0,1 0-1,-1 0 1,1 0 0,-1 0 0,1 0-1,0 0 1,-1 0 0,1 0 0,0 0-1,0 1 1,0-1 0,0 0 0,0 0 0,0 0-1,0 0 1,0 1 0,0-1 0,0 0-1,1 0 1,-1 0 0,0 0 0,1 0 0,-1 0-1,1 0 1,0 0 0,-1 0 0,1 0-1,0 0 1,-1 0 0,1 0 0,0 0 0,0-1-1,0 1 1,0 0 0,0-1 0,0 1-1,0 0 1,0-1 0,0 1 0,0-1-1,1 1 1,80 30-1819,-63-25 1403,-1 1-1,1 0 1,-1 1 0,20 13-1,-38-21 439,0 0 1,0 0-1,1 0 0,-1 0 0,0 0 0,0 0 1,0 0-1,1 0 0,-1 0 0,0 1 1,0-1-1,0 0 0,1 0 0,-1 0 0,0 0 1,0 0-1,0 1 0,1-1 0,-1 0 0,0 0 1,0 0-1,0 0 0,0 1 0,0-1 0,0 0 1,0 0-1,1 1 0,-1-1 0,0 0 1,0 0-1,0 0 0,0 1 0,0-1 0,0 0 1,0 0-1,0 1 0,0-1 0,0 0 0,0 0 1,0 1-1,0-1 0,0 0 0,-1 0 0,1 0 1,0 1-1,0-1 0,0 0 0,0 0 1,0 0-1,0 1 0,-1-1 0,1 0 0,0 0 1,-19 5 779,-34-4 197,47-1-848,0 0-420,-1 1 384,-1-1-1,1-1 1,0 1 0,0-1 0,-10-3-1,15 4-306,1-1 0,0 1 0,0-1 0,-1 0-1,1 1 1,0-1 0,0 0 0,0 0 0,0 1-1,0-1 1,0 0 0,0 0 0,0 0 0,0 0 0,0-2-1,0 2-335,1 0-1,-1-1 0,1 1 0,0-1 0,-1 1 0,1 0 0,0-1 0,0 1 1,0-1-1,0 1 0,0-1 0,0 1 0,1 0 0,-1-1 0,0 1 1,1-1-1,0 0 0,8-15-12308</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6.903"/>
    </inkml:context>
    <inkml:brush xml:id="br0">
      <inkml:brushProperty name="width" value="0.025" units="cm"/>
      <inkml:brushProperty name="height" value="0.025" units="cm"/>
    </inkml:brush>
  </inkml:definitions>
  <inkml:trace contextRef="#ctx0" brushRef="#br0">128 14 16624,'0'0'8157,"-8"10"-7826,-24 32-155,31-40-181,-1 0-1,1 0 1,0-1 0,0 1 0,0 0-1,0 0 1,1 0 0,-1 0 0,0 0-1,1 0 1,-1 0 0,1 0 0,0 0-1,0 4 1,0-5 1,0 0 0,0 0 0,1 0-1,-1-1 1,0 1 0,1 0 0,-1 0-1,1 0 1,-1-1 0,1 1 0,0 0 0,-1-1-1,1 1 1,0 0 0,-1-1 0,1 1-1,0-1 1,0 1 0,-1-1 0,1 1 0,0-1-1,2 1 1,4 1-81,1-1 1,0 0-1,0 0 0,-1-1 0,1 0 0,8 0 1,10 0-706,-25 0 737,0 1 0,0 0 1,0 0-1,0-1 0,0 1 0,0 0 0,0 0 0,0 0 1,-1 0-1,1 0 0,0 0 0,0 0 0,-1 0 0,1 0 1,-1 0-1,1 0 0,-1 0 0,1 1 0,-1-1 0,0 0 1,0 0-1,1 2 0,3 35-34,-4-28 22,4 38 363,-5 84 0,-1-114-27,0 0 1,-1-1-1,0 1 0,-1-1 0,-2 1 0,1-1 1,-17 31-1,21-45-210,-1-1 0,0 1 0,0-1 0,0 1 0,0-1 0,0 1 0,0-1 0,-1 0 0,1 0 1,-1 0-1,0-1 0,1 1 0,-1 0 0,0-1 0,0 0 0,0 0 0,0 0 0,0 0 0,0 0 0,0-1 0,-1 1 0,1-1 1,0 0-1,0 0 0,0 0 0,0 0 0,-1 0 0,1-1 0,0 1 0,-4-2 0,3 0-37,0 1-1,1-1 1,-1 1 0,0-1-1,1 0 1,-1 0 0,1-1-1,0 1 1,0-1 0,0 0-1,0 0 1,0 0 0,1 0-1,-1 0 1,1 0 0,0-1-1,0 1 1,0-1 0,0 0-1,1 1 1,-1-1-1,1 0 1,-1-5 0,1 1-155,0 0 0,1 0 1,0 0-1,0 0 0,1 0 0,0 0 1,1 0-1,-1 0 0,1 1 0,1-1 1,0 0-1,0 1 0,0 0 0,1 0 1,0 0-1,0 0 0,1 0 0,0 1 1,0 0-1,7-6 0,12-10 105,1 1 0,0 1 1,50-28-1,-20 13 115,-8 4 38,-22 16-69,0-2 0,-1 0 0,-1-2-1,41-41 1,-63 58-51,1 1 1,-1-1-1,0 0 0,0 1 0,0-1 0,0 0 0,0 0 1,0 0-1,0 1 0,0-1 0,-1 0 0,1 0 0,0-3 1,-2 5 3,1-1 0,0 1 0,0-1 0,0 1 0,0-1 1,0 1-1,0-1 0,-1 1 0,1 0 0,0-1 1,0 1-1,-1-1 0,1 1 0,0-1 0,0 1 1,-1 0-1,1-1 0,-1 1 0,1 0 0,0-1 1,-1 1-1,1 0 0,-1 0 0,1-1 0,-1 1 1,1 0-1,0 0 0,-1 0 0,1 0 0,-1-1 1,1 1-1,-1 0 0,-2 0 13,0 0 0,0 0 0,0 1 1,0-1-1,0 1 0,0-1 0,0 1 0,0 0 1,1 0-1,-1 0 0,0 1 0,1-1 0,-1 1 1,1-1-1,-1 1 0,-2 2 0,-4 5 133,0 0-1,1 0 1,0 1 0,0 0-1,-12 22 1,17-27-79,0 1 0,1 0 1,0-1-1,-1 1 0,2 0 1,-1 0-1,1 0 0,0 0 0,0 1 1,0-1-1,1 0 0,0 0 0,0 1 1,2 7-1,-1-12-68,0 0 0,-1 0 1,1 0-1,0 0 0,0 0 0,0 0 0,0 0 0,1-1 0,-1 1 1,0-1-1,1 1 0,-1-1 0,1 1 0,-1-1 0,1 0 0,0 1 1,0-1-1,3 1 0,0 0 37,1 0 0,-1 0 0,1 0 0,-1-1 0,1 0 0,11 0 0,-3 0 33,0-2 0,0 0 1,0 0-1,0-1 0,16-5 1,-14 1-49,0 0 0,0-1 0,-1 0-1,0-1 1,18-14 0,-26 18-57,-1 0 1,0-1-1,0 0 0,-1-1 0,0 1 0,0-1 0,0 0 0,0 0 0,-1 0 1,0-1-1,0 1 0,-1-1 0,0 0 0,3-9 0,-6 15-10,1 0 0,-1 1 0,0-1-1,0 0 1,1 0 0,-1 0 0,0 0 0,0 0-1,0 0 1,0 1 0,0-1 0,0 0 0,0 0-1,0 0 1,0 0 0,0 0 0,-1 0 0,1 0-1,0 1 1,-1-1 0,1 0 0,-1-1 0,-13 9-310,-15 27 303,25-28 115,1-1-1,0 1 1,0 0 0,1 0-1,0 0 1,0 0-1,0 0 1,1 1-1,0-1 1,0 1-1,0-1 1,1 12-1,1-15-57,-1 0 0,1-1-1,0 1 1,0 0 0,0 0-1,0 0 1,0-1 0,1 1-1,-1-1 1,1 1 0,0-1-1,0 0 1,-1 1 0,1-1-1,1 0 1,-1 0-1,0 0 1,0-1 0,1 1-1,-1-1 1,1 1 0,0-1-1,-1 0 1,1 0 0,0 0-1,0 0 1,-1 0 0,1-1-1,6 1 1,7 2 31,1-2-1,0 0 1,0-1 0,0-1 0,-1-1-1,1 0 1,29-8 0,-37 8-31,-1 0 0,1-1 0,-1 0 1,0-1-1,0 0 0,-1 0 0,1-1 0,-1 1 1,0-2-1,0 1 0,0-1 0,-1 0 1,0 0-1,0-1 0,-1 0 0,9-13 1,-16 24 36,0 0 1,0 1-1,1-1 0,0 0 1,0 0-1,0 1 1,0-1-1,0 8 1,1-10-15,1 0 0,-1-1 1,0 1-1,1 0 0,-1 0 1,1-1-1,-1 1 0,1 0 1,0-1-1,0 1 0,0-1 1,0 1-1,0-1 0,0 1 1,0-1-1,0 0 1,0 0-1,1 1 0,-1-1 1,1 0-1,-1 0 0,1 0 1,-1 0-1,1-1 0,-1 1 1,1 0-1,0-1 0,-1 1 1,1-1-1,0 1 0,0-1 1,-1 0-1,1 0 0,0 0 1,1 0-1,8 1 34,-1 0 1,0-1-1,1-1 0,-1 0 1,0 0-1,0-1 0,0 0 1,0 0-1,0-1 0,11-6 1,-17 7-191,0 0 0,0 0 0,0 0 0,0-1 0,-1 0 1,1 1-1,-1-1 0,1-1 0,-1 1 0,0 0 0,-1-1 0,1 0 1,0 1-1,-1-1 0,0 0 0,0 0 0,0-1 0,-1 1 0,1 0 0,-1-1 1,0 1-1,0 0 0,-1-1 0,1 1 0,-1-6 0,0 4-477,-1-23-4128,-5 10-2120,2 8-363</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7.618"/>
    </inkml:context>
    <inkml:brush xml:id="br0">
      <inkml:brushProperty name="width" value="0.025" units="cm"/>
      <inkml:brushProperty name="height" value="0.025" units="cm"/>
    </inkml:brush>
  </inkml:definitions>
  <inkml:trace contextRef="#ctx0" brushRef="#br0">174 251 4612,'0'0'20425,"-9"-7"-19880,7 6-520,-1-2-9,0 0-1,-1 1 0,1-1 0,-1 1 0,1 0 0,-1 0 0,0 0 0,0 0 0,0 1 0,0-1 0,0 1 1,0 0-1,0 1 0,-1-1 0,1 1 0,0-1 0,0 1 0,-1 0 0,1 1 0,0-1 0,0 1 0,0 0 0,-1 0 1,1 0-1,0 1 0,0-1 0,-6 4 0,6-1 123,-1 0 0,0 0 0,1 0-1,0 0 1,0 1 0,0 0 0,-5 10 0,8-14-131,0 0 0,1 0 0,-1 0 0,0 0 0,1 0 1,-1 0-1,1 0 0,0 1 0,-1-1 0,1 0 0,0 0 0,0 0 0,0 0 1,-1 1-1,1-1 0,0 0 0,1 0 0,-1 0 0,0 1 0,0-1 0,1 0 1,-1 0-1,0 0 0,1 0 0,-1 1 0,1-1 0,-1 0 0,1 0 0,0 0 1,-1 0-1,1 0 0,0-1 0,0 1 0,0 0 0,0 0 0,0 0 0,0-1 1,0 1-1,0 0 0,0-1 0,0 1 0,0-1 0,0 1 0,0-1 0,2 1 1,12 2-288,0 0 0,0 0 0,0-2 0,0 0 0,0 0 1,0-2-1,0 1 0,0-2 0,0 0 0,0-1 0,0-1 1,-1 0-1,1-1 0,-1 0 0,-1-1 0,1-1 0,-1 0 0,22-16 1,-23 8-2287,-18 12-69,3 4 2592,1 0-1,-1-1 1,1 1-1,0 0 1,-1 1-1,1-1 1,0 0-1,-1 1 1,1-1-1,0 1 0,-2 2 1,0 0 137,1 1 1,-1-1 0,1 1-1,0 0 1,1 0-1,-1 1 1,1-1 0,0 0-1,0 1 1,0-1 0,-1 10-1,3-13-75,0 0 1,0-1-1,0 1 0,0 0 1,0 0-1,1 0 0,-1 0 0,0 0 1,1 0-1,-1-1 0,1 1 1,0 0-1,0 0 0,-1-1 1,1 1-1,0 0 0,1-1 0,-1 1 1,0-1-1,0 1 0,1-1 1,-1 0-1,1 0 0,-1 1 0,1-1 1,-1 0-1,1 0 0,0 0 1,-1-1-1,1 1 0,0 0 1,0-1-1,0 1 0,-1-1 0,1 0 1,0 1-1,2-1 0,11 1-83,0-1 0,0 0 0,-1-1 1,1 0-1,0-2 0,-1 0 0,1 0 0,-1-1 0,0-1 0,0 0 0,-1-1 0,1-1 0,11-7 0,-13 7 242,-1 1 0,-1-2-1,0 1 1,0-1 0,0-1 0,-1 0-1,0 0 1,-1-1 0,0 0-1,0 0 1,-1-1 0,0 0 0,-1 0-1,-1 0 1,6-17 0,-9 20-45,0-1 0,0 0 0,-1 1 0,0-1 0,-1 0 0,0 1 1,0-1-1,-1 0 0,0 1 0,-1-1 0,-3-13 0,4 19-139,-1 0-1,1 0 1,-1 1-1,1-1 1,-1 1-1,0-1 1,0 1 0,0-1-1,0 1 1,0 0-1,0 0 1,-1 0-1,1 0 1,-1 1 0,1-1-1,-1 0 1,0 1-1,0 0 1,0 0-1,0 0 1,0 0-1,0 0 1,0 1 0,0-1-1,0 1 1,0 0-1,0-1 1,0 2-1,0-1 1,0 0 0,0 1-1,0-1 1,0 1-1,-6 2 1,3-1 43,0 0-1,0 1 1,1-1 0,-1 1 0,1 1-1,0-1 1,-1 1 0,2 0 0,-1 0 0,0 0-1,1 1 1,-5 5 0,7-7-16,-1 0 0,1 0 1,-1 0-1,1 1 0,0 0 0,0-1 0,1 1 1,-1 0-1,1 0 0,0-1 0,0 1 0,0 0 1,0 0-1,1 0 0,-1 1 0,1-1 0,0 0 1,1 0-1,0 5 0,0-6-27,0-1 0,0 0 0,0 0 0,1 0 0,-1 0 0,1 0 0,-1 0 0,1 0 0,0 0 0,0-1 0,-1 1 0,1-1 0,0 1 0,1-1 0,2 2 0,44 18-777,-3 0-137,-40-16 880,0-1-1,0 1 1,-1 1-1,1-1 1,-1 1-1,0 0 1,-1 0 0,1 0-1,-1 1 1,-1-1-1,1 1 1,-1 0 0,3 10-1,-2-1 7,-1 0-1,0 1 0,-1-1 0,-1 1 1,0 17-1,4-40-9782</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7.971"/>
    </inkml:context>
    <inkml:brush xml:id="br0">
      <inkml:brushProperty name="width" value="0.025" units="cm"/>
      <inkml:brushProperty name="height" value="0.025" units="cm"/>
    </inkml:brush>
  </inkml:definitions>
  <inkml:trace contextRef="#ctx0" brushRef="#br0">174 1 12556,'0'0'12502,"-4"13"-12331,-12 39 443,3 1 0,2 0 0,-5 65 0,19-58-200,-1-21-4069,-2-44 2868,-1 0-1,1 0 0,-1 0 0,0 0 0,-1 0 1,1 0-1,-5-8 0,-38-59-1256,12 21 2394,28 45-11,0 0 1,0-1 0,1 0 0,0 0-1,0 0 1,1 0 0,0-1 0,0 1-1,1-1 1,0 1 0,0-1 0,1 1-1,0-14 1,2 20-225,-1 0 1,0 0-1,0 0 0,1 0 1,-1 0-1,0 1 0,1-1 1,-1 0-1,0 1 1,1-1-1,-1 1 0,1-1 1,0 1-1,-1 0 0,1-1 1,-1 1-1,1 0 0,-1 0 1,1 0-1,-1 0 0,1 1 1,2 0-1,40 4 558,19 10-265,-39-9-1580,1-1 1,39 4-1,-15-8-6798</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9.034"/>
    </inkml:context>
    <inkml:brush xml:id="br0">
      <inkml:brushProperty name="width" value="0.025" units="cm"/>
      <inkml:brushProperty name="height" value="0.025" units="cm"/>
    </inkml:brush>
  </inkml:definitions>
  <inkml:trace contextRef="#ctx0" brushRef="#br0">1 169 12172,'8'-8'3363,"2"-1"-2888,0 1 0,1 0 0,0 1 0,1 0 0,-1 0 0,1 1 1,1 1-1,-1 0 0,1 0 0,0 2 0,20-4 0,-26 6-200,0 1-1,1 0 0,-1 0 1,0 0-1,0 1 1,0 0-1,0 1 1,0 0-1,0 0 0,0 0 1,0 1-1,7 4 1,-11-5-258,-1-1 0,1 1 1,-1 0-1,1 1 0,-1-1 0,0 0 1,0 1-1,0-1 0,-1 1 1,1-1-1,0 1 0,-1 0 1,0 0-1,0 0 0,0 0 0,0 0 1,0 0-1,0 0 0,-1 0 1,1 0-1,-1 0 0,0 0 1,0 0-1,0 0 0,-1 0 0,1 0 1,-1 1-1,0-1 0,1 0 1,-1-1-1,-2 5 0,0-2 4,1 0 0,-1 0 0,0-1 0,0 0 0,-1 1 0,1-1-1,-1 0 1,0-1 0,0 1 0,-1-1 0,-5 4 0,6-4-39,-1 0 0,1 1 1,0-1-1,0 1 0,1-1 0,-1 1 1,1 0-1,-1 1 0,1-1 0,1 0 0,-3 6 1,41-11-341,-22-2 337,-1-1 0,1-1 0,-1 0 0,0 0 0,0-2 0,0 1 0,15-12 0,77-64-163,-82 59 4,-14 13-792,-17 28 901,3-8 237,0 1 0,1-1 0,0 1 0,1 0 0,0 0 0,1 0 0,-2 12 0,4-21-99,-1 1 0,1-1 0,0 1 0,0-1 1,0 1-1,0-1 0,0 1 0,0-1 0,1 1 1,-1-1-1,1 1 0,0-1 0,-1 0 0,1 1 1,0-1-1,1 0 0,-1 0 0,0 0 0,1 0 1,-1 0-1,1 0 0,-1 0 0,1 0 0,0 0 1,0-1-1,0 1 0,0-1 0,0 1 0,0-1 1,0 0-1,1 0 0,-1 0 0,0 0 0,1 0 1,-1-1-1,0 1 0,5 0 0,0-1 53,0 0 1,1 0-1,-1 0 0,0-1 0,0 0 0,0-1 1,0 1-1,0-1 0,-1-1 0,1 1 0,0-1 1,-1 0-1,0-1 0,0 0 0,0 0 1,0 0-1,0 0 0,-1-1 0,0 0 0,0 0 1,0-1-1,-1 1 0,7-12 0,-3 5-303,-1 0 0,-1-1 0,0 0 0,0 0 0,-2-1 0,1 1 0,-2-1 0,0 0 0,-1 0 0,0-1 0,0-14 0,-4 26-3,-2 8-46,-3 11-49,7-14 283,-1 1 0,1-1 0,0 0 0,0 0 0,0 1 0,1-1 0,-1 0 0,1 0 0,-1 0 0,1 1 0,-1-1 0,1 0 0,0 0 0,0 0 0,0 0 0,0 0 0,1-1 0,-1 1 0,0 0 1,3 2-1,-1-1 6,1-1 1,-1 1 0,1-1 0,0 0 0,0 0 0,0 0-1,0-1 1,0 1 0,0-1 0,5 1 0,7 1 23,0-1 1,1-1 0,-1-1 0,30-2 0,-40 1-22,0 0 0,0 0 1,-1-1-1,1 0 0,0 0 1,-1 0-1,1 0 0,-1-1 1,8-6-1,-10 8-17,-1-1 0,0 1 1,0-1-1,-1 0 0,1 1 0,0-1 1,0 0-1,-1 0 0,1-1 0,-1 1 0,0 0 1,0 0-1,0-1 0,0 1 0,0 0 0,0-1 1,0 1-1,-1-1 0,1 0 0,-1 1 0,0-1 1,0 1-1,0-1 0,0 1 0,-1-4 0,0 4-43,0 0 0,0 0 0,-1 0-1,1 0 1,-1 0 0,1 0-1,-1 0 1,0 1 0,0-1-1,1 1 1,-1-1 0,0 1-1,0 0 1,-1 0 0,1-1 0,0 2-1,0-1 1,-1 0 0,1 0-1,0 1 1,-1-1 0,1 1-1,0 0 1,-1-1 0,1 1 0,-1 0-1,1 1 1,-4-1 0,2 0 10,-1 0 1,0 0 0,0 1 0,0 0 0,0-1-1,0 2 1,0-1 0,0 0 0,1 1 0,-1 0-1,1 0 1,-1 0 0,-4 4 0,8-5 40,-1 1-1,1-1 1,0 1 0,-1-1 0,1 1-1,0 0 1,0 0 0,0 0-1,0-1 1,1 1 0,-1 0 0,0 0-1,1 0 1,-1 0 0,1 0 0,0 0-1,0 0 1,0 0 0,0 0-1,0 0 1,0 0 0,0 0 0,1 0-1,-1 0 1,1 0 0,-1 0-1,1 0 1,0 0 0,0 0 0,0 0-1,0-1 1,0 1 0,0 0 0,0-1-1,1 1 1,-1-1 0,0 1-1,1-1 1,0 1 0,-1-1 0,1 0-1,2 2 1,9 5 8,0 1 1,0-1-1,1-1 0,17 6 0,-28-11 4,25 9 10,1 0 1,1-2-1,0-1 0,0-2 1,0-1-1,57 3 1,-85-8 81,-1-1 1,0 1-1,1 0 1,-1-1-1,0 1 1,0-1-1,0 0 1,1 1-1,-1-1 1,0 0-1,0 0 1,0 0-1,0 0 1,0 0-1,-1 0 1,1 0-1,0 0 1,0 0-1,-1 0 1,1 0-1,0 0 1,-1 0-1,1-1 1,-1 1-1,0 0 1,1-1-1,-1 1 1,0 0-1,0 0 1,0-1-1,0 1 1,0 0-1,0-2 1,-2-55 1495,1 47-1599,-2-26-59,-3-51-3881,7 87 3771,-1 1 0,0-1 0,0 1 0,1 0 0,-1-1 0,0 1 0,0 0 0,1-1 0,-1 1 0,0 0 0,1-1 0,-1 1 0,1 0 0,-1 0 0,0-1 0,1 1 0,-1 0 0,1 0 0,-1 0 0,1 0 0,-1-1 0,0 1 0,1 0 0,-1 0 0,1 0 0,-1 0 0,1 0 0,-1 0 0,1 0 0,-1 0 0,1 0 0,-1 1 0,0-1 0,1 0 0,-1 0 0,1 0 0,-1 0 0,1 1 0,-1-1 0,0 0 0,1 0 0,-1 1 0,0-1 0,1 0 0,-1 1 0,1 0 0,28 15-3634,-25-13 2654,22 10-3098,4-3-2066</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9.692"/>
    </inkml:context>
    <inkml:brush xml:id="br0">
      <inkml:brushProperty name="width" value="0.025" units="cm"/>
      <inkml:brushProperty name="height" value="0.025" units="cm"/>
    </inkml:brush>
  </inkml:definitions>
  <inkml:trace contextRef="#ctx0" brushRef="#br0">191 155 12684,'0'0'6545,"-10"-6"-4148,9 5-2359,-2-2 63,0 0 0,-1 1 0,1-1 0,-1 1 0,0-1 0,0 1 0,0 0 0,0 1 0,0-1 0,0 1 0,-1 0 0,1 0 0,0 0 0,-1 0 0,1 1 0,0 0 0,-1 0 0,1 0 0,-1 0 0,1 1 0,0-1 0,-1 1 0,1 1 0,0-1 0,0 0 0,-7 4 0,-31 29 925,40-32-964,1 0 0,-1 0 0,0 0 0,1 0 0,-1 0 0,1 0 0,0 0 0,-1 0 0,1 0 0,0 1 0,0-1 1,0 0-1,1 1 0,-1-1 0,1 1 0,-1-1 0,1 1 0,0 4 0,0-7-55,1 1 1,-1 0 0,1-1-1,-1 1 1,1 0 0,-1-1-1,1 1 1,-1-1 0,1 1-1,0-1 1,-1 1 0,1-1-1,0 1 1,-1-1 0,1 0-1,0 1 1,0-1 0,-1 0-1,1 0 1,0 1-1,0-1 1,0 0 0,-1 0-1,1 0 1,1 0 0,26 0 163,-21 0-130,9-1-26,0-1 0,0 0 0,0-2 0,0 0 0,-1 0 0,1-1 0,-1-1 0,22-12 0,-26 12-63,1 0 0,-1-1 1,0-1-1,0 0 0,-1 0 1,0-1-1,-1 0 0,0-1 1,0 0-1,13-20 0,-20 27-30,-1-1 0,1 1 0,-1 0-1,0-1 1,0 1 0,0 0 0,0-1 0,0 1 0,-1-1-1,0 0 1,0-5 0,0 8 58,0 0 1,0 1-1,-1-1 0,1 0 1,0 0-1,-1 0 0,1 0 1,-1 1-1,1-1 0,-1 0 1,1 0-1,-1 1 0,0-1 0,1 0 1,-1 1-1,0-1 0,0 1 1,1-1-1,-1 1 0,0-1 1,0 1-1,0-1 0,0 1 1,1 0-1,-1-1 0,0 1 1,0 0-1,0 0 0,0 0 1,0 0-1,0 0 0,0 0 1,0 0-1,0 0 0,1 0 1,-1 0-1,0 1 0,0-1 1,0 0-1,0 0 0,0 1 0,0-1 1,1 1-1,-1-1 0,0 1 1,-1 0-1,-3 2 3,-1 0 1,0 1-1,1-1 0,0 1 1,0 0-1,0 1 0,0-1 0,1 1 1,-1 0-1,-3 6 0,-36 57 34,43-67-15,-6 10 89,1 1 0,0-1 0,1 1 0,0 0 0,1 1 0,0-1 0,-2 20 0,5-29-71,1 0 0,-1 0 0,1 0 0,0 1 0,0-1 1,1 0-1,-1 0 0,1 0 0,-1 0 0,1 0 0,0 0 0,0 0 1,0-1-1,1 1 0,-1 0 0,0 0 0,1-1 0,0 1 0,0-1 1,0 1-1,0-1 0,0 0 0,0 0 0,1 0 0,-1 0 0,1 0 1,-1 0-1,1-1 0,0 1 0,-1-1 0,1 0 0,0 0 0,0 0 1,0 0-1,0 0 0,4 0 0,7 1 33,1-1 0,-1 0 0,0 0 0,0-1 1,1-1-1,-1-1 0,0 0 0,0-1 0,16-4 0,-21 4-17,0 0 0,0-1 1,0 0-1,0 0 0,-1-1 0,0 0 0,0-1 0,0 0 0,0 0 0,-1 0 1,0-1-1,0 0 0,-1 0 0,7-11 0,-12 16-30,0 1 0,0-1 0,0 1 0,0 0 0,0-1-1,-1 1 1,1-1 0,0 0 0,-1 1 0,0-1 0,1 0 0,-1 1 0,0-1 0,0 0 0,0 1 0,0-3 0,0 3-12,0 1 1,-1 0-1,1-1 1,0 1 0,-1-1-1,1 1 1,0 0 0,-1-1-1,1 1 1,-1 0 0,1 0-1,0-1 1,-1 1 0,1 0-1,-1 0 1,1-1 0,-1 1-1,1 0 1,-1 0-1,1 0 1,-1 0 0,1 0-1,-1 0 1,1 0 0,-1 0-1,1 0 1,-1 0 0,1 0-1,-1 0 1,1 0 0,-1 1-1,0-1 1,-2 1 28,1 0 0,-1 0 0,1 0 0,-1 0 0,1 0 1,-1 1-1,1-1 0,0 1 0,0 0 0,-1 0 0,1-1 0,1 1 0,-1 1 0,0-1 1,0 0-1,1 0 0,-1 1 0,-1 3 0,3-5 19,-1 0 1,1 1-1,-1-1 0,1 0 1,0 1-1,-1-1 1,1 1-1,0-1 0,0 1 1,0-1-1,0 1 0,0-1 1,0 0-1,1 1 1,-1-1-1,0 1 0,1-1 1,-1 0-1,1 1 0,-1-1 1,1 0-1,0 1 0,1 1 1,0-1-14,0 0 1,1-1-1,-1 1 1,0 0-1,1-1 0,-1 0 1,1 0-1,-1 0 1,1 0-1,0 0 1,-1 0-1,4 0 1,12 1-33,0 0-1,1-1 1,23-3 0,-19 2 68,-3-1-114,1-2-1,-1 0 1,32-8-1,21-4 13,-72 15 54,-1 0 0,1 0-1,-1 0 1,1 0 0,-1 1 0,0-1-1,1 0 1,-1 1 0,0-1 0,1 0 0,-1 1-1,0-1 1,1 0 0,-1 1 0,0-1-1,0 0 1,1 1 0,-1-1 0,0 1-1,0-1 1,0 0 0,1 1 0,-1-1-1,0 1 1,0-1 0,0 1 0,0-1-1,0 1 1,0-1 0,0 1 0,0-1 0,0 1-1,0-1 1,0 0 0,-1 2 0,-2 30 495,2-1-85,2-29-482,0-1-1,0 0 1,0 1-1,0-1 1,0 0-1,1 1 1,-1-1 0,0 0-1,1 0 1,-1 0-1,1 0 1,-1 0 0,1-1-1,0 1 1,-1 0-1,1-1 1,0 1-1,0-1 1,-1 0 0,1 1-1,0-1 1,0 0-1,-1 0 1,1 0-1,0 0 1,3-1 0,2 1-1033,1-1 0,0 0 0,-1-1 0,1 1 0,7-4 0,18-12-6284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2.146"/>
    </inkml:context>
    <inkml:brush xml:id="br0">
      <inkml:brushProperty name="width" value="0.025" units="cm"/>
      <inkml:brushProperty name="height" value="0.025" units="cm"/>
    </inkml:brush>
  </inkml:definitions>
  <inkml:trace contextRef="#ctx0" brushRef="#br0">429 0 13389,'0'0'10073,"-10"3"-10169,-3 1 115,1 1 1,0 0-1,1 1 0,-1 1 0,1 0 0,0 0 1,1 1-1,0 0 0,-11 12 0,-39 34-8,19-19 25,1 1 0,2 3 0,-44 57 0,77-88-36,-1 0 0,2 0 0,0 1 0,0-1 0,-4 12-1,8-19-10,-1 1 0,0 0 0,1-1 0,-1 1 0,1 0 0,0-1 0,-1 1 0,1 0 0,0-1-1,0 1 1,0 0 0,0-1 0,1 1 0,-1 0 0,0-1 0,1 1 0,-1 0 0,1-1 0,-1 1 0,1-1 0,0 1-1,0-1 1,-1 1 0,1-1 0,0 1 0,1-1 0,-1 0 0,0 0 0,0 1 0,0-1 0,1 0 0,-1 0-1,1 0 1,-1 0 0,1-1 0,1 2 0,10 2 51,1-1 0,0 0 0,1-1 1,-1 0-1,24-1 0,80-8 255,-94 5-254,301-42-296,-112-2-7466,-118 19-2577</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30.024"/>
    </inkml:context>
    <inkml:brush xml:id="br0">
      <inkml:brushProperty name="width" value="0.025" units="cm"/>
      <inkml:brushProperty name="height" value="0.025" units="cm"/>
    </inkml:brush>
  </inkml:definitions>
  <inkml:trace contextRef="#ctx0" brushRef="#br0">153 1 13997,'0'0'12780,"-21"68"-11691,8-30-192,0 6-512,-2 1-225,2-1-96,5 0-96,-3 0-929,1-4-1922,5-5-2338,3-3-4644</inkml:trace>
  <inkml:trace contextRef="#ctx0" brushRef="#br0" timeOffset="1">23 638 14382,'0'0'15502,"-23"55"-14124,23-52-834,0 0-320,0-1-192,6-2-5349,2-4-5477</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3:31.441"/>
    </inkml:context>
    <inkml:brush xml:id="br0">
      <inkml:brushProperty name="width" value="0.025" units="cm"/>
      <inkml:brushProperty name="height" value="0.025" units="cm"/>
    </inkml:brush>
  </inkml:definitions>
  <inkml:trace contextRef="#ctx0" brushRef="#br0">564 1109 12780,'0'0'956,"-4"1"-796,2-1-139,0 1 1,0 0-1,1 0 1,-1 0-1,0 1 0,0-1 1,1 0-1,-1 1 1,1-1-1,-1 0 1,1 1-1,0 0 0,-1-1 1,1 1-1,0 0 1,0 0-1,0 0 1,0 0-1,0 3 1,-17 53 28,12-38-22,-244 729-428,87-211 1166,137-418-546,5 1-1,-8 196 1,27-108-119,32 258 1,19 125-245,-44-414 84,-24 237-1,-41 260 1447,40 4-654,29-516-757,47 256 0,-46-366-17,1 1 1,21 55 0,-26-92 26,1-1 0,0 1-1,1-2 1,1 1 0,1-1-1,0-1 1,1 1 0,1-2 0,0 0-1,19 17 1,5-3-111,1-2 0,2-1-1,0-2 1,1-2 0,1-1 0,1-2 0,1-2 0,0-2-1,84 14 1,20-9-581,248 0 0,-142-12 717,413 47-10,21 0 30,2127-20 1,-1137-9-246,516 74-26,-988-48 623,1282 24 974,-1754-76-1222,1657 21 536,-1946 2-508,231 3 171,-662-24-324,-1 0 1,0-1-1,0-1 1,0 0-1,0-1 0,0 0 1,0-1-1,-1 0 1,1-1-1,-1 0 1,11-7-1,-4 0-2,-1-2-1,-1 1 1,0-2-1,0 0 1,18-25 0,44-65-500,-6-2 0,91-180 0,-82 139 307,488-777-55,-507 830-4,57-83 115,-118 177 137,1-1 0,-1 1 0,0 0 0,1 0 0,-1 0 0,0 0 0,1 0 0,-1 0 0,1 1 0,-1-1 0,1 0 0,0 1 0,-1-1 0,1 1 0,0-1 0,-1 1 0,1 0 0,0 0 0,0 0 0,-1 0 0,1 0 0,0 0 0,0 0 0,-1 1 0,1-1 0,0 1 0,-1-1 0,1 1 1,-1 0-1,1-1 0,1 2 0,9 4 136,-1 1 0,0 0 0,14 11 1,-1-1 8,15 5-96,1-3 0,0-1 0,1-1-1,1-3 1,44 9 0,225 32-54,-164-33 64,-14-3 46,0-6 0,1-6-1,0-5 1,0-7 0,-1-5-1,0-6 1,-1-6 0,253-76 0,-156 24-287,311-146 1,-507 203 237,-1-1 0,-1-2 0,0-1 0,-1-1 0,36-36 0,-47 38-14,-1 0 0,-1-1-1,-1 0 1,-1-1 0,-1-1 0,-1-1 0,-1 0 0,11-30-1,-4-6 59,-2 0 0,-3-1 0,10-104-1,-8-194-80,-5 76-31,6-258-215,-19 486 215,-3 1-1,-2 0 0,-3 0 1,-18-58-1,-84-205 92,90 263-63,-2 1 0,-3 1-1,-1 1 1,-3 1 0,-2 2-1,-3 1 1,-1 2 0,-2 1-1,-2 2 1,-2 2 0,-1 2 0,-3 2-1,0 2 1,-2 2 0,-62-29-1,-34-5-68,-3 7-1,-2 6 0,-176-37 1,-481-45-88,-498 32 236,313 34 179,-626-100-234,11-77 26,919 94-138,-1040-373 0,317 86-122,838 314 38,-6 24 0,-646-26 0,-1139 79 207,1252 108-16,3 49 0,521-31 135,-926 246 1,1048-186-9,17 42-142,416-164-191,0 2 1,-45 35-1,-6 20-3850,69-62 266,4-9-3156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13.198"/>
    </inkml:context>
    <inkml:brush xml:id="br0">
      <inkml:brushProperty name="width" value="0.025" units="cm"/>
      <inkml:brushProperty name="height" value="0.025" units="cm"/>
    </inkml:brush>
  </inkml:definitions>
  <inkml:trace contextRef="#ctx0" brushRef="#br0">41 140 9385,'0'0'1991,"-8"-1"-838,-25-2 27,188 6 1206,755 21-200,-618-26-1991,548 5 490,1431-23 878,-579-84-1407,-1443 86-126,204-3 200,-448 21-379,0 1 1,-1 0-1,1 0 0,0 0 1,-1 1-1,1-1 0,-1 1 0,1 0 1,-1 1-1,0-1 0,0 1 1,0 0-1,0 0 0,0 0 1,-1 0-1,1 0 0,-1 1 1,0 0-1,3 4 0,-1-2-243,1 1 0,1-1-1,-1 0 1,1 0 0,10 6-1,-9-8-668,-1 0-1,0-1 1,1 1 0,0-2-1,10 3 1,15 1-5724</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24.700"/>
    </inkml:context>
    <inkml:brush xml:id="br0">
      <inkml:brushProperty name="width" value="0.025" units="cm"/>
      <inkml:brushProperty name="height" value="0.025" units="cm"/>
    </inkml:brush>
  </inkml:definitions>
  <inkml:trace contextRef="#ctx0" brushRef="#br0">200 0 15375,'-4'13'58,"-49"207"3794,-28 263 0,35-183-1536,41-274-2276,1-4-69,1 1 0,-1 24-1,18-68-5756,-11-2 992,1-2-2888</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25.182"/>
    </inkml:context>
    <inkml:brush xml:id="br0">
      <inkml:brushProperty name="width" value="0.025" units="cm"/>
      <inkml:brushProperty name="height" value="0.025" units="cm"/>
    </inkml:brush>
  </inkml:definitions>
  <inkml:trace contextRef="#ctx0" brushRef="#br0">1 152 15054,'0'0'2568,"17"-1"-2072,67-10 699,149-42-1,42-8-1025,-156 47-134,177 2 1,120 28 24,3-1 108,10-17 1018,575 16 217,-565-2-2749,-435-12 840,9-1-2102,-8-4-2184,-4-4-1512</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25.527"/>
    </inkml:context>
    <inkml:brush xml:id="br0">
      <inkml:brushProperty name="width" value="0.025" units="cm"/>
      <inkml:brushProperty name="height" value="0.025" units="cm"/>
    </inkml:brush>
  </inkml:definitions>
  <inkml:trace contextRef="#ctx0" brushRef="#br0">1 0 14606,'0'0'7991,"11"1"-7665,98 12 435,202 53 1,-275-57-737,-22-6-29,-1 1 0,1 0-1,-1 1 1,0 0 0,-1 1-1,1 0 1,18 14 0,-28-18-6,0 0 1,-1 1 0,0-1 0,0 0 0,0 1 0,0 0-1,0-1 1,0 1 0,0 0 0,-1 0 0,0 0 0,1 0-1,-1 0 1,0 0 0,0 6 0,-1-5 7,0 0 0,0 0 1,0 0-1,-1 0 0,0 0 1,0 0-1,0 0 0,0 0 1,-1 0-1,1 0 0,-1 0 1,0-1-1,0 1 0,-1-1 1,-3 5-1,-16 17 244,0-2 1,-2 0-1,-1-2 0,0-1 0,-40 24 1,-5 5 177,-60 58-344,70-55-4861,44-42-2502,7-8-6854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26.199"/>
    </inkml:context>
    <inkml:brush xml:id="br0">
      <inkml:brushProperty name="width" value="0.025" units="cm"/>
      <inkml:brushProperty name="height" value="0.025" units="cm"/>
    </inkml:brush>
  </inkml:definitions>
  <inkml:trace contextRef="#ctx0" brushRef="#br0">142 206 6983,'-9'4'2551,"0"-1"-2353,-65 34 4305,71-36-4121,-1 1 0,1 0 0,0 0 0,0 0-1,0 0 1,0 1 0,0-1 0,1 1 0,-1 0-1,1 0 1,0 0 0,-1 0 0,1 0 0,1 1-1,-1-1 1,0 0 0,1 1 0,0-1 0,-2 8-1,3-11-348,0 1 0,0-1 0,1 1-1,-1-1 1,0 0 0,0 1-1,1-1 1,-1 1 0,0-1 0,1 1-1,-1-1 1,0 0 0,1 1 0,-1-1-1,0 0 1,1 1 0,-1-1 0,1 0-1,-1 0 1,1 1 0,-1-1-1,1 0 1,-1 0 0,1 0 0,-1 0-1,1 0 1,-1 1 0,1-1 0,-1 0-1,1 0 1,0 0 0,22 0 412,-17 0-229,9-2 50,0 1 0,0-2 0,0 0 0,0-1 0,-1-1 0,27-11 0,83-48 86,-108 54-303,160-100 150,-26 14-83,-130 90-153,-11 13-45,-9 30-22,-1-25 130,-6 44-517,2-30 909,2 0 0,1 1 0,1 41-1,2-61-666,0 0 0,0-1-1,1 1 1,0-1-1,0 1 1,0-1 0,7 12-1,-7-14-235,0-1 0,1 1 0,0-1-1,-1 0 1,1 0 0,1 0 0,-1 0 0,0-1-1,1 1 1,-1-1 0,1 0 0,0 0 0,6 3-1,11-1-10916</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29.287"/>
    </inkml:context>
    <inkml:brush xml:id="br0">
      <inkml:brushProperty name="width" value="0.025" units="cm"/>
      <inkml:brushProperty name="height" value="0.025" units="cm"/>
    </inkml:brush>
  </inkml:definitions>
  <inkml:trace contextRef="#ctx0" brushRef="#br0">26 9 10314,'-25'-8'5192,"30"19"-566,34 25-2166,-17-19-2393,1-2-1,0 0 1,1-2 0,35 15-1,-3-10-2614,-3-10-3298,-35-8 1399,-4-4-2434</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29.629"/>
    </inkml:context>
    <inkml:brush xml:id="br0">
      <inkml:brushProperty name="width" value="0.025" units="cm"/>
      <inkml:brushProperty name="height" value="0.025" units="cm"/>
    </inkml:brush>
  </inkml:definitions>
  <inkml:trace contextRef="#ctx0" brushRef="#br0">182 0 14350,'0'0'3619,"-47"62"-2658,32-34 480,-4 2-160,2 4-159,-2 3-1,2 3-513,2 1-352,4-1-159,-1 0-65,7-4-513,1-2-1857,4-12-3043,0-6-5189</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30.271"/>
    </inkml:context>
    <inkml:brush xml:id="br0">
      <inkml:brushProperty name="width" value="0.025" units="cm"/>
      <inkml:brushProperty name="height" value="0.025" units="cm"/>
    </inkml:brush>
  </inkml:definitions>
  <inkml:trace contextRef="#ctx0" brushRef="#br0">369 0 13773,'0'0'5760,"-8"9"-4810,-303 316 3796,285-304-5752,26-21 841,-1 1-1,1-1 1,-1 0-1,1 1 0,-1-1 1,1 0-1,-1 0 0,1 1 1,-1-1-1,1 0 0,-1 0 1,1 0-1,-1 0 0,1 0 1,-1 0-1,0 0 0,1 0 1,-1 0-1,1 0 0,-1 0 1,1 0-1,-1 0 0,1 0 1,-1 0-1,1 0 1,-1-1-1,1 1 0,-1 0 1,1 0-1,-1-1 0,1 1 1,-1 0-1,1-1 0,-1 1 1,1 0-1,0-1 0,-1 1 1,1-1-1,-1 1 0,1-1 1,0 1-1,0-1 0,-1 1 1,1-1-1,0 1 1,0-1-1,0 1 0,0-1 1,-1 1-1,1-1 0,0 1 1,0-2-1,-2-19-5605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3.202"/>
    </inkml:context>
    <inkml:brush xml:id="br0">
      <inkml:brushProperty name="width" value="0.025" units="cm"/>
      <inkml:brushProperty name="height" value="0.025" units="cm"/>
    </inkml:brush>
  </inkml:definitions>
  <inkml:trace contextRef="#ctx0" brushRef="#br0">11 138 15855,'0'0'9070,"0"12"-8979,-8 228 804,7-206 2251,-1-126-2105,4-100-1372,-2 191 322,0 0 0,0 0 0,0 0 0,0-1 1,0 1-1,0 0 0,1 0 0,-1 0 0,0 0 0,0 0 0,1 0 0,-1 1 1,1-1-1,-1 0 0,1 0 0,-1 0 0,1 0 0,-1 0 0,1 1 1,0-1-1,-1 0 0,1 0 0,0 1 0,0-1 0,0 1 0,0-1 0,-1 0 1,1 1-1,0 0 0,0-1 0,0 1 0,0 0 0,0-1 0,0 1 1,0 0-1,0 0 0,0 0 0,0 0 0,0 0 0,0 0 0,2 0 0,4 2-72,0 0 0,0 0-1,0 0 1,0 1 0,8 4-1,10 4-29,-12-7 128,0 0 1,0-1-1,1-1 0,-1 0 0,1-1 1,-1 0-1,1-1 0,-1-1 0,1 0 1,-1-1-1,17-4 0,-25 5-9,0-1 1,0 0-1,0 0 0,0 0 0,0-1 0,0 0 1,0 0-1,-1 0 0,0 0 0,1-1 1,-1 1-1,0-1 0,-1 0 0,1 0 1,-1-1-1,0 1 0,0-1 0,0 0 0,-1 0 1,1 0-1,-1 0 0,0 0 0,-1 0 1,1 0-1,-1-1 0,0 1 0,0 0 1,-1-1-1,0-10 0,0 15-7,0 1 0,0-1 0,0 0 0,0 1 0,0-1 0,0 0 0,0 0 0,0 1 0,-1-1-1,1 0 1,0 1 0,0-1 0,-1 0 0,1 1 0,0-1 0,-1 0 0,1 1 0,-1-1 0,1 1 0,-1-1 0,1 1 0,-1-1 0,1 1 0,-1-1 0,0 1 0,1-1 0,-1 1-1,1 0 1,-1-1 0,0 1 0,0 0 0,1 0 0,-1 0 0,0-1 0,1 1 0,-1 0 0,0 0 0,0 0 0,1 0 0,-1 0 0,0 0 0,1 0 0,-2 1 0,-1-1-29,0 1-1,0 0 1,0 0 0,1 0 0,-1 0 0,1 0 0,-1 0 0,0 1 0,1-1 0,-4 3 0,-3 6 15,0 0 0,1 0-1,0 1 1,0-1 0,1 2 0,0-1 0,1 1-1,-7 20 1,9-22-9,1-1 1,0 1-1,0 1 0,1-1 1,1 0-1,0 1 0,0-1 1,1 0-1,0 1 0,0-1 1,4 15-1,-3-22-136,0 0-1,0-1 0,0 1 1,0 0-1,1-1 1,-1 1-1,1-1 1,-1 0-1,1 0 1,0 0-1,0 1 1,0-2-1,0 1 1,1 0-1,-1 0 1,0-1-1,1 1 0,-1-1 1,1 0-1,0 0 1,-1 0-1,1 0 1,0 0-1,0 0 1,-1-1-1,1 1 1,0-1-1,0 0 1,4 0-1,-2 0-396,-1 0 1,0-1-1,1 1 0,-1-1 1,0 0-1,1 0 0,-1 0 1,0-1-1,0 1 0,0-1 1,0 0-1,0-1 1,0 1-1,0 0 0,-1-1 1,1 0-1,-1 0 0,4-4 1,14-26-9232</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30.631"/>
    </inkml:context>
    <inkml:brush xml:id="br0">
      <inkml:brushProperty name="width" value="0.025" units="cm"/>
      <inkml:brushProperty name="height" value="0.025" units="cm"/>
    </inkml:brush>
  </inkml:definitions>
  <inkml:trace contextRef="#ctx0" brushRef="#br0">0 0 14894,'0'0'8616,"47"65"-7815,-16-43-449,4 1-127,9-1-129,9 1-769,-6-3-1889,0-4-2275,-6-6-3363</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31.850"/>
    </inkml:context>
    <inkml:brush xml:id="br0">
      <inkml:brushProperty name="width" value="0.025" units="cm"/>
      <inkml:brushProperty name="height" value="0.025" units="cm"/>
    </inkml:brush>
  </inkml:definitions>
  <inkml:trace contextRef="#ctx0" brushRef="#br0">0 0 7143,'0'0'14440,"12"2"-13767,27 9-48,64 27 0,-31-11-482,43 11 165,-74-27-197,-1 2-1,-1 1 1,0 3 0,-1 0-1,68 45 1,-44-18-63,-22-17-29,-2 3 0,36 33 0,-62-51 10,-1 0 1,0 1-1,-1 1 1,0-1-1,-1 1 1,-1 1-1,0 0 1,-1 0-1,8 28 1,22 117 677,-9-29 369,-25-118-1478,3 15 973,-4-21-4205</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46.957"/>
    </inkml:context>
    <inkml:brush xml:id="br0">
      <inkml:brushProperty name="width" value="0.025" units="cm"/>
      <inkml:brushProperty name="height" value="0.025" units="cm"/>
    </inkml:brush>
  </inkml:definitions>
  <inkml:trace contextRef="#ctx0" brushRef="#br0">0 455 12748,'0'0'1463,"13"-6"-1426,20-9 37,2 1-1,0 1 0,63-12 1,731-61 894,-657 74-837,797-44 664,-353 24-741,2622-116 550,-1046 114 1542,-2155 35-2371,25-1-612,-28-8-3894,-31 2-2758</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47.577"/>
    </inkml:context>
    <inkml:brush xml:id="br0">
      <inkml:brushProperty name="width" value="0.025" units="cm"/>
      <inkml:brushProperty name="height" value="0.025" units="cm"/>
    </inkml:brush>
  </inkml:definitions>
  <inkml:trace contextRef="#ctx0" brushRef="#br0">466 69 6022,'0'0'5098,"4"-9"-3662,1 3-1195,-3 4-115,0-1 0,0 1 1,0-1-1,-1 1 0,1-1 1,-1 1-1,0-1 0,0 0 0,0 1 1,0-1-1,0 0 0,0 0 1,-1 0-1,1-3 0,-1 5-49,0 1 0,0-1 0,0 1-1,0-1 1,0 1 0,-1 0 0,1-1-1,0 1 1,0-1 0,0 1 0,0-1 0,-1 1-1,1 0 1,0-1 0,-1 1 0,1 0 0,0-1-1,-1 1 1,1 0 0,0-1 0,-1 1-1,1 0 1,0 0 0,-1-1 0,1 1 0,-1 0-1,1 0 1,-1 0 0,1 0 0,0-1-1,-1 1 1,1 0 0,-1 0 0,-23 2 781,-21 12-723,-12 12 131,2 1 0,1 4 0,2 1 0,1 3 0,-52 46 0,98-77-246,1 1 1,0-1-1,0 1 0,0 0 1,1 0-1,-1 1 0,1-1 1,0 1-1,1-1 0,-3 9 1,4-12-29,1 0 0,0 0 0,-1 0 0,1 0 0,0 0 0,0 0 0,0 0 0,0 0 0,1 0 0,-1 0 0,0 0 0,1 0 0,-1 0 0,1 0 0,0-1 0,0 1 0,0 0 0,0 0 0,0-1 0,0 1 0,0 0 0,0-1 0,1 1 0,-1-1 0,1 0 0,-1 1 0,1-1 0,-1 0 0,1 0 0,0 0 0,0 0 0,-1 0 0,1-1 0,0 1 0,2 0 0,30 8 3,-1-1 1,1-2-1,0-1 1,1-2-1,-1-1 1,45-4-1,-18 2 5,-6 0-4,292 0-1597,-115-6-2384,-58-4-1380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48.515"/>
    </inkml:context>
    <inkml:brush xml:id="br0">
      <inkml:brushProperty name="width" value="0.025" units="cm"/>
      <inkml:brushProperty name="height" value="0.025" units="cm"/>
    </inkml:brush>
  </inkml:definitions>
  <inkml:trace contextRef="#ctx0" brushRef="#br0">43 0 15983,'0'0'5483,"-3"8"-5136,-3 4-197,-19 48 238,23-55-370,1 0 0,-1 0 0,1 0 0,0 0 0,1 0 0,-1 0 0,1 0 0,0 0 0,0 1 0,2 8 0,-2-13-15,1 0-1,0 0 0,0 0 0,1 0 1,-1 0-1,0 0 0,0-1 0,0 1 1,0 0-1,1-1 0,-1 1 0,0 0 1,1-1-1,-1 0 0,1 1 0,-1-1 1,0 0-1,1 0 0,-1 0 0,1 0 0,2 0 1,41-1 44,-33 1-21,35-3-2,-36 1-43,0 1 1,0 0 0,0 1-1,0 0 1,1 1 0,-1 0 0,20 5-1,-30-5 19,0-1-1,1 1 0,-1 0 0,1 0 1,-1-1-1,0 1 0,0 0 0,0 0 1,1 0-1,-1 0 0,0 1 0,0-1 1,0 0-1,0 0 0,-1 1 0,1-1 1,0 0-1,-1 1 0,1-1 0,0 1 1,-1-1-1,0 0 0,1 1 0,-1-1 1,0 1-1,0 0 0,0-1 0,0 1 1,0-1-1,0 1 0,0-1 0,0 1 1,-1-1-1,1 1 0,-1-1 0,1 1 1,-1-1-1,-1 3 0,1 0 122,-1-1 0,0 1 1,0-1-1,-1 1 0,1-1 0,-1 0 0,1 0 0,-1 0 1,0 0-1,0-1 0,-1 1 0,1-1 0,0 0 1,-5 3-1,-4-1 78,-1 0 1,1 0-1,-1-1 1,-1 0-1,1-1 0,0-1 1,0 0-1,-1-1 1,1-1-1,-20-2 1,31 2-442,0 0 1,0 1-1,0-1 0,0-1 1,0 1-1,0 0 1,0 0-1,1-1 0,-1 1 1,0-1-1,1 1 1,-1-1-1,1 0 0,-1 0 1,-1-3-1,-6-19-8624,8 12 1216</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48.996"/>
    </inkml:context>
    <inkml:brush xml:id="br0">
      <inkml:brushProperty name="width" value="0.025" units="cm"/>
      <inkml:brushProperty name="height" value="0.025" units="cm"/>
    </inkml:brush>
  </inkml:definitions>
  <inkml:trace contextRef="#ctx0" brushRef="#br0">0 145 11211,'9'1'1857,"22"1"245,1 0-1,0-3 0,36-4 1,-58 4-1887,0-1 1,0 0-1,0-1 1,0 0-1,-1 0 1,1-1-1,-1 0 1,0-1-1,-1 0 1,1 0-1,-1-1 1,0 0-1,0-1 1,13-13-1,-20 18-173,1 1 0,-1-1 1,1 1-1,-1-1 0,0 0 0,0 1 0,0-1 0,0 0 1,0 0-1,0 1 0,0-1 0,-1 0 0,1 0 1,-1 0-1,1 0 0,-1 0 0,0 0 0,0 0 0,0 0 1,0 0-1,0-4 0,-1 5-20,0 0 0,0-1 0,0 1 0,0-1 0,0 1 0,0 0 0,-1 0 1,1 0-1,0 0 0,0 0 0,-1 0 0,1 0 0,-1 0 0,1 0 0,-1 1 0,1-1 0,-1 0 0,0 1 0,1 0 0,-3-1 0,-3 0-34,0 0-1,0 0 0,0 0 0,0 1 1,0 1-1,0-1 0,0 1 0,0 0 1,0 0-1,0 1 0,-7 3 1,8-2-13,1 0 1,0 1 0,0 0 0,0 0 0,0 0 0,0 0 0,1 1 0,0 0-1,-5 7 1,7-10 15,1 0-1,-1 1 1,1-1-1,-1 0 0,1 1 1,0-1-1,0 1 1,0-1-1,0 1 1,0 0-1,1 0 0,-1-1 1,1 1-1,0 0 1,0 0-1,0-1 1,0 1-1,0 0 0,1 0 1,-1-1-1,1 1 1,0 0-1,-1-1 1,3 4-1,-2-4 9,1 0-1,0-1 1,0 1-1,0 0 1,0-1 0,0 1-1,0-1 1,0 0-1,0 0 1,1 0 0,-1 0-1,0 0 1,1 0-1,-1-1 1,1 1 0,-1-1-1,5 1 1,50 0 95,-44-1-51,-3-1-22,0 1-1,0-1 1,0-1-1,-1 0 1,1 0-1,0-1 0,-1 0 1,0-1-1,1 0 1,-2 0-1,1-1 1,0 0-1,-1-1 1,0 0-1,0 0 1,-1-1-1,8-8 1,-21 23-113,-1 1 132,0 0-1,1 1 1,0-1 0,0 1-1,-5 13 1,10-21-31,1 0 0,-1 0 0,1 0 0,-1-1 1,1 1-1,-1 0 0,1 0 0,0 0 0,0 0 1,0 0-1,0 0 0,0 0 0,1-1 0,-1 1 1,1 0-1,-1 0 0,1 0 0,-1-1 0,1 1 1,0 0-1,0 0 0,0-1 0,0 1 0,0-1 1,0 1-1,1-1 0,-1 1 0,0-1 0,1 0 1,-1 0-1,1 0 0,-1 0 0,1 0 0,-1 0 1,1 0-1,0 0 0,0 0 0,-1-1 0,1 1 1,2 0-1,4 1 57,0 0 1,0 0 0,1-1 0,-1 0 0,0 0-1,12-1 1,15-8-1656,-33 7 1099,0 0 0,0 0 0,0 0 0,0 0 0,0-1 1,-1 1-1,1-1 0,0 1 0,-1-1 0,1 0 1,-1 1-1,2-4 0,6-16-7886</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49.984"/>
    </inkml:context>
    <inkml:brush xml:id="br0">
      <inkml:brushProperty name="width" value="0.025" units="cm"/>
      <inkml:brushProperty name="height" value="0.025" units="cm"/>
    </inkml:brush>
  </inkml:definitions>
  <inkml:trace contextRef="#ctx0" brushRef="#br0">180 184 14286,'0'0'9811,"-9"-7"-9197,5 4-584,0 0 0,0 1-1,0-1 1,0 1 0,-1-1 0,1 1-1,-1 1 1,1-1 0,-1 1-1,0-1 1,0 1 0,1 1-1,-1-1 1,0 1 0,0 0-1,0 0 1,0 0 0,0 0 0,0 1-1,0 0 1,1 0 0,-1 0-1,0 1 1,1 0 0,-1 0-1,1 0 1,-1 0 0,1 1 0,0-1-1,0 1 1,-4 4 0,6-5 13,-1 0-1,1 1 1,0-1 0,0 1 0,1-1 0,-1 1 0,1 0 0,-1-1 0,1 1 0,0 0 0,-1 3 0,2-5-41,0 0 0,-1 0 1,1 0-1,0-1 0,0 1 0,0 0 1,0 0-1,1 0 0,-1 0 1,0 0-1,0-1 0,0 1 1,1 0-1,-1 0 0,0 0 0,1-1 1,-1 1-1,1 0 0,-1-1 1,1 1-1,-1 0 0,1-1 1,-1 1-1,1 0 0,0-1 0,-1 1 1,1-1-1,0 1 0,-1-1 1,1 0-1,0 1 0,0-1 0,0 0 1,-1 1-1,1-1 0,0 0 1,0 0-1,0 0 0,0 0 1,-1 0-1,1 0 0,1 0 1,13 1 78,1-1 1,-1-1-1,0 0 1,0-1 0,0 0-1,-1-2 1,1 1 0,-1-2-1,0 0 1,0-1 0,27-14-1,-25 10 0,-1 0 0,1 0 0,-2-2 0,1 0 0,-2 0-1,1-2 1,-2 1 0,0-2 0,14-20 0,-24 32-47,0 0 1,-1 0-1,1 0 0,-1-1 1,0 1-1,0 0 0,0 0 1,0-1-1,-1 1 0,1-4 1,-1 7-24,0 0-1,0-1 1,0 1 0,0 0-1,0 0 1,0-1 0,0 1 0,0 0-1,0-1 1,0 1 0,0 0-1,-1 0 1,1-1 0,0 1 0,0 0-1,0 0 1,0-1 0,0 1 0,-1 0-1,1 0 1,0 0 0,0-1-1,-1 1 1,1 0 0,0 0 0,0 0-1,-1 0 1,1-1 0,0 1-1,0 0 1,-1 0 0,1 0 0,0 0-1,0 0 1,-1 0 0,0 0-1,-18 10 1,14-6 2,0 1 1,0 0 0,1 0-1,0 0 1,0 0 0,0 0-1,1 1 1,-1 0 0,1 0-1,1 0 1,-1 0 0,1 0-1,0 1 1,1-1 0,-1 0-1,1 1 1,0 0 0,1-1-1,0 1 1,0 6 0,1-9-90,-1 0 0,1 0 1,0 0-1,0 0 1,0 0-1,1 0 0,-1 0 1,1 0-1,0-1 1,0 1-1,0-1 0,0 1 1,1-1-1,3 3 1,-3-3-212,0 0 1,1-1 0,-1 1 0,1-1 0,0 0 0,-1 0-1,1-1 1,0 1 0,0-1 0,0 0 0,0 0-1,1 0 1,-1 0 0,0-1 0,0 0 0,5 0 0,-3 0-346,1-1 0,0 1 0,-1-2 0,1 1 1,12-5-1,5-9 530,-23 14 349,0 0 0,0 0 0,0 0 1,0 0-1,0-1 0,-1 1 0,1 0 0,0-1 1,-1 1-1,1 0 0,-1-1 0,0 1 0,1 0 1,-1-1-1,0 1 0,0-3 0,28 6 250,-10 1-342,1-1 0,-1-1 0,21-1 0,-33-1 8,0 1 0,0-1 0,0 0 0,0-1 0,0 1 1,0-1-1,-1 0 0,1-1 0,-1 1 0,1-1 0,-1 0 0,0-1 1,7-5-1,-11 9-102,0-1 0,0 1 0,0-1 0,-1 0-1,1 1 1,0-1 0,0 0 0,-1 0 0,1 1 0,0-1 0,-1 0 0,1 0 0,0 0 0,-1 0 0,0 0 0,1 0 0,-1 0 0,1 0 0,-1 0 0,0 0 0,0 0 0,0 0 0,1 0 0,-1 0 0,0 0-1,0 0 1,-1 0 0,1-1 0,0 1 0,0 0 0,0 0 0,-1 0 0,1 0 0,-1 0 0,1 0 0,-2-1 0,1 0-30,-1 1 0,0 0 0,1-1 0,-1 1 0,0 0 0,0 0 0,0 0 0,0 1-1,0-1 1,0 0 0,-1 1 0,1-1 0,0 1 0,0 0 0,0 0 0,-3 0 0,2 0-32,0 0 0,1 0 0,-1 1 0,0-1 0,1 1 0,-1 0 0,0-1 0,1 1 0,-1 1 0,1-1 0,-1 0 0,1 1 0,0-1 0,-1 1 0,1-1 0,0 1 0,0 0 0,0 0 0,1 0 0,-1 0 0,0 1 0,1-1 0,-1 0 0,1 1 0,0-1 0,0 1 0,0-1 0,0 1 0,0 0 0,0-1 0,1 1 0,-1 0 0,1-1 0,0 1 0,0 0 0,0 0 0,0-1 0,1 1 0,-1 0 0,1 0 0,-1-1 0,1 1 0,0-1 0,0 1 0,0 0 0,0-1 0,1 0 0,-1 1 0,1-1 0,-1 0 0,1 0 0,0 0 0,0 0 0,0 0 0,0 0 0,0 0 0,0-1 0,4 3 0,-2-1-567,28 17 116,-22-16-2939,-4-4-3766</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0.331"/>
    </inkml:context>
    <inkml:brush xml:id="br0">
      <inkml:brushProperty name="width" value="0.025" units="cm"/>
      <inkml:brushProperty name="height" value="0.025" units="cm"/>
    </inkml:brush>
  </inkml:definitions>
  <inkml:trace contextRef="#ctx0" brushRef="#br0">0 1 15663,'0'0'7367</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0.894"/>
    </inkml:context>
    <inkml:brush xml:id="br0">
      <inkml:brushProperty name="width" value="0.025" units="cm"/>
      <inkml:brushProperty name="height" value="0.025" units="cm"/>
    </inkml:brush>
  </inkml:definitions>
  <inkml:trace contextRef="#ctx0" brushRef="#br0">223 210 2466,'4'-9'3428,"30"-79"3867,-29 72-4674,-1 1-1,-1-1 1,0 0-1,1-27 1,-5 43-2557,1-1 1,-1 1 0,1-1 0,-1 1 0,1-1 0,-1 1 0,1-1 0,-1 1 0,1 0 0,-1-1 0,1 1 0,-1 0 0,0-1 0,1 1 0,-1 0 0,0 0 0,1 0 0,-1 0 0,0-1 0,1 1 0,-1 0-1,0 0 1,1 0 0,-1 1 0,0-1 0,1 0 0,-1 0 0,0 0 0,-23 4 16,8 4-106,0 1 0,1 1 0,0 0 0,1 1 1,0 1-1,1 0 0,0 1 0,-13 17 0,11-12 24,0 0 0,-19 33-1,29-43-11,1 0 0,0 1 0,1-1 0,-1 0 0,1 1 0,1 0 0,0 0 0,0 0 0,0 14 0,2-21 8,0 0 0,0 0-1,0 0 1,1 0 0,-1-1 0,1 1-1,-1 0 1,1 0 0,0-1-1,-1 1 1,1 0 0,0-1-1,0 1 1,0-1 0,0 1-1,1-1 1,-1 1 0,0-1 0,1 0-1,-1 0 1,1 0 0,1 1-1,1 1 1,1-1 0,0 1 0,0-1 0,0-1 0,0 1 0,0-1 0,10 2 0,2-2 10,0 0 1,0-1 0,0-1 0,20-3 0,26-14 16,-60 17-12,1 0 0,-1-1 0,1 1 0,-1-1 0,0 0 0,0 0 0,0 0 0,0-1 0,0 1 0,0-1 0,0 0 0,-1 1 0,0-1 0,1 0 0,1-4-1,-4 6 7,0 1-1,0-1 1,0 0-1,0 1 0,0-1 1,0 1-1,0-1 0,0 1 1,-1-1-1,1 0 1,0 1-1,0-1 0,-1 1 1,1-1-1,0 1 0,-1-1 1,1 1-1,0 0 0,-1-1 1,1 1-1,-1-1 1,1 1-1,0 0 0,-1-1 1,1 1-1,-1 0 0,1-1 1,-1 1-1,0 0 1,1 0-1,-1 0 0,1-1 1,-1 1-1,1 0 0,-1 0 1,0 0-1,1 0 1,-1 0-1,1 0 0,-1 0 1,1 0-1,-2 1 0,-35-2-61,29 1 61,-32 6 16,38-6-32,1 0 1,0 0-1,-1 0 0,1 0 1,-1 1-1,1-1 1,0 1-1,-1-1 1,1 1-1,0-1 1,-1 1-1,1 0 1,0 0-1,0-1 0,0 1 1,-1 0-1,1 0 1,0 0-1,1 0 1,-1 1-1,0-1 1,0 0-1,0 0 0,1 1 1,-2 0-1,5-1-19,0 0 0,-1 0-1,1-1 1,0 1-1,0-1 1,0 0-1,0 0 1,-1 0-1,1 0 1,3 0 0,-1-1 10,8 0-9,1 0 1,-1-2-1,1 1 1,-1-2-1,20-7 1,-20 6-259,1 0 0,-1 2 0,1-1 1,23-1-1,-35 5 260,-2 1 0,1 0 0,0 0 1,0 0-1,0 0 0,0 0 0,0 0 1,-1 1-1,1-1 0,-1 0 0,1 0 1,-1 0-1,1 1 0,-1-1 0,0 0 1,1 0-1,-1 1 0,0-1 0,0 0 0,0 1 1,0-1-1,0 0 0,0 1 0,0-1 1,-1 0-1,0 2 0,-3 42 315,3-38-294,-1-2 129,1-1 1,1 1-1,-1-1 1,1 1-1,0-1 1,0 1 0,0 6-1,1-10-154,-1 0-1,0-1 0,0 1 1,1 0-1,-1-1 1,0 1-1,1-1 0,-1 1 1,0-1-1,1 1 1,-1-1-1,1 1 1,-1-1-1,1 1 0,-1-1 1,1 1-1,-1-1 1,1 0-1,0 1 0,-1-1 1,2 1-1,24-4-2492,-11-6-2162,0-7-2819</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1.932"/>
    </inkml:context>
    <inkml:brush xml:id="br0">
      <inkml:brushProperty name="width" value="0.025" units="cm"/>
      <inkml:brushProperty name="height" value="0.025" units="cm"/>
    </inkml:brush>
  </inkml:definitions>
  <inkml:trace contextRef="#ctx0" brushRef="#br0">7 205 12684,'0'0'10917,"-2"9"-10789,1-7-120,0 0-1,1 0 1,-1 1 0,0-1-1,1 1 1,0-1 0,0 0-1,-1 1 1,1-1 0,1 1-1,-1-1 1,0 1 0,1-1-1,-1 0 1,1 1 0,-1-1-1,1 0 1,0 0 0,0 1-1,0-1 1,1 0 0,-1 0-1,0 0 1,1 0 0,-1 0-1,1-1 1,0 1 0,0 0-1,-1-1 1,1 1 0,0-1-1,0 1 1,0-1 0,1 0-1,-1 0 1,0 0 0,0 0-1,1-1 1,-1 1 0,0-1-1,1 1 1,-1-1-1,1 0 1,-1 0 0,3 0-1,3 0 10,0 0-1,-1-1 0,1 1 1,-1-2-1,1 1 0,-1-1 0,1-1 1,-1 1-1,0-1 0,9-5 0,-13 6 8,0 0 0,0 0 0,0 0 0,0 0 0,0-1 1,0 1-1,0-1 0,-1 0 0,0 0 0,1 0 0,-1 0 0,0-1 0,0 1 0,-1 0 0,1-1 0,-1 1 0,0-1 0,0 0 0,0 1 0,0-1 0,0 0 0,-1-7 0,-1 11-6,-1 0 1,0 1-1,1-1 1,-1 0-1,0 1 1,1-1-1,-1 1 1,1 0-1,-1-1 1,0 1-1,1 0 1,0 0-1,-1 0 1,-1 2-1,-1 1-19,1 1 0,0 0 0,0 0 0,0 0 0,0 0 0,1 1 0,0-1 0,-2 8-1,4-12 5,-1 0-1,1 0 0,0 1 1,-1-1-1,1 0 0,0 0 0,-1 1 1,1-1-1,0 0 0,0 1 0,0-1 1,0 0-1,1 0 0,-1 1 1,0-1-1,0 0 0,1 0 0,-1 1 1,1-1-1,-1 0 0,1 0 0,-1 0 1,1 0-1,0 0 0,0 0 1,-1 0-1,1 0 0,0 0 0,0 0 1,0 0-1,0 0 0,0-1 0,0 1 1,0 0-1,0-1 0,1 1 0,-1-1 1,0 1-1,0-1 0,0 1 1,2-1-1,7 1-20,-1-2 0,0 1 0,1-1 0,-1 0 0,0-1 0,0 0 0,0 0 0,0-1 0,0 0 0,-1-1 1,1 0-1,-1 0 0,0-1 0,0 0 0,-1 0 0,1-1 0,-1 0 0,0-1 0,-1 1 0,9-12 0,-3 4-617,0-1 0,-1-1 0,-1 1 0,-1-2 0,0 1 0,-1-1 0,-1-1 0,-1 1 0,6-25 0,-11 15 1886,-1 27-1190,-1 0 0,1 0 1,-1 0-1,1 0 0,-1 0 1,1 1-1,-1-1 0,1 0 1,-1 0-1,1 0 0,-1 0 0,1 1 1,-1-1-1,1 0 0,0 0 1,-1 1-1,1-1 0,-1 0 1,1 1-1,0-1 0,-1 0 1,1 1-1,0-1 0,-1 1 1,1-1-1,0 1 0,-1 0 0,-26 44 1425,20-20-1375,1 0 0,1 1-1,2-1 1,0 1 0,2 0 0,0 0 0,2 0 0,4 26 0,-5-53 1034,-1-18 1438,-10-61-2574,0 35-41,35 57-689,-11-4 718,1 0 0,-1-1 0,2 0 1,-1-1-1,1 0 0,0-2 0,0 1 0,0-2 0,0 0 0,1-1 0,-1 0 1,32-2-1,-47 0 9,0 0-1,1 0 1,-1 0 0,0 0 0,1 0-1,-1 0 1,0 0 0,1 0 0,-1 0-1,0 0 1,1-1 0,-1 1 0,0 0 0,0 0-1,1 0 1,-1 0 0,0 0 0,0-1-1,1 1 1,-1 0 0,0 0 0,0-1 0,1 1-1,-1 0 1,0 0 0,0-1 0,0 1-1,0 0 1,1-1 0,-1 1 0,0 0-1,0 0 1,0-1 0,0 1 0,0 0 0,0-1-1,0 1 1,0 0 0,0-1 0,0 1-1,0 0 1,0-1 0,0 1 0,0 0 0,0-1-1,0 1 1,0 0 0,0-1 0,-1 1-1,1 0 1,0 0 0,0-1 0,-1 1 0,-12-14 205,7 12-249,-1 0-1,1 1 1,-1 0 0,0 0 0,0 1-1,-7 0 1,9 0-30,5 0 64,0 0 0,0 1 0,0-1 0,1 0 1,-1 0-1,0 0 0,0 0 0,0 0 0,0 0 1,0 0-1,1 0 0,-1 1 0,0-1 0,0 0 0,0 0 1,0 0-1,0 0 0,0 0 0,0 1 0,0-1 1,1 0-1,-1 0 0,0 0 0,0 0 0,0 1 1,0-1-1,0 0 0,0 0 0,0 0 0,0 0 1,0 1-1,0-1 0,0 0 0,0 0 0,0 0 1,0 0-1,0 1 0,0-1 0,-1 0 0,1 0 1,0 0-1,0 0 0,0 1 0,0-1 0,0 0 1,0 0-1,0 0 0,0 0 0,-1 0 0,1 1 1,0-1-1,0 0 0,0 0 0,0 0 0,0 0 1,-1 0-1,1 0 0,0 0 0,0 0 0,0 0 0,-1 0 1,1 0-1,0 0 0,0 0 0,0 0 0,-1 0 1,14 10-52,23-1-154,-1-2-1,1-1 1,0-2-1,43 0 1,-55-3-233,-23-1 503,-1 0 0,1 0 0,-1-1 0,1 1 0,-1 0 0,1 0 0,-1 0 0,1-1 0,-1 1 0,1 0 0,-1-1 0,0 1 0,1 0 0,-1-1 0,1 1 0,-1 0 0,0-1 0,1 1 0,-1-1 0,0 1 0,0-1 0,1 1 0,-1-1 0,0 1 0,0-1 0,0 1 0,0-1 0,0 1 0,1-1 0,-1 1 1,0-1-1,0 1 0,0-1 0,0 1 0,-1-1 0,1 1 0,0-1 0,0 1 0,0-1 0,0 1 0,0-1 0,-1 1 0,1-1 0,0 1 0,-1-1 0,-11-38 487,3 14-273,7 13-254,1 8-16,0 0 0,0 0 1,0 0-1,0-1 1,1 1-1,0 0 0,0 0 1,0-1-1,0 1 0,2-6 1,2 9-226,0 0 1,0 0 0,0 1-1,0-1 1,0 1 0,0 0-1,0 0 1,-1 1-1,1-1 1,4 2 0,68 15-8664,-28-10-598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3.908"/>
    </inkml:context>
    <inkml:brush xml:id="br0">
      <inkml:brushProperty name="width" value="0.025" units="cm"/>
      <inkml:brushProperty name="height" value="0.025" units="cm"/>
    </inkml:brush>
  </inkml:definitions>
  <inkml:trace contextRef="#ctx0" brushRef="#br0">118 0 11307,'0'0'12129,"-3"9"-11633,-13 62 488,2 0 1,-5 92-1,0-6-803,0-57-86,10-56-38,1 1 0,-2 67 1,10-111 32,0-22 1384,3-21-1089,1 1 0,3 0 0,17-59 1,-11 45-304,-6 25-35,1-10-370,2 1-1,1 0 0,2 1 0,1 0 0,28-51 0,-39 85 296,0 0 0,1 1 0,-1-1 0,0 1 0,1 0 0,0 0 0,0 0 0,0 1 0,0-1-1,0 1 1,0 0 0,1 0 0,-1 1 0,1-1 0,-1 1 0,1 0 0,0 0 0,0 0 0,8 1-1,-10-1-11,0 1-1,0 0 1,0 1-1,0-1 1,-1 0-1,1 1 1,0 0-1,0-1 0,0 1 1,-1 0-1,1 1 1,0-1-1,-1 0 1,1 1-1,-1-1 0,1 1 1,-1 0-1,0 0 1,0 0-1,0 0 1,0 0-1,0 1 1,0-1-1,-1 0 0,1 1 1,-1-1-1,0 1 1,1 0-1,-1-1 1,0 1-1,-1 0 0,2 4 1,-2-4 11,0 0 0,0 0 0,0 0-1,-1 0 1,1 0 0,-1 0 0,0 0 0,0 0 0,0 0 0,0 0 0,0-1 0,0 1-1,-1 0 1,0-1 0,1 1 0,-1-1 0,0 0 0,0 1 0,0-1 0,-1 0-1,1 0 1,0 0 0,-1-1 0,1 1 0,-1-1 0,-2 2 0,-12 6 111,1-1 1,-1-1 0,-19 6 0,22-9-114,-2 2-12,-1 0 1,0-2-1,0 0 0,-1-1 1,-25 2-1,42-6-136,1 1-1,-1 0 1,1 0 0,-1 0-1,1 0 1,-1-1 0,1 1-1,-1 0 1,1 0 0,-1-1-1,1 1 1,0 0 0,-1-1 0,1 1-1,-1-1 1,1 1 0,0 0-1,0-1 1,-1 1 0,1-1-1,0 1 1,0-1 0,-1 1-1,1-1 1,0 1 0,0-1-1,0 1 1,0-1 0,0 1-1,0-1 1,0 0 0,0 1 0,0-1-1,0 1 1,0-1 0,0 1-1,0-1 1,0 1 0,0-1-1,0 1 1,1-1 0,-1 1-1,0-1 1,0 1 0,1-1-1,-1 1 1,0 0 0,1-1-1,-1 1 1,0-1 0,2 0 0,15-25-5445,8-1-1694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2.982"/>
    </inkml:context>
    <inkml:brush xml:id="br0">
      <inkml:brushProperty name="width" value="0.025" units="cm"/>
      <inkml:brushProperty name="height" value="0.025" units="cm"/>
    </inkml:brush>
  </inkml:definitions>
  <inkml:trace contextRef="#ctx0" brushRef="#br0">62 75 6726,'-14'-20'3436,"-1"3"6657,8 19-6603,-2 12-3324,6-6-46,0 1 0,0 0 1,1 1-1,0-1 0,1 0 1,0 0-1,0 1 0,1-1 1,0 1-1,2 11 1,-1-19-103,0-1 1,0 1-1,1 0 1,-1 0-1,0-1 1,1 1 0,-1 0-1,1-1 1,0 0-1,-1 1 1,1-1 0,0 0-1,0 0 1,0 0-1,0 0 1,0 0-1,0 0 1,0-1 0,0 1-1,0-1 1,0 1-1,0-1 1,0 0-1,1 0 1,-1 0 0,3 0-1,6 0 277,1 0 0,0 0 0,18-4 0,-15 0-207,-1-1-1,1 0 1,-1-1 0,0-1-1,-1 0 1,0-1 0,0 0-1,0-1 1,-1-1 0,-1 0-1,15-16 1,-16 13-88,-14 11-488,-17 20-6,18-14 483,0-1 0,1 0 1,0 1-1,0 0 0,0-1 1,0 1-1,1 0 0,-1 0 1,1 0-1,0 0 0,0 0 1,1 1-1,-1-1 1,1 0-1,0 6 0,1-8 21,-1 0-1,1 0 0,-1 1 0,1-1 1,0 0-1,0 0 0,0 0 1,0 0-1,0 0 0,0-1 0,1 1 1,-1 0-1,1-1 0,-1 1 0,1 0 1,0-1-1,-1 0 0,1 1 1,0-1-1,0 0 0,0 0 0,0 0 1,0 0-1,0 0 0,0-1 1,0 1-1,1-1 0,-1 1 0,0-1 1,3 0-1,4 1 81,1 0 0,0-1 0,-1 0 0,1 0 0,-1-1 0,1 0 0,-1-1 0,1 0 0,-1-1 1,0 0-1,0 0 0,16-9 0,-20 9-70,-1 1-1,0-1 1,0 0 0,0-1 0,0 1 0,0-1 0,-1 1 0,1-1-1,-1 0 1,0 0 0,0-1 0,0 1 0,-1-1 0,0 1-1,0-1 1,0 0 0,0 0 0,-1 0 0,0 0 0,0 0 0,0 0-1,0 0 1,-1 0 0,0-1 0,0-4 0,-1 9-29,1 0-1,0 1 1,0-1 0,0 0-1,-1 0 1,1 1 0,0-1-1,-1 0 1,1 0 0,0 1-1,-1-1 1,1 0 0,-1 1-1,0-1 1,1 1 0,-1-1-1,1 1 1,-1-1 0,0 1-1,1-1 1,-1 1 0,0 0-1,1-1 1,-1 1 0,0 0 0,0-1-1,0 1 1,1 0 0,-1 0-1,0 0 1,0 0 0,0 0-1,1 0 1,-1 0 0,0 0-1,0 0 1,0 0 0,1 0-1,-1 0 1,0 1 0,0-1-1,1 0 1,-1 1 0,0-1-1,0 0 1,1 1 0,-2 0-1,1-1 1,1 1 0,-1-1 0,0 0 0,0 1 0,1-1 0,-1 1 0,0-1 0,1 1 0,-1-1 0,1 1 0,-1-1 0,0 1 0,1-1 0,-1 1 0,1 0 0,0 0 0,-1-1 0,1 1 0,0 0 0,-1-1 0,1 1 0,0 0 0,0 0 0,-1 0 0,1-1 0,0 1 0,0 0 0,0 0 0,0 0 0,0-1 0,0 1 0,0 0 0,0 0 0,1 0 0,-1-1 0,0 1 0,0 0 0,1 0 0,-1-1 0,1 1 0,-1 0 0,0 0 0,1-1 0,-1 1-1,1-1 1,-1 1 0,1 0 0,0-1 0,-1 1 0,2 0 0,4 2 26,1 0-1,-1 0 0,1 0 1,0-1-1,0 0 0,0-1 1,0 1-1,0-1 0,1-1 1,-1 1-1,0-1 0,0-1 1,1 1-1,-1-1 0,0 0 1,12-4-1,-19 5-7,1 0 0,0-1 0,-1 1 0,1 0 1,0 0-1,-1-1 0,1 1 0,0 0 0,-1-1 0,1 1 0,-1-1 0,1 1 1,-1-1-1,1 1 0,-1-1 0,1 1 0,-1-1 0,1 1 0,-1-1 1,0 1-1,1-1 0,-1 0 0,0 1 0,0-1 0,1 0 0,-1 1 0,0-2 1,0 1-16,-1 1 1,1-1 0,0 1 0,-1-1-1,1 1 1,0-1 0,-1 1 0,1-1 0,-1 1-1,1-1 1,-1 1 0,1-1 0,-1 1 0,1 0-1,-1-1 1,1 1 0,-1 0 0,0 0 0,1-1-1,-1 1 1,0 0 0,0 0 0,-1-1-10,1 1 1,0 0-1,0 0 1,-1-1 0,1 1-1,0 0 1,0 0-1,-1 0 1,1 0 0,0 1-1,-1-1 1,1 0-1,0 1 1,0-1 0,0 0-1,-1 1 1,1-1-1,0 1 1,0 0 0,0-1-1,0 1 1,0 0-1,0 0 1,0 0 0,0 0-1,0 0 1,0 0-1,1 0 1,-1 0 0,0 0-1,1 0 1,-1 0-1,0 0 1,0 2 0,1-2 3,0 0 0,-1 1 1,1-1-1,0 0 1,0 0-1,0 0 0,0 0 1,0 0-1,0 1 0,1-1 1,-1 0-1,0 0 1,0 0-1,1 0 0,-1 0 1,1 0-1,-1 0 0,1 0 1,-1 0-1,1 0 1,0 0-1,-1 0 0,1 0 1,0-1-1,1 2 1,0 0 6,1 0 0,0-1 1,0 1-1,0-1 0,0 1 1,0-1-1,0 0 0,0 0 1,4 0-1,10 2 50,1-2 0,29 0-1,-37-1-51,23 2 44,-24-1-34,0 0-1,1 0 1,-1-1 0,1 0 0,-1-1 0,1 0 0,-1 0 0,0-1-1,0 0 1,16-6 0,-25 7 54,1 0 1,-1 1-1,0-1 0,1 0 0,-1 0 0,0 0 0,1 1 1,-1-1-1,0 0 0,0 0 0,0 0 0,0 0 0,0 1 1,0-1-1,0 0 0,0 0 0,0 0 0,0 0 0,-1 1 1,1-1-1,0 0 0,0 0 0,-1 1 0,1-1 1,-1 0-1,0-1 0,-14-26 138,10 20-14,3 5-256,0-1 0,1 1 0,-1 0 0,1 0 0,0-1 0,0 1 0,0-1 0,1 1 0,-1-1 0,1 1 0,0-1 0,0 1 0,0-1 0,1-4 0,-1 8-61,0-1 0,1 0 0,-1 1 0,0-1 1,1 1-1,-1-1 0,1 0 0,-1 1 0,1-1 0,-1 1 0,1-1 0,-1 1 1,1 0-1,-1-1 0,1 1 0,0-1 0,-1 1 0,1 0 0,0 0 0,-1-1 0,1 1 1,0 0-1,0 0 0,0 0 0,32 7-4064,31 22-3264,-23-13 2552</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3.732"/>
    </inkml:context>
    <inkml:brush xml:id="br0">
      <inkml:brushProperty name="width" value="0.025" units="cm"/>
      <inkml:brushProperty name="height" value="0.025" units="cm"/>
    </inkml:brush>
  </inkml:definitions>
  <inkml:trace contextRef="#ctx0" brushRef="#br0">187 147 7527,'0'0'8114,"-3"-8"-4702,2 7-3385,1-2 149,-1 0 0,0 0 0,0 0 0,0-1 1,-1 1-1,1 0 0,-1 0 0,0 1 0,1-1 0,-1 0 0,-1 1 1,1-1-1,0 1 0,-1-1 0,1 1 0,-1 0 0,1 0 1,-1 0-1,0 1 0,0-1 0,0 1 0,0-1 0,0 1 0,0 0 1,-1 0-1,1 0 0,0 1 0,-7-1 0,4 1-116,0 0 0,0 1-1,0 0 1,0 0 0,1 0-1,-1 1 1,0 0 0,1 0 0,-1 0-1,-9 7 1,12-8 0,1 1 1,-1-1-1,1 1 1,-1 0-1,1 0 1,0 0-1,0 0 1,0 0-1,0 1 1,0-1-1,1 0 1,-1 1-1,0 0 1,1-1-1,0 1 1,0 0-1,0 0 1,0 0-1,0-1 1,1 1-1,-1 0 1,1 0-1,-1 5 1,2-7-55,0 0 1,-1 0-1,1 0 1,0 1-1,0-1 0,0 0 1,-1 0-1,1-1 1,0 1-1,0 0 0,1 0 1,-1 0-1,0-1 1,0 1-1,0 0 0,0-1 1,1 1-1,-1-1 1,0 0-1,0 1 1,1-1-1,-1 0 0,0 0 1,1 0-1,-1 1 1,3-2-1,44 2 349,-41-1-226,8-1-88,-1 0 0,0-2 0,0 0 0,0 0 0,0-1 0,-1-1 0,0 0 0,0-1 0,0 0 1,0-1-1,-1-1 0,0 0 0,-1 0 0,0-1 0,0-1 0,-1 0 0,0 0 0,-1-1 0,13-18 1,-21 28-59,0-1 0,0 1 0,-1 0 0,1-1 0,0 1 0,-1 0 0,1-1 0,-1 1 0,1-1 0,-1 1 0,0-1 0,0 1 0,0-1 0,1-2 0,-2 4 6,1 0 0,0-1 0,0 1 0,0 0 0,-1-1 0,1 1 1,0 0-1,-1-1 0,1 1 0,0 0 0,0-1 0,-1 1 0,1 0 1,0 0-1,-1 0 0,1-1 0,-1 1 0,1 0 0,0 0 0,-1 0 0,1 0 1,-1 0-1,1 0 0,0-1 0,-1 1 0,1 0 0,-1 0 0,1 0 1,0 1-1,-1-1 0,0 0 0,-2 0-17,0 1 1,-1 0-1,1 0 0,0 0 1,0 1-1,0-1 1,0 1-1,0 0 0,1-1 1,-1 1-1,-2 3 0,-3 2 110,1 0-1,0 1 1,1 0-1,0 0 1,0 1-1,0 0 1,-5 13-1,10-20-75,0 0 0,1 0 1,-1 0-1,0 0 0,1 0 0,0 0 1,-1 0-1,1 1 0,0-1 0,0 0 1,0 0-1,0 0 0,1 0 0,-1 0 1,0 1-1,1-1 0,0 0 0,-1 0 1,1 0-1,0 0 0,0 0 0,0 0 1,0-1-1,0 1 0,1 0 0,-1 0 1,1-1-1,-1 1 0,1-1 0,-1 1 1,1-1-1,0 0 0,0 0 0,0 0 0,0 0 1,-1 0-1,1 0 0,1 0 0,-1 0 1,2 0-1,9 3 16,1-1-1,-1 0 1,1 0-1,0-1 1,0-1-1,14-1 1,-22 1-35,0-2-1,0 1 1,1 0-1,-1-1 1,0 0-1,0-1 1,0 1-1,0-1 1,0-1 0,-1 1-1,1-1 1,-1 0-1,1 0 1,-1 0-1,8-7 1,-12 9 14,0 0 1,0 1 0,0-1-1,0 0 1,-1 0-1,1-1 1,0 1 0,0 0-1,-1 0 1,1 0-1,-1 0 1,1-1-1,-1 1 1,1 0 0,-1 0-1,0-1 1,0 1-1,1 0 1,-1-1-1,0 1 1,0 0 0,0-1-1,-1 1 1,1 0-1,0-1 1,-1-1 0,0 1 5,0 1 0,0-1 0,-1 1 0,1-1 0,-1 1 1,1-1-1,-1 1 0,1 0 0,-1-1 0,0 1 0,0 0 1,0 0-1,1 0 0,-1 1 0,-3-2 0,0 0 7,-1 1-1,1-1 0,-1 1 1,0 0-1,1 1 0,-1-1 1,0 1-1,1 0 0,-1 0 1,0 1-1,1 0 1,-8 2-1,11-2-18,0 1 1,0 0-1,1 0 0,-1 0 1,1 0-1,0 0 1,-1 0-1,1 0 1,0 0-1,0 1 0,1-1 1,-1 0-1,0 1 1,1-1-1,-1 1 0,1-1 1,0 0-1,0 1 1,0-1-1,0 1 0,0-1 1,0 1-1,1-1 1,0 4-1,-1-2-2,1-1 0,-1 0 0,1 0 1,0 1-1,0-1 0,0 0 0,0 0 0,0 0 0,1 0 0,-1 0 0,1 0 0,0 0 1,0 0-1,0-1 0,0 1 0,0-1 0,1 1 0,4 2 0,-2-3 12,1 0 0,0-1-1,0 0 1,0 0 0,0 0-1,0-1 1,0 0 0,0 0-1,0 0 1,0-1-1,7-2 1,71-21-268,-32 7-208,10 7 76,-60 14 385,-2-3 27,0 0 0,0 0-1,0 0 1,1 0 0,-1 0-1,1 0 1,-1 0 0,1 1-1,-1-1 1,1 0 0,-1-1-1,1 1 1,0 0 0,0 0-1,0 0 1,-1 0 0,1 0 0,0-1-1,0 1 1,0 0 0,0-1-1,1 1 1,61 4 566,-21-3-2777,-15 2-4347,-20-3-335</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4.743"/>
    </inkml:context>
    <inkml:brush xml:id="br0">
      <inkml:brushProperty name="width" value="0.025" units="cm"/>
      <inkml:brushProperty name="height" value="0.025" units="cm"/>
    </inkml:brush>
  </inkml:definitions>
  <inkml:trace contextRef="#ctx0" brushRef="#br0">25 209 10346,'8'-23'12578,"-15"40"-8649,-14 40-4031,21-55 102,-1 0 0,0 0 0,1 0 1,-1 0-1,1 0 0,-1 0 0,1 0 1,0 0-1,0 0 0,0 0 0,0 0 0,0 0 1,1 0-1,-1 0 0,1 0 0,-1 0 1,1 0-1,-1 0 0,1 0 0,0 0 1,0-1-1,0 1 0,0 0 0,1 0 0,-1-1 1,0 1-1,1-1 0,-1 1 0,3 1 1,-1-2 19,1 1-1,0-1 1,0 0 0,0 0 0,0 0 0,0-1-1,0 1 1,1-1 0,-1 0 0,0 0 0,0 0-1,0-1 1,0 1 0,6-3 0,-1 1 4,0-1 0,-1-1-1,1 0 1,-1 0 0,0 0 0,0-1 0,0-1 0,-1 1 0,1-1-1,-1 0 1,-1-1 0,1 1 0,-1-2 0,9-12 0,-16 21-36,0 1 0,0-1 0,0 1 0,1-1 0,-1 0 0,1 1 0,-1-1 0,1 1-1,-1 0 1,1-1 0,0 1 0,0-1 0,0 1 0,0-1 0,0 1 0,0 0 0,0-1 0,0 1 0,1-1 0,-1 1 0,1-1 0,-1 1 0,1-1 0,-1 1 0,1-1 0,0 0 0,0 1 0,0-1 0,0 0 0,0 1 0,0-1 0,0 0 0,0 0 0,0 0 0,1 0 0,-1 0 0,0 0 0,1-1 0,-1 1 0,0 0 0,1-1 0,-1 1 0,1-1 0,-1 1 0,1-1 0,0 0 0,-1 1 0,1-1 0,-1 0 0,1 0 0,2-1 0,5 2 34,0 0 0,1-1 0,-1 0 0,1-1 0,-1 0 0,1 0 0,-1-1 0,0 0 0,0-1-1,0 0 1,0 0 0,0-1 0,-1 0 0,0-1 0,1 0 0,-2 0 0,9-8 0,-22 19-617,4-4 576,0-1 0,0 1 0,0-1 0,0 1 0,0 0 1,0 0-1,1 0 0,-1 0 0,1 0 0,0 0 0,-1 0 0,1 1 0,0-1 0,0 0 0,0 1 0,1-1 0,-1 1 0,0-1 0,1 1 1,0-1-1,0 1 0,0 3 0,2-5 31,0 1 1,0-1 0,0 0-1,0 0 1,0-1-1,0 1 1,0 0 0,1-1-1,-1 1 1,0-1 0,1 0-1,-1 0 1,0 0-1,1 0 1,-1 0 0,0 0-1,4-2 1,-1 2 37,10-2-72,1 0-1,-1-2 1,0 0-1,0 0 1,0-2 0,-1 0-1,0 0 1,0-1-1,0-1 1,-1 0-1,-1-1 1,1-1-1,-1 0 1,-1 0-1,0-1 1,0-1-1,-1 0 1,0 0-1,-1-1 1,-1 0 0,0 0-1,-1-1 1,10-25-1,-10-11-1103,-7 49 1107,0 0 0,0 0 0,0 0 1,0 0-1,0 0 0,0 0 0,0 0 0,-1 0 1,1 0-1,0 0 0,-1 0 0,1 0 1,-1 0-1,1 0 0,-1 1 0,1-1 1,-2-1-1,1 1 16,1 1-1,-1 0 1,0 0 0,0 0-1,0 0 1,0 0 0,1 0-1,-1 0 1,0 0 0,0 0 0,0 0-1,1 0 1,-1 0 0,0 1-1,0-1 1,0 0 0,1 1-1,-1-1 1,0 1 0,1-1 0,-1 0-1,0 1 1,1-1 0,-1 1-1,1 0 1,-2 0 0,-3 5 52,-1-1 0,2 1 0,-1 0 0,0 0 0,1 0 0,0 1 1,1-1-1,-1 1 0,1 0 0,0 0 0,1 0 0,0 0 0,0 1 0,-1 8 0,0 5 153,1 0-1,1 0 1,3 40-1,-1-51-158,1 0-1,0 1 0,1-1 0,0 0 0,1 0 0,8 15 0,-10-19-62,1 0 0,1-1 0,-1 1 0,1-1 0,0 0-1,1 0 1,-1 0 0,1 0 0,0-1 0,0 0 0,10 6 0,-15-9-16,0-1 0,0 0 0,1 0 0,-1 0 1,0 0-1,0 1 0,1-1 0,-1 0 0,0 0 0,0 0 0,0 0 0,1 0 1,-1 0-1,0 0 0,0 0 0,1 0 0,-1 0 0,0 0 0,0 0 1,1 0-1,-1 0 0,0 0 0,0 0 0,1 0 0,-1 0 0,0 0 1,0 0-1,1 0 0,-1 0 0,0 0 0,0-1 0,1 1 0,-1 0 0,0 0 1,0 0-1,0 0 0,1-1 0,-1 1 0,0 0 0,0 0 0,0 0 1,0-1-1,0 1 0,0 0 0,1 0 0,-1-1 0,0 1 0,0 0 1,0-1-1,-2-18-1549,-13-20-2463,-26-23-3949,11 28 2547</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5.096"/>
    </inkml:context>
    <inkml:brush xml:id="br0">
      <inkml:brushProperty name="width" value="0.025" units="cm"/>
      <inkml:brushProperty name="height" value="0.025" units="cm"/>
    </inkml:brush>
  </inkml:definitions>
  <inkml:trace contextRef="#ctx0" brushRef="#br0">70 230 4484,'0'0'8232,"-51"-46"-5189,49 46 64,4 10-2563,17 4 353,9 1 224,6 1-64,2-2-160,0-4-224,-4-1-513,-4-2-64,-1-5-673,-12-2-1312,-8 0-2596,-3-10-5444</inkml:trace>
  <inkml:trace contextRef="#ctx0" brushRef="#br0" timeOffset="1">1 1 12684,'0'0'13068,"16"14"-24759</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7.426"/>
    </inkml:context>
    <inkml:brush xml:id="br0">
      <inkml:brushProperty name="width" value="0.025" units="cm"/>
      <inkml:brushProperty name="height" value="0.025" units="cm"/>
    </inkml:brush>
  </inkml:definitions>
  <inkml:trace contextRef="#ctx0" brushRef="#br0">178 1 14894,'0'0'9716,"-5"10"-9599,-36 57 752,-53 67 0,57-83-663,55-54-190,-4-10-48,0 0 1,0-1 0,-2 0 0,1-1 0,-2-1 0,0 0 0,-1 0-1,13-29 1,2-1 55,-22 63-662,-5 11 540,-4 2 72,-1 0 269,1 1 0,2 0-1,1-1 1,1 1 0,3 38-1,-29-101 1520,20 22-1840,6 9 14,1 0 1,0 0 0,0 0 0,-1-1 0,1 1 0,0 0 0,0 0 0,1-1 0,-1 1 0,0 0 0,0-1 0,1 1 0,-1-1 0,0 1-1,1-1 1,0 0 0,-1 1 0,1-1 0,0-2 0,38 2-2078,-16 2 1891,63 3 68,-78-2 173,0 0 1,0 0-1,0 1 1,-1 0-1,1 0 1,-1 0-1,1 1 1,-1 0-1,10 7 1,-12-7 1240,-7-17-703,3-41-529,3 53-23,1 1 0,-1-1-1,1 1 1,0-1 0,-1 1 0,1 0-1,0 1 1,0-1 0,0 1 0,6 0-1,-1-2-24,3 0 51,1-1 1,-1-1-1,0 0 0,-1-1 1,1 0-1,-1-1 1,12-8-1,-19 11 3,1 0-1,-1 0 1,0 0-1,-1 0 1,1-1-1,-1 1 1,1-1 0,-1 0-1,0 0 1,-1 0-1,1-1 1,-1 1-1,0-1 1,0 1 0,0-1-1,0 0 1,-1 1-1,0-1 1,0 0-1,1-8 1,-2 13-8,-1-1-1,1 0 1,0 1-1,0-1 1,0 1-1,0-1 1,0 0-1,-1 1 1,1-1-1,0 1 1,0-1 0,-1 0-1,1 1 1,0-1-1,-1 1 1,1-1-1,-1 1 1,1-1-1,-1 1 1,1 0-1,-1-1 1,1 1-1,-1 0 1,1-1 0,-1 1-1,1 0 1,-1-1-1,0 1 1,1 0-1,-1 0 1,1 0-1,-1 0 1,0-1-1,1 1 1,-1 0-1,0 0 1,1 0 0,-1 0-1,1 1 1,-1-1-1,0 0 1,1 0-1,-1 0 1,0 0-1,1 1 1,-1-1-1,0 1 1,-29 14-232,22-8 275,2 0 0,-1 1 0,1 0-1,0 0 1,0 1 0,1-1 0,0 1 0,1 0 0,0 1 0,0-1 0,1 1 0,0-1 0,1 1 0,0 0 0,1 0 0,0 0 0,0 17-1,2-25-21,-1 0-1,0 0 1,1 0 0,0 0-1,-1 0 1,1 0-1,0 0 1,0 0-1,0 0 1,0 0-1,1 0 1,-1-1-1,0 1 1,1-1-1,-1 1 1,1-1 0,0 1-1,-1-1 1,1 0-1,0 0 1,0 1-1,0-1 1,0-1-1,0 1 1,0 0-1,0 0 1,0-1-1,0 1 1,0-1 0,0 0-1,0 0 1,1 0-1,-1 0 1,0 0-1,3 0 1,1 0 57,0 0 0,-1 0 0,1-1 0,0 0 0,-1 0 0,1 0 0,0-1-1,-1 1 1,1-1 0,-1-1 0,0 1 0,10-7 0,-12 6-53,1 0-1,0 0 0,-1-1 1,0 0-1,0 0 0,0 0 1,-1 0-1,1 0 1,-1 0-1,0-1 0,0 1 1,0-1-1,-1 1 0,1-1 1,0-9-1,-2 14-118,0 1 78,-1-1-1,1 0 1,0 1 0,0-1 0,-1 1 0,1-1-1,0 1 1,0-1 0,-1 0 0,1 1-1,0-1 1,0 1 0,0-1 0,0 1-1,0-1 1,0 1 0,0-1 0,0 1-1,0-1 1,0 1 0,0 0 0,0-1 0,0 1-1,0-1 1,0 0 0,0 1 0,1-1-1,-1 1 1,0-1 0,0 1 0,1-1-1,-1 1 1,0-1 0,1 0 0,-1 1 0,0-1-1,1 1 1,14 14 54,-10-13-11,0-1 1,0 0-1,1 0 0,-1 0 0,0 0 0,1-1 0,-1 0 1,1 0-1,-1-1 0,0 1 0,1-1 0,-1 0 0,0-1 0,0 1 1,9-5-1,-11 5-12,-1 0 0,1 0 1,-1 0-1,0 0 0,0-1 0,1 1 1,-1-1-1,0 0 0,0 1 1,-1-1-1,1 0 0,0 0 0,-1 0 1,1-1-1,-1 1 0,1 0 1,-1-1-1,0 1 0,0 0 0,0-1 1,0 0-1,-1 1 0,1-1 1,-1 1-1,1-1 0,-1 0 0,0 1 1,0-1-1,0 1 0,-1-1 1,1 0-1,0 1 0,-2-6 0,1 8-24,1-1-1,-1 1 0,0-1 1,1 1-1,-1-1 0,1 1 1,-1-1-1,0 1 0,1-1 1,-1 1-1,0 0 0,1-1 0,-1 1 1,0 0-1,0 0 0,1-1 1,-1 1-1,0 0 0,0 0 1,1 0-1,-1 0 0,0 0 1,0 0-1,0 0 0,1 0 1,-1 1-1,0-1 0,0 0 1,1 0-1,-1 1 0,0-1 0,1 0 1,-1 1-1,0-1 0,1 1 1,-1-1-1,0 1 0,0 0 1,-26 19-190,24-17 212,1 0 0,0 0 0,0 0 0,0 1-1,0-1 1,0 1 0,1-1 0,0 1 0,0 0 0,0-1 0,0 1 0,0 0 0,1 0 0,0 0 0,0 5 0,0-7-6,1 0 0,-1 0 0,1 0 0,-1 0 0,1-1 0,0 1 0,0 0 0,0-1 0,0 1 0,0-1 0,0 1 0,1-1 0,-1 1 0,0-1 0,1 0 1,-1 0-1,1 0 0,-1 1 0,1-2 0,-1 1 0,1 0 0,0 0 0,0 0 0,-1-1 0,1 1 0,0-1 0,0 1 0,0-1 0,0 0 0,0 0 0,0 0 0,2 0 0,5 1 33,1-1 0,0 0 0,-1-1 0,1 0 0,-1 0 0,11-3 0,-16 2-61,1 1 1,-1-1 0,0 0 0,1 0-1,-1-1 1,0 1 0,0-1-1,0 0 1,-1 0 0,1 0-1,-1 0 1,1-1 0,-1 1-1,3-6 1,-6 8-63,-1 3 30,-1-1 0,1 1 0,-1 0 0,1 0 0,-1 0 0,1 0 0,0 0 0,0 0 0,0 0 0,0 0 0,0 1 0,1-1 0,-1 0 0,0 4 0,0-4 57,1-1 0,-1 1 0,1 0 0,-1-1 0,1 1 0,0 0 0,0-1 0,0 1 0,-1 0 0,2-1 0,-1 1 1,0 0-1,0-1 0,0 1 0,1 0 0,-1-1 0,1 1 0,0-1 0,-1 1 0,1-1 0,1 2 0,2-1-122,1-1 1,-1 0-1,1 0 0,0-1 0,-1 1 0,1-1 1,0 0-1,-1-1 0,1 1 0,0-1 0,-1 0 1,1 0-1,-1 0 0,1 0 0,-1-1 0,0 0 1,1 0-1,-1 0 0,0 0 0,0-1 0,6-5 0,4-2-2311,-1-1 0,0 0-1,-1-1 1,20-24 0,-6 1-4013</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7.801"/>
    </inkml:context>
    <inkml:brush xml:id="br0">
      <inkml:brushProperty name="width" value="0.025" units="cm"/>
      <inkml:brushProperty name="height" value="0.025" units="cm"/>
    </inkml:brush>
  </inkml:definitions>
  <inkml:trace contextRef="#ctx0" brushRef="#br0">179 1 12492,'-2'0'260,"0"1"1,0 0 0,0-1-1,0 1 1,0 0-1,0 0 1,0 1 0,1-1-1,-1 0 1,0 1-1,1-1 1,-1 1-1,1-1 1,-1 1 0,1 0-1,0-1 1,0 1-1,-1 0 1,1 0 0,-1 4-1,-17 42 2238,15-34-2355,0 1 1,2 0-1,0 0 0,0-1 1,1 1-1,1 0 0,1 0 1,0 0-1,1 0 0,0 0 0,2 0 1,5 18-1,-9-33-381,-1 0 0,1 1 1,-1-1-1,1 0 0,-1 0 0,1 0 0,-1 0 0,1 1 1,-1-1-1,1 0 0,-1 0 0,1 0 0,-1 0 1,1 0-1,-1-1 0,1 1 0,-1 0 0,1 0 0,-1 0 1,1 0-1,-1 0 0,1-1 0,-1 1 0,1 0 0,-1-1 1,1 1-1,-1 0 0,1-1 0,0 1 0,-1 0 0,1-1 1,-1 1-1,1-1 0,-25-14-3212,24 14 3270,-53-44-1125,31 16 4668,21 27-2667,1 0 1,0 0-1,0 0 1,0 0-1,0-1 1,0 1-1,1 0 1,-1-1 0,1 1-1,-1-4 1,12 1 2232,20 5-2717,-25 0 111,53 4 293,-41-2-1211,0-1 1,0-1 0,22-2-1,-31-2-2789,-8-9-1522</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8.129"/>
    </inkml:context>
    <inkml:brush xml:id="br0">
      <inkml:brushProperty name="width" value="0.025" units="cm"/>
      <inkml:brushProperty name="height" value="0.025" units="cm"/>
    </inkml:brush>
  </inkml:definitions>
  <inkml:trace contextRef="#ctx0" brushRef="#br0">1 1 11723,'0'0'3299,"53"21"-3363,-19-8-1826,1 1-3747</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8.459"/>
    </inkml:context>
    <inkml:brush xml:id="br0">
      <inkml:brushProperty name="width" value="0.025" units="cm"/>
      <inkml:brushProperty name="height" value="0.025" units="cm"/>
    </inkml:brush>
  </inkml:definitions>
  <inkml:trace contextRef="#ctx0" brushRef="#br0">72 1 15727,'0'0'8408,"-3"9"-8056,2-6-298,-48 148 2784,44-127-2678,0 0 1,1 1-1,1-1 1,2 48-1,1-70-158,1 0-1,0-1 0,-1 1 1,1 0-1,0 0 0,0-1 1,0 1-1,0-1 0,0 1 1,1-1-1,-1 1 0,0-1 1,1 0-1,-1 0 0,1 0 0,-1 0 1,1 0-1,0 0 0,-1 0 1,1 0-1,0 0 0,0-1 1,-1 1-1,1-1 0,0 1 1,0-1-1,0 0 0,0 0 1,0 0-1,3 0 0,68-2-1672,-66 2 1150,34-7-2501,7-3-3330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8.790"/>
    </inkml:context>
    <inkml:brush xml:id="br0">
      <inkml:brushProperty name="width" value="0.025" units="cm"/>
      <inkml:brushProperty name="height" value="0.025" units="cm"/>
    </inkml:brush>
  </inkml:definitions>
  <inkml:trace contextRef="#ctx0" brushRef="#br0">14 0 10634,'0'0'15658,"-2"10"-15621,1-6-32,-9 40 39,10-42-36,0-1-1,0 1 0,-1-1 1,1 0-1,0 1 1,0-1-1,1 0 0,-1 1 1,0-1-1,0 0 1,1 1-1,-1-1 1,0 0-1,1 1 0,-1-1 1,1 0-1,0 0 1,-1 0-1,1 1 0,0-1 1,0 0-1,0 0 1,0 0-1,0 0 0,0 0 1,0-1-1,0 1 1,0 0-1,0 0 0,1-1 1,-1 1-1,2 0 1,10 2 127,1-1 1,0-1 0,-1 0 0,1-1 0,0-1 0,-1 0 0,1-1 0,17-4 0,52-19-103,-29 5-3310,12-4-6927,-49 19 1828</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9.151"/>
    </inkml:context>
    <inkml:brush xml:id="br0">
      <inkml:brushProperty name="width" value="0.025" units="cm"/>
      <inkml:brushProperty name="height" value="0.025" units="cm"/>
    </inkml:brush>
  </inkml:definitions>
  <inkml:trace contextRef="#ctx0" brushRef="#br0">134 116 4965,'0'0'12700,"-11"1"-11360,2-1-1080,1 2 0,0-1 0,-1 1 0,1 0 0,0 1 0,0-1 0,-14 9 1,20-10-157,-1 0 1,0 1-1,1 0 1,-1-1-1,1 1 1,-1 0-1,1 0 1,0 0 0,0 1-1,0-1 1,0 1-1,0-1 1,0 1-1,1-1 1,-1 1 0,1 0-1,0 0 1,0 0-1,0 0 1,0 0-1,0 0 1,1 0 0,-1 0-1,1 0 1,0 0-1,0 0 1,0 0-1,0 0 1,0 0-1,2 3 1,-2-4-85,1-1 1,0 0-1,0 0 1,0 0-1,0 0 0,0 0 1,0 0-1,0 0 1,0 0-1,0 0 0,1 0 1,-1-1-1,0 1 0,0 0 1,1-1-1,-1 1 1,1-1-1,-1 0 0,0 1 1,1-1-1,-1 0 1,1 0-1,-1 0 0,2 0 1,43 0 629,-38 0-470,6-2-144,1-1-1,-1 0 1,0 0 0,-1-2 0,1 0-1,-1 0 1,0-1 0,0-1 0,0 0-1,-1-1 1,-1 0 0,1-1 0,-1 0-1,0-1 1,-1 0 0,0-1 0,-1 0-1,0-1 1,-1 1 0,0-2 0,-1 1-1,8-20 1,-14 30-42,0 1 0,-1 0 0,1 0 0,-1-1 0,1 1 0,-1-1 0,0 1 0,0 0 0,1-1 0,-1 1 0,0-1 0,0 1 0,0-1 0,0 1 0,-1 0 0,1-1 0,0 1 0,-1-1 1,1 1-1,-1 0 0,0-2 0,0 2-8,0 1 0,0-1 0,0 1 0,1 0 0,-1-1 0,0 1 0,0 0 0,0 0 1,0 0-1,0 0 0,0 0 0,0 0 0,0 0 0,0 0 0,0 0 0,0 0 1,0 0-1,0 1 0,0-1 0,0 0 0,1 1 0,-3 0 0,-4 2-23,0 1 0,1 0 0,-1 0 0,1 1 0,0 0 0,-7 6 0,4-1 121,1-1 0,0 1 0,1 1 0,0-1 0,1 1 0,0 0 0,0 1-1,-4 15 1,9-23-74,0-1 0,0 1 0,0 0 0,1 0 0,-1 0 0,1 0 0,0 0 0,0 0 0,1 0-1,-1 0 1,1-1 0,0 1 0,0 0 0,0 0 0,1 0 0,-1-1 0,1 1 0,0-1 0,0 1-1,0-1 1,0 0 0,0 0 0,1 0 0,0 0 0,-1 0 0,1 0 0,0-1 0,0 0 0,1 1-1,4 2 1,0-1-359,1 1 0,0-2-1,-1 1 1,1-1 0,1 0-1,-1-1 1,0 0-1,12 1 1,34-1-5347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4.266"/>
    </inkml:context>
    <inkml:brush xml:id="br0">
      <inkml:brushProperty name="width" value="0.025" units="cm"/>
      <inkml:brushProperty name="height" value="0.025" units="cm"/>
    </inkml:brush>
  </inkml:definitions>
  <inkml:trace contextRef="#ctx0" brushRef="#br0">51 1 10634,'-4'9'5093,"-2"8"-3924,-3 7 478,0 1 0,2-1 0,-6 41 0,11-36-1298,1-1 0,2 1 0,1-1 0,10 51 0,-8-105 3467,1-3-3591,-5-214-481,0 241 181,4 9-434,0-1 0,0 1 0,0-1 0,1 0 0,0-1 0,0 1 0,0-1 0,1 0 0,0 0-1,0-1 1,0 0 0,0 0 0,14 6 0,-9-5-1299,1-1-1,1 0 1,-1-1 0,0-1 0,1 0-1,-1 0 1,22-1 0,4-1-3136</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9.996"/>
    </inkml:context>
    <inkml:brush xml:id="br0">
      <inkml:brushProperty name="width" value="0.025" units="cm"/>
      <inkml:brushProperty name="height" value="0.025" units="cm"/>
    </inkml:brush>
  </inkml:definitions>
  <inkml:trace contextRef="#ctx0" brushRef="#br0">18 0 12716,'0'0'13277,"1"10"-13176,0 17 158,-2-1-1,0 0 1,-6 31-1,-3 58 763,10-114-1005,0 0 0,0 0 0,1 0 1,-1 0-1,0 0 0,1 0 0,-1 0 0,1-1 0,-1 1 0,1 0 0,-1 0 0,1 0 0,0 0 0,-1-1 0,1 1 0,0 0 0,0-1 0,0 1 0,-1-1 0,1 1 0,0-1 0,0 1 1,0-1-1,0 1 0,0-1 0,0 0 0,0 1 0,0-1 0,0 0 0,0 0 0,0 0 0,0 0 0,0 0 0,0 0 0,0 0 0,0 0 0,0-1 0,0 1 0,0 0 0,0 0 0,0-1 0,1 0 1,45-16 990,-28 4-906,-1-1 1,0 0-1,-1-2 1,-1 0-1,0-1 1,-2 0-1,19-28 1,10-34-2724,-42 78 1736,0-1 367</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0.329"/>
    </inkml:context>
    <inkml:brush xml:id="br0">
      <inkml:brushProperty name="width" value="0.025" units="cm"/>
      <inkml:brushProperty name="height" value="0.025" units="cm"/>
    </inkml:brush>
  </inkml:definitions>
  <inkml:trace contextRef="#ctx0" brushRef="#br0">1 0 11371,'0'0'7975,"7"55"-6373,14-48-1058,0-1-384,7-5 33,8-1-129,2 0-641,-1-11-768,3-3-1826,-8-2-1954,-2-5-2050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0.677"/>
    </inkml:context>
    <inkml:brush xml:id="br0">
      <inkml:brushProperty name="width" value="0.025" units="cm"/>
      <inkml:brushProperty name="height" value="0.025" units="cm"/>
    </inkml:brush>
  </inkml:definitions>
  <inkml:trace contextRef="#ctx0" brushRef="#br0">118 1 10698,'0'0'5616,"-9"1"-3876,0 2-1209,-1-1-1,1 2 0,1-1 0,-1 1 0,-10 6 0,16-9-348,0 1 0,0 0 0,0 0-1,1 0 1,-1 0 0,0 0 0,1 1 0,0-1-1,-1 1 1,1 0 0,0-1 0,0 1-1,1 0 1,-1 0 0,1 0 0,-1 1 0,1-1-1,0 0 1,0 0 0,0 1 0,0 5 0,2-8-164,-1-1 0,1 1 1,0 0-1,0 0 1,-1 0-1,1-1 1,0 1-1,0 0 1,0-1-1,0 1 1,0-1-1,0 1 1,0-1-1,0 0 1,0 1-1,0-1 1,0 0-1,0 0 1,0 1-1,1-1 0,-1 0 1,0 0-1,0 0 1,0-1-1,0 1 1,1 0-1,32-2 396,-27 0-515,-1 0 0,1 0-1,-1 0 1,0-1-1,0 0 1,0 0-1,0-1 1,0 1 0,-1-1-1,0 0 1,1-1-1,-1 0 1,6-7-1,-11 12 22,-16 22-731,12-15 957,0 0 1,0 0-1,0 0 1,1 0-1,-3 8 0,5-14-235,1 1 0,0-1-1,-1 0 1,1 0 0,0 1-1,0-1 1,0 0 0,0 0-1,0 0 1,0 1 0,0-1-1,1 0 1,-1 0-1,0 0 1,1 1 0,-1-1-1,2 2 1,-1-2-268,-1-1-1,1 1 1,1 0-1,-1 0 1,0 0-1,0-1 1,0 1-1,0 0 1,0-1-1,1 1 1,-1-1-1,0 1 1,1-1-1,-1 0 1,0 0-1,1 1 1,-1-1-1,0 0 1,1 0-1,1-1 1,9 1-5056</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1.051"/>
    </inkml:context>
    <inkml:brush xml:id="br0">
      <inkml:brushProperty name="width" value="0.025" units="cm"/>
      <inkml:brushProperty name="height" value="0.025" units="cm"/>
    </inkml:brush>
  </inkml:definitions>
  <inkml:trace contextRef="#ctx0" brushRef="#br0">106 0 15086,'0'0'8200,"-6"11"-8034,-8 15 250,0 1 0,2 1 1,1 0-1,1 1 0,2 0 1,0 0-1,2 0 1,-3 47-1,1 60-1270,31-213 715,34-73 1,-21 58-776,-34 87 875,23-51-395,-24 54 404,-1 1 0,1-1 0,0 1-1,0-1 1,0 1 0,0 0 0,0-1 0,0 1 0,0 0 0,0 0 0,0 0 0,0 0 0,1 0 0,-1 0 0,0 0 0,1 0 0,-1 0-1,1 1 1,-1-1 0,1 1 0,-1-1 0,1 1 0,0-1 0,-1 1 0,1 0 0,0 0 0,-1 0 0,1 0 0,-1 0 0,1 0 0,3 1-1,-4-1 19,0 1-1,0-1 0,0 1 0,0-1 0,0 1 0,0-1 0,0 1 0,-1 0 0,1 0 0,0-1 1,0 1-1,0 0 0,-1 0 0,1 0 0,0 0 0,-1 0 0,1 0 0,-1 0 0,1 0 0,-1 0 0,0 0 1,1 0-1,-1 0 0,0 0 0,0 0 0,0 0 0,0 0 0,0 1 0,0-1 0,0 0 0,0 0 1,0 0-1,0 0 0,-1 0 0,1 0 0,0 0 0,-2 2 0,1 0 9,0 0-1,-1-1 0,1 1 1,-1-1-1,0 1 0,0-1 1,0 0-1,0 0 0,0 0 1,0 0-1,-1 0 1,1 0-1,-5 2 0,-3 0 63,-1 0 0,1-1 0,-1 0 0,0-1 1,1 0-1,-1 0 0,-13-1 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1.394"/>
    </inkml:context>
    <inkml:brush xml:id="br0">
      <inkml:brushProperty name="width" value="0.025" units="cm"/>
      <inkml:brushProperty name="height" value="0.025" units="cm"/>
    </inkml:brush>
  </inkml:definitions>
  <inkml:trace contextRef="#ctx0" brushRef="#br0">61 1 18674,'0'0'4484,"-32"49"-2979,21-29-223,1-2 95,4-2-737,5-4-575,1-1-98,0-5 130,1-3-33,11-2-609,-1-1-928,2-1-609,4-12-1698,0-9-2338,0-9-3266</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1.724"/>
    </inkml:context>
    <inkml:brush xml:id="br0">
      <inkml:brushProperty name="width" value="0.025" units="cm"/>
      <inkml:brushProperty name="height" value="0.025" units="cm"/>
    </inkml:brush>
  </inkml:definitions>
  <inkml:trace contextRef="#ctx0" brushRef="#br0">103 1 15439,'0'0'1548,"-5"8"192,-3 7-978,0 1 0,1 1-1,0 0 1,1-1 0,1 2 0,1-1 0,0 1-1,2-1 1,-2 27 0,9 16-386,0-1-3186,-5-62-1754,0-1 3540,0-1 0,0 1 0,-1 0 0,1 0 0,-1 0 0,-2-7 0,-24-47 3208,7 19 3552,20 38-5635,1 1 0,-1-1 0,1 0 0,0 1 0,-1-1 0,1 1 0,0-1 0,-1 1 0,1-1 0,0 1 0,-1 0-1,1-1 1,0 1 0,0 0 0,0 0 0,-1-1 0,1 1 0,0 0 0,0 0 0,0 0 0,0 0 0,-1 0 0,1 0 0,0 0 0,0 0 0,0 1 0,-1-1 0,1 0 0,0 0 0,1 1 0,32 4-364,27 14-420,-37-11-2287,1 0 0,34 5 0,-29-11-3388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2.099"/>
    </inkml:context>
    <inkml:brush xml:id="br0">
      <inkml:brushProperty name="width" value="0.025" units="cm"/>
      <inkml:brushProperty name="height" value="0.025" units="cm"/>
    </inkml:brush>
  </inkml:definitions>
  <inkml:trace contextRef="#ctx0" brushRef="#br0">190 213 5285,'0'0'5344,"-9"-4"-2814,-1-2-1785,-1 2 0,0-1-1,0 1 1,-1 1 0,-20-4 0,29 6-581,0 1 1,-1-1-1,1 1 1,-1-1-1,1 1 1,0 0 0,-1 1-1,1-1 1,-1 0-1,1 1 1,0 0-1,-1 0 1,1 0-1,0 0 1,0 1 0,0-1-1,0 1 1,0 0-1,0-1 1,0 1-1,0 1 1,1-1 0,-1 0-1,1 1 1,0-1-1,-1 1 1,1 0-1,-2 3 1,4-5-165,-1 0 0,1 0 0,-1 0-1,1 0 1,-1 0 0,1 0 0,0 0 0,0 0 0,-1 0 0,1 0 0,0 0-1,0 0 1,0 0 0,0 0 0,0 0 0,0 0 0,0 0 0,1 0 0,-1 1 0,0-1-1,0 0 1,1 0 0,-1 0 0,1 0 0,-1 0 0,1 0 0,-1-1 0,2 2-1,0 0 14,0-1 0,0 1-1,0-1 1,0 0-1,0 0 1,0 0-1,0 0 1,1-1-1,-1 1 1,0 0-1,0-1 1,5 1-1,0-1 41,0 1 0,0-1 0,0-1 0,0 1 0,0-1 0,1 0-1,-1-1 1,8-2 0,-7 0-166,-1 0 0,1 0 0,-1-1 0,0 0 0,12-11 0,-18 15-79,-2 16-619,-5 15 1300,4-25-280,0 1-1,1-1 0,0 0 1,0 1-1,0-1 0,1 0 0,0 1 1,0-1-1,0 1 0,1-1 1,-1 1-1,1-1 0,3 9 0,-2-12-80,0-1-1,0 1 0,0-1 1,0 1-1,0-1 0,0 0 0,0 1 1,1-1-1,-1 0 0,0-1 1,1 1-1,-1 0 0,1-1 1,-1 1-1,1-1 0,-1 0 0,1 0 1,-1 0-1,1 0 0,4-1 1,2 0 164,1 0 1,-1 0 0,0-1 0,13-4 0,-10 0-377,0 1 0,-1-2 0,0 0 0,0 0 0,-1-1 0,0 0 0,0-1 1,-1 0-1,0 0 0,-1-1 0,0 0 0,0-1 0,-1 1 0,-1-1 0,0-1 0,0 0 1,-1 1-1,0-2 0,-1 1 0,-1 0 0,0-1 0,0 0 0,-2 1 0,1-1 0,-2 0 1,0 0-1,-2-20 0,2 31 66,0 1-1,0-1 1,0 0 0,0 1 0,-1-1 0,1 1 0,-1-1 0,1 1-1,-1-1 1,1 1 0,-1 0 0,0-1 0,0 1 0,0 0 0,1-1-1,-1 1 1,0 0 0,-1 0 0,1 0 0,0 0 0,0 0 0,0 0-1,-1 0 1,1 0 0,0 1 0,-1-1 0,1 0 0,-1 1 0,1-1-1,-1 1 1,1 0 0,-1-1 0,1 1 0,-1 0 0,0 0 0,1 0-1,-1 0 1,1 0 0,-3 1 0,-1-1-1,1 1 0,0 1 0,-1-1 0,1 1 0,0-1-1,0 1 1,0 1 0,0-1 0,0 0 0,1 1 0,-1 0 0,1 0 0,-4 3 0,1 2 66,0 0 0,0 1 0,1 0 0,0 0 0,1 0-1,-1 0 1,2 1 0,0-1 0,0 1 0,0 0 0,1 0 0,1 0 0,0 0 0,0 1 0,1-1 0,2 19 0,-2-23-17,1 0 0,0 0 0,1-1 0,-1 1 0,1 0 0,0-1 0,0 0 0,1 1 0,0-1 0,0 0 0,0 0 0,0 0 1,1-1-1,-1 1 0,1-1 0,1 0 0,-1 0 0,1 0 0,-1-1 0,1 1 0,0-1 0,0 0 0,0-1 0,1 1 0,-1-1 0,1 0 0,-1 0 0,1-1 0,0 1 0,9 0 0,-13-2-333,6 0-758,-4-4-2795,-4-9-3122</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2.445"/>
    </inkml:context>
    <inkml:brush xml:id="br0">
      <inkml:brushProperty name="width" value="0.025" units="cm"/>
      <inkml:brushProperty name="height" value="0.025" units="cm"/>
    </inkml:brush>
  </inkml:definitions>
  <inkml:trace contextRef="#ctx0" brushRef="#br0">0 1 15022,'0'0'6054,"55"41"-7592,-21-32-5636</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2.772"/>
    </inkml:context>
    <inkml:brush xml:id="br0">
      <inkml:brushProperty name="width" value="0.025" units="cm"/>
      <inkml:brushProperty name="height" value="0.025" units="cm"/>
    </inkml:brush>
  </inkml:definitions>
  <inkml:trace contextRef="#ctx0" brushRef="#br0">25 1 18770,'0'0'2525,"0"9"-2023,-12 157 1845,-1 22 793,13-187-3110,0 0 0,0 0 0,0 0 0,0 1 0,0-1 0,1 0 0,-1 0 0,0 0 0,0 0 0,1 0 0,-1 0-1,1 0 1,-1 0 0,1 0 0,-1 0 0,1 0 0,0 0 0,-1 0 0,1 0 0,0 0 0,0 0 0,0-1 0,-1 1-1,1 0 1,0-1 0,0 1 0,0-1 0,2 2 0,0-2 85,0 1 1,0-1-1,0 1 1,0-1-1,1 0 0,-1 0 1,0 0-1,0-1 1,0 1-1,5-2 0,6-3 171,0 1-1,-1-2 0,24-12 0,-3-3-254,-1-1-1,-1-1 0,-1-2 0,50-52 1,-64 57-1228,0-1 1,18-29-1,-21 24-2299,-10 7-1848,-4 5-2530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3.116"/>
    </inkml:context>
    <inkml:brush xml:id="br0">
      <inkml:brushProperty name="width" value="0.025" units="cm"/>
      <inkml:brushProperty name="height" value="0.025" units="cm"/>
    </inkml:brush>
  </inkml:definitions>
  <inkml:trace contextRef="#ctx0" brushRef="#br0">0 0 13421,'0'0'1633,"4"50"1666,11-25 97,6-4-1571,5 0-1184,4-3-449,1-3-224,3-3-2915,-6-4-6085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4.884"/>
    </inkml:context>
    <inkml:brush xml:id="br0">
      <inkml:brushProperty name="width" value="0.025" units="cm"/>
      <inkml:brushProperty name="height" value="0.025" units="cm"/>
    </inkml:brush>
  </inkml:definitions>
  <inkml:trace contextRef="#ctx0" brushRef="#br0">121 247 545,'2'-2'671,"0"-1"0,0 0 0,-1 0 0,1 0 0,-1 0 0,0 0 1,0-1-1,0 1 0,0 0 0,-1-1 0,1 1 0,-1 0 0,0-1 1,0 1-1,0 0 0,0-1 0,-1 1 0,1 0 0,-2-5 0,1 6-434,0 0-1,0 1 0,-1-1 0,1 1 0,0-1 1,0 1-1,-1-1 0,1 1 0,-1 0 0,1 0 1,-1 0-1,0 0 0,1 0 0,-1 0 0,0 0 1,0 0-1,0 1 0,1-1 0,-1 1 0,0-1 1,0 1-1,0 0 0,0 0 0,0 0 0,0 0 1,0 0-1,0 0 0,0 0 0,0 1 0,0-1 1,0 1-1,1-1 0,-1 1 0,-2 1 0,0 0-73,0 0-1,0 0 1,0 0-1,1 1 1,-1-1-1,1 1 0,-1 0 1,1 0-1,0 0 1,0 1-1,1-1 1,-1 1-1,1-1 1,-1 1-1,1 0 0,0 0 1,-2 8-1,1-4 3,0-1 0,1 1 0,0 0 1,0 0-1,1 0 0,0 0 0,0 0 0,2 16 0,-1-23-151,0 0 0,0 0 0,1 0 0,-1 1 0,1-1-1,-1 0 1,1 0 0,-1 0 0,1 0 0,0 0 0,-1 0 0,1 0 0,0 0 0,0 0 0,0 0 0,0 0 0,0-1 0,0 1 0,0 0-1,0 0 1,0-1 0,0 1 0,0-1 0,0 1 0,1-1 0,-1 0 0,0 1 0,0-1 0,0 0 0,1 0 0,-1 0 0,0 0 0,0 0 0,1 0-1,-1 0 1,0 0 0,0 0 0,0-1 0,1 1 0,-1-1 0,0 1 0,1-1 0,3 0 94,0-1 0,0 0 1,-1 0-1,1 0 0,-1 0 0,1-1 1,-1 1-1,0-1 0,5-4 0,1-5-58,0-1-1,-1-1 0,-1 1 0,0-2 1,0 1-1,7-23 0,-8 20-175,-6 15-39,-1 5-11,-4 43 90,2-36-106,1 0 0,0 0 0,1 1 0,0-1 0,1 0 0,2 15 1,-3-23-81,1 1 1,0-1-1,0 1 1,1-1-1,-1 0 1,0 1 0,1-1-1,-1 0 1,1 0-1,0 0 1,0 0 0,0 0-1,0 0 1,0 0-1,0-1 1,0 1-1,1-1 1,-1 0 0,1 0-1,-1 1 1,1-2-1,-1 1 1,1 0-1,-1 0 1,1-1 0,0 1-1,-1-1 1,1 0-1,4 0 1,-2 0-477,0 0-1,0 0 1,1 0-1,-1-1 1,0 0-1,0 0 1,0 0-1,1-1 1,-2 0 0,1 0-1,0 0 1,8-5-1,-6 2 156,0 0 0,0-1-1,0 0 1,-1 0 0,0-1-1,10-14 1,0-5 1337,-1 0 0,-1-1 0,14-41 0,-23 54 132,-1 4-249,17-49 2930,-15 19 3262,-6 40-6720,-1 0 0,1 0 0,0 0 0,0-1 1,-1 1-1,1 0 0,0 0 0,-1 0 0,1-1 1,0 1-1,0 0 0,-1 0 0,1 0 0,0 0 0,-1 0 1,1 0-1,0 0 0,-1 0 0,1 0 0,0 0 1,-1 0-1,1 0 0,0 0 0,-1 0 0,1 0 1,0 0-1,-1 0 0,1 0 0,0 1 0,-1-1 1,1 0-1,0 0 0,-1 0 0,1 1 0,0-1 1,0 0-1,-1 0 0,1 0 0,0 1 0,0-1 1,0 0-1,-1 1 0,-13 9 189,4 0-42,0 0 0,1 1 0,1 1 0,-12 18 0,17-25-227,0 1-1,0 0 1,1 0 0,-1 0 0,1 0-1,1 0 1,-1 0 0,1 1 0,0-1-1,0 1 1,1-1 0,0 9 0,1-14-56,-1 1 1,1 0-1,0 0 1,0 0 0,0 0-1,0-1 1,0 1-1,0-1 1,0 1-1,1-1 1,-1 1 0,1-1-1,-1 1 1,1-1-1,-1 0 1,1 0 0,0 0-1,-1 0 1,1 0-1,0 0 1,0-1-1,2 2 1,51 11-1129,-40-10 632,4 1-201,37 9-1550,-53-12 2206,0 0-1,0 0 1,0 0 0,0 0 0,0 1 0,-1-1 0,1 1-1,0 0 1,-1 0 0,1 0 0,-1 0 0,0 0 0,0 0-1,3 4 1,-5-5 124,1-1 1,-1 1-1,0 0 0,1 0 1,-1 0-1,0 0 0,0-1 0,1 1 1,-1 0-1,0 0 0,0 0 0,0 0 1,0 0-1,0 0 0,0-1 0,-1 1 1,1 0-1,0 0 0,0 0 0,0 0 1,-1 0-1,1-1 0,-1 1 0,1 0 1,-1 0-1,1 0 0,-1-1 0,0 2 1,-27 16 1567,-35-1 635,56-15-2195,-1-1 0,1 0 0,-1-1 1,0 1-1,1-2 0,-1 1 0,1-1 0,-1 0 0,-12-3 0,18 3-264,0 0 0,-1-1-1,1 1 1,0 0 0,0-1 0,0 1-1,0-1 1,0 1 0,0-1-1,1 0 1,-1 0 0,1 0 0,-2-2-1,1 0-627,0 0-1,0 1 1,1-1-1,0 0 0,0 0 1,0 0-1,0 0 0,1-1 1,-1-6-1,1-21-8188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4.302"/>
    </inkml:context>
    <inkml:brush xml:id="br0">
      <inkml:brushProperty name="width" value="0.025" units="cm"/>
      <inkml:brushProperty name="height" value="0.025" units="cm"/>
    </inkml:brush>
  </inkml:definitions>
  <inkml:trace contextRef="#ctx0" brushRef="#br0">1 0 9097,'0'0'14002,"3"12"-13089,2 17-219,-1 1 0,-1-1 0,-2 1 0,0 0 0,-8 52 0,7-79-650,-1 0-1,1 0 1,0 0-1,0 0 1,0 0-1,1 0 1,-1 0-1,1-1 1,1 5 0,-2-6-31,0 0 1,1 0 0,-1 0 0,1-1 0,-1 1 0,1 0-1,-1 0 1,1-1 0,0 1 0,-1 0 0,1-1 0,0 1-1,-1-1 1,1 1 0,0-1 0,0 1 0,0-1 0,0 1-1,-1-1 1,3 1 0,0-1 1,0 0 0,0-1 0,0 1 1,0-1-1,0 1 0,0-1 0,0 0 0,0 0 0,0 0 0,0 0 0,-1-1 1,1 1-1,0-1 0,-1 0 0,1 1 0,-1-1 0,2-3 0,52-51 22,-23 20-2311,-32 39 1964,-1 0 0,1 0-1,-1 1 1,0-1-1,0 0 1,0 0 0,-1 1-1,1-1 1,-1 0-1,0 0 1,0 0 0,0 0-1,-2 5 1,-1 6-512,3-13 794,1 1 1,-1 0 0,1-1-1,0 1 1,0-1-1,-1 1 1,1 0-1,0-1 1,0 1-1,1 0 1,-1-1 0,0 1-1,0-1 1,1 1-1,-1 0 1,1-1-1,0 1 1,-1-1-1,1 1 1,0-1 0,0 0-1,0 1 1,0-1-1,0 0 1,0 1-1,0-1 1,0 0-1,0 0 1,1 0 0,-1 0-1,0 0 1,1 0-1,-1-1 1,1 1-1,-1 0 1,3 0-1,0-1-1,1 1 0,0-1 0,-1 0 0,1-1 0,-1 1 0,1-1 0,-1 0 0,1 0 0,-1 0 0,1 0 0,-1-1 0,6-3 0,13-7-166,-2 0 0,0-2 0,0 0 1,24-23-1,-35 28 935,-1-1-1,0 0 1,0 0 0,-1 0-1,11-19 1,-19 29-683,0-1 1,1 1-1,-1 0 0,0-1 0,0 1 0,0 0 1,0-1-1,1 1 0,-1-1 0,0 1 0,0 0 1,0-1-1,0 1 0,0 0 0,0-1 0,0 1 1,0-1-1,0 1 0,0 0 0,0-1 1,0 1-1,0-1 0,-1 1 0,1 0 0,0-1 1,0 1-1,0 0 0,0-1 0,-1 1 0,1 0 1,0-1-1,0 1 0,-1 0 0,1 0 0,0-1 1,-1 1-1,1 0 0,0 0 0,-1-1 0,1 1 1,0 0-1,-1 0 0,-24-3 329,-26 11-568,42-5 176,-1 1 1,1 0-1,-1 1 1,1 0-1,1 0 0,-1 1 1,-14 13-1,19-15-17,1-1-1,0 1 0,0-1 1,0 1-1,0 0 0,1 0 1,0 1-1,0-1 0,0 0 1,0 1-1,1-1 0,-1 1 1,1 0-1,0-1 1,1 1-1,-1 0 0,1-1 1,0 1-1,1 6 0,-1-8 26,1 0-1,1 0 1,-1-1-1,0 1 1,1 0-1,-1 0 1,1-1-1,0 1 1,0-1-1,0 1 1,0-1-1,0 0 1,1 0 0,-1 0-1,1 0 1,-1 0-1,1 0 1,0-1-1,0 1 1,-1-1-1,1 0 1,0 0-1,0 0 1,0 0-1,4 0 1,9 3 19,1 0-1,-1-2 1,23 2 0,-22-3 212,-2 0-297,-1 0 0,0-1-1,0 0 1,23-4 0,-35 3 161,1 1-1,-1-1 1,0 1 0,1-1-1,-1 0 1,1 0 0,-1 0-1,0 0 1,0 0 0,0-1-1,0 1 1,0-1 0,0 1-1,0-1 1,0 0 0,0 0-1,-1 0 1,1 0 0,-1 0-1,1 0 1,-1 0-1,0 0 1,0 0 0,0-1-1,0 1 1,0 0 0,-1-1-1,1 1 1,-1-1 0,1 1-1,-1-1 1,0-3 0,-1-2 161,1 1 0,-2-1 0,1 0 0,-1 1 0,0-1 0,0 1 0,-4-8 1,-6-17-808,13 31 169,-1 1 0,1-1 1,-1 1-1,1-1 0,-1 1 1,1-1-1,-1 1 0,1 0 1,0-1-1,-1 1 0,1 0 1,-1-1-1,1 1 0,0 0 1,0 0-1,-1-1 0,1 1 1,0 0-1,-1 0 0,1 0 1,0 0-1,-1 0 0,1 0 1,0 0-1,0 0 0,0 1 1,31-1-5322,-26 0 3289,24 1-8607</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4.663"/>
    </inkml:context>
    <inkml:brush xml:id="br0">
      <inkml:brushProperty name="width" value="0.025" units="cm"/>
      <inkml:brushProperty name="height" value="0.025" units="cm"/>
    </inkml:brush>
  </inkml:definitions>
  <inkml:trace contextRef="#ctx0" brushRef="#br0">173 16 17200,'0'0'2338,"-11"-2"1,1 0-1906,-5-2-110,0 1 0,-1 1 0,-17 0 1,30 2-304,-1 0 1,1 0 0,0 0 0,0 0 0,-1 0 0,1 1 0,0 0-1,0-1 1,0 1 0,-1 0 0,1 1 0,0-1 0,0 1-1,1-1 1,-1 1 0,0 0 0,1 0 0,-1 0 0,1 0-1,-1 0 1,1 1 0,0-1 0,-3 5 0,5-6-37,0 0-1,0 0 1,0 0 0,-1 0-1,2 1 1,-1-1 0,0 0 0,0 0-1,0 0 1,0 0 0,1 0 0,-1 1-1,1-1 1,-1 0 0,0 0-1,1 0 1,0 0 0,-1 0 0,1 0-1,0 0 1,0-1 0,-1 1 0,1 0-1,0 0 1,0 0 0,0-1-1,0 1 1,0 0 0,0-1 0,0 1-1,0-1 1,0 1 0,0-1 0,0 0-1,2 1 1,51 17-294,-44-15 127,24 6-58,-23-6 80,0-1-1,0 1 1,0 1-1,0 0 1,-1 1-1,18 10 0,-28-15 185,1 0 0,-1 1-1,1-1 1,-1 1 0,1-1-1,-1 0 1,1 1 0,-1-1-1,0 1 1,1-1 0,-1 1-1,0-1 1,1 1 0,-1 0-1,0-1 1,0 1 0,0-1-1,1 1 1,-1 0 0,0-1-1,0 1 1,0-1 0,0 1-1,0 0 1,0-1-1,0 1 1,0 0 0,0-1-1,-1 1 1,1 0 0,-17 16 1573,-30 6 1567,43-22-2960,-10 5 384,0-2 0,0 1 1,-23 2-1,32-6-793,-1 0-1,1-1 1,-1 0 0,1 0 0,0-1-1,-1 1 1,-8-3 0,7-4-3577,10 0-3367,6 2-932</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5.535"/>
    </inkml:context>
    <inkml:brush xml:id="br0">
      <inkml:brushProperty name="width" value="0.025" units="cm"/>
      <inkml:brushProperty name="height" value="0.025" units="cm"/>
    </inkml:brush>
  </inkml:definitions>
  <inkml:trace contextRef="#ctx0" brushRef="#br0">61 63 8360,'0'0'19352,"-5"-4"-19251,4 3-102,0 1 0,0-1 0,0 0 1,0 1-1,-1-1 0,1 0 0,0 1 0,0 0 0,0-1 0,0 1 1,0 0-1,-1-1 0,1 1 0,0 0 0,0 0 0,-1 0 0,1 0 1,0 0-1,0 0 0,0 0 0,-1 1 0,1-1 0,0 0 0,0 1 1,0-1-1,0 1 0,-1-1 0,1 1 0,0 0 0,0-1 0,0 1 1,0 0-1,1 0 0,-2 0 0,0 3-5,0-1 1,0 0 0,0 1-1,1-1 1,-1 1-1,1-1 1,0 1-1,0 0 1,1 0-1,-1-1 1,1 1-1,0 0 1,0 5-1,0-7 5,0-1 0,-1 1 0,1-1 0,0 0 0,1 1 0,-1-1 0,0 1 0,0-1 0,1 1 0,-1-1 0,1 0 0,-1 1 0,1-1 0,-1 0 0,1 1 0,0-1 0,0 0 0,-1 0 0,1 0 0,0 0 0,0 0 0,0 0 0,0 0 0,1 0 0,-1 0 0,0 0 0,0 0 0,2 0 0,1 0 5,0-1 0,0 1-1,-1-1 1,1 1-1,0-1 1,0-1 0,0 1-1,0 0 1,0-1-1,4-1 1,-2 0-44,1-1 0,-1 1 0,0-1 1,0-1-1,0 1 0,0-1 0,-1 0 0,1 0 0,-1-1 1,0 1-1,8-11 0,0 1-667,-13 14 429,-6 35-907,-80 257 4153,84-285-2933,-18 46 167,19-51-172,0 1 1,0-1-1,1 0 1,-1 0-1,0-1 0,-1 1 1,1 0-1,0 0 1,-1 0-1,1-1 1,-1 1-1,1-1 0,-1 1 1,1-1-1,-1 0 1,0 1-1,0-1 0,0 0 1,0 0-1,-2 0 1,3-3 26,0-1 0,0 0 0,0 0 0,1 0 0,-1 0 0,1 0 1,0 0-1,0 0 0,0 0 0,0-5 0,1 4-34,-1-13-53,2 1-1,0-1 1,0 0-1,2 1 1,0-1-1,1 1 1,1 0-1,0 0 1,1 1-1,1 0 1,1 0 0,11-16-1,14-13-139,2 2-1,57-52 1,-51 54 143,-31 23 162,-21 13 77,7 5-221,-1-1-1,1 1 1,0 0 0,0 0 0,0 0-1,0 1 1,0-1 0,0 1 0,0 0 0,-3 2-1,-1 3-1,1 0 0,0 0 0,0 0 0,0 1 0,1 0 0,-5 11-1,7-14-33,1-1-1,0 1 1,1 0-1,-1-1 1,1 1-1,0 0 1,0 0-1,0 0 1,1 0-1,0 0 1,0 0-1,0 0 1,2 9-1,-1-11-120,0-1-1,1 0 1,-1 0 0,1 0-1,0 0 1,0 0-1,-1 0 1,1-1 0,0 1-1,1 0 1,-1-1 0,0 0-1,0 0 1,0 1 0,1-1-1,-1 0 1,1-1 0,-1 1-1,1 0 1,-1-1-1,1 1 1,-1-1 0,1 0-1,0 0 1,-1 0 0,3-1-1,8 2-1310,-1-2 0,1 0 0,-1 0-1,13-3 1,14-10-4940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5.882"/>
    </inkml:context>
    <inkml:brush xml:id="br0">
      <inkml:brushProperty name="width" value="0.025" units="cm"/>
      <inkml:brushProperty name="height" value="0.025" units="cm"/>
    </inkml:brush>
  </inkml:definitions>
  <inkml:trace contextRef="#ctx0" brushRef="#br0">118 4 14221,'0'0'2830,"-9"-1"-631,2 0-1864,-1 0-1,1 1 1,-1 0 0,1 0-1,-1 1 1,1 0 0,-8 2-1,13-3-305,0 1 0,0-1 0,0 1 0,1 0 0,-1-1 0,0 1 0,0 0 0,1 0 1,-1 0-1,1 0 0,-1 1 0,1-1 0,-1 0 0,1 1 0,0-1 0,0 1 0,-1-1 0,1 1 0,0-1 0,0 1 0,1 0 0,-1 0 0,0-1 0,0 1 0,1 0 0,-1 0 0,1 0 0,0 0 0,0 0 0,-1 0 0,1-1 0,0 1 0,1 0 0,-1 0 0,0 0 0,0 0 0,1 0 0,-1 0 0,2 2 1,0-1-73,-1 0 1,0-1 0,1 1 0,0-1 0,0 1 0,0-1 0,0 0 0,0 0 0,0 0 0,0 0 0,1 0 0,-1 0 0,1-1 0,4 3 0,45 20-476,-37-18 214,-1-1-17,-6-2 31,0 0 0,0 1 1,0 0-1,-1 0 0,13 9 0,-20-12 325,1-1 0,-1 0 0,1 1 0,-1-1 0,0 1 1,1-1-1,-1 1 0,0-1 0,0 1 0,1-1 0,-1 1 0,0-1 0,0 1 1,0 0-1,1-1 0,-1 1 0,0-1 0,0 1 0,0-1 0,0 1 0,0 0 1,0-1-1,0 1 0,-1-1 0,1 1 0,0 0 0,0-1 0,0 1 0,0-1 1,-1 1-1,1-1 0,0 1 0,-1-1 0,1 1 0,0-1 0,-1 1 0,1-1 1,-1 0-1,1 1 0,0-1 0,-1 1 0,1-1 0,-1 0 0,1 1 0,-2-1 1,-27 14 1858,25-13-1908,-9 4 294,0 0 0,-1-1-1,0-1 1,1 0-1,-1-1 1,0-1 0,-16 0-1,29-1-363,0 0-1,1 0 1,-1 0-1,0 0 0,0-1 1,0 1-1,0 0 1,0-1-1,0 1 1,0 0-1,0-1 0,1 1 1,-1-1-1,0 0 1,0 1-1,1-1 0,-1 1 1,0-1-1,1 0 1,-1 0-1,0 0 1,1 1-1,-1-1 0,1 0 1,0 0-1,-1 0 1,1 0-1,0 0 1,-1 0-1,1 0 0,0 1 1,0-3-1,0-35-5155,0 30 3732,3-25-4525</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7.151"/>
    </inkml:context>
    <inkml:brush xml:id="br0">
      <inkml:brushProperty name="width" value="0.025" units="cm"/>
      <inkml:brushProperty name="height" value="0.025" units="cm"/>
    </inkml:brush>
  </inkml:definitions>
  <inkml:trace contextRef="#ctx0" brushRef="#br0">0 81 11659,'0'0'7004,"2"11"-5744,4 236 6841,-6-190-7522,4-44-485,4-16 128,5-20 103,-10-61-580,-3 57-526,26 36-820,-13-4 1652,1-1 0,-1 0 1,1-1-1,1 0 1,27 1-1,-36-3 64,0-1-1,0 0 0,0 0 1,0 0-1,0-1 0,0 0 1,0 0-1,0-1 0,0 1 1,-1-1-1,1 0 1,0-1-1,-1 0 0,0 0 1,0 0-1,8-6 0,-12 8-102,1 0 0,-1-1-1,1 1 1,-1-1-1,0 0 1,0 1 0,0-1-1,0 0 1,0 0-1,0 0 1,0 1 0,-1-1-1,1 0 1,-1 0-1,1 0 1,-1 0 0,0 0-1,0 0 1,0 0 0,0 0-1,0 0 1,0 0-1,0 0 1,-1 0 0,1 0-1,-1 0 1,1 0-1,-1 0 1,0 0 0,0 0-1,0 1 1,0-1 0,0 0-1,0 1 1,0-1-1,-1 0 1,1 1 0,-1 0-1,1-1 1,-1 1-1,1 0 1,-1 0 0,0 0-1,1 0 1,-1 0-1,0 0 1,0 0 0,0 1-1,0-1 1,0 1 0,0-1-1,0 1 1,0 0-1,0 0 1,0-1 0,-3 2-1,0-1-40,0 1-1,1 0 1,-1 1 0,0-1-1,1 1 1,0 0-1,-1 0 1,1 0 0,0 0-1,0 1 1,0 0-1,0-1 1,1 2 0,-1-1-1,1 0 1,-1 1-1,1-1 1,-3 6 0,3-6 33,1 1 0,0-1 1,0 0-1,0 1 0,0 0 1,0-1-1,1 1 0,-1 0 1,1 0-1,0 0 0,0 0 1,0 0-1,1 0 0,0 0 1,0 0-1,0 0 0,0 0 1,0 0-1,1 0 0,0 0 0,-1 0 1,3 5-1,0-6 6,-1-1 0,1 1-1,-1-1 1,1 0 0,0 0 0,0 0 0,0 0-1,0 0 1,0 0 0,0-1 0,0 0-1,1 1 1,-1-1 0,0 0 0,1-1 0,-1 1-1,1-1 1,-1 1 0,7-2 0,5 2 93,0-1 0,1 0 0,18-4 1,-23 1-64,1 0 1,0-1-1,-1 0 1,0-1 0,0 0-1,-1 0 1,1-2-1,-1 1 1,0-1 0,-1-1-1,0 1 1,0-2-1,8-8 1,-10 9-37,0-1 0,0 1 0,-1-1 0,0 0 0,-1-1 1,0 0-1,-1 1 0,1-1 0,-2-1 0,0 1 0,0-1 0,-1 1 0,0-1 1,1-15-1,-3 26-15,0-1 0,0 0 1,0 1-1,0-1 1,0 1-1,0-1 0,0 0 1,0 1-1,0-1 1,0 1-1,0-1 0,-1 0 1,1 1-1,0-1 1,0 1-1,0-1 0,-1 1 1,1-1-1,0 1 1,-1-1-1,1 1 0,-1-1 1,1 1-1,0 0 1,-1-1-1,1 1 0,-1-1 1,1 1-1,-1 0 0,1 0 1,-1-1-1,1 1 1,-1 0-1,-1-1 0,-21 8-309,-20 26 88,35-25 233,0 2 0,0-1 0,1 1 0,1 1-1,-1-1 1,-7 21 0,12-27 8,0 0 1,0 0-1,1 0 0,-1 1 0,1-1 0,0 1 1,1-1-1,-1 1 0,1-1 0,0 1 0,0-1 0,0 1 1,1-1-1,-1 1 0,1-1 0,0 1 0,1-1 1,-1 0-1,1 1 0,0-1 0,2 5 0,-1-6 8,0-1 1,0 1-1,1 0 0,-1-1 0,1 1 0,-1-1 0,1 0 0,0-1 0,-1 1 0,1 0 1,0-1-1,0 0 0,0 0 0,1 0 0,-1-1 0,0 1 0,0-1 0,0 0 1,0 0-1,8-1 0,0-1 34,-1 1-1,1-1 1,-1-1 0,0 0 0,0-1 0,14-6 0,-11 2-22,1 0 1,-1-1-1,-1-1 1,0 0 0,0 0-1,-1-2 1,15-17 0,-20 22-60,-1-1 1,-1 0 0,0 0 0,0 0 0,0-1 0,-1 1 0,0-1 0,-1 0-1,0-1 1,0 1 0,-1 0 0,-1-1 0,2-18 0,-3 27 15,0 0-1,1 0 1,-1 0 0,0 0-1,0 0 1,0-1 0,-1 1 0,1 0-1,0 0 1,0 0 0,-1 0-1,1 0 1,0 0 0,-1 0 0,1 0-1,-1 0 1,0 0 0,1 0-1,-1 0 1,0 0 0,1 0 0,-1 0-1,0 0 1,0 1 0,0-1-1,0 0 1,0 1 0,0-1 0,0 0-1,0 1 1,0-1 0,0 1-1,0 0 1,0-1 0,0 1 0,0 0-1,-1 0 1,1 0 0,0 0-1,0 0 1,0 0 0,0 0 0,0 0-1,-1 0 1,1 0 0,0 1-1,0-1 1,0 0 0,0 1 0,0-1-1,0 1 1,0-1 0,0 1-1,-2 1 1,-3 1-32,-1 0-1,1 1 0,0-1 1,0 2-1,0-1 1,1 1-1,-9 8 0,7-4 64,0 0 0,1 1 0,0 0 0,1 0 0,0 0 1,0 1-1,1-1 0,0 1 0,1 0 0,1 0 0,-1 1 0,2-1 0,-1 0 0,2 1 0,0 14 0,0-23-14,1-1 1,-1 0-1,1 0 1,0 0-1,0 0 1,0 0-1,0 0 1,0 0-1,0 0 1,0 0-1,0 0 1,1-1-1,-1 1 1,1 0-1,-1-1 1,1 1-1,0-1 1,0 0-1,-1 1 1,5 0-1,-2 1 17,1-2-1,0 1 0,0-1 1,1 1-1,-1-1 1,0-1-1,0 1 1,10-1-1,-5 0 42,1-1 0,0 0-1,0-1 1,0 0 0,-1-1 0,1 0 0,-1-1-1,13-5 1,-6-2-8,0-1 1,0 0-1,-1-1 1,-1-1-1,0-1 1,-1 0-1,19-26 0,-25 30-77,0 0-1,-1-1 0,0-1 1,-1 1-1,0-1 0,-1 0 1,-1 0-1,0-1 0,0 1 1,-2-1-1,1 0 0,-1-14 1,-3 28-13,0 0 0,-1 1 0,1-1 0,0 1 0,0-1 0,-1 1-1,1-1 1,0 1 0,0 0 0,0-1 0,0 1 0,0 0 0,0 0 0,0 0 0,0 0 0,-1 2 0,-6 12 28,1 1 0,1-1 0,1 1 0,0 1 0,1-1 0,0 1 0,2-1 0,0 1 0,1 0 0,0 0 0,2 0 0,2 19-1,-2-28 23,1 0-1,0 0 0,1-1 0,-1 1 0,8 12 0,10 3 364,-19-22-345,0-1 1,0 0-1,0 1 1,0-1-1,0 1 0,-1-1 1,1 0-1,0 0 1,0 0-1,0 0 1,0 1-1,0-1 0,0 0 1,0-1-1,0 1 1,0 0-1,0 0 0,0 0 1,0 0-1,0-1 1,0 1-1,0-1 0,0 1 1,0 0-1,1-2 1,-2 1-84,1 1-1,-1-1 1,1 0 0,-1 0 0,1 1 0,-1-1 0,0 0 0,1 0-1,-1 1 1,0-1 0,0 0 0,0 0 0,0 0 0,0 0 0,0 1-1,0-1 1,0 0 0,0 0 0,0 0 0,0 0 0,0 1 0,-1-1-1,1 0 1,0 0 0,0 0 0,-1 1 0,1-1 0,-1 0 0,1 0-1,-1 1 1,0-2 0,-20-27-2175,18 25 1713,-36-46-2647,-27-38 1232,32 27 6838,34 60-4832,1 1 0,-1 0 0,0-1 0,1 1 0,-1-1-1,1 1 1,-1 0 0,1-1 0,-1 1 0,1 0 0,-1-1 0,1 1 0,-1 0 0,1 0 0,-1-1 0,1 1 0,-1 0 0,1 0 0,0 0 0,-1 0 0,1 0 0,-1 0 0,1 0 0,-1 0 0,1 0 0,0 0 0,-1 0 0,1 0 0,-1 0 0,1 1 0,0-1 0,26 4-133,88 30 436,-25-6-1787,-30-15-3112,-16-8-3361</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7.760"/>
    </inkml:context>
    <inkml:brush xml:id="br0">
      <inkml:brushProperty name="width" value="0.025" units="cm"/>
      <inkml:brushProperty name="height" value="0.025" units="cm"/>
    </inkml:brush>
  </inkml:definitions>
  <inkml:trace contextRef="#ctx0" brushRef="#br0">17 113 15727,'-1'1'130,"0"-1"1,0 1-1,0-1 1,0 1-1,0 0 1,0 0-1,0-1 0,0 1 1,0 0-1,1 0 1,-1 0-1,0 0 1,0 0-1,1 0 1,-1 0-1,1 0 0,-1 0 1,1 0-1,-1 1 1,1-1-1,0 0 1,-1 0-1,1 2 0,1-2-50,-1 0 0,1 0-1,-1 0 1,1-1-1,0 1 1,-1 0 0,1 0-1,0 0 1,0-1-1,-1 1 1,1 0 0,0-1-1,0 1 1,0-1-1,0 1 1,0-1 0,0 1-1,0-1 1,0 0-1,1 1 1,11 2 353,-1 0 0,1-1 0,16 0 0,197 3 2081,311-34 1,-176 4-2254,-44 10-171,870-61 45,-1013 62 293,-101 9-4845,-44 4 339</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53.699"/>
    </inkml:context>
    <inkml:brush xml:id="br0">
      <inkml:brushProperty name="width" value="0.025" units="cm"/>
      <inkml:brushProperty name="height" value="0.025" units="cm"/>
    </inkml:brush>
  </inkml:definitions>
  <inkml:trace contextRef="#ctx0" brushRef="#br0">20 29 6566,'0'0'10858,"-4"-5"-9763,-11-18 1126,17 26-2145,0 0-1,0 0 1,0 0 0,1 0 0,-1-1 0,1 1 0,0-1 0,4 4 0,49 14 816,1 1 559,-45-16-1223,0 0 0,0 0 0,0-1 0,17 3 0,-17-5-63,-1 1 0,-1 0 0,1 1 0,0 0 1,-1 0-1,14 9 0,-11-5 113,1-1 0,0-1 0,1 0 1,0-1-1,25 5 0,-23-6-202,0 1 0,-1 0 1,1 1-1,20 11 0,21 13-37,-46-26 25,-1 1 0,0 1-1,0 0 1,0 0 0,-1 1 0,0 0 0,0 1 0,-1 0 0,0 1 0,12 14 0,-8-4 27,-3-7-60,-1 1 1,0 0-1,-1 1 0,0 0 1,-2 0-1,1 1 0,4 17 1,3 12 12,3 0 1,1-1-1,2-1 1,2-1-1,31 44 1,32 85 120,-78-157 371,-3-8-3005,-3-21-3862,-1 2-780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47.273"/>
    </inkml:context>
    <inkml:brush xml:id="br0">
      <inkml:brushProperty name="width" value="0.025" units="cm"/>
      <inkml:brushProperty name="height" value="0.025" units="cm"/>
    </inkml:brush>
  </inkml:definitions>
  <inkml:trace contextRef="#ctx0" brushRef="#br0">194 124 10762,'-14'3'1543,"-7"0"-915,0-1 348,1 1 1,-1 1-1,1 1 0,0 1 1,-30 13-1,50-19-947,0 0 1,-1 0-1,1 0 0,0 1 0,-1-1 1,1 0-1,0 0 0,-1 0 0,1 1 0,0-1 1,-1 0-1,1 0 0,0 1 0,0-1 1,-1 0-1,1 0 0,0 1 0,0-1 1,-1 0-1,1 1 0,0-1 0,0 0 0,0 1 1,0-1-1,0 0 0,0 1 0,-1-1 1,1 1-1,0-1 0,0 0 0,0 1 1,0-1-1,0 1 0,12 7 187,22 0 48,47 0 327,0-3 0,0-4 1,0-4-1,88-13 1,876-152 1378,-1036 165-3155,-11 0-1454,-15-2-2865,9 4 4689,-24-8-6290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47.714"/>
    </inkml:context>
    <inkml:brush xml:id="br0">
      <inkml:brushProperty name="width" value="0.025" units="cm"/>
      <inkml:brushProperty name="height" value="0.025" units="cm"/>
    </inkml:brush>
  </inkml:definitions>
  <inkml:trace contextRef="#ctx0" brushRef="#br0">515 33 11627,'0'0'1527,"8"-6"309,27-16 310,-34 21-2088,-1 1 1,1 0-1,-1-1 0,0 1 0,1 0 0,-1-1 0,1 1 1,-1 0-1,1 0 0,-1-1 0,1 1 0,-1 0 1,1 0-1,-1 0 0,1 0 0,0 0 0,-1 0 0,1 0 1,-1 0-1,1 0 0,-1 0 0,1 0 0,-1 0 0,1 0 1,-1 0-1,1 0 0,-1 0 0,1 1 0,-1-1 1,1 0-1,-1 0 0,1 1 0,-1-1 0,1 0 0,-1 1 1,1-1-1,-1 0 0,0 1 0,1-1 0,-1 1 1,0-1-1,1 1 0,-1-1 0,0 1 0,0-1 0,1 1 1,-1-1-1,0 1 0,0-1 0,0 1 0,0-1 0,0 1 1,0-1-1,0 1 0,0-1 0,0 1 0,0-1 1,0 1-1,0-1 0,0 1 0,0 0 0,0-1 0,-1 1 1,1 0-1,-8 35 698,-1-14-528,0-1 0,-2 0 0,-1-1 0,0 0 0,-24 28 1,-86 87-92,107-119-79,-34 34-201,-2-2 0,-2-3 0,-2-1 0,-63 36 0,103-74-847,11-13-1984,14-22-3039,-8 25 5623,11-24-4271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48.041"/>
    </inkml:context>
    <inkml:brush xml:id="br0">
      <inkml:brushProperty name="width" value="0.025" units="cm"/>
      <inkml:brushProperty name="height" value="0.025" units="cm"/>
    </inkml:brush>
  </inkml:definitions>
  <inkml:trace contextRef="#ctx0" brushRef="#br0">141 0 9673,'-9'7'1719,"-3"4"-1052,0 1 1,1 0-1,1 0 0,0 1 1,0 0-1,1 1 0,1 0 0,1 0 1,-10 24-1,11-22-400,1 0 1,1 0-1,1 0 0,0 0 0,0 1 1,2-1-1,0 1 0,2 20 1,0-32-223,0 0 1,0 1-1,0-1 0,0 0 1,1 0-1,0 0 1,0-1-1,0 1 1,1 0-1,-1-1 1,1 1-1,0-1 0,0 0 1,1 0-1,-1 0 1,1-1-1,0 1 1,0-1-1,0 0 1,1 0-1,-1 0 0,1 0 1,-1-1-1,1 0 1,0 0-1,0 0 1,0-1-1,0 0 1,10 2-1,10 0 125,0 0 0,1-2 0,-1-1 0,1-1 0,-1-1 1,1-1-1,30-8 0,-23 2-1613,-1-1 0,51-23 0,-9-5-4963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8:11.575"/>
    </inkml:context>
    <inkml:brush xml:id="br0">
      <inkml:brushProperty name="width" value="0.025" units="cm"/>
      <inkml:brushProperty name="height" value="0.025" units="cm"/>
    </inkml:brush>
  </inkml:definitions>
  <inkml:trace contextRef="#ctx0" brushRef="#br0">0 185 384,'0'0'11547,"9"3"-11760,10 1 239,0 0 0,0-1 1,0-1-1,1-1 0,-1 0 1,1-2-1,19-2 0,149-31 92,-4 1-89,284 6 39,-269 20-50,1368 3 372,563 60 133,-1418-87-467,-72 1-27,292 12-6,508-21 237,220 8 1411,-1395 46-1575,10 0-696,-94-17-2836,-104-4-2580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5.279"/>
    </inkml:context>
    <inkml:brush xml:id="br0">
      <inkml:brushProperty name="width" value="0.025" units="cm"/>
      <inkml:brushProperty name="height" value="0.025" units="cm"/>
    </inkml:brush>
  </inkml:definitions>
  <inkml:trace contextRef="#ctx0" brushRef="#br0">0 99 10666,'0'0'4885,"9"7"-2189,-2 0-2185,1-1 0,0-1 0,0 0 1,1 0-1,-1 0 0,14 5 0,-19-9-422,-1 0 0,1-1 0,0 1-1,-1-1 1,1 1 0,0-1 0,0 0-1,-1 0 1,1 0 0,0 0 0,0 0-1,-1-1 1,1 1 0,0-1 0,-1 0-1,1 0 1,-1 0 0,1 0 0,-1 0-1,1 0 1,-1-1 0,0 1 0,1-1-1,-1 0 1,0 1 0,0-1 0,0 0-1,-1 0 1,1-1 0,0 1 0,-1 0-1,3-5 1,-1 2-20,-1 1-1,0-1 1,0-1 0,0 1 0,0 0-1,-1 0 1,0-1 0,0 1-1,0-1 1,-1 1 0,0-1-1,0 1 1,0-1 0,-2-9-1,2 15-69,-1 0-1,1-1 0,0 1 1,0-1-1,0 1 0,0 0 1,-1-1-1,1 1 0,0 0 0,0-1 1,-1 1-1,1 0 0,0-1 1,0 1-1,-1 0 0,1 0 1,0-1-1,-1 1 0,1 0 0,-1 0 1,1 0-1,0-1 0,-1 1 1,1 0-1,0 0 0,-1 0 1,1 0-1,-1 0 0,1 0 0,-1 0 1,1 0-1,0 0 0,-1 0 1,1 0-1,-1 0 0,1 0 1,0 0-1,-1 0 0,1 0 0,-1 0 1,1 1-1,0-1 0,-1 0 1,1 0-1,0 0 0,-1 1 1,1-1-1,0 0 0,-1 1 0,1-1 1,0 0-1,-1 1 0,1-1 1,0 1-1,-15 19-43,13-17 70,1 1 0,-1 0 0,1-1 0,0 1 0,0 0 0,1 0 0,-1 0 0,1 0 0,0 0 0,0 0 0,0 0 0,0 0 0,1 0 0,-1-1 0,1 1 0,0 0 0,1 0 0,-1 0 0,0-1 0,1 1 0,0-1 0,0 1 0,3 3 0,-1-3-12,0 0-1,0-1 1,0 0-1,0 1 0,1-2 1,-1 1-1,1 0 1,0-1-1,0 0 0,0 0 1,0 0-1,0-1 0,0 0 1,1 0-1,-1 0 1,9 0-1,-6-1-74,0 0 0,0 0 0,-1 0 1,1-1-1,0-1 0,0 1 0,-1-1 0,1 0 0,-1-1 0,0 0 1,0 0-1,0-1 0,0 1 0,0-2 0,10-7 0,-8 4-837,-2 1-1,1-1 1,-1-1-1,0 1 0,-1-1 1,9-17-1,-1-5-4412,-2-1-2492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49.030"/>
    </inkml:context>
    <inkml:brush xml:id="br0">
      <inkml:brushProperty name="width" value="0.025" units="cm"/>
      <inkml:brushProperty name="height" value="0.025" units="cm"/>
    </inkml:brush>
  </inkml:definitions>
  <inkml:trace contextRef="#ctx0" brushRef="#br0">723 39 14414,'0'0'2898,"-13"-7"-1947,4 2-773,1 0 1,-1 1 0,0 1 0,0 0 0,-1 0 0,1 0-1,0 1 1,-1 1 0,0-1 0,1 2 0,-1-1 0,0 1-1,-18 3 1,-2 4 303,1 2-1,-1 1 0,2 1 0,0 2 0,-39 22 1,-123 95 447,189-129-928,-30 22 16,-30 32 0,54-48-20,0 0 0,0 1 0,1-1 0,0 1 0,1 1 0,0-1 0,0 1 0,1 0 0,-7 18 1,11-25-5,-1-1-1,1 1 1,-1 0 0,1 0 0,0-1 0,0 1 0,0 0 0,0 0 0,0 0 0,0-1 0,0 1 0,1 0 0,-1 0 0,1-1 0,-1 1 0,1 0 0,0-1-1,0 1 1,-1-1 0,1 1 0,0-1 0,0 1 0,1-1 0,-1 1 0,0-1 0,0 0 0,1 0 0,-1 0 0,1 0 0,-1 0 0,1 0 0,-1 0 0,1 0 0,-1 0-1,1-1 1,0 1 0,0-1 0,1 1 0,9 2-32,-1-1-1,0-1 0,1 0 0,19-1 1,-21 0 27,12-1 15,0-1 0,0-1 0,0 0 0,0-2 0,0-1 0,-1 0 0,0-2 0,-1 0 0,0-2 0,0 0 0,-1-1 0,0-1 0,-1-1 0,0 0 0,16-17 0,-32 28 3,0 1 0,-1-1 0,1 0 0,0 0 0,-1 0 0,0 0 0,1 0 1,-1 0-1,0 0 0,0 0 0,0 0 0,-1-1 0,1 1 0,0 0 0,-1-1 0,0 1 0,1-4 0,-2 5-2,1 0-1,-1 0 0,1 0 0,-1 0 0,0 0 1,1 0-1,-1 0 0,0 0 0,0 0 1,0 0-1,0 1 0,0-1 0,0 0 0,0 0 1,0 1-1,0-1 0,0 1 0,0-1 0,0 1 1,0 0-1,0-1 0,-1 1 0,1 0 1,0 0-1,0 0 0,0-1 0,-1 1 0,1 1 1,0-1-1,0 0 0,0 0 0,-1 0 0,0 1 1,-8 1 16,0 0 0,1 1 0,-1 0 0,1 0 0,0 1 0,0 0 0,0 1 1,1 0-1,-1 0 0,1 1 0,1 0 0,-1 0 0,1 1 0,0 0 0,0 0 0,-10 16 0,16-22-21,1-1-1,0 1 0,-1-1 1,1 1-1,0-1 0,-1 1 1,1 0-1,0-1 0,-1 1 1,1 0-1,0-1 0,0 1 1,0 0-1,0 0 0,0-1 1,0 1-1,0 0 0,0-1 1,0 1-1,0 0 0,0-1 1,0 1-1,1 0 0,-1-1 1,0 1-1,0 0 0,1-1 1,-1 1-1,0 0 0,1-1 1,-1 1-1,1-1 0,-1 1 1,2 0-1,0 0-2,0 0 0,0 0 1,0 0-1,1 0 0,-1-1 1,0 1-1,1-1 0,-1 1 1,1-1-1,3 0 0,7 0 16,0-1-1,-1 0 1,19-5-1,-13 0 11,0-1 0,-1 0-1,0-2 1,19-11 0,-21 10-75,1 1 1,0 1-1,0 1 0,33-10 0,-48 17 46,-1 0 0,0 0 0,1 0 0,-1 0 1,1 0-1,-1 0 0,0 1 0,1-1 0,-1 0 0,0 0 0,0 0 0,1 0 0,-1 1 0,0-1 0,1 0 0,-1 0 0,0 1 0,0-1 1,1 0-1,-1 1 0,0-1 0,0 0 0,0 1 0,0-1 0,1 0 0,-1 1 0,0-1 0,0 0 0,0 1 0,0-1 0,0 0 0,0 1 1,0-1-1,0 1 0,0-1 0,0 0 0,0 1 0,0-1 0,0 0 0,0 1 0,-1 0 0,-2 19-59,-2-9 95,0-1 0,-1 1 0,0-1 1,-10 13-1,10-15-16,0 1 0,0-1 0,1 1 0,1 0 0,-1 0 0,1 0 0,-5 19 0,9-28-58,0 1-1,0 0 0,-1-1 1,1 1-1,0-1 1,0 1-1,0 0 0,0-1 1,0 1-1,0 0 0,0-1 1,0 1-1,1 0 0,-1-1 1,0 1-1,0 0 0,0-1 1,1 1-1,-1-1 0,0 1 1,1-1-1,-1 1 0,0 0 1,1-1-1,-1 1 0,1-1 1,-1 0-1,1 1 1,-1-1-1,1 1 0,-1-1 1,2 1-1,23-1-2682,-18-2 1518,1-1 1,-1 1-1,1-1 1,12-8 0,19-17-4258</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49.704"/>
    </inkml:context>
    <inkml:brush xml:id="br0">
      <inkml:brushProperty name="width" value="0.025" units="cm"/>
      <inkml:brushProperty name="height" value="0.025" units="cm"/>
    </inkml:brush>
  </inkml:definitions>
  <inkml:trace contextRef="#ctx0" brushRef="#br0">175 0 13933,'0'0'5317,"-8"11"-4046,-20 29 61,2 0 0,2 2 0,-31 73-1,32-52-1247,13-37 93,23-58 107,9-23-503,-12 26-136,26-50 0,-36 79 351,0-1 0,1 1 0,-1 0 0,0 0 0,1-1 0,-1 1-1,1 0 1,-1 0 0,1 0 0,-1-1 0,1 1 0,-1 0 0,1 0 0,-1 0 0,0 0 0,1 0-1,-1 0 1,1 0 0,-1 0 0,1 0 0,-1 0 0,1 0 0,-1 0 0,1 1 0,-1-1 0,1 0 0,-1 0-1,1 0 1,-1 1 0,0-1 0,1 0 0,-1 0 0,0 1 0,1-1 0,-1 0 0,0 1 0,1-1-1,-1 0 1,0 1 0,1-1 0,-1 2 0,23 23-276,-11-11 209,-3-7 91,-1-1 0,1 0 1,0-1-1,0 0 0,1 0 1,-1-1-1,1-1 0,0 1 0,0-2 1,0 1-1,1-1 0,-1-1 0,1 0 1,16 0-1,-19-1 17,1-1 0,0 1-1,-1-1 1,1-1 0,-1 0 0,1 0 0,-1 0-1,0-1 1,0 0 0,0-1 0,0 0 0,-1 0 0,1-1-1,-1 0 1,0 0 0,0 0 0,-1-1 0,7-7 0,-13 12-24,1 0 0,0 0 1,0 1-1,0-1 1,-1 0-1,1 0 1,0 0-1,-1 0 0,1 0 1,-1 0-1,1-1 1,-1 1-1,0 0 1,0 0-1,1 0 1,-1 0-1,0 0 0,0-1 1,0 1-1,0-1 1,0 1-7,-1 0 0,1 1 0,-1-1 0,1 1 1,-1 0-1,1-1 0,-1 1 0,0-1 0,1 1 0,-1 0 1,1-1-1,-1 1 0,0 0 0,1 0 0,-1-1 0,0 1 1,1 0-1,-1 0 0,0 0 0,1 0 0,-1 0 0,0 0 1,1 0-1,-2 0 0,-3 1 0,0-1 0,0 1 0,-1 0 0,1 0 0,0 1 0,0-1 0,-8 5 0,4 0 16,-1 0 0,1 1 0,1 0 0,-1 0 0,-9 11 0,15-15-18,0 1 0,0 0-1,0 0 1,0 0 0,1 0 0,0 0-1,0 1 1,0-1 0,0 1-1,0-1 1,1 1 0,0 0-1,0 0 1,0 6 0,1-10-8,0 0 0,0 0 0,1 0 1,-1 0-1,0 0 0,1 0 1,-1 0-1,0-1 0,1 1 1,-1 0-1,1 0 0,0 0 0,-1-1 1,1 1-1,0 0 0,-1-1 1,1 1-1,0 0 0,0-1 1,-1 1-1,1-1 0,0 1 0,0-1 1,0 1-1,0-1 0,0 0 1,0 0-1,0 1 0,0-1 0,0 0 1,0 0-1,1 0 0,39 1 11,-31-1 20,-2-1-18,1 0-1,0 0 1,-1 0-1,0-1 1,1 0-1,-1-1 1,0 0 0,0 0-1,8-5 1,61-44-32,-58 37-54,0 2-1,27-15 1,-53 52-57,-8 1 540,-18 30 651,32-52-1043,-1-1 0,1 1 1,0 0-1,0 0 0,0 0 0,1 0 1,-1 0-1,1 0 0,-1 0 0,1 0 1,0 0-1,0 0 0,1 0 0,-1 0 1,1 0-1,0 4 0,1-5-19,-1 0-1,1 0 0,0 0 1,0 0-1,-1-1 1,1 1-1,0-1 1,1 0-1,-1 1 0,0-1 1,0 0-1,0 0 1,1 0-1,-1-1 0,1 1 1,-1 0-1,0-1 1,1 0-1,-1 1 0,1-1 1,3-1-1,55-2-1405,-52 0 536,0 1 1,0-2-1,0 1 0,0-1 0,16-10 0,16-17-7063,-17 9 116</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0.049"/>
    </inkml:context>
    <inkml:brush xml:id="br0">
      <inkml:brushProperty name="width" value="0.025" units="cm"/>
      <inkml:brushProperty name="height" value="0.025" units="cm"/>
    </inkml:brush>
  </inkml:definitions>
  <inkml:trace contextRef="#ctx0" brushRef="#br0">0 10 13773,'0'0'7420,"11"-1"-5695,84-8 502,-86 9-2155,-1 0 0,0 0 0,0 1 0,0 0 0,0 1 0,0-1 0,0 1 0,0 1 0,-1 0 0,1 0 0,10 6 0,-17-8-72,0 0 1,0 0 0,0 0 0,0 0 0,0 0-1,-1 0 1,1 0 0,0 1 0,-1-1 0,1 0-1,-1 0 1,1 1 0,-1-1 0,1 0-1,-1 1 1,0-1 0,0 1 0,0-1 0,0 0-1,0 1 1,0-1 0,0 0 0,0 1 0,-1-1-1,1 0 1,0 1 0,-1-1 0,1 0 0,-1 1-1,0-1 1,1 0 0,-1 0 0,0 0 0,0 1-1,-1 0 1,-34 38 305,35-38-293,-26 21 114,-29 29-29,53-49-118,0 0 1,1 0-1,-1 1 0,1-1 1,0 1-1,0-1 0,0 1 1,0 0-1,1 0 0,-1 0 1,1 0-1,0 0 0,0 0 1,0 6-1,2-8 15,-1 0 0,1 0 0,0 0 0,-1 0 0,1 0 0,0 0 0,0 0 0,1 0 0,-1 0 0,0-1 0,0 1 0,1 0 0,-1-1 0,1 1 0,0-1 0,-1 1 0,1-1 0,0 0 0,0 0 0,0 0 0,0 0 0,0 0 0,0 0 0,0 0 0,0-1 0,0 1 0,0-1 0,0 0 0,4 1 0,67 6-109,-72-7 106,14 0-406,28-1-1742,-17-7-2134,-8-5-1251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0.394"/>
    </inkml:context>
    <inkml:brush xml:id="br0">
      <inkml:brushProperty name="width" value="0.025" units="cm"/>
      <inkml:brushProperty name="height" value="0.025" units="cm"/>
    </inkml:brush>
  </inkml:definitions>
  <inkml:trace contextRef="#ctx0" brushRef="#br0">1 0 14253,'0'0'9193,"79"8"-8456,-25-3-609,3 0-64,0-1-288,-1-2-1506,-7-2-2626,-6 0-1666,-7 0-5156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1.336"/>
    </inkml:context>
    <inkml:brush xml:id="br0">
      <inkml:brushProperty name="width" value="0.025" units="cm"/>
      <inkml:brushProperty name="height" value="0.025" units="cm"/>
    </inkml:brush>
  </inkml:definitions>
  <inkml:trace contextRef="#ctx0" brushRef="#br0">21 157 14189,'0'0'3908,"-3"9"-1602,-3 17-1447,1 0-1,2 1 1,0 0-1,2 46 0,1-64-924,1 19 536,2-27-4,3-16 26,-1-7-435,-1-1 1,-1 0-1,-1 0 1,-1-41-1,-1 50-35,0 13-6,12 10-501,0 1 388,0 0 1,1-1-1,0-1 1,1 0-1,0-1 1,0 0 0,0-1-1,1-1 1,0 0-1,0-1 1,0-1-1,1 0 1,-1-1 0,1-1-1,28 0 1,-41-1 49,-1-1 1,1 1-1,-1 0 1,1-1-1,-1 1 1,1-1-1,-1 0 1,1 0-1,-1 0 1,0 0-1,0 0 1,1-1 0,-1 1-1,0 0 1,0-1-1,0 0 1,0 1-1,-1-1 1,1 0-1,0 0 1,-1 0-1,1 0 1,-1-1-1,0 1 1,0 0-1,0 0 1,0-1-1,0 1 1,0-1-1,0 1 1,-1-1 0,0 1-1,1-4 1,-1 6 14,0-1 0,0 0 1,0 0-1,0 1 0,-1-1 1,1 0-1,0 0 0,0 1 1,-1-1-1,1 0 0,0 0 1,-1 1-1,1-1 0,-1 0 1,1 1-1,-1-1 0,1 1 1,-1-1-1,1 1 0,-1-1 1,1 1-1,-1-1 0,0 1 1,1-1-1,-1 1 0,0 0 1,1-1-1,-1 1 0,-1 0 1,-30-2-208,25 3 380,0 1 0,0-1 0,0 1-1,1 0 1,-1 1 0,-11 5 0,13-4-30,1 0 1,-1 1 0,1-1 0,0 1 0,0 0 0,1 0-1,-1 0 1,-4 11 0,7-15-97,1 0 0,-1 0 0,0 1 0,1-1-1,-1 0 1,1 0 0,0 1 0,-1-1 0,1 0 0,0 1 0,0-1 0,0 0 0,0 1-1,0-1 1,0 1 0,0-1 0,0 0 0,1 1 0,-1-1 0,0 0 0,1 0 0,-1 1-1,1-1 1,-1 0 0,1 0 0,0 0 0,0 1 0,-1-1 0,1 0 0,0 0 0,0 0-1,0 0 1,0-1 0,0 1 0,0 0 0,1 0 0,-1 0 0,0-1 0,0 1-1,0-1 1,1 1 0,-1-1 0,0 0 0,3 1 0,2 1-52,0-1 1,0 0 0,1-1-1,-1 1 1,0-1-1,0-1 1,1 1-1,-1-1 1,0 0-1,0 0 1,0-1-1,0 1 1,0-2-1,0 1 1,-1 0-1,9-6 1,2-3-124,0-1 0,0 0 1,23-27-1,-31 32 164,-7 6 290,-7 34 1788,6-31-2055,0 0-1,0-1 1,0 1 0,0-1-1,0 1 1,0 0 0,1-1-1,-1 1 1,0-1 0,1 1-1,-1-1 1,1 1 0,0-1-1,-1 1 1,1-1 0,0 0-1,0 1 1,0-1 0,0 0-1,0 0 1,0 1 0,1-1-1,-1 0 1,0 0 0,0 0-1,3 0 1,-1 0 27,0 0-1,0 0 1,0-1 0,1 1 0,-1-1 0,0 0-1,0 0 1,0 0 0,1-1 0,-1 1 0,0-1-1,5-1 1,6-2 40,0-2-1,-1 1 1,1-2-1,-1 0 1,12-8 0,0-3-97,-1-1 1,-1-1-1,25-26 1,-40 37-207,0 1 0,-1-1 1,0-1-1,-1 1 0,0-1 1,0 0-1,-1 0 0,-1-1 0,0 1 1,0-1-1,4-19 0,-8 29 209,0-1 0,0 1 0,0 0 0,1 0 0,-1-1 0,0 1 0,0 0 0,-1 0 0,1-1 0,0 1 0,0 0 0,-1 0 0,1 0 0,-1 0 0,1-1 0,-1 1 0,-1-2 0,2 3 7,-1-1-1,1 1 1,-1 0-1,1-1 1,-1 1 0,0 0-1,1-1 1,-1 1-1,0 0 1,1 0 0,-1 0-1,0 0 1,1 0-1,-1-1 1,0 1-1,1 0 1,-1 1 0,0-1-1,0 0 1,1 0-1,-1 0 1,-1 1 0,-1 0 22,-1 0-1,1 1 1,0 0 0,-1 0 0,1 0 0,0 0 0,0 0 0,1 1 0,-1-1 0,-3 5 0,-2 4 57,0 1 1,1 0-1,1 0 1,0 1-1,0 0 1,1 0-1,1 1 0,0-1 1,1 1-1,1 0 1,0 0-1,1 0 1,0 0-1,1 0 0,0 0 1,1 0-1,1 0 1,1 0-1,0-1 1,8 24-1,-10-34-73,0-1 1,0 0-1,0 1 0,0-1 0,0 0 1,0 0-1,1 0 0,0 0 1,-1 0-1,1 0 0,0-1 0,0 1 1,0 0-1,0-1 0,0 0 1,0 1-1,0-1 0,0 0 1,0 0-1,1 0 0,-1 0 0,1 0 1,2 0-1,-3-2 4,1 1 0,-1 0 0,0-1 0,1 0 0,-1 0 0,1 1 0,-1-1 0,0-1 0,0 1 0,1 0 0,-1 0 0,0-1 0,0 1 0,0-1 0,-1 0 0,1 0 0,0 0 0,-1 0 0,1 0 0,-1 0 0,1 0 0,0-3 0,4-6-110,-1 0 0,-1-1 0,0 1 1,0-1-1,-1 0 0,0 0 0,-2 0 0,1-1 0,-1-15 0,0 14-104,-1 13 193,1 1 0,-1-1 0,0 1 0,0-1 0,0 1 0,0-1 0,0 1 0,1-1 0,-1 1 0,0-1 0,0 1 0,1 0 0,-1-1 0,0 1 0,1 0 0,-1-1 0,0 1 0,1 0 0,-1-1 0,1 1 0,-1 0 0,1-1 0,-1 1 0,0 0 0,1 0 0,-1 0 0,1 0 0,-1-1 0,1 1 0,-1 0 0,1 0 0,-1 0 0,1 0 0,-1 0 0,1 0 0,-1 0 0,1 0 0,-1 0 0,1 1 0,-1-1 0,1 0 0,-1 0 0,1 0 0,-1 0 0,1 1 0,-1-1 0,0 0 0,1 1 0,0-1 0,25 16-154,-24-15 190,10 8-7,1-2 0,0 0 0,0 0 0,0-1 0,1 0-1,0-1 1,0-1 0,0-1 0,1 0 0,0 0 0,-1-2 0,1 1 0,0-2 0,16-1 0,-30 1-15,0-1 0,0 1 0,0 0 1,0 0-1,-1-1 0,1 1 0,0 0 0,0-1 1,0 1-1,0-1 0,0 0 0,-1 1 1,1-1-1,0 0 0,0 1 0,-1-1 1,1 0-1,-1 0 0,1 1 0,0-1 1,-1 0-1,0 0 0,1 0 0,-1 0 0,1 0 1,-1 0-1,0 0 0,0 0 0,0 0 1,1 0-1,-1 0 0,0 0 0,0 1 1,0-1-1,0 0 0,-1 0 0,1 0 0,0 0 1,0 0-1,-1 0 0,1 0 0,0 0 1,-1 0-1,1 0 0,-1 0 0,1 0 1,-1 1-1,0-1 0,1 0 0,-1 0 0,0 1 1,1-1-1,-1 0 0,0 1 0,0-1 1,0 1-1,1-1 0,-1 1 0,-2-1 1,-1-1 5,-1 0 0,0 1 0,0 0 0,0 0 0,0 0 1,0 1-1,0-1 0,0 1 0,0 0 0,0 1 0,0-1 1,0 1-1,0 0 0,0 0 0,0 1 0,-8 3 0,10-4-8,1 1 0,0-1 0,-1 1 0,1-1 0,0 1 0,0 0-1,0 0 1,0 0 0,0 0 0,1 0 0,-1 0 0,0 0-1,1 1 1,0-1 0,-1 1 0,1-1 0,0 1 0,0-1 0,1 1-1,-1-1 1,1 1 0,-1 0 0,1 0 0,0-1 0,0 1-1,0 0 1,0 0 0,0-1 0,1 1 0,-1 0 0,1-1 0,1 6-1,1-3-28,-1 1-1,1-1 1,0 0-1,0 0 1,0 0-1,1 0 1,0-1-1,0 1 1,0-1-1,0 0 1,1 0-1,-1 0 1,1-1-1,0 0 1,11 6-1,-5-4-743,1 0 0,0 0-1,0-1 1,1 0 0,-1-1-1,17 2 1,26-3-7787</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2.263"/>
    </inkml:context>
    <inkml:brush xml:id="br0">
      <inkml:brushProperty name="width" value="0.025" units="cm"/>
      <inkml:brushProperty name="height" value="0.025" units="cm"/>
    </inkml:brush>
  </inkml:definitions>
  <inkml:trace contextRef="#ctx0" brushRef="#br0">240 171 18642,'0'-1'93,"0"0"0,1 0 0,-1 0 1,0 0-1,0 0 0,0 0 0,0 0 0,0 0 1,0 0-1,0 0 0,0 0 0,-1-1 1,1 1-1,0 0 0,-1 0 0,1 0 0,-1 0 1,1 1-1,-1-1 0,1 0 0,-1 0 1,0 0-1,1 0 0,-1 0 0,0 1 1,0-1-1,1 0 0,-1 1 0,0-1 0,0 0 1,0 1-1,0-1 0,0 1 0,0 0 1,0-1-1,0 1 0,0 0 0,0-1 0,0 1 1,0 0-1,0 0 0,0 0 0,-1 0 1,1 0-1,0 0 0,0 0 0,0 1 0,0-1 1,0 0-1,0 1 0,0-1 0,-1 1 1,-7 1-47,1 1 1,-1 0-1,1 0 1,0 1-1,-12 7 1,2 1 77,1 1 0,0 1 1,-22 22-1,34-31-95,0 0-1,0 0 1,1 1-1,0 0 1,0 0 0,0 0-1,1 0 1,0 0-1,0 0 1,0 1-1,1 0 1,0-1 0,1 1-1,-2 12 1,3-18-34,0 0 0,0 0 0,0 0 0,0 1 0,0-1 0,0 0 0,1 0 0,-1 0 0,0 0 0,1 1 0,-1-1 0,1 0 0,0 0 0,-1 0 0,1 0 0,0 0 0,-1 0 0,1-1 0,0 1 0,0 0 0,0 0 0,0 0 0,0-1 0,0 1 0,2 0 0,0 1 11,0-1 1,1 0-1,-1-1 0,0 1 0,1 0 0,-1-1 0,1 0 0,-1 0 0,5 0 0,4-1 56,0-1 0,1-1 1,-1 1-1,19-8 0,10-10-10,-1-1 1,-1-2-1,-1-1 0,-1-2 1,-1-2-1,-1-1 0,-2-2 1,-1-1-1,32-43 1,-62 73-99,1-1-40,-1 0 0,1 1 0,-1-1 1,0 0-1,0 0 0,0 0 0,-1 0 0,1-1 1,-1 1-1,0 0 0,2-8 0,-3 11 79,0 0 0,0 0 0,0-1 0,0 1-1,0 0 1,0 0 0,0 0 0,0-1 0,0 1 0,0 0-1,-1 0 1,1 0 0,0 0 0,0-1 0,0 1 0,0 0 0,0 0-1,-1 0 1,1 0 0,0 0 0,0-1 0,0 1 0,0 0-1,-1 0 1,1 0 0,0 0 0,0 0 0,0 0 0,-1 0-1,1 0 1,0 0 0,0 0 0,0 0 0,-1 0 0,1 0 0,0 0-1,0 0 1,0 0 0,-1 0 0,1 0 0,0 0 0,0 0-1,-1 0 1,1 0 0,0 0 0,0 0 0,0 0 0,0 1-1,-1-1 1,-12 5-172,1 3 288,1-1-1,0 2 0,0-1 0,1 2 0,0-1 0,0 1 0,1 1 0,1 0 0,0 0 0,0 1 0,1-1 0,0 2 0,1-1 0,1 1 0,0 0 0,0 0 0,2 0 0,0 1 1,0-1-1,-1 17 0,4-26-102,1-1 0,-1 0 0,1 1 0,-1-1 0,1 0 0,0 0 0,0 1 1,0-1-1,1 0 0,-1 0 0,1 0 0,0 0 0,0-1 0,0 1 0,0 0 1,0-1-1,0 1 0,1-1 0,-1 0 0,1 0 0,0 0 0,-1 0 0,1 0 0,0-1 1,0 1-1,0-1 0,1 0 0,-1 0 0,0 0 0,0 0 0,1 0 0,-1-1 1,0 1-1,1-1 0,3 0 0,3 0 49,-1 0 0,0 0 1,0-1-1,0 0 0,0 0 0,1-1 1,-2 0-1,1-1 0,0 0 0,0 0 1,-1-1-1,10-6 0,-12 7-25,0-1-1,0 0 1,0 0 0,0-1-1,-1 0 1,0 0 0,0 0-1,0 0 1,-1-1-1,0 0 1,0 0 0,0 0-1,-1 0 1,1-1 0,-2 1-1,1-1 1,-1 0-1,2-9 1,-4 15-34,0 0 0,-1 0 0,1 0 0,-1 1 0,1-1 0,-1 0 0,1 0 0,-1 0 0,0 1 0,1-1 0,-1 0 0,0 1 1,1-1-1,-1 0 0,0 1 0,0-1 0,0 1 0,1-1 0,-1 1 0,0 0 0,0-1 0,0 1 0,0 0 0,0 0 0,0-1 0,0 1 0,0 0 0,0 0 0,0 0 0,0 0 0,0 0 0,0 0 0,0 1 0,0-1 0,0 0 0,0 0 0,-1 1 0,-42 9-145,40-8 133,-1 0 1,0 1-1,1 0 1,-1 0 0,1 0-1,0 0 1,0 1 0,0 0-1,1 0 1,-1 0 0,1 0-1,0 0 1,0 1-1,-4 9 1,6-12 5,0 0 1,0 1-1,0-1 0,0 0 0,1 1 1,-1-1-1,1 1 0,0-1 0,0 1 1,0-1-1,0 1 0,0-1 1,0 1-1,1-1 0,-1 1 0,1-1 1,-1 1-1,1-1 0,0 0 0,0 0 1,0 1-1,1-1 0,-1 0 0,0 0 1,1 0-1,-1 0 0,1 0 0,0 0 1,0-1-1,0 1 0,0-1 1,0 1-1,4 2 0,5 1 16,0 0-1,0-1 1,1 0 0,-1-1-1,1 0 1,0-1 0,0 0-1,20 0 1,-14-1 17,1-1 0,-1-1-1,1-1 1,-1 0 0,19-6 0,-31 6 12,1 0 1,-1 0 0,0-1-1,0 1 1,-1-1-1,1-1 1,-1 1-1,1-1 1,-1 0-1,0 0 1,0-1 0,-1 1-1,1-1 1,-1 0-1,0 0 1,-1-1-1,1 1 1,-1-1-1,0 0 1,0 0 0,-1 0-1,0 0 1,0 0-1,0 0 1,-1-1-1,0 1 1,0 0-1,0-1 1,-1 1 0,0-1-1,-1 1 1,1-1-1,-1 1 1,0-1-1,-1 1 1,1 0-1,-1-1 1,-1 1 0,1 0-1,-1 0 1,0 1-1,0-1 1,-1 1-1,0-1 1,-8-8-1,-1-4 396,32 28-975,0 1 30,-3-3-688,1 0 0,0-1-1,21 6 1,18-1-4324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2.685"/>
    </inkml:context>
    <inkml:brush xml:id="br0">
      <inkml:brushProperty name="width" value="0.025" units="cm"/>
      <inkml:brushProperty name="height" value="0.025" units="cm"/>
    </inkml:brush>
  </inkml:definitions>
  <inkml:trace contextRef="#ctx0" brushRef="#br0">59 0 14574,'0'0'7847,"-2"14"-7121,-43 277 3340,40-234-7392,3-10-4177,1-72 2778,-2-8-2161</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3.012"/>
    </inkml:context>
    <inkml:brush xml:id="br0">
      <inkml:brushProperty name="width" value="0.025" units="cm"/>
      <inkml:brushProperty name="height" value="0.025" units="cm"/>
    </inkml:brush>
  </inkml:definitions>
  <inkml:trace contextRef="#ctx0" brushRef="#br0">1 39 12748,'0'0'8082,"9"-1"-6544,115-17 1940,219-1 0,-183 21-7351,-3 7-7805,-114-7 1588</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3.342"/>
    </inkml:context>
    <inkml:brush xml:id="br0">
      <inkml:brushProperty name="width" value="0.025" units="cm"/>
      <inkml:brushProperty name="height" value="0.025" units="cm"/>
    </inkml:brush>
  </inkml:definitions>
  <inkml:trace contextRef="#ctx0" brushRef="#br0">1 0 18225,'0'0'3844,"1"9"-3364,0 150 1981,-3-70-2156,2-93-222,1 0 0,0 0 1,1 0-1,-1 0 0,1 0 1,0 0-1,2-4 1,5-11 1,-1-2-297,-1-1-1,-1 0 0,-1 0 1,-1 0-1,2-31 0,-5 52 174,0 0-1,0 1 0,-1-1 1,1 1-1,0-1 0,0 1 1,0-1-1,0 1 0,0-1 1,0 1-1,0 0 0,0 0 0,0-1 1,1 1-1,-1 0 0,0 0 1,0 0-1,0 0 0,0 0 1,0 0-1,0 1 0,0-1 1,0 0-1,0 1 0,1-1 0,33 7-1591,4 1-2423,-1-1 0,62 1 1,-51-7-949</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3.705"/>
    </inkml:context>
    <inkml:brush xml:id="br0">
      <inkml:brushProperty name="width" value="0.025" units="cm"/>
      <inkml:brushProperty name="height" value="0.025" units="cm"/>
    </inkml:brush>
  </inkml:definitions>
  <inkml:trace contextRef="#ctx0" brushRef="#br0">196 1 8360,'0'0'8568,"-14"0"-7271,7 0-1055,-1 0 1,0 1-1,0-1 0,0 1 0,0 1 1,1 0-1,-1 0 0,1 0 0,-1 1 1,1 0-1,0 1 0,0-1 0,0 1 0,1 1 1,-8 5-1,6-3 135,1 0 0,0 0 0,1 1-1,-8 10 1,12-15-313,0-1 0,1 1 0,-1 0-1,1 0 1,0 0 0,0 0 0,0 0-1,0 0 1,0 0 0,1 0 0,-1 0 0,1 1-1,0-1 1,0 0 0,0 0 0,0 0-1,2 5 1,-1-6-61,-1-1-1,1 1 1,0-1-1,0 0 1,0 1 0,0-1-1,0 0 1,1 0-1,-1 0 1,0 0 0,0 0-1,1 0 1,-1 0-1,1 0 1,-1 0 0,1-1-1,-1 1 1,1-1-1,-1 1 1,1-1 0,0 0-1,-1 1 1,3-1-1,45 3 123,-41-4-98,9 0-121,-1 0 0,0-2 0,0 0 0,0-1 0,0-1 0,-1 0 0,0-1 0,0 0 0,0-2 0,-1 0 0,0 0 0,0-1 0,-1-1 0,17-15 0,-30 24 169,-1 2-42,0 0 1,0-1-1,0 1 1,0 0-1,0 0 1,0-1-1,0 1 0,0 0 1,0 0-1,1 0 1,-1 0-1,0 0 0,0 0 1,1 0-1,-1 0 1,1 1-1,-1-1 1,1 0-1,0 0 0,-1 0 1,1 0-1,0 3 1,-6 27 617,6-29-646,0 0-1,0 0 0,0 0 1,0 0-1,0 0 1,0 0-1,1 0 1,-1 0-1,1 0 1,0-1-1,-1 1 1,1 0-1,0 0 1,0 0-1,0-1 1,0 1-1,0 0 0,1-1 1,-1 1-1,0-1 1,2 2-1,1-1 5,-1 0 0,1 0 1,-1 0-1,1-1 0,0 1 0,-1-1 0,1 0 0,0 0 0,0 0 0,4 0 0,9 1-150,-1-2 0,1 0 0,-1-1 0,22-4 0,-24 2-480,0 0 0,-1-1 1,1-1-1,15-7 0,49-32-6888,-40 19 1557</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6.299"/>
    </inkml:context>
    <inkml:brush xml:id="br0">
      <inkml:brushProperty name="width" value="0.025" units="cm"/>
      <inkml:brushProperty name="height" value="0.025" units="cm"/>
    </inkml:brush>
  </inkml:definitions>
  <inkml:trace contextRef="#ctx0" brushRef="#br0">104 49 15054,'0'0'2077,"-4"8"117,-12 27-470,2 0 1,1 1-1,-11 51 1,12-26-1372,3 1 1,3 0-1,1 69 1,5-129-352,0 0 1,0 0-1,0 0 1,0 0 0,0 0-1,0 0 1,1 0-1,-1 0 1,1 0-1,-1 0 1,1-1-1,0 1 1,-1 0 0,1 0-1,2 3 1,-2-5 3,0 0 0,-1 0 0,1 1 0,-1-1 1,1 0-1,0 0 0,-1 0 0,1 0 0,0 0 0,-1 0 1,1 0-1,0 0 0,-1 0 0,1 0 0,0 0 0,-1 0 1,1 0-1,-1-1 0,1 1 0,0 0 0,-1 0 1,1-1-1,-1 1 0,1 0 0,-1-1 0,1 1 0,-1-1 1,1 1-1,-1-1 0,1 0 0,4-4 33,1-1 1,-1 0-1,-1 0 0,1 0 0,-1-1 1,5-10-1,0-4-158,0 0-1,-1 0 1,-1-1-1,-1 0 1,-1 0-1,-1-1 1,1-26-1,-5 49 119,0 0 0,0 0 0,0 0 0,0 1 0,0-1 0,-1 0 0,1 0 0,0 0 0,0 0 0,0 0 0,0 0-1,0 0 1,0 0 0,0 0 0,-1 0 0,1 0 0,0 0 0,0 0 0,0 0 0,0 0 0,0 0 0,0 0 0,-1 0 0,1 0-1,0 0 1,0 0 0,0 0 0,0 0 0,0 0 0,0 0 0,-1 0 0,1 0 0,0 0 0,0 0 0,0 0 0,0 0 0,0 0-1,0 0 1,0 0 0,0 0 0,-1 0 0,1-1 0,0 1 0,0 0 0,-5 14 39,4-4-15,0 1-1,1-1 1,0 0 0,0 0 0,2 1 0,-1-1 0,1 0 0,0 0 0,1 0 0,5 12-1,-6-19-9,-1 1-1,1-1 0,0 0 0,0 0 0,0 0 0,1 0 1,-1 0-1,0 0 0,1-1 0,0 1 0,0-1 0,0 1 0,0-1 1,0 0-1,0-1 0,0 1 0,1 0 0,-1-1 0,1 0 1,-1 1-1,1-2 0,0 1 0,-1 0 0,1-1 0,0 1 0,-1-1 1,1 0-1,0 0 0,-1-1 0,1 1 0,5-2 0,-4 0 18,-1 0 1,0 0-1,1 0 0,-1-1 0,0 1 0,-1-1 0,1 0 1,0 0-1,-1 0 0,1-1 0,-1 1 0,0-1 1,0 0-1,-1 0 0,1 0 0,-1 0 0,0 0 0,0-1 1,2-4-1,1-4-104,0-1 0,-1 1 0,0-1 0,-1 0 0,1-16 0,-4 28 55,1 0-1,-1 0 0,0 1 1,0-1-1,0 0 1,0 0-1,0 0 0,-1 0 1,1 0-1,0 1 0,-1-1 1,1 0-1,-2-2 0,1 3 19,1 1-1,0 0 1,-1 0 0,1 0-1,0 0 1,-1-1 0,1 1-1,0 0 1,-1 0-1,1 0 1,-1 0 0,1 0-1,0 0 1,-1 0 0,1 0-1,-1 0 1,1 0-1,0 0 1,-1 0 0,1 0-1,0 0 1,-1 0 0,1 0-1,-1 1 1,1-1-1,0 0 1,-1 0 0,1 0-1,0 1 1,-1-1-1,1 0 1,0 0 0,0 1-1,-1-1 1,1 1 0,-4 2 27,1 1 0,0 0 0,0 0 0,1-1 0,-1 2 0,1-1 0,0 0 0,-4 9 0,5-9-18,0 0 0,-1 0 0,1 0 0,1 0 1,-1 1-1,0-1 0,1 0 0,0 0 0,0 1 0,0-1 1,1 0-1,0 0 0,-1 1 0,1-1 0,1 0 0,-1 0 1,1 0-1,-1 0 0,1 0 0,0-1 0,1 1 0,3 4 1,-2-3-8,1-1-1,0-1 1,0 1 0,0-1 0,0 1 0,1-2 0,0 1 0,-1-1 0,1 1 0,0-1 0,0-1 0,0 1 0,0-1 0,0-1 0,7 1 0,1 1-183,0-2 1,0 0-1,18-2 1,-29 1 107,1 1 0,-1-1 0,1 1 0,-1-1 0,1 0 0,-1 0 0,1-1 1,-1 1-1,0-1 0,0 0 0,0 1 0,0-1 0,0-1 0,0 1 0,0 0 0,-1-1 0,1 1 0,1-4 1,-3 6 66,-1 0 1,0 0 0,0-1-1,1 1 1,-1 0 0,0 0-1,0-1 1,0 1 0,1 0 0,-1 0-1,0-1 1,0 1 0,0 0-1,0-1 1,0 1 0,1 0-1,-1-1 1,0 1 0,0 0 0,0 0-1,0-1 1,0 1 0,0 0-1,0-1 1,0 1 0,0 0 0,0-1-1,-1 1 1,1 0 0,0-1-1,0 1 1,0 0 0,0-1-1,0 1 1,0 0 0,-1 0 0,1-1-1,0 1 1,0 0 0,0 0-1,-1-1 1,1 1 0,0 0-1,0 0 1,-1 0 0,1 0 0,0-1-1,-1 1 1,1 0 0,0 0-1,0 0 1,-1 0 0,1 0-1,0 0 1,-1 0 0,1 0 0,0 0-1,-1 0 1,1 0 0,0 0-1,-1 0 1,1 0 0,0 0-1,-1 0 1,1 0 0,-5 2-23,16-4 9,-2-1-123,0 0-1,-1-1 0,1 0 1,-1 0-1,0-1 1,0 0-1,-1 0 1,1-1-1,-1 0 1,0-1-1,7-8 0,2-3-868,-1 0 0,-1-1 0,15-27 0,-15 20 23,-1-1 0,-1 0-1,9-35 1,-15 43 693,-2-1 0,5-35 0,-11-3 3129,2 58-2776,0-1 0,0 1 1,0 0-1,0-1 0,-1 1 0,1-1 1,0 1-1,0 0 0,0-1 1,0 1-1,-1-1 0,1 1 0,0 0 1,0-1-1,-1 1 0,1 0 1,0-1-1,-1 1 0,1 0 0,0 0 1,-1-1-1,1 1 0,0 0 1,-1 0-1,1-1 0,0 1 0,-1 0 1,1 0-1,-1 0 0,1 0 0,-1 0 1,1 0-1,0 0 0,-1 0 1,1 0-1,-1 0 0,1 0 0,-1 0 1,1 0-1,0 0 0,-1 0 1,1 0-1,-1 0 0,1 0 0,0 1 1,-1-1-1,1 0 0,-1 0 1,1 1-1,-18 14 725,9 4-565,1 1 0,1 0 0,1 1 0,1 0 1,1-1-1,-3 25 0,0 129-104,23-48-817,-16-126 707,0 0 0,0 0-1,0 1 1,0-1 0,0 0 0,0 0 0,0 1 0,0-1 0,0 0 0,0 0 0,0 1-1,0-1 1,0 0 0,0 0 0,-1 1 0,1-1 0,0 0 0,0 0 0,0 0 0,0 1 0,-1-1-1,1 0 1,0 0 0,0 0 0,-1 0 0,1 0 0,0 1 0,0-1 0,0 0 0,-1 0-1,1 0 1,0 0 0,0 0 0,-1 0 0,1 0 0,0 0 0,-1 0 0,1 0 0,0 0 0,0 0-1,-1 0 1,1 0 0,0 0 0,0 0 0,-1 0 0,1 0 0,0 0 0,0 0 0,-1-1-1,1 1 1,0 0 0,0 0 0,0 0 0,-1 0 0,1-1 0,0 1 0,0 0 0,0 0 0,-1 0-1,1-1 1,0 1 0,-13-11 96,12 11-89,-14-25 167,1 0 0,2-1 1,0 0-1,1-1 0,2 0 0,-8-37 0,10 40 435,1-14 1456,6 37-2024,1 1 1,-1-1 0,0 0 0,0 1 0,0-1 0,1 0 0,-1 0 0,0 1 0,1-1 0,-1 0 0,1 1 0,-1-1 0,0 1 0,1-1 0,0 0 0,-1 1 0,1-1 0,-1 1 0,1 0 0,0-1 0,-1 1 0,1-1 0,0 1 0,-1 0 0,1-1 0,0 1 0,-1 0 0,1 0 0,0 0 0,0 0 0,-1 0-1,1-1 1,0 1 0,0 0 0,-1 1 0,1-1 0,0 0 0,0 0 0,-1 0 0,1 0 0,1 1 0,10 2 36,-1 0-1,1 1 1,-1 1-1,0 0 1,0 0-1,0 1 1,14 11-1,25 13-1279,-43-27 240,0 0 0,0 0-1,1-1 1,-1 1 0,12 0 0,-5-2-5356</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4.064"/>
    </inkml:context>
    <inkml:brush xml:id="br0">
      <inkml:brushProperty name="width" value="0.025" units="cm"/>
      <inkml:brushProperty name="height" value="0.025" units="cm"/>
    </inkml:brush>
  </inkml:definitions>
  <inkml:trace contextRef="#ctx0" brushRef="#br0">36 1 8808,'0'0'9561,"-5"0"-9593,4 0 28,0 0 0,0 1-1,0-1 1,0 0-1,0 0 1,0 0 0,0 0-1,0 1 1,0-1 0,1 0-1,-1 1 1,0-1-1,0 1 1,0-1 0,1 1-1,-1-1 1,0 1-1,0 0 1,0 0 0,0 0 0,1 0 0,0-1 0,0 1 0,0-1 1,0 1-1,0 0 0,0-1 0,0 1 0,1-1 0,-1 1 1,0 0-1,0-1 0,0 1 0,1-1 0,-1 1 0,0-1 1,0 1-1,1-1 0,-1 1 0,0-1 0,1 1 1,-1-1-1,1 1 0,42 31-30,-24-22 49,0-1 1,26 8-1,-30-12 1,0 1-1,0 0 0,-1 1 1,1 0-1,19 15 1,-34-22 52,1 1 1,-1-1 0,1 1 0,-1-1-1,0 1 1,1-1 0,-1 0 0,0 1-1,1 0 1,-1-1 0,0 1-1,0-1 1,1 1 0,-1-1 0,0 1-1,0-1 1,0 1 0,0 0 0,0-1-1,0 1 1,0-1 0,0 1 0,0 0-1,0-1 1,0 1 0,0-1 0,-1 1-1,1 0 1,0-1 0,0 1-1,-1-1 1,1 1 0,0-1 0,0 1-1,-1-1 1,1 1 0,-1-1 0,1 0-1,0 1 1,-1-1 0,1 1 0,-1-1-1,1 0 1,-1 1 0,1-1-1,-1 0 1,1 0 0,-1 1 0,0-1-1,1 0 1,-1 0 0,1 0 0,-1 0-1,0 0 1,0 0 0,-35 12 2274,-1-6-1341,1-2 0,-74 0 0,91-8-2723,15-8-3738,6 2-857</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4.531"/>
    </inkml:context>
    <inkml:brush xml:id="br0">
      <inkml:brushProperty name="width" value="0.025" units="cm"/>
      <inkml:brushProperty name="height" value="0.025" units="cm"/>
    </inkml:brush>
  </inkml:definitions>
  <inkml:trace contextRef="#ctx0" brushRef="#br0">62 100 5958,'1'-10'3395,"2"-9"-3377,6-44 10754,-8 56-7996,0 8-702,-4 37-1507,-4 60 159,4 1 0,20 190 0,-6-229-640,-11-59 47,-3-36 139,-85-281-1750,88 315 1497,-1 1 0,1-1 0,0 1 0,0-1 0,0 1 0,0 0 0,0-1 0,0 1 0,0-1 0,1 1 0,-1-1 0,0 1 0,0 0 0,0-1 0,0 1 0,0-1 0,1 1 0,-1 0 0,0-1 0,0 1 0,1-1 0,-1 1 0,0 0 0,1 0 0,-1-1 0,0 1 0,1 0 0,-1-1 0,0 1 0,1 0 0,-1 0 0,1 0 0,-1-1 0,22-2 71,29 9-264,-48-5 210,118 16-2186,-39-13-4770,-25-4-2551</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5.230"/>
    </inkml:context>
    <inkml:brush xml:id="br0">
      <inkml:brushProperty name="width" value="0.025" units="cm"/>
      <inkml:brushProperty name="height" value="0.025" units="cm"/>
    </inkml:brush>
  </inkml:definitions>
  <inkml:trace contextRef="#ctx0" brushRef="#br0">244 25 16271,'0'0'8083,"-10"-5"-7870,5 2-214,2 1 0,1 0 0,0 0 0,-1 1 0,1 0 0,-1-1 0,1 1-1,-1 0 1,0 0 0,0 0 0,1 0 0,-1 1 0,0-1 0,0 1 0,0 0 0,0 0-1,0 0 1,1 0 0,-1 0 0,0 0 0,0 1 0,0 0 0,0-1 0,1 1 0,-1 0 0,0 0-1,1 1 1,-5 2 0,-17 12 115,-42 39 1,61-50-63,-1 1 1,1 0 0,-1 0-1,2 0 1,-1 0 0,1 1-1,0 0 1,0 0 0,0 0-1,1 0 1,1 0-1,-4 11 1,6-17-55,0 0 1,0 1-1,0-1 1,0 0-1,0 0 1,0 1-1,0-1 1,1 0-1,-1 0 0,0 0 1,1 0-1,-1 0 1,0 1-1,1-1 1,0 0-1,-1 0 0,1 0 1,0 0-1,-1 0 1,1 0-1,0 0 1,0-1-1,0 1 0,0 0 1,0 0-1,0-1 1,0 1-1,0 0 1,0-1-1,0 1 0,0-1 1,0 0-1,0 1 1,0-1-1,3 1 1,47 2 83,-40-3-49,17-1 31,0-1 0,0-2-1,-1 0 1,48-15 0,102-49 87,-176 68-151,-1-1 0,1 1 0,-1 0 0,0-1 0,1 1 1,-1 0-1,1 0 0,-1-1 0,1 1 0,-1 0 0,1 0 0,-1 0 1,1-1-1,-1 1 0,1 0 0,-1 0 0,1 0 0,-1 0 1,1 0-1,-1 0 0,1 0 0,-1 0 0,1 1 0,-1-1 1,1 0-1,-1 0 0,1 0 0,-1 0 0,1 1 0,-1-1 0,1 0 1,-1 0-1,1 1 0,-1-1 0,0 0 0,1 1 0,-1-1 1,0 1-1,1-1 0,-1 0 0,0 1 0,1-1 0,-1 1 1,0-1-1,0 1 0,0-1 0,1 1 0,-1-1 0,0 1 0,0-1 1,0 1-1,0 0 0,0 0 3,1 0 1,-1 1-1,1-1 1,-1 0-1,1 0 0,-1 0 1,1 1-1,0-1 0,0 0 1,-1 0-1,1 0 1,0 0-1,0 0 0,0 0 1,0-1-1,0 1 1,3 1-1,3 1 37,1 0 0,0-1 1,0-1-1,1 1 0,-1-1 0,0 0 1,0-1-1,1 0 0,9-1 0,2-1 43,0-1 0,31-8 0,4-8-17,-40 13-286,0 0-1,0 1 0,1 1 1,-1 1-1,1 0 0,18-1 1,-29 5-266,0 0 1,-1 0 0,1 0 0,0 0 0,-1 1 0,1 0 0,-1 0-1,1 0 1,-1 1 0,0-1 0,4 4 0,-3-2-836,1 0 1,-1-1-1,1 0 1,0 0 0,0 0-1,11 2 1,11-1-4029</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6.010"/>
    </inkml:context>
    <inkml:brush xml:id="br0">
      <inkml:brushProperty name="width" value="0.025" units="cm"/>
      <inkml:brushProperty name="height" value="0.025" units="cm"/>
    </inkml:brush>
  </inkml:definitions>
  <inkml:trace contextRef="#ctx0" brushRef="#br0">131 313 6182,'0'0'2856,"-1"-8"-272,2 6-2430,-1 0 0,0 1 1,0-1-1,-1 0 1,1 0-1,0 0 0,-1 0 1,1 0-1,-1 0 1,0 0-1,1 1 0,-1-1 1,0 0-1,0 0 0,0 1 1,0-1-1,0 1 1,-1-1-1,1 1 0,0-1 1,-1 1-1,1 0 1,-1 0-1,0 0 0,1 0 1,-1 0-1,0 0 0,1 0 1,-1 0-1,0 1 1,0-1-1,0 1 0,0-1 1,0 1-1,0 0 1,0-1-1,0 1 0,1 0 1,-1 1-1,0-1 0,0 0 1,0 0-1,0 1 1,0-1-1,0 1 0,0 0 1,1-1-1,-1 1 1,-2 2-1,-1-1 105,1 1-1,-1 0 1,1 0 0,0 0 0,0 1-1,0 0 1,1-1 0,-1 1 0,1 1-1,0-1 1,0 0 0,-4 9 0,6-10-169,-1-1 0,1 1 0,0 0 0,0 0 0,1 0 0,-1-1 0,0 1 0,1 0 0,0 0 0,0 6 0,0-8-92,0 1 0,0-1 0,1 0 0,-1 1 0,1-1-1,-1 0 1,1 0 0,-1 1 0,1-1 0,0 0 0,0 0-1,0 0 1,-1 0 0,1 0 0,0 0 0,0 0 0,0 0 0,1 0-1,-1 0 1,0-1 0,0 1 0,0 0 0,3 0 0,6 2-23,1 0 0,0-1 0,0 0 0,0 0 0,0-2 0,0 1-1,0-1 1,0-1 0,0 0 0,0-1 0,0 0 0,0 0 0,-1-1 0,1-1 0,-1 1 0,0-2 0,15-8 0,1-1-226,0-1-1,-1-2 1,-1-1-1,-1 0 1,28-29 0,-27 22-844,33-46 1,-49 59 819,0 0 0,0 0-1,-2-1 1,1 0-1,-2 0 1,7-21 0,-12 33 358,1 0 0,-1 1 0,0-1 0,1 0 1,-1 1-1,0-1 0,0 0 0,0 1 0,1-1 1,-1 0-1,0 0 0,0 1 0,0-1 0,0 0 1,0 0-1,0 1 0,-1-1 0,1 0 0,0 1 0,0-1 1,0 0-1,-1 1 0,1-1 0,0 0 0,-1 1 1,1-1-1,-1 1 0,1-1 0,-1 0 0,1 1 1,-1-1-1,1 1 0,-1-1 0,1 1 0,-1 0 1,1-1-1,-2 0 0,1 2-27,0-1 0,0 0 0,0 0 0,0 0 1,0 1-1,-1-1 0,1 1 0,0-1 0,0 0 0,0 1 0,0 0 0,1-1 1,-1 1-1,0 0 0,0-1 0,0 1 0,0 0 0,1 0 0,-1 0 0,0 0 1,1 0-1,-2 1 0,-3 8 87,1 0 1,0 0-1,0 0 1,1 0-1,0 1 0,1-1 1,0 1-1,-1 19 1,4 94 992,1-86-1001,9 17-89,0 0 79,-5-60 542,1-8-229,1-20-381,-2 1 0,-1-1-1,-1 0 1,-3 0 0,-2-46 0,1 34 77,2 50-163,0 1 1,1-1-1,-1 0 0,1 0 0,0 0 0,1 0 1,-1 0-1,1-1 0,0 1 0,0-1 0,6 4 1,-4-1 21,5 3 17,0 1 0,1-2 0,0 0 0,0 0 0,1-1 0,0 0 0,1-2 0,0 1 0,0-2-1,0 1 1,0-2 0,1 0 0,21 2 0,-28-5 2,0 0 0,0-1-1,1 0 1,-1 0 0,0-1-1,0 0 1,0-1-1,0 1 1,0-2 0,0 1-1,0-1 1,-1 0 0,1-1-1,-1 0 1,0 0 0,0 0-1,-1-1 1,1 0 0,-1 0-1,0-1 1,0 0-1,-1 0 1,1 0 0,-2-1-1,1 1 1,4-9 0,-9 15-11,1-1 0,0 0 0,-1 0 0,1 1 0,-1-1 0,1 0 0,-1 0 0,1 0 0,-1 0 0,0 0 0,1 0 1,-1 0-1,0 1 0,0-1 0,1 0 0,-1 0 0,0 0 0,0 0 0,0 0 0,0 0 0,0 0 0,-1 0 0,1 0 0,0 0 1,0 0-1,-1 0 0,1 0 0,0 0 0,-1-1 0,-1 2 0,1 0 0,0 1 0,0-1 0,0 0 1,0 0-1,0 1 0,0-1 0,0 1 0,0-1 0,1 1 0,-1-1 1,0 1-1,0 0 0,0-1 0,0 1 0,1 0 0,-1 0 0,0-1 1,1 1-1,-1 0 0,0 0 0,1 0 0,-1 0 0,1 0 0,0 0 0,-1 0 1,1 1-1,-5 7 100,2 1 0,-1-1 0,1 1 0,1-1 0,-1 1 0,2 0 0,-1 0 0,1 0 0,1 0 0,0 0 0,1 11 0,0-17-94,-1-1 1,0 1-1,1-1 0,0 1 1,0-1-1,0 0 1,0 1-1,0-1 1,1 0-1,0 0 1,-1 0-1,1 0 1,0 0-1,1 0 1,-1 0-1,0-1 1,1 1-1,-1-1 1,1 1-1,0-1 1,0 0-1,0 0 0,0-1 1,0 1-1,0-1 1,1 1-1,-1-1 1,0 0-1,1 0 1,-1 0-1,1-1 1,-1 1-1,1-1 1,4 0-1,-5 0-197,-1 0-1,1 0 0,-1 0 1,1-1-1,0 1 1,-1-1-1,1 0 1,-1 0-1,1 0 1,-1 0-1,1 0 0,-1 0 1,0-1-1,0 1 1,1-1-1,1-1 1,-1-1-871,0 1 0,0-1 1,-1 0-1,1 0 0,-1 0 1,0 0-1,0 0 0,3-8 1,3-20-9452</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6.343"/>
    </inkml:context>
    <inkml:brush xml:id="br0">
      <inkml:brushProperty name="width" value="0.025" units="cm"/>
      <inkml:brushProperty name="height" value="0.025" units="cm"/>
    </inkml:brush>
  </inkml:definitions>
  <inkml:trace contextRef="#ctx0" brushRef="#br0">1 1 15439,'0'0'6374,"62"68"-6342,-28-48-64,2 2-1474,-1-4-1505,1-1-1409,-6-7-3716</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6.690"/>
    </inkml:context>
    <inkml:brush xml:id="br0">
      <inkml:brushProperty name="width" value="0.025" units="cm"/>
      <inkml:brushProperty name="height" value="0.025" units="cm"/>
    </inkml:brush>
  </inkml:definitions>
  <inkml:trace contextRef="#ctx0" brushRef="#br0">160 0 10762,'0'0'2376,"-12"4"-38,-3 0-1230,1 1-1,0 0 1,0 1 0,-17 10 0,27-13-809,0-1 1,0 0-1,0 1 1,0 0-1,0 0 1,1 0 0,0 0-1,0 1 1,0 0-1,0-1 1,0 1-1,1 0 1,-1 0-1,1 0 1,0 0-1,0 1 1,1-1 0,-1 1-1,1-1 1,0 1-1,-1 8 1,3-11-286,-1 1 0,1 0 0,0-1 0,0 1 0,0-1 0,0 0 0,0 1 0,1-1 0,-1 0 0,1 0-1,-1 0 1,1 0 0,0 0 0,0 0 0,0 0 0,0 0 0,0-1 0,0 1 0,0-1 0,1 1 0,-1-1 0,0 0 0,1 0 0,-1 0 0,1-1 0,0 1 0,-1 0 0,1-1 0,2 1 0,14 2 76,0 0-1,33 1 1,-50-4-90,40 2-379,73-7 0,-104 4 319,0-1-1,0 0 1,0-1-1,0 0 1,0 0-1,-1-1 1,1-1-1,-1 0 1,0 0-1,-1-1 1,16-12-1,-24 18 77,-1 0 0,1-1 0,0 1 0,-1 0 0,1-1 0,-1 1 0,1-1-1,-1 1 1,0-1 0,1 1 0,-1-1 0,1 1 0,-1-1 0,0 0 0,1 1-1,-1-1 1,0 1 0,0-1 0,0 0 0,1 1 0,-1-1 0,0 0 0,0 1 0,0-1-1,0-1 1,-13-1 743,11 3-717,0 0-1,0 1 1,1-1-1,-1 1 1,0-1-1,1 1 1,-1-1-1,0 1 1,1 0-1,-1 0 1,1 0-1,-1 0 1,1 0-1,0 0 0,-1 0 1,1 1-1,0-1 1,0 0-1,0 1 1,0-1-1,0 1 1,0-1-1,-1 3 1,2-3-42,0 0 1,0 0-1,0 0 0,-1 0 1,1 0-1,0 0 1,0 0-1,0 0 1,1 0-1,-1 0 1,0 0-1,0-1 0,0 1 1,1 0-1,-1 0 1,0 0-1,1 0 1,-1 0-1,1 0 0,-1-1 1,1 1-1,0 0 1,-1 0-1,1-1 1,0 2-1,28 9 23,43-9-114,-58-2-12,27-2-502,-1-2 0,66-15 0,-18 3-687,-51 15 773,-35 2 522,0 0 0,0 0 0,0 0 0,0 1 0,-1-1-1,1 1 1,0-1 0,-1 1 0,1 0 0,-1-1 0,0 1 0,3 4 0,0-2-35,-1 0 0,1-1-1,0 1 1,1-1 0,-1 0 0,1 0-1,-1 0 1,1-1 0,0 0-1,0 0 1,0 0 0,0 0 0,0-1-1,1 0 1,-1 0 0,0 0-1,1-1 1,-1 1 0,0-1 0,1-1-1,7 0 1,4-1-1158,-1 0-1,0-1 1,0-1-1,0-1 1,28-11-1,6-11-3538,0-5-2153</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7.035"/>
    </inkml:context>
    <inkml:brush xml:id="br0">
      <inkml:brushProperty name="width" value="0.025" units="cm"/>
      <inkml:brushProperty name="height" value="0.025" units="cm"/>
    </inkml:brush>
  </inkml:definitions>
  <inkml:trace contextRef="#ctx0" brushRef="#br0">115 0 12268,'0'0'10698,"-58"52"-10090,49-26-416,3 5-159,2 2-1,4 2-513,0-3-1633,10 0-2755,-1-6-7462</inkml:trace>
  <inkml:trace contextRef="#ctx0" brushRef="#br0" timeOffset="1">25 443 13068,'0'0'17777,"-25"16"-18514,33-16-1409,5 0-3331,-1-7-9609</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0:32.382"/>
    </inkml:context>
    <inkml:brush xml:id="br0">
      <inkml:brushProperty name="width" value="0.025" units="cm"/>
      <inkml:brushProperty name="height" value="0.025" units="cm"/>
    </inkml:brush>
  </inkml:definitions>
  <inkml:trace contextRef="#ctx0" brushRef="#br0">349 464 5894,'0'-9'832,"-1"0"-307,0 0 1,-1-1-1,0 1 0,0 0 0,-1 0 0,0 0 0,0 0 0,-1 1 0,0-1 0,-1 1 0,0 0 0,0 0 0,-9-9 0,14 17-493,0-1-1,-1 1 0,1 0 1,0 0-1,0-1 1,-1 1-1,1 0 0,0 0 1,-1 0-1,1-1 0,0 1 1,-1 0-1,1 0 0,-1 0 1,1 0-1,0 0 1,-1 0-1,1 0 0,0 0 1,-1 0-1,1 0 0,-1 0 1,1 0-1,0 0 1,-1 0-1,1 0 0,0 0 1,-1 1-1,1-1 0,0 0 1,-1 0-1,1 0 1,0 0-1,-1 1 0,1-1 1,0 0-1,-1 0 0,1 1 1,0-1-1,0 0 0,0 1 1,-1-1-1,1 0 1,0 1-1,0-1 0,0 0 1,-1 1-1,1-1 0,0 0 1,0 1-1,0-1 1,0 0-1,0 1 0,0-1 1,0 1-1,0-1 0,0 1 1,-3 26-293,3-23 368,-20 280 0,-11 251 186,27-197-265,-24 478 115,19-600 877,10-214-1011,-1-1 0,1 0 0,0 0 0,-1 0 0,1 0 0,0 0 0,0 0 1,-1 0-1,1 0 0,0 0 0,0 0 0,0-1 0,0 1 0,0 0 0,0-1 0,1 1 1,-1 0-1,0-1 0,0 0 0,0 1 0,0-1 0,1 0 0,-1 1 0,0-1 0,0 0 1,1 0-1,-1 0 0,0 0 0,1 0 0,-1 0 0,0-1 0,2 1 0,46-6 96,35-11-67,169-11-1,-5 13-252,-117 4 221,177 10 0,-306 1-23,1 0 36,1 1 1,0-1-1,-1 0 1,1 0-1,-1 0 1,1 0 0,-1-1-1,1 1 1,6-3-1,-10 2 2,1 0 1,0 0-1,0 0 0,0 0 0,-1 0 0,1-1 0,0 1 0,-1 0 0,1-1 0,-1 1 0,0 0 0,1-1 1,-1 1-1,0 0 0,0-1 0,0 1 0,0 0 0,0-1 0,0 1 0,0 0 0,-1-1 0,1 1 1,0 0-1,-1-1 0,1 1 0,-1 0 0,-1-3 0,-7-38 13,2-1 0,1 1 0,0-75 0,17-135-43,-5 161 16,7-173 2,-12-1 0,-11 0 1,-56-339-1,47 494-12,-8-218 1,27 327 2,0 0 0,0 0 0,0 0 0,0 0 0,0 0 0,0 0 1,0 0-1,0 0 0,0 0 0,0 0 0,-1 0 0,1 0 1,0 1-1,-1-1 0,1 0 0,-1 0 0,1 0 0,-1 1 0,1-1 1,-1 0-1,0 0 0,1 1 0,-1-1 0,0 0 0,1 1 0,-1-1 1,0 1-1,0-1 0,1 1 0,-1-1 0,0 1 0,0 0 1,0-1-1,0 1 0,0 0 0,0 0 0,0 0 0,0 0 0,0 0 1,1 0-1,-1 0 0,0 0 0,0 0 0,0 0 0,0 0 0,0 0 1,0 1-1,0-1 0,0 0 0,-1 1 0,-8 3 9,0 1-1,0-1 1,-16 11-1,10-6 95,-13 5 199,0-2 0,-2-2 0,1 0 0,-2-2 0,-44 5 0,-167 7 430,185-16-741,-455 40-2003,506-44 1698,3 1-70,0-1-1,0 1 1,1-1 0,-1 0-1,0 0 1,1-1-1,-1 1 1,0-1-1,0 0 1,1 0-1,-1 0 1,1 0-1,-5-2 1,-5-18-5189</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0:56.979"/>
    </inkml:context>
    <inkml:brush xml:id="br0">
      <inkml:brushProperty name="width" value="0.025" units="cm"/>
      <inkml:brushProperty name="height" value="0.025" units="cm"/>
    </inkml:brush>
  </inkml:definitions>
  <inkml:trace contextRef="#ctx0" brushRef="#br0">72 0 12716,'0'0'2141,"-6"11"-2590,1-3 439,3-6 9,-1 1 0,1 0 0,0 0 1,0 1-1,1-1 0,-1 0 0,1 1 0,-1-1 1,1 1-1,0-1 0,1 1 0,-1-1 0,0 1 0,1 0 1,0-1-1,0 1 0,0 0 0,0-1 0,2 7 1,29 82 64,-18-59-41,-1 2-1,-2-1 1,8 51-1,-12-16 46,-5 139-1,-27 71 284,9-113-132,-5 1416 1004,25-1202-1208,3 57 1646,-6-425-1548,1 0 0,0 0 0,1-1 0,0 1 0,1-1-1,1 1 1,-1-1 0,2 0 0,10 21 0,-11-27-102,1 1 0,-1-1 0,1 0 1,0 0-1,0 0 0,1 0 0,-1-1 0,1 0 0,0 0 0,0-1 0,0 0 0,1 0 0,-1 0 0,1-1 0,-1 0 1,1 0-1,0 0 0,7 0 0,20 2-84,0-2 0,0-1 0,0-1 0,48-7 0,136-34-335,-48 8-116,43 6-629,368 1 0,216 59 1093,-481-15 82,1199-10 980,-633-17-784,-1 41-258,-159 43 60,-490-38 13,247 73-1,200 67 839,-511-142-754,2-8 0,185 5 1,-133-27 1184,-219-6-1318,0 1-1,0-1 1,0 0-1,0 0 1,0 0-1,0 0 1,0 0-1,0-1 1,-1 1-1,1-1 1,-1 1-1,1-1 1,-1 0-1,1 0 1,-1-1-1,0 1 1,0 0-1,0-1 1,3-4-1,29-59-811,-29 57 673,20-56-96,-2 0 0,-3-2 1,-2 0-1,-4-1 0,10-134 0,-21-355 393,-7 446-151,28-1092 41,-12 962 29,-28-339 1,15 538-76,1-1-1,2 0 1,2 0 0,12-53 0,59-162-102,-73 253 108,4-11-52,-1 1 1,-1-1 0,0-1 0,2-25 0,-6 39 51,0-1 0,0 1 0,0-1 1,0 1-1,0-1 0,-1 1 0,0-1 0,0 1 0,0-1 1,0 1-1,0 0 0,-1-1 0,1 1 0,-1 0 1,0 0-1,0 0 0,0 0 0,0 1 0,0-1 0,-1 1 1,0-1-1,1 1 0,-1 0 0,0 0 0,0 0 0,0 0 1,-5-2-1,-9-3 24,-1 1-1,0 1 1,1 1 0,-2 0-1,-32-2 1,-97 5 212,76 2-91,-1243-2 1519,-1759-6-3333,-43 43 2232,2806-24-430,-771 17-373,1025-29-1450,14-4-2492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1:11.370"/>
    </inkml:context>
    <inkml:brush xml:id="br0">
      <inkml:brushProperty name="width" value="0.025" units="cm"/>
      <inkml:brushProperty name="height" value="0.025" units="cm"/>
    </inkml:brush>
  </inkml:definitions>
  <inkml:trace contextRef="#ctx0" brushRef="#br0">152 553 11147,'-5'85'-38,"-3"158"951,24-27-345,2 33 177,25 733 1476,-19-258-1070,-24-684-935,0-29-151,0 0 1,1 0-1,0 0 1,1 0-1,0 0 1,1 0-1,0-1 0,0 1 1,7 12-1,-6-17-35,0 1 0,0-1 1,1 0-1,-1-1 0,1 1 0,1-1 0,-1 0 0,1-1 0,0 1 0,0-1 0,0 0 0,1 0 0,-1-1 0,13 5 0,38 10-1,0-3 1,1-2-1,70 6 1,-49-7-20,123 17-312,318 4 1,-303-38 287,217-35 1,702-32 61,-693 91 59,-441-19-106,30 4 19,1-2 0,-1 0 1,54-6-1,-75 2-16,-1 0 1,0 0-1,0-1 1,0 0 0,-1-1-1,1 0 1,-1 0-1,0-1 1,0-1-1,0 1 1,-1-1-1,1-1 1,-2 0-1,1 0 1,10-13 0,1-5 67,-1-1 0,-2-1 0,-1-1 0,-1 0 0,-1-1 1,16-54-1,35-194-107,-54 223 77,16-103-23,6-170 0,-18-162-53,-11 295 35,-13-386-71,6 468-14,10-465 84,-2 446 26,-3 123-66,-1 2 75,1-1 0,-1 0 0,0 1 0,-1-1 0,0 0 0,0 1 0,-4-13 0,4 16-18,0 1 1,-1 0 0,0 0 0,1 0 0,-1 0 0,0 0-1,0 1 1,0-1 0,0 1 0,0-1 0,-1 1 0,1-1-1,0 1 1,-1 0 0,1 0 0,-1 1 0,1-1 0,-1 0-1,1 1 1,-1-1 0,1 1 0,-1 0 0,-4 0 0,-72-2-91,0 3 0,-133 20 0,38-2 142,-1091 3 150,933-25-75,-363 44 0,550-26-73,-805 98 1011,890-106-807,26-4-129,-1 1-1,1 2 1,1 2 0,-59 20 0,91-28-178,0 0-1,0 0 1,1 0 0,-1 1-1,0-1 1,0 0-1,1 0 1,-1 1 0,0-1-1,0 1 1,1-1 0,-1 1-1,0-1 1,1 1 0,-1-1-1,1 1 1,-1-1 0,1 1-1,-1 0 1,1-1 0,-1 1-1,1 0 1,-1-1 0,1 1-1,0 0 1,0 0 0,-1-1-1,1 1 1,0 0 0,0 0-1,0 0 1,0-1-1,0 1 1,0 0 0,0 0-1,0 0 1,0 0 0,0-1-1,1 3 1,0-2-163,1 1 0,-1-1 0,1 1 0,-1-1 1,1 0-1,0 0 0,0 0 0,-1 0 0,1 0 0,0 0 0,0 0 0,0 0 0,0-1 1,0 1-1,0-1 0,4 1 0,43 2-3323,10-3-956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6.695"/>
    </inkml:context>
    <inkml:brush xml:id="br0">
      <inkml:brushProperty name="width" value="0.025" units="cm"/>
      <inkml:brushProperty name="height" value="0.025" units="cm"/>
    </inkml:brush>
  </inkml:definitions>
  <inkml:trace contextRef="#ctx0" brushRef="#br0">1 0 14382,'0'8'-545,"11"-6"-512,-4 2 320,10-1-6469</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1:13.329"/>
    </inkml:context>
    <inkml:brush xml:id="br0">
      <inkml:brushProperty name="width" value="0.025" units="cm"/>
      <inkml:brushProperty name="height" value="0.025" units="cm"/>
    </inkml:brush>
  </inkml:definitions>
  <inkml:trace contextRef="#ctx0" brushRef="#br0">746 0 7976,'-9'0'-1009,"0"0"1056,0 1 0,0-1 0,1 1 0,-1 1 0,1-1 0,-1 1 0,1 1 0,-1 0 0,1 0 0,0 1 0,1-1 0,-1 2 0,0-1 0,1 1 0,-9 8 0,0 3 108,2 1-1,0 0 0,1 1 0,1 0 1,0 1-1,2 0 0,0 1 1,1 0-1,-9 30 0,-4 26 706,-15 97 0,30-135-845,-82 524 371,-26 126-67,42-389 308,31-140 421,-34 254-1,75-406-1033,-2 20 21,1 0 0,1 1 0,1-1 0,5 44 0,-3-64-33,-1 0 0,1 1 1,1-1-1,-1 0 0,1 0 1,0-1-1,1 1 1,0 0-1,0-1 0,0 0 1,1 0-1,0 0 0,0-1 1,0 0-1,0 0 0,1 0 1,0 0-1,0-1 0,1 0 1,-1 0-1,11 4 1,3-1 15,0 0 0,1-2 1,0 0-1,0-1 0,0-1 1,0-1-1,1-1 0,24-2 1,16-4-19,95-19 0,8-8-219,217-13 1,-317 42 87,1 3 1,-1 3-1,0 3 1,0 2-1,-1 3 1,94 30-1,374 186 189,-142-51 931,-286-135-851,1-5 0,2-5 0,1-4 0,1-5 0,1-5 0,186 5 0,-150-24-137,0-6 0,0-7-1,-2-6 1,0-6 0,-2-7 0,270-101-1,-366 117-4,-2-1-1,0-2 1,-2-2 0,0-2-1,52-41 1,-88 60 14,1-1 1,-1 0 0,0-1-1,0 1 1,-1-1 0,0 0-1,-1-1 1,0 1 0,0-1-1,0 0 1,-1 0 0,-1 0-1,3-16 1,-1-7 60,-1-1 1,-3-53 0,-1 36-47,-4-29 131,-3-1 0,-35-145-1,-3-22 441,14-345-1205,12 117-731,16 437 1306,-37-296-51,33 297 159,-1-1 0,-2 2 1,-2-1-1,-1 1 0,-1 1 0,-34-55 1,35 71-14,-1 1 1,0 0 0,-1 1 0,-1 1 0,-1 0 0,-1 1 0,0 1 0,0 1 0,-1 1 0,-1 1 0,0 0 0,-1 2 0,0 0 0,-30-7 0,-30-4 27,0 4 1,-138-9 0,207 24-45,-1335-46 1459,1256 47-1454,-850 1 405,93 2-3462,825-3 2432,-46-2-85,66 2 324,1 0 0,-1-1 0,1 0 0,-1 1 0,1-1 1,-1-1-1,1 1 0,0 0 0,0-1 0,0 0 0,-1 0 1,1 0-1,1 0 0,-1 0 0,-3-3 0,-3-19-8675</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1:29.312"/>
    </inkml:context>
    <inkml:brush xml:id="br0">
      <inkml:brushProperty name="width" value="0.025" units="cm"/>
      <inkml:brushProperty name="height" value="0.025" units="cm"/>
    </inkml:brush>
  </inkml:definitions>
  <inkml:trace contextRef="#ctx0" brushRef="#br0">256 426 9097,'2'-11'977,"1"-3"-562,9-54 2516,-14 21 2232,1 46-5132,1 0 0,0 1 1,-1-1-1,1 0 0,0 1 1,-1-1-1,1 1 0,-1-1 1,1 1-1,-1-1 0,1 1 0,-1-1 1,1 1-1,-1-1 0,0 1 1,1 0-1,-1-1 0,0 1 0,1 0 1,-1 0-1,0-1 0,1 1 1,-1 0-1,0 0 0,1 0 0,-1 0 1,0 0-1,0 0 0,1 0 1,-1 0-1,0 0 0,1 0 0,-1 0 1,0 1-1,1-1 0,-1 0 1,0 0-1,1 1 0,-1-1 0,0 0 1,1 1-1,-1-1 0,1 1 1,-1-1-1,1 1 0,-1-1 0,0 2 1,-28 23 89,15-5-19,1 1 0,1 1 0,1 0 1,2 1-1,-12 37 0,-24 126 16,40-160-113,-28 159-19,8 2-1,8 0 0,10 269 1,8-433 29,0 1 1,2-1 0,1 1-1,1-1 1,1 0 0,16 41-1,-18-55-6,0-1 0,1 0 0,-1 0 0,2 0 0,-1 0 0,1-1 0,0 0 0,1 0 0,0 0 0,0-1 0,0 0 0,1-1 1,-1 1-1,2-1 0,-1-1 0,0 0 0,1 0 0,0 0 0,0-1 0,10 2 0,16 1 99,0-1 0,0-3 0,1 0-1,-1-2 1,49-7 0,177-39 355,-181 29-458,155-26-177,2 10-1,383-5 1,-507 38 43,-112 0 130,-1 1-1,0-1 1,1 0 0,-1 0-1,1 1 1,-1-1-1,0 0 1,1 0-1,-1 1 1,0-1-1,1 0 1,-1 1-1,0-1 1,0 0-1,1 1 1,-1-1-1,0 1 1,0-1-1,0 0 1,0 1-1,1-1 1,-1 1-1,0-1 1,0 1-1,0-1 1,0 1-1,0-1 1,0 0-1,0 1 1,0-1-1,0 1 1,0-1-1,0 1 1,-1-1-1,1 0 1,0 1-1,0 0 1,-4 4 207,-1-14-233,3-6 10,0 1 0,1-1-1,1 1 1,0-1-1,1 0 1,1 1-1,3-15 1,30-105 157,-17 75-139,10-56 96,-5-1 1,10-159-1,-17-239-24,-16 484-62,-1-1 1,-2 1-1,-1 0 0,-1 0 0,-2 0 0,-1 1 0,-1 0 0,-15-32 0,17 47-8,0-1 0,-2 1-1,0 0 1,0 1 0,-1 0-1,-1 1 1,0 0 0,-1 1-1,0 0 1,0 0 0,-2 2-1,1-1 1,-1 2 0,0 0 0,-1 0-1,-27-9 1,12 9-17,-1 0-1,-1 2 1,1 1 0,-1 2-1,0 1 1,0 1 0,-42 6-1,-221 43 200,278-45-163,-654 173 1328,241-15-6510,367-131 1234,21-10-1201</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1:58.609"/>
    </inkml:context>
    <inkml:brush xml:id="br0">
      <inkml:brushProperty name="width" value="0.025" units="cm"/>
      <inkml:brushProperty name="height" value="0.025" units="cm"/>
    </inkml:brush>
  </inkml:definitions>
  <inkml:trace contextRef="#ctx0" brushRef="#br0">38 201 8680,'0'-12'876,"1"-64"2187,1 18 1133,-2 3 3289,-17 105-5846,9-9-1515,-4 42 0,10-67-115,1 0-1,1 1 1,0-1-1,2 0 1,5 28-1,-7-41-4,1 1 0,0-1-1,0 0 1,0 0 0,1 0-1,-1 0 1,1 0 0,-1 0 0,1 0-1,0 0 1,0-1 0,0 1-1,1-1 1,-1 1 0,1-1 0,-1 0-1,1 0 1,0 0 0,0 0-1,-1-1 1,1 1 0,1-1 0,-1 1-1,0-1 1,0 0 0,0-1 0,1 1-1,-1 0 1,0-1 0,1 0-1,-1 0 1,0 0 0,6 0 0,-3-1 81,1-1 1,-1 1 0,0-1 0,0 0 0,0-1 0,0 1-1,0-1 1,0 0 0,-1-1 0,1 1 0,-1-1-1,0 0 1,0 0 0,-1-1 0,1 0 0,5-7 0,-1-2 11,-1-1 1,-1 0 0,0 0 0,-1-1-1,-1 1 1,0-1 0,-1 0 0,-1-1-1,-1 1 1,0 0 0,-1-1-1,-1-17 1,0 34-108,1-1 0,-1 1 0,0-1 1,0 1-1,0-1 0,0 1 0,0 0 0,0-1 0,0 1 0,0-1 0,0 1 0,0-1 0,0 1 0,0 0 1,0-1-1,0 1 0,-1-1 0,1 1 0,0 0 0,0-1 0,0 1 0,-1-1 0,1 1 0,0 0 0,0-1 1,-1 1-1,1 0 0,0 0 0,-1-1 0,1 1 0,0 0 0,-1 0 0,1-1 0,0 1 0,-1 0 0,1 0 1,-1 0-1,1-1 0,-1 1 0,1 0 0,0 0 0,-1 0 0,1 0 0,-1 0 0,1 0 0,-1 0 0,1 0 1,0 0-1,-1 0 0,0 1 0,0-1-45,0 0 1,1 1-1,-1 0 0,0-1 1,0 1-1,1-1 1,-1 1-1,0 0 1,1-1-1,-1 1 1,1 0-1,-1 0 0,1-1 1,-1 1-1,1 0 1,-1 0-1,1 0 1,0 0-1,-1 0 0,1 0 1,0 0-1,0-1 1,0 3-1,0-2-106,0 0 0,0 1 0,0-1 0,0 0-1,0 1 1,1-1 0,-1 0 0,0 0 0,1 1 0,-1-1 0,1 0-1,0 0 1,-1 0 0,1 0 0,0 0 0,-1 0 0,1 0 0,0 0-1,0 0 1,0 0 0,0 0 0,0-1 0,0 1 0,0 0 0,0 0 0,0-1-1,1 1 1,-1-1 0,0 1 0,2-1 0,41 5-6543,-42-5 6434,38 0-6168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1:59.219"/>
    </inkml:context>
    <inkml:brush xml:id="br0">
      <inkml:brushProperty name="width" value="0.025" units="cm"/>
      <inkml:brushProperty name="height" value="0.025" units="cm"/>
    </inkml:brush>
  </inkml:definitions>
  <inkml:trace contextRef="#ctx0" brushRef="#br0">131 174 10378,'0'0'2925,"-12"8"156,-3 4-1684,0 0 1,-24 25 0,34-31-992,-1 0 0,1 1 0,0 0 0,1 0 0,0 0 0,0 0 0,0 1-1,1 0 1,0-1 0,1 1 0,-3 10 0,5-17-398,0 0 0,0 0 0,0 0 0,0 1-1,0-1 1,1 0 0,-1 0 0,0 0 0,1 0 0,-1 0 0,0 0 0,1 0-1,-1 0 1,1 0 0,0 0 0,-1-1 0,1 1 0,0 0 0,-1 0-1,1 0 1,0-1 0,0 1 0,0 0 0,-1-1 0,1 1 0,0-1 0,0 1-1,0-1 1,0 1 0,0-1 0,0 0 0,0 1 0,1-1 0,-1 0 0,0 0-1,0 0 1,1 0 0,49 2-26,-38-2 41,19-2 77,-23 2-165,0-1 1,1 1-1,-1 1 0,0-1 1,15 4-1,-21-3 40,0 0-1,0 0 1,-1 1 0,1-1 0,0 1 0,-1-1 0,1 1 0,-1 0-1,1 0 1,-1 0 0,0 0 0,0 1 0,0-1 0,0 0 0,0 1-1,-1 0 1,1-1 0,-1 1 0,1 0 0,1 6 0,3 10 25,-2 0 1,1 0 0,-2 1 0,-1-1-1,0 1 1,-2 0 0,-2 27 0,-1-12 308,-2-1 1,-2 0-1,-14 46 0,16-65-31,0-1 0,-1 0 0,-12 21 0,17-32-249,-1 0-1,0 0 1,0 0 0,0-1 0,0 1 0,0 0 0,0-1-1,-1 0 1,1 1 0,-1-1 0,0 0 0,0 0 0,0-1-1,0 1 1,0 0 0,0-1 0,0 0 0,0 0 0,0 0-1,-1 0 1,-6 1 0,8-3-40,0 1 1,0-1-1,0 1 0,1-1 0,-1 0 1,0 0-1,0 0 0,1 0 0,-1 0 1,0 0-1,1 0 0,-1 0 0,1-1 1,0 1-1,-1-1 0,1 1 0,0-1 1,0 1-1,0-1 0,0 0 0,0 0 1,0 1-1,0-1 0,1 0 0,-2-2 1,-10-52-1136,10 42 1062,0 1 0,2-1 0,0 0 0,0 1 1,1-1-1,1 0 0,1 1 0,-1-1 0,2 1 1,0 0-1,1 0 0,0 0 0,1 1 0,0 0 1,1 0-1,0 0 0,1 1 0,0 0 0,15-14 0,87-95 75,-58 66 57,-2-3-1,77-112 1,-121 159-9,0 0 0,0-1 0,-1 0 1,0 0-1,-1-1 0,-1 1 0,1-1 0,1-17 0,-5 28-15,0 0-1,1 0 1,-1 0-1,0 0 0,0 0 1,0 0-1,0 0 1,-1 0-1,1 0 1,0 0-1,0 0 1,-1 0-1,1 0 0,0 0 1,-1 0-1,1 0 1,-1 0-1,0 0 1,1 0-1,-1 0 0,0 1 1,1-1-1,-1 0 1,0 0-1,0 1 1,1-1-1,-1 0 1,-1 0-1,-1 0 9,1 1-1,0-1 1,0 1-1,-1 0 1,1 0 0,0-1-1,-1 1 1,1 1-1,0-1 1,-1 0 0,1 1-1,-4 0 1,-1 1 7,0 0 0,0 1 0,0 0 1,0 0-1,0 1 0,1 0 0,-10 7 0,5 0 45,1 0 0,0 1 0,1 0 0,0 0 0,1 1 0,1 0-1,0 1 1,0 0 0,1 0 0,1 0 0,1 1 0,0 0 0,1-1 0,0 1 0,1 1-1,1-1 1,0 0 0,2 0 0,-1 0 0,4 19 0,-2-28-69,0 0 1,0 1-1,1-1 0,-1-1 1,1 1-1,0 0 0,1-1 1,0 1-1,-1-1 0,2 0 1,-1 0-1,1-1 0,-1 1 1,1-1-1,0 0 0,1-1 1,-1 1-1,1-1 0,10 5 1,-4-3-550,1 0 1,-1-1-1,1 0 1,0-1-1,0 0 1,0-1-1,0-1 1,23 0-1,-15-5-3827,-5-10-2702</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1:59.581"/>
    </inkml:context>
    <inkml:brush xml:id="br0">
      <inkml:brushProperty name="width" value="0.025" units="cm"/>
      <inkml:brushProperty name="height" value="0.025" units="cm"/>
    </inkml:brush>
  </inkml:definitions>
  <inkml:trace contextRef="#ctx0" brushRef="#br0">0 0 20628,'0'0'8744</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0.317"/>
    </inkml:context>
    <inkml:brush xml:id="br0">
      <inkml:brushProperty name="width" value="0.025" units="cm"/>
      <inkml:brushProperty name="height" value="0.025" units="cm"/>
    </inkml:brush>
  </inkml:definitions>
  <inkml:trace contextRef="#ctx0" brushRef="#br0">34 206 3171,'0'-12'4191,"0"-73"710,0 41 4579,-17 254-7060,0 3-313,21-171-1745,-4-42-352,0 1-1,1-1 1,-1 0-1,0 0 0,0 1 1,0-1-1,0 0 1,0 0-1,1 0 1,-1 1-1,0-1 1,0 0-1,0 0 1,1 0-1,-1 0 1,0 1-1,0-1 1,1 0-1,-1 0 1,0 0-1,0 0 1,1 0-1,-1 0 1,0 0-1,0 0 1,1 0-1,-1 0 1,0 0-1,0 0 1,1 0-1,-1 0 1,0 0-1,0 0 1,1 0-1,-1 0 0,0 0 1,0 0-1,1 0 1,-1 0-1,1-1 1,16-18 483,-2-6-306,0 0-1,-2-1 0,-1 0 1,-1-1-1,8-35 1,-2-3-189,9-76 1,-21 107-480,-1-48 1,-12 92 206,-2 11 131,7-13 97,-18 85 173,19-84-74,1 1 0,0-1-1,0 1 1,1-1-1,1 1 1,0 0 0,3 16-1,-3-23-48,1 0-1,-1 1 0,1-1 1,0 0-1,0 0 0,0 0 1,0-1-1,0 1 0,0 0 1,1-1-1,-1 0 1,1 1-1,0-1 0,0 0 1,0 0-1,0-1 0,0 1 1,0 0-1,0-1 0,1 0 1,-1 0-1,0 0 1,1 0-1,-1-1 0,1 1 1,-1-1-1,1 0 0,-1 0 1,7-1-1,-2 1 10,-1-1 0,1 0 1,0 0-1,-1-1 0,1 0 0,-1 0 0,0-1 1,0 0-1,0 0 0,0-1 0,0 1 0,10-9 1,-4-1 11,1-1 1,-2 0 0,0-1 0,-1 0 0,11-20-1,-27 46-123,0 1 0,0 0 0,-4 19-1,1-6 172,4-13 53,1-1 1,0 1-1,1-1 0,0 1 0,1 0 1,0 0-1,2 23 0,-1-33-113,0 1-1,1 0 1,-1 0 0,1-1-1,0 1 1,0 0-1,0-1 1,0 1 0,0-1-1,1 1 1,-1-1-1,1 0 1,0 1 0,-1-1-1,1 0 1,0 0-1,0 0 1,0 0 0,1-1-1,-1 1 1,0-1 0,1 1-1,-1-1 1,1 0-1,-1 0 1,1 0 0,0 0-1,-1 0 1,1 0-1,0-1 1,0 0 0,0 1-1,-1-1 1,1 0 0,0 0-1,0-1 1,4 0-1,-2 0 2,0 0 0,-1 0 0,1 0 0,0-1 0,-1 1 0,0-1 0,1 0 0,-1-1 0,0 1 0,0-1 0,0 0 0,0 0 0,-1 0 0,1 0-1,-1 0 1,0-1 0,3-4 0,6-8 61,-2 0-1,16-33 1,-20 36-32,-9 33-233,0 0 0,1 0 0,2 0 0,1 23 0,-1-40-52,1 0 0,0-1 0,0 1 1,1-1-1,-1 0 0,0 1 0,1-1 0,-1 0 0,1 0 1,0 0-1,0 0 0,0 0 0,0 0 0,0 0 0,0-1 1,0 1-1,1-1 0,-1 1 0,1-1 0,-1 0 0,5 1 1,-4-1-456,1 0 0,-1 0-1,0-1 1,0 1 0,0-1 0,0 0 0,0 0 0,0 0 0,1-1 0,-1 1 0,0-1 0,3 0 0,16-11-6536</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0.660"/>
    </inkml:context>
    <inkml:brush xml:id="br0">
      <inkml:brushProperty name="width" value="0.025" units="cm"/>
      <inkml:brushProperty name="height" value="0.025" units="cm"/>
    </inkml:brush>
  </inkml:definitions>
  <inkml:trace contextRef="#ctx0" brushRef="#br0">45 1 16944,'0'0'2888,"-4"9"-608,-3 7-1482,0 1 1,1 0-1,1 0 0,1 1 1,0-1-1,-1 30 1,3-19-685,2 0-1,1 0 1,1 0-1,2 0 1,0-1 0,16 51-1,-19-76-110,-1-1-1,1 1 1,-1-1-1,1 1 1,-1-1-1,1 1 1,0-1-1,0 1 1,0-1-1,0 0 1,0 1-1,0-1 1,0 0 0,0 0-1,0 0 1,1 0-1,-1 0 1,0 0-1,1 0 1,-1 0-1,1-1 1,-1 1-1,1 0 1,-1-1-1,1 1 1,3 0-1,-2-2 10,0 1 1,0-1-1,0 0 0,0 0 0,0 0 1,0 0-1,-1 0 0,1 0 0,0-1 0,0 1 1,-1-1-1,1 0 0,2-3 0,10-9 60,-1 0 0,0-1-1,15-23 1,-27 35-69,20-26-348,-2 0-1,-2-2 1,0 0 0,-2-1 0,18-55 0,-30 61-1762,-4 21-1762,-11 4-11247</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1.034"/>
    </inkml:context>
    <inkml:brush xml:id="br0">
      <inkml:brushProperty name="width" value="0.025" units="cm"/>
      <inkml:brushProperty name="height" value="0.025" units="cm"/>
    </inkml:brush>
  </inkml:definitions>
  <inkml:trace contextRef="#ctx0" brushRef="#br0">10 1 12524,'0'0'3395,"-10"71"257,10-39-578,0-2-1120,6-4-256,7-1-641,4-5-737,2-2-256,4-2 0,1-5-704,1-6-1154,-5-5-704,5 0-2723,-6-9-3363</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1.893"/>
    </inkml:context>
    <inkml:brush xml:id="br0">
      <inkml:brushProperty name="width" value="0.025" units="cm"/>
      <inkml:brushProperty name="height" value="0.025" units="cm"/>
    </inkml:brush>
  </inkml:definitions>
  <inkml:trace contextRef="#ctx0" brushRef="#br0">9 20 11403,'0'0'8189,"-1"12"-6524,0-2-1381,-3 31 767,2 0-1,1 0 0,7 49 0,-6-88-1044,0 0 0,1 0 0,-1 0 1,1 0-1,0 0 0,0-1 0,0 1 1,-1 0-1,2 0 0,-1 0 0,0-1 0,2 3 1,-2-3 0,0-1 1,-1 1 0,1-1 0,0 1-1,0-1 1,-1 0 0,1 1-1,0-1 1,0 0 0,-1 1 0,1-1-1,0 0 1,0 0 0,0 0-1,0 0 1,-1 0 0,1 0 0,0 0-1,0 0 1,0 0 0,1-1-1,0 0 1,0 0 0,1 0 0,-1-1 0,0 1 0,0-1 0,0 1-1,0-1 1,0 0 0,0 0 0,-1 0 0,1 0 0,-1 0 0,1 0-1,-1 0 1,0 0 0,3-5 0,1-10-611,1 0 0,-2 0 0,0-1 0,1-23 0,0-72-7347,-3 114 7934,0 0-1,0-1 1,0 1 0,0 0-1,0 0 1,0 0 0,0 0-1,0 1 1,-1-1-1,1 0 1,2 4 0,-3-4 4,12 7-83,0-1 0,0 0 1,1-1-1,0-1 0,0 0 0,0 0 1,0-2-1,1 0 0,-1 0 0,1-2 0,0 1 1,0-2-1,0 0 0,0-1 0,27-5 1,-40 6 244,0-1 1,0 1 0,0-1 0,0 0-1,-1 0 1,1 1 0,0-1 0,0 0-1,-1 0 1,1-1 0,-1 1 0,1 0-1,-1 0 1,0-1 0,1 1 0,-1-1-1,0 1 1,0-1 0,0 0 0,0 1-1,0-3 1,0 3-31,-1 0 0,0 1-1,0-1 1,0 0 0,0 0-1,0 0 1,-1 0 0,1 0-1,0 1 1,0-1 0,0 0-1,-1 0 1,1 0 0,0 1 0,-1-1-1,1 0 1,-1 1 0,1-1-1,-1 0 1,1 1 0,-1-1-1,0 0 1,1 1 0,-1-1-1,0 1 1,1-1 0,-1 1-1,0-1 1,1 1 0,-1 0 0,0-1-1,0 1 1,0 0 0,1 0-1,-1 0 1,0-1 0,0 1-1,0 0 1,0 0 0,0 0-1,1 0 1,-1 0 0,0 1-1,0-1 1,0 0 0,-1 1 0,-5-1 1,0 0 0,1 1 0,-1-1 0,0 2 0,0-1 1,1 1-1,-1 0 0,1 0 0,0 1 0,0 0 1,-1 0-1,2 0 0,-11 8 0,13-8 3,-1 1-1,0-1 1,1 1 0,-1 0 0,1 0-1,0 1 1,1-1 0,-1 1-1,1-1 1,0 1 0,0 0-1,0 0 1,1 0 0,-1 0-1,1 0 1,1 0 0,-1 0-1,0 10 1,1-13-111,1 0 0,-1 0 0,0 0 0,0 0 0,1 0 0,-1-1 0,1 1 0,0 0 0,0 0 0,-1 0 0,1 0 0,0-1 0,1 1 0,-1 0 0,0-1 0,0 1 0,1-1 0,-1 1 0,1-1 0,-1 0 0,1 0 0,1 2 0,2-1 39,0 1 0,0-1 0,0 0 0,1 0 0,-1-1 0,0 1 0,1-1 0,6 0 0,-1 0 64,1 0 0,0-1 1,-1 0-1,1-1 0,-1-1 1,0 0-1,20-6 1,-22 4-51,0 0 0,0-1 0,-1 0 0,1 0 0,-1-1 0,-1 0 1,1-1-1,-1 0 0,7-8 0,-11 12-40,0-1 1,0 0-1,-1 0 1,1 0-1,-1 0 1,0 0-1,0 0 1,0-1-1,0 1 1,-1-1-1,0 1 1,0-1-1,0 0 1,0 0-1,-1 1 1,0-1-1,0 0 1,0 1-1,-1-1 1,1 0-1,-2-4 0,0 6-19,0-1-1,0 1 0,0 0 1,0 0-1,0 1 0,-1-1 1,1 0-1,-1 1 0,0-1 0,0 1 1,0 0-1,0 0 0,0 0 1,0 1-1,-1-1 0,1 1 1,0-1-1,-7 0 0,5 0-130,-1 1 0,1-1 0,0 1-1,0 1 1,0-1 0,-1 1 0,1-1 0,0 2-1,-1-1 1,1 1 0,0-1 0,-8 3 0,12-2-93,0 0 1,0-1 0,0 1 0,0 0-1,0 0 1,0 0 0,1 0 0,-1 0-1,0 0 1,0 0 0,1 0 0,-1 0-1,1 0 1,-1 0 0,1 1 0,-1-1-1,1 0 1,0 0 0,-1 2 0,1 14-6109,5-4-1800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2.883"/>
    </inkml:context>
    <inkml:brush xml:id="br0">
      <inkml:brushProperty name="width" value="0.025" units="cm"/>
      <inkml:brushProperty name="height" value="0.025" units="cm"/>
    </inkml:brush>
  </inkml:definitions>
  <inkml:trace contextRef="#ctx0" brushRef="#br0">308 217 10410,'9'-11'648,"54"-68"4803,-57 72-4835,-1-1-1,-1 0 0,1 0 1,-1 0-1,-1-1 0,0 1 1,0-1-1,3-14 1,-6 22-537,0-1 0,0 1 0,1 0 0,-1-1 1,0 1-1,0 0 0,0-1 0,0 1 1,-1 0-1,1-1 0,0 1 0,-1 0 0,1 0 1,0-1-1,-1 1 0,0 0 0,1 0 1,-1 0-1,0 0 0,1 0 0,-1-1 1,0 1-1,0 1 0,0-1 0,0 0 0,0 0 1,0 0-1,0 0 0,0 1 0,0-1 1,-1 0-1,1 1 0,0-1 0,0 1 0,-1 0 1,1-1-1,0 1 0,0 0 0,-1 0 1,1 0-1,0 0 0,-1 0 0,1 0 0,0 0 1,-1 0-1,1 0 0,0 1 0,-1-1 1,-1 1-1,-6 1-30,1 0 1,-1 1-1,1 0 1,0 0 0,-1 1-1,-10 7 1,-8 8 66,1 1-1,1 2 1,1 0 0,1 2 0,1 1 0,1 0 0,1 1 0,2 2 0,0 0 0,2 0 0,1 2 0,1 0 0,-13 45-1,24-64-102,0 0-1,2 0 1,-1 0-1,1 1 1,1-1-1,0 0 1,0 0-1,1 0 1,4 16-1,-4-23-15,0 0 0,0 0 0,1 0 0,-1 0 0,1 0 0,0 0 0,0-1 0,1 1 0,-1-1 0,1 1 0,-1-1 0,1 0 0,0 0 0,1 0 0,-1 0 0,0-1 0,1 1 0,-1-1-1,1 0 1,0 0 0,0 0 0,0-1 0,0 1 0,0-1 0,0 0 0,8 1 0,-2-2 1,0 0 0,0 0-1,0-1 1,0-1 0,0 0-1,0 0 1,-1-1 0,1 0-1,-1 0 1,0-1 0,0-1-1,0 1 1,0-1 0,-1-1-1,0 0 1,0 0 0,9-9 0,-9 7 1,0 1 1,0-1-1,-1 0 1,0-1 0,0 0-1,-1 0 1,0 0-1,-1-1 1,0 0 0,0 0-1,-1 0 1,-1 0-1,1-1 1,-2 1 0,3-19-1,-5 26-2,-1 0 0,1 0 0,-1 0 0,0-1-1,0 1 1,0 0 0,0 0 0,-1 0 0,1 0 0,-1 1-1,0-1 1,1 0 0,-2 1 0,1-1 0,0 1 0,0 0 0,-1-1-1,1 1 1,-1 0 0,1 1 0,-1-1 0,0 0 0,0 1-1,0-1 1,0 1 0,0 0 0,0 0 0,0 0 0,0 1 0,-1-1-1,-3 0 1,2 0 5,-1 0-1,1 0 0,-1 1 1,0 0-1,1 0 1,-1 0-1,1 0 0,-1 1 1,1 0-1,-1 0 0,1 0 1,-1 1-1,1 0 1,0 0-1,0 0 0,0 1 1,0 0-1,-4 3 0,8-6-2,0 0 0,1 1 0,-1-1-1,1 0 1,-1 1 0,1-1 0,-1 0-1,1 1 1,-1-1 0,1 1 0,-1-1-1,1 1 1,0-1 0,-1 1 0,1-1-1,0 1 1,-1-1 0,1 1-1,0-1 1,0 1 0,-1-1 0,1 1-1,0 0 1,0-1 0,0 1 0,0 0-1,0-1 1,0 1 0,0-1 0,0 1-1,0 0 1,0-1 0,0 1 0,0-1-1,1 1 1,-1 0 0,0-1 0,0 1-1,1-1 1,-1 1 0,0-1-1,1 1 1,-1-1 0,0 1 0,1-1-1,-1 1 1,1-1 0,-1 1 0,1-1-1,-1 0 1,1 1 0,-1-1 0,1 0-1,-1 1 1,1-1 0,-1 0 0,1 0-1,0 0 1,-1 1 0,1-1 0,-1 0-1,1 0 1,0 0 0,-1 0 0,1 0-1,1 0 1,50 2-138,-44-2 122,14-1-280,1-1-1,31-8 1,-32 6-167,0 0 0,31 0-1,-52 4 440,1 0-1,-1 0 1,1 0 0,-1 0-1,1 1 1,-1-1-1,1 1 1,-1-1-1,1 1 1,-1-1-1,0 1 1,1 0-1,-1-1 1,0 1-1,1 0 1,-1 0 0,0 0-1,0 0 1,0 0-1,0 1 1,0-1-1,0 0 1,0 0-1,1 3 1,0 1 40,-1-1 1,1 1-1,-1 0 1,0-1-1,0 1 1,0 0-1,-1 0 1,0 6-1,-1 12 292,-1-1 0,-7 36 0,7-52-272,1 2-33,0 0-1,0 0 1,1 0-1,0 0 1,0 0-1,1 0 0,2 11 1,-3-17-117,0-1 0,1 0 1,-1 0-1,1 1 0,-1-1 0,1 0 1,-1 0-1,1 0 0,0 0 0,-1 0 1,1 0-1,0 0 0,0 0 1,0 0-1,0 0 0,0 0 0,0 0 1,0-1-1,0 1 0,3 1 0,-2-2-212,0 0-1,-1 0 1,1 0-1,0 0 1,0 0-1,0-1 1,0 1-1,0 0 0,0-1 1,0 0-1,0 1 1,-1-1-1,1 0 1,0 0-1,0 0 1,-1 0-1,1 0 0,2-3 1,17-17-5769</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7.424"/>
    </inkml:context>
    <inkml:brush xml:id="br0">
      <inkml:brushProperty name="width" value="0.025" units="cm"/>
      <inkml:brushProperty name="height" value="0.025" units="cm"/>
    </inkml:brush>
  </inkml:definitions>
  <inkml:trace contextRef="#ctx0" brushRef="#br0">0 230 11723,'0'0'9235,"9"5"-7948,-6-4-1218,-1 1 0,1-1 0,0 0 0,0 0 1,0 0-1,0 0 0,-1 0 0,1-1 0,0 1 0,0-1 0,1 0 0,-1 0 0,0 0 0,0 0 0,0 0 1,0-1-1,0 1 0,0-1 0,0 0 0,-1 0 0,1 0 0,0 0 0,0 0 0,-1-1 0,1 0 0,0 1 1,-1-1-1,0 0 0,1 0 0,-1 0 0,0 0 0,0-1 0,0 1 0,2-5 0,4-2 22,-1 1 1,0-2-1,0 1 0,-1-1 0,0 0 0,-1-1 0,0 1 0,-1-1 0,0 0 0,-1 0 0,0 0 0,-1-1 0,0 1 1,-1-1-1,0-16 0,0 26-106,-1 1 1,0 0 0,0 0 0,0-1 0,0 1-1,0 0 1,-1-1 0,1 1 0,0 0-1,-1 0 1,1-1 0,-1 1 0,1 0 0,-1 0-1,1 0 1,-1 0 0,0 0 0,-1-2-1,1 3-3,1-1-1,-1 1 0,0 0 0,1 0 0,-1-1 0,0 1 0,0 0 0,1 0 0,-1 0 0,0 0 0,1 0 1,-1 0-1,0 0 0,0 0 0,1 0 0,-1 1 0,0-1 0,1 0 0,-1 0 0,0 1 0,1-1 0,-1 0 1,-1 1-1,-2 2-30,0 0 1,1 0 0,-1 0 0,1 0-1,-1 1 1,1-1 0,0 1 0,-4 6-1,-1 3 45,1 1 0,0 0 0,1 1 0,0 0 0,1 0 0,1 0 0,0 0 0,1 1 0,1-1 0,1 1 0,0 22 0,1-36-5,0 1 0,1 0-1,-1-1 1,1 1 0,0 0-1,0-1 1,0 1 0,0-1-1,0 1 1,1-1-1,-1 0 1,1 1 0,-1-1-1,1 0 1,0 0 0,0 0-1,0 0 1,0 0 0,0-1-1,3 3 1,1-1 63,-1-1 0,1 1 0,-1-1 0,1 0 0,0-1 0,0 1 0,0-1 0,0 0 0,6 0 0,1-1 164,-1 0-1,0 0 1,0-2-1,0 1 1,1-1 0,-2-1-1,1 0 1,0-1-1,11-5 1,-5-2-39,-1-1 0,0 0 0,-1-1 0,29-30-1,-42 40-181,-9 19-262,0 1-1,1 0 1,-4 28-1,9-45 256,0 1 0,0 0 0,0-1 0,1 1-1,-1 0 1,0-1 0,0 1 0,0-1 0,1 1 0,-1 0 0,0-1 0,1 1-1,-1-1 1,1 1 0,-1-1 0,0 1 0,1-1 0,-1 1 0,1-1 0,-1 1-1,1-1 1,0 0 0,-1 1 0,1-1 0,-1 0 0,1 1 0,1-1-1,25 3-46,28-11 137,-26-1-58,51-24 0,-53 20-989,54-17 0,-80 29 913,-1 1 0,1-1 0,0 1 1,0 0-1,0-1 0,0 1 0,0 0 0,0 0 1,0-1-1,0 1 0,0 0 0,0 0 1,1 0-1,-1 0 0,0 0 0,0 0 0,0 1 1,0-1-1,0 0 0,0 0 0,0 1 0,0-1 1,0 1-1,-1-1 0,1 1 0,0-1 0,0 1 1,0 0-1,0-1 0,1 2 0,-2 1 74,1-1 0,-1 0 0,0 1 0,0-1 0,0 1 0,0-1-1,0 0 1,0 1 0,-1-1 0,0 4 0,0-4-321,1 0 0,-1 1 0,1-1 0,-1 0 0,1 1 0,0-1 0,0 0 0,0 1 0,0-1 0,0 0 0,1 1 0,-1-1 0,1 0 0,-1 0 0,1 1 0,2 3 0,1-5-5849</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3.209"/>
    </inkml:context>
    <inkml:brush xml:id="br0">
      <inkml:brushProperty name="width" value="0.025" units="cm"/>
      <inkml:brushProperty name="height" value="0.025" units="cm"/>
    </inkml:brush>
  </inkml:definitions>
  <inkml:trace contextRef="#ctx0" brushRef="#br0">30 0 19378,'0'0'4068,"-5"51"-2210,-1-22-353,-3 4-352,7 1-800,2 1-289,0-1-64,0 3-449,0-1-319,0 1-514,0-3-287,0-6-609,0-8-1185,0-10-545,-8-10-1153</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3.556"/>
    </inkml:context>
    <inkml:brush xml:id="br0">
      <inkml:brushProperty name="width" value="0.025" units="cm"/>
      <inkml:brushProperty name="height" value="0.025" units="cm"/>
    </inkml:brush>
  </inkml:definitions>
  <inkml:trace contextRef="#ctx0" brushRef="#br0">4 186 10186,'-1'-14'669,"-1"1"571,1 0 0,1-1 1,0 1-1,1 0 0,3-15 0,-3 24-956,0 0 0,0 1-1,0-1 1,1 1-1,0-1 1,-1 1-1,1 0 1,0 0-1,1 0 1,-1 0-1,0 0 1,1 0-1,0 1 1,-1-1-1,1 1 1,0-1-1,0 1 1,1 0-1,-1 1 1,0-1-1,1 0 1,-1 1 0,5-2-1,10-1-68,-1 1-1,1 1 1,-1 0-1,1 1 1,0 1 0,-1 1-1,1 0 1,0 2 0,-1 0-1,0 0 1,0 2-1,0 0 1,0 1 0,18 9-1,-31-13-209,0 0 1,-1 0-1,1 0 1,-1 0-1,1 0 0,-1 1 1,0-1-1,0 1 0,0 0 1,0 0-1,0 0 0,-1 1 1,0-1-1,1 0 0,-1 1 1,0 0-1,-1-1 1,1 1-1,-1 0 0,1 0 1,-1 0-1,0 0 0,-1 0 1,1 0-1,-1 0 0,0 0 1,0 0-1,0 0 0,-1 7 1,-1-3 23,-1 1 0,0-1 0,-1 0 0,0 1 0,0-2 1,0 1-1,-1-1 0,-1 1 0,1-1 0,-1-1 0,0 1 0,-11 8 0,-64 45 329,61-47-281,0 1 1,0 1-1,-26 27 1,45-42-81,1 1 0,-1 0 0,0-1 0,1 1 0,-1 0 0,1-1 0,-1 1 0,1 0 1,-1 0-1,1-1 0,0 1 0,-1 0 0,1 0 0,0 0 0,0 0 0,-1-1 0,1 1 1,0 0-1,0 0 0,0 0 0,0 0 0,0 0 0,0 0 0,1-1 0,-1 1 0,0 0 1,0 0-1,0 0 0,1 0 0,-1-1 0,1 1 0,-1 0 0,0 0 0,1-1 0,-1 1 1,1 0-1,0 0 0,-1-1 0,1 1 0,0-1 0,-1 1 0,1-1 0,0 1 0,-1-1 1,1 1-1,0-1 0,0 0 0,0 1 0,-1-1 0,1 0 0,0 0 0,0 1 0,2-1 0,56 12-109,-47-10 34,157 22-4565,-54-12-6404,-60-6-489</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4.254"/>
    </inkml:context>
    <inkml:brush xml:id="br0">
      <inkml:brushProperty name="width" value="0.025" units="cm"/>
      <inkml:brushProperty name="height" value="0.025" units="cm"/>
    </inkml:brush>
  </inkml:definitions>
  <inkml:trace contextRef="#ctx0" brushRef="#br0">225 62 12204,'0'0'7137,"2"-9"-3774,8-29-1446,-10 38-1869,1-1 0,-1 1 0,0-1 0,0 1 0,0-1 0,0 1 0,0 0 0,0-1 0,0 1 0,0-1 0,0 1 0,0-1 0,0 1 1,0 0-1,0-1 0,0 1 0,-1-1 0,1 1 0,0-1 0,0 1 0,0 0 0,-1-1 0,1 1 0,0 0 0,0-1 0,-1 1 0,1 0 0,0-1 1,-1 1-1,1 0 0,0 0 0,-1-1 0,1 1 0,-1 0 0,1 0 0,0 0 0,-1-1 0,1 1 0,-1 0 0,1 0 0,0 0 0,-1 0 1,0 0-1,-21 1 227,18 0-167,-6 1-74,-1 1-1,0 0 1,1 1 0,0 0 0,0 1-1,0 0 1,0 0 0,1 1 0,0 1-1,-9 7 1,10-7-8,0-1 1,0 1-1,1 1 1,0-1-1,0 1 1,1 0-1,0 1 1,1 0-1,0 0 0,-8 19 1,12-25-41,0-1-1,1 1 1,-1 0-1,1 0 1,0-1-1,0 1 1,0 0 0,0 0-1,0 0 1,1-1-1,0 1 1,-1 0 0,1-1-1,0 1 1,0 0-1,0-1 1,0 1-1,1-1 1,-1 1 0,1-1-1,-1 0 1,1 0-1,0 0 1,0 0 0,0 0-1,0 0 1,0 0-1,1-1 1,-1 1-1,0-1 1,1 1 0,-1-1-1,1 0 1,0 0-1,2 1 1,14 4-149,0 0 0,0-1 1,1-1-1,20 1 0,-11-1 28,-2 0-17,-1 0-123,-1 0 0,0 2 0,0 1 0,29 11 0,-52-17 264,0 0 0,0-1 0,-1 1 1,1 0-1,0 0 0,0 0 0,-1 0 0,1 0 0,-1 0 0,1 1 0,-1-1 0,1 1 1,-1-1-1,0 1 0,0-1 0,0 1 0,0-1 0,0 1 0,0 0 0,0 0 1,0 0-1,0 3 0,-1-3 55,0 0 0,-1 0 1,1 0-1,-1-1 1,0 1-1,1 0 0,-1 0 1,0 0-1,0-1 0,0 1 1,0 0-1,0-1 1,-1 1-1,1-1 0,0 0 1,-1 1-1,1-1 0,-3 2 1,-8 5 477,0 0 0,-1 0 0,0-1 0,-21 7 0,18-7-204,-1-2-1,1 0 1,-2 0 0,1-2-1,0 0 1,-1-1 0,-34 0-1,50-2-398,1 0-1,-1 0 1,1-1-1,-1 1 1,1 0-1,0-1 1,-1 1-1,1-1 1,-1 0-1,1 1 1,0-1-1,-1 0 1,1 0-1,0 0 1,0 1-1,0-1 1,-1-1-1,1 1 1,0 0-1,0 0 1,1 0-1,-1-1 1,0 1-1,0 0 1,1-1-1,-2-1 1,1-1-652,0 0 1,0 0 0,1-1-1,-1 1 1,1 0-1,0 0 1,0-1-1,1-4 1,3-22-6400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4.632"/>
    </inkml:context>
    <inkml:brush xml:id="br0">
      <inkml:brushProperty name="width" value="0.025" units="cm"/>
      <inkml:brushProperty name="height" value="0.025" units="cm"/>
    </inkml:brush>
  </inkml:definitions>
  <inkml:trace contextRef="#ctx0" brushRef="#br0">1 1 12620,'0'0'7463,"62"16"-4292,-34-12-1505,4 1-930,-2 2-415,10-3-257,-4-2-64,-2-2-1057,-4 0-961,-9 0-2018,-6 0-1217,-15-5-2562</inkml:trace>
  <inkml:trace contextRef="#ctx0" brushRef="#br0" timeOffset="1">72 137 12492,'0'0'6406,"-9"50"-4228,28-41-512,9-5-193,12-3 64,5-1-191,6 0-898,-2 0-416,0 0-544,-4-8-2307,-4-5-4708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7.213"/>
    </inkml:context>
    <inkml:brush xml:id="br0">
      <inkml:brushProperty name="width" value="0.025" units="cm"/>
      <inkml:brushProperty name="height" value="0.025" units="cm"/>
    </inkml:brush>
  </inkml:definitions>
  <inkml:trace contextRef="#ctx0" brushRef="#br0">191 263 6086,'38'-37'6106,"-35"35"-5384,-1-1 0,0 1-1,0-1 1,0 0 0,-1 0 0,1 0 0,0 0 0,-1 0 0,0 0 0,0-1 0,0 1 0,0 0 0,0-5-1,-2 6-557,0 1 0,1 0 0,-1-1 0,0 1 0,0 0 0,0 0 0,-1 0 0,1 0 0,0 0 0,0 0 0,0 0 0,-1 0 0,1 1 0,0-1 0,-1 0 0,1 1 0,-1-1 0,1 1 0,-1-1 0,1 1 0,-1 0 0,1 0 0,-1 0 0,1 0 0,-1 0 0,0 0 0,1 0 0,-3 1 0,-50 1 17,54-2-158,-8 1-17,0 1 0,0 0 0,0 0 0,1 1 0,-1 0 0,1 1 0,0-1 0,0 2 0,0-1 0,0 1 0,1-1 0,-9 10 0,10-10 63,0 1 0,0 0-1,1 0 1,0 1 0,0-1 0,0 1 0,1 0-1,-1 0 1,1 0 0,1 1 0,-1-1 0,1 1 0,0-1-1,-1 14 1,2-19-57,1 1-1,0-1 1,0 0-1,0 0 1,1 1 0,-1-1-1,0 0 1,0 0-1,1 0 1,-1 1-1,0-1 1,1 0 0,-1 0-1,1 0 1,0 0-1,-1 0 1,1 0-1,0 0 1,0 0-1,0 0 1,-1 0 0,1 0-1,0 0 1,0-1-1,0 1 1,0 0-1,1-1 1,-1 1 0,1 0-1,2 0 1,0 0 0,0 0 0,0-1-1,0 1 1,0-1 0,0 0 0,1 0 0,-1 0 0,5-2 0,5 0-1,-1-1 1,0-1-1,-1 0 1,25-11-1,-20 4 2,0 1 1,0-2-1,-1 0 0,-1-1 0,24-26 0,-32 31 1,0 0-1,-1-1 0,0 0 0,0 0 0,-1-1 1,0 1-1,-1-1 0,0 0 0,0 0 1,-1-1-1,-1 1 0,3-13 0,-5 20-6,0 0 0,0 0 0,0 1 0,0-1 0,0 0-1,-1 0 1,1 1 0,-1-1 0,0 0 0,0 1 0,0-1 0,0 1 0,0-1-1,0 1 1,-1 0 0,1-1 0,-1 1 0,0 0 0,0 0 0,-3-3 0,0 1-9,1 1 1,-1 0 0,0 0 0,0 1 0,0-1 0,0 1-1,-1 0 1,1 0 0,-11-1 0,6 1-13,1 1 0,0 0 0,-1 1 0,1-1 0,0 2 1,-1 0-1,1 0 0,0 0 0,-1 1 0,1 1 0,0-1 0,-10 6 0,15-6-111,-1 1 1,1 0-1,1 0 0,-1 0 0,0 0 0,1 1 0,0-1 0,0 1 1,0 0-1,0 0 0,0 0 0,-3 9 0,5-12-102,1 0-1,0 0 0,0 0 1,-1 0-1,1 0 0,0 0 0,0 1 1,0-1-1,0 0 0,0 0 1,0 0-1,0 0 0,0 0 1,1 0-1,-1 0 0,0 0 0,1 1 1,-1-1-1,1 0 0,-1 0 1,1 0-1,0 0 0,1 1-366,0-1 0,-1 1 1,1-1-1,0 0 0,0 0 0,0 0 0,0 0 0,0 0 0,0 0 0,0-1 0,1 1 1,-1-1-1,0 1 0,0-1 0,4 0 0,22 1-9544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7.559"/>
    </inkml:context>
    <inkml:brush xml:id="br0">
      <inkml:brushProperty name="width" value="0.025" units="cm"/>
      <inkml:brushProperty name="height" value="0.025" units="cm"/>
    </inkml:brush>
  </inkml:definitions>
  <inkml:trace contextRef="#ctx0" brushRef="#br0">54 1 13741,'0'0'5376,"-6"11"-2728,0-1-2356,-25 53 2679,29-59-2743,0 1 0,1 0-1,-1 0 1,1 0 0,0 0 0,0 0 0,1 0-1,0 0 1,-1 0 0,2 0 0,-1 0-1,2 10 1,-1-13-212,1 0 1,-1 0-1,1 0 1,-1 0-1,1-1 0,0 1 1,0 0-1,0-1 0,0 1 1,0-1-1,0 1 0,0-1 1,0 0-1,0 0 0,1 0 1,-1 0-1,0-1 0,1 1 1,-1 0-1,0-1 0,1 0 1,-1 1-1,1-1 0,-1 0 1,1-1-1,2 1 0,2 0 14,-1-1 0,1 1 0,0-1 0,-1 0 0,1-1 0,-1 1-1,1-2 1,9-3 0,-10 2-12,0 0 0,0 0 0,-1-1-1,1 1 1,-1-1 0,0-1 0,0 1 0,-1-1-1,0 1 1,0-1 0,0 0 0,-1-1-1,0 1 1,0-1 0,0 1 0,-1-1 0,0 0-1,0 0 1,-1 0 0,1-14 0,-5 36-253,-2 19 219,6-30-40,0 0 1,0 0-1,0 0 0,1 0 1,0 0-1,-1 0 0,2-1 1,-1 1-1,0-1 0,1 1 1,-1-1-1,1 0 0,0 0 1,0 0-1,0-1 0,7 5 1,-1-1-1022,0 0-1,0-1 1,1 0 0,-1-1 0,16 4-1,11 1-5376</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7.916"/>
    </inkml:context>
    <inkml:brush xml:id="br0">
      <inkml:brushProperty name="width" value="0.025" units="cm"/>
      <inkml:brushProperty name="height" value="0.025" units="cm"/>
    </inkml:brush>
  </inkml:definitions>
  <inkml:trace contextRef="#ctx0" brushRef="#br0">0 140 10730,'0'0'10314,"55"-4"-8809,-8-7 289,19-2 416,11-1-320,14 0-609,9 2-576,1 3-481,3 0-160,-4 4-416,-6-1-994,-11 0-864,-11-1-544,-12-2-866,-11-1-2017,-15-1-1634</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8.418"/>
    </inkml:context>
    <inkml:brush xml:id="br0">
      <inkml:brushProperty name="width" value="0.025" units="cm"/>
      <inkml:brushProperty name="height" value="0.025" units="cm"/>
    </inkml:brush>
  </inkml:definitions>
  <inkml:trace contextRef="#ctx0" brushRef="#br0">285 228 17489,'0'0'7073,"-4"-9"-6021,4 8-1042,-1-2 14,0 0 0,0 1 0,0-1-1,0 0 1,0 1 0,-1-1 0,1 1-1,-1-1 1,0 1 0,0 0 0,0-1-1,0 1 1,0 0 0,0 1 0,-1-1-1,1 0 1,0 0 0,-1 1 0,0 0 0,1-1-1,-1 1 1,0 0 0,1 0 0,-1 1-1,0-1 1,0 0 0,0 1 0,0 0-1,0 0 1,-3 0 0,-2-1-21,0 1 1,0 0-1,0 1 0,1 0 1,-1 0-1,0 0 0,0 1 1,1 0-1,0 1 1,-1 0-1,1 0 0,0 0 1,0 1-1,1 0 0,-1 0 1,1 1-1,0 0 0,0 0 1,0 1-1,1-1 1,0 1-1,0 0 0,0 0 1,1 1-1,0 0 0,-6 12 1,9-17 6,0 0 0,0 0 0,0 0 0,0 1 0,0-1 0,1 0 1,-1 0-1,1 1 0,0-1 0,0 0 0,0 1 0,0-1 0,0 0 0,0 1 0,0-1 1,1 0-1,-1 1 0,1-1 0,0 0 0,0 0 0,-1 0 0,4 5 0,-2-6 2,0 1-1,0-1 0,0 1 1,0-1-1,0 0 0,0 0 0,1 0 1,-1 0-1,0 0 0,1 0 0,-1-1 1,1 1-1,-1-1 0,1 0 1,-1 1-1,1-1 0,3-1 0,6 0 33,0 0-1,-1-1 1,1-1 0,-1 0-1,1 0 1,-1-1-1,0 0 1,10-7-1,-2 0 39,-1-1-1,-1-1 1,0 0 0,28-30-1,-40 38-55,0 0-1,-1 0 1,1-1-1,-1 1 1,-1-1-1,1 0 1,-1 0-1,0-1 1,0 1-1,-1-1 1,1 1-1,-1-1 1,-1 0-1,0 0 1,0 1-1,0-1 1,-1 0-1,1 0 1,-2-8-1,-1 11-9,1-1-1,-1 1 0,0 0 1,0 0-1,-1 0 0,1 0 1,-1 0-1,0 0 1,0 1-1,0 0 0,0-1 1,-1 1-1,0 0 0,1 0 1,-1 1-1,0-1 0,0 1 1,0 0-1,0 0 1,-1 0-1,1 1 0,-1 0 1,1-1-1,-7 0 0,-10-2 36,-1 1 0,0 0 0,-36 1 0,44 2 93,1 0 1,0 1-1,0 1 1,-24 6-1,35-8-135,-1 1-1,0 0 0,0 0 0,1 0 0,-1 0 0,1 0 0,-1 1 0,1-1 0,0 1 1,-1-1-1,1 1 0,0 0 0,0 0 0,0 0 0,0 0 0,0 0 0,1 0 0,-1 1 1,1-1-1,-1 1 0,1-1 0,0 1 0,0-1 0,0 1 0,0 0 0,1-1 0,-1 1 1,1 0-1,-1 3 0,2-5-190,-1 0 0,0 0 0,1 1 0,-1-1 0,1 0 0,-1 0 0,1 0 1,-1 0-1,1 0 0,0 0 0,0 0 0,-1 0 0,1 0 0,0 0 0,0 0 0,0 0 0,0-1 1,0 1-1,0 0 0,0-1 0,0 1 0,0 0 0,1-1 0,-1 0 0,0 1 0,3 0 0,33 5-8829,-12-5-923</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9.847"/>
    </inkml:context>
    <inkml:brush xml:id="br0">
      <inkml:brushProperty name="width" value="0.025" units="cm"/>
      <inkml:brushProperty name="height" value="0.025" units="cm"/>
    </inkml:brush>
  </inkml:definitions>
  <inkml:trace contextRef="#ctx0" brushRef="#br0">234 0 17232,'0'0'4004,"-10"12"-2563,1 7-832,-12 4-417,3 4-64,-5 3-96,2-5 32,-3 0-128,3-2-64,0-6-288,0-6-673,3-7-1121,4-4-1218,1-3-2209</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0.236"/>
    </inkml:context>
    <inkml:brush xml:id="br0">
      <inkml:brushProperty name="width" value="0.025" units="cm"/>
      <inkml:brushProperty name="height" value="0.025" units="cm"/>
    </inkml:brush>
  </inkml:definitions>
  <inkml:trace contextRef="#ctx0" brushRef="#br0">0 1 14125,'0'0'8713,"64"59"-7368,-37-34-352,5-1-192,3-1-449,5-2-256,1-2-641,5-5-1729,-14-3-3043,-6-6-3011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7.785"/>
    </inkml:context>
    <inkml:brush xml:id="br0">
      <inkml:brushProperty name="width" value="0.025" units="cm"/>
      <inkml:brushProperty name="height" value="0.025" units="cm"/>
    </inkml:brush>
  </inkml:definitions>
  <inkml:trace contextRef="#ctx0" brushRef="#br0">1 1 15727,'0'0'11595</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0.583"/>
    </inkml:context>
    <inkml:brush xml:id="br0">
      <inkml:brushProperty name="width" value="0.025" units="cm"/>
      <inkml:brushProperty name="height" value="0.025" units="cm"/>
    </inkml:brush>
  </inkml:definitions>
  <inkml:trace contextRef="#ctx0" brushRef="#br0">0 151 12460,'0'0'10463,"14"1"-9246,421 8 3217,-264-11-4053,451-23-232,-465 8-1622,300-72 0,-452 88 810,23-7 73,-17 2-1744,-8-1-3539,-6 2-960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0.926"/>
    </inkml:context>
    <inkml:brush xml:id="br0">
      <inkml:brushProperty name="width" value="0.025" units="cm"/>
      <inkml:brushProperty name="height" value="0.025" units="cm"/>
    </inkml:brush>
  </inkml:definitions>
  <inkml:trace contextRef="#ctx0" brushRef="#br0">226 298 12396,'0'0'13404,"1"-9"-12635,0 8-752,0-1 0,-1 0 0,0 1-1,1-1 1,-1 0 0,0 1 0,0-1 0,0 0-1,0 0 1,0 1 0,0-1 0,0 0 0,-1 1-1,1-1 1,-1 0 0,1 1 0,-1-1 0,0 1 0,1-1-1,-1 0 1,0 1 0,0 0 0,0-1 0,0 1-1,0 0 1,-1-1 0,1 1 0,0 0 0,0 0-1,-1 0 1,1 0 0,-1 0 0,1 0 0,-1 1-1,1-1 1,-1 0 0,0 1 0,1-1 0,-1 1 0,0 0-1,1-1 1,-1 1 0,0 0 0,1 0 0,-1 0-1,-3 1 1,-6-2-37,0 1 1,0 0-1,1 1 0,-1 0 0,0 1 0,1 0 0,-1 0 0,1 1 0,-16 7 1,22-8 21,0 0 1,0 1-1,0-1 1,1 1-1,-1 0 1,1 0-1,-1 0 1,1 0-1,0 0 1,0 1-1,0-1 1,1 1-1,-1 0 1,1 0-1,0 0 1,0 0-1,0 0 1,1 1-1,-1-1 1,1 1-1,0-1 1,0 0-1,1 1 1,-1 0-1,1 4 1,0-7 4,0 0 0,0-1 0,1 1 0,-1 0 0,0 0 0,1-1 0,-1 1 0,1 0 0,-1-1 0,1 1 0,0 0 0,0-1 0,0 1 0,0-1 0,0 0 1,0 1-1,0-1 0,0 0 0,1 1 0,-1-1 0,0 0 0,3 2 0,0-1 23,0 0 0,1-1 0,-1 1 0,0-1 0,0 0 0,1 0 0,-1 0 0,0-1 0,6 1 0,2-1 105,0 0-1,1-1 1,-1-1-1,0 1 1,0-2-1,16-5 1,-11 1 31,0-1 0,0-1 0,0 0 1,-1-2-1,-1 0 0,25-22 0,-32 26-95,-1 0-1,0-1 0,0 1 0,0-2 0,-1 1 0,0-1 1,-1 0-1,0 0 0,0-1 0,-1 1 0,0-1 0,-1 0 1,4-19-1,-6 25-59,-1-1 1,0 1 0,0-1-1,0 1 1,-1-1 0,1 0-1,-1 1 1,0 0 0,-1-1-1,1 1 1,-1 0 0,0 0-1,0-1 1,0 1 0,0 1-1,-6-8 1,3 5-24,-1 1 0,1-1 0,-2 1-1,1 0 1,0 1 0,-1 0 0,0 0 0,0 0 0,-8-3 0,-4 1-51,0 0 0,0 1 0,-1 1 0,1 0 0,-1 2 0,1 0 0,-21 2 0,32 0 46,0 1 1,0 0-1,0 1 1,1 0-1,-1 0 1,0 1-1,1 0 1,-11 6-1,16-8-114,0 0 0,0 0 0,-1 0 0,1 1 0,0-1 0,1 1 0,-1 0 0,0-1 0,0 1 0,1 0 0,-1 0 0,1 0 0,-1 0 0,1 0 0,0 0 0,0 0 0,0 1 0,0-1 1,0 0-1,0 1 0,1-1 0,-1 0 0,1 1 0,0-1 0,-1 1 0,1-1 0,0 1 0,1-1 0,-1 1 0,0-1 0,2 4 0,-1-3-323,0-1 0,1 0 0,-1-1 1,0 1-1,1 0 0,0 0 0,-1-1 1,1 1-1,0-1 0,0 1 0,0-1 0,0 0 1,0 1-1,0-1 0,0 0 0,0-1 1,1 1-1,1 0 0,26 9-7132</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1.285"/>
    </inkml:context>
    <inkml:brush xml:id="br0">
      <inkml:brushProperty name="width" value="0.025" units="cm"/>
      <inkml:brushProperty name="height" value="0.025" units="cm"/>
    </inkml:brush>
  </inkml:definitions>
  <inkml:trace contextRef="#ctx0" brushRef="#br0">51 1 20179,'0'0'4874,"-8"11"-4105,2-2-512,0 0 1,1 1-1,0 0 1,0 0-1,1 0 0,-4 16 1,7-24-233,0 1 1,1-1-1,-1 1 1,1-1-1,-1 1 1,1-1-1,0 1 0,0 0 1,0-1-1,1 1 1,-1-1-1,1 1 1,-1-1-1,1 1 1,0-1-1,0 1 0,0-1 1,0 0-1,0 0 1,0 1-1,1-1 1,-1 0-1,1 0 1,0 0-1,-1 0 0,1-1 1,0 1-1,0 0 1,0-1-1,0 1 1,1-1-1,-1 0 1,0 0-1,1 0 0,-1 0 1,0 0-1,1 0 1,-1-1-1,1 1 1,3 0-1,3-1-42,0 1 0,0-1 0,-1 0-1,1-1 1,0 0 0,-1 0 0,1-1 0,0 0-1,-1-1 1,0 0 0,0 0 0,0-1 0,0 0 0,0 0-1,-1-1 1,0 0 0,0 0 0,0 0 0,0-1-1,-1 0 1,0-1 0,0 1 0,-1-1 0,0 0 0,0-1-1,-1 1 1,0-1 0,0 0 0,0 0 0,-1 0-1,3-13 1,-11 35-816,1-5 833,1-1 0,0 0 0,1 1 0,0-1 0,-1 10 0,3-11-120,-1 0 0,1 0 0,1 0 0,0 0 0,0-1 0,0 1 0,0 0 0,1-1 0,0 1 0,1-1 0,0 1 0,0-1 0,4 6 0,-4-7-804,1 0-1,0-1 0,1 0 0,-1 0 1,1 0-1,-1 0 0,1-1 0,0 0 1,11 5-1,8 2-5695</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1.630"/>
    </inkml:context>
    <inkml:brush xml:id="br0">
      <inkml:brushProperty name="width" value="0.025" units="cm"/>
      <inkml:brushProperty name="height" value="0.025" units="cm"/>
    </inkml:brush>
  </inkml:definitions>
  <inkml:trace contextRef="#ctx0" brushRef="#br0">0 178 6406,'0'0'13560,"9"1"-11719,5 1-1344,1-1 0,-1-1-1,0 0 1,1-1-1,19-3 1,86-21 1844,-34 5-1224,507-61 378,-194 46-9066,-382 34 6974,38-5-3700,-13-2-1415</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2.632"/>
    </inkml:context>
    <inkml:brush xml:id="br0">
      <inkml:brushProperty name="width" value="0.025" units="cm"/>
      <inkml:brushProperty name="height" value="0.025" units="cm"/>
    </inkml:brush>
  </inkml:definitions>
  <inkml:trace contextRef="#ctx0" brushRef="#br0">300 221 8648,'0'0'11488,"-11"-1"-9155,0-1-2176,-1 1 0,1 0 0,0 1 0,0 0 0,-1 1 0,1 0 0,0 1 0,0 0 0,-18 6 0,13-1-118,1 0 1,0 2-1,0 0 1,1 0-1,-25 23 1,35-29 58,0 0 0,1 1 0,-1-1 0,1 1 0,0 0-1,0 0 1,0 0 0,1 0 0,-1 0 0,1 1 0,0-1 0,0 1 0,1 0 0,-1 0 0,1-1 0,0 1 0,0 0-1,1 0 1,-1 0 0,1 0 0,0 0 0,1 0 0,-1 0 0,3 9 0,-2-13-74,0 0-1,0 1 1,-1-2-1,1 1 1,0 0-1,0 0 1,0 0 0,1 0-1,-1 0 1,0-1-1,0 1 1,0-1-1,0 1 1,1-1 0,-1 1-1,0-1 1,0 1-1,1-1 1,-1 0 0,0 0-1,1 0 1,-1 0-1,0 0 1,2 0-1,35-4 263,-26 1-235,0-1 0,0-1 0,0 0 0,0-1 0,-1 0 0,0-1-1,0 0 1,-1-1 0,15-13 0,-5 3-7,-2-1-1,0-1 1,25-37 0,-37 48-3,0-1 0,-1 0 0,0 0 0,0 0 0,-1-1 1,-1 1-1,0-1 0,0 0 0,-1 0 0,-1 0 0,0 0 1,0-15-1,-1 21-38,0 1 1,-1 0 0,0 0 0,0 0 0,0 0 0,0 0-1,0 0 1,-1 0 0,0 0 0,0 1 0,0-1 0,0 0-1,0 1 1,-1 0 0,0-1 0,1 1 0,-1 0 0,-1 1-1,1-1 1,0 0 0,0 1 0,-1 0 0,0 0-1,1 0 1,-1 0 0,0 0 0,0 1 0,0 0 0,0 0-1,0 0 1,0 0 0,0 0 0,-1 1 0,1 0 0,-4 0-1,2 0 43,1 1-1,-1-1 0,1 1 0,0 0 0,-1 1 0,1-1 1,0 1-1,0 0 0,0 0 0,0 1 0,0-1 1,1 1-1,-1 0 0,1 1 0,-1-1 0,1 1 1,1 0-1,-1 0 0,-5 7 0,4-4-459,0 0 0,0 0-1,1 1 1,0-1 0,0 1 0,-4 13 0,1 25-9218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3.183"/>
    </inkml:context>
    <inkml:brush xml:id="br0">
      <inkml:brushProperty name="width" value="0.025" units="cm"/>
      <inkml:brushProperty name="height" value="0.025" units="cm"/>
    </inkml:brush>
  </inkml:definitions>
  <inkml:trace contextRef="#ctx0" brushRef="#br0">0 7 10634,'0'0'13506,"1"8"-12411,2 11-341,0 0 1,0 0-1,11 30 0,-12-45-674,-1 1-1,1 0 0,0-1 1,0 0-1,1 1 0,-1-1 0,1 0 1,0 0-1,0-1 0,0 1 0,1 0 1,-1-1-1,1 0 0,0 0 1,0 0-1,0 0 0,0-1 0,0 0 1,1 1-1,-1-2 0,9 4 0,-2-4-227,0 0 0,0 0 0,0-1 0,0-1-1,-1 0 1,1 0 0,0-1 0,-1 0 0,1-1-1,-1 0 1,0-1 0,1 0 0,-2-1 0,1 0 0,-1 0-1,1-1 1,-2 0 0,1-1 0,9-9 0,-10 9-945,0-1 1,-1-1-1,0 1 1,0-1-1,-1 0 1,0-1-1,-1 0 1,0 1-1,-1-2 1,0 1-1,6-21 1,-59 123 9462,34-55-5429,-15 54 0,26-75-2616,1 0 0,0 0 0,1 0 0,1 1 0,1-1 0,1 20 0,0-32-438,-1-1-1,1 0 0,0 0 1,0 1-1,0-1 0,0 0 1,0 0-1,1 0 0,-1 0 1,3 3-1,6 3-2762,3-3-3328,0-5-7798</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4.723"/>
    </inkml:context>
    <inkml:brush xml:id="br0">
      <inkml:brushProperty name="width" value="0.025" units="cm"/>
      <inkml:brushProperty name="height" value="0.025" units="cm"/>
    </inkml:brush>
  </inkml:definitions>
  <inkml:trace contextRef="#ctx0" brushRef="#br0">0 85 16944,'0'3'1890,"13"-3"192,15 0-321,14-4-672,9-5-256,7-4-384,6 3-321,-1-2-32,-1 1-480,-13 2-770,-12 1-703,-10 1-1699,-20 2-1504</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5.101"/>
    </inkml:context>
    <inkml:brush xml:id="br0">
      <inkml:brushProperty name="width" value="0.025" units="cm"/>
      <inkml:brushProperty name="height" value="0.025" units="cm"/>
    </inkml:brush>
  </inkml:definitions>
  <inkml:trace contextRef="#ctx0" brushRef="#br0">0 27 13164,'0'0'6086,"48"34"-5029,-3-34 0,11 0-32,5-2-416,-1-9-449,4 0-128,-13 0-1666,-4-1-3587,-13-2-4868</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5.635"/>
    </inkml:context>
    <inkml:brush xml:id="br0">
      <inkml:brushProperty name="width" value="0.025" units="cm"/>
      <inkml:brushProperty name="height" value="0.025" units="cm"/>
    </inkml:brush>
  </inkml:definitions>
  <inkml:trace contextRef="#ctx0" brushRef="#br0">0 279 12139,'0'0'3673,"2"-9"-1687,0 2-1815,0 1 0,0-1 0,1 1-1,0-1 1,0 1 0,1 0 0,-1 0 0,1 0 0,1 0-1,-1 1 1,1 0 0,0 0 0,7-6 0,10-7 27,0-2 0,-2-1 1,0 0-1,-1-2 0,-1 0 0,16-28 1,-34 50-189,0 1 1,0 0-1,0 0 0,0 0 1,0 0-1,0 0 1,0 0-1,0-1 1,0 1-1,0 0 0,0 0 1,0 0-1,0 0 1,1 0-1,-1 0 1,0-1-1,0 1 0,0 0 1,0 0-1,0 0 1,0 0-1,0 0 1,0 0-1,1 0 0,-1 0 1,0 0-1,0-1 1,0 1-1,0 0 1,0 0-1,0 0 0,1 0 1,-1 0-1,0 0 1,0 0-1,0 0 0,0 0 1,0 0-1,1 0 1,-1 0-1,0 0 1,0 0-1,0 0 0,0 0 1,0 0-1,0 0 1,1 1-1,-1-1 1,0 0-1,0 0 0,0 0 1,0 0-1,0 0 1,0 0-1,1 0 1,3 13 378,4 27 130,-6-24-202,2-1-45,0 0-1,1 0 0,0-1 0,1 1 1,11 17-1,-13-25-359,1-1-1,-1 1 1,1-1 0,1 0 0,7 7 0,-10-11-359,1 1 1,-1 0 0,1-1-1,-1 0 1,1 0 0,0 0-1,0 0 1,0-1 0,0 0-1,7 2 1,4-2-8176</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6.125"/>
    </inkml:context>
    <inkml:brush xml:id="br0">
      <inkml:brushProperty name="width" value="0.025" units="cm"/>
      <inkml:brushProperty name="height" value="0.025" units="cm"/>
    </inkml:brush>
  </inkml:definitions>
  <inkml:trace contextRef="#ctx0" brushRef="#br0">0 0 14862,'0'0'6972,"0"14"-5920,9 146 1442,-7-134-2068,2-1 1,1 0 0,1 0 0,18 48 0,-23-70-377,0 0 1,1 0-1,-1 0 0,1 0 1,0 0-1,0 0 0,0 0 1,0-1-1,1 1 0,-1-1 1,1 0-1,0 1 0,-1-1 1,1 0-1,0-1 0,0 1 1,0 0-1,0-1 0,1 0 1,6 2-1,-7-3 10,0 0 1,0 0-1,0 0 1,0-1-1,0 1 1,0-1-1,0 0 0,0 0 1,-1 0-1,1 0 1,0-1-1,0 1 1,-1-1-1,1 1 0,-1-1 1,1 0-1,-1 0 1,0 0-1,0 0 1,0-1-1,0 1 1,0-1-1,0 1 0,1-4 1,19-34-91,-1 0 1,-1-2 0,-3 0-1,-2-1 1,14-59 0,-29 99-794,3-8 1145,-2 9-3455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8.747"/>
    </inkml:context>
    <inkml:brush xml:id="br0">
      <inkml:brushProperty name="width" value="0.025" units="cm"/>
      <inkml:brushProperty name="height" value="0.025" units="cm"/>
    </inkml:brush>
  </inkml:definitions>
  <inkml:trace contextRef="#ctx0" brushRef="#br0">108 21 7944,'0'0'5354,"-8"-2"-3886,0 0-1520,4 1 482,-1 0 1,1 0-1,-1 1 1,1-1-1,-1 1 1,1 0-1,-8 1 1,10-1-289,0 1 0,0-1 0,1 1 0,-1 0 0,0 0 1,1 0-1,-1 0 0,0 0 0,1 0 0,-1 0 0,1 1 0,0-1 1,-1 1-1,1-1 0,0 1 0,0-1 0,0 1 0,0-1 0,0 1 1,0 0-1,0 0 0,1 0 0,-1-1 0,0 4 0,-3 6 536,2-4-397,-1 1 1,1-1 0,0 1 0,1-1 0,-1 9-1,2-15-273,0 0 0,0 0 0,0 0 0,0 1 0,0-1 0,1 0 0,-1 0 0,0 0 0,0 0 0,1 0 0,-1 0-1,1 0 1,-1 0 0,1 0 0,0 0 0,-1 0 0,1 0 0,0 0 0,-1 0 0,1 0 0,0 0 0,0-1 0,0 1 0,0 0 0,0-1-1,0 1 1,0 0 0,0-1 0,0 0 0,0 1 0,0-1 0,0 0 0,0 1 0,1-1 0,-1 0 0,0 0 0,0 0 0,0 0-1,2 0 1,5-1 53,-1 1 0,1-2 0,-1 1 0,1-1 0,-1 0 0,0 0 0,0-1 0,0 0 0,0-1 0,0 1 0,0-1 0,-1-1 0,11-8 0,-9 6 7,0 0 1,-1-1 0,1 0 0,-1 0 0,-1 0 0,1-1 0,-2 0 0,1-1 0,5-12 0,-12 25-139,-6 43 103,6-44-35,1-1-1,0 1 1,-1-1-1,1 0 1,0 1 0,0-1-1,0 1 1,0-1 0,0 1-1,0-1 1,0 1-1,1-1 1,-1 1 0,1-1-1,-1 0 1,1 1 0,-1-1-1,1 1 1,0-1-1,-1 0 1,1 0 0,0 0-1,0 1 1,0-1 0,0 0-1,2 1 1,8-1 36,0 0 0,-1-1 1,1-1-1,0 0 0,0-1 0,-1 0 1,1 0-1,-1-1 0,1 0 1,-1-1-1,0 0 0,-1-1 0,17-9 1,48-19 125,-74 33-164,1 0 0,0 0 0,-1 0 0,1 0 0,-1 0 0,1 0 0,-1 0 0,1 0 0,0 1 0,-1-1 0,1 0 0,-1 0 0,1 1 0,-1-1 0,1 0 0,-1 1 0,1-1 0,-1 0 0,0 1 0,1-1 0,-1 1 0,1-1 0,-1 1 0,0-1 0,0 1 0,1-1 0,-1 1 0,0-1 0,0 1 0,1-1 0,-1 1 0,0 0 0,0-1 0,0 1 0,0-1 0,0 1 0,0 0 0,0-1 0,0 1 0,0-1 0,0 2 0,0 41-308,1-11 146,0-31 176,0 0 0,0 0 0,0 0 0,0 0 0,0 0 0,0 0 0,0 0-1,0 0 1,0 0 0,1-1 0,-1 1 0,0 0 0,0-1 0,1 1 0,-1-1-1,0 1 1,1-1 0,-1 0 0,1 1 0,-1-1 0,0 0 0,1 0 0,-1 0-1,1 0 1,-1 0 0,1 0 0,-1-1 0,0 1 0,1 0 0,-1-1 0,1 1-1,-1-1 1,2-1 0,3 1 102,0-1-1,0-1 0,0 1 1,0-1-1,-1 0 1,7-5-1,47-52 487,-59 60-688,1 0-1,-1 0 1,0 0 0,0 0-1,1 0 1,-1 0-1,0 0 1,1 0 0,-1 0-1,0 0 1,0 0 0,1 0-1,-1 0 1,0 0 0,1 0-1,-1 0 1,0 0-1,1 0 1,-1 0 0,0 0-1,0 0 1,1 0 0,-1 1-1,0-1 1,0 0-1,1 0 1,-1 0 0,0 0-1,0 1 1,0-1 0,1 0-1,-1 0 1,0 1-1,0-1 1,0 0 0,0 0-1,1 1 1,-1-1 0,0 0-1,0 1 1,0-1 0,0 0-1,0 0 1,0 1-1,0-1 1,0 0 0,0 1-1,0-1 1,0 0 0,0 0-1,0 1 1,3 6-3843,2-4-2425</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6.637"/>
    </inkml:context>
    <inkml:brush xml:id="br0">
      <inkml:brushProperty name="width" value="0.025" units="cm"/>
      <inkml:brushProperty name="height" value="0.025" units="cm"/>
    </inkml:brush>
  </inkml:definitions>
  <inkml:trace contextRef="#ctx0" brushRef="#br0">1 254 10890,'0'0'8846,"10"-4"-5317,2-1-3082,-1-1 0,0 0 0,0-1 0,0 0 0,-1-1 0,0 0 0,-1 0 0,1-1 0,-2 0 0,1-1 0,-1 0 0,-1 0 0,0-1 0,9-17 0,-14 23-369,0 0 1,-1 0-1,1-1 1,-1 1-1,0 0 1,-1-1-1,1 1 1,-1-12-1,0 16-73,0 0 0,0 0 0,-1 1-1,1-1 1,0 0 0,0 0 0,-1 0-1,1 0 1,-1 0 0,1 1 0,0-1-1,-1 0 1,0 0 0,1 1 0,-1-1-1,1 0 1,-1 1 0,0-1 0,1 0-1,-1 1 1,0-1 0,-1 0 0,0 1-18,0 0 1,0-1-1,1 1 1,-1 0-1,0 0 1,0 1-1,0-1 1,1 0-1,-1 0 1,0 1-1,0-1 1,1 1-1,-1 0 0,0-1 1,1 1-1,-3 2 1,-2 1 9,1 0-1,0 1 1,0 0 0,0 0-1,1 1 1,-1-1 0,1 1-1,1 0 1,-1 0 0,1 0-1,0 0 1,1 1 0,-1-1-1,1 1 1,0-1 0,1 1-1,0 0 1,0 0 0,0 0-1,1 0 1,0 0 0,0 0-1,2 11 1,0-15 4,-1 0 0,1 0 0,-1-1 0,1 1 0,0 0 1,0-1-1,0 1 0,0-1 0,1 1 0,-1-1 0,1 0 0,-1 0 0,1 0 1,0-1-1,-1 1 0,1 0 0,0-1 0,0 0 0,0 0 0,1 0 0,-1 0 1,6 1-1,10 1-270,0 0 1,30 1-1,-37-4-88,-6 1 307,0-1 0,0 1 0,-1-1 1,1-1-1,0 1 0,0-1 0,0 0 1,10-4-1,-14 4 101,0-1 0,0 1 1,0-1-1,0 1 0,0-1 0,0 0 1,-1 0-1,1 0 0,0 0 1,-1 0-1,0 0 0,0 0 0,1-1 1,-1 1-1,0 0 0,-1-1 0,1 1 1,0 0-1,-1-1 0,1 1 1,-1-1-1,0-3 0,1-5 70,2-9 343,-1 0 0,-1-40 0,-1 56-435,0-1 0,-1 0 0,0 1-1,0-1 1,0 1 0,0 0-1,-1-1 1,1 1 0,-1 0-1,0 0 1,0 0 0,-1 0 0,1 0-1,-1 1 1,0-1 0,0 1-1,0-1 1,0 1 0,-5-2-1,8 4-209,30 9-4170,-23-6 2404,0-1 1,0 0-1,0-1 0,0 0 0,9 0 0,-13 0 939,14-1-7155</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6.983"/>
    </inkml:context>
    <inkml:brush xml:id="br0">
      <inkml:brushProperty name="width" value="0.025" units="cm"/>
      <inkml:brushProperty name="height" value="0.025" units="cm"/>
    </inkml:brush>
  </inkml:definitions>
  <inkml:trace contextRef="#ctx0" brushRef="#br0">40 1 12236,'0'0'5797,"-4"9"-3640,-5 23-748,1 0 0,1 1 1,2 0-1,1 0 0,2 0 1,2 39-1,0-69-1386,-1-1 0,2 0-1,-1 1 1,0-1 0,0 1-1,1-1 1,-1 0 0,1 1-1,0-1 1,0 0 0,0 0 0,0 1-1,0-1 1,0 0 0,0 0-1,1 0 1,-1 0 0,1 0 0,0-1-1,-1 1 1,1 0 0,0-1-1,0 0 1,0 1 0,0-1 0,0 0-1,0 0 1,1 0 0,-1 0-1,0 0 1,0 0 0,1-1-1,-1 1 1,3-1 0,0 0-52,-1 0 1,0 0-1,0-1 0,1 0 1,-1 0-1,0 0 0,0 0 1,0-1-1,0 1 1,0-1-1,-1 0 0,1 0 1,0 0-1,-1-1 0,1 0 1,-1 1-1,0-1 1,4-4-1,-2 0-157,0-1-1,0 1 1,-1-1-1,1 0 1,2-9 0,-3 10-511,-6 29 256,0-4 396,1-13-462,1 0-1,0 0 1,0 0-1,0 0 0,0 0 1,1-1-1,0 1 1,0 0-1,2 5 1,-3-9 294,1 0 0,-1 0 0,1 0 0,-1-1 0,1 1 0,-1 0 0,1 0-1,-1-1 1,1 1 0,0 0 0,0-1 0,-1 1 0,1-1 0,0 1 0,0-1 0,0 1 0,-1-1 0,1 1 0,0-1 0,2 1 0,-1-1-60,-1 0-1,1 0 1,0-1-1,0 1 1,0 0 0,0-1-1,-1 1 1,1-1-1,0 1 1,0-1 0,-1 0-1,1 0 1,0 0-1,2-1 1,11-13-7356</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8.197"/>
    </inkml:context>
    <inkml:brush xml:id="br0">
      <inkml:brushProperty name="width" value="0.025" units="cm"/>
      <inkml:brushProperty name="height" value="0.025" units="cm"/>
    </inkml:brush>
  </inkml:definitions>
  <inkml:trace contextRef="#ctx0" brushRef="#br0">77 307 8200,'0'0'16042,"1"9"-15151,4 56 1938,-5-66-2833,1-1-1,-1 1 1,1-1-1,-1 0 0,1 1 1,0 0-1,0-1 1,-1 1-1,1-1 0,0 1 1,0 0-1,0 0 1,1-1-1,-1 1 0,0 0 1,0 0-1,3-1 1,-2 1 8,-1-1 0,1 1 1,-1 0-1,1 0 0,-1-1 1,1 1-1,-1-1 0,0 1 1,0-1-1,0 0 1,0 1-1,0-1 0,0 0 1,0 0-1,-1 0 0,1 0 1,0 1-1,0-5 0,-1 6 7,0-1 0,0 0 0,-1 0 0,1 0 0,0 1 0,0-1 0,0 0 0,0 0-1,-1 0 1,1 1 0,0-1 0,-1 0 0,1 1 0,-1-1 0,1 0 0,0 1 0,-1-1 0,0 0-1,1 1 1,-1-1 0,1 1 0,-1-1 0,0 1 0,1-1 0,-1 1 0,0 0 0,1-1-1,-2 1 1,-27-1 468,23 1-386,1 2 0,0-1 0,0 0 0,0 1 0,1 0 0,-1 0 0,0 1 0,1-1 0,-8 6 0,10-6-36,0 0 0,0 0 1,0 0-1,0 1 1,0-1-1,0 1 0,1-1 1,-1 1-1,1-1 0,0 1 1,0 0-1,0 0 0,0-1 1,0 1-1,0 0 1,1 0-1,0 0 0,-1 0 1,1 0-1,0 0 0,0 0 1,1 0-1,-1 0 1,0 0-1,1 0 0,0 0 1,1 3-1,0-3-39,0 0 0,0 0 0,0 0 1,1-1-1,-1 1 0,1-1 0,-1 0 0,1 0 0,0 0 0,0 0 0,-1 0 1,2 0-1,-1-1 0,0 0 0,0 1 0,0-1 0,1 0 0,-1-1 0,0 1 1,1-1-1,-1 1 0,7-1 0,-2 0-7,1-1-1,-1 0 1,0 0 0,0-1-1,0 0 1,-1 0 0,1-1-1,0 0 1,-1 0 0,0-1-1,1 0 1,7-6 0,-11 7-90,1 0 0,-1-1 1,0 1-1,0-1 0,-1 0 0,1 0 1,-1 0-1,0 0 0,0-1 0,0 1 1,-1-1-1,0 0 0,1 0 0,-2 0 1,1 0-1,0 0 0,-1 0 0,0-1 1,0-9-1,-1 15 68,0 0-1,0-1 1,0 1-1,0 0 1,0-1 0,0 1-1,-1 0 1,1 0-1,0-1 1,0 1 0,0 0-1,0-1 1,-1 1 0,1 0-1,0 0 1,0 0-1,-1-1 1,1 1 0,0 0-1,0 0 1,-1 0-1,1 0 1,0 0 0,-1-1-1,1 1 1,0 0-1,-1 0 1,1 0 0,0 0-1,-1 0 1,1 0 0,0 0-1,0 0 1,-1 0-1,1 0 1,0 0 0,-1 0-1,1 0 1,0 1-1,-1-1 1,1 0 0,0 0-1,0 0 1,-1 0 0,1 0-1,0 1 1,0-1-1,-1 0 1,1 0 0,0 0-1,0 1 1,-1-1-1,1 0 1,0 0 0,0 1-1,0-1 1,0 0-1,-1 1 1,1-1 0,0 0-1,-15 14-56,11-9 124,1 1 1,0-1-1,0 1 1,0-1 0,1 1-1,0 0 1,0 0-1,0 0 1,1 0-1,0 0 1,0 0 0,1 0-1,-1 1 1,2 8-1,-1-13-42,1-1 0,-1 0-1,1 0 1,-1 0-1,1 0 1,0 0-1,-1 0 1,1 0-1,0 0 1,0 0-1,-1 0 1,1 0 0,0-1-1,0 1 1,0 0-1,0-1 1,0 1-1,0 0 1,0-1-1,0 1 1,1-1 0,-1 0-1,0 1 1,0-1-1,0 0 1,0 0-1,1 0 1,-1 0-1,0 0 1,0 0 0,0 0-1,1 0 1,-1 0-1,0 0 1,2-1-1,2 0 33,1 1 0,-1-1 0,0-1-1,0 1 1,0-1 0,0 1 0,6-4 0,2-4-100,-1-1 0,0-1 1,0 1-1,-1-2 0,0 0 1,-1 0-1,-1-1 0,0 0 1,-1 0-1,0-1 1,-1 0-1,0 0 0,-1-1 1,-1 0-1,0 0 0,-1-1 1,-1 1-1,-1-1 0,0 0 1,0-19-1,-2 33 3,0-1 0,0 1 0,0-1 0,0 1 1,-1 0-1,1-1 0,-1 1 0,0 0 0,1 0 0,-1 0 0,0-1 0,0 1 0,0 0 0,-1 0 0,1 0 0,-3-2 0,3 3 36,0 0 0,0 1-1,0-1 1,-1 0-1,1 1 1,0-1-1,-1 1 1,1-1 0,-1 1-1,1 0 1,0 0-1,-1-1 1,1 1-1,-1 0 1,1 0 0,-1 0-1,1 1 1,0-1-1,-1 0 1,1 0-1,-1 1 1,1-1-1,0 1 1,-1-1 0,1 1-1,0 0 1,0 0-1,-2 1 1,-3 2 13,0 1 0,0 0 0,1 0-1,0 1 1,0 0 0,0 0 0,1 0 0,-1 0 0,2 0 0,-1 1 0,-3 9-1,0-1 214,2 0-1,0 1 0,0-1 0,-3 22 0,7-28-127,0 1 1,0 0-1,1-1 0,0 1 1,0 0-1,1-1 1,0 1-1,1-1 1,5 16-1,-6-21-74,1-1 1,0 0-1,0 1 1,0-1-1,0 0 1,0 0-1,1 0 1,0-1-1,-1 1 1,1-1-1,0 1 1,0-1-1,0 0 1,0 0-1,1 0 1,-1-1-1,0 1 1,1-1-1,0 1 1,-1-1-1,1 0 1,-1-1-1,1 1 1,0-1-1,0 1 1,-1-1-1,6-1 1,-3 1 19,0-1 0,0 1 0,0-1 0,0-1 0,0 1 0,-1-1 1,1 0-1,0 0 0,-1-1 0,0 0 0,0 0 0,7-5 0,-2 1-2,0-2 0,-1 1-1,0-1 1,-1 0 0,11-17 0,-2 1-12,-3 0 0,0-1 0,-1-1 0,11-35-1,-17 41-43,-2 1 0,0-1-1,-1 0 1,-1 0 0,0-28-1,-6 36-86,-6 17-69,-6 19 27,9-5 186,1 0-1,2 0 1,-1 1-1,2-1 1,1 1-1,0 0 1,1-1-1,5 36 1,5 5 54,25 80 0,-27-109-195,-14-42-66,0 1 0,-1 0 0,-1 1 1,1 0-1,-2 0 0,1 0 0,-16-12 0,8 7 14,1-1-1,0-1 1,-21-31 0,36 47 169,-1 1 0,1-1 0,0 1 1,-1 0-1,1-1 0,0 1 0,0-1 1,0 1-1,-1-1 0,1 0 0,0 1 1,0-1-1,0 1 0,0-1 0,0 1 1,0-1-1,0 1 0,0-1 0,0 1 1,0-1-1,0 0 0,0 1 0,0-1 1,1 1-1,-1-1 0,0 1 0,0-1 1,1 1-1,-1-1 0,0 1 0,0-1 1,1 1-1,-1 0 0,1-1 0,-1 1 1,0-1-1,1 1 0,-1 0 0,1-1 1,29-4 102,38 13-918,-60-6 385,66 11-9724,-52-12 3675</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8.669"/>
    </inkml:context>
    <inkml:brush xml:id="br0">
      <inkml:brushProperty name="width" value="0.025" units="cm"/>
      <inkml:brushProperty name="height" value="0.025" units="cm"/>
    </inkml:brush>
  </inkml:definitions>
  <inkml:trace contextRef="#ctx0" brushRef="#br0">0 1 5765,'11'0'11310,"-5"11"-4518,-4 31-2329,-2-37-4358,-1 0 0,1-1-1,0 1 1,0 0 0,1 0 0,-1-1-1,1 1 1,0 0 0,0-1 0,1 1 0,-1-1-1,5 8 1,-4-11-94,-1 0 0,1 0 0,0 0 0,0 0 0,0-1 0,-1 1 0,1 0 0,0-1 0,0 0 0,0 1 0,0-1 0,0 0 0,0 0 0,0 0 0,0-1 0,0 1 0,0 0 0,0-1 0,0 1 0,0-1 0,0 1 0,-1-1 0,1 0 0,0 0 0,0 0 0,2-2 0,45-34-818,-42 31 495,2-2-67,-7 5 135,0 0 0,1 1 1,-1-1-1,1 1 1,0 0-1,0 0 0,0 0 1,0 0-1,0 1 1,5-3-1,-6 39 725,-2-32-415,1 1 1,0-1 0,-1 1 0,1-1-1,1 0 1,-1 0 0,0 1 0,1-1 0,0 0-1,0 0 1,-1-1 0,2 1 0,-1 0 0,0-1-1,1 1 1,-1-1 0,1 0 0,-1 1-1,1-1 1,0-1 0,0 1 0,0 0 0,0-1-1,1 1 1,-1-1 0,0 0 0,0 0-1,1 0 1,-1-1 0,1 1 0,-1-1 0,1 0-1,-1 0 1,1 0 0,-1 0 0,5-1 0,-2 0-94,1 0 0,-1 0 1,1 0-1,-1 0 0,0-1 1,1 0-1,-1-1 0,0 1 1,0-1-1,0 0 0,-1-1 1,1 1-1,-1-1 0,0 0 1,0-1-1,0 1 0,-1-1 1,7-7-1,1-20-489,-11 17 197,-1 15 312,-1-1-1,1 1 1,0 0 0,-1 0 0,1-1 0,0 1-1,0 0 1,-1 0 0,1 0 0,0 0 0,-1-1-1,1 1 1,0 0 0,-1 0 0,1 0 0,0 0-1,-1 0 1,1 0 0,-1 0 0,1 0 0,0 0-1,-1 0 1,1 0 0,0 0 0,-1 0 0,1 0-1,0 0 1,-1 0 0,1 0 0,0 1 0,-1-1-1,1 0 1,0 0 0,-1 0 0,1 1 0,-2 1 43,0-1 0,0 1 0,0 0 0,0 0 1,1 0-1,-1 0 0,1 0 0,0 0 0,-1 0 1,1 1-1,0-1 0,0 0 0,0 1 0,1-1 0,-1 1 1,1-1-1,-1 1 0,1 3 0,-1 0 40,0-1-1,1 1 1,0-1-1,0 1 1,0 0-1,1-1 1,1 9 0,-1-12-181,1 1 0,-1-1 1,0 0-1,0 0 0,1 0 1,-1 0-1,1 0 0,0 0 1,0-1-1,-1 1 0,1 0 1,0-1-1,0 0 0,0 1 1,1-1-1,2 1 0,-3-1-396,-1 0-1,1-1 0,-1 0 1,1 1-1,-1-1 0,1 0 0,-1 0 1,1 0-1,-1 0 0,1 0 0,0 0 1,-1 0-1,1 0 0,-1-1 1,1 1-1,-1-1 0,3-1 0,8-8-9966</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9.104"/>
    </inkml:context>
    <inkml:brush xml:id="br0">
      <inkml:brushProperty name="width" value="0.025" units="cm"/>
      <inkml:brushProperty name="height" value="0.025" units="cm"/>
    </inkml:brush>
  </inkml:definitions>
  <inkml:trace contextRef="#ctx0" brushRef="#br0">0 0 11403,'0'0'1537,"9"6"-362,93 52-397,-89-52-875,0 0 0,0-1 1,0 0-1,0-1 1,1 0-1,0-1 1,18 1-1,-30-4 1234,-21 3 3748,-17-9-3022,10 2-1303,14 3-465,-40 2 504,51-1-563,-1-1 1,1 1-1,0 0 1,0 1-1,0-1 1,-1 0 0,1 0-1,0 0 1,0 1-1,0-1 1,0 1-1,-1-1 1,1 1-1,0-1 1,0 1 0,0 0-1,0-1 1,0 1-1,0 0 1,1 0-1,-1 0 1,0 0-1,0 0 1,0 0 0,1 0-1,-1 0 1,1 0-1,-1 0 1,1 0-1,-1 0 1,0 2-1,2-2-37,-1 0-1,0 0 0,1 0 1,-1 0-1,1 0 0,-1 0 1,1 0-1,-1 0 0,1 0 0,0 0 1,-1 0-1,1-1 0,0 1 1,0 0-1,0 0 0,0-1 1,0 1-1,-1-1 0,1 1 1,0-1-1,0 1 0,0-1 0,0 0 1,3 1-1,31 8-405,-26-7 178,56 10-1159,-39-8 1174,-1 0 1,0 2-1,0 1 1,0 1 0,43 20-1,-66-27 288,-1-1-1,0 1 0,0-1 1,0 1-1,0-1 0,0 1 1,-1-1-1,1 1 0,0 0 1,0-1-1,0 1 0,0 0 1,-1 0-1,1 0 0,0 0 1,-1 0-1,1 0 0,-1 0 1,1 0-1,-1 0 0,1 0 1,-1 0-1,0 0 0,1 0 1,-1 0-1,0 0 0,0 2 1,-1-2 78,1 1 0,-1-1-1,0 0 1,0 0 0,0 0 0,0 1 0,0-1 0,0 0 0,-1 0 0,1-1 0,0 1 0,0 0-1,-1 0 1,1-1 0,0 1 0,-4 0 0,-7 4 594,-1-2-1,1 0 1,-17 2-1,-47 1-351,26-6-7279,38-1-237</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9.996"/>
    </inkml:context>
    <inkml:brush xml:id="br0">
      <inkml:brushProperty name="width" value="0.025" units="cm"/>
      <inkml:brushProperty name="height" value="0.025" units="cm"/>
    </inkml:brush>
  </inkml:definitions>
  <inkml:trace contextRef="#ctx0" brushRef="#br0">126 139 18866,'0'0'2504,"-9"0"-503,3 0-1856,1 1-1,-1 0 0,1 0 0,0 1 0,-1-1 0,1 1 0,0 0 1,0 1-1,0-1 0,0 1 0,1 0 0,-1 0 0,1 1 0,-1-1 0,1 1 1,0 0-1,1 0 0,-1 0 0,1 1 0,-1-1 0,1 1 0,1 0 1,-1 0-1,1 0 0,-4 10 0,6-14-131,-1 1 1,1-1-1,-1 1 1,1-1-1,0 1 0,0-1 1,-1 1-1,1 0 1,0-1-1,1 1 0,-1-1 1,0 1-1,0-1 1,1 1-1,-1-1 1,1 1-1,-1-1 0,1 1 1,-1-1-1,1 0 1,0 1-1,0-1 0,0 0 1,0 0-1,0 0 1,0 1-1,0-1 0,0 0 1,0 0-1,0 0 1,1-1-1,-1 1 1,0 0-1,1 0 0,-1-1 1,1 1-1,-1-1 1,1 1-1,-1-1 0,1 0 1,-1 1-1,1-1 1,-1 0-1,1 0 0,-1 0 1,1 0-1,-1 0 1,1 0-1,-1-1 0,3 0 1,7 0 22,-1-1-1,0 0 1,0-1 0,-1 0 0,1 0-1,15-9 1,-5 0-38,0 0-1,-1-1 0,0-1 0,28-29 1,-38 34 4,0-1 1,-1 1 0,0-2-1,-1 1 1,0-1 0,-1 0-1,0 0 1,-1-1 0,0 0 0,3-14-1,-7 25-1,-1 0-1,1 0 1,-1 0 0,1 0-1,-1-1 1,0 1 0,0 0-1,0 0 1,0 0-1,0 0 1,0-1 0,0 1-1,0 0 1,0 0 0,-1 0-1,1 0 1,0 0-1,-1-1 1,0 0 0,1 2-1,-1 0 0,1 0 0,-1 0 0,0 0 0,1 0 0,-1 0 0,1 0 0,-1 0 0,0 0 0,1 0 1,-1 0-1,1 0 0,-1 1 0,0-1 0,1 0 0,-1 0 0,1 1 0,-1-1 0,1 0 0,-1 1 0,1-1 0,-1 1 0,1-1 1,-1 1-1,-31 34 119,26-26 34,-1 0 0,2 0 1,-1 0-1,2 1 1,-1 0-1,1 0 0,1 0 1,-1 0-1,2 1 1,-1-1-1,2 1 0,-1 0 1,2-1-1,0 17 1,0-24-147,0-1 0,1 1 1,-1-1-1,1 0 1,0 1-1,0-1 1,0 0-1,0 1 0,0-1 1,1 0-1,-1 0 1,1 0-1,-1 0 1,1 0-1,0 0 0,-1-1 1,1 1-1,0-1 1,3 3-1,0-2 11,0 1 1,0-1-1,0 0 0,0 0 1,0 0-1,1-1 0,-1 0 1,10 1-1,-6-1-58,0-1 0,1 0 0,-1 0 0,0-1-1,1 0 1,-1-1 0,0 0 0,0 0 0,0-1 0,13-6-1,-15 5-98,36-24-799,-41 26 925,0 1 0,0-1 1,0 0-1,0 1 0,0-1 0,-1 0 0,1 0 1,-1 0-1,0 0 0,1-1 0,-1 1 0,0 0 1,0-1-1,-1 1 0,1 0 0,0-1 0,0-4 1,-12 25 97,9-9-54,1-1 1,0 0-1,1 1 0,-1-1 0,1 0 1,1 1-1,0-1 0,0 1 1,0-1-1,1 0 0,4 11 0,-4-16-25,-1 1-1,1-1 0,0 1 0,0-1 0,0 0 0,0 0 0,0 0 0,1 0 0,-1 0 0,1-1 0,0 1 0,0-1 0,0 1 0,0-1 1,0 0-1,1-1 0,-1 1 0,1 0 0,-1-1 0,1 0 0,-1 0 0,1 0 0,0 0 0,0 0 0,-1-1 0,8 0 0,-10 0 2,0 0-1,0 0 0,0-1 0,0 1 0,0 0 0,0-1 1,0 1-1,-1-1 0,1 1 0,0-1 0,0 1 0,0-1 0,-1 0 1,1 1-1,0-1 0,-1 0 0,1 0 0,-1 0 0,1 1 1,-1-1-1,1 0 0,-1 0 0,0 0 0,1 0 0,-1 0 1,0 0-1,1 0 0,-1 0 0,0 0 0,0-1 0,2-36 300,-2 32-205,-2-35 697,-14-78-1,6 58-64,10 61-732,0-1 0,0 1 0,0-1 0,0 1 0,0-1 0,0 1 0,0-1 0,0 1 0,0-1 0,0 1 0,0-1 0,0 1 0,0-1 0,0 1 0,1-1 0,-1 1 0,0-1 0,0 1 0,1 0 0,-1-1 0,0 1-1,1-1 1,-1 1 0,0 0 0,1-1 0,-1 1 0,1 0 0,-1-1 0,0 1 0,1 0 0,-1 0 0,1-1 0,-1 1 0,1 0 0,24 0-172,29 16-1035,-52-15 1027,73 22-6280,-34-14-727</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20.797"/>
    </inkml:context>
    <inkml:brush xml:id="br0">
      <inkml:brushProperty name="width" value="0.025" units="cm"/>
      <inkml:brushProperty name="height" value="0.025" units="cm"/>
    </inkml:brush>
  </inkml:definitions>
  <inkml:trace contextRef="#ctx0" brushRef="#br0">228 245 5061,'0'0'2146,"12"-10"235,38-28-642,-20 17 1472,-1-1-1,51-52 1,-78 72-2921,1-1 0,-1 0 1,-1 1-1,1-1 1,0 0-1,-1 0 1,1 0-1,-1 0 1,0 0-1,0-1 1,0 1-1,0 0 1,-1 0-1,1-6 1,-1 7-202,-1 1 0,1-1 0,0 1 0,-1 0 0,1-1 0,-1 1 0,0 0 0,1-1 0,-1 1 0,0 0 0,0 0 0,0 0 0,0-1 0,0 1 0,0 0 0,0 0 0,0 1 0,0-1 0,0 0 0,-1 0 0,1 1 0,0-1 0,-1 0 0,1 1 0,0-1 0,-1 1 0,1 0 0,-1-1 0,1 1 0,0 0 0,-1 0-1,1 0 1,-3 0 0,-11 0-36,-1 0-1,0 1 0,1 1 0,-1 1 0,1 0 1,0 1-1,0 0 0,0 2 0,0-1 0,1 2 0,0 0 1,0 0-1,1 2 0,-17 13 0,12-9 45,1 1 0,1 1 0,1 0-1,0 1 1,1 1 0,1 0 0,0 1 0,1 1 0,-16 35-1,25-49-80,1 1-1,0-1 0,0 0 0,1 1 0,0-1 0,0 1 0,0-1 0,1 1 0,-1-1 0,1 1 0,1 0 0,-1-1 0,1 1 0,2 10 0,-1-13-13,-1 0 1,1 0-1,0 0 1,0 0-1,0 0 0,0 0 1,1 0-1,-1-1 1,1 1-1,-1-1 0,1 1 1,0-1-1,0 0 0,0 0 1,0-1-1,1 1 1,-1-1-1,0 1 0,1-1 1,-1 0-1,1 0 1,-1-1-1,6 1 0,11 2-32,0-1 0,-1-1-1,1-1 1,0-1 0,-1 0-1,1-2 1,21-5 0,-31 6 11,0-1 1,-1 0 0,1-1 0,-1 0 0,0 0-1,0-1 1,0 0 0,-1 0 0,0-1 0,0 0-1,0-1 1,-1 0 0,0 0 0,0 0 0,9-14 0,-15 19 12,1 1 1,-1 0 0,0-1 0,0 1 0,0-1 0,0 0 0,0 1 0,-1-1 0,1 0 0,0 1 0,-1-1 0,1 0 0,-1 0 0,0 0-1,1 1 1,-1-1 0,0 0 0,0 0 0,0 0 0,0 0 0,-1 0 0,1 1 0,0-1 0,-1 0 0,1 0 0,-1 0 0,0 1 0,0-1-1,0 0 1,1 1 0,-1-1 0,-1 1 0,1-1 0,0 1 0,0 0 0,0-1 0,-1 1 0,1 0 0,-1 0 0,1 0 0,-1 0 0,0 0-1,1 0 1,-1 0 0,0 0 0,1 1 0,-1-1 0,0 1 0,0-1 0,-2 1 0,-13-4 20,0 2 1,1 0-1,-1 1 0,-23 1 1,27 0 11,-16 0 31,28 0-84,4 0-33,10-1-38,0-1 1,1 0-1,-1-1 0,24-9 1,-27 8-47,0 1 1,0 0-1,0 0 1,1 1 0,-1 0-1,1 1 1,-1 0-1,1 1 1,0 0 0,17 2-1,-25 0 132,0-1 0,-1 0 0,1 1 0,-1 0 0,1 0 0,-1 0 0,1 0 0,-1 0 0,0 0 0,0 0 0,0 1-1,0-1 1,-1 1 0,1-1 0,-1 1 0,1 0 0,-1 0 0,0-1 0,0 1 0,1 6 0,10 63 745,-11 44 1188,-1-116-1947,0 0 0,0 1 0,0-1 1,0 0-1,0 1 0,0-1 0,0 0 0,0 0 1,0 1-1,0-1 0,0 0 0,0 0 0,0 1 1,0-1-1,0 0 0,1 0 0,-1 1 0,0-1 1,0 0-1,0 0 0,0 1 0,0-1 0,1 0 1,-1 0-1,0 0 0,0 1 0,0-1 0,1 0 0,-1 0 1,0 0-1,0 0 0,0 1 0,1-1 0,-1 0 1,0 0-1,1 0 0,-1 0 0,0 0 0,0 0 1,1 0-1,12-6-2653,9-16-4288,-10-5-2702</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21.469"/>
    </inkml:context>
    <inkml:brush xml:id="br0">
      <inkml:brushProperty name="width" value="0.025" units="cm"/>
      <inkml:brushProperty name="height" value="0.025" units="cm"/>
    </inkml:brush>
  </inkml:definitions>
  <inkml:trace contextRef="#ctx0" brushRef="#br0">50 45 10570,'-2'9'3336,"-15"64"1767,-7 22 2294,18-32-5809,6-63-1585,0-1-1,0 1 0,0 0 1,0 0-1,0-1 0,0 1 0,1 0 1,-1 0-1,0 0 0,0 0 0,0-1 1,0 1-1,0 0 0,1 0 0,-1 0 1,0 0-1,0 0 0,0-1 1,1 1-1,-1 0 0,0 0 0,0 0 1,0 0-1,1 0 0,-1 0 0,0 0 1,0 0-1,1 0 0,-1 0 1,0 0-1,0 0 0,0 0 0,1 0 1,-1 0-1,0 0 0,0 0 0,1 0 1,-1 0-1,0 0 0,0 0 0,0 0 1,1 0-1,-1 0 0,0 1 1,0-1-1,0 0 0,0 0 0,1 0 1,-1 0-1,0 1 0,0-1 0,0 0 1,0 0-1,0 0 0,1 0 0,-1 1 1,0-1-1,0 0 0,0 0 1,0 0-1,0 1 0,0-1 0,0 0 1,0 0-1,0 1 0,0-1 0,0 0 1,0 0-1,0 1 0,12-16-187,-4-5-542,-1 0 0,8-35 0,-12 40 411,0 0 0,1 1 0,1-1 0,0 1 0,1 0-1,15-25 1,-20 38 333,0 0 0,0 1 0,0-1-1,-1 0 1,1 0 0,0 1 0,0-1 0,1 1-1,-1-1 1,0 1 0,0-1 0,0 1 0,0-1-1,0 1 1,0 0 0,1 0 0,-1 0 0,0-1-1,0 1 1,0 0 0,1 1 0,-1-1 0,0 0-1,0 0 1,0 0 0,0 1 0,2 0 0,37 17 676,-12-5-228,-18-11-344,0-1 1,0 0-1,0 0 1,0-1 0,0 0-1,0-1 1,12-2-1,-18 3-70,-1-1 0,1 0 0,-1 0 0,1-1-1,-1 1 1,1-1 0,-1 1 0,0-1-1,0 0 1,5-4 0,-7 5-40,0-1 0,0 1 1,0 0-1,0-1 0,0 0 0,0 1 0,0-1 1,0 0-1,0 1 0,-1-1 0,1 0 0,-1 0 0,1 0 1,-1 1-1,0-1 0,0 0 0,0 0 0,0 0 1,0 0-1,0 0 0,-1-3 0,1 4-9,0 1-1,-1-1 0,1 0 1,-1 0-1,1 0 0,-1 0 1,1 0-1,-1 1 0,0-1 1,1 0-1,-1 0 0,0 1 1,1-1-1,-1 0 0,0 1 1,0-1-1,0 1 0,0-1 1,1 1-1,-1 0 0,0-1 1,0 1-1,0 0 0,0 0 1,0-1-1,0 1 0,0 0 1,0 0-1,0 0 0,0 0 1,0 0-1,0 0 0,0 1 1,0-1-1,-2 1 0,0-1 15,0 1 0,0 0 0,0-1 0,0 1 0,0 1 0,0-1 0,1 0 0,-1 1 0,0-1 0,-3 4 0,0 2 89,0-1-1,1 1 0,1-1 0,-1 2 0,1-1 0,0 0 0,0 1 0,1-1 0,0 1 0,1 0 0,0 0 1,0 1-1,0-1 0,1 0 0,1 0 0,-1 1 0,1-1 0,0 0 0,3 15 0,-1-21-99,-1 1 0,1-1-1,0 0 1,-1 0 0,1 0-1,0 0 1,1 0 0,-1 0-1,0 0 1,0-1 0,1 1-1,-1-1 1,1 1 0,-1-1-1,1 0 1,0 0 0,-1-1-1,1 1 1,0 0 0,-1-1-1,1 0 1,0 1 0,0-1-1,0 0 1,3-1 0,5 1-58,0 0-1,0-1 1,0 0 0,0-1 0,14-4 0,-3-4-283,-1-1-1,0 0 1,0-2 0,-1-1-1,-1 0 1,-1-1 0,24-24-1,-42 38 323,0 1-1,0-1 1,1 1 0,-1-1-1,0 1 1,0-1-1,1 1 1,-1 0 0,1-1-1,-1 1 1,0-1-1,1 1 1,-1 0-1,1 0 1,-1-1 0,1 1-1,-1 0 1,1 0-1,-1-1 1,1 1 0,-1 0-1,1 0 1,0 0-1,-1 0 1,1 0-1,-1 0 1,1 0 0,-1 0-1,1 0 1,-1 0-1,1 0 1,0 0 0,-1 0-1,1 1 1,-1 19 2,-16 29 865,8-31-283,-12 33 1397,19-48-1881,0 0-1,0 1 1,0-1 0,1 0-1,-1 1 1,1-1 0,0 1 0,0-1-1,0 0 1,1 1 0,-1-1-1,2 6 1,-1-8-120,1 1 0,-1-1 0,0 0 0,0 1 0,1-1 0,-1 0 0,1 0 0,-1 0 0,1 0 0,-1 0 0,1 0 0,0-1 0,-1 1 0,1 0 0,0-1 0,-1 1-1,1-1 1,0 0 0,0 0 0,0 0 0,-1 0 0,1 0 0,0 0 0,0 0 0,0 0 0,-1-1 0,1 1 0,0-1 0,2 0 0,1 0-470,1 0-1,0-1 1,-1 0 0,1 0 0,-1-1-1,1 1 1,7-6 0,-8 3-686,0 1 0,-1-1 1,0 0-1,0 0 0,0 0 0,4-9 1,3-13-5468</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21.812"/>
    </inkml:context>
    <inkml:brush xml:id="br0">
      <inkml:brushProperty name="width" value="0.025" units="cm"/>
      <inkml:brushProperty name="height" value="0.025" units="cm"/>
    </inkml:brush>
  </inkml:definitions>
  <inkml:trace contextRef="#ctx0" brushRef="#br0">46 1 11979,'0'0'2888,"9"6"689,-3-1-3036,1 0-1,-1 1 0,0-1 1,0 1-1,-1 0 1,0 1-1,5 7 1,-8-11-375,0 0 1,-1 0 0,1 1-1,-1-1 1,0 0 0,0 1-1,0-1 1,-1 1 0,1-1-1,-1 1 1,0 0 0,0-1-1,0 1 1,0-1 0,0 1-1,-1 0 1,0-1 0,0 1-1,0-1 1,0 0 0,0 1-1,-4 4 1,0 1 341,-1-1-1,0 1 1,-1-2 0,0 1-1,0-1 1,-11 9 0,9-9-244,1 1 0,0 0 0,0 0 0,-9 13 0,17-20-265,0-1 0,0 0 0,0 0 0,0 0 0,0 0 0,-1 1 0,1-1 0,0 0 0,0 0 0,0 0 0,0 0 0,0 1 0,0-1 0,0 0 0,0 0 0,0 0 0,0 1 0,0-1 0,0 0 0,0 0 0,0 0 0,0 1 0,0-1 0,1 0 0,-1 0 0,0 0 0,0 0 0,0 1 0,0-1 0,0 0 0,0 0 0,0 0 0,0 0 0,1 0 0,-1 1 0,0-1 0,0 0 0,0 0 0,0 0 0,1 0 0,-1 0 0,0 0 0,0 0 0,1 0 0,13 3-8,19-3 39,-31 0-27,9-1-175,1 0 1,-1-1-1,1-1 1,-1 0-1,0 0 1,0-1-1,18-9 0,-22 9-954,0 0 0,0-1-1,-1 0 1,1 0 0,-1 0-1,0 0 1,6-9 0,2-5-5884</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22.201"/>
    </inkml:context>
    <inkml:brush xml:id="br0">
      <inkml:brushProperty name="width" value="0.025" units="cm"/>
      <inkml:brushProperty name="height" value="0.025" units="cm"/>
    </inkml:brush>
  </inkml:definitions>
  <inkml:trace contextRef="#ctx0" brushRef="#br0">0 18 10250,'0'0'12043,"51"4"-11979,-15-4-32,0 0-704,0 0-1827,-4-9-2401,-2-4-3845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9.550"/>
    </inkml:context>
    <inkml:brush xml:id="br0">
      <inkml:brushProperty name="width" value="0.025" units="cm"/>
      <inkml:brushProperty name="height" value="0.025" units="cm"/>
    </inkml:brush>
  </inkml:definitions>
  <inkml:trace contextRef="#ctx0" brushRef="#br0">113 165 11082,'0'0'2040,"3"-10"218,3-1-1179,14-32 1196,-14 13 5912,-22 66-7141,7-21-1072,2 0-47,-3 3-18,1 0 1,1 1 0,1 0 0,0 0-1,2 1 1,0 0 0,-3 27 0,8-47 63,1 1 1,0 0-1,-1 0 1,1-1 0,-1 1-1,1 0 1,0-1-1,0 1 1,-1-1 0,1 1-1,0-1 1,0 1-1,0-1 1,-1 0-1,1 1 1,0-1 0,0 0-1,0 0 1,0 1-1,0-1 1,0 0 0,0 0-1,-1 0 1,1 0-1,0 0 1,0 0 0,2-1-1,30-1-7,-12-2 117,29-2-543,-49 6 429,1 0 0,-1 0 0,0 0 0,0 1 0,0-1 0,1 0 0,-1 1 0,0-1 0,0 1 0,0-1 0,0 1 0,0-1 0,0 1 0,0 0 0,0 0 0,0-1 0,0 1 0,0 0 0,0 0 0,0 0-1,-1 0 1,1 0 0,0 0 0,-1 0 0,1 0 0,-1 1 0,1-1 0,-1 0 0,0 0 0,1 0 0,-1 1 0,0-1 0,0 0 0,0 2 0,0 8 91,0 1 0,-1 0 1,-1 0-1,0-1 0,0 1 0,-1-1 0,-1 1 1,0-1-1,0 0 0,-1-1 0,0 1 1,-1-1-1,0 0 0,-1 0 0,0-1 0,-1 0 1,0 0-1,0-1 0,-1 0 0,0 0 0,0-1 1,-1 0-1,0 0 0,-12 5 0,19-10-10,0-1-1,0 1 1,-1-1-1,1 1 1,-1-1-1,1 0 1,-1 0-1,1 0 1,-1-1-1,-3 1 1,6-2-57,0 1 0,0 0 0,0 0-1,0-1 1,0 1 0,0-1 0,0 1 0,0-1 0,0 1 0,0-1 0,0 1 0,0-1 0,1 0 0,-1 0 0,0 1 0,0-1 0,1 0 0,-1 0-1,1 0 1,-1 0 0,1 0 0,-1 0 0,1 0 0,-1 0 0,1 0 0,0 0 0,0 0 0,-1 0 0,1 0 0,0 0 0,0 0 0,0 0 0,0 0-1,0 0 1,0 0 0,1-2 0,0-5-57,0 0-1,1-1 1,0 1-1,0 0 1,1 0-1,0 0 1,0 0-1,1 0 1,0 1-1,1-1 1,-1 1-1,1 0 0,1 1 1,-1-1-1,11-8 1,13-12 52,2 1 1,34-22-1,-42 31-42,47-32 109,-40 31-41,-1-2-1,-1-1 1,-1-2-1,0 0 1,-2-2-1,29-37 1,-52 59 10,1 1 1,-1-1-1,0 0 1,-1 0-1,1 0 0,0 0 1,-1-1-1,0 1 1,0 0-1,0-1 1,0 1-1,0-1 1,-1 1-1,0 0 1,1-1-1,-1 0 1,0 1-1,-1-4 1,0 6 2,1-1 1,-1 1-1,1 0 1,-1 0 0,1 0-1,-1 0 1,0 0-1,0 0 1,0 1 0,1-1-1,-1 0 1,0 0 0,0 0-1,0 1 1,0-1-1,0 1 1,-1-1 0,1 1-1,-1-1 1,-2 0-4,1 0 0,-1 0 0,1 1 0,-1 0 0,1-1 0,-1 1 0,1 1 0,-8 0 0,4 1-16,0 0 0,0 1 0,0 0 1,0 0-1,0 0 0,1 1 0,-1 0 0,1 0 1,0 1-1,0-1 0,1 1 0,-8 8 0,9-9-53,1 0-1,-1 0 0,1 0 1,0 1-1,0-1 0,0 1 1,0 0-1,1-1 0,0 1 1,0 0-1,0 1 0,1-1 1,0 0-1,0 0 0,0 1 1,0-1-1,1 10 0,1-13-52,-1 0-1,1-1 1,-1 1-1,1-1 0,0 1 1,0-1-1,0 0 0,0 1 1,0-1-1,0 0 0,0 0 1,1 1-1,-1-1 1,0 0-1,0 0 0,1-1 1,-1 1-1,1 0 0,-1 0 1,1-1-1,-1 1 0,1 0 1,0-1-1,-1 0 1,1 1-1,0-1 0,2 0 1,50 1-2546,-52-2 2455,9 0-799,0-1 1,-1 0-1,1-1 0,-1-1 1,0 1-1,1-2 1,-2 1-1,1-1 0,-1-1 1,1 0-1,7-7 1,29-20-7138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22.559"/>
    </inkml:context>
    <inkml:brush xml:id="br0">
      <inkml:brushProperty name="width" value="0.025" units="cm"/>
      <inkml:brushProperty name="height" value="0.025" units="cm"/>
    </inkml:brush>
  </inkml:definitions>
  <inkml:trace contextRef="#ctx0" brushRef="#br0">13 9 13485,'0'0'10324,"2"9"-9726,0 0-374,0 0 1,-1 1-1,0-1 0,-1 1 0,0 0 0,0-1 1,-1 1-1,-1-1 0,1 0 0,-6 15 0,7-24-213,-10 36 1603,10-36-1612,0 0 1,0 1-1,0-1 0,0 0 0,0 1 0,0-1 1,0 0-1,0 0 0,0 1 0,0-1 1,0 0-1,1 1 0,-1-1 0,0 0 0,0 0 1,0 1-1,0-1 0,0 0 0,1 0 0,-1 1 1,0-1-1,0 0 0,1 0 0,-1 0 1,0 1-1,0-1 0,0 0 0,1 0 0,-1 0 1,0 0-1,1 0 0,-1 1 0,0-1 1,0 0-1,1 0 0,20-9-714,-1-5 14,0-1 1,24-25-1,4-4 31,-47 82 475,-6 77 2632,4-114-2415,1-1 0,0 1 1,0 0-1,0 0 0,0-1 0,0 1 1,1 0-1,-1 0 0,0 0 0,0-1 0,0 1 1,1 0-1,-1-1 0,0 1 0,1 0 1,-1 0-1,0-1 0,1 1 0,-1-1 1,1 1-1,-1 0 0,1-1 0,0 1 0,-1-1 1,1 1-1,-1-1 0,1 1 0,0-1 1,1 1-1,0-1 9,0 0 1,0 0-1,-1 1 0,1-2 1,0 1-1,0 0 0,0 0 1,0-1-1,0 1 0,-1 0 1,1-1-1,2-1 0,44-26 258,-39 21-343,0 0 0,0 0 0,-1-1 0,0-1 0,-1 1 0,0-1 1,0 0-1,-1-1 0,0 1 0,-1-1 0,0-1 0,-1 1 1,0-1-1,0 1 0,-1-1 0,0 0 0,-1 0 0,1-16 0,-7 23-255,-5 12 249,-5 10 228,10-10 100,0 1 0,1-1-1,0 1 1,0 0-1,1-1 1,0 1 0,1 0-1,0 0 1,0 16 0,1-24-259,0-1 0,0 1 1,0 0-1,0 0 0,0 0 1,0 0-1,1-1 0,-1 1 0,0 0 1,0 0-1,1-1 0,-1 1 1,0 0-1,1 0 0,-1-1 1,1 1-1,-1 0 0,1-1 1,0 1-1,-1-1 0,1 1 0,-1-1 1,1 1-1,0-1 0,0 1 1,-1-1-1,1 0 0,1 1 1,27 1 150,-22-4-139,1 1 1,-1-1-1,0 0 1,0-1-1,13-6 1,49-43-144,-62 46-9,-1 1-1,0-1 1,-1 0-1,1-1 1,-1 0-1,-1 0 0,1 0 1,4-9-1,-18 38-211,4-9 427,0-1 1,0 1-1,1 0 0,1 1 1,0-1-1,1 0 1,1 1-1,0 0 1,1 17-1,0-29-169,0 1 0,1-1 0,0 1-1,-1-1 1,1 0 0,0 1 0,0-1 0,0 0 0,1 0-1,-1 0 1,0 0 0,1 0 0,0 0 0,-1 0 0,1 0-1,0 0 1,0-1 0,0 1 0,0-1 0,0 1 0,0-1 0,0 0-1,5 2 1,-3-2-843,1 1-1,0-1 1,0 0-1,0 0 0,0 0 1,8 0-1,17-1-7524</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23.220"/>
    </inkml:context>
    <inkml:brush xml:id="br0">
      <inkml:brushProperty name="width" value="0.025" units="cm"/>
      <inkml:brushProperty name="height" value="0.025" units="cm"/>
    </inkml:brush>
  </inkml:definitions>
  <inkml:trace contextRef="#ctx0" brushRef="#br0">44 1 12011,'0'0'12530,"-1"10"-11543,-17 94 1353,10-66-1305,1 0 0,-2 59 0,9-95-1023,0 0-1,0 0 1,0 0-1,0 0 1,1 0-1,-1 0 1,1 0-1,-1 0 1,1 0-1,0 0 1,0 0-1,0-1 1,0 1-1,0 0 1,0-1-1,0 1 1,1 0-1,-1-1 1,1 1-1,-1-1 1,1 0-1,2 3 1,1-2 3,-1 0 1,0-1 0,1 1 0,-1-1 0,0 0 0,1 0 0,0 0 0,-1-1-1,9 1 1,3-2-88,0 0 0,-1-1-1,1 0 1,-1-2 0,18-5 0,9-8-393,-31 12 216,1 0 0,0 0 0,0 1 0,0 1 0,22-4-1,-33 7 247,-1 0-1,0 0 1,0 0 0,0 0-1,1 0 1,-1 0-1,0 0 1,0 0-1,1 0 1,-1 0-1,0 0 1,0 0-1,0 0 1,1 0-1,-1 0 1,0 0-1,0 1 1,0-1-1,1 0 1,-1 0-1,0 0 1,0 0 0,0 0-1,0 1 1,1-1-1,-1 0 1,0 0-1,0 0 1,0 0-1,0 1 1,0-1-1,0 0 1,1 0-1,-1 0 1,0 1-1,0-1 1,0 0-1,0 0 1,0 0-1,0 1 1,0-1 0,0 0-1,0 0 1,0 1-1,0-1 1,-6 15 76,-13 11 318,10-16-209,6-7-40,0 0-1,0 0 0,0 1 1,0-1-1,0 1 1,1 0-1,0 0 0,-1 0 1,1 0-1,1 0 0,-3 7 1,4-10-130,1-1 1,-1 1-1,0-1 1,1 1-1,-1 0 1,1-1-1,-1 1 1,1-1-1,-1 0 1,1 1-1,-1-1 1,1 1-1,-1-1 1,1 0-1,0 1 1,-1-1-1,1 0 1,0 0-1,-1 1 1,1-1 0,0 0-1,-1 0 1,1 0-1,0 0 1,-1 0-1,1 0 1,0 0-1,0 0 1,29-1 44,-23 1-29,15 0-199,60-3-4,-76 3-429,-1-1 0,1 0 1,-1 0-1,1-1 0,-1 0 1,0 0-1,0 0 0,0-1 0,0 1 1,0-1-1,8-7 0,-3-6-5487,-6-5-2221</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23.582"/>
    </inkml:context>
    <inkml:brush xml:id="br0">
      <inkml:brushProperty name="width" value="0.025" units="cm"/>
      <inkml:brushProperty name="height" value="0.025" units="cm"/>
    </inkml:brush>
  </inkml:definitions>
  <inkml:trace contextRef="#ctx0" brushRef="#br0">87 37 11403,'0'0'2146,"-69"-13"1121,56 8-320,9 2-737,4 0-833,17-1-544,11 0-160,2 1-481,6 2-160,5 1-64,3 0-993,-1 0-1858,4 2-2594,0 5-3332</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23.925"/>
    </inkml:context>
    <inkml:brush xml:id="br0">
      <inkml:brushProperty name="width" value="0.025" units="cm"/>
      <inkml:brushProperty name="height" value="0.025" units="cm"/>
    </inkml:brush>
  </inkml:definitions>
  <inkml:trace contextRef="#ctx0" brushRef="#br0">1 154 18802,'0'0'10655,"12"1"-10041,-5 0-576,0-1 0,0 0 0,0 0 0,1-1 0,-1 0 1,0 0-1,0-1 0,0 1 0,-1-2 0,1 1 0,0-1 0,-1 0 0,1 0 0,-1-1 0,0 1 0,0-1 0,0-1 0,-1 1 0,0-1 0,0 0 0,0 0 1,8-12-1,-10 13-51,0 0 1,-1 0-1,0 0 1,0-1-1,0 1 1,-1 0-1,1-1 1,-1 1 0,0-1-1,-1 0 1,1 1-1,-1-1 1,1 0-1,-2-6 1,1 11-8,0-1 0,-1 0 0,1 1 0,-1-1 0,1 0 0,-1 1 0,1-1 0,-1 1 1,1-1-1,-1 0 0,1 1 0,-1-1 0,0 1 0,1 0 0,-1-1 0,0 1 0,1 0 0,-1-1 0,0 1 1,1 0-1,-1 0 0,0-1 0,0 1 0,0 0 0,1 0 0,-1 0 0,0 0 0,0 0 0,1 0 0,-1 0 1,0 0-1,0 1 0,1-1 0,-1 0 0,0 0 0,0 1 0,1-1 0,-1 0 0,-1 1 0,-30 15-171,23-9 198,2 1-1,-1 1 1,1-1-1,1 1 1,-11 19-1,14-23 31,0 0 0,1 0 0,0 0 0,0 0 0,1 1 0,-1-1-1,1 0 1,0 1 0,0-1 0,1 1 0,0-1 0,0 1-1,1 10 1,0-13-27,1-1-1,-1 0 0,1 0 0,-1 0 1,1 0-1,0 0 0,0-1 0,0 1 1,0 0-1,0-1 0,0 0 0,0 1 1,0-1-1,1 0 0,-1 0 0,0 0 1,1 0-1,-1-1 0,1 1 1,-1-1-1,1 1 0,-1-1 0,1 0 1,0 0-1,-1 0 0,5-1 0,8 1 5,0-1-1,0 0 1,18-5 0,-11 0-358,0-2 1,0 0 0,27-15 0,38-14-1610,-87 36 1944,0 1 0,0 0 1,1 0-1,-1 0 0,0 0 0,0 0 1,1 0-1,-1 0 0,0 0 0,1 0 1,-1 0-1,0 0 0,1 0 0,-1 0 1,0 0-1,0 0 0,1 0 0,-1 0 1,0 0-1,1 0 0,-1 0 0,0 0 1,0 0-1,1 0 0,-1 1 0,0-1 1,0 0-1,1 0 0,-1 0 0,0 1 1,0-1-1,0 0 0,1 0 0,-1 1 1,0-1-1,0 0 0,0 0 0,1 1 1,-2 15 166,-13 25 752,10-30-639,2-7-111,1 0-1,0 0 1,0 0-1,0 0 1,0 1-1,1-1 1,-1 0-1,1 0 0,0 1 1,1-1-1,-1 0 1,1 0-1,1 5 1,-1-7-141,0-1 1,0 1-1,0-1 0,0 0 1,0 1-1,1-1 1,-1 0-1,1 0 0,-1 0 1,1 0-1,-1 0 0,1 0 1,-1 0-1,1-1 0,0 1 1,-1 0-1,1-1 1,0 0-1,0 1 0,-1-1 1,1 0-1,0 0 0,0 0 1,0 0-1,-1 0 1,1 0-1,0 0 0,0-1 1,-1 1-1,1-1 0,0 1 1,2-2-1,2 0-241,-1 0 0,0 0 0,0 0 1,0-1-1,0 1 0,0-1 0,-1 0 0,1-1 0,-1 1 0,0-1 0,0 0 0,0 0 1,0 0-1,4-7 0,0-1-2322,0-1 0,-2 0 1,1 0-1,6-19 0,-2-4-5314</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24.288"/>
    </inkml:context>
    <inkml:brush xml:id="br0">
      <inkml:brushProperty name="width" value="0.025" units="cm"/>
      <inkml:brushProperty name="height" value="0.025" units="cm"/>
    </inkml:brush>
  </inkml:definitions>
  <inkml:trace contextRef="#ctx0" brushRef="#br0">35 0 14253,'0'0'7367,"-27"77"-4228,21-44-352,5 2-1025,1-3-577,0 0-641,0-2-416,11-4-160,0-5-1281,2-4-2242,1-4-4933</inkml:trace>
  <inkml:trace contextRef="#ctx0" brushRef="#br0" timeOffset="1">35 592 15182,'0'0'11563,"-23"50"-8360,23-46-1793,0-1-1122,7-3-1473,3-10-3652,-1-5-7398</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25.654"/>
    </inkml:context>
    <inkml:brush xml:id="br0">
      <inkml:brushProperty name="width" value="0.025" units="cm"/>
      <inkml:brushProperty name="height" value="0.025" units="cm"/>
    </inkml:brush>
  </inkml:definitions>
  <inkml:trace contextRef="#ctx0" brushRef="#br0">744 0 21556,'0'0'289,"-84"45"-225,37-6 128,-10 6-96,2 6 0,-3 0 192,7 2-127,-2 1-129,4 3-32,2-2-32,2-1-1,2-6-543,3-4-705,4-9-1154,4-9-479,8-13-802,1-13-2113</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25.999"/>
    </inkml:context>
    <inkml:brush xml:id="br0">
      <inkml:brushProperty name="width" value="0.025" units="cm"/>
      <inkml:brushProperty name="height" value="0.025" units="cm"/>
    </inkml:brush>
  </inkml:definitions>
  <inkml:trace contextRef="#ctx0" brushRef="#br0">0 0 11819,'0'0'9161,"57"54"-8392,-21-33-193,7 0-256,10 0-191,11 5-65,2 1-32,6 3-32,-1 0 32,1 0-577,-12-4-1441,-5-7-1537,-16-8-2915</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26.331"/>
    </inkml:context>
    <inkml:brush xml:id="br0">
      <inkml:brushProperty name="width" value="0.025" units="cm"/>
      <inkml:brushProperty name="height" value="0.025" units="cm"/>
    </inkml:brush>
  </inkml:definitions>
  <inkml:trace contextRef="#ctx0" brushRef="#br0">1 32 10250,'0'0'10345,"54"-28"-9448,18 25 160,17 3 32,18 0-32,15 0-672,12 2-321,9 5-417,-5-2-1857,-2-5-2594,-8 0-3652</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48.278"/>
    </inkml:context>
    <inkml:brush xml:id="br0">
      <inkml:brushProperty name="width" value="0.025" units="cm"/>
      <inkml:brushProperty name="height" value="0.025" units="cm"/>
    </inkml:brush>
  </inkml:definitions>
  <inkml:trace contextRef="#ctx0" brushRef="#br0">0 0 8808,'0'0'6882,"5"1"-6824,29 5 872,-2 1 0,1 3 0,-1 0 0,36 18 0,-56-24-845,1 0 0,-1-1 1,1-1-1,18 2 0,24 5 39,24 6-60,-53-11-21,-1 0-1,48 17 1,153 75 219,-108-47 184,-55-21-338,79 23 0,209 83 226,-140-47-124,250 100 78,-340-134-213,286 132 80,-109-65-26,-136-60-103,156 71 5,106 41 7,312 150 26,-119-8-32,-148-76-32,-247-124-2,222 118 10,-142-72 21,114 63-26,-64-15 26,34 19-37,99 91-63,-258-160 51,-102-74 20,-4 6 0,123 116 0,-90-60 7,202 210 18,-165-151-29,77 95-2,-233-255 6,549 666 5,-258-340-10,-274-310 15,62 80-12,-7 4 1,176 315-1,-147-213-7,143 290-41,-12 163 55,-241-628 2,2-1-1,4-1 1,3-2-1,64 95 0,-31-59 8,66 133-1,-132-234-133,1 3-153,0 0 1,0 0-1,-1-1 0,1 1 1,-1 1-1,-1-1 1,3 11-1</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48.744"/>
    </inkml:context>
    <inkml:brush xml:id="br0">
      <inkml:brushProperty name="width" value="0.025" units="cm"/>
      <inkml:brushProperty name="height" value="0.025" units="cm"/>
    </inkml:brush>
  </inkml:definitions>
  <inkml:trace contextRef="#ctx0" brushRef="#br0">0 585 16688,'0'0'1057,"6"-9"897,22-14-1025,15-8 320,21-8-192,14-10-225,20-5-351,7-5-289,3 1-128,1 1-64,-5 7-416,-12 5-641,-17 9-993,-14 5-1249,-20 7-1538,-24 5-4708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0.039"/>
    </inkml:context>
    <inkml:brush xml:id="br0">
      <inkml:brushProperty name="width" value="0.025" units="cm"/>
      <inkml:brushProperty name="height" value="0.025" units="cm"/>
    </inkml:brush>
  </inkml:definitions>
  <inkml:trace contextRef="#ctx0" brushRef="#br0">276 25 3491,'0'0'15770,"-10"5"-14676,3-1-957,0 1 0,-1-1 0,1 1 0,1 0 0,-1 1 0,1-1 0,0 1 0,0 0 0,1 1 0,0 0 0,0 0 0,0 0-1,1 0 1,0 1 0,1-1 0,-1 1 0,2 0 0,-1 0 0,1 0 0,0 0 0,1 1 0,-1 9 0,3 0-134,1 0 1,1 0-1,1 0 1,0-1-1,9 22 1,-8-24-93,0 0-1,0 0 1,-2 0-1,0 0 1,-1 1 0,0-1-1,-1 28 1,-3-37 93,1 0 0,-1 0 0,0 0 0,-1 0 0,0-1 0,0 1 1,0-1-1,0 1 0,-1-1 0,0 0 0,0-1 0,0 1 0,-1-1 0,1 0 0,-1 0 0,0 0 0,-8 4 0,7-3 51,-1-1 0,0 0 0,-1 0-1,1-1 1,-1 0 0,1 0-1,-1-1 1,0 0 0,0 0 0,0-1-1,0 0 1,-15 0 0,21-2-53,0 1 1,1-1 0,-1 0 0,0 0 0,1 0 0,-1 0-1,1 0 1,0 0 0,-1 0 0,1 0 0,0 0-1,0-1 1,0 1 0,-1-1 0,2 1 0,-1-1-1,0 1 1,0-1 0,0 1 0,1-1 0,-1 0 0,1 1-1,-1-1 1,1 0 0,-1 0 0,1 1 0,0-1-1,0 0 1,0 0 0,0 1 0,0-1 0,1-3-1,0-3-72,-1 0-1,1-1 1,1 1-1,-1-1 0,6-13 1,2 3 31,0 2 0,1-1 1,1 2-1,1-1 0,0 1 0,17-16 1,95-84-38,-61 61 33,-22 19 40,-26 24 3,0-1-1,0 0 1,-1-1 0,-1 0-1,-1-1 1,18-27 0,-25 23 208,-14 16 336,-21 20-122,20-7-345,0 1-1,1 0 1,0 0 0,1 1-1,0 0 1,-7 16 0,12-23-64,0 1 1,1 0 0,0 0-1,0 0 1,0 0 0,0 1-1,1-1 1,0 0 0,1 0-1,-1 1 1,1-1-1,0 1 1,1-1 0,0 0-1,0 1 1,2 7 0,-2-12-92,1 0 0,-1 0 0,0-1 0,1 1 0,-1 0-1,1 0 1,0-1 0,0 1 0,0-1 0,-1 1 0,1-1 0,0 0 0,1 0 0,-1 0 0,0 0 0,0 0 0,0-1 0,1 1 0,-1 0 0,0-1 0,1 0-1,-1 0 1,0 1 0,1-1 0,-1-1 0,0 1 0,1 0 0,-1 0 0,3-2 0,3 1-649,0-1 0,-1 1 0,1-2 0,-1 1 0,0-1 1,0 0-1,13-8 0,20-20-5455,-1-9-4068</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49.120"/>
    </inkml:context>
    <inkml:brush xml:id="br0">
      <inkml:brushProperty name="width" value="0.025" units="cm"/>
      <inkml:brushProperty name="height" value="0.025" units="cm"/>
    </inkml:brush>
  </inkml:definitions>
  <inkml:trace contextRef="#ctx0" brushRef="#br0">609 56 13613,'0'0'806,"2"-8"1084,-1 4-1420,-1 1-327,0 1 0,0-1-1,1 1 1,-1 0-1,1-1 1,-1 1 0,1-1-1,0 1 1,0 0-1,0-1 1,0 1 0,0 0-1,1 0 1,-1 0-1,1 0 1,-1 0 0,4-2-1,-5 4-124,1 0 0,-1 0 0,0 0-1,0 0 1,1 0 0,-1 0 0,0 0 0,1 0-1,-1 0 1,0 0 0,0 1 0,1-1-1,-1 0 1,0 0 0,0 0 0,0 1 0,1-1-1,-1 0 1,0 0 0,0 0 0,0 1-1,0-1 1,1 0 0,-1 0 0,0 1 0,0-1-1,0 0 1,0 0 0,0 1 0,0-1-1,0 0 1,0 1 0,0-1 0,0 0 0,0 0-1,0 1 1,0-1 0,0 0 0,0 1-1,0-1 1,0 0 0,0 0 0,0 1 0,0-1-1,0 0 1,-1 0 0,1 1 0,0-1-1,0 0 1,0 0 0,0 1 0,-1-1 0,1 0-1,-6 21 240,-12 13-3,-2 0 0,-1-2-1,-1-1 1,-34 37-1,21-25 65,-117 137 1090,-101 136 510,246-308-1886,-28 50 137,34-54-166,-1-1 1,1 0 0,0 1 0,-1-1 0,2 0-1,-1 1 1,0-1 0,1 1 0,-1-1 0,1 1-1,0 0 1,0-1 0,1 1 0,-1-1 0,2 7-1,0-8-7,-1 0-1,1-1 0,-1 1 0,1 0 0,0-1 0,-1 1 0,1-1 1,0 0-1,0 0 0,0 1 0,0-1 0,0 0 0,1-1 0,-1 1 1,0 0-1,0-1 0,1 1 0,-1-1 0,0 0 0,1 1 1,-1-1-1,0 0 0,1-1 0,-1 1 0,4-1 0,3 1-2,22 0 16,-1-2 1,1-2-1,58-13 0,92-37-65,-80 22-293,121-36-4670,-118 31-1456</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49.573"/>
    </inkml:context>
    <inkml:brush xml:id="br0">
      <inkml:brushProperty name="width" value="0.025" units="cm"/>
      <inkml:brushProperty name="height" value="0.025" units="cm"/>
    </inkml:brush>
  </inkml:definitions>
  <inkml:trace contextRef="#ctx0" brushRef="#br0">75 0 13581,'0'0'7463,"1"11"-6086,-1 25-842,-2 0-1,-2 1 1,-1-1-1,-17 62 0,-11 75-51,31-154-531,-5 88 315,6-94-501,2 0 0,-1 0 0,2 0 0,0 0 0,6 22 0,-2-24-1928,-3-13-2302,-2-21-1268,-11-10-1625</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49.932"/>
    </inkml:context>
    <inkml:brush xml:id="br0">
      <inkml:brushProperty name="width" value="0.025" units="cm"/>
      <inkml:brushProperty name="height" value="0.025" units="cm"/>
    </inkml:brush>
  </inkml:definitions>
  <inkml:trace contextRef="#ctx0" brushRef="#br0">1 284 18161,'0'0'4837,"85"-40"-3236,-18 17-63,9-4-161,22 0-512,4-3-545,-1 1-256,-1 2 0,-4 5-224,-7 6-961,-14 3-1281,-12 1-1538,-16 4-2850,-15-2-5574</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50.307"/>
    </inkml:context>
    <inkml:brush xml:id="br0">
      <inkml:brushProperty name="width" value="0.025" units="cm"/>
      <inkml:brushProperty name="height" value="0.025" units="cm"/>
    </inkml:brush>
  </inkml:definitions>
  <inkml:trace contextRef="#ctx0" brushRef="#br0">113 92 20692,'0'0'1105,"0"14"-390,-5 61 242,-3-1 0,-33 135 0,22-131-761,4 0 0,-10 154 0,25-231-194,0-1 0,0 0-1,0 1 1,0-1 0,0 1-1,0-1 1,0 1 0,0-1-1,0 1 1,1-1 0,-1 1-1,0-1 1,0 0 0,0 1-1,0-1 1,1 1 0,-1-1-1,0 0 1,0 1 0,1-1-1,-1 0 1,0 1 0,1-1-1,-1 0 1,0 1 0,1-1-1,-1 0 1,0 0 0,1 1-1,-1-1 1,1 0 0,-1 0-1,1 0 1,-1 1 0,0-1-1,1 0 1,0 0 0,21-7 105,20-20 208,298-291 1870,-220 198-1765,-23 27-285,98-100-1882,-186 185 760,-2-1 0,1 0 0,-2 0 1,1-1-1,-1 1 0,8-17 0,-11-1-5814</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50.647"/>
    </inkml:context>
    <inkml:brush xml:id="br0">
      <inkml:brushProperty name="width" value="0.025" units="cm"/>
      <inkml:brushProperty name="height" value="0.025" units="cm"/>
    </inkml:brush>
  </inkml:definitions>
  <inkml:trace contextRef="#ctx0" brushRef="#br0">2 1 20211,'0'0'865,"-2"85"1665,10-42-832,18-5-801,4-1-513,6-3-256,13-4-160,4-4-1858,3-4-2434,6-4-5733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57.067"/>
    </inkml:context>
    <inkml:brush xml:id="br0">
      <inkml:brushProperty name="width" value="0.025" units="cm"/>
      <inkml:brushProperty name="height" value="0.025" units="cm"/>
    </inkml:brush>
  </inkml:definitions>
  <inkml:trace contextRef="#ctx0" brushRef="#br0">1816 229 12492,'-15'-15'454,"-6"-7"-72,-1 1 0,-1 1 0,-1 1 0,-1 2 0,-1 0 0,-35-17 0,30 21-270,-1 2 1,0 1-1,0 1 1,-1 2-1,0 1 0,-1 2 1,-64 0-1,54 7-96,1 1 0,0 2 0,0 2 0,1 2 0,-64 23 0,36-4-25,1 3 1,2 4-1,1 2 0,2 3 1,2 2-1,-99 92 0,118-96-2,2 3 0,3 0 0,1 3 0,2 1 0,2 1 0,2 2 0,-32 70 0,49-89 11,2 2-1,1-1 1,2 1-1,1 1 1,1 0-1,2 0 0,1 0 1,2 0-1,1 0 1,2 1-1,1-1 1,2 0-1,1 1 1,10 34-1,-5-37-9,1 0 0,2-1 0,0-1 0,2 0 0,2-1 0,0 0 0,2-2 0,1 0 0,1-1-1,1-1 1,1-1 0,1-1 0,1-1 0,39 25 0,-23-21 16,0-1 0,2-3 0,0-1 0,2-2 0,0-3 0,0-1 0,2-2 0,-1-2 0,62 5 0,-37-11 56,0-2-1,0-4 1,-1-2-1,1-4 0,-1-3 1,0-3-1,-1-3 1,-1-3-1,-1-3 0,-1-2 1,-1-4-1,-1-2 1,-2-4-1,-2-1 0,-1-4 1,-1-2-1,74-71 1,-83 65 178,-2-2 0,-2-2 1,-3-2-1,-2-2 1,36-66-1,-58 90-139,-2-1 0,-1-1 0,-2 0 0,-1-1 0,-2 0-1,-1-1 1,-2 0 0,-1-1 0,-2 1 0,-2-1 0,-2-40 0,-1 63-241,-1 1 0,0 0 0,-1 0 1,0 0-1,-1 1 0,0-1 0,-1 1 0,0 0 1,-1 0-1,-1 0 0,0 1 0,0 0 1,-1 1-1,-13-15 0,9 14-105,-1 0 0,0 1 1,-1 0-1,0 1 0,0 1 0,-1 0 1,0 1-1,-1 0 0,1 1 0,-1 1 0,-17-3 1,-30-2-742,0 2 0,0 4 1,-99 5-1,106 0-79,-77 2-3125</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57.996"/>
    </inkml:context>
    <inkml:brush xml:id="br0">
      <inkml:brushProperty name="width" value="0.025" units="cm"/>
      <inkml:brushProperty name="height" value="0.025" units="cm"/>
    </inkml:brush>
  </inkml:definitions>
  <inkml:trace contextRef="#ctx0" brushRef="#br0">507 211 12107,'5'-16'833,"1"-1"-386,3-9 1321,0 0-1,8-53 1,-17 77-1675,1 0 0,-1 1 1,0-1-1,0 0 1,-1 0-1,1 1 0,0-1 1,0 0-1,-1 1 0,1-1 1,-1 0-1,1 1 1,-1-1-1,0 0 0,0 1 1,0-1-1,0 1 0,0 0 1,0-1-1,0 1 1,0 0-1,0-1 0,-1 1 1,1 0-1,-1 0 1,1 0-1,-1 0 0,1 0 1,-1 1-1,1-1 0,-1 0 1,0 1-1,1-1 1,-1 1-1,0 0 0,1-1 1,-1 1-1,0 0 0,0 0 1,1 0-1,-1 0 1,0 0-1,0 1 0,-2 0 1,-5 0-2,0 0 0,0 1 0,0 0 0,0 0 0,0 1 0,1 0 0,-13 7 0,-3 6-34,0 0-1,0 2 1,2 1 0,0 1 0,-31 38 0,13-10 227,-53 87 1,71-98-130,1 1-1,-25 65 1,40-88-130,1-1 1,1 1-1,0 0 1,1 0-1,1 0 1,0 1-1,1-1 1,1 0-1,0 1 0,5 28 1,-3-37-25,0-1 1,1 1-1,0-1 1,0 0-1,0 0 1,1 0-1,-1 0 1,2-1-1,-1 1 1,1-1-1,-1 0 1,1 0-1,1-1 1,-1 1-1,1-1 1,-1 0-1,1-1 1,0 0-1,1 0 1,-1 0-1,12 3 1,-2-1 7,1 0-1,0-1 1,0-2 0,0 1 0,0-2 0,1 0 0,27-3-1,-37 1 6,-1 0 0,0-1-1,1 0 1,-1-1 0,0 1-1,0-1 1,0-1-1,0 1 1,-1-1 0,0 0-1,1-1 1,-1 1 0,-1-1-1,1-1 1,5-6 0,-9 10 1,1-1 1,-1 0 0,-1 1 0,1-1 0,0 0 0,-1 0 0,1 0 0,-1 0 0,0-1 0,0 1 0,0 0 0,0 0 0,-1-1 0,1 1-1,-1-1 1,0 1 0,0 0 0,0-1 0,0 1 0,-1 0 0,0-1 0,1 1 0,-1 0 0,0-1 0,0 1 0,-1 0 0,1 0-1,-1 0 1,0 0 0,1 0 0,-1 1 0,0-1 0,-1 0 0,1 1 0,-4-4 0,-5-3-27,-1 0-1,-1 1 1,1 0 0,-1 1-1,0 0 1,-1 1 0,0 1-1,0 0 1,0 0 0,0 2-1,-1 0 1,1 0 0,-1 2-1,-18-1 1,68-1-39,0-2 0,0-1 0,-1-2 0,0-2 0,0-1 0,44-20-1,59-19-12,-132 49 62,-1-1-1,1 1 1,0 0 0,-1 0-1,1 0 1,0 1-1,0 0 1,-1 0-1,8 0 1,-11 1-1,1 0 1,-1-1-1,0 1 1,1 0-1,-1 0 1,0 0-1,0 0 0,0 0 1,0 0-1,0 0 1,0 0-1,0 0 1,0 1-1,0-1 1,-1 0-1,1 0 1,0 1-1,-1-1 0,1 1 1,-1-1-1,1 0 1,-1 1-1,0-1 1,0 1-1,0-1 1,0 1-1,0-1 1,0 1-1,0-1 1,-1 3-1,0 16 189,-2 0 0,0 0 0,-2 0 0,0 0-1,-1-1 1,-9 20 0,5-13 75,1 0 0,-7 40-1,15-64-263,1 0 1,0 0-1,-1 0 0,1 0 0,0 0 0,0 0 1,0 0-1,1 0 0,-1 0 0,0-1 0,1 1 0,-1 0 1,1 0-1,0 0 0,-1 0 0,3 2 0,-3-3-14,1 0 0,0 0 0,0-1 0,0 1-1,0 0 1,0-1 0,0 1 0,0 0 0,0-1-1,0 1 1,0-1 0,1 0 0,-1 1 0,0-1-1,0 0 1,0 0 0,1 0 0,-1 1 0,2-2-1,3 1-129,-1-1-1,0 0 0,0-1 0,1 1 0,-1-1 1,0 0-1,0 0 0,-1-1 0,1 1 0,6-6 0,11-9-1410,-1-2-1,-1-1 1,-1 0-1,-1-2 1,0 0-1,-2 0 0,-1-2 1,0 0-1,-2-1 1,-1 0-1,9-29 0,-3 4-4875</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58.780"/>
    </inkml:context>
    <inkml:brush xml:id="br0">
      <inkml:brushProperty name="width" value="0.025" units="cm"/>
      <inkml:brushProperty name="height" value="0.025" units="cm"/>
    </inkml:brush>
  </inkml:definitions>
  <inkml:trace contextRef="#ctx0" brushRef="#br0">78 24 7976,'-11'43'11002,"-6"8"-5474,6-23-4968,1 1 0,2 0 0,1 0 0,2 1 0,-3 35 0,11-32-447,4-49 153,4-55-356,-2-173-2254,-9 244 2340,0-1 1,0 1-1,0 0 1,-1 0-1,1-1 1,0 1-1,0 0 0,0 0 1,0-1-1,0 1 1,0 0-1,0-1 0,0 1 1,0 0-1,0 0 1,0-1-1,0 1 0,1 0 1,-1 0-1,0-1 1,0 1-1,0 0 0,0 0 1,0 0-1,0-1 1,1 1-1,-1 0 0,0 0 1,0 0-1,0-1 1,1 1-1,-1 0 0,0 0 1,0 0-1,0 0 1,1 0-1,-1-1 1,0 1-1,0 0 0,1 0 1,-1 0-1,0 0 1,0 0-1,1 0 0,-1 0 1,0 0-1,0 0 1,1 0-1,-1 0 0,0 0 1,0 0-1,1 0 1,-1 0-1,0 0 0,0 0 1,1 1-1,-1-1 1,0 0-1,0 0 0,1 0 1,-1 0-1,0 0 1,0 0-1,0 1 1,1-1-1,-1 0 0,0 1 1,19 18-38,-9-10 171,0-2-62,0-1 1,0 0-1,1-1 0,0 0 0,0 0 0,0-1 0,0-1 0,1 0 0,-1-1 0,1 0 1,0 0-1,23-1 0,-20-1-7,-1-1 1,0 0 0,0-1 0,0 0-1,-1-1 1,1-1 0,0 0-1,-1-1 1,0 0 0,20-12-1,-5-11 167,-19 11-82,-9 17-144,0 0 0,0 0 1,0-1-1,0 1 0,0 0 1,0-1-1,0 1 0,0 0 0,0 0 1,0-1-1,-1 1 0,1 0 0,0-1 1,0 1-1,0 0 0,0 0 0,0-1 1,-1 1-1,1 0 0,0 0 0,0 0 1,0-1-1,-1 1 0,1 0 0,0 0 1,0 0-1,-1 0 0,1-1 0,0 1 1,0 0-1,-1 0 0,1 0 0,0 0 1,-1 0-1,1 0 0,0 0 1,0 0-1,-1 0 0,1 0 0,0 0 1,-1 0-1,1 0 0,0 0 0,-1 0 1,-4 1-37,0 0 1,1 1 0,-1-1 0,0 1-1,1 0 1,-1 0 0,1 0 0,0 1 0,-1-1-1,1 1 1,1 0 0,-1 1 0,0-1 0,-4 6-1,-46 57 271,51-62-207,0 0 0,0 1 0,1-1 0,-1 1 0,1 0 0,0 0 0,0 0 0,1 0 0,0 0 0,0 0 0,-1 10 0,2-13-25,0 0 0,1 0 0,-1-1 0,0 1 0,1 0 0,0-1 0,-1 1 0,1 0 0,0-1 0,0 1 0,0-1 0,0 1 0,0-1 0,0 1 0,0-1 0,0 0 0,1 0 0,-1 1 0,1-1 0,-1 0 0,1 0 0,-1 0-1,1-1 1,-1 1 0,1 0 0,0-1 0,-1 1 0,1-1 0,0 1 0,0-1 0,-1 0 0,1 0 0,0 0 0,0 0 0,3 0 0,9 0 21,0-1 0,0 0 1,0-1-1,0 0 0,-1-1 0,1-1 0,-1 0 1,1-1-1,19-11 0,42-13-726,-74 29 662,1-1-1,-1 1 1,0-1-1,1 1 1,-1-1-1,0 1 0,1 0 1,-1-1-1,0 1 1,1 0-1,-1 0 1,1 0-1,-1 0 1,0 1-1,1-1 0,-1 0 1,1 1-1,-1-1 1,0 0-1,1 1 1,-1 0-1,0-1 1,0 1-1,0 0 0,2 1 1,-2 0 29,1 0 1,-1 1 0,0-1-1,0 0 1,0 1 0,-1-1-1,1 1 1,0 0-1,-1-1 1,0 4 0,0-4-24,0 1 1,0-1-1,1 0 1,-1 0-1,0 1 1,1-1-1,-1 0 1,1 0-1,0 0 1,-1 0-1,1 1 1,0-1 0,0 0-1,1-1 1,-1 1-1,0 0 1,1 0-1,-1 0 1,1-1-1,-1 1 1,1-1-1,0 1 1,0-1-1,-1 0 1,1 0 0,0 0-1,0 0 1,3 1-1,1 0-303,0-1-1,1 0 0,-1-1 1,0 1-1,1-1 0,-1-1 1,1 1-1,-1-1 1,0 0-1,0 0 0,1-1 1,-1 0-1,0 0 0,0 0 1,0-1-1,-1 0 1,1 0-1,9-7 0,5-7-1448,-1 0 0,0-1 0,24-31 0,-26 29 478,0 2 1,35-31-1,-47 46 1817,0 0 0,0 0 0,1 0 0,-1 1 0,0 0-1,1 0 1,-1 1 0,1-1 0,0 1 0,0 1 0,-1-1-1,1 1 1,0 0 0,0 0 0,0 0 0,-1 1 0,10 2 0,-11-2-377,0 0 1,-1 0 0,1 0 0,-1 1 0,1-1 0,-1 1 0,0 0 0,0 0 0,0 0-1,0 0 1,0 1 0,0-1 0,0 1 0,-1 0 0,1 0 0,-1 0 0,0 0 0,0 0 0,0 0-1,0 0 1,-1 1 0,1-1 0,-1 1 0,0-1 0,0 1 0,0 0 0,0 6 0,-1-2 142,0 0 0,-1 0 0,0 0 1,-1 0-1,0 0 0,0-1 0,0 1 1,-1 0-1,0-1 0,-1 0 0,0 0 1,0 0-1,0 0 0,-1-1 0,0 1 1,-11 10-1,7-7-195,1 0 0,0 1 0,1 0 0,0 0 0,-7 16 0,13-25-99,1-1 0,-1 1 1,1-1-1,-1 0 0,1 1 1,-1 0-1,1-1 0,0 1 1,0-1-1,0 1 0,0-1 1,0 1-1,0-1 0,0 1 1,1 0-1,-1-1 0,1 1 1,-1-1-1,1 0 0,-1 1 1,1-1-1,0 1 0,-1-1 1,1 0-1,0 1 0,0-1 1,0 0-1,0 0 0,0 0 1,1 0-1,-1 0 0,0 0 1,0 0-1,1 0 0,-1 0 1,0-1-1,1 1 0,-1-1 1,1 1-1,-1-1 0,1 1 1,-1-1-1,1 0 0,1 1 1,37 2-2172,-5-7-4131,-15-7-2084</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59.152"/>
    </inkml:context>
    <inkml:brush xml:id="br0">
      <inkml:brushProperty name="width" value="0.025" units="cm"/>
      <inkml:brushProperty name="height" value="0.025" units="cm"/>
    </inkml:brush>
  </inkml:definitions>
  <inkml:trace contextRef="#ctx0" brushRef="#br0">0 21 13325,'0'0'8488,"81"-16"-8456,-39 16-32,7 0-1570,0 0-2786,-4-4-2178</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0.090"/>
    </inkml:context>
    <inkml:brush xml:id="br0">
      <inkml:brushProperty name="width" value="0.025" units="cm"/>
      <inkml:brushProperty name="height" value="0.025" units="cm"/>
    </inkml:brush>
  </inkml:definitions>
  <inkml:trace contextRef="#ctx0" brushRef="#br0">67 274 3876,'0'0'12748,"-7"9"-10880,0 2-1300,0-1 0,0 1 0,1 0 0,1 0 0,-1 1 0,2 0 0,0 0 0,0 0-1,2 0 1,-1 1 0,1-1 0,0 18 0,2-19-475,1 1-1,1 0 0,-1 0 1,2-1-1,4 14 0,-6-21-63,0-1-1,1 0 0,-1 0 0,1 0 0,0 0 0,-1 0 1,1 0-1,1-1 0,-1 1 0,4 3 0,-5-5-10,1 0-1,-1 0 1,1 0-1,-1-1 0,1 1 1,-1 0-1,1-1 1,-1 1-1,1-1 1,0 0-1,-1 1 1,1-1-1,0 0 0,-1 0 1,1 0-1,0 0 1,-1-1-1,1 1 1,0 0-1,-1-1 0,1 1 1,2-2-1,-1 1-2,-1-1-1,0 1 1,0-1-1,0 1 1,0-1-1,0 0 0,0 0 1,-1 0-1,1 0 1,0 0-1,-1-1 1,0 1-1,0 0 1,1-1-1,-1 1 0,0-1 1,-1 1-1,2-5 1,8-55-838,-8 47 357,0-69-3190,-2 49 2347,31 47 658,-10-3 740,0 0 0,0-2 0,29 6 0,-40-10-58,1-2 1,-1 1 0,1-1-1,-1-1 1,1 1 0,0-2 0,-1 0-1,1 0 1,12-4 0,-24 5-25,0 0-1,0 0 1,0 0 0,0 0 0,0 0 0,0 0 0,0 0 0,0-1 0,1 1-1,-1-1 1,0 1 0,0 0 0,0-1 0,0 1 0,0-1 0,0 0 0,1 1-1,-1-1 1,0 0 0,0 1 0,1-1 0,-1 0 0,1 0 0,-1 0 0,1 0-1,-1 0 1,1 1 0,-1-1 0,1 0 0,0 0 0,-1 0 0,1 0 0,0 0-1,0 0 1,0 0 0,0 0 0,0 0 0,0 0 0,0 0 0,0 0 0,0 0-1,0 0 1,1 0 0,-1 0 0,0 0 0,1 0 0,-1 0 0,1 0 0,-1 0-1,1 0 1,-1 0 0,1 1 0,-1-1 0,1 0 0,0 0 0,0 1 0,-1-1-1,1 0 1,0 1 0,0-1 0,0 1 0,0-1 0,0 1 0,0 0 0,1-1-1,-7 1 31,0 1 1,1 0-1,-1 0 0,1 0 0,-1 0 0,1 1 0,0-1 0,-1 1 0,1 1 0,0-1 0,0 0 0,0 1 0,1 0 0,-1 0 0,1 0 0,-1 0 0,1 1 0,0-1 0,0 1 0,-2 4 0,1-2 156,0 1 1,0-1 0,0 1 0,1 0-1,0 0 1,1 1 0,-1-1-1,2 1 1,-1-1 0,1 1-1,-1 11 1,2-17-183,0 0 0,0 0 0,1 1 0,-1-1 0,1 0 0,-1 0 0,1 0 0,0 0 0,0 0 0,-1 0 0,1 0 0,1 0 0,-1 0 0,0-1 0,0 1 0,1 0 0,-1-1 0,1 1 0,-1-1 0,3 2 0,0 0 9,1 0 0,-1-1 0,1 0-1,0 0 1,0 0 0,0 0 0,0-1-1,6 2 1,3-1 39,1-1 0,-1 0 0,0 0 0,1-2 0,20-2 0,-24 1-278,0-1-1,0 0 1,0-1-1,-1 0 1,1 0-1,-1-1 1,0-1-1,0 0 1,0 0-1,-1-1 1,0 0-1,-1 0 1,1-1-1,-1-1 1,12-16-1,-12 14-214,0-1 0,-1 0 0,-1 0 0,0-1 0,-1 0 0,7-23 0,-9 22 638,0 0 1,-1 0-1,0-25 0,49 16 2866,-41 18-3032,0 0 0,-1 0 0,1-1 1,-1 0-1,0 0 0,-1-1 0,0 0 0,0-1 1,0 0-1,-1 0 0,0-1 0,-1 0 1,1 0-1,-2 0 0,1-1 0,-2 0 0,1 0 1,-1 0-1,-1 0 0,0-1 0,0 1 1,-1-1-1,0 0 0,0-15 0,-2 26-29,0 0-1,0 0 0,0 0 1,0 0-1,0 0 0,0 0 1,0-1-1,0 1 0,0 0 1,0 0-1,0 0 0,0 0 1,0-1-1,0 1 0,0 0 1,0 0-1,0 0 0,0 0 1,0 0-1,0-1 1,0 1-1,0 0 0,0 0 1,0 0-1,0 0 0,0 0 1,0-1-1,0 1 0,0 0 1,-1 0-1,1 0 0,0 0 1,0 0-1,0 0 0,0 0 1,0 0-1,0-1 0,-1 1 1,1 0-1,0 0 1,0 0-1,0 0 0,0 0 1,0 0-1,-1 0 0,1 0 1,0 0-1,0 0 0,0 0 1,0 0-1,0 0 0,-1 0 1,1 0-1,0 0 0,0 0 1,-9 9 197,-6 16 33,8-6 71,1 0 0,1 0 0,1 0 1,1 0-1,0 0 0,1 1 0,2 0 0,0-1 0,1 1 0,6 34 1,-1-29-171,0 0 0,2 0 0,1-1 0,2 0 0,0-1 0,1 0 0,25 36 0,-24-39-114,-9-13-16,0-1 0,0 1 0,1-1 0,0 0 1,0-1-1,0 1 0,8 5 0,-15-30 118,-12-17-432,-1 1 0,-2 1 0,-22-35 0,-9-18-450,70 91 786,-12-1 17,33 15 83,2-2 1,0-2-1,0-2 1,1-2-1,63 5 1,-100-14-127,8 0 12,0-1-1,0 0 0,-1-1 1,26-5-1,-38 6-10,-1-1 0,0 0 0,0 0 0,0 0 0,0 0 0,0 0 0,0-1 0,-1 1 0,1-1 0,0 0 0,-1 0 0,1 0 0,-1 0 0,1 0 0,-1 0 0,0-1 0,0 1 0,0-1 0,-1 0 0,1 1 0,0-1 0,-1 0 0,0 0 0,0 0 0,0 0 0,0 0 0,0 0 0,0 0-1,-1-1 1,0-2 0,1 4-7,-1 0 0,-1 0-1,1 0 1,0 0-1,0 0 1,-1 0-1,1 0 1,-1 0-1,0 0 1,1 0-1,-1 0 1,0 0-1,0 1 1,0-1-1,-1 0 1,1 1-1,0-1 1,0 1-1,-1-1 1,-1 0-1,-1-1-18,0 0-1,-1 0 0,1 1 1,-1 0-1,1 0 0,-1 0 1,-10-2-1,1 1-27,-1 0 1,-1 2-1,1-1 1,-22 3-1,32-1 78,0 1 0,0 0 0,0 1-1,0-1 1,0 1 0,0 0 0,0 0 0,1 0-1,0 1 1,-1 0 0,1-1 0,0 2 0,0-1-1,0 0 1,1 1 0,-1 0 0,1 0 0,0 0-1,0 0 1,0 0 0,0 1 0,1-1 0,0 1-1,0-1 1,0 1 0,0 0 0,1 0 0,0 0 0,0 0-1,0 0 1,1 0 0,0 0 0,0 0 0,0 1-1,0-1 1,1 0 0,0 0 0,0 0 0,0 0-1,1 0 1,-1-1 0,1 1 0,1 0 0,-1-1-1,0 1 1,1-1 0,6 8 0,-1-3-69,1 0 0,0 0 1,0-1-1,1 0 0,0-1 1,1 0-1,-1 0 0,1-1 1,1 0-1,-1-1 0,1-1 1,15 4-1,31 5-2766,1-9-3404,15-4-10021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0.446"/>
    </inkml:context>
    <inkml:brush xml:id="br0">
      <inkml:brushProperty name="width" value="0.025" units="cm"/>
      <inkml:brushProperty name="height" value="0.025" units="cm"/>
    </inkml:brush>
  </inkml:definitions>
  <inkml:trace contextRef="#ctx0" brushRef="#br0">187 0 7911,'0'0'11590,"-9"10"-9956,-12 16-852,0 0 0,1 2 1,-19 36-1,31-49-634,0 0-1,1 1 1,0 0 0,2 1 0,0-1 0,1 1-1,0 0 1,1 0 0,0 19 0,4-35-159,-1 1 1,1-1 0,-1 0 0,1 1-1,0-1 1,0 0 0,0 0 0,0 0-1,0 0 1,0 0 0,0 0-1,0 0 1,0 0 0,0 0 0,1 0-1,-1 0 1,0-1 0,1 1 0,-1-1-1,0 1 1,1-1 0,-1 1-1,0-1 1,1 0 0,-1 0 0,1 0-1,-1 1 1,1-1 0,-1-1 0,1 1-1,1 0 1,57-2-805,-53 1 635,2 0-37,24-1-263,-32 2 462,-1 0 0,1 0 1,-1 0-1,1 0 0,0 0 1,-1 0-1,1 0 0,0 0 0,-1 0 1,1 0-1,0 0 0,-1 0 1,1 0-1,0 1 0,-1-1 1,1 0-1,-1 1 0,1-1 0,0 0 1,-1 1-1,1-1 0,-1 0 1,1 1-1,-1-1 0,0 1 0,1-1 1,-1 1-1,1-1 0,-1 1 1,0 0-1,1-1 0,-1 2 1,0 1 122,-1 1 0,0-1 0,0 1 1,0-1-1,-1 1 0,1-1 0,-1 0 0,0 0 1,0 0-1,0 0 0,0 0 0,0 0 1,-1 0-1,1-1 0,-1 1 0,0-1 1,1 0-1,-1 0 0,0 0 0,-1 0 1,1 0-1,0 0 0,0-1 0,-1 0 1,-3 1-1,0 1 33,-1 0 0,1-1 0,-1 0 0,1-1 0,-1 0 0,0 0 1,1 0-1,-1-1 0,0 0 0,0-1 0,-11-1 0,17 1-268,1 0 0,-1 1 0,1-1 0,0 0 0,-1 0 0,1 0 0,0 0 0,0 0 0,0 0 0,0 0 0,0 0 0,0-1 0,0 1 0,0 0-1,0-1 1,0 1 0,1 0 0,-1-1 0,1 1 0,-1-1 0,1 1 0,-1-1 0,1 0 0,0 1 0,0-1 0,0 1 0,0-1 0,0 1 0,0-1 0,0 1 0,1-4 0,-1 1-610,1 0 0,0 1 0,0-1 0,0 0 0,0 0 0,0 0 0,1 1 0,0-1-1,0 1 1,0-1 0,4-5 0,14-8-3819</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1.035"/>
    </inkml:context>
    <inkml:brush xml:id="br0">
      <inkml:brushProperty name="width" value="0.025" units="cm"/>
      <inkml:brushProperty name="height" value="0.025" units="cm"/>
    </inkml:brush>
  </inkml:definitions>
  <inkml:trace contextRef="#ctx0" brushRef="#br0">236 397 3395,'3'-16'2324,"0"0"-1,-1 0 0,0 0 1,-2-31-1,0 44-2088,0 0 0,0 1-1,-1-1 1,1 0 0,-1 0 0,0 1-1,1-1 1,-1 0 0,0 1-1,-1-1 1,1 1 0,0-1 0,-1 1-1,0-1 1,1 1 0,-1 0-1,0 0 1,0 0 0,0 0 0,0 0-1,-1 1 1,1-1 0,0 0 0,-1 1-1,1 0 1,-1 0 0,1 0-1,-1 0 1,0 0 0,0 0 0,1 0-1,-1 1 1,0 0 0,0-1-1,-3 1 1,-1 1-177,0-1 1,0 1-1,0 1 0,0-1 0,0 1 0,0 1 0,1-1 1,-1 1-1,1 0 0,0 0 0,0 1 0,0 0 0,0 0 1,1 0-1,-1 1 0,1 0 0,0 0 0,-6 8 1,4-5 98,1 0 1,1 1 0,0-1-1,0 1 1,0 0 0,1 1-1,0-1 1,1 1 0,0-1-1,1 1 1,0 0 0,-1 15-1,3-24-137,-1 0 0,1 0 0,1 0 0,-1 1 0,0-1-1,0 0 1,0 0 0,1 0 0,-1 0 0,0 1 0,1-1 0,-1 0 0,1 0-1,-1 0 1,1 0 0,0 0 0,-1 0 0,1 0 0,0 0 0,0 0 0,0-1-1,0 1 1,0 0 0,0 0 0,0-1 0,0 1 0,0-1 0,2 2 0,0-1 9,1 0 0,0 0 0,0-1 0,0 1 0,0-1 1,0 0-1,0 0 0,0 0 0,5-1 0,4-1 38,1-1-1,0 0 1,-1-1 0,20-9-1,5-6-2,-1-2 0,-1-2 0,-1-1 0,36-32 0,-48 36-109,-1-2 0,0-1 0,-2 0 1,-1-1-1,0-1 0,19-38 0,-34 56-159,0 0 0,-1 0 1,0-1-1,0 0 1,-1 0-1,3-15 0,-5 23 193,0-1 0,0 1-1,0-1 1,1 1 0,-1-1 0,0 1-1,0 0 1,0-1 0,0 1-1,0-1 1,0 1 0,0-1 0,0 1-1,-1-1 1,1 1 0,0 0-1,0-1 1,0 1 0,0-1-1,0 1 1,-1 0 0,1-1 0,0 1-1,0-1 1,-1 1 0,1 0-1,0-1 1,-1 1 0,1 0 0,0 0-1,-1-1 1,1 1 0,0 0-1,-1 0 1,1-1 0,-1 1-1,1 0 1,0 0 0,-1 0 0,1 0-1,-1 0 1,1 0 0,-1-1-1,1 1 1,-1 0 0,1 0 0,0 0-1,-1 1 1,1-1 0,-1 0-1,1 0 1,-1 0 0,1 0 0,-1 0-1,1 0 1,0 1 0,-1-1-1,1 0 1,0 0 0,-1 1-1,1-1 1,-1 0 0,1 0 0,0 1-1,0-1 1,-1 1 0,-26 20-204,12-4 258,1-1 1,0 2 0,1 0 0,1 0-1,-13 29 1,19-35 135,1 1-1,0 0 1,1-1-1,0 2 1,1-1-1,0 0 1,1 1-1,1-1 1,0 1-1,1 14 1,1-24-151,-1-1 0,1 1 1,0-1-1,0 1 0,0 0 0,0-1 0,1 0 1,-1 1-1,1-1 0,0 0 0,0 0 1,0 0-1,1 0 0,-1 0 0,1 0 1,-1-1-1,6 5 0,-2-3-2,0-1 0,1 1 0,-1-1 0,1 0 0,0 0 0,0-1 0,0 0 0,12 2 0,-5-1-6,0-2 1,0 0-1,0-1 0,0 0 0,0-1 1,0-1-1,0 0 0,0-1 0,15-5 1,-22 6-38,-1 0-1,0-1 1,0 0 0,0 0 0,0 0 0,-1-1 0,1 0 0,-1 0 0,0-1-1,0 1 1,0-1 0,-1 0 0,1 0 0,-1-1 0,-1 1 0,1-1 0,-1 0-1,0 0 1,0 0 0,-1 0 0,1 0 0,-1-1 0,2-12 0,-4 17-12,0 1 0,-1-1 1,1 1-1,0-1 0,0 1 0,-1-1 1,1 1-1,-1-1 0,1 1 0,-1-1 1,0 1-1,1-1 0,-1 1 1,0 0-1,0-1 0,0 1 0,0 0 1,0 0-1,0 0 0,-1 0 1,1 0-1,0 0 0,-1 0 0,1 0 1,0 1-1,-1-1 0,1 0 0,-1 1 1,1-1-1,-1 1 0,1 0 1,-1-1-1,1 1 0,-1 0 0,0 0 1,1 0-1,-1 0 0,1 0 1,-1 0-1,-1 1 0,-5-1-20,0 0 0,0 1 0,1 1 0,-1-1-1,0 1 1,-14 5 0,16-4 64,0 0-1,0 1 1,0-1 0,0 1-1,1 0 1,-1 0 0,1 1-1,0 0 1,1 0-1,-1 0 1,1 0 0,0 1-1,0 0 1,1 0 0,0 0-1,0 0 1,0 0-1,0 1 1,1-1 0,0 1-1,1-1 1,-2 13 0,3-17-13,1 0 0,-1 0 1,0 0-1,1 0 1,-1 0-1,1 0 1,0 0-1,0 0 0,0-1 1,0 1-1,0 0 1,0-1-1,0 1 1,1 0-1,-1-1 0,0 0 1,1 1-1,-1-1 1,1 0-1,0 1 0,-1-1 1,1 0-1,0 0 1,0-1-1,0 1 1,0 0-1,-1-1 0,1 1 1,3 0-1,7 2 26,0-1 0,1 0-1,18 0 1,-25-2-19,28 1 13,0-1 0,57-8 1,-76 6-29,-1-1 0,1 0 1,-1-1-1,0-1 0,-1-1 1,1 0-1,-1 0 0,22-15 1,-33 20 1,0-1 0,1 1 0,-1-1 0,0 0 0,0 1-1,0-1 1,-1 0 0,1 0 0,0 0 0,-1 0 0,1-1 0,-1 1 0,0 0 0,0-1 0,1 1 0,-2-1 0,1 1 0,0-1 0,0 1 0,-1-1 0,0 0 0,1 1 0,-1-4 0,-1 3 5,0-1 0,0 0 1,0 1-1,-1-1 1,1 1-1,-1 0 1,0 0-1,0-1 1,0 1-1,-1 0 1,1 0-1,-1 1 1,1-1-1,-5-2 0,-10-9 30,-1 2 0,0 0 0,0 1 0,-25-10 0,42 21-30,-7-7-81,26 7-46,51 11-438,-43-7 58,119 8-7229,-63-11-1992</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1.409"/>
    </inkml:context>
    <inkml:brush xml:id="br0">
      <inkml:brushProperty name="width" value="0.025" units="cm"/>
      <inkml:brushProperty name="height" value="0.025" units="cm"/>
    </inkml:brush>
  </inkml:definitions>
  <inkml:trace contextRef="#ctx0" brushRef="#br0">21 67 6854,'5'-10'4591,"17"-30"-1019,-8 23 1283,-14 17-4789,0 0 0,0 0 1,1 0-1,-1 0 0,0 0 0,0 0 0,1 0 0,-1 0 1,0 0-1,0 1 0,1-1 0,-1 0 0,0 0 0,0 0 0,0 0 1,1 0-1,-1 0 0,0 0 0,0 1 0,0-1 0,1 0 1,-1 0-1,0 0 0,0 1 0,0-1 0,0 0 0,1 0 0,-1 0 1,0 1-1,0-1 0,0 0 0,0 0 0,0 1 0,0-1 1,0 0-1,0 0 0,0 1 0,0-1 0,2 34 1558,-2-29-1389,-18 209 3649,0 3-4223,19-211-129,-3 17-1723,2-23 1978,0 1-1,0-1 1,-1 1-1,1-1 1,0 1-1,0-1 1,-1 0-1,1 1 1,0-1-1,-1 0 1,1 1-1,-1-1 0,1 0 1,0 1-1,-1-1 1,1 0-1,-1 1 1,1-1-1,-1 0 1,1 0-1,-1 0 1,1 0-1,-1 0 0,1 1 1,-1-1-1,1 0 1,-1 0-1,1 0 1,-1 0-1,1 0 1,-1 0-1,1 0 1,-1-1-1,1 1 0,-1 0 1,1 0-1,-1 0 1,1 0-1,0-1 1,-1 1-1,-15-7-4697</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1.770"/>
    </inkml:context>
    <inkml:brush xml:id="br0">
      <inkml:brushProperty name="width" value="0.025" units="cm"/>
      <inkml:brushProperty name="height" value="0.025" units="cm"/>
    </inkml:brush>
  </inkml:definitions>
  <inkml:trace contextRef="#ctx0" brushRef="#br0">10 138 14318,'0'0'5477,"-10"-64"-3011,33 49-1121,13-1-160,9 2 193,10 0-385,7 6-449,2 2-448,6 5-64,-4 1-512,1 0-1698,-4 7-801,-9 4-2370,-10 0-2659</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2.115"/>
    </inkml:context>
    <inkml:brush xml:id="br0">
      <inkml:brushProperty name="width" value="0.025" units="cm"/>
      <inkml:brushProperty name="height" value="0.025" units="cm"/>
    </inkml:brush>
  </inkml:definitions>
  <inkml:trace contextRef="#ctx0" brushRef="#br0">37 0 11115,'0'0'12134,"-5"11"-11793,-1 7-164,0 1-1,1 0 0,1 0 1,1 0-1,-1 26 0,1 115 1192,3-115-564,5-24-465,-4-20-320,-1-1 0,0 0 0,1 1 1,-1-1-1,1 0 0,-1 0 0,0 1 1,1-1-1,-1 0 0,1 0 0,-1 0 1,1 0-1,-1 0 0,1 0 0,-1 0 1,0 0-1,1 0 0,-1 0 0,1 0 1,-1 0-1,1 0 0,-1 0 0,1 0 1,-1 0-1,1 0 0,-1-1 0,1 1 1,1-1 39,1-1 1,-1 0 0,1 1 0,-1-1 0,0 0 0,0 0 0,0 0 0,0-1 0,0 1-1,-1 0 1,3-5 0,4-8 4,-1 0 0,-1-1 0,0 0 0,-1-1 0,-1 1 0,4-34 0,-3-102-2164,-5 118 715,-1 20-390,-3 24 212,0 25-294,4-31 1384,0 0-1,1 0 0,-1 0 1,1 1-1,0-1 0,0 0 0,1 0 1,-1 0-1,1 0 0,0-1 1,0 1-1,0 0 0,1-1 0,-1 1 1,1-1-1,0 0 0,0 0 1,4 4-1,19 13-3375</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2.679"/>
    </inkml:context>
    <inkml:brush xml:id="br0">
      <inkml:brushProperty name="width" value="0.025" units="cm"/>
      <inkml:brushProperty name="height" value="0.025" units="cm"/>
    </inkml:brush>
  </inkml:definitions>
  <inkml:trace contextRef="#ctx0" brushRef="#br0">275 57 10186,'0'0'10783,"-4"-9"-8626,3 7-2067,0-1 0,0 0 0,0 1 0,0-1-1,-1 1 1,1-1 0,-1 1 0,0-1 0,1 1 0,-1 0 0,0 0 0,0 0 0,-1 0 0,1 1 0,0-1 0,-1 0 0,1 1-1,-1 0 1,1-1 0,-1 1 0,1 0 0,-1 0 0,0 0 0,0 1 0,1-1 0,-1 1 0,0 0 0,0-1 0,0 1-1,0 1 1,-5-1 0,-1 2 16,-1 0-1,1 0 1,0 1 0,0 0-1,0 1 1,0 0 0,0 0-1,1 1 1,0 0-1,0 0 1,0 1 0,-8 7-1,9-7 0,0 0 0,1 0 0,0 1-1,0 0 1,0 0 0,1 0 0,0 1 0,0-1-1,1 1 1,0 0 0,0 1 0,1-1 0,-3 12-1,6-18-98,0-1 0,-1 1 0,1 0-1,0-1 1,0 1 0,0 0 0,1-1-1,-1 1 1,0 0 0,1-1 0,-1 1-1,1-1 1,-1 1 0,1 0 0,0-1-1,-1 1 1,1-1 0,0 0 0,0 1-1,0-1 1,0 0 0,1 0-1,-1 1 1,0-1 0,2 1 0,0 0 2,1 0 0,0 0 0,0-1 0,0 1 1,0-1-1,1 0 0,-1 0 0,0 0 0,8 0 0,3 0 12,1-1 0,-1-1 0,0 0 0,28-7 0,-20 0-35,1-1-1,-1-1 0,-1-2 0,0 0 1,0-1-1,-1-1 0,28-25 0,15-8-568,-69 53 601,-1 1 0,1-1 0,0 2-1,1-1 1,0 0 0,0 1 0,1 0-1,0 0 1,0 0 0,0 0 0,1 0 0,1 1-1,-2 12 1,3-18-6,1-1 0,-1 0-1,1 0 1,-1 1 0,1-1 0,0 0 0,0 0-1,0 0 1,0 0 0,0 0 0,0 0-1,0 0 1,1 0 0,-1 0 0,1-1 0,0 1-1,-1 0 1,1-1 0,0 1 0,0-1-1,0 0 1,0 0 0,0 0 0,0 0 0,0 0-1,0 0 1,1 0 0,-1-1 0,0 1-1,0-1 1,1 0 0,3 1 0,10 0 50,1 0 1,0 0 0,23-3-1,-29 1-54,5-1-509,0 0 1,0-1-1,16-4 0,-12 0-912,0 0-1,-1-1 0,1-1 0,-2-1 0,1-1 1,-2 0-1,19-16 0,-16 9-6272</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3.037"/>
    </inkml:context>
    <inkml:brush xml:id="br0">
      <inkml:brushProperty name="width" value="0.025" units="cm"/>
      <inkml:brushProperty name="height" value="0.025" units="cm"/>
    </inkml:brush>
  </inkml:definitions>
  <inkml:trace contextRef="#ctx0" brushRef="#br0">213 5 14382,'0'0'3603,"-12"-1"-464,10 1-3041,-19-2 1209,-1 0 0,-34 4 1,50-2-1169,1 0-1,0 1 1,0-1 0,0 1 0,0 0 0,0 1-1,0-1 1,0 1 0,0 0 0,0 1 0,1-1-1,-1 1 1,1-1 0,0 1 0,0 1 0,0-1-1,0 1 1,0-1 0,-5 8 0,9-10-147,0 0-1,-1 0 1,1 0 0,0-1 0,0 1-1,0 0 1,0 0 0,0 0 0,0 0-1,0 0 1,0 0 0,0 0 0,0 0-1,0 0 1,0 0 0,1 0 0,-1 0-1,0 0 1,1-1 0,-1 1 0,1 0-1,-1 0 1,1 0 0,-1-1 0,1 1-1,0 0 1,-1 0 0,1-1 0,0 1-1,-1-1 1,1 1 0,0 0 0,0-1-1,0 0 1,0 1 0,-1-1 0,1 1-1,0-1 1,0 0 0,0 0 0,0 0-1,0 1 1,2-1 0,53 10-524,-44-8 306,35 5-656,-24-5 535,1 2 0,-1 0 0,0 1 0,-1 2 1,39 16-1,-59-23 336,0 1 0,-1 0 1,1 0-1,-1 0 0,1 0 1,-1 0-1,1 0 0,-1 0 1,0 0-1,1 1 0,-1-1 0,0 0 1,0 1-1,0-1 0,0 1 1,1 3-1,-2-4 52,0 0 0,0-1 0,0 1 0,0 0 0,0 0 0,0 0 0,0 0 0,-1 0 0,1 0 0,0-1 0,0 1 0,-1 0 0,1 0 0,-1 0 0,1-1 0,-1 1 0,1 0 0,-1-1 0,1 1 0,-1 0 0,0-1 1,1 1-1,-2 0 0,-5 3 326,1 0 0,-1 0 0,0-1 0,0 0 0,-14 4 0,-16 3 994,-1-1 0,-41 4-1,-25-7-4385,103-15-8313</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3.613"/>
    </inkml:context>
    <inkml:brush xml:id="br0">
      <inkml:brushProperty name="width" value="0.025" units="cm"/>
      <inkml:brushProperty name="height" value="0.025" units="cm"/>
    </inkml:brush>
  </inkml:definitions>
  <inkml:trace contextRef="#ctx0" brushRef="#br0">98 81 10186,'6'-9'3032,"-1"-1"-1897,18-29 1933,-3 17 2130,-19 22-5139,-1 1-1,1-1 1,-1 0 0,1 1 0,-1-1 0,1 1 0,-1-1-1,1 1 1,-1-1 0,0 1 0,0-1 0,1 1 0,-1-1-1,0 1 1,0-1 0,1 1 0,-1-1 0,0 1 0,0 0-1,0-1 1,0 1 0,0-1 0,0 1 0,0 0 0,0-1 0,0 1-1,0-1 1,0 1 0,0 0 0,-1-1 0,1 2 0,-1 25 22,-48 249 2857,29-189-2236,5 0-1,3 1 1,-1 144-1,13-221-730,1-1 0,0 0-1,0 1 1,1-1 0,1 0-1,0 0 1,0 0-1,1 0 1,5 10 0,-10-60-1156,-38-177-2461,5 36 3907,34 181-246,0-1 0,0 1 1,0 0-1,0-1 0,0 1 0,0 0 0,0-1 1,0 1-1,0 0 0,0 0 0,0-1 0,0 1 1,0 0-1,1-1 0,-1 1 0,0 0 0,0 0 1,0-1-1,0 1 0,1 0 0,-1 0 0,0-1 0,0 1 1,1 0-1,-1 0 0,0 0 0,0-1 0,1 1 1,-1 0-1,0 0 0,1 0 0,-1 0 0,0 0 1,1 0-1,-1 0 0,0 0 0,0 0 0,1 0 1,-1 0-1,1 0 0,21 2 50,21 12-238,-41-13 208,139 44-2554,-44-27-6066,-49-13 2035</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4.608"/>
    </inkml:context>
    <inkml:brush xml:id="br0">
      <inkml:brushProperty name="width" value="0.025" units="cm"/>
      <inkml:brushProperty name="height" value="0.025" units="cm"/>
    </inkml:brush>
  </inkml:definitions>
  <inkml:trace contextRef="#ctx0" brushRef="#br0">214 95 11115,'0'0'2840,"-11"-6"-225,2 1-2163,0 1 0,-1 0-1,1 1 1,-1 0-1,0 1 1,1 0 0,-12-1-1,16 2-295,0 1 0,1 0 1,-1 0-1,0 1 0,1 0 0,-1-1 0,1 1 0,-1 1 0,1-1 0,-1 1 0,1 0 0,0 0 0,0 0 0,0 0 0,0 1 1,0 0-1,0 0 0,1 0 0,-1 0 0,1 0 0,-3 4 0,4-5-107,0 0-1,0 0 1,1 0-1,-1 0 1,1 1 0,-1-1-1,1 0 1,0 1-1,0-1 1,0 0 0,0 1-1,0 0 1,0-1-1,1 1 1,-1-1 0,1 1-1,0 0 1,0-1-1,0 1 1,0 0 0,0-1-1,1 5 1,1-5-29,-1 1 0,1-1 1,0 1-1,0-1 0,0 0 0,0 0 1,0 0-1,0 0 0,0 0 0,1 0 0,-1 0 1,1-1-1,-1 1 0,1-1 0,0 0 1,4 2-1,10 2 12,0-1 0,0-1 0,0 0 1,1-1-1,24 0 0,-37-2-26,-1 0 0,0 0 1,0 0-1,1-1 0,-1 1 1,0-1-1,0 0 0,0 0 0,0-1 1,0 1-1,0-1 0,0 0 1,0 0-1,5-4 0,-6 4 11,-1-1 0,0 0-1,0 0 1,0 0 0,0-1-1,0 1 1,-1 0 0,1-1 0,-1 1-1,0-1 1,0 1 0,0-1-1,-1 1 1,1-1 0,-1 0 0,0 1-1,-1-7 1,1 3 52,-4-63 1070,3 68-1105,1-1 1,-1 0 0,0 0 0,0 0-1,0 0 1,0 1 0,0-1 0,0 0 0,-1 1-1,0-1 1,1 1 0,-1 0 0,0 0-1,0-1 1,0 1 0,0 0 0,0 0-1,-1 1 1,1-1 0,-5-2 0,-6 2 3316,28 7-2090,370-2-2980,-385-3 1712,1 0-1,-1 0 1,1 0-1,-1 0 0,0 0 1,1 0-1,-1 0 1,0 1-1,1-1 1,-1 0-1,0 0 1,1 0-1,-1 1 1,0-1-1,1 0 1,-1 0-1,0 1 0,1-1 1,-1 0-1,0 1 1,0-1-1,1 0 1,-1 1-1,0-1 1,0 0-1,0 1 1,0-1-1,0 1 0,1-1 1,-1 0-1,0 1 1,0-1-1,0 1 1,0-1-1,0 1 1,-3 22-171,-12 20 152,-6-6 184,16-31-69,1 1 0,0 0 0,0-1 0,1 1-1,0 0 1,0 1 0,1-1 0,-1 1 0,-1 13-1,6-20-79,-1 0-1,1-1 1,-1 1 0,1 0-1,-1-1 1,1 1-1,0-1 1,-1 1-1,1-1 1,0 0-1,-1 0 1,1 0-1,0 0 1,0 0 0,-1 0-1,1 0 1,0 0-1,2-1 1,-1 0 10,12-2-49,-1 0 0,1-1 0,-1-1 0,0 0 0,0-1 0,0-1 0,-1 0 0,0-1 0,20-15 0,-14 10-287,0 1 1,37-17 0,-55 28 301,-1 1 1,1 0-1,-1 0 1,1 0-1,-1 0 0,1 0 1,-1 0-1,1 0 1,-1 0-1,1 0 1,-1 0-1,1 0 1,-1 0-1,0 1 1,1-1-1,-1 0 0,1 0 1,-1 0-1,1 1 1,-1-1-1,1 0 1,-1 0-1,0 1 1,1-1-1,-1 0 0,0 1 1,1-1-1,-1 1 1,0-1-1,1 0 1,-1 1-1,0-1 1,0 1-1,0-1 1,1 1-1,-1-1 0,0 1 1,0-1-1,0 1 1,0-1-1,0 1 1,0-1-1,0 1 1,0-1-1,0 1 1,0 0-1,1 37 67,0-10 339,0-26-373,0-1 0,0 1 0,1-1 0,-1 0 0,0 0 0,1 1-1,-1-1 1,1 0 0,-1 0 0,1 0 0,0-1 0,-1 1-1,1 0 1,0-1 0,-1 1 0,1-1 0,0 1 0,0-1 0,0 0-1,0 0 1,-1 0 0,3 0 0,52 1 142,-40-2-106,21-1-157,0-2 0,0-2-1,0-1 1,39-13 0,51-10-2007,-127 30 2101,0-1-1,1 1 1,-1 0 0,1 0 0,-1 0 0,0 0 0,1 0 0,-1 0 0,1-1 0,-1 1 0,0 0 0,1 0 0,-1 1 0,1-1-1,-1 0 1,1 0 0,-1 0 0,0 0 0,1 0 0,-1 0 0,1 0 0,-1 1 0,0-1 0,1 0 0,-1 0 0,0 1 0,1-1 0,-1 0-1,0 0 1,1 1 0,-1-1 0,0 0 0,0 1 0,1-1 0,-1 0 0,0 1 0,0-1 0,0 1 0,1-1 0,-1 0 0,0 1-1,0-1 1,0 1 0,0-1 0,0 0 0,0 1 0,0-1 0,0 1 0,0-1 0,0 1 0,0-1 0,0 0 0,0 1 0,0-1 0,0 1-1,-1-1 1,1 0 0,0 1 0,-1 0 18,1 0-1,0-1 0,0 1 0,0-1 1,0 1-1,-1-1 0,1 1 1,0 0-1,0-1 0,0 1 1,0 0-1,0-1 0,1 1 0,-1-1 1,0 1-1,0 0 0,0-1 1,0 1-1,1-1 0,-1 1 0,0-1 1,1 1-1,-1-1 0,0 1 1,1-1-1,-1 1 0,0-1 1,1 1-1,-1-1 0,1 0 0,-1 1 1,1-1-1,-1 0 0,1 1 1,-1-1-1,1 0 0,0 1 1,-1-1-1,1 0 0,-1 0 0,2 0 1,13 2-442,0-1 1,0 0-1,22-2 1,-24-1-2041,1 0 0,0 0 0,25-9 0,4-6-5695</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5.420"/>
    </inkml:context>
    <inkml:brush xml:id="br0">
      <inkml:brushProperty name="width" value="0.025" units="cm"/>
      <inkml:brushProperty name="height" value="0.025" units="cm"/>
    </inkml:brush>
  </inkml:definitions>
  <inkml:trace contextRef="#ctx0" brushRef="#br0">123 316 15791,'-10'4'2317,"-2"0"-1715,2-1 123,0 0-1,1 1 0,-1 0 1,0 0-1,1 1 0,0 1 1,0-1-1,-14 14 0,23-19-741,-1 0 0,1 1 0,0-1 0,0 0 0,0 1 0,0-1 0,0 0 0,0 0-1,0 1 1,0-1 0,0 0 0,0 1 0,0-1 0,0 0 0,0 1 0,0-1 0,0 0 0,0 1 0,0-1-1,0 0 1,0 0 0,0 1 0,0-1 0,1 0 0,-1 1 0,0-1 0,0 0 0,0 0 0,0 1 0,1-1 0,-1 0-1,0 0 1,0 1 0,1-1 0,-1 0 0,0 0 0,0 0 0,1 0 0,-1 0 0,0 1 0,1-1 0,-1 0 0,0 0-1,1 0 1,-1 0 0,24 8-1579,-5-1-1072,-17-4 2334,-1 1-1,1-1 1,-1 1 0,1 0-1,-1 0 1,0-1 0,0 1-1,-1 0 1,1 0-1,-1 0 1,0 0 0,0 0-1,0 0 1,-1 0 0,-1 7-1,1-6 515,0 0-1,1-1 0,0 1 0,0 0 1,0-1-1,0 1 0,1 0 1,1 6-1,-1-9-96,0-1 1,0 1-1,0 0 1,0-1 0,1 1-1,-1-1 1,0 0-1,1 1 1,-1-1-1,1 0 1,-1 0-1,1 0 1,0 0-1,-1 0 1,1 0 0,0 0-1,0-1 1,0 1-1,-1-1 1,1 1-1,0-1 1,0 0-1,0 0 1,0 0-1,4 0 1,6 0 159,0-1 0,-1-1 0,1 0 0,0 0 0,-1-1 0,0-1 0,1 0 0,-1 0 1,-1-1-1,1-1 0,-1 0 0,0 0 0,18-15 0,0-2-117,0-2 0,-2-1 0,29-36 1,-33 37-74,-2-2 0,-1 0 1,0-1-1,-3-1 1,0 0-1,-2-2 0,-1 1 1,12-44-1,-21 39-403,-10 28 69,-9 16 207,2 4 242,0 2-1,1-1 0,1 2 0,0-1 0,1 1 0,1 1 0,1 0 1,0 0-1,-9 30 0,7-14 276,2 1 0,0 0 0,3 0 0,-2 49 0,6-61-313,-1-9-74,1-1 0,1 1-1,0 0 1,1-1-1,0 1 1,1-1-1,0 1 1,1-1 0,0 0-1,8 20 1,-10-32-44,-1 1-1,0-1 1,0 1 0,0-1-1,1 1 1,-1-1 0,0 1 0,0-1-1,1 1 1,-1-1 0,0 1 0,1-1-1,-1 0 1,1 1 0,-1-1 0,0 1-1,1-1 1,-1 0 0,1 0-1,-1 1 1,1-1 0,-1 0 0,1 0-1,-1 1 1,1-1 0,0 0 0,-1 0-1,1 0 1,-1 0 0,1 0 0,-1 0-1,1 0 1,-1 0 0,2 0-1,8-19 804,0-38 582,-10 51-1350,16-247-4638,-16 259 4598,1 0 1,1 0-1,-1-1 0,1 1 1,0-1-1,0 1 0,0-1 1,1 0-1,0 0 0,0 0 1,0 0-1,1 0 0,-1-1 0,7 7 1,0-1 114,0-1 0,1 0 0,0 0 0,23 14 1,-19-16-11,1 0 0,0-1 0,1 0 0,-1-1 0,1-1 0,0-1 0,0-1 1,0 0-1,1-1 0,27-2 0,-34 1-75,0-1 1,0 0-1,0-1 0,0 0 1,-1-1-1,1 0 0,-1-1 1,0 0-1,0 0 1,0-1-1,0-1 0,-1 0 1,0 0-1,0 0 0,-1-1 1,1-1-1,10-12 0,-7-3-9,-12 22-37,0 1 0,0 0 0,0-1 0,0 1 0,0 0 0,0-1 0,0 1 0,0 0 0,0-1 0,0 1 0,0 0 0,0-1 0,-1 1 0,1 0 0,0-1 1,0 1-1,0 0 0,0 0 0,0-1 0,-1 1 0,1 0 0,0 0 0,0-1 0,-1 1 0,1 0 0,0 0 0,0-1 0,-1 1 0,1 0 0,0 0 0,0 0 0,-1 0 0,1 0 0,0-1 0,-1 1 0,-1 0-5,-1 1-1,1-1 1,0 0 0,0 1 0,0-1-1,0 1 1,0 0 0,0 0 0,0 0 0,0 0-1,1 0 1,-1 0 0,0 0 0,1 0-1,-1 1 1,0-1 0,1 1 0,-2 2 0,-6 5 172,1 1 0,0 1 1,0 0-1,-8 16 1,13-22-95,1 0 0,0 0 1,0 1-1,0-1 0,1 0 0,0 1 1,0-1-1,0 1 0,1-1 1,-1 1-1,1-1 0,1 1 1,0 7-1,0-11-73,0 0 0,0 0 0,0 0 1,0-1-1,0 1 0,1 0 0,-1 0 0,1-1 1,-1 1-1,1-1 0,-1 1 0,1-1 1,0 0-1,0 1 0,0-1 0,0 0 0,0 0 1,0 0-1,0-1 0,0 1 0,0 0 0,0-1 1,0 1-1,0-1 0,1 0 0,-1 0 0,0 0 1,0 0-1,3 0 0,0 0-505,0 0 1,0-1 0,-1 1-1,1-1 1,0 0-1,-1 0 1,1 0-1,-1-1 1,1 0-1,-1 0 1,0 0-1,1 0 1,3-3 0,15-20-7468</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5.766"/>
    </inkml:context>
    <inkml:brush xml:id="br0">
      <inkml:brushProperty name="width" value="0.025" units="cm"/>
      <inkml:brushProperty name="height" value="0.025" units="cm"/>
    </inkml:brush>
  </inkml:definitions>
  <inkml:trace contextRef="#ctx0" brushRef="#br0">31 0 15919,'0'0'4004,"-31"62"-3812,31-38-96,17 1-897,8 2-1537,5-4-1185,4 1-961,2-5-4069</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0.962"/>
    </inkml:context>
    <inkml:brush xml:id="br0">
      <inkml:brushProperty name="width" value="0.025" units="cm"/>
      <inkml:brushProperty name="height" value="0.025" units="cm"/>
    </inkml:brush>
  </inkml:definitions>
  <inkml:trace contextRef="#ctx0" brushRef="#br0">0 152 10346,'0'0'8792,"10"2"-6657,31 7-458,-38-9-1517,-1 0-1,1-1 1,0 1 0,0 0 0,0-1 0,-1 0 0,1 1 0,0-1 0,-1 0-1,1 0 1,-1-1 0,1 1 0,-1 0 0,1-1 0,-1 0 0,0 1 0,0-1-1,0 0 1,0 0 0,0 0 0,0-1 0,0 1 0,2-4 0,0-1 1,0 1 0,-1-1 0,1 0 0,-1 0 0,-1-1 0,4-11 0,-5 12-116,1 1 0,-1-1 0,-1 0 0,0 0 0,0-9-1,0 15-47,0 0-1,0 0 0,-1 0 1,1 1-1,0-1 0,0 0 1,-1 0-1,1 0 0,0 1 1,-1-1-1,1 0 0,-1 0 1,1 1-1,-1-1 1,1 0-1,-1 1 0,0-1 1,1 1-1,-1-1 0,0 0 1,0 1-1,-1-1-13,1 1-1,-1 0 1,1 0 0,0 0-1,-1 0 1,1 0 0,-1 0 0,1 0-1,-1 0 1,1 0 0,0 1-1,-1-1 1,1 1 0,0-1-1,-1 1 1,1-1 0,-2 3 0,-4 1-7,2 0 1,-1 1 0,0 0 0,1 0 0,0 0 0,0 1-1,0 0 1,1 0 0,0 0 0,-6 13 0,7-14 18,0 0 1,1 1 0,-1-1-1,1 1 1,1 0-1,-1-1 1,1 1 0,0 0-1,0 0 1,1 0 0,-1 0-1,1 0 1,1 0 0,1 8-1,-1-11 8,0-1-1,1 0 0,-1 0 0,1 0 1,0 0-1,0 0 0,-1 0 1,1 0-1,1 0 0,-1-1 0,0 1 1,0-1-1,1 1 0,-1-1 1,0 0-1,1 0 0,-1 0 0,1-1 1,0 1-1,-1 0 0,1-1 1,0 0-1,-1 1 0,5-1 0,7 0 100,1 1 0,-1-2 0,17-1 0,-16-1-58,-1-1 1,0-1-1,-1 0 1,1 0-1,-1-1 1,0-1-1,17-11 1,20-11-33,-48 29-108,-3 2 86,1 0 0,-1 0 0,0 1 0,1-1 0,-1 0 0,0 0 0,0 0 0,0 0 0,-1 0 0,1 0 0,0 0 0,-1-1 0,-1 3 0,1-2 57,0 0 0,0 0 0,1 0 0,-1 0 0,1 0 0,0 0 0,0 0 0,-1 1 0,1-1 0,1 0 0,-1 1 0,0-1 0,0 5 0,1-6-35,1-1 1,0 1-1,-1-1 1,1 1-1,-1-1 1,1 1-1,0-1 1,0 1-1,-1-1 1,1 1-1,0-1 1,0 0-1,-1 0 1,1 1-1,0-1 1,0 0-1,0 0 1,-1 0-1,1 0 1,0 0-1,0 0 1,0 0-1,0 0 1,0 0-1,30-1 301,-28 1-260,11-2-14,-1-1 1,1 0 0,-1 0-1,0-2 1,24-10 0,5-2-182,-42 17 134,0 0 1,1-1-1,-1 1 0,0 0 1,0 0-1,1 0 0,-1 0 1,0 0-1,0 0 1,1-1-1,-1 1 0,0 0 1,1 0-1,-1 0 0,0 0 1,0 0-1,1 0 0,-1 0 1,0 0-1,1 0 0,-1 0 1,0 1-1,0-1 1,1 0-1,-1 0 0,0 0 1,1 0-1,-1 0 0,0 0 1,0 1-1,1-1 0,-1 0 1,0 0-1,0 0 1,0 1-1,1-1 0,-1 0 1,0 0-1,0 1 0,0-1 1,0 0-1,0 0 0,1 1 1,-1-1-1,0 0 1,0 1-1,0-1 0,0 0 1,0 0-1,0 1 0,0-1 1,0 0-1,0 1 0,0-1 1,0 0-1,0 0 1,0 1-1,0-1 0,0 0 1,0 1-1,-1-1 0,-8 29 630,4-15-3876,2-4-4424</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6.098"/>
    </inkml:context>
    <inkml:brush xml:id="br0">
      <inkml:brushProperty name="width" value="0.025" units="cm"/>
      <inkml:brushProperty name="height" value="0.025" units="cm"/>
    </inkml:brush>
  </inkml:definitions>
  <inkml:trace contextRef="#ctx0" brushRef="#br0">211 3 13261,'0'0'3891,"-12"-1"-800,-7 0-2378,1 1 0,0 1 0,0 0 0,-19 4 0,30-3-457,1-1-1,0 1 1,-1 0 0,1 1-1,0 0 1,0 0 0,-9 6 0,13-7-136,-1 0 0,1 0 0,0 0 0,-1 1 0,1-1 0,0 1 0,0-1 1,1 1-1,-1 0 0,1-1 0,-1 1 0,1 0 0,0 0 0,0 0 0,0 0 1,0 0-1,0 4 0,2-5-111,-1 0 0,1 0 0,-1-1 0,1 1 0,0-1 0,0 1 1,0 0-1,0-1 0,0 0 0,0 1 0,0-1 0,0 1 0,1-1 0,-1 0 0,0 0 1,1 0-1,-1 0 0,1 0 0,-1 0 0,1 0 0,0-1 0,-1 1 0,1 0 0,0-1 1,-1 0-1,1 1 0,0-1 0,0 0 0,2 0 0,63 10 294,-63-9-287,75 1-485,0-3 0,126-17 0,-131 10-366,-74 8 848,0 0-1,0 0 0,0 0 1,0 0-1,0 0 0,0 0 1,0 0-1,0 0 0,0 1 1,0-1-1,0 0 0,-1 0 1,1 0-1,0 0 0,0 0 1,0 0-1,0 0 0,0 0 1,0 0-1,0 1 0,0-1 1,0 0-1,0 0 0,0 0 1,0 0-1,0 0 0,0 0 1,0 0-1,0 1 1,0-1-1,0 0 0,0 0 1,0 0-1,0 0 0,0 0 1,1 0-1,-1 0 0,0 0 1,0 0-1,0 1 0,0-1 1,0 0-1,0 0 0,0 0 1,0 0-1,0 0 0,0 0 1,0 0-1,1 0 0,-1 0 1,0 0-1,0 0 0,0 0 1,0 0-1,0 0 0,0 0 1,0 0-1,0 0 0,1 0 1,-1 0-1,0 0 0,0 0 1,0 0-1,0 0 0,-12 14 672,-19 22 282,30-35-955,1 0 0,-1-1 1,1 1-1,0 0 0,-1 0 0,1-1 0,0 1 1,-1 0-1,1 0 0,0-1 0,0 1 1,0 0-1,0 0 0,0 0 0,0 0 0,0-1 1,0 1-1,0 0 0,0 0 0,0 0 0,0-1 1,1 1-1,-1 0 0,0 0 0,1-1 1,-1 1-1,0 0 0,1 0 0,-1-1 0,1 1 1,-1 0-1,1-1 0,-1 1 0,1-1 1,0 1-1,-1-1 0,1 1 0,0-1 0,-1 1 1,1-1-1,0 0 0,-1 1 0,1-1 0,0 0 1,0 0-1,1 1 0,22 4-184,0-1 0,1-1 0,-1-1 0,1-1 1,0-1-1,29-5 0,-29 4-373,90-16-2518,-101 44-2408,-4-19-192</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6.533"/>
    </inkml:context>
    <inkml:brush xml:id="br0">
      <inkml:brushProperty name="width" value="0.025" units="cm"/>
      <inkml:brushProperty name="height" value="0.025" units="cm"/>
    </inkml:brush>
  </inkml:definitions>
  <inkml:trace contextRef="#ctx0" brushRef="#br0">0 0 11082,'0'0'10506,"89"23"-9320,-23-23 63,13 0-481,8 0-543,-4 0-161,-2 0-417,-8 0-1440,-18 0-1603,-19 0-3010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6.861"/>
    </inkml:context>
    <inkml:brush xml:id="br0">
      <inkml:brushProperty name="width" value="0.025" units="cm"/>
      <inkml:brushProperty name="height" value="0.025" units="cm"/>
    </inkml:brush>
  </inkml:definitions>
  <inkml:trace contextRef="#ctx0" brushRef="#br0">1 0 14189,'0'0'6310,"81"31"-4836,-10-30-97,14-1-544,9 0-673,4 0-801,0-9-3042,-7-6-6599</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7.476"/>
    </inkml:context>
    <inkml:brush xml:id="br0">
      <inkml:brushProperty name="width" value="0.025" units="cm"/>
      <inkml:brushProperty name="height" value="0.025" units="cm"/>
    </inkml:brush>
  </inkml:definitions>
  <inkml:trace contextRef="#ctx0" brushRef="#br0">257 139 12107,'7'-8'2195,"-3"4"-1939,3-4 569,-1 0 1,0 0-1,0 0 1,5-11-1,-10 18-684,0-1 0,0 1 0,0-1 0,-1 1 0,1-1-1,0 1 1,-1-1 0,0 1 0,1-1 0,-1 0 0,0 1 0,0-1 0,1 0 0,-1 1-1,0-1 1,-1 0 0,1 1 0,0-1 0,0 1 0,-1-1 0,1 0 0,-1 1-1,0-1 1,1 1 0,-1-1 0,0 1 0,0-1 0,0 1 0,0 0 0,0 0 0,0-1-1,0 1 1,0 0 0,0 0 0,-1 0 0,1 0 0,-2-1 0,-5-1-66,0-1 0,-1 1 0,1 1 0,-1 0 0,1 0 0,-1 1 1,0 0-1,0 0 0,0 1 0,0 0 0,1 1 0,-18 3 0,8-1-85,1 1-1,1 1 0,-1 1 1,0 0-1,-22 13 1,37-18 5,0 0 1,0 0-1,0 0 1,0 0-1,0 0 1,0 1 0,0-1-1,0 1 1,1 0-1,-1-1 1,1 1-1,-1 0 1,1 0 0,0 0-1,-1 0 1,1 0-1,-1 4 1,2-5-11,0 0 1,0 1-1,0-1 0,0 1 0,0-1 1,1 0-1,-1 0 0,0 1 1,1-1-1,-1 0 0,1 0 1,0 1-1,-1-1 0,1 0 1,0 0-1,0 0 0,-1 0 1,1 0-1,0 0 0,0 0 1,0 0-1,2 1 0,8 5-95,0 0-1,1-1 1,0 0-1,23 8 1,-24-10 129,52 19-340,58 24 67,-106-40 54,0 1 1,0 0-1,-1 1 1,0 1-1,17 14 1,-29-22 210,0-1 1,0 1-1,0 0 0,0-1 0,0 1 1,0 0-1,0 0 0,-1 0 0,1 1 0,-1-1 1,0 0-1,1 0 0,-1 1 0,0-1 1,-1 1-1,1-1 0,0 1 0,-1-1 1,1 1-1,-1 0 0,0-1 0,1 1 1,-2 0-1,1-1 0,0 1 0,0-1 1,-1 1-1,1 0 0,-1-1 0,0 1 1,0-1-1,0 0 0,0 1 0,0-1 1,-1 0-1,1 1 0,0-1 0,-1 0 1,0 0-1,0 0 0,1 0 0,-6 3 1,-3 3 401,-1-1 1,-1 1 0,0-2-1,1 1 1,-2-2 0,-25 9-1,13-6 104,-1-2-1,0 0 1,0-2-1,-1 0 1,1-2-1,-1-1 1,-49-5-1,75 4-595,-1 0 0,0 0 1,1-1-1,-1 1 0,0 0 0,1-1 0,-1 1 0,0-1 0,1 0 1,-1 0-1,1 1 0,-1-1 0,1 0 0,-1 0 0,1 0 0,0-1 1,0 1-1,-1 0 0,1 0 0,0-1 0,0 1 0,0-1 0,0 1 1,1-1-1,-1 1 0,0-1 0,1 1 0,-1-1 0,1 0 0,-1 1 1,1-1-1,0 0 0,0 0 0,-1 1 0,1-1 0,0 0 0,1 0 1,-1 1-1,0-1 0,1 0 0,0-1 0,0-3-752,1 1-1,0-1 0,0 1 1,0 0-1,1 0 0,0 0 1,0 0-1,0 0 1,1 1-1,6-8 0,21-13-5013</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8.275"/>
    </inkml:context>
    <inkml:brush xml:id="br0">
      <inkml:brushProperty name="width" value="0.025" units="cm"/>
      <inkml:brushProperty name="height" value="0.025" units="cm"/>
    </inkml:brush>
  </inkml:definitions>
  <inkml:trace contextRef="#ctx0" brushRef="#br0">249 0 15855,'0'0'8648,"-9"10"-8477,1-1-2,1 1 0,0 0 0,0 0 0,1 1-1,0 0 1,1 0 0,0 0 0,1 1 0,0-1 0,-3 22 0,3-3 123,0 0 1,2 0 0,2 1-1,1-1 1,1 0 0,1 1-1,2-1 1,1-1 0,1 1-1,22 55 1,-11-36-715,-17-48-315,-14-13-1014,-115-142-10282,80 95 11928,1 3 3899,54 56-802,32 10-2861,13 12 58,83 22-1,-112-39-562,0 0 0,1-1 0,0-2-1,0 0 1,0-1 0,30-4 0,-50 2 337,0 0-1,0 0 1,0 0-1,0-1 1,0 1-1,0-1 1,-1 0-1,1 0 1,-1 0-1,1-1 1,-1 1-1,0-1 1,0 0-1,0 0 1,0 0-1,0 0 1,-1 0-1,1-1 1,1-4-1,0 2 274,-1-1 0,0 1-1,0-1 1,0 0 0,-1 0-1,0 0 1,-1 0 0,0-1 0,1-13-1,-2 21-206,0 0 0,0-1 0,0 1 0,0 0 0,-1 0-1,1 0 1,0-1 0,0 1 0,0 0 0,0 0 0,-1 0 0,1 0-1,0 0 1,0-1 0,0 1 0,0 0 0,-1 0 0,1 0 0,0 0-1,0 0 1,0 0 0,-1 0 0,1 0 0,0 0 0,0 0 0,-1 0-1,1 0 1,0 0 0,0 0 0,0 0 0,-1 0 0,1 0 0,0 0 0,0 0-1,-1 0 1,1 0 0,0 0 0,0 0 0,0 0 0,-1 0 0,1 1-1,0-1 1,0 0 0,0 0 0,0 0 0,-1 0 0,1 0 0,0 1-1,0-1 1,0 0 0,0 0 0,0 0 0,0 1 0,0-1 0,-1 0-1,1 0 1,0 0 0,0 1 0,0-1 0,0 0 0,0 0 0,0 1 0,0-1-1,-10 13-60,8-10 94,0 0 0,1 0 0,-1 1 0,1-1 0,0 0 1,0 1-1,1-1 0,-1 1 0,1-1 0,-1 1 0,1-1 0,0 1 0,0-1 0,2 7 0,-2-9-25,1 1 0,-1 0 0,1-1 0,0 1 0,0-1 0,0 1 0,0-1 0,0 1 0,0-1-1,0 1 1,0-1 0,1 0 0,-1 0 0,1 0 0,-1 0 0,0 0 0,1 0 0,0 0 0,-1 0 0,1-1 0,-1 1 0,1-1 0,0 1 0,0-1 0,-1 1 0,1-1 0,0 0 0,0 0 0,2 0 0,9 0 115,0 0 1,0-1-1,1 0 1,24-7-1,-32 7-142,0-1-1,0 0 1,-1 0-1,1-1 1,-1 1 0,0-1-1,0-1 1,0 1-1,0-1 1,0 0 0,-1 0-1,1 0 1,4-6-1,-4-2 178,-12 10-253,-15 15-44,19-8 198,-1 0 0,1 0 1,0 0-1,0 0 0,0 1 0,1-1 0,-1 1 0,1 0 0,1 0 1,-1 0-1,1-1 0,0 1 0,0 0 0,1 10 0,0-13-19,1 0-1,-1 1 1,1-1-1,0 0 1,0 0-1,0 0 1,1 0-1,-1 0 1,1 0-1,-1 0 1,1-1-1,0 1 1,0 0-1,0-1 1,1 1-1,-1-1 1,0 0-1,1 0 1,0 0-1,-1 0 1,1 0-1,0-1 1,0 1-1,0-1 1,0 0-1,0 0 1,6 1-1,1 1 30,-1-1 0,0 0 0,1-1-1,0 0 1,-1 0 0,1-1-1,-1-1 1,1 0 0,0 0 0,12-3-1,-18 3-265,0-1-1,0 1 1,0-1 0,0 1-1,-1-1 1,1-1-1,0 1 1,-1 0-1,1-1 1,-1 0 0,0 1-1,0-1 1,0-1-1,-1 1 1,1 0-1,-1-1 1,1 1-1,-1-1 1,0 0 0,0 0-1,-1 0 1,1 0-1,-1 0 1,0 0-1,1-6 1,1-23-4220,-3-4-3102</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8.635"/>
    </inkml:context>
    <inkml:brush xml:id="br0">
      <inkml:brushProperty name="width" value="0.025" units="cm"/>
      <inkml:brushProperty name="height" value="0.025" units="cm"/>
    </inkml:brush>
  </inkml:definitions>
  <inkml:trace contextRef="#ctx0" brushRef="#br0">2 0 6790,'0'0'10538,"-2"57"-8392,2-32-352,19 0-865,10-1-513,3 0-287,7-2-194,5 0-1824,-1-5-1891,4-7-1089,-7-4-5380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9.353"/>
    </inkml:context>
    <inkml:brush xml:id="br0">
      <inkml:brushProperty name="width" value="0.025" units="cm"/>
      <inkml:brushProperty name="height" value="0.025" units="cm"/>
    </inkml:brush>
  </inkml:definitions>
  <inkml:trace contextRef="#ctx0" brushRef="#br0">201 0 12268,'-8'5'2023,"-2"-1"-1223,1 1 0,0 1 0,0 0 0,1 0 0,-16 15 0,21-17-495,-1 0 1,1 0-1,-1 0 1,1 1 0,1-1-1,-1 1 1,1 0-1,0 0 1,0 0 0,0 0-1,0 0 1,1 1-1,0-1 1,0 0-1,0 11 1,2-4-190,0 1 0,0-1-1,2 0 1,-1-1 0,1 1 0,1 0-1,7 16 1,46 76 102,-41-77-250,0 1-1,17 44 0,-32-69 5,0 1 0,0-1 0,0 1 0,0 0 0,0 0-1,-1-1 1,0 1 0,0 0 0,0 0 0,-1 7 0,1-10 31,-1 1 0,1 0 0,-1-1 0,0 1-1,1 0 1,-1-1 0,0 1 0,0-1 0,0 1 0,0-1 0,-1 0 0,1 1 0,0-1 0,0 0 0,-1 0 0,1 0 0,-3 1 0,-3 1 85,1-1 1,-1 0-1,0 0 0,0-1 1,0 0-1,0 0 0,0-1 1,0 1-1,0-2 0,-10 0 1,10 0-52,1 0 0,0 0 1,0-1-1,0 0 0,0 0 1,0 0-1,1-1 0,-1 0 1,1 0-1,0 0 0,-1-1 1,1 1-1,1-1 1,-1-1-1,1 1 0,-1-1 1,1 1-1,0-1 0,1 0 1,-1-1-1,1 1 0,0-1 1,1 1-1,-1-1 0,1 0 1,-2-9-1,1 6-134,1 1-1,1 0 1,-1-1-1,1 1 1,1-1-1,-1 0 1,2 1-1,-1-1 1,1 0-1,0 1 1,1-1-1,0 1 1,0 0 0,1 0-1,0-1 1,1 2-1,-1-1 1,10-14-1,-1 8 18,0 1 0,0 0 0,1 1 0,1 1 0,29-20-1,79-34 76,-85 47 131,0-1 1,41-30-1,-72 45-40,-4 3-26,0 0 1,0 0-1,0 0 1,0-1-1,-1 1 1,1-1-1,0 1 1,-1-1-1,1 1 1,-1-1-1,0 0 1,1 1-1,-1-1 1,0 0-1,0 0 1,0 0-1,0-3 1,-16 16 462,13-9-501,0 0-1,0 0 1,1 0 0,-1 0 0,1 0-1,-1 0 1,1 1 0,0-1-1,0 1 1,0-1 0,0 1 0,1-1-1,-1 1 1,1-1 0,-1 1-1,1-1 1,0 1 0,0 0 0,0-1-1,1 5 1,0-4 1,0-1 0,1 0-1,-1 0 1,0 0 0,1-1 0,-1 1 0,1 0-1,0 0 1,0-1 0,-1 1 0,1-1 0,0 0-1,0 1 1,0-1 0,1 0 0,-1 0 0,0 0 0,3 0-1,9 3 70,1 0 0,0-2 0,0 0 0,0 0 0,26-2 0,-12-3-56,0-1 0,0-2 0,-1-1 0,1-1 0,-2-1-1,31-15 1,-6 4-68,-47 19-23,0 0 0,0 0 1,-1 1-1,1-1 0,0 1 0,0 1 0,0-1 0,0 0 0,-1 1 0,1 0 0,0 0 0,0 1 0,-1-1 0,1 1 0,-1 0 0,0 0 1,8 5-1,-5-3-112,1 0 1,-1-1 0,1 0-1,16 3 1,-9-3-111,0-1 0,0-1 0,0 0-1,0-1 1,0 0 0,0-2 0,0 1 0,0-2 0,0 0 0,21-8 0,-35 11 260,0 0 1,-1 0-1,1 0 0,0 0 1,-1 0-1,1 0 1,0 0-1,-1 0 1,1 0-1,0 1 0,-1-1 1,1 0-1,0 0 1,-1 1-1,1-1 0,-1 0 1,1 1-1,0-1 1,-1 1-1,1-1 1,-1 1-1,1-1 0,-1 1 1,0-1-1,1 1 1,-1-1-1,1 1 1,-1 0-1,0-1 0,0 1 1,1 0-1,-1-1 1,0 1-1,0 0 1,0-1-1,0 1 0,0 0 1,0-1-1,0 2 1,9 45 195,-5-22-106,32 88 333,-27-91-383,-1 0-1,-1 0 1,-1 1-1,-1-1 1,-1 1 0,0 1-1,-1 33 1,-3-53-22,-1 1 0,1-1 1,-1 0-1,0 0 0,0 0 1,0 0-1,-1 0 0,0-1 1,1 1-1,-1 0 0,0-1 0,-1 1 1,1-1-1,-1 0 0,1 0 1,-1 0-1,0 0 0,0 0 1,0 0-1,-1-1 0,1 1 0,-1-1 1,-5 3-1,1-2 159,-1 0 1,1 0-1,-1-1 0,0 0 0,1 0 0,-1-1 1,0 0-1,0-1 0,0 1 0,-9-3 1,15 2-90,-1 0 0,1-1 1,0 0-1,0 1 0,-1-1 1,1-1-1,0 1 0,0 0 1,0-1-1,0 0 1,1 1-1,-1-1 0,0 0 1,1-1-1,-1 1 0,1 0 1,-1-1-1,-2-4 1,1 1-43,1 0 1,0 0 0,0 0-1,1 0 1,-1 0 0,1-1-1,1 1 1,-1-1 0,0-7-1,1 3-159,0-1 1,1 1-1,0-1 0,1 0 0,0 1 0,1-1 0,0 1 0,1 0 0,0 0 1,9-20-1,-6 21 70,0 0 1,1 0-1,0 0 1,1 1 0,0 0-1,1 1 1,-1 0-1,2 0 1,-1 1-1,1 0 1,0 0-1,1 1 1,-1 1 0,1 0-1,17-6 1,-2 3-678,-1 1 0,48-5 0,14 3-4664,-32 4-2382</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10.215"/>
    </inkml:context>
    <inkml:brush xml:id="br0">
      <inkml:brushProperty name="width" value="0.025" units="cm"/>
      <inkml:brushProperty name="height" value="0.025" units="cm"/>
    </inkml:brush>
  </inkml:definitions>
  <inkml:trace contextRef="#ctx0" brushRef="#br0">247 231 17553,'-3'-2'311,"0"0"0,0 1 0,0-1 0,-1 1 1,1 0-1,0 0 0,-1 0 0,1 0 0,-1 0 1,1 1-1,-1 0 0,1-1 0,-1 1 0,1 1 1,-7 0-1,2 1-129,1 0 0,0 0-1,1 0 1,-1 1 0,0 0 0,1 1 0,-9 5 0,-1 3 318,0 2 1,0-1-1,1 2 1,-19 24-1,33-39-478,-20 33 631,20-33-649,1 1 0,-1 0 0,1-1 0,0 1 0,-1 0 0,1 0 0,0-1 1,-1 1-1,1 0 0,0 0 0,0-1 0,0 1 0,0 0 0,0 0 1,0 0-1,0-1 0,0 1 0,0 0 0,0 0 0,0 0 0,0-1 1,0 1-1,1 0 0,-1 0 0,0-1 0,1 1 0,-1 0 0,0-1 1,1 1-1,-1 0 0,1-1 0,-1 1 0,1 0 0,-1-1 0,1 1 1,0-1-1,-1 1 0,1-1 0,0 1 0,-1-1 0,1 0 0,0 1 0,0-1 1,-1 0-1,2 1 0,10 0 75,-1 1 0,1-2-1,0 1 1,-1-2 0,1 0 0,0 0 0,-1-1-1,1 0 1,-1-1 0,0 0 0,19-9 0,11-6-24,64-39 1,-71 38-71,-2-2 1,0-2-1,-1 0 0,-1-3 0,-1 0 1,-2-2-1,37-46 0,-61 68-54,1 1 0,-1-1-1,1 0 1,-2 0-1,1 0 1,-1 0 0,3-10-1,-5 16 64,0-1-1,0 1 0,0 0 1,1 0-1,-1-1 0,0 1 1,0 0-1,0 0 1,0 0-1,0-1 0,0 1 1,0 0-1,0 0 0,0-1 1,0 1-1,0 0 0,0 0 1,0-1-1,0 1 1,0 0-1,-1 0 0,1-1 1,0 1-1,0 0 0,0 0 1,0 0-1,0-1 0,0 1 1,-1 0-1,1 0 1,0 0-1,0 0 0,0-1 1,0 1-1,-1 0 0,1 0 1,0 0-1,0 0 0,0 0 1,-1 0-1,1-1 1,0 1-1,0 0 0,-1 0 1,-13 6-177,-10 12 24,13-6 248,0 1 1,1 0-1,0 0 1,1 1-1,0 0 1,2 0 0,-1 1-1,2 0 1,0 0-1,1 1 1,0 0-1,-2 16 1,6-25-53,0-1 0,0 0 0,0 1 0,1-1 0,0 1 0,1-1 0,-1 1 0,1-1 0,1 0 0,-1 1 0,1-1 0,0 0 0,0 0 0,1 0 0,-1 0 0,1-1 0,1 1 0,-1-1 1,1 1-1,0-1 0,0 0 0,1-1 0,-1 1 0,1-1 0,0 0 0,0 0 0,1 0 0,-1-1 0,1 0 0,0 0 0,0 0 0,12 3 0,-5-2 12,1-1 0,0 0 0,0-2 0,0 1 0,0-2 0,0 0 0,0 0 0,0-1 0,0-1 0,0-1 0,20-5 0,-26 5-65,-1 0 1,1 0 0,-1 0 0,0-1-1,0 0 1,0 0 0,-1-1 0,1 0 0,8-9-1,-12 10-52,1 0 0,-1 0 0,0 0-1,0-1 1,-1 1 0,0-1 0,1 0-1,-1 1 1,-1-1 0,1 0 0,-1-1-1,0 1 1,0 0 0,0 0 0,-1-9-1,0 12 24,0 1-1,0-1 1,0 0-1,-1 1 0,1-1 1,-1 0-1,1 1 1,-1-1-1,0 0 1,1 1-1,-1-1 1,0 1-1,0 0 0,0-1 1,0 1-1,0 0 1,0-1-1,-1 1 1,1 0-1,0 0 0,-1 0 1,1 0-1,-1 0 1,-2-1-1,0 0-3,-1 0-1,1 1 1,-1 0 0,0-1-1,0 2 1,1-1-1,-1 0 1,0 1-1,-7 0 1,8 0 45,-1 0 0,1 0-1,0 1 1,-1-1 0,1 1 0,0 0 0,-1 0-1,1 0 1,0 1 0,0 0 0,0 0 0,0 0 0,0 0-1,0 0 1,1 1 0,-1-1 0,1 1 0,-1 0-1,1 0 1,0 1 0,0-1 0,-3 5 0,6-5 5,-1 0 0,1 0 0,-1-1 1,1 1-1,0 0 0,0 0 0,1 0 1,-1-1-1,0 1 0,1 0 0,0 0 1,-1-1-1,1 1 0,0 0 1,1-1-1,-1 1 0,0-1 0,1 1 1,-1-1-1,1 0 0,0 0 0,0 0 1,0 0-1,0 0 0,0 0 0,0 0 1,0 0-1,1-1 0,-1 1 0,0-1 1,1 0-1,3 2 0,10 4 27,0 0 1,0-1-1,33 8 0,60 5-308,-97-17 171,0-1 1,-1-1 0,1 0-1,0-1 1,0 0-1,0-1 1,13-3 0,-22 4 117,-1 0-1,0 0 1,0 0 0,-1-1 0,1 1 0,0 0 0,0-1 0,-1 1 0,1-1 0,0 0-1,-1 1 1,0-1 0,1 0 0,-1 0 0,0 0 0,0 0 0,0 0 0,0 0-1,0 0 1,-1 0 0,1 0 0,-1-1 0,1 1 0,-1 0 0,0 0 0,0-1 0,0 1-1,0 0 1,0 0 0,0-1 0,-1 1 0,0-4 0,-3-10 161,0 1 1,0-1-1,-11-22 0,8 20-29,3 8-78,0 1 88,1-1-1,0 1 1,0-1-1,-2-19 1,5 28-125,0-1 1,0 0 0,-1 1 0,2-1-1,-1 0 1,0 1 0,0-1 0,0 1-1,1-1 1,-1 0 0,1 1-1,0-1 1,-1 1 0,1-1 0,0 1-1,0-1 1,0 1 0,0 0 0,0-1-1,0 1 1,0 0 0,0 0 0,1 0-1,-1 0 1,0 0 0,1 0-1,-1 0 1,1 0 0,-1 0 0,1 1-1,-1-1 1,1 1 0,-1-1 0,1 1-1,3-1 1,21-1-25,1 1 1,0 1-1,-1 1 1,1 1-1,0 2 0,-1 1 1,29 9-1,-9-4-1634,47 5-1,-14-11-3187,-29-5-1367,7-3-5739</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11.229"/>
    </inkml:context>
    <inkml:brush xml:id="br0">
      <inkml:brushProperty name="width" value="0.025" units="cm"/>
      <inkml:brushProperty name="height" value="0.025" units="cm"/>
    </inkml:brush>
  </inkml:definitions>
  <inkml:trace contextRef="#ctx0" brushRef="#br0">27 1 5701,'0'0'8355,"-2"10"-6620,-4 32 818,1 2 0,2 57 0,0 6-688,0-72-1190,1-16-384,0 1-1,1-1 1,2 1-1,0-1 0,3 20 1,-3-38-227,-1 1 1,1 0-1,0-1 1,0 1-1,0-1 1,0 0-1,0 1 1,0-1-1,0 0 1,1 0-1,-1 0 1,0 1-1,1-1 1,-1-1-1,1 1 1,-1 0-1,1 0 1,-1 0-1,1-1 1,0 1-1,-1-1 1,1 1-1,0-1 1,-1 0-1,1 0 1,0 0-1,-1 1 1,1-2-1,0 1 1,0 0-1,-1 0 1,3-1-1,4 0 183,1 0 0,-1-1-1,0 0 1,0-1 0,10-4 0,16-9-84,-2-2 0,-1-1-1,42-33 1,80-80 304,26-19-6459,-201 157-10509,-7 8 6598</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11.602"/>
    </inkml:context>
    <inkml:brush xml:id="br0">
      <inkml:brushProperty name="width" value="0.025" units="cm"/>
      <inkml:brushProperty name="height" value="0.025" units="cm"/>
    </inkml:brush>
  </inkml:definitions>
  <inkml:trace contextRef="#ctx0" brushRef="#br0">3 0 12748,'0'0'3235,"-2"76"1249,13-39-1024,15 2-962,14-3-384,7-3-897,2-1-865,0-5-255,4-2-770,-8-10-2402,-9-6-2594,-6-9-8393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D6688DB8-530C-4269-8329-B8EA10861C27}" type="datetimeFigureOut">
              <a:rPr lang="de-DE" smtClean="0"/>
              <a:t>13.04.2023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00AE1517-30AD-46BE-9EB4-2836EBD01425}" type="datetimeFigureOut">
              <a:rPr lang="de-DE" smtClean="0"/>
              <a:t>13.04.2023</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00AE1517-30AD-46BE-9EB4-2836EBD01425}" type="datetimeFigureOut">
              <a:rPr lang="de-DE" smtClean="0"/>
              <a:t>13.04.2023</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00AE1517-30AD-46BE-9EB4-2836EBD01425}" type="datetimeFigureOut">
              <a:rPr lang="de-DE" smtClean="0"/>
              <a:t>13.04.2023</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00AE1517-30AD-46BE-9EB4-2836EBD01425}" type="datetimeFigureOut">
              <a:rPr lang="de-DE" smtClean="0"/>
              <a:t>13.04.2023</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00AE1517-30AD-46BE-9EB4-2836EBD01425}" type="datetimeFigureOut">
              <a:rPr lang="de-DE" smtClean="0"/>
              <a:t>13.04.2023</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00AE1517-30AD-46BE-9EB4-2836EBD01425}" type="datetimeFigureOut">
              <a:rPr lang="de-DE" smtClean="0"/>
              <a:t>13.04.2023</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00AE1517-30AD-46BE-9EB4-2836EBD01425}" type="datetimeFigureOut">
              <a:rPr lang="de-DE" smtClean="0"/>
              <a:t>13.04.2023</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00AE1517-30AD-46BE-9EB4-2836EBD01425}" type="datetimeFigureOut">
              <a:rPr lang="de-DE" smtClean="0"/>
              <a:t>13.04.2023</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00AE1517-30AD-46BE-9EB4-2836EBD01425}" type="datetimeFigureOut">
              <a:rPr lang="de-DE" smtClean="0"/>
              <a:t>13.04.2023</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00AE1517-30AD-46BE-9EB4-2836EBD01425}" type="datetimeFigureOut">
              <a:rPr lang="de-DE" smtClean="0"/>
              <a:t>13.04.2023</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00AE1517-30AD-46BE-9EB4-2836EBD01425}" type="datetimeFigureOut">
              <a:rPr lang="de-DE" smtClean="0"/>
              <a:t>13.04.2023</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E1517-30AD-46BE-9EB4-2836EBD01425}" type="datetimeFigureOut">
              <a:rPr lang="de-DE" smtClean="0"/>
              <a:t>13.04.2023</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44.png"/><Relationship Id="rId2" Type="http://schemas.openxmlformats.org/officeDocument/2006/relationships/customXml" Target="../ink/ink85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17" Type="http://schemas.openxmlformats.org/officeDocument/2006/relationships/customXml" Target="../ink/ink909.xml"/><Relationship Id="rId21" Type="http://schemas.openxmlformats.org/officeDocument/2006/relationships/customXml" Target="../ink/ink861.xml"/><Relationship Id="rId42" Type="http://schemas.openxmlformats.org/officeDocument/2006/relationships/image" Target="../media/image1863.png"/><Relationship Id="rId63" Type="http://schemas.openxmlformats.org/officeDocument/2006/relationships/customXml" Target="../ink/ink882.xml"/><Relationship Id="rId84" Type="http://schemas.openxmlformats.org/officeDocument/2006/relationships/image" Target="../media/image1884.png"/><Relationship Id="rId138" Type="http://schemas.openxmlformats.org/officeDocument/2006/relationships/image" Target="../media/image1911.png"/><Relationship Id="rId159" Type="http://schemas.openxmlformats.org/officeDocument/2006/relationships/image" Target="../media/image1921.png"/><Relationship Id="rId170" Type="http://schemas.openxmlformats.org/officeDocument/2006/relationships/customXml" Target="../ink/ink936.xml"/><Relationship Id="rId191" Type="http://schemas.openxmlformats.org/officeDocument/2006/relationships/image" Target="../media/image1937.png"/><Relationship Id="rId205" Type="http://schemas.openxmlformats.org/officeDocument/2006/relationships/image" Target="../media/image1944.png"/><Relationship Id="rId226" Type="http://schemas.openxmlformats.org/officeDocument/2006/relationships/customXml" Target="../ink/ink964.xml"/><Relationship Id="rId107" Type="http://schemas.openxmlformats.org/officeDocument/2006/relationships/customXml" Target="../ink/ink904.xml"/><Relationship Id="rId11" Type="http://schemas.openxmlformats.org/officeDocument/2006/relationships/customXml" Target="../ink/ink856.xml"/><Relationship Id="rId32" Type="http://schemas.openxmlformats.org/officeDocument/2006/relationships/image" Target="../media/image1859.png"/><Relationship Id="rId53" Type="http://schemas.openxmlformats.org/officeDocument/2006/relationships/customXml" Target="../ink/ink877.xml"/><Relationship Id="rId74" Type="http://schemas.openxmlformats.org/officeDocument/2006/relationships/image" Target="../media/image1879.png"/><Relationship Id="rId128" Type="http://schemas.openxmlformats.org/officeDocument/2006/relationships/image" Target="../media/image1906.png"/><Relationship Id="rId149" Type="http://schemas.openxmlformats.org/officeDocument/2006/relationships/image" Target="../media/image1916.png"/><Relationship Id="rId5" Type="http://schemas.openxmlformats.org/officeDocument/2006/relationships/customXml" Target="../ink/ink853.xml"/><Relationship Id="rId95" Type="http://schemas.openxmlformats.org/officeDocument/2006/relationships/customXml" Target="../ink/ink898.xml"/><Relationship Id="rId160" Type="http://schemas.openxmlformats.org/officeDocument/2006/relationships/customXml" Target="../ink/ink931.xml"/><Relationship Id="rId181" Type="http://schemas.openxmlformats.org/officeDocument/2006/relationships/image" Target="../media/image1932.png"/><Relationship Id="rId216" Type="http://schemas.openxmlformats.org/officeDocument/2006/relationships/customXml" Target="../ink/ink959.xml"/><Relationship Id="rId22" Type="http://schemas.openxmlformats.org/officeDocument/2006/relationships/image" Target="../media/image1854.png"/><Relationship Id="rId43" Type="http://schemas.openxmlformats.org/officeDocument/2006/relationships/customXml" Target="../ink/ink872.xml"/><Relationship Id="rId64" Type="http://schemas.openxmlformats.org/officeDocument/2006/relationships/image" Target="../media/image1874.png"/><Relationship Id="rId118" Type="http://schemas.openxmlformats.org/officeDocument/2006/relationships/image" Target="../media/image1901.png"/><Relationship Id="rId139" Type="http://schemas.openxmlformats.org/officeDocument/2006/relationships/customXml" Target="../ink/ink920.xml"/><Relationship Id="rId85" Type="http://schemas.openxmlformats.org/officeDocument/2006/relationships/customXml" Target="../ink/ink893.xml"/><Relationship Id="rId150" Type="http://schemas.openxmlformats.org/officeDocument/2006/relationships/customXml" Target="../ink/ink926.xml"/><Relationship Id="rId171" Type="http://schemas.openxmlformats.org/officeDocument/2006/relationships/image" Target="../media/image1927.png"/><Relationship Id="rId192" Type="http://schemas.openxmlformats.org/officeDocument/2006/relationships/customXml" Target="../ink/ink947.xml"/><Relationship Id="rId206" Type="http://schemas.openxmlformats.org/officeDocument/2006/relationships/customXml" Target="../ink/ink954.xml"/><Relationship Id="rId227" Type="http://schemas.openxmlformats.org/officeDocument/2006/relationships/image" Target="../media/image1955.png"/><Relationship Id="rId12" Type="http://schemas.openxmlformats.org/officeDocument/2006/relationships/image" Target="../media/image1849.png"/><Relationship Id="rId33" Type="http://schemas.openxmlformats.org/officeDocument/2006/relationships/customXml" Target="../ink/ink867.xml"/><Relationship Id="rId108" Type="http://schemas.openxmlformats.org/officeDocument/2006/relationships/image" Target="../media/image1896.png"/><Relationship Id="rId129" Type="http://schemas.openxmlformats.org/officeDocument/2006/relationships/customXml" Target="../ink/ink915.xml"/><Relationship Id="rId54" Type="http://schemas.openxmlformats.org/officeDocument/2006/relationships/image" Target="../media/image1869.png"/><Relationship Id="rId75" Type="http://schemas.openxmlformats.org/officeDocument/2006/relationships/customXml" Target="../ink/ink888.xml"/><Relationship Id="rId96" Type="http://schemas.openxmlformats.org/officeDocument/2006/relationships/image" Target="../media/image1890.png"/><Relationship Id="rId140" Type="http://schemas.openxmlformats.org/officeDocument/2006/relationships/image" Target="../media/image1912.png"/><Relationship Id="rId161" Type="http://schemas.openxmlformats.org/officeDocument/2006/relationships/image" Target="../media/image1922.png"/><Relationship Id="rId182" Type="http://schemas.openxmlformats.org/officeDocument/2006/relationships/customXml" Target="../ink/ink942.xml"/><Relationship Id="rId217" Type="http://schemas.openxmlformats.org/officeDocument/2006/relationships/image" Target="../media/image1950.png"/><Relationship Id="rId6" Type="http://schemas.openxmlformats.org/officeDocument/2006/relationships/image" Target="../media/image1846.png"/><Relationship Id="rId23" Type="http://schemas.openxmlformats.org/officeDocument/2006/relationships/customXml" Target="../ink/ink862.xml"/><Relationship Id="rId119" Type="http://schemas.openxmlformats.org/officeDocument/2006/relationships/customXml" Target="../ink/ink910.xml"/><Relationship Id="rId44" Type="http://schemas.openxmlformats.org/officeDocument/2006/relationships/image" Target="../media/image1864.png"/><Relationship Id="rId65" Type="http://schemas.openxmlformats.org/officeDocument/2006/relationships/customXml" Target="../ink/ink883.xml"/><Relationship Id="rId86" Type="http://schemas.openxmlformats.org/officeDocument/2006/relationships/image" Target="../media/image1885.png"/><Relationship Id="rId130" Type="http://schemas.openxmlformats.org/officeDocument/2006/relationships/image" Target="../media/image1907.png"/><Relationship Id="rId151" Type="http://schemas.openxmlformats.org/officeDocument/2006/relationships/image" Target="../media/image1917.png"/><Relationship Id="rId172" Type="http://schemas.openxmlformats.org/officeDocument/2006/relationships/customXml" Target="../ink/ink937.xml"/><Relationship Id="rId193" Type="http://schemas.openxmlformats.org/officeDocument/2006/relationships/image" Target="../media/image1938.png"/><Relationship Id="rId207" Type="http://schemas.openxmlformats.org/officeDocument/2006/relationships/image" Target="../media/image1945.png"/><Relationship Id="rId13" Type="http://schemas.openxmlformats.org/officeDocument/2006/relationships/customXml" Target="../ink/ink857.xml"/><Relationship Id="rId109" Type="http://schemas.openxmlformats.org/officeDocument/2006/relationships/customXml" Target="../ink/ink905.xml"/><Relationship Id="rId34" Type="http://schemas.openxmlformats.org/officeDocument/2006/relationships/image" Target="../media/image709.png"/><Relationship Id="rId55" Type="http://schemas.openxmlformats.org/officeDocument/2006/relationships/customXml" Target="../ink/ink878.xml"/><Relationship Id="rId76" Type="http://schemas.openxmlformats.org/officeDocument/2006/relationships/image" Target="../media/image1880.png"/><Relationship Id="rId97" Type="http://schemas.openxmlformats.org/officeDocument/2006/relationships/customXml" Target="../ink/ink899.xml"/><Relationship Id="rId120" Type="http://schemas.openxmlformats.org/officeDocument/2006/relationships/image" Target="../media/image1902.png"/><Relationship Id="rId141" Type="http://schemas.openxmlformats.org/officeDocument/2006/relationships/customXml" Target="../ink/ink921.xml"/><Relationship Id="rId7" Type="http://schemas.openxmlformats.org/officeDocument/2006/relationships/customXml" Target="../ink/ink854.xml"/><Relationship Id="rId162" Type="http://schemas.openxmlformats.org/officeDocument/2006/relationships/customXml" Target="../ink/ink932.xml"/><Relationship Id="rId183" Type="http://schemas.openxmlformats.org/officeDocument/2006/relationships/image" Target="../media/image1933.png"/><Relationship Id="rId218" Type="http://schemas.openxmlformats.org/officeDocument/2006/relationships/customXml" Target="../ink/ink960.xml"/><Relationship Id="rId24" Type="http://schemas.openxmlformats.org/officeDocument/2006/relationships/image" Target="../media/image1855.png"/><Relationship Id="rId45" Type="http://schemas.openxmlformats.org/officeDocument/2006/relationships/customXml" Target="../ink/ink873.xml"/><Relationship Id="rId66" Type="http://schemas.openxmlformats.org/officeDocument/2006/relationships/image" Target="../media/image1875.png"/><Relationship Id="rId87" Type="http://schemas.openxmlformats.org/officeDocument/2006/relationships/customXml" Target="../ink/ink894.xml"/><Relationship Id="rId110" Type="http://schemas.openxmlformats.org/officeDocument/2006/relationships/image" Target="../media/image1897.png"/><Relationship Id="rId131" Type="http://schemas.openxmlformats.org/officeDocument/2006/relationships/customXml" Target="../ink/ink916.xml"/><Relationship Id="rId152" Type="http://schemas.openxmlformats.org/officeDocument/2006/relationships/customXml" Target="../ink/ink927.xml"/><Relationship Id="rId173" Type="http://schemas.openxmlformats.org/officeDocument/2006/relationships/image" Target="../media/image1928.png"/><Relationship Id="rId194" Type="http://schemas.openxmlformats.org/officeDocument/2006/relationships/customXml" Target="../ink/ink948.xml"/><Relationship Id="rId208" Type="http://schemas.openxmlformats.org/officeDocument/2006/relationships/customXml" Target="../ink/ink955.xml"/><Relationship Id="rId14" Type="http://schemas.openxmlformats.org/officeDocument/2006/relationships/image" Target="../media/image1850.png"/><Relationship Id="rId35" Type="http://schemas.openxmlformats.org/officeDocument/2006/relationships/customXml" Target="../ink/ink868.xml"/><Relationship Id="rId56" Type="http://schemas.openxmlformats.org/officeDocument/2006/relationships/image" Target="../media/image1870.png"/><Relationship Id="rId77" Type="http://schemas.openxmlformats.org/officeDocument/2006/relationships/customXml" Target="../ink/ink889.xml"/><Relationship Id="rId100" Type="http://schemas.openxmlformats.org/officeDocument/2006/relationships/image" Target="../media/image1892.png"/><Relationship Id="rId8" Type="http://schemas.openxmlformats.org/officeDocument/2006/relationships/image" Target="../media/image1847.png"/><Relationship Id="rId98" Type="http://schemas.openxmlformats.org/officeDocument/2006/relationships/image" Target="../media/image1891.png"/><Relationship Id="rId121" Type="http://schemas.openxmlformats.org/officeDocument/2006/relationships/customXml" Target="../ink/ink911.xml"/><Relationship Id="rId142" Type="http://schemas.openxmlformats.org/officeDocument/2006/relationships/image" Target="../media/image1913.png"/><Relationship Id="rId163" Type="http://schemas.openxmlformats.org/officeDocument/2006/relationships/image" Target="../media/image1923.png"/><Relationship Id="rId184" Type="http://schemas.openxmlformats.org/officeDocument/2006/relationships/customXml" Target="../ink/ink943.xml"/><Relationship Id="rId219" Type="http://schemas.openxmlformats.org/officeDocument/2006/relationships/image" Target="../media/image1951.png"/><Relationship Id="rId3" Type="http://schemas.openxmlformats.org/officeDocument/2006/relationships/customXml" Target="../ink/ink852.xml"/><Relationship Id="rId214" Type="http://schemas.openxmlformats.org/officeDocument/2006/relationships/customXml" Target="../ink/ink958.xml"/><Relationship Id="rId25" Type="http://schemas.openxmlformats.org/officeDocument/2006/relationships/customXml" Target="../ink/ink863.xml"/><Relationship Id="rId46" Type="http://schemas.openxmlformats.org/officeDocument/2006/relationships/image" Target="../media/image1865.png"/><Relationship Id="rId67" Type="http://schemas.openxmlformats.org/officeDocument/2006/relationships/customXml" Target="../ink/ink884.xml"/><Relationship Id="rId116" Type="http://schemas.openxmlformats.org/officeDocument/2006/relationships/image" Target="../media/image1900.png"/><Relationship Id="rId137" Type="http://schemas.openxmlformats.org/officeDocument/2006/relationships/customXml" Target="../ink/ink919.xml"/><Relationship Id="rId158" Type="http://schemas.openxmlformats.org/officeDocument/2006/relationships/customXml" Target="../ink/ink930.xml"/><Relationship Id="rId20" Type="http://schemas.openxmlformats.org/officeDocument/2006/relationships/image" Target="../media/image1853.png"/><Relationship Id="rId41" Type="http://schemas.openxmlformats.org/officeDocument/2006/relationships/customXml" Target="../ink/ink871.xml"/><Relationship Id="rId62" Type="http://schemas.openxmlformats.org/officeDocument/2006/relationships/image" Target="../media/image1873.png"/><Relationship Id="rId83" Type="http://schemas.openxmlformats.org/officeDocument/2006/relationships/customXml" Target="../ink/ink892.xml"/><Relationship Id="rId88" Type="http://schemas.openxmlformats.org/officeDocument/2006/relationships/image" Target="../media/image1886.png"/><Relationship Id="rId111" Type="http://schemas.openxmlformats.org/officeDocument/2006/relationships/customXml" Target="../ink/ink906.xml"/><Relationship Id="rId132" Type="http://schemas.openxmlformats.org/officeDocument/2006/relationships/image" Target="../media/image1908.png"/><Relationship Id="rId153" Type="http://schemas.openxmlformats.org/officeDocument/2006/relationships/image" Target="../media/image1918.png"/><Relationship Id="rId174" Type="http://schemas.openxmlformats.org/officeDocument/2006/relationships/customXml" Target="../ink/ink938.xml"/><Relationship Id="rId179" Type="http://schemas.openxmlformats.org/officeDocument/2006/relationships/image" Target="../media/image1931.png"/><Relationship Id="rId195" Type="http://schemas.openxmlformats.org/officeDocument/2006/relationships/image" Target="../media/image1939.png"/><Relationship Id="rId209" Type="http://schemas.openxmlformats.org/officeDocument/2006/relationships/image" Target="../media/image1946.png"/><Relationship Id="rId190" Type="http://schemas.openxmlformats.org/officeDocument/2006/relationships/customXml" Target="../ink/ink946.xml"/><Relationship Id="rId204" Type="http://schemas.openxmlformats.org/officeDocument/2006/relationships/customXml" Target="../ink/ink953.xml"/><Relationship Id="rId220" Type="http://schemas.openxmlformats.org/officeDocument/2006/relationships/customXml" Target="../ink/ink961.xml"/><Relationship Id="rId225" Type="http://schemas.openxmlformats.org/officeDocument/2006/relationships/image" Target="../media/image1954.png"/><Relationship Id="rId15" Type="http://schemas.openxmlformats.org/officeDocument/2006/relationships/customXml" Target="../ink/ink858.xml"/><Relationship Id="rId36" Type="http://schemas.openxmlformats.org/officeDocument/2006/relationships/image" Target="../media/image1860.png"/><Relationship Id="rId57" Type="http://schemas.openxmlformats.org/officeDocument/2006/relationships/customXml" Target="../ink/ink879.xml"/><Relationship Id="rId106" Type="http://schemas.openxmlformats.org/officeDocument/2006/relationships/image" Target="../media/image1895.png"/><Relationship Id="rId127" Type="http://schemas.openxmlformats.org/officeDocument/2006/relationships/customXml" Target="../ink/ink914.xml"/><Relationship Id="rId10" Type="http://schemas.openxmlformats.org/officeDocument/2006/relationships/image" Target="../media/image1848.png"/><Relationship Id="rId31" Type="http://schemas.openxmlformats.org/officeDocument/2006/relationships/customXml" Target="../ink/ink866.xml"/><Relationship Id="rId52" Type="http://schemas.openxmlformats.org/officeDocument/2006/relationships/image" Target="../media/image1868.png"/><Relationship Id="rId73" Type="http://schemas.openxmlformats.org/officeDocument/2006/relationships/customXml" Target="../ink/ink887.xml"/><Relationship Id="rId78" Type="http://schemas.openxmlformats.org/officeDocument/2006/relationships/image" Target="../media/image1881.png"/><Relationship Id="rId94" Type="http://schemas.openxmlformats.org/officeDocument/2006/relationships/image" Target="../media/image1889.png"/><Relationship Id="rId99" Type="http://schemas.openxmlformats.org/officeDocument/2006/relationships/customXml" Target="../ink/ink900.xml"/><Relationship Id="rId101" Type="http://schemas.openxmlformats.org/officeDocument/2006/relationships/customXml" Target="../ink/ink901.xml"/><Relationship Id="rId122" Type="http://schemas.openxmlformats.org/officeDocument/2006/relationships/image" Target="../media/image1903.png"/><Relationship Id="rId143" Type="http://schemas.openxmlformats.org/officeDocument/2006/relationships/customXml" Target="../ink/ink922.xml"/><Relationship Id="rId148" Type="http://schemas.openxmlformats.org/officeDocument/2006/relationships/customXml" Target="../ink/ink925.xml"/><Relationship Id="rId164" Type="http://schemas.openxmlformats.org/officeDocument/2006/relationships/customXml" Target="../ink/ink933.xml"/><Relationship Id="rId169" Type="http://schemas.openxmlformats.org/officeDocument/2006/relationships/image" Target="../media/image1926.png"/><Relationship Id="rId185" Type="http://schemas.openxmlformats.org/officeDocument/2006/relationships/image" Target="../media/image1934.png"/><Relationship Id="rId4" Type="http://schemas.openxmlformats.org/officeDocument/2006/relationships/image" Target="../media/image1845.png"/><Relationship Id="rId9" Type="http://schemas.openxmlformats.org/officeDocument/2006/relationships/customXml" Target="../ink/ink855.xml"/><Relationship Id="rId180" Type="http://schemas.openxmlformats.org/officeDocument/2006/relationships/customXml" Target="../ink/ink941.xml"/><Relationship Id="rId210" Type="http://schemas.openxmlformats.org/officeDocument/2006/relationships/customXml" Target="../ink/ink956.xml"/><Relationship Id="rId215" Type="http://schemas.openxmlformats.org/officeDocument/2006/relationships/image" Target="../media/image1949.png"/><Relationship Id="rId26" Type="http://schemas.openxmlformats.org/officeDocument/2006/relationships/image" Target="../media/image1856.png"/><Relationship Id="rId47" Type="http://schemas.openxmlformats.org/officeDocument/2006/relationships/customXml" Target="../ink/ink874.xml"/><Relationship Id="rId68" Type="http://schemas.openxmlformats.org/officeDocument/2006/relationships/image" Target="../media/image1876.png"/><Relationship Id="rId89" Type="http://schemas.openxmlformats.org/officeDocument/2006/relationships/customXml" Target="../ink/ink895.xml"/><Relationship Id="rId112" Type="http://schemas.openxmlformats.org/officeDocument/2006/relationships/image" Target="../media/image1898.png"/><Relationship Id="rId133" Type="http://schemas.openxmlformats.org/officeDocument/2006/relationships/customXml" Target="../ink/ink917.xml"/><Relationship Id="rId154" Type="http://schemas.openxmlformats.org/officeDocument/2006/relationships/customXml" Target="../ink/ink928.xml"/><Relationship Id="rId175" Type="http://schemas.openxmlformats.org/officeDocument/2006/relationships/image" Target="../media/image1929.png"/><Relationship Id="rId196" Type="http://schemas.openxmlformats.org/officeDocument/2006/relationships/customXml" Target="../ink/ink949.xml"/><Relationship Id="rId200" Type="http://schemas.openxmlformats.org/officeDocument/2006/relationships/customXml" Target="../ink/ink951.xml"/><Relationship Id="rId16" Type="http://schemas.openxmlformats.org/officeDocument/2006/relationships/image" Target="../media/image1851.png"/><Relationship Id="rId221" Type="http://schemas.openxmlformats.org/officeDocument/2006/relationships/image" Target="../media/image1952.png"/><Relationship Id="rId37" Type="http://schemas.openxmlformats.org/officeDocument/2006/relationships/customXml" Target="../ink/ink869.xml"/><Relationship Id="rId58" Type="http://schemas.openxmlformats.org/officeDocument/2006/relationships/image" Target="../media/image1871.png"/><Relationship Id="rId79" Type="http://schemas.openxmlformats.org/officeDocument/2006/relationships/customXml" Target="../ink/ink890.xml"/><Relationship Id="rId102" Type="http://schemas.openxmlformats.org/officeDocument/2006/relationships/image" Target="../media/image1893.png"/><Relationship Id="rId123" Type="http://schemas.openxmlformats.org/officeDocument/2006/relationships/customXml" Target="../ink/ink912.xml"/><Relationship Id="rId144" Type="http://schemas.openxmlformats.org/officeDocument/2006/relationships/image" Target="../media/image1914.png"/><Relationship Id="rId90" Type="http://schemas.openxmlformats.org/officeDocument/2006/relationships/image" Target="../media/image1887.png"/><Relationship Id="rId165" Type="http://schemas.openxmlformats.org/officeDocument/2006/relationships/image" Target="../media/image1924.png"/><Relationship Id="rId186" Type="http://schemas.openxmlformats.org/officeDocument/2006/relationships/customXml" Target="../ink/ink944.xml"/><Relationship Id="rId211" Type="http://schemas.openxmlformats.org/officeDocument/2006/relationships/image" Target="../media/image1947.png"/><Relationship Id="rId27" Type="http://schemas.openxmlformats.org/officeDocument/2006/relationships/customXml" Target="../ink/ink864.xml"/><Relationship Id="rId48" Type="http://schemas.openxmlformats.org/officeDocument/2006/relationships/image" Target="../media/image1866.png"/><Relationship Id="rId69" Type="http://schemas.openxmlformats.org/officeDocument/2006/relationships/customXml" Target="../ink/ink885.xml"/><Relationship Id="rId113" Type="http://schemas.openxmlformats.org/officeDocument/2006/relationships/customXml" Target="../ink/ink907.xml"/><Relationship Id="rId134" Type="http://schemas.openxmlformats.org/officeDocument/2006/relationships/image" Target="../media/image1909.png"/><Relationship Id="rId80" Type="http://schemas.openxmlformats.org/officeDocument/2006/relationships/image" Target="../media/image1882.png"/><Relationship Id="rId155" Type="http://schemas.openxmlformats.org/officeDocument/2006/relationships/image" Target="../media/image1919.png"/><Relationship Id="rId176" Type="http://schemas.openxmlformats.org/officeDocument/2006/relationships/customXml" Target="../ink/ink939.xml"/><Relationship Id="rId197" Type="http://schemas.openxmlformats.org/officeDocument/2006/relationships/image" Target="../media/image1940.png"/><Relationship Id="rId201" Type="http://schemas.openxmlformats.org/officeDocument/2006/relationships/image" Target="../media/image1942.png"/><Relationship Id="rId222" Type="http://schemas.openxmlformats.org/officeDocument/2006/relationships/customXml" Target="../ink/ink962.xml"/><Relationship Id="rId17" Type="http://schemas.openxmlformats.org/officeDocument/2006/relationships/customXml" Target="../ink/ink859.xml"/><Relationship Id="rId38" Type="http://schemas.openxmlformats.org/officeDocument/2006/relationships/image" Target="../media/image1861.png"/><Relationship Id="rId59" Type="http://schemas.openxmlformats.org/officeDocument/2006/relationships/customXml" Target="../ink/ink880.xml"/><Relationship Id="rId103" Type="http://schemas.openxmlformats.org/officeDocument/2006/relationships/customXml" Target="../ink/ink902.xml"/><Relationship Id="rId124" Type="http://schemas.openxmlformats.org/officeDocument/2006/relationships/image" Target="../media/image1904.png"/><Relationship Id="rId70" Type="http://schemas.openxmlformats.org/officeDocument/2006/relationships/image" Target="../media/image1877.png"/><Relationship Id="rId91" Type="http://schemas.openxmlformats.org/officeDocument/2006/relationships/customXml" Target="../ink/ink896.xml"/><Relationship Id="rId145" Type="http://schemas.openxmlformats.org/officeDocument/2006/relationships/customXml" Target="../ink/ink923.xml"/><Relationship Id="rId166" Type="http://schemas.openxmlformats.org/officeDocument/2006/relationships/customXml" Target="../ink/ink934.xml"/><Relationship Id="rId187" Type="http://schemas.openxmlformats.org/officeDocument/2006/relationships/image" Target="../media/image1935.png"/><Relationship Id="rId1" Type="http://schemas.openxmlformats.org/officeDocument/2006/relationships/slideLayout" Target="../slideLayouts/slideLayout1.xml"/><Relationship Id="rId212" Type="http://schemas.openxmlformats.org/officeDocument/2006/relationships/customXml" Target="../ink/ink957.xml"/><Relationship Id="rId28" Type="http://schemas.openxmlformats.org/officeDocument/2006/relationships/image" Target="../media/image1857.png"/><Relationship Id="rId49" Type="http://schemas.openxmlformats.org/officeDocument/2006/relationships/customXml" Target="../ink/ink875.xml"/><Relationship Id="rId114" Type="http://schemas.openxmlformats.org/officeDocument/2006/relationships/image" Target="../media/image1899.png"/><Relationship Id="rId60" Type="http://schemas.openxmlformats.org/officeDocument/2006/relationships/image" Target="../media/image1872.png"/><Relationship Id="rId81" Type="http://schemas.openxmlformats.org/officeDocument/2006/relationships/customXml" Target="../ink/ink891.xml"/><Relationship Id="rId135" Type="http://schemas.openxmlformats.org/officeDocument/2006/relationships/customXml" Target="../ink/ink918.xml"/><Relationship Id="rId156" Type="http://schemas.openxmlformats.org/officeDocument/2006/relationships/customXml" Target="../ink/ink929.xml"/><Relationship Id="rId177" Type="http://schemas.openxmlformats.org/officeDocument/2006/relationships/image" Target="../media/image1930.png"/><Relationship Id="rId198" Type="http://schemas.openxmlformats.org/officeDocument/2006/relationships/customXml" Target="../ink/ink950.xml"/><Relationship Id="rId202" Type="http://schemas.openxmlformats.org/officeDocument/2006/relationships/customXml" Target="../ink/ink952.xml"/><Relationship Id="rId223" Type="http://schemas.openxmlformats.org/officeDocument/2006/relationships/image" Target="../media/image1953.png"/><Relationship Id="rId18" Type="http://schemas.openxmlformats.org/officeDocument/2006/relationships/image" Target="../media/image1852.png"/><Relationship Id="rId39" Type="http://schemas.openxmlformats.org/officeDocument/2006/relationships/customXml" Target="../ink/ink870.xml"/><Relationship Id="rId50" Type="http://schemas.openxmlformats.org/officeDocument/2006/relationships/image" Target="../media/image1867.png"/><Relationship Id="rId104" Type="http://schemas.openxmlformats.org/officeDocument/2006/relationships/image" Target="../media/image1894.png"/><Relationship Id="rId125" Type="http://schemas.openxmlformats.org/officeDocument/2006/relationships/customXml" Target="../ink/ink913.xml"/><Relationship Id="rId146" Type="http://schemas.openxmlformats.org/officeDocument/2006/relationships/image" Target="../media/image1915.png"/><Relationship Id="rId167" Type="http://schemas.openxmlformats.org/officeDocument/2006/relationships/image" Target="../media/image1925.png"/><Relationship Id="rId188" Type="http://schemas.openxmlformats.org/officeDocument/2006/relationships/customXml" Target="../ink/ink945.xml"/><Relationship Id="rId71" Type="http://schemas.openxmlformats.org/officeDocument/2006/relationships/customXml" Target="../ink/ink886.xml"/><Relationship Id="rId92" Type="http://schemas.openxmlformats.org/officeDocument/2006/relationships/image" Target="../media/image1888.png"/><Relationship Id="rId213" Type="http://schemas.openxmlformats.org/officeDocument/2006/relationships/image" Target="../media/image1948.png"/><Relationship Id="rId2" Type="http://schemas.openxmlformats.org/officeDocument/2006/relationships/image" Target="../media/image3110.png"/><Relationship Id="rId29" Type="http://schemas.openxmlformats.org/officeDocument/2006/relationships/customXml" Target="../ink/ink865.xml"/><Relationship Id="rId40" Type="http://schemas.openxmlformats.org/officeDocument/2006/relationships/image" Target="../media/image1862.png"/><Relationship Id="rId115" Type="http://schemas.openxmlformats.org/officeDocument/2006/relationships/customXml" Target="../ink/ink908.xml"/><Relationship Id="rId136" Type="http://schemas.openxmlformats.org/officeDocument/2006/relationships/image" Target="../media/image1910.png"/><Relationship Id="rId157" Type="http://schemas.openxmlformats.org/officeDocument/2006/relationships/image" Target="../media/image1920.png"/><Relationship Id="rId178" Type="http://schemas.openxmlformats.org/officeDocument/2006/relationships/customXml" Target="../ink/ink940.xml"/><Relationship Id="rId61" Type="http://schemas.openxmlformats.org/officeDocument/2006/relationships/customXml" Target="../ink/ink881.xml"/><Relationship Id="rId82" Type="http://schemas.openxmlformats.org/officeDocument/2006/relationships/image" Target="../media/image1883.png"/><Relationship Id="rId199" Type="http://schemas.openxmlformats.org/officeDocument/2006/relationships/image" Target="../media/image1941.png"/><Relationship Id="rId203" Type="http://schemas.openxmlformats.org/officeDocument/2006/relationships/image" Target="../media/image1943.png"/><Relationship Id="rId19" Type="http://schemas.openxmlformats.org/officeDocument/2006/relationships/customXml" Target="../ink/ink860.xml"/><Relationship Id="rId224" Type="http://schemas.openxmlformats.org/officeDocument/2006/relationships/customXml" Target="../ink/ink963.xml"/><Relationship Id="rId30" Type="http://schemas.openxmlformats.org/officeDocument/2006/relationships/image" Target="../media/image1858.png"/><Relationship Id="rId105" Type="http://schemas.openxmlformats.org/officeDocument/2006/relationships/customXml" Target="../ink/ink903.xml"/><Relationship Id="rId126" Type="http://schemas.openxmlformats.org/officeDocument/2006/relationships/image" Target="../media/image1905.png"/><Relationship Id="rId147" Type="http://schemas.openxmlformats.org/officeDocument/2006/relationships/customXml" Target="../ink/ink924.xml"/><Relationship Id="rId168" Type="http://schemas.openxmlformats.org/officeDocument/2006/relationships/customXml" Target="../ink/ink935.xml"/><Relationship Id="rId51" Type="http://schemas.openxmlformats.org/officeDocument/2006/relationships/customXml" Target="../ink/ink876.xml"/><Relationship Id="rId72" Type="http://schemas.openxmlformats.org/officeDocument/2006/relationships/image" Target="../media/image1878.png"/><Relationship Id="rId93" Type="http://schemas.openxmlformats.org/officeDocument/2006/relationships/customXml" Target="../ink/ink897.xml"/><Relationship Id="rId189" Type="http://schemas.openxmlformats.org/officeDocument/2006/relationships/image" Target="../media/image1936.png"/></Relationships>
</file>

<file path=ppt/slides/_rels/slide13.xml.rels><?xml version="1.0" encoding="UTF-8" standalone="yes"?>
<Relationships xmlns="http://schemas.openxmlformats.org/package/2006/relationships"><Relationship Id="rId117" Type="http://schemas.openxmlformats.org/officeDocument/2006/relationships/image" Target="../media/image2013.png"/><Relationship Id="rId21" Type="http://schemas.openxmlformats.org/officeDocument/2006/relationships/image" Target="../media/image1965.png"/><Relationship Id="rId42" Type="http://schemas.openxmlformats.org/officeDocument/2006/relationships/customXml" Target="../ink/ink985.xml"/><Relationship Id="rId63" Type="http://schemas.openxmlformats.org/officeDocument/2006/relationships/image" Target="../media/image1986.png"/><Relationship Id="rId84" Type="http://schemas.openxmlformats.org/officeDocument/2006/relationships/customXml" Target="../ink/ink1006.xml"/><Relationship Id="rId138" Type="http://schemas.openxmlformats.org/officeDocument/2006/relationships/customXml" Target="../ink/ink1033.xml"/><Relationship Id="rId107" Type="http://schemas.openxmlformats.org/officeDocument/2006/relationships/image" Target="../media/image2008.png"/><Relationship Id="rId11" Type="http://schemas.openxmlformats.org/officeDocument/2006/relationships/image" Target="../media/image1960.png"/><Relationship Id="rId32" Type="http://schemas.openxmlformats.org/officeDocument/2006/relationships/customXml" Target="../ink/ink980.xml"/><Relationship Id="rId37" Type="http://schemas.openxmlformats.org/officeDocument/2006/relationships/image" Target="../media/image1973.png"/><Relationship Id="rId53" Type="http://schemas.openxmlformats.org/officeDocument/2006/relationships/image" Target="../media/image1981.png"/><Relationship Id="rId58" Type="http://schemas.openxmlformats.org/officeDocument/2006/relationships/customXml" Target="../ink/ink993.xml"/><Relationship Id="rId74" Type="http://schemas.openxmlformats.org/officeDocument/2006/relationships/customXml" Target="../ink/ink1001.xml"/><Relationship Id="rId79" Type="http://schemas.openxmlformats.org/officeDocument/2006/relationships/image" Target="../media/image1994.png"/><Relationship Id="rId102" Type="http://schemas.openxmlformats.org/officeDocument/2006/relationships/customXml" Target="../ink/ink1015.xml"/><Relationship Id="rId123" Type="http://schemas.openxmlformats.org/officeDocument/2006/relationships/image" Target="../media/image2016.png"/><Relationship Id="rId128" Type="http://schemas.openxmlformats.org/officeDocument/2006/relationships/customXml" Target="../ink/ink1028.xml"/><Relationship Id="rId5" Type="http://schemas.openxmlformats.org/officeDocument/2006/relationships/image" Target="../media/image1957.png"/><Relationship Id="rId90" Type="http://schemas.openxmlformats.org/officeDocument/2006/relationships/customXml" Target="../ink/ink1009.xml"/><Relationship Id="rId95" Type="http://schemas.openxmlformats.org/officeDocument/2006/relationships/image" Target="../media/image2002.png"/><Relationship Id="rId22" Type="http://schemas.openxmlformats.org/officeDocument/2006/relationships/customXml" Target="../ink/ink975.xml"/><Relationship Id="rId27" Type="http://schemas.openxmlformats.org/officeDocument/2006/relationships/image" Target="../media/image1968.png"/><Relationship Id="rId43" Type="http://schemas.openxmlformats.org/officeDocument/2006/relationships/image" Target="../media/image1976.png"/><Relationship Id="rId48" Type="http://schemas.openxmlformats.org/officeDocument/2006/relationships/customXml" Target="../ink/ink988.xml"/><Relationship Id="rId64" Type="http://schemas.openxmlformats.org/officeDocument/2006/relationships/customXml" Target="../ink/ink996.xml"/><Relationship Id="rId69" Type="http://schemas.openxmlformats.org/officeDocument/2006/relationships/image" Target="../media/image1989.png"/><Relationship Id="rId113" Type="http://schemas.openxmlformats.org/officeDocument/2006/relationships/image" Target="../media/image2011.png"/><Relationship Id="rId118" Type="http://schemas.openxmlformats.org/officeDocument/2006/relationships/customXml" Target="../ink/ink1023.xml"/><Relationship Id="rId134" Type="http://schemas.openxmlformats.org/officeDocument/2006/relationships/customXml" Target="../ink/ink1031.xml"/><Relationship Id="rId139" Type="http://schemas.openxmlformats.org/officeDocument/2006/relationships/image" Target="../media/image2024.png"/><Relationship Id="rId80" Type="http://schemas.openxmlformats.org/officeDocument/2006/relationships/customXml" Target="../ink/ink1004.xml"/><Relationship Id="rId85" Type="http://schemas.openxmlformats.org/officeDocument/2006/relationships/image" Target="../media/image1997.png"/><Relationship Id="rId12" Type="http://schemas.openxmlformats.org/officeDocument/2006/relationships/customXml" Target="../ink/ink970.xml"/><Relationship Id="rId17" Type="http://schemas.openxmlformats.org/officeDocument/2006/relationships/image" Target="../media/image1963.png"/><Relationship Id="rId33" Type="http://schemas.openxmlformats.org/officeDocument/2006/relationships/image" Target="../media/image1971.png"/><Relationship Id="rId38" Type="http://schemas.openxmlformats.org/officeDocument/2006/relationships/customXml" Target="../ink/ink983.xml"/><Relationship Id="rId59" Type="http://schemas.openxmlformats.org/officeDocument/2006/relationships/image" Target="../media/image1984.png"/><Relationship Id="rId103" Type="http://schemas.openxmlformats.org/officeDocument/2006/relationships/image" Target="../media/image2006.png"/><Relationship Id="rId108" Type="http://schemas.openxmlformats.org/officeDocument/2006/relationships/customXml" Target="../ink/ink1018.xml"/><Relationship Id="rId124" Type="http://schemas.openxmlformats.org/officeDocument/2006/relationships/customXml" Target="../ink/ink1026.xml"/><Relationship Id="rId129" Type="http://schemas.openxmlformats.org/officeDocument/2006/relationships/image" Target="../media/image2019.png"/><Relationship Id="rId54" Type="http://schemas.openxmlformats.org/officeDocument/2006/relationships/customXml" Target="../ink/ink991.xml"/><Relationship Id="rId70" Type="http://schemas.openxmlformats.org/officeDocument/2006/relationships/customXml" Target="../ink/ink999.xml"/><Relationship Id="rId75" Type="http://schemas.openxmlformats.org/officeDocument/2006/relationships/image" Target="../media/image1992.png"/><Relationship Id="rId91" Type="http://schemas.openxmlformats.org/officeDocument/2006/relationships/image" Target="../media/image2000.png"/><Relationship Id="rId96" Type="http://schemas.openxmlformats.org/officeDocument/2006/relationships/customXml" Target="../ink/ink1012.xml"/><Relationship Id="rId140" Type="http://schemas.openxmlformats.org/officeDocument/2006/relationships/customXml" Target="../ink/ink1034.xml"/><Relationship Id="rId1" Type="http://schemas.openxmlformats.org/officeDocument/2006/relationships/slideLayout" Target="../slideLayouts/slideLayout1.xml"/><Relationship Id="rId6" Type="http://schemas.openxmlformats.org/officeDocument/2006/relationships/customXml" Target="../ink/ink967.xml"/><Relationship Id="rId23" Type="http://schemas.openxmlformats.org/officeDocument/2006/relationships/image" Target="../media/image1966.png"/><Relationship Id="rId28" Type="http://schemas.openxmlformats.org/officeDocument/2006/relationships/customXml" Target="../ink/ink978.xml"/><Relationship Id="rId49" Type="http://schemas.openxmlformats.org/officeDocument/2006/relationships/image" Target="../media/image1979.png"/><Relationship Id="rId114" Type="http://schemas.openxmlformats.org/officeDocument/2006/relationships/customXml" Target="../ink/ink1021.xml"/><Relationship Id="rId119" Type="http://schemas.openxmlformats.org/officeDocument/2006/relationships/image" Target="../media/image2014.png"/><Relationship Id="rId44" Type="http://schemas.openxmlformats.org/officeDocument/2006/relationships/customXml" Target="../ink/ink986.xml"/><Relationship Id="rId60" Type="http://schemas.openxmlformats.org/officeDocument/2006/relationships/customXml" Target="../ink/ink994.xml"/><Relationship Id="rId65" Type="http://schemas.openxmlformats.org/officeDocument/2006/relationships/image" Target="../media/image1987.png"/><Relationship Id="rId81" Type="http://schemas.openxmlformats.org/officeDocument/2006/relationships/image" Target="../media/image1995.png"/><Relationship Id="rId86" Type="http://schemas.openxmlformats.org/officeDocument/2006/relationships/customXml" Target="../ink/ink1007.xml"/><Relationship Id="rId130" Type="http://schemas.openxmlformats.org/officeDocument/2006/relationships/customXml" Target="../ink/ink1029.xml"/><Relationship Id="rId135" Type="http://schemas.openxmlformats.org/officeDocument/2006/relationships/image" Target="../media/image2022.png"/><Relationship Id="rId13" Type="http://schemas.openxmlformats.org/officeDocument/2006/relationships/image" Target="../media/image1961.png"/><Relationship Id="rId18" Type="http://schemas.openxmlformats.org/officeDocument/2006/relationships/customXml" Target="../ink/ink973.xml"/><Relationship Id="rId39" Type="http://schemas.openxmlformats.org/officeDocument/2006/relationships/image" Target="../media/image1974.png"/><Relationship Id="rId109" Type="http://schemas.openxmlformats.org/officeDocument/2006/relationships/image" Target="../media/image2009.png"/><Relationship Id="rId34" Type="http://schemas.openxmlformats.org/officeDocument/2006/relationships/customXml" Target="../ink/ink981.xml"/><Relationship Id="rId50" Type="http://schemas.openxmlformats.org/officeDocument/2006/relationships/customXml" Target="../ink/ink989.xml"/><Relationship Id="rId55" Type="http://schemas.openxmlformats.org/officeDocument/2006/relationships/image" Target="../media/image1982.png"/><Relationship Id="rId76" Type="http://schemas.openxmlformats.org/officeDocument/2006/relationships/customXml" Target="../ink/ink1002.xml"/><Relationship Id="rId97" Type="http://schemas.openxmlformats.org/officeDocument/2006/relationships/image" Target="../media/image2003.png"/><Relationship Id="rId104" Type="http://schemas.openxmlformats.org/officeDocument/2006/relationships/customXml" Target="../ink/ink1016.xml"/><Relationship Id="rId120" Type="http://schemas.openxmlformats.org/officeDocument/2006/relationships/customXml" Target="../ink/ink1024.xml"/><Relationship Id="rId125" Type="http://schemas.openxmlformats.org/officeDocument/2006/relationships/image" Target="../media/image2017.png"/><Relationship Id="rId141" Type="http://schemas.openxmlformats.org/officeDocument/2006/relationships/image" Target="../media/image2025.png"/><Relationship Id="rId7" Type="http://schemas.openxmlformats.org/officeDocument/2006/relationships/image" Target="../media/image1958.png"/><Relationship Id="rId71" Type="http://schemas.openxmlformats.org/officeDocument/2006/relationships/image" Target="../media/image1990.png"/><Relationship Id="rId92" Type="http://schemas.openxmlformats.org/officeDocument/2006/relationships/customXml" Target="../ink/ink1010.xml"/><Relationship Id="rId2" Type="http://schemas.openxmlformats.org/officeDocument/2006/relationships/customXml" Target="../ink/ink965.xml"/><Relationship Id="rId29" Type="http://schemas.openxmlformats.org/officeDocument/2006/relationships/image" Target="../media/image1969.png"/><Relationship Id="rId24" Type="http://schemas.openxmlformats.org/officeDocument/2006/relationships/customXml" Target="../ink/ink976.xml"/><Relationship Id="rId40" Type="http://schemas.openxmlformats.org/officeDocument/2006/relationships/customXml" Target="../ink/ink984.xml"/><Relationship Id="rId45" Type="http://schemas.openxmlformats.org/officeDocument/2006/relationships/image" Target="../media/image1977.png"/><Relationship Id="rId66" Type="http://schemas.openxmlformats.org/officeDocument/2006/relationships/customXml" Target="../ink/ink997.xml"/><Relationship Id="rId87" Type="http://schemas.openxmlformats.org/officeDocument/2006/relationships/image" Target="../media/image1998.png"/><Relationship Id="rId110" Type="http://schemas.openxmlformats.org/officeDocument/2006/relationships/customXml" Target="../ink/ink1019.xml"/><Relationship Id="rId115" Type="http://schemas.openxmlformats.org/officeDocument/2006/relationships/image" Target="../media/image2012.png"/><Relationship Id="rId131" Type="http://schemas.openxmlformats.org/officeDocument/2006/relationships/image" Target="../media/image2020.png"/><Relationship Id="rId136" Type="http://schemas.openxmlformats.org/officeDocument/2006/relationships/customXml" Target="../ink/ink1032.xml"/><Relationship Id="rId61" Type="http://schemas.openxmlformats.org/officeDocument/2006/relationships/image" Target="../media/image1985.png"/><Relationship Id="rId82" Type="http://schemas.openxmlformats.org/officeDocument/2006/relationships/customXml" Target="../ink/ink1005.xml"/><Relationship Id="rId19" Type="http://schemas.openxmlformats.org/officeDocument/2006/relationships/image" Target="../media/image1964.png"/><Relationship Id="rId14" Type="http://schemas.openxmlformats.org/officeDocument/2006/relationships/customXml" Target="../ink/ink971.xml"/><Relationship Id="rId30" Type="http://schemas.openxmlformats.org/officeDocument/2006/relationships/customXml" Target="../ink/ink979.xml"/><Relationship Id="rId35" Type="http://schemas.openxmlformats.org/officeDocument/2006/relationships/image" Target="../media/image1972.png"/><Relationship Id="rId56" Type="http://schemas.openxmlformats.org/officeDocument/2006/relationships/customXml" Target="../ink/ink992.xml"/><Relationship Id="rId77" Type="http://schemas.openxmlformats.org/officeDocument/2006/relationships/image" Target="../media/image1993.png"/><Relationship Id="rId100" Type="http://schemas.openxmlformats.org/officeDocument/2006/relationships/customXml" Target="../ink/ink1014.xml"/><Relationship Id="rId105" Type="http://schemas.openxmlformats.org/officeDocument/2006/relationships/image" Target="../media/image2007.png"/><Relationship Id="rId126" Type="http://schemas.openxmlformats.org/officeDocument/2006/relationships/customXml" Target="../ink/ink1027.xml"/><Relationship Id="rId8" Type="http://schemas.openxmlformats.org/officeDocument/2006/relationships/customXml" Target="../ink/ink968.xml"/><Relationship Id="rId51" Type="http://schemas.openxmlformats.org/officeDocument/2006/relationships/image" Target="../media/image1980.png"/><Relationship Id="rId72" Type="http://schemas.openxmlformats.org/officeDocument/2006/relationships/customXml" Target="../ink/ink1000.xml"/><Relationship Id="rId93" Type="http://schemas.openxmlformats.org/officeDocument/2006/relationships/image" Target="../media/image2001.png"/><Relationship Id="rId98" Type="http://schemas.openxmlformats.org/officeDocument/2006/relationships/customXml" Target="../ink/ink1013.xml"/><Relationship Id="rId121" Type="http://schemas.openxmlformats.org/officeDocument/2006/relationships/image" Target="../media/image2015.png"/><Relationship Id="rId3" Type="http://schemas.openxmlformats.org/officeDocument/2006/relationships/image" Target="../media/image1956.png"/><Relationship Id="rId25" Type="http://schemas.openxmlformats.org/officeDocument/2006/relationships/image" Target="../media/image1967.png"/><Relationship Id="rId46" Type="http://schemas.openxmlformats.org/officeDocument/2006/relationships/customXml" Target="../ink/ink987.xml"/><Relationship Id="rId67" Type="http://schemas.openxmlformats.org/officeDocument/2006/relationships/image" Target="../media/image1988.png"/><Relationship Id="rId116" Type="http://schemas.openxmlformats.org/officeDocument/2006/relationships/customXml" Target="../ink/ink1022.xml"/><Relationship Id="rId137" Type="http://schemas.openxmlformats.org/officeDocument/2006/relationships/image" Target="../media/image2023.png"/><Relationship Id="rId20" Type="http://schemas.openxmlformats.org/officeDocument/2006/relationships/customXml" Target="../ink/ink974.xml"/><Relationship Id="rId41" Type="http://schemas.openxmlformats.org/officeDocument/2006/relationships/image" Target="../media/image1975.png"/><Relationship Id="rId62" Type="http://schemas.openxmlformats.org/officeDocument/2006/relationships/customXml" Target="../ink/ink995.xml"/><Relationship Id="rId83" Type="http://schemas.openxmlformats.org/officeDocument/2006/relationships/image" Target="../media/image1996.png"/><Relationship Id="rId88" Type="http://schemas.openxmlformats.org/officeDocument/2006/relationships/customXml" Target="../ink/ink1008.xml"/><Relationship Id="rId111" Type="http://schemas.openxmlformats.org/officeDocument/2006/relationships/image" Target="../media/image2010.png"/><Relationship Id="rId132" Type="http://schemas.openxmlformats.org/officeDocument/2006/relationships/customXml" Target="../ink/ink1030.xml"/><Relationship Id="rId15" Type="http://schemas.openxmlformats.org/officeDocument/2006/relationships/image" Target="../media/image1962.png"/><Relationship Id="rId36" Type="http://schemas.openxmlformats.org/officeDocument/2006/relationships/customXml" Target="../ink/ink982.xml"/><Relationship Id="rId57" Type="http://schemas.openxmlformats.org/officeDocument/2006/relationships/image" Target="../media/image1983.png"/><Relationship Id="rId106" Type="http://schemas.openxmlformats.org/officeDocument/2006/relationships/customXml" Target="../ink/ink1017.xml"/><Relationship Id="rId127" Type="http://schemas.openxmlformats.org/officeDocument/2006/relationships/image" Target="../media/image2018.png"/><Relationship Id="rId10" Type="http://schemas.openxmlformats.org/officeDocument/2006/relationships/customXml" Target="../ink/ink969.xml"/><Relationship Id="rId31" Type="http://schemas.openxmlformats.org/officeDocument/2006/relationships/image" Target="../media/image1970.png"/><Relationship Id="rId52" Type="http://schemas.openxmlformats.org/officeDocument/2006/relationships/customXml" Target="../ink/ink990.xml"/><Relationship Id="rId73" Type="http://schemas.openxmlformats.org/officeDocument/2006/relationships/image" Target="../media/image1991.png"/><Relationship Id="rId78" Type="http://schemas.openxmlformats.org/officeDocument/2006/relationships/customXml" Target="../ink/ink1003.xml"/><Relationship Id="rId94" Type="http://schemas.openxmlformats.org/officeDocument/2006/relationships/customXml" Target="../ink/ink1011.xml"/><Relationship Id="rId99" Type="http://schemas.openxmlformats.org/officeDocument/2006/relationships/image" Target="../media/image2004.png"/><Relationship Id="rId101" Type="http://schemas.openxmlformats.org/officeDocument/2006/relationships/image" Target="../media/image2005.png"/><Relationship Id="rId122" Type="http://schemas.openxmlformats.org/officeDocument/2006/relationships/customXml" Target="../ink/ink1025.xml"/><Relationship Id="rId4" Type="http://schemas.openxmlformats.org/officeDocument/2006/relationships/customXml" Target="../ink/ink966.xml"/><Relationship Id="rId9" Type="http://schemas.openxmlformats.org/officeDocument/2006/relationships/image" Target="../media/image1959.png"/><Relationship Id="rId26" Type="http://schemas.openxmlformats.org/officeDocument/2006/relationships/customXml" Target="../ink/ink977.xml"/><Relationship Id="rId47" Type="http://schemas.openxmlformats.org/officeDocument/2006/relationships/image" Target="../media/image1978.png"/><Relationship Id="rId68" Type="http://schemas.openxmlformats.org/officeDocument/2006/relationships/customXml" Target="../ink/ink998.xml"/><Relationship Id="rId89" Type="http://schemas.openxmlformats.org/officeDocument/2006/relationships/image" Target="../media/image1999.png"/><Relationship Id="rId112" Type="http://schemas.openxmlformats.org/officeDocument/2006/relationships/customXml" Target="../ink/ink1020.xml"/><Relationship Id="rId133" Type="http://schemas.openxmlformats.org/officeDocument/2006/relationships/image" Target="../media/image2021.png"/><Relationship Id="rId16" Type="http://schemas.openxmlformats.org/officeDocument/2006/relationships/customXml" Target="../ink/ink972.xml"/></Relationships>
</file>

<file path=ppt/slides/_rels/slide14.xml.rels><?xml version="1.0" encoding="UTF-8" standalone="yes"?>
<Relationships xmlns="http://schemas.openxmlformats.org/package/2006/relationships"><Relationship Id="rId117" Type="http://schemas.openxmlformats.org/officeDocument/2006/relationships/customXml" Target="../ink/ink1092.xml"/><Relationship Id="rId21" Type="http://schemas.openxmlformats.org/officeDocument/2006/relationships/customXml" Target="../ink/ink1044.xml"/><Relationship Id="rId63" Type="http://schemas.openxmlformats.org/officeDocument/2006/relationships/customXml" Target="../ink/ink1065.xml"/><Relationship Id="rId159" Type="http://schemas.openxmlformats.org/officeDocument/2006/relationships/customXml" Target="../ink/ink1113.xml"/><Relationship Id="rId170" Type="http://schemas.openxmlformats.org/officeDocument/2006/relationships/image" Target="../media/image2107.png"/><Relationship Id="rId191" Type="http://schemas.openxmlformats.org/officeDocument/2006/relationships/customXml" Target="../ink/ink1129.xml"/><Relationship Id="rId205" Type="http://schemas.openxmlformats.org/officeDocument/2006/relationships/customXml" Target="../ink/ink1136.xml"/><Relationship Id="rId226" Type="http://schemas.openxmlformats.org/officeDocument/2006/relationships/image" Target="../media/image992.png"/><Relationship Id="rId247" Type="http://schemas.openxmlformats.org/officeDocument/2006/relationships/customXml" Target="../ink/ink1157.xml"/><Relationship Id="rId107" Type="http://schemas.openxmlformats.org/officeDocument/2006/relationships/customXml" Target="../ink/ink1087.xml"/><Relationship Id="rId11" Type="http://schemas.openxmlformats.org/officeDocument/2006/relationships/customXml" Target="../ink/ink1039.xml"/><Relationship Id="rId32" Type="http://schemas.openxmlformats.org/officeDocument/2006/relationships/image" Target="../media/image2040.png"/><Relationship Id="rId53" Type="http://schemas.openxmlformats.org/officeDocument/2006/relationships/customXml" Target="../ink/ink1060.xml"/><Relationship Id="rId74" Type="http://schemas.openxmlformats.org/officeDocument/2006/relationships/image" Target="../media/image2060.png"/><Relationship Id="rId128" Type="http://schemas.openxmlformats.org/officeDocument/2006/relationships/image" Target="../media/image709.png"/><Relationship Id="rId149" Type="http://schemas.openxmlformats.org/officeDocument/2006/relationships/customXml" Target="../ink/ink1108.xml"/><Relationship Id="rId5" Type="http://schemas.openxmlformats.org/officeDocument/2006/relationships/customXml" Target="../ink/ink1036.xml"/><Relationship Id="rId95" Type="http://schemas.openxmlformats.org/officeDocument/2006/relationships/customXml" Target="../ink/ink1081.xml"/><Relationship Id="rId160" Type="http://schemas.openxmlformats.org/officeDocument/2006/relationships/image" Target="../media/image2102.png"/><Relationship Id="rId181" Type="http://schemas.openxmlformats.org/officeDocument/2006/relationships/customXml" Target="../ink/ink1124.xml"/><Relationship Id="rId216" Type="http://schemas.openxmlformats.org/officeDocument/2006/relationships/image" Target="../media/image2129.png"/><Relationship Id="rId237" Type="http://schemas.openxmlformats.org/officeDocument/2006/relationships/customXml" Target="../ink/ink1152.xml"/><Relationship Id="rId258" Type="http://schemas.openxmlformats.org/officeDocument/2006/relationships/image" Target="../media/image2149.png"/><Relationship Id="rId22" Type="http://schemas.openxmlformats.org/officeDocument/2006/relationships/image" Target="../media/image2035.png"/><Relationship Id="rId43" Type="http://schemas.openxmlformats.org/officeDocument/2006/relationships/customXml" Target="../ink/ink1055.xml"/><Relationship Id="rId64" Type="http://schemas.openxmlformats.org/officeDocument/2006/relationships/image" Target="../media/image2055.png"/><Relationship Id="rId118" Type="http://schemas.openxmlformats.org/officeDocument/2006/relationships/image" Target="../media/image2082.png"/><Relationship Id="rId139" Type="http://schemas.openxmlformats.org/officeDocument/2006/relationships/customXml" Target="../ink/ink1103.xml"/><Relationship Id="rId85" Type="http://schemas.openxmlformats.org/officeDocument/2006/relationships/customXml" Target="../ink/ink1076.xml"/><Relationship Id="rId150" Type="http://schemas.openxmlformats.org/officeDocument/2006/relationships/image" Target="../media/image2097.png"/><Relationship Id="rId171" Type="http://schemas.openxmlformats.org/officeDocument/2006/relationships/customXml" Target="../ink/ink1119.xml"/><Relationship Id="rId192" Type="http://schemas.openxmlformats.org/officeDocument/2006/relationships/image" Target="../media/image2117.png"/><Relationship Id="rId206" Type="http://schemas.openxmlformats.org/officeDocument/2006/relationships/image" Target="../media/image2124.png"/><Relationship Id="rId227" Type="http://schemas.openxmlformats.org/officeDocument/2006/relationships/customXml" Target="../ink/ink1147.xml"/><Relationship Id="rId248" Type="http://schemas.openxmlformats.org/officeDocument/2006/relationships/image" Target="../media/image2144.png"/><Relationship Id="rId12" Type="http://schemas.openxmlformats.org/officeDocument/2006/relationships/image" Target="../media/image2030.png"/><Relationship Id="rId33" Type="http://schemas.openxmlformats.org/officeDocument/2006/relationships/customXml" Target="../ink/ink1050.xml"/><Relationship Id="rId108" Type="http://schemas.openxmlformats.org/officeDocument/2006/relationships/image" Target="../media/image2077.png"/><Relationship Id="rId129" Type="http://schemas.openxmlformats.org/officeDocument/2006/relationships/customXml" Target="../ink/ink1098.xml"/><Relationship Id="rId54" Type="http://schemas.openxmlformats.org/officeDocument/2006/relationships/image" Target="../media/image2050.png"/><Relationship Id="rId75" Type="http://schemas.openxmlformats.org/officeDocument/2006/relationships/customXml" Target="../ink/ink1071.xml"/><Relationship Id="rId96" Type="http://schemas.openxmlformats.org/officeDocument/2006/relationships/image" Target="../media/image2071.png"/><Relationship Id="rId140" Type="http://schemas.openxmlformats.org/officeDocument/2006/relationships/image" Target="../media/image2092.png"/><Relationship Id="rId161" Type="http://schemas.openxmlformats.org/officeDocument/2006/relationships/customXml" Target="../ink/ink1114.xml"/><Relationship Id="rId182" Type="http://schemas.openxmlformats.org/officeDocument/2006/relationships/image" Target="../media/image2113.png"/><Relationship Id="rId217" Type="http://schemas.openxmlformats.org/officeDocument/2006/relationships/customXml" Target="../ink/ink1142.xml"/><Relationship Id="rId6" Type="http://schemas.openxmlformats.org/officeDocument/2006/relationships/image" Target="../media/image2027.png"/><Relationship Id="rId238" Type="http://schemas.openxmlformats.org/officeDocument/2006/relationships/image" Target="../media/image2139.png"/><Relationship Id="rId259" Type="http://schemas.openxmlformats.org/officeDocument/2006/relationships/customXml" Target="../ink/ink1163.xml"/><Relationship Id="rId23" Type="http://schemas.openxmlformats.org/officeDocument/2006/relationships/customXml" Target="../ink/ink1045.xml"/><Relationship Id="rId119" Type="http://schemas.openxmlformats.org/officeDocument/2006/relationships/customXml" Target="../ink/ink1093.xml"/><Relationship Id="rId44" Type="http://schemas.openxmlformats.org/officeDocument/2006/relationships/image" Target="../media/image1525.png"/><Relationship Id="rId65" Type="http://schemas.openxmlformats.org/officeDocument/2006/relationships/customXml" Target="../ink/ink1066.xml"/><Relationship Id="rId86" Type="http://schemas.openxmlformats.org/officeDocument/2006/relationships/image" Target="../media/image2066.png"/><Relationship Id="rId130" Type="http://schemas.openxmlformats.org/officeDocument/2006/relationships/image" Target="../media/image2087.png"/><Relationship Id="rId151" Type="http://schemas.openxmlformats.org/officeDocument/2006/relationships/customXml" Target="../ink/ink1109.xml"/><Relationship Id="rId172" Type="http://schemas.openxmlformats.org/officeDocument/2006/relationships/image" Target="../media/image2108.png"/><Relationship Id="rId193" Type="http://schemas.openxmlformats.org/officeDocument/2006/relationships/customXml" Target="../ink/ink1130.xml"/><Relationship Id="rId207" Type="http://schemas.openxmlformats.org/officeDocument/2006/relationships/customXml" Target="../ink/ink1137.xml"/><Relationship Id="rId228" Type="http://schemas.openxmlformats.org/officeDocument/2006/relationships/image" Target="../media/image2134.png"/><Relationship Id="rId249" Type="http://schemas.openxmlformats.org/officeDocument/2006/relationships/customXml" Target="../ink/ink1158.xml"/><Relationship Id="rId13" Type="http://schemas.openxmlformats.org/officeDocument/2006/relationships/customXml" Target="../ink/ink1040.xml"/><Relationship Id="rId109" Type="http://schemas.openxmlformats.org/officeDocument/2006/relationships/customXml" Target="../ink/ink1088.xml"/><Relationship Id="rId260" Type="http://schemas.openxmlformats.org/officeDocument/2006/relationships/image" Target="../media/image2150.png"/><Relationship Id="rId34" Type="http://schemas.openxmlformats.org/officeDocument/2006/relationships/image" Target="../media/image2041.png"/><Relationship Id="rId55" Type="http://schemas.openxmlformats.org/officeDocument/2006/relationships/customXml" Target="../ink/ink1061.xml"/><Relationship Id="rId76" Type="http://schemas.openxmlformats.org/officeDocument/2006/relationships/image" Target="../media/image2061.png"/><Relationship Id="rId97" Type="http://schemas.openxmlformats.org/officeDocument/2006/relationships/customXml" Target="../ink/ink1082.xml"/><Relationship Id="rId120" Type="http://schemas.openxmlformats.org/officeDocument/2006/relationships/image" Target="../media/image2083.png"/><Relationship Id="rId141" Type="http://schemas.openxmlformats.org/officeDocument/2006/relationships/customXml" Target="../ink/ink1104.xml"/><Relationship Id="rId7" Type="http://schemas.openxmlformats.org/officeDocument/2006/relationships/customXml" Target="../ink/ink1037.xml"/><Relationship Id="rId162" Type="http://schemas.openxmlformats.org/officeDocument/2006/relationships/image" Target="../media/image2103.png"/><Relationship Id="rId183" Type="http://schemas.openxmlformats.org/officeDocument/2006/relationships/customXml" Target="../ink/ink1125.xml"/><Relationship Id="rId218" Type="http://schemas.openxmlformats.org/officeDocument/2006/relationships/image" Target="../media/image2130.png"/><Relationship Id="rId239" Type="http://schemas.openxmlformats.org/officeDocument/2006/relationships/customXml" Target="../ink/ink1153.xml"/><Relationship Id="rId250" Type="http://schemas.openxmlformats.org/officeDocument/2006/relationships/image" Target="../media/image2145.png"/><Relationship Id="rId24" Type="http://schemas.openxmlformats.org/officeDocument/2006/relationships/image" Target="../media/image2036.png"/><Relationship Id="rId45" Type="http://schemas.openxmlformats.org/officeDocument/2006/relationships/customXml" Target="../ink/ink1056.xml"/><Relationship Id="rId66" Type="http://schemas.openxmlformats.org/officeDocument/2006/relationships/image" Target="../media/image2056.png"/><Relationship Id="rId87" Type="http://schemas.openxmlformats.org/officeDocument/2006/relationships/customXml" Target="../ink/ink1077.xml"/><Relationship Id="rId110" Type="http://schemas.openxmlformats.org/officeDocument/2006/relationships/image" Target="../media/image2078.png"/><Relationship Id="rId131" Type="http://schemas.openxmlformats.org/officeDocument/2006/relationships/customXml" Target="../ink/ink1099.xml"/><Relationship Id="rId152" Type="http://schemas.openxmlformats.org/officeDocument/2006/relationships/image" Target="../media/image2098.png"/><Relationship Id="rId173" Type="http://schemas.openxmlformats.org/officeDocument/2006/relationships/customXml" Target="../ink/ink1120.xml"/><Relationship Id="rId194" Type="http://schemas.openxmlformats.org/officeDocument/2006/relationships/image" Target="../media/image2118.png"/><Relationship Id="rId208" Type="http://schemas.openxmlformats.org/officeDocument/2006/relationships/image" Target="../media/image2125.png"/><Relationship Id="rId229" Type="http://schemas.openxmlformats.org/officeDocument/2006/relationships/customXml" Target="../ink/ink1148.xml"/><Relationship Id="rId240" Type="http://schemas.openxmlformats.org/officeDocument/2006/relationships/image" Target="../media/image2140.png"/><Relationship Id="rId261" Type="http://schemas.openxmlformats.org/officeDocument/2006/relationships/customXml" Target="../ink/ink1164.xml"/><Relationship Id="rId14" Type="http://schemas.openxmlformats.org/officeDocument/2006/relationships/image" Target="../media/image2031.png"/><Relationship Id="rId35" Type="http://schemas.openxmlformats.org/officeDocument/2006/relationships/customXml" Target="../ink/ink1051.xml"/><Relationship Id="rId56" Type="http://schemas.openxmlformats.org/officeDocument/2006/relationships/image" Target="../media/image2051.png"/><Relationship Id="rId77" Type="http://schemas.openxmlformats.org/officeDocument/2006/relationships/customXml" Target="../ink/ink1072.xml"/><Relationship Id="rId100" Type="http://schemas.openxmlformats.org/officeDocument/2006/relationships/image" Target="../media/image2073.png"/><Relationship Id="rId8" Type="http://schemas.openxmlformats.org/officeDocument/2006/relationships/image" Target="../media/image2028.png"/><Relationship Id="rId98" Type="http://schemas.openxmlformats.org/officeDocument/2006/relationships/image" Target="../media/image2072.png"/><Relationship Id="rId121" Type="http://schemas.openxmlformats.org/officeDocument/2006/relationships/customXml" Target="../ink/ink1094.xml"/><Relationship Id="rId142" Type="http://schemas.openxmlformats.org/officeDocument/2006/relationships/image" Target="../media/image2093.png"/><Relationship Id="rId163" Type="http://schemas.openxmlformats.org/officeDocument/2006/relationships/customXml" Target="../ink/ink1115.xml"/><Relationship Id="rId184" Type="http://schemas.openxmlformats.org/officeDocument/2006/relationships/image" Target="../media/image2114.png"/><Relationship Id="rId219" Type="http://schemas.openxmlformats.org/officeDocument/2006/relationships/customXml" Target="../ink/ink1143.xml"/><Relationship Id="rId230" Type="http://schemas.openxmlformats.org/officeDocument/2006/relationships/image" Target="../media/image2135.png"/><Relationship Id="rId251" Type="http://schemas.openxmlformats.org/officeDocument/2006/relationships/customXml" Target="../ink/ink1159.xml"/><Relationship Id="rId25" Type="http://schemas.openxmlformats.org/officeDocument/2006/relationships/customXml" Target="../ink/ink1046.xml"/><Relationship Id="rId46" Type="http://schemas.openxmlformats.org/officeDocument/2006/relationships/image" Target="../media/image2046.png"/><Relationship Id="rId67" Type="http://schemas.openxmlformats.org/officeDocument/2006/relationships/customXml" Target="../ink/ink1067.xml"/><Relationship Id="rId88" Type="http://schemas.openxmlformats.org/officeDocument/2006/relationships/image" Target="../media/image2067.png"/><Relationship Id="rId111" Type="http://schemas.openxmlformats.org/officeDocument/2006/relationships/customXml" Target="../ink/ink1089.xml"/><Relationship Id="rId132" Type="http://schemas.openxmlformats.org/officeDocument/2006/relationships/image" Target="../media/image2088.png"/><Relationship Id="rId153" Type="http://schemas.openxmlformats.org/officeDocument/2006/relationships/customXml" Target="../ink/ink1110.xml"/><Relationship Id="rId174" Type="http://schemas.openxmlformats.org/officeDocument/2006/relationships/image" Target="../media/image2109.png"/><Relationship Id="rId195" Type="http://schemas.openxmlformats.org/officeDocument/2006/relationships/customXml" Target="../ink/ink1131.xml"/><Relationship Id="rId209" Type="http://schemas.openxmlformats.org/officeDocument/2006/relationships/customXml" Target="../ink/ink1138.xml"/><Relationship Id="rId220" Type="http://schemas.openxmlformats.org/officeDocument/2006/relationships/image" Target="../media/image2131.png"/><Relationship Id="rId241" Type="http://schemas.openxmlformats.org/officeDocument/2006/relationships/customXml" Target="../ink/ink1154.xml"/><Relationship Id="rId15" Type="http://schemas.openxmlformats.org/officeDocument/2006/relationships/customXml" Target="../ink/ink1041.xml"/><Relationship Id="rId36" Type="http://schemas.openxmlformats.org/officeDocument/2006/relationships/image" Target="../media/image2042.png"/><Relationship Id="rId57" Type="http://schemas.openxmlformats.org/officeDocument/2006/relationships/customXml" Target="../ink/ink1062.xml"/><Relationship Id="rId262" Type="http://schemas.openxmlformats.org/officeDocument/2006/relationships/image" Target="../media/image2151.png"/><Relationship Id="rId78" Type="http://schemas.openxmlformats.org/officeDocument/2006/relationships/image" Target="../media/image2062.png"/><Relationship Id="rId99" Type="http://schemas.openxmlformats.org/officeDocument/2006/relationships/customXml" Target="../ink/ink1083.xml"/><Relationship Id="rId101" Type="http://schemas.openxmlformats.org/officeDocument/2006/relationships/customXml" Target="../ink/ink1084.xml"/><Relationship Id="rId122" Type="http://schemas.openxmlformats.org/officeDocument/2006/relationships/image" Target="../media/image2084.png"/><Relationship Id="rId143" Type="http://schemas.openxmlformats.org/officeDocument/2006/relationships/customXml" Target="../ink/ink1105.xml"/><Relationship Id="rId164" Type="http://schemas.openxmlformats.org/officeDocument/2006/relationships/image" Target="../media/image2104.png"/><Relationship Id="rId185" Type="http://schemas.openxmlformats.org/officeDocument/2006/relationships/customXml" Target="../ink/ink1126.xml"/><Relationship Id="rId9" Type="http://schemas.openxmlformats.org/officeDocument/2006/relationships/customXml" Target="../ink/ink1038.xml"/><Relationship Id="rId210" Type="http://schemas.openxmlformats.org/officeDocument/2006/relationships/image" Target="../media/image2126.png"/><Relationship Id="rId26" Type="http://schemas.openxmlformats.org/officeDocument/2006/relationships/image" Target="../media/image2037.png"/><Relationship Id="rId231" Type="http://schemas.openxmlformats.org/officeDocument/2006/relationships/customXml" Target="../ink/ink1149.xml"/><Relationship Id="rId252" Type="http://schemas.openxmlformats.org/officeDocument/2006/relationships/image" Target="../media/image2146.png"/><Relationship Id="rId47" Type="http://schemas.openxmlformats.org/officeDocument/2006/relationships/customXml" Target="../ink/ink1057.xml"/><Relationship Id="rId68" Type="http://schemas.openxmlformats.org/officeDocument/2006/relationships/image" Target="../media/image2057.png"/><Relationship Id="rId89" Type="http://schemas.openxmlformats.org/officeDocument/2006/relationships/customXml" Target="../ink/ink1078.xml"/><Relationship Id="rId112" Type="http://schemas.openxmlformats.org/officeDocument/2006/relationships/image" Target="../media/image2079.png"/><Relationship Id="rId133" Type="http://schemas.openxmlformats.org/officeDocument/2006/relationships/customXml" Target="../ink/ink1100.xml"/><Relationship Id="rId154" Type="http://schemas.openxmlformats.org/officeDocument/2006/relationships/image" Target="../media/image2099.png"/><Relationship Id="rId175" Type="http://schemas.openxmlformats.org/officeDocument/2006/relationships/customXml" Target="../ink/ink1121.xml"/><Relationship Id="rId196" Type="http://schemas.openxmlformats.org/officeDocument/2006/relationships/image" Target="../media/image2119.png"/><Relationship Id="rId200" Type="http://schemas.openxmlformats.org/officeDocument/2006/relationships/image" Target="../media/image2121.png"/><Relationship Id="rId16" Type="http://schemas.openxmlformats.org/officeDocument/2006/relationships/image" Target="../media/image2032.png"/><Relationship Id="rId221" Type="http://schemas.openxmlformats.org/officeDocument/2006/relationships/customXml" Target="../ink/ink1144.xml"/><Relationship Id="rId242" Type="http://schemas.openxmlformats.org/officeDocument/2006/relationships/image" Target="../media/image2141.png"/><Relationship Id="rId263" Type="http://schemas.openxmlformats.org/officeDocument/2006/relationships/customXml" Target="../ink/ink1165.xml"/><Relationship Id="rId37" Type="http://schemas.openxmlformats.org/officeDocument/2006/relationships/customXml" Target="../ink/ink1052.xml"/><Relationship Id="rId58" Type="http://schemas.openxmlformats.org/officeDocument/2006/relationships/image" Target="../media/image2052.png"/><Relationship Id="rId79" Type="http://schemas.openxmlformats.org/officeDocument/2006/relationships/customXml" Target="../ink/ink1073.xml"/><Relationship Id="rId102" Type="http://schemas.openxmlformats.org/officeDocument/2006/relationships/image" Target="../media/image2074.png"/><Relationship Id="rId123" Type="http://schemas.openxmlformats.org/officeDocument/2006/relationships/customXml" Target="../ink/ink1095.xml"/><Relationship Id="rId144" Type="http://schemas.openxmlformats.org/officeDocument/2006/relationships/image" Target="../media/image2094.png"/><Relationship Id="rId90" Type="http://schemas.openxmlformats.org/officeDocument/2006/relationships/image" Target="../media/image2068.png"/><Relationship Id="rId165" Type="http://schemas.openxmlformats.org/officeDocument/2006/relationships/customXml" Target="../ink/ink1116.xml"/><Relationship Id="rId186" Type="http://schemas.openxmlformats.org/officeDocument/2006/relationships/image" Target="../media/image2115.png"/><Relationship Id="rId211" Type="http://schemas.openxmlformats.org/officeDocument/2006/relationships/customXml" Target="../ink/ink1139.xml"/><Relationship Id="rId232" Type="http://schemas.openxmlformats.org/officeDocument/2006/relationships/image" Target="../media/image2136.png"/><Relationship Id="rId253" Type="http://schemas.openxmlformats.org/officeDocument/2006/relationships/customXml" Target="../ink/ink1160.xml"/><Relationship Id="rId27" Type="http://schemas.openxmlformats.org/officeDocument/2006/relationships/customXml" Target="../ink/ink1047.xml"/><Relationship Id="rId48" Type="http://schemas.openxmlformats.org/officeDocument/2006/relationships/image" Target="../media/image2047.png"/><Relationship Id="rId69" Type="http://schemas.openxmlformats.org/officeDocument/2006/relationships/customXml" Target="../ink/ink1068.xml"/><Relationship Id="rId113" Type="http://schemas.openxmlformats.org/officeDocument/2006/relationships/customXml" Target="../ink/ink1090.xml"/><Relationship Id="rId134" Type="http://schemas.openxmlformats.org/officeDocument/2006/relationships/image" Target="../media/image2089.png"/><Relationship Id="rId80" Type="http://schemas.openxmlformats.org/officeDocument/2006/relationships/image" Target="../media/image2063.png"/><Relationship Id="rId155" Type="http://schemas.openxmlformats.org/officeDocument/2006/relationships/customXml" Target="../ink/ink1111.xml"/><Relationship Id="rId176" Type="http://schemas.openxmlformats.org/officeDocument/2006/relationships/image" Target="../media/image2110.png"/><Relationship Id="rId197" Type="http://schemas.openxmlformats.org/officeDocument/2006/relationships/customXml" Target="../ink/ink1132.xml"/><Relationship Id="rId201" Type="http://schemas.openxmlformats.org/officeDocument/2006/relationships/customXml" Target="../ink/ink1134.xml"/><Relationship Id="rId222" Type="http://schemas.openxmlformats.org/officeDocument/2006/relationships/image" Target="../media/image2132.png"/><Relationship Id="rId243" Type="http://schemas.openxmlformats.org/officeDocument/2006/relationships/customXml" Target="../ink/ink1155.xml"/><Relationship Id="rId264" Type="http://schemas.openxmlformats.org/officeDocument/2006/relationships/image" Target="../media/image2152.png"/><Relationship Id="rId17" Type="http://schemas.openxmlformats.org/officeDocument/2006/relationships/customXml" Target="../ink/ink1042.xml"/><Relationship Id="rId38" Type="http://schemas.openxmlformats.org/officeDocument/2006/relationships/image" Target="../media/image2043.png"/><Relationship Id="rId59" Type="http://schemas.openxmlformats.org/officeDocument/2006/relationships/customXml" Target="../ink/ink1063.xml"/><Relationship Id="rId103" Type="http://schemas.openxmlformats.org/officeDocument/2006/relationships/customXml" Target="../ink/ink1085.xml"/><Relationship Id="rId124" Type="http://schemas.openxmlformats.org/officeDocument/2006/relationships/image" Target="../media/image2085.png"/><Relationship Id="rId70" Type="http://schemas.openxmlformats.org/officeDocument/2006/relationships/image" Target="../media/image2058.png"/><Relationship Id="rId91" Type="http://schemas.openxmlformats.org/officeDocument/2006/relationships/customXml" Target="../ink/ink1079.xml"/><Relationship Id="rId145" Type="http://schemas.openxmlformats.org/officeDocument/2006/relationships/customXml" Target="../ink/ink1106.xml"/><Relationship Id="rId166" Type="http://schemas.openxmlformats.org/officeDocument/2006/relationships/image" Target="../media/image2105.png"/><Relationship Id="rId187" Type="http://schemas.openxmlformats.org/officeDocument/2006/relationships/customXml" Target="../ink/ink1127.xml"/><Relationship Id="rId1" Type="http://schemas.openxmlformats.org/officeDocument/2006/relationships/slideLayout" Target="../slideLayouts/slideLayout1.xml"/><Relationship Id="rId212" Type="http://schemas.openxmlformats.org/officeDocument/2006/relationships/image" Target="../media/image2127.png"/><Relationship Id="rId233" Type="http://schemas.openxmlformats.org/officeDocument/2006/relationships/customXml" Target="../ink/ink1150.xml"/><Relationship Id="rId254" Type="http://schemas.openxmlformats.org/officeDocument/2006/relationships/image" Target="../media/image2147.png"/><Relationship Id="rId28" Type="http://schemas.openxmlformats.org/officeDocument/2006/relationships/image" Target="../media/image2038.png"/><Relationship Id="rId49" Type="http://schemas.openxmlformats.org/officeDocument/2006/relationships/customXml" Target="../ink/ink1058.xml"/><Relationship Id="rId114" Type="http://schemas.openxmlformats.org/officeDocument/2006/relationships/image" Target="../media/image2080.png"/><Relationship Id="rId60" Type="http://schemas.openxmlformats.org/officeDocument/2006/relationships/image" Target="../media/image2053.png"/><Relationship Id="rId81" Type="http://schemas.openxmlformats.org/officeDocument/2006/relationships/customXml" Target="../ink/ink1074.xml"/><Relationship Id="rId135" Type="http://schemas.openxmlformats.org/officeDocument/2006/relationships/customXml" Target="../ink/ink1101.xml"/><Relationship Id="rId156" Type="http://schemas.openxmlformats.org/officeDocument/2006/relationships/image" Target="../media/image2100.png"/><Relationship Id="rId177" Type="http://schemas.openxmlformats.org/officeDocument/2006/relationships/customXml" Target="../ink/ink1122.xml"/><Relationship Id="rId198" Type="http://schemas.openxmlformats.org/officeDocument/2006/relationships/image" Target="../media/image2120.png"/><Relationship Id="rId202" Type="http://schemas.openxmlformats.org/officeDocument/2006/relationships/image" Target="../media/image2122.png"/><Relationship Id="rId223" Type="http://schemas.openxmlformats.org/officeDocument/2006/relationships/customXml" Target="../ink/ink1145.xml"/><Relationship Id="rId244" Type="http://schemas.openxmlformats.org/officeDocument/2006/relationships/image" Target="../media/image2142.png"/><Relationship Id="rId18" Type="http://schemas.openxmlformats.org/officeDocument/2006/relationships/image" Target="../media/image2033.png"/><Relationship Id="rId39" Type="http://schemas.openxmlformats.org/officeDocument/2006/relationships/customXml" Target="../ink/ink1053.xml"/><Relationship Id="rId50" Type="http://schemas.openxmlformats.org/officeDocument/2006/relationships/image" Target="../media/image2048.png"/><Relationship Id="rId104" Type="http://schemas.openxmlformats.org/officeDocument/2006/relationships/image" Target="../media/image2075.png"/><Relationship Id="rId125" Type="http://schemas.openxmlformats.org/officeDocument/2006/relationships/customXml" Target="../ink/ink1096.xml"/><Relationship Id="rId146" Type="http://schemas.openxmlformats.org/officeDocument/2006/relationships/image" Target="../media/image2095.png"/><Relationship Id="rId167" Type="http://schemas.openxmlformats.org/officeDocument/2006/relationships/customXml" Target="../ink/ink1117.xml"/><Relationship Id="rId188" Type="http://schemas.openxmlformats.org/officeDocument/2006/relationships/image" Target="../media/image1148.png"/><Relationship Id="rId71" Type="http://schemas.openxmlformats.org/officeDocument/2006/relationships/customXml" Target="../ink/ink1069.xml"/><Relationship Id="rId92" Type="http://schemas.openxmlformats.org/officeDocument/2006/relationships/image" Target="../media/image2069.png"/><Relationship Id="rId213" Type="http://schemas.openxmlformats.org/officeDocument/2006/relationships/customXml" Target="../ink/ink1140.xml"/><Relationship Id="rId234" Type="http://schemas.openxmlformats.org/officeDocument/2006/relationships/image" Target="../media/image2137.png"/><Relationship Id="rId2" Type="http://schemas.openxmlformats.org/officeDocument/2006/relationships/image" Target="NULL"/><Relationship Id="rId29" Type="http://schemas.openxmlformats.org/officeDocument/2006/relationships/customXml" Target="../ink/ink1048.xml"/><Relationship Id="rId255" Type="http://schemas.openxmlformats.org/officeDocument/2006/relationships/customXml" Target="../ink/ink1161.xml"/><Relationship Id="rId40" Type="http://schemas.openxmlformats.org/officeDocument/2006/relationships/image" Target="../media/image2044.png"/><Relationship Id="rId115" Type="http://schemas.openxmlformats.org/officeDocument/2006/relationships/customXml" Target="../ink/ink1091.xml"/><Relationship Id="rId136" Type="http://schemas.openxmlformats.org/officeDocument/2006/relationships/image" Target="../media/image2090.png"/><Relationship Id="rId157" Type="http://schemas.openxmlformats.org/officeDocument/2006/relationships/customXml" Target="../ink/ink1112.xml"/><Relationship Id="rId178" Type="http://schemas.openxmlformats.org/officeDocument/2006/relationships/image" Target="../media/image2111.png"/><Relationship Id="rId61" Type="http://schemas.openxmlformats.org/officeDocument/2006/relationships/customXml" Target="../ink/ink1064.xml"/><Relationship Id="rId82" Type="http://schemas.openxmlformats.org/officeDocument/2006/relationships/image" Target="../media/image2064.png"/><Relationship Id="rId199" Type="http://schemas.openxmlformats.org/officeDocument/2006/relationships/customXml" Target="../ink/ink1133.xml"/><Relationship Id="rId203" Type="http://schemas.openxmlformats.org/officeDocument/2006/relationships/customXml" Target="../ink/ink1135.xml"/><Relationship Id="rId19" Type="http://schemas.openxmlformats.org/officeDocument/2006/relationships/customXml" Target="../ink/ink1043.xml"/><Relationship Id="rId224" Type="http://schemas.openxmlformats.org/officeDocument/2006/relationships/image" Target="../media/image2133.png"/><Relationship Id="rId245" Type="http://schemas.openxmlformats.org/officeDocument/2006/relationships/customXml" Target="../ink/ink1156.xml"/><Relationship Id="rId30" Type="http://schemas.openxmlformats.org/officeDocument/2006/relationships/image" Target="../media/image2039.png"/><Relationship Id="rId105" Type="http://schemas.openxmlformats.org/officeDocument/2006/relationships/customXml" Target="../ink/ink1086.xml"/><Relationship Id="rId126" Type="http://schemas.openxmlformats.org/officeDocument/2006/relationships/image" Target="../media/image2086.png"/><Relationship Id="rId147" Type="http://schemas.openxmlformats.org/officeDocument/2006/relationships/customXml" Target="../ink/ink1107.xml"/><Relationship Id="rId168" Type="http://schemas.openxmlformats.org/officeDocument/2006/relationships/image" Target="../media/image2106.png"/><Relationship Id="rId51" Type="http://schemas.openxmlformats.org/officeDocument/2006/relationships/customXml" Target="../ink/ink1059.xml"/><Relationship Id="rId72" Type="http://schemas.openxmlformats.org/officeDocument/2006/relationships/image" Target="../media/image2059.png"/><Relationship Id="rId93" Type="http://schemas.openxmlformats.org/officeDocument/2006/relationships/customXml" Target="../ink/ink1080.xml"/><Relationship Id="rId189" Type="http://schemas.openxmlformats.org/officeDocument/2006/relationships/customXml" Target="../ink/ink1128.xml"/><Relationship Id="rId3" Type="http://schemas.openxmlformats.org/officeDocument/2006/relationships/customXml" Target="../ink/ink1035.xml"/><Relationship Id="rId214" Type="http://schemas.openxmlformats.org/officeDocument/2006/relationships/image" Target="../media/image2128.png"/><Relationship Id="rId235" Type="http://schemas.openxmlformats.org/officeDocument/2006/relationships/customXml" Target="../ink/ink1151.xml"/><Relationship Id="rId256" Type="http://schemas.openxmlformats.org/officeDocument/2006/relationships/image" Target="../media/image2148.png"/><Relationship Id="rId116" Type="http://schemas.openxmlformats.org/officeDocument/2006/relationships/image" Target="../media/image2081.png"/><Relationship Id="rId137" Type="http://schemas.openxmlformats.org/officeDocument/2006/relationships/customXml" Target="../ink/ink1102.xml"/><Relationship Id="rId158" Type="http://schemas.openxmlformats.org/officeDocument/2006/relationships/image" Target="../media/image2101.png"/><Relationship Id="rId20" Type="http://schemas.openxmlformats.org/officeDocument/2006/relationships/image" Target="../media/image2034.png"/><Relationship Id="rId41" Type="http://schemas.openxmlformats.org/officeDocument/2006/relationships/customXml" Target="../ink/ink1054.xml"/><Relationship Id="rId62" Type="http://schemas.openxmlformats.org/officeDocument/2006/relationships/image" Target="../media/image2054.png"/><Relationship Id="rId83" Type="http://schemas.openxmlformats.org/officeDocument/2006/relationships/customXml" Target="../ink/ink1075.xml"/><Relationship Id="rId179" Type="http://schemas.openxmlformats.org/officeDocument/2006/relationships/customXml" Target="../ink/ink1123.xml"/><Relationship Id="rId190" Type="http://schemas.openxmlformats.org/officeDocument/2006/relationships/image" Target="../media/image2116.png"/><Relationship Id="rId204" Type="http://schemas.openxmlformats.org/officeDocument/2006/relationships/image" Target="../media/image2123.png"/><Relationship Id="rId225" Type="http://schemas.openxmlformats.org/officeDocument/2006/relationships/customXml" Target="../ink/ink1146.xml"/><Relationship Id="rId246" Type="http://schemas.openxmlformats.org/officeDocument/2006/relationships/image" Target="../media/image2143.png"/><Relationship Id="rId106" Type="http://schemas.openxmlformats.org/officeDocument/2006/relationships/image" Target="../media/image2076.png"/><Relationship Id="rId127" Type="http://schemas.openxmlformats.org/officeDocument/2006/relationships/customXml" Target="../ink/ink1097.xml"/><Relationship Id="rId10" Type="http://schemas.openxmlformats.org/officeDocument/2006/relationships/image" Target="../media/image2029.png"/><Relationship Id="rId31" Type="http://schemas.openxmlformats.org/officeDocument/2006/relationships/customXml" Target="../ink/ink1049.xml"/><Relationship Id="rId52" Type="http://schemas.openxmlformats.org/officeDocument/2006/relationships/image" Target="../media/image2049.png"/><Relationship Id="rId73" Type="http://schemas.openxmlformats.org/officeDocument/2006/relationships/customXml" Target="../ink/ink1070.xml"/><Relationship Id="rId94" Type="http://schemas.openxmlformats.org/officeDocument/2006/relationships/image" Target="../media/image2070.png"/><Relationship Id="rId148" Type="http://schemas.openxmlformats.org/officeDocument/2006/relationships/image" Target="../media/image2096.png"/><Relationship Id="rId169" Type="http://schemas.openxmlformats.org/officeDocument/2006/relationships/customXml" Target="../ink/ink1118.xml"/><Relationship Id="rId4" Type="http://schemas.openxmlformats.org/officeDocument/2006/relationships/image" Target="../media/image2026.png"/><Relationship Id="rId180" Type="http://schemas.openxmlformats.org/officeDocument/2006/relationships/image" Target="../media/image2112.png"/><Relationship Id="rId215" Type="http://schemas.openxmlformats.org/officeDocument/2006/relationships/customXml" Target="../ink/ink1141.xml"/><Relationship Id="rId236" Type="http://schemas.openxmlformats.org/officeDocument/2006/relationships/image" Target="../media/image2138.png"/><Relationship Id="rId257" Type="http://schemas.openxmlformats.org/officeDocument/2006/relationships/customXml" Target="../ink/ink1162.xml"/><Relationship Id="rId42" Type="http://schemas.openxmlformats.org/officeDocument/2006/relationships/image" Target="../media/image2045.png"/><Relationship Id="rId84" Type="http://schemas.openxmlformats.org/officeDocument/2006/relationships/image" Target="../media/image2065.png"/><Relationship Id="rId138" Type="http://schemas.openxmlformats.org/officeDocument/2006/relationships/image" Target="../media/image2091.png"/></Relationships>
</file>

<file path=ppt/slides/_rels/slide15.xml.rels><?xml version="1.0" encoding="UTF-8" standalone="yes"?>
<Relationships xmlns="http://schemas.openxmlformats.org/package/2006/relationships"><Relationship Id="rId26" Type="http://schemas.openxmlformats.org/officeDocument/2006/relationships/image" Target="../media/image2164.png"/><Relationship Id="rId21" Type="http://schemas.openxmlformats.org/officeDocument/2006/relationships/customXml" Target="../ink/ink1175.xml"/><Relationship Id="rId34" Type="http://schemas.openxmlformats.org/officeDocument/2006/relationships/image" Target="../media/image2168.png"/><Relationship Id="rId42" Type="http://schemas.openxmlformats.org/officeDocument/2006/relationships/image" Target="../media/image2172.png"/><Relationship Id="rId47" Type="http://schemas.openxmlformats.org/officeDocument/2006/relationships/customXml" Target="../ink/ink1188.xml"/><Relationship Id="rId50" Type="http://schemas.openxmlformats.org/officeDocument/2006/relationships/image" Target="../media/image2176.png"/><Relationship Id="rId55" Type="http://schemas.openxmlformats.org/officeDocument/2006/relationships/customXml" Target="../ink/ink1192.xml"/><Relationship Id="rId63" Type="http://schemas.openxmlformats.org/officeDocument/2006/relationships/customXml" Target="../ink/ink1196.xml"/><Relationship Id="rId68" Type="http://schemas.openxmlformats.org/officeDocument/2006/relationships/image" Target="../media/image2184.png"/><Relationship Id="rId7" Type="http://schemas.openxmlformats.org/officeDocument/2006/relationships/customXml" Target="../ink/ink1168.xml"/><Relationship Id="rId2" Type="http://schemas.openxmlformats.org/officeDocument/2006/relationships/image" Target="NULL"/><Relationship Id="rId16" Type="http://schemas.openxmlformats.org/officeDocument/2006/relationships/image" Target="../media/image2159.png"/><Relationship Id="rId29" Type="http://schemas.openxmlformats.org/officeDocument/2006/relationships/customXml" Target="../ink/ink1179.xml"/><Relationship Id="rId11" Type="http://schemas.openxmlformats.org/officeDocument/2006/relationships/customXml" Target="../ink/ink1170.xml"/><Relationship Id="rId24" Type="http://schemas.openxmlformats.org/officeDocument/2006/relationships/image" Target="../media/image2163.png"/><Relationship Id="rId32" Type="http://schemas.openxmlformats.org/officeDocument/2006/relationships/image" Target="../media/image2167.png"/><Relationship Id="rId37" Type="http://schemas.openxmlformats.org/officeDocument/2006/relationships/customXml" Target="../ink/ink1183.xml"/><Relationship Id="rId40" Type="http://schemas.openxmlformats.org/officeDocument/2006/relationships/image" Target="../media/image2171.png"/><Relationship Id="rId45" Type="http://schemas.openxmlformats.org/officeDocument/2006/relationships/customXml" Target="../ink/ink1187.xml"/><Relationship Id="rId53" Type="http://schemas.openxmlformats.org/officeDocument/2006/relationships/customXml" Target="../ink/ink1191.xml"/><Relationship Id="rId58" Type="http://schemas.openxmlformats.org/officeDocument/2006/relationships/image" Target="../media/image2180.png"/><Relationship Id="rId66" Type="http://schemas.openxmlformats.org/officeDocument/2006/relationships/image" Target="../media/image709.png"/><Relationship Id="rId5" Type="http://schemas.openxmlformats.org/officeDocument/2006/relationships/customXml" Target="../ink/ink1167.xml"/><Relationship Id="rId61" Type="http://schemas.openxmlformats.org/officeDocument/2006/relationships/customXml" Target="../ink/ink1195.xml"/><Relationship Id="rId19" Type="http://schemas.openxmlformats.org/officeDocument/2006/relationships/customXml" Target="../ink/ink1174.xml"/><Relationship Id="rId14" Type="http://schemas.openxmlformats.org/officeDocument/2006/relationships/image" Target="../media/image2158.png"/><Relationship Id="rId22" Type="http://schemas.openxmlformats.org/officeDocument/2006/relationships/image" Target="../media/image2162.png"/><Relationship Id="rId27" Type="http://schemas.openxmlformats.org/officeDocument/2006/relationships/customXml" Target="../ink/ink1178.xml"/><Relationship Id="rId30" Type="http://schemas.openxmlformats.org/officeDocument/2006/relationships/image" Target="../media/image2166.png"/><Relationship Id="rId35" Type="http://schemas.openxmlformats.org/officeDocument/2006/relationships/customXml" Target="../ink/ink1182.xml"/><Relationship Id="rId43" Type="http://schemas.openxmlformats.org/officeDocument/2006/relationships/customXml" Target="../ink/ink1186.xml"/><Relationship Id="rId48" Type="http://schemas.openxmlformats.org/officeDocument/2006/relationships/image" Target="../media/image2175.png"/><Relationship Id="rId56" Type="http://schemas.openxmlformats.org/officeDocument/2006/relationships/image" Target="../media/image2179.png"/><Relationship Id="rId64" Type="http://schemas.openxmlformats.org/officeDocument/2006/relationships/image" Target="../media/image2183.png"/><Relationship Id="rId8" Type="http://schemas.openxmlformats.org/officeDocument/2006/relationships/image" Target="../media/image2155.png"/><Relationship Id="rId51" Type="http://schemas.openxmlformats.org/officeDocument/2006/relationships/customXml" Target="../ink/ink1190.xml"/><Relationship Id="rId3" Type="http://schemas.openxmlformats.org/officeDocument/2006/relationships/customXml" Target="../ink/ink1166.xml"/><Relationship Id="rId12" Type="http://schemas.openxmlformats.org/officeDocument/2006/relationships/image" Target="../media/image2157.png"/><Relationship Id="rId17" Type="http://schemas.openxmlformats.org/officeDocument/2006/relationships/customXml" Target="../ink/ink1173.xml"/><Relationship Id="rId25" Type="http://schemas.openxmlformats.org/officeDocument/2006/relationships/customXml" Target="../ink/ink1177.xml"/><Relationship Id="rId33" Type="http://schemas.openxmlformats.org/officeDocument/2006/relationships/customXml" Target="../ink/ink1181.xml"/><Relationship Id="rId38" Type="http://schemas.openxmlformats.org/officeDocument/2006/relationships/image" Target="../media/image2170.png"/><Relationship Id="rId46" Type="http://schemas.openxmlformats.org/officeDocument/2006/relationships/image" Target="../media/image2174.png"/><Relationship Id="rId59" Type="http://schemas.openxmlformats.org/officeDocument/2006/relationships/customXml" Target="../ink/ink1194.xml"/><Relationship Id="rId67" Type="http://schemas.openxmlformats.org/officeDocument/2006/relationships/customXml" Target="../ink/ink1198.xml"/><Relationship Id="rId20" Type="http://schemas.openxmlformats.org/officeDocument/2006/relationships/image" Target="../media/image2161.png"/><Relationship Id="rId41" Type="http://schemas.openxmlformats.org/officeDocument/2006/relationships/customXml" Target="../ink/ink1185.xml"/><Relationship Id="rId54" Type="http://schemas.openxmlformats.org/officeDocument/2006/relationships/image" Target="../media/image2178.png"/><Relationship Id="rId62" Type="http://schemas.openxmlformats.org/officeDocument/2006/relationships/image" Target="../media/image2182.png"/><Relationship Id="rId1" Type="http://schemas.openxmlformats.org/officeDocument/2006/relationships/slideLayout" Target="../slideLayouts/slideLayout1.xml"/><Relationship Id="rId6" Type="http://schemas.openxmlformats.org/officeDocument/2006/relationships/image" Target="../media/image2154.png"/><Relationship Id="rId15" Type="http://schemas.openxmlformats.org/officeDocument/2006/relationships/customXml" Target="../ink/ink1172.xml"/><Relationship Id="rId23" Type="http://schemas.openxmlformats.org/officeDocument/2006/relationships/customXml" Target="../ink/ink1176.xml"/><Relationship Id="rId28" Type="http://schemas.openxmlformats.org/officeDocument/2006/relationships/image" Target="../media/image2165.png"/><Relationship Id="rId36" Type="http://schemas.openxmlformats.org/officeDocument/2006/relationships/image" Target="../media/image2169.png"/><Relationship Id="rId49" Type="http://schemas.openxmlformats.org/officeDocument/2006/relationships/customXml" Target="../ink/ink1189.xml"/><Relationship Id="rId57" Type="http://schemas.openxmlformats.org/officeDocument/2006/relationships/customXml" Target="../ink/ink1193.xml"/><Relationship Id="rId10" Type="http://schemas.openxmlformats.org/officeDocument/2006/relationships/image" Target="../media/image2156.png"/><Relationship Id="rId31" Type="http://schemas.openxmlformats.org/officeDocument/2006/relationships/customXml" Target="../ink/ink1180.xml"/><Relationship Id="rId44" Type="http://schemas.openxmlformats.org/officeDocument/2006/relationships/image" Target="../media/image2173.png"/><Relationship Id="rId52" Type="http://schemas.openxmlformats.org/officeDocument/2006/relationships/image" Target="../media/image2177.png"/><Relationship Id="rId60" Type="http://schemas.openxmlformats.org/officeDocument/2006/relationships/image" Target="../media/image2181.png"/><Relationship Id="rId65" Type="http://schemas.openxmlformats.org/officeDocument/2006/relationships/customXml" Target="../ink/ink1197.xml"/><Relationship Id="rId4" Type="http://schemas.openxmlformats.org/officeDocument/2006/relationships/image" Target="../media/image2153.png"/><Relationship Id="rId9" Type="http://schemas.openxmlformats.org/officeDocument/2006/relationships/customXml" Target="../ink/ink1169.xml"/><Relationship Id="rId13" Type="http://schemas.openxmlformats.org/officeDocument/2006/relationships/customXml" Target="../ink/ink1171.xml"/><Relationship Id="rId18" Type="http://schemas.openxmlformats.org/officeDocument/2006/relationships/image" Target="../media/image2160.png"/><Relationship Id="rId39" Type="http://schemas.openxmlformats.org/officeDocument/2006/relationships/customXml" Target="../ink/ink1184.xml"/></Relationships>
</file>

<file path=ppt/slides/_rels/slide16.xml.rels><?xml version="1.0" encoding="UTF-8" standalone="yes"?>
<Relationships xmlns="http://schemas.openxmlformats.org/package/2006/relationships"><Relationship Id="rId117" Type="http://schemas.openxmlformats.org/officeDocument/2006/relationships/customXml" Target="../ink/ink1254.xml"/><Relationship Id="rId21" Type="http://schemas.openxmlformats.org/officeDocument/2006/relationships/customXml" Target="../ink/ink1206.xml"/><Relationship Id="rId42" Type="http://schemas.openxmlformats.org/officeDocument/2006/relationships/image" Target="../media/image2202.png"/><Relationship Id="rId63" Type="http://schemas.openxmlformats.org/officeDocument/2006/relationships/customXml" Target="../ink/ink1227.xml"/><Relationship Id="rId84" Type="http://schemas.openxmlformats.org/officeDocument/2006/relationships/image" Target="../media/image2223.png"/><Relationship Id="rId138" Type="http://schemas.openxmlformats.org/officeDocument/2006/relationships/image" Target="../media/image2250.png"/><Relationship Id="rId159" Type="http://schemas.openxmlformats.org/officeDocument/2006/relationships/customXml" Target="../ink/ink1275.xml"/><Relationship Id="rId170" Type="http://schemas.openxmlformats.org/officeDocument/2006/relationships/image" Target="../media/image2266.png"/><Relationship Id="rId107" Type="http://schemas.openxmlformats.org/officeDocument/2006/relationships/customXml" Target="../ink/ink1249.xml"/><Relationship Id="rId11" Type="http://schemas.openxmlformats.org/officeDocument/2006/relationships/customXml" Target="../ink/ink1201.xml"/><Relationship Id="rId32" Type="http://schemas.openxmlformats.org/officeDocument/2006/relationships/image" Target="../media/image2197.png"/><Relationship Id="rId53" Type="http://schemas.openxmlformats.org/officeDocument/2006/relationships/customXml" Target="../ink/ink1222.xml"/><Relationship Id="rId74" Type="http://schemas.openxmlformats.org/officeDocument/2006/relationships/image" Target="../media/image2218.png"/><Relationship Id="rId128" Type="http://schemas.openxmlformats.org/officeDocument/2006/relationships/image" Target="../media/image2245.png"/><Relationship Id="rId149" Type="http://schemas.openxmlformats.org/officeDocument/2006/relationships/customXml" Target="../ink/ink1270.xml"/><Relationship Id="rId5" Type="http://schemas.openxmlformats.org/officeDocument/2006/relationships/image" Target="../media/image3510.png"/><Relationship Id="rId95" Type="http://schemas.openxmlformats.org/officeDocument/2006/relationships/customXml" Target="../ink/ink1243.xml"/><Relationship Id="rId160" Type="http://schemas.openxmlformats.org/officeDocument/2006/relationships/image" Target="../media/image2261.png"/><Relationship Id="rId181" Type="http://schemas.openxmlformats.org/officeDocument/2006/relationships/customXml" Target="../ink/ink1286.xml"/><Relationship Id="rId22" Type="http://schemas.openxmlformats.org/officeDocument/2006/relationships/image" Target="../media/image2192.png"/><Relationship Id="rId43" Type="http://schemas.openxmlformats.org/officeDocument/2006/relationships/customXml" Target="../ink/ink1217.xml"/><Relationship Id="rId64" Type="http://schemas.openxmlformats.org/officeDocument/2006/relationships/image" Target="../media/image2213.png"/><Relationship Id="rId118" Type="http://schemas.openxmlformats.org/officeDocument/2006/relationships/image" Target="../media/image2240.png"/><Relationship Id="rId139" Type="http://schemas.openxmlformats.org/officeDocument/2006/relationships/customXml" Target="../ink/ink1265.xml"/><Relationship Id="rId85" Type="http://schemas.openxmlformats.org/officeDocument/2006/relationships/customXml" Target="../ink/ink1238.xml"/><Relationship Id="rId150" Type="http://schemas.openxmlformats.org/officeDocument/2006/relationships/image" Target="../media/image2256.png"/><Relationship Id="rId171" Type="http://schemas.openxmlformats.org/officeDocument/2006/relationships/customXml" Target="../ink/ink1281.xml"/><Relationship Id="rId12" Type="http://schemas.openxmlformats.org/officeDocument/2006/relationships/image" Target="../media/image2187.png"/><Relationship Id="rId33" Type="http://schemas.openxmlformats.org/officeDocument/2006/relationships/customXml" Target="../ink/ink1212.xml"/><Relationship Id="rId108" Type="http://schemas.openxmlformats.org/officeDocument/2006/relationships/image" Target="../media/image2235.png"/><Relationship Id="rId129" Type="http://schemas.openxmlformats.org/officeDocument/2006/relationships/customXml" Target="../ink/ink1260.xml"/><Relationship Id="rId54" Type="http://schemas.openxmlformats.org/officeDocument/2006/relationships/image" Target="../media/image2208.png"/><Relationship Id="rId75" Type="http://schemas.openxmlformats.org/officeDocument/2006/relationships/customXml" Target="../ink/ink1233.xml"/><Relationship Id="rId96" Type="http://schemas.openxmlformats.org/officeDocument/2006/relationships/image" Target="../media/image2229.png"/><Relationship Id="rId140" Type="http://schemas.openxmlformats.org/officeDocument/2006/relationships/image" Target="../media/image2251.png"/><Relationship Id="rId161" Type="http://schemas.openxmlformats.org/officeDocument/2006/relationships/customXml" Target="../ink/ink1276.xml"/><Relationship Id="rId182" Type="http://schemas.openxmlformats.org/officeDocument/2006/relationships/image" Target="../media/image2272.png"/><Relationship Id="rId6" Type="http://schemas.openxmlformats.org/officeDocument/2006/relationships/image" Target="../media/image3610.png"/><Relationship Id="rId23" Type="http://schemas.openxmlformats.org/officeDocument/2006/relationships/customXml" Target="../ink/ink1207.xml"/><Relationship Id="rId119" Type="http://schemas.openxmlformats.org/officeDocument/2006/relationships/customXml" Target="../ink/ink1255.xml"/><Relationship Id="rId44" Type="http://schemas.openxmlformats.org/officeDocument/2006/relationships/image" Target="../media/image2203.png"/><Relationship Id="rId65" Type="http://schemas.openxmlformats.org/officeDocument/2006/relationships/customXml" Target="../ink/ink1228.xml"/><Relationship Id="rId86" Type="http://schemas.openxmlformats.org/officeDocument/2006/relationships/image" Target="../media/image2224.png"/><Relationship Id="rId130" Type="http://schemas.openxmlformats.org/officeDocument/2006/relationships/image" Target="../media/image2246.png"/><Relationship Id="rId151" Type="http://schemas.openxmlformats.org/officeDocument/2006/relationships/customXml" Target="../ink/ink1271.xml"/><Relationship Id="rId172" Type="http://schemas.openxmlformats.org/officeDocument/2006/relationships/image" Target="../media/image2267.png"/><Relationship Id="rId13" Type="http://schemas.openxmlformats.org/officeDocument/2006/relationships/customXml" Target="../ink/ink1202.xml"/><Relationship Id="rId18" Type="http://schemas.openxmlformats.org/officeDocument/2006/relationships/image" Target="../media/image2190.png"/><Relationship Id="rId39" Type="http://schemas.openxmlformats.org/officeDocument/2006/relationships/customXml" Target="../ink/ink1215.xml"/><Relationship Id="rId109" Type="http://schemas.openxmlformats.org/officeDocument/2006/relationships/customXml" Target="../ink/ink1250.xml"/><Relationship Id="rId34" Type="http://schemas.openxmlformats.org/officeDocument/2006/relationships/image" Target="../media/image2198.png"/><Relationship Id="rId50" Type="http://schemas.openxmlformats.org/officeDocument/2006/relationships/image" Target="../media/image2206.png"/><Relationship Id="rId55" Type="http://schemas.openxmlformats.org/officeDocument/2006/relationships/customXml" Target="../ink/ink1223.xml"/><Relationship Id="rId76" Type="http://schemas.openxmlformats.org/officeDocument/2006/relationships/image" Target="../media/image2219.png"/><Relationship Id="rId97" Type="http://schemas.openxmlformats.org/officeDocument/2006/relationships/customXml" Target="../ink/ink1244.xml"/><Relationship Id="rId104" Type="http://schemas.openxmlformats.org/officeDocument/2006/relationships/image" Target="../media/image2233.png"/><Relationship Id="rId120" Type="http://schemas.openxmlformats.org/officeDocument/2006/relationships/image" Target="../media/image2241.png"/><Relationship Id="rId125" Type="http://schemas.openxmlformats.org/officeDocument/2006/relationships/customXml" Target="../ink/ink1258.xml"/><Relationship Id="rId141" Type="http://schemas.openxmlformats.org/officeDocument/2006/relationships/customXml" Target="../ink/ink1266.xml"/><Relationship Id="rId146" Type="http://schemas.openxmlformats.org/officeDocument/2006/relationships/image" Target="../media/image2254.png"/><Relationship Id="rId167" Type="http://schemas.openxmlformats.org/officeDocument/2006/relationships/customXml" Target="../ink/ink1279.xml"/><Relationship Id="rId7" Type="http://schemas.openxmlformats.org/officeDocument/2006/relationships/customXml" Target="../ink/ink1199.xml"/><Relationship Id="rId71" Type="http://schemas.openxmlformats.org/officeDocument/2006/relationships/customXml" Target="../ink/ink1231.xml"/><Relationship Id="rId92" Type="http://schemas.openxmlformats.org/officeDocument/2006/relationships/image" Target="../media/image2227.png"/><Relationship Id="rId162" Type="http://schemas.openxmlformats.org/officeDocument/2006/relationships/image" Target="../media/image2262.png"/><Relationship Id="rId183" Type="http://schemas.openxmlformats.org/officeDocument/2006/relationships/customXml" Target="../ink/ink1287.xml"/><Relationship Id="rId2" Type="http://schemas.openxmlformats.org/officeDocument/2006/relationships/image" Target="../media/image3210.png"/><Relationship Id="rId29" Type="http://schemas.openxmlformats.org/officeDocument/2006/relationships/customXml" Target="../ink/ink1210.xml"/><Relationship Id="rId24" Type="http://schemas.openxmlformats.org/officeDocument/2006/relationships/image" Target="../media/image2193.png"/><Relationship Id="rId40" Type="http://schemas.openxmlformats.org/officeDocument/2006/relationships/image" Target="../media/image2201.png"/><Relationship Id="rId45" Type="http://schemas.openxmlformats.org/officeDocument/2006/relationships/customXml" Target="../ink/ink1218.xml"/><Relationship Id="rId66" Type="http://schemas.openxmlformats.org/officeDocument/2006/relationships/image" Target="../media/image2214.png"/><Relationship Id="rId87" Type="http://schemas.openxmlformats.org/officeDocument/2006/relationships/customXml" Target="../ink/ink1239.xml"/><Relationship Id="rId110" Type="http://schemas.openxmlformats.org/officeDocument/2006/relationships/image" Target="../media/image2236.png"/><Relationship Id="rId115" Type="http://schemas.openxmlformats.org/officeDocument/2006/relationships/customXml" Target="../ink/ink1253.xml"/><Relationship Id="rId131" Type="http://schemas.openxmlformats.org/officeDocument/2006/relationships/customXml" Target="../ink/ink1261.xml"/><Relationship Id="rId136" Type="http://schemas.openxmlformats.org/officeDocument/2006/relationships/image" Target="../media/image2249.png"/><Relationship Id="rId157" Type="http://schemas.openxmlformats.org/officeDocument/2006/relationships/customXml" Target="../ink/ink1274.xml"/><Relationship Id="rId178" Type="http://schemas.openxmlformats.org/officeDocument/2006/relationships/image" Target="../media/image2270.png"/><Relationship Id="rId61" Type="http://schemas.openxmlformats.org/officeDocument/2006/relationships/customXml" Target="../ink/ink1226.xml"/><Relationship Id="rId82" Type="http://schemas.openxmlformats.org/officeDocument/2006/relationships/image" Target="../media/image2222.png"/><Relationship Id="rId152" Type="http://schemas.openxmlformats.org/officeDocument/2006/relationships/image" Target="../media/image2257.png"/><Relationship Id="rId173" Type="http://schemas.openxmlformats.org/officeDocument/2006/relationships/customXml" Target="../ink/ink1282.xml"/><Relationship Id="rId19" Type="http://schemas.openxmlformats.org/officeDocument/2006/relationships/customXml" Target="../ink/ink1205.xml"/><Relationship Id="rId14" Type="http://schemas.openxmlformats.org/officeDocument/2006/relationships/image" Target="../media/image2188.png"/><Relationship Id="rId30" Type="http://schemas.openxmlformats.org/officeDocument/2006/relationships/image" Target="../media/image2196.png"/><Relationship Id="rId35" Type="http://schemas.openxmlformats.org/officeDocument/2006/relationships/customXml" Target="../ink/ink1213.xml"/><Relationship Id="rId56" Type="http://schemas.openxmlformats.org/officeDocument/2006/relationships/image" Target="../media/image2209.png"/><Relationship Id="rId77" Type="http://schemas.openxmlformats.org/officeDocument/2006/relationships/customXml" Target="../ink/ink1234.xml"/><Relationship Id="rId100" Type="http://schemas.openxmlformats.org/officeDocument/2006/relationships/image" Target="../media/image2231.png"/><Relationship Id="rId105" Type="http://schemas.openxmlformats.org/officeDocument/2006/relationships/customXml" Target="../ink/ink1248.xml"/><Relationship Id="rId126" Type="http://schemas.openxmlformats.org/officeDocument/2006/relationships/image" Target="../media/image2244.png"/><Relationship Id="rId147" Type="http://schemas.openxmlformats.org/officeDocument/2006/relationships/customXml" Target="../ink/ink1269.xml"/><Relationship Id="rId168" Type="http://schemas.openxmlformats.org/officeDocument/2006/relationships/image" Target="../media/image2265.png"/><Relationship Id="rId8" Type="http://schemas.openxmlformats.org/officeDocument/2006/relationships/image" Target="../media/image2185.png"/><Relationship Id="rId51" Type="http://schemas.openxmlformats.org/officeDocument/2006/relationships/customXml" Target="../ink/ink1221.xml"/><Relationship Id="rId72" Type="http://schemas.openxmlformats.org/officeDocument/2006/relationships/image" Target="../media/image2217.png"/><Relationship Id="rId93" Type="http://schemas.openxmlformats.org/officeDocument/2006/relationships/customXml" Target="../ink/ink1242.xml"/><Relationship Id="rId98" Type="http://schemas.openxmlformats.org/officeDocument/2006/relationships/image" Target="../media/image2230.png"/><Relationship Id="rId121" Type="http://schemas.openxmlformats.org/officeDocument/2006/relationships/customXml" Target="../ink/ink1256.xml"/><Relationship Id="rId142" Type="http://schemas.openxmlformats.org/officeDocument/2006/relationships/image" Target="../media/image2252.png"/><Relationship Id="rId163" Type="http://schemas.openxmlformats.org/officeDocument/2006/relationships/customXml" Target="../ink/ink1277.xml"/><Relationship Id="rId184" Type="http://schemas.openxmlformats.org/officeDocument/2006/relationships/image" Target="../media/image2273.png"/><Relationship Id="rId3" Type="http://schemas.openxmlformats.org/officeDocument/2006/relationships/image" Target="../media/image3310.png"/><Relationship Id="rId25" Type="http://schemas.openxmlformats.org/officeDocument/2006/relationships/customXml" Target="../ink/ink1208.xml"/><Relationship Id="rId46" Type="http://schemas.openxmlformats.org/officeDocument/2006/relationships/image" Target="../media/image2204.png"/><Relationship Id="rId67" Type="http://schemas.openxmlformats.org/officeDocument/2006/relationships/customXml" Target="../ink/ink1229.xml"/><Relationship Id="rId116" Type="http://schemas.openxmlformats.org/officeDocument/2006/relationships/image" Target="../media/image2239.png"/><Relationship Id="rId137" Type="http://schemas.openxmlformats.org/officeDocument/2006/relationships/customXml" Target="../ink/ink1264.xml"/><Relationship Id="rId158" Type="http://schemas.openxmlformats.org/officeDocument/2006/relationships/image" Target="../media/image2260.png"/><Relationship Id="rId20" Type="http://schemas.openxmlformats.org/officeDocument/2006/relationships/image" Target="../media/image2191.png"/><Relationship Id="rId41" Type="http://schemas.openxmlformats.org/officeDocument/2006/relationships/customXml" Target="../ink/ink1216.xml"/><Relationship Id="rId62" Type="http://schemas.openxmlformats.org/officeDocument/2006/relationships/image" Target="../media/image2212.png"/><Relationship Id="rId83" Type="http://schemas.openxmlformats.org/officeDocument/2006/relationships/customXml" Target="../ink/ink1237.xml"/><Relationship Id="rId88" Type="http://schemas.openxmlformats.org/officeDocument/2006/relationships/image" Target="../media/image2225.png"/><Relationship Id="rId111" Type="http://schemas.openxmlformats.org/officeDocument/2006/relationships/customXml" Target="../ink/ink1251.xml"/><Relationship Id="rId132" Type="http://schemas.openxmlformats.org/officeDocument/2006/relationships/image" Target="../media/image2247.png"/><Relationship Id="rId153" Type="http://schemas.openxmlformats.org/officeDocument/2006/relationships/customXml" Target="../ink/ink1272.xml"/><Relationship Id="rId174" Type="http://schemas.openxmlformats.org/officeDocument/2006/relationships/image" Target="../media/image2268.png"/><Relationship Id="rId179" Type="http://schemas.openxmlformats.org/officeDocument/2006/relationships/customXml" Target="../ink/ink1285.xml"/><Relationship Id="rId15" Type="http://schemas.openxmlformats.org/officeDocument/2006/relationships/customXml" Target="../ink/ink1203.xml"/><Relationship Id="rId36" Type="http://schemas.openxmlformats.org/officeDocument/2006/relationships/image" Target="../media/image2199.png"/><Relationship Id="rId57" Type="http://schemas.openxmlformats.org/officeDocument/2006/relationships/customXml" Target="../ink/ink1224.xml"/><Relationship Id="rId106" Type="http://schemas.openxmlformats.org/officeDocument/2006/relationships/image" Target="../media/image2234.png"/><Relationship Id="rId127" Type="http://schemas.openxmlformats.org/officeDocument/2006/relationships/customXml" Target="../ink/ink1259.xml"/><Relationship Id="rId10" Type="http://schemas.openxmlformats.org/officeDocument/2006/relationships/image" Target="../media/image2186.png"/><Relationship Id="rId31" Type="http://schemas.openxmlformats.org/officeDocument/2006/relationships/customXml" Target="../ink/ink1211.xml"/><Relationship Id="rId52" Type="http://schemas.openxmlformats.org/officeDocument/2006/relationships/image" Target="../media/image2207.png"/><Relationship Id="rId73" Type="http://schemas.openxmlformats.org/officeDocument/2006/relationships/customXml" Target="../ink/ink1232.xml"/><Relationship Id="rId78" Type="http://schemas.openxmlformats.org/officeDocument/2006/relationships/image" Target="../media/image2220.png"/><Relationship Id="rId94" Type="http://schemas.openxmlformats.org/officeDocument/2006/relationships/image" Target="../media/image2228.png"/><Relationship Id="rId99" Type="http://schemas.openxmlformats.org/officeDocument/2006/relationships/customXml" Target="../ink/ink1245.xml"/><Relationship Id="rId101" Type="http://schemas.openxmlformats.org/officeDocument/2006/relationships/customXml" Target="../ink/ink1246.xml"/><Relationship Id="rId122" Type="http://schemas.openxmlformats.org/officeDocument/2006/relationships/image" Target="../media/image2242.png"/><Relationship Id="rId143" Type="http://schemas.openxmlformats.org/officeDocument/2006/relationships/customXml" Target="../ink/ink1267.xml"/><Relationship Id="rId148" Type="http://schemas.openxmlformats.org/officeDocument/2006/relationships/image" Target="../media/image2255.png"/><Relationship Id="rId164" Type="http://schemas.openxmlformats.org/officeDocument/2006/relationships/image" Target="../media/image2263.png"/><Relationship Id="rId169" Type="http://schemas.openxmlformats.org/officeDocument/2006/relationships/customXml" Target="../ink/ink1280.xml"/><Relationship Id="rId185" Type="http://schemas.openxmlformats.org/officeDocument/2006/relationships/customXml" Target="../ink/ink1288.xml"/><Relationship Id="rId4" Type="http://schemas.openxmlformats.org/officeDocument/2006/relationships/image" Target="../media/image3410.png"/><Relationship Id="rId9" Type="http://schemas.openxmlformats.org/officeDocument/2006/relationships/customXml" Target="../ink/ink1200.xml"/><Relationship Id="rId180" Type="http://schemas.openxmlformats.org/officeDocument/2006/relationships/image" Target="../media/image2271.png"/><Relationship Id="rId26" Type="http://schemas.openxmlformats.org/officeDocument/2006/relationships/image" Target="../media/image2194.png"/><Relationship Id="rId47" Type="http://schemas.openxmlformats.org/officeDocument/2006/relationships/customXml" Target="../ink/ink1219.xml"/><Relationship Id="rId68" Type="http://schemas.openxmlformats.org/officeDocument/2006/relationships/image" Target="../media/image2215.png"/><Relationship Id="rId89" Type="http://schemas.openxmlformats.org/officeDocument/2006/relationships/customXml" Target="../ink/ink1240.xml"/><Relationship Id="rId112" Type="http://schemas.openxmlformats.org/officeDocument/2006/relationships/image" Target="../media/image2237.png"/><Relationship Id="rId133" Type="http://schemas.openxmlformats.org/officeDocument/2006/relationships/customXml" Target="../ink/ink1262.xml"/><Relationship Id="rId154" Type="http://schemas.openxmlformats.org/officeDocument/2006/relationships/image" Target="../media/image2258.png"/><Relationship Id="rId175" Type="http://schemas.openxmlformats.org/officeDocument/2006/relationships/customXml" Target="../ink/ink1283.xml"/><Relationship Id="rId16" Type="http://schemas.openxmlformats.org/officeDocument/2006/relationships/image" Target="../media/image2189.png"/><Relationship Id="rId37" Type="http://schemas.openxmlformats.org/officeDocument/2006/relationships/customXml" Target="../ink/ink1214.xml"/><Relationship Id="rId58" Type="http://schemas.openxmlformats.org/officeDocument/2006/relationships/image" Target="../media/image2210.png"/><Relationship Id="rId79" Type="http://schemas.openxmlformats.org/officeDocument/2006/relationships/customXml" Target="../ink/ink1235.xml"/><Relationship Id="rId102" Type="http://schemas.openxmlformats.org/officeDocument/2006/relationships/image" Target="../media/image2232.png"/><Relationship Id="rId123" Type="http://schemas.openxmlformats.org/officeDocument/2006/relationships/customXml" Target="../ink/ink1257.xml"/><Relationship Id="rId144" Type="http://schemas.openxmlformats.org/officeDocument/2006/relationships/image" Target="../media/image2253.png"/><Relationship Id="rId90" Type="http://schemas.openxmlformats.org/officeDocument/2006/relationships/image" Target="../media/image2226.png"/><Relationship Id="rId165" Type="http://schemas.openxmlformats.org/officeDocument/2006/relationships/customXml" Target="../ink/ink1278.xml"/><Relationship Id="rId186" Type="http://schemas.openxmlformats.org/officeDocument/2006/relationships/image" Target="../media/image2274.png"/><Relationship Id="rId27" Type="http://schemas.openxmlformats.org/officeDocument/2006/relationships/customXml" Target="../ink/ink1209.xml"/><Relationship Id="rId48" Type="http://schemas.openxmlformats.org/officeDocument/2006/relationships/image" Target="../media/image2205.png"/><Relationship Id="rId69" Type="http://schemas.openxmlformats.org/officeDocument/2006/relationships/customXml" Target="../ink/ink1230.xml"/><Relationship Id="rId113" Type="http://schemas.openxmlformats.org/officeDocument/2006/relationships/customXml" Target="../ink/ink1252.xml"/><Relationship Id="rId134" Type="http://schemas.openxmlformats.org/officeDocument/2006/relationships/image" Target="../media/image2248.png"/><Relationship Id="rId80" Type="http://schemas.openxmlformats.org/officeDocument/2006/relationships/image" Target="../media/image2221.png"/><Relationship Id="rId155" Type="http://schemas.openxmlformats.org/officeDocument/2006/relationships/customXml" Target="../ink/ink1273.xml"/><Relationship Id="rId176" Type="http://schemas.openxmlformats.org/officeDocument/2006/relationships/image" Target="../media/image2269.png"/><Relationship Id="rId17" Type="http://schemas.openxmlformats.org/officeDocument/2006/relationships/customXml" Target="../ink/ink1204.xml"/><Relationship Id="rId38" Type="http://schemas.openxmlformats.org/officeDocument/2006/relationships/image" Target="../media/image2200.png"/><Relationship Id="rId59" Type="http://schemas.openxmlformats.org/officeDocument/2006/relationships/customXml" Target="../ink/ink1225.xml"/><Relationship Id="rId103" Type="http://schemas.openxmlformats.org/officeDocument/2006/relationships/customXml" Target="../ink/ink1247.xml"/><Relationship Id="rId124" Type="http://schemas.openxmlformats.org/officeDocument/2006/relationships/image" Target="../media/image2243.png"/><Relationship Id="rId70" Type="http://schemas.openxmlformats.org/officeDocument/2006/relationships/image" Target="../media/image2216.png"/><Relationship Id="rId91" Type="http://schemas.openxmlformats.org/officeDocument/2006/relationships/customXml" Target="../ink/ink1241.xml"/><Relationship Id="rId145" Type="http://schemas.openxmlformats.org/officeDocument/2006/relationships/customXml" Target="../ink/ink1268.xml"/><Relationship Id="rId166" Type="http://schemas.openxmlformats.org/officeDocument/2006/relationships/image" Target="../media/image2264.png"/><Relationship Id="rId1" Type="http://schemas.openxmlformats.org/officeDocument/2006/relationships/slideLayout" Target="../slideLayouts/slideLayout1.xml"/><Relationship Id="rId28" Type="http://schemas.openxmlformats.org/officeDocument/2006/relationships/image" Target="../media/image2195.png"/><Relationship Id="rId49" Type="http://schemas.openxmlformats.org/officeDocument/2006/relationships/customXml" Target="../ink/ink1220.xml"/><Relationship Id="rId114" Type="http://schemas.openxmlformats.org/officeDocument/2006/relationships/image" Target="../media/image2238.png"/><Relationship Id="rId60" Type="http://schemas.openxmlformats.org/officeDocument/2006/relationships/image" Target="../media/image2211.png"/><Relationship Id="rId81" Type="http://schemas.openxmlformats.org/officeDocument/2006/relationships/customXml" Target="../ink/ink1236.xml"/><Relationship Id="rId135" Type="http://schemas.openxmlformats.org/officeDocument/2006/relationships/customXml" Target="../ink/ink1263.xml"/><Relationship Id="rId156" Type="http://schemas.openxmlformats.org/officeDocument/2006/relationships/image" Target="../media/image2259.png"/><Relationship Id="rId177" Type="http://schemas.openxmlformats.org/officeDocument/2006/relationships/customXml" Target="../ink/ink128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28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ustomXml" Target="../ink/ink1290.xml"/></Relationships>
</file>

<file path=ppt/slides/_rels/slide18.xml.rels><?xml version="1.0" encoding="UTF-8" standalone="yes"?>
<Relationships xmlns="http://schemas.openxmlformats.org/package/2006/relationships"><Relationship Id="rId8" Type="http://schemas.openxmlformats.org/officeDocument/2006/relationships/customXml" Target="../ink/ink1294.xml"/><Relationship Id="rId13" Type="http://schemas.openxmlformats.org/officeDocument/2006/relationships/image" Target="../media/image2280.png"/><Relationship Id="rId3" Type="http://schemas.openxmlformats.org/officeDocument/2006/relationships/image" Target="../media/image2275.png"/><Relationship Id="rId7" Type="http://schemas.openxmlformats.org/officeDocument/2006/relationships/image" Target="../media/image2277.png"/><Relationship Id="rId12" Type="http://schemas.openxmlformats.org/officeDocument/2006/relationships/customXml" Target="../ink/ink1296.xml"/><Relationship Id="rId17" Type="http://schemas.openxmlformats.org/officeDocument/2006/relationships/image" Target="../media/image4.png"/><Relationship Id="rId2" Type="http://schemas.openxmlformats.org/officeDocument/2006/relationships/customXml" Target="../ink/ink1291.xml"/><Relationship Id="rId16" Type="http://schemas.openxmlformats.org/officeDocument/2006/relationships/customXml" Target="../ink/ink1298.xml"/><Relationship Id="rId1" Type="http://schemas.openxmlformats.org/officeDocument/2006/relationships/slideLayout" Target="../slideLayouts/slideLayout1.xml"/><Relationship Id="rId6" Type="http://schemas.openxmlformats.org/officeDocument/2006/relationships/customXml" Target="../ink/ink1293.xml"/><Relationship Id="rId11" Type="http://schemas.openxmlformats.org/officeDocument/2006/relationships/image" Target="../media/image2279.png"/><Relationship Id="rId5" Type="http://schemas.openxmlformats.org/officeDocument/2006/relationships/image" Target="../media/image2276.png"/><Relationship Id="rId15" Type="http://schemas.openxmlformats.org/officeDocument/2006/relationships/image" Target="../media/image2281.png"/><Relationship Id="rId10" Type="http://schemas.openxmlformats.org/officeDocument/2006/relationships/customXml" Target="../ink/ink1295.xml"/><Relationship Id="rId4" Type="http://schemas.openxmlformats.org/officeDocument/2006/relationships/customXml" Target="../ink/ink1292.xml"/><Relationship Id="rId9" Type="http://schemas.openxmlformats.org/officeDocument/2006/relationships/image" Target="../media/image2278.png"/><Relationship Id="rId14" Type="http://schemas.openxmlformats.org/officeDocument/2006/relationships/customXml" Target="../ink/ink1297.xml"/></Relationships>
</file>

<file path=ppt/slides/_rels/slide19.xml.rels><?xml version="1.0" encoding="UTF-8" standalone="yes"?>
<Relationships xmlns="http://schemas.openxmlformats.org/package/2006/relationships"><Relationship Id="rId13" Type="http://schemas.openxmlformats.org/officeDocument/2006/relationships/image" Target="../media/image2287.png"/><Relationship Id="rId18" Type="http://schemas.openxmlformats.org/officeDocument/2006/relationships/customXml" Target="../ink/ink1307.xml"/><Relationship Id="rId26" Type="http://schemas.openxmlformats.org/officeDocument/2006/relationships/customXml" Target="../ink/ink1311.xml"/><Relationship Id="rId39" Type="http://schemas.openxmlformats.org/officeDocument/2006/relationships/image" Target="../media/image17.png"/><Relationship Id="rId21" Type="http://schemas.openxmlformats.org/officeDocument/2006/relationships/image" Target="../media/image8.png"/><Relationship Id="rId34" Type="http://schemas.openxmlformats.org/officeDocument/2006/relationships/customXml" Target="../ink/ink1315.xml"/><Relationship Id="rId42" Type="http://schemas.openxmlformats.org/officeDocument/2006/relationships/customXml" Target="../ink/ink1319.xml"/><Relationship Id="rId47" Type="http://schemas.openxmlformats.org/officeDocument/2006/relationships/image" Target="../media/image21.png"/><Relationship Id="rId7" Type="http://schemas.openxmlformats.org/officeDocument/2006/relationships/image" Target="../media/image2284.png"/><Relationship Id="rId2" Type="http://schemas.openxmlformats.org/officeDocument/2006/relationships/customXml" Target="../ink/ink1299.xml"/><Relationship Id="rId16" Type="http://schemas.openxmlformats.org/officeDocument/2006/relationships/customXml" Target="../ink/ink1306.xml"/><Relationship Id="rId29"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customXml" Target="../ink/ink1301.xml"/><Relationship Id="rId11" Type="http://schemas.openxmlformats.org/officeDocument/2006/relationships/image" Target="../media/image2286.png"/><Relationship Id="rId24" Type="http://schemas.openxmlformats.org/officeDocument/2006/relationships/customXml" Target="../ink/ink1310.xml"/><Relationship Id="rId32" Type="http://schemas.openxmlformats.org/officeDocument/2006/relationships/customXml" Target="../ink/ink1314.xml"/><Relationship Id="rId37" Type="http://schemas.openxmlformats.org/officeDocument/2006/relationships/image" Target="../media/image16.png"/><Relationship Id="rId40" Type="http://schemas.openxmlformats.org/officeDocument/2006/relationships/customXml" Target="../ink/ink1318.xml"/><Relationship Id="rId45" Type="http://schemas.openxmlformats.org/officeDocument/2006/relationships/image" Target="../media/image20.png"/><Relationship Id="rId5" Type="http://schemas.openxmlformats.org/officeDocument/2006/relationships/image" Target="../media/image2283.png"/><Relationship Id="rId15" Type="http://schemas.openxmlformats.org/officeDocument/2006/relationships/image" Target="../media/image5.png"/><Relationship Id="rId23" Type="http://schemas.openxmlformats.org/officeDocument/2006/relationships/image" Target="../media/image9.png"/><Relationship Id="rId28" Type="http://schemas.openxmlformats.org/officeDocument/2006/relationships/customXml" Target="../ink/ink1312.xml"/><Relationship Id="rId36" Type="http://schemas.openxmlformats.org/officeDocument/2006/relationships/customXml" Target="../ink/ink1316.xml"/><Relationship Id="rId10" Type="http://schemas.openxmlformats.org/officeDocument/2006/relationships/customXml" Target="../ink/ink1303.xml"/><Relationship Id="rId19" Type="http://schemas.openxmlformats.org/officeDocument/2006/relationships/image" Target="../media/image7.png"/><Relationship Id="rId31" Type="http://schemas.openxmlformats.org/officeDocument/2006/relationships/image" Target="../media/image13.png"/><Relationship Id="rId44" Type="http://schemas.openxmlformats.org/officeDocument/2006/relationships/customXml" Target="../ink/ink1320.xml"/><Relationship Id="rId4" Type="http://schemas.openxmlformats.org/officeDocument/2006/relationships/customXml" Target="../ink/ink1300.xml"/><Relationship Id="rId9" Type="http://schemas.openxmlformats.org/officeDocument/2006/relationships/image" Target="../media/image2285.png"/><Relationship Id="rId14" Type="http://schemas.openxmlformats.org/officeDocument/2006/relationships/customXml" Target="../ink/ink1305.xml"/><Relationship Id="rId22" Type="http://schemas.openxmlformats.org/officeDocument/2006/relationships/customXml" Target="../ink/ink1309.xml"/><Relationship Id="rId27" Type="http://schemas.openxmlformats.org/officeDocument/2006/relationships/image" Target="../media/image11.png"/><Relationship Id="rId30" Type="http://schemas.openxmlformats.org/officeDocument/2006/relationships/customXml" Target="../ink/ink1313.xml"/><Relationship Id="rId35" Type="http://schemas.openxmlformats.org/officeDocument/2006/relationships/image" Target="../media/image15.png"/><Relationship Id="rId43" Type="http://schemas.openxmlformats.org/officeDocument/2006/relationships/image" Target="../media/image19.png"/><Relationship Id="rId8" Type="http://schemas.openxmlformats.org/officeDocument/2006/relationships/customXml" Target="../ink/ink1302.xml"/><Relationship Id="rId3" Type="http://schemas.openxmlformats.org/officeDocument/2006/relationships/image" Target="../media/image2282.png"/><Relationship Id="rId12" Type="http://schemas.openxmlformats.org/officeDocument/2006/relationships/customXml" Target="../ink/ink1304.xml"/><Relationship Id="rId17" Type="http://schemas.openxmlformats.org/officeDocument/2006/relationships/image" Target="../media/image6.png"/><Relationship Id="rId25" Type="http://schemas.openxmlformats.org/officeDocument/2006/relationships/image" Target="../media/image10.png"/><Relationship Id="rId33" Type="http://schemas.openxmlformats.org/officeDocument/2006/relationships/image" Target="../media/image14.png"/><Relationship Id="rId38" Type="http://schemas.openxmlformats.org/officeDocument/2006/relationships/customXml" Target="../ink/ink1317.xml"/><Relationship Id="rId46" Type="http://schemas.openxmlformats.org/officeDocument/2006/relationships/customXml" Target="../ink/ink1321.xml"/><Relationship Id="rId20" Type="http://schemas.openxmlformats.org/officeDocument/2006/relationships/customXml" Target="../ink/ink1308.xml"/><Relationship Id="rId41"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10190.png"/><Relationship Id="rId13" Type="http://schemas.openxmlformats.org/officeDocument/2006/relationships/customXml" Target="../ink/ink6.xml"/><Relationship Id="rId18" Type="http://schemas.openxmlformats.org/officeDocument/2006/relationships/image" Target="../media/image10240.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0210.png"/><Relationship Id="rId17" Type="http://schemas.openxmlformats.org/officeDocument/2006/relationships/customXml" Target="../ink/ink8.xml"/><Relationship Id="rId2" Type="http://schemas.openxmlformats.org/officeDocument/2006/relationships/image" Target="../media/image9100.png"/><Relationship Id="rId16" Type="http://schemas.openxmlformats.org/officeDocument/2006/relationships/image" Target="../media/image10230.png"/><Relationship Id="rId20" Type="http://schemas.openxmlformats.org/officeDocument/2006/relationships/image" Target="../media/image10250.png"/><Relationship Id="rId1" Type="http://schemas.openxmlformats.org/officeDocument/2006/relationships/slideLayout" Target="../slideLayouts/slideLayout1.xml"/><Relationship Id="rId6" Type="http://schemas.openxmlformats.org/officeDocument/2006/relationships/image" Target="../media/image10180.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0200.png"/><Relationship Id="rId19" Type="http://schemas.openxmlformats.org/officeDocument/2006/relationships/customXml" Target="../ink/ink9.xml"/><Relationship Id="rId4" Type="http://schemas.openxmlformats.org/officeDocument/2006/relationships/image" Target="../media/image10170.png"/><Relationship Id="rId9" Type="http://schemas.openxmlformats.org/officeDocument/2006/relationships/customXml" Target="../ink/ink4.xml"/><Relationship Id="rId14" Type="http://schemas.openxmlformats.org/officeDocument/2006/relationships/image" Target="../media/image10220.png"/></Relationships>
</file>

<file path=ppt/slides/_rels/slide20.xml.rels><?xml version="1.0" encoding="UTF-8" standalone="yes"?>
<Relationships xmlns="http://schemas.openxmlformats.org/package/2006/relationships"><Relationship Id="rId8" Type="http://schemas.openxmlformats.org/officeDocument/2006/relationships/customXml" Target="../ink/ink1325.xml"/><Relationship Id="rId13" Type="http://schemas.openxmlformats.org/officeDocument/2006/relationships/image" Target="../media/image27.png"/><Relationship Id="rId18" Type="http://schemas.openxmlformats.org/officeDocument/2006/relationships/customXml" Target="../ink/ink1330.xml"/><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customXml" Target="../ink/ink1327.xml"/><Relationship Id="rId17" Type="http://schemas.openxmlformats.org/officeDocument/2006/relationships/image" Target="../media/image29.png"/><Relationship Id="rId2" Type="http://schemas.openxmlformats.org/officeDocument/2006/relationships/customXml" Target="../ink/ink1322.xml"/><Relationship Id="rId16" Type="http://schemas.openxmlformats.org/officeDocument/2006/relationships/customXml" Target="../ink/ink1329.xml"/><Relationship Id="rId1" Type="http://schemas.openxmlformats.org/officeDocument/2006/relationships/slideLayout" Target="../slideLayouts/slideLayout1.xml"/><Relationship Id="rId6" Type="http://schemas.openxmlformats.org/officeDocument/2006/relationships/customXml" Target="../ink/ink1324.xml"/><Relationship Id="rId11" Type="http://schemas.openxmlformats.org/officeDocument/2006/relationships/image" Target="../media/image26.png"/><Relationship Id="rId5" Type="http://schemas.openxmlformats.org/officeDocument/2006/relationships/image" Target="../media/image23.png"/><Relationship Id="rId15" Type="http://schemas.openxmlformats.org/officeDocument/2006/relationships/image" Target="../media/image28.png"/><Relationship Id="rId10" Type="http://schemas.openxmlformats.org/officeDocument/2006/relationships/customXml" Target="../ink/ink1326.xml"/><Relationship Id="rId19" Type="http://schemas.openxmlformats.org/officeDocument/2006/relationships/image" Target="../media/image30.png"/><Relationship Id="rId4" Type="http://schemas.openxmlformats.org/officeDocument/2006/relationships/customXml" Target="../ink/ink1323.xml"/><Relationship Id="rId9" Type="http://schemas.openxmlformats.org/officeDocument/2006/relationships/image" Target="../media/image25.png"/><Relationship Id="rId14" Type="http://schemas.openxmlformats.org/officeDocument/2006/relationships/customXml" Target="../ink/ink1328.xml"/></Relationships>
</file>

<file path=ppt/slides/_rels/slide21.xml.rels><?xml version="1.0" encoding="UTF-8" standalone="yes"?>
<Relationships xmlns="http://schemas.openxmlformats.org/package/2006/relationships"><Relationship Id="rId117" Type="http://schemas.openxmlformats.org/officeDocument/2006/relationships/customXml" Target="../ink/ink1390.xml"/><Relationship Id="rId299" Type="http://schemas.openxmlformats.org/officeDocument/2006/relationships/image" Target="../media/image178.png"/><Relationship Id="rId21" Type="http://schemas.openxmlformats.org/officeDocument/2006/relationships/image" Target="../media/image41.png"/><Relationship Id="rId63" Type="http://schemas.openxmlformats.org/officeDocument/2006/relationships/customXml" Target="../ink/ink1362.xml"/><Relationship Id="rId159" Type="http://schemas.openxmlformats.org/officeDocument/2006/relationships/customXml" Target="../ink/ink1411.xml"/><Relationship Id="rId324" Type="http://schemas.openxmlformats.org/officeDocument/2006/relationships/customXml" Target="../ink/ink1495.xml"/><Relationship Id="rId170" Type="http://schemas.openxmlformats.org/officeDocument/2006/relationships/image" Target="../media/image115.png"/><Relationship Id="rId226" Type="http://schemas.openxmlformats.org/officeDocument/2006/relationships/image" Target="../media/image142.png"/><Relationship Id="rId268" Type="http://schemas.openxmlformats.org/officeDocument/2006/relationships/customXml" Target="../ink/ink1467.xml"/><Relationship Id="rId32" Type="http://schemas.openxmlformats.org/officeDocument/2006/relationships/customXml" Target="../ink/ink1346.xml"/><Relationship Id="rId74" Type="http://schemas.openxmlformats.org/officeDocument/2006/relationships/image" Target="../media/image67.png"/><Relationship Id="rId128" Type="http://schemas.openxmlformats.org/officeDocument/2006/relationships/image" Target="../media/image93.png"/><Relationship Id="rId335" Type="http://schemas.openxmlformats.org/officeDocument/2006/relationships/image" Target="../media/image196.png"/><Relationship Id="rId5" Type="http://schemas.openxmlformats.org/officeDocument/2006/relationships/image" Target="../media/image32.png"/><Relationship Id="rId181" Type="http://schemas.openxmlformats.org/officeDocument/2006/relationships/customXml" Target="../ink/ink1422.xml"/><Relationship Id="rId237" Type="http://schemas.openxmlformats.org/officeDocument/2006/relationships/customXml" Target="../ink/ink1451.xml"/><Relationship Id="rId279" Type="http://schemas.openxmlformats.org/officeDocument/2006/relationships/image" Target="../media/image168.png"/><Relationship Id="rId43" Type="http://schemas.openxmlformats.org/officeDocument/2006/relationships/image" Target="../media/image52.png"/><Relationship Id="rId139" Type="http://schemas.openxmlformats.org/officeDocument/2006/relationships/customXml" Target="../ink/ink1401.xml"/><Relationship Id="rId290" Type="http://schemas.openxmlformats.org/officeDocument/2006/relationships/customXml" Target="../ink/ink1478.xml"/><Relationship Id="rId304" Type="http://schemas.openxmlformats.org/officeDocument/2006/relationships/customXml" Target="../ink/ink1485.xml"/><Relationship Id="rId85" Type="http://schemas.openxmlformats.org/officeDocument/2006/relationships/customXml" Target="../ink/ink1373.xml"/><Relationship Id="rId150" Type="http://schemas.openxmlformats.org/officeDocument/2006/relationships/image" Target="../media/image105.png"/><Relationship Id="rId192" Type="http://schemas.openxmlformats.org/officeDocument/2006/relationships/customXml" Target="../ink/ink1428.xml"/><Relationship Id="rId206" Type="http://schemas.openxmlformats.org/officeDocument/2006/relationships/customXml" Target="../ink/ink1435.xml"/><Relationship Id="rId248" Type="http://schemas.openxmlformats.org/officeDocument/2006/relationships/customXml" Target="../ink/ink1457.xml"/><Relationship Id="rId12" Type="http://schemas.openxmlformats.org/officeDocument/2006/relationships/customXml" Target="../ink/ink1336.xml"/><Relationship Id="rId108" Type="http://schemas.openxmlformats.org/officeDocument/2006/relationships/customXml" Target="../ink/ink1385.xml"/><Relationship Id="rId315" Type="http://schemas.openxmlformats.org/officeDocument/2006/relationships/image" Target="../media/image186.png"/><Relationship Id="rId54" Type="http://schemas.openxmlformats.org/officeDocument/2006/relationships/customXml" Target="../ink/ink1357.xml"/><Relationship Id="rId96" Type="http://schemas.openxmlformats.org/officeDocument/2006/relationships/image" Target="../media/image78.png"/><Relationship Id="rId161" Type="http://schemas.openxmlformats.org/officeDocument/2006/relationships/customXml" Target="../ink/ink1412.xml"/><Relationship Id="rId217" Type="http://schemas.openxmlformats.org/officeDocument/2006/relationships/customXml" Target="../ink/ink1441.xml"/><Relationship Id="rId259" Type="http://schemas.openxmlformats.org/officeDocument/2006/relationships/image" Target="../media/image158.png"/><Relationship Id="rId23" Type="http://schemas.openxmlformats.org/officeDocument/2006/relationships/image" Target="../media/image42.png"/><Relationship Id="rId119" Type="http://schemas.openxmlformats.org/officeDocument/2006/relationships/customXml" Target="../ink/ink1391.xml"/><Relationship Id="rId270" Type="http://schemas.openxmlformats.org/officeDocument/2006/relationships/customXml" Target="../ink/ink1468.xml"/><Relationship Id="rId326" Type="http://schemas.openxmlformats.org/officeDocument/2006/relationships/customXml" Target="../ink/ink1496.xml"/><Relationship Id="rId65" Type="http://schemas.openxmlformats.org/officeDocument/2006/relationships/customXml" Target="../ink/ink1363.xml"/><Relationship Id="rId130" Type="http://schemas.openxmlformats.org/officeDocument/2006/relationships/image" Target="../media/image94.png"/><Relationship Id="rId172" Type="http://schemas.openxmlformats.org/officeDocument/2006/relationships/image" Target="../media/image116.png"/><Relationship Id="rId228" Type="http://schemas.openxmlformats.org/officeDocument/2006/relationships/image" Target="../media/image143.png"/><Relationship Id="rId281" Type="http://schemas.openxmlformats.org/officeDocument/2006/relationships/image" Target="../media/image169.png"/><Relationship Id="rId337" Type="http://schemas.openxmlformats.org/officeDocument/2006/relationships/image" Target="../media/image197.png"/><Relationship Id="rId34" Type="http://schemas.openxmlformats.org/officeDocument/2006/relationships/customXml" Target="../ink/ink1347.xml"/><Relationship Id="rId76" Type="http://schemas.openxmlformats.org/officeDocument/2006/relationships/image" Target="../media/image68.png"/><Relationship Id="rId141" Type="http://schemas.openxmlformats.org/officeDocument/2006/relationships/customXml" Target="../ink/ink1402.xml"/><Relationship Id="rId7" Type="http://schemas.openxmlformats.org/officeDocument/2006/relationships/image" Target="../media/image33.png"/><Relationship Id="rId183" Type="http://schemas.openxmlformats.org/officeDocument/2006/relationships/customXml" Target="../ink/ink1423.xml"/><Relationship Id="rId239" Type="http://schemas.openxmlformats.org/officeDocument/2006/relationships/customXml" Target="../ink/ink1452.xml"/><Relationship Id="rId250" Type="http://schemas.openxmlformats.org/officeDocument/2006/relationships/customXml" Target="../ink/ink1458.xml"/><Relationship Id="rId292" Type="http://schemas.openxmlformats.org/officeDocument/2006/relationships/customXml" Target="../ink/ink1479.xml"/><Relationship Id="rId306" Type="http://schemas.openxmlformats.org/officeDocument/2006/relationships/customXml" Target="../ink/ink1486.xml"/><Relationship Id="rId45" Type="http://schemas.openxmlformats.org/officeDocument/2006/relationships/image" Target="../media/image53.png"/><Relationship Id="rId87" Type="http://schemas.openxmlformats.org/officeDocument/2006/relationships/customXml" Target="../ink/ink1374.xml"/><Relationship Id="rId110" Type="http://schemas.openxmlformats.org/officeDocument/2006/relationships/customXml" Target="../ink/ink1386.xml"/><Relationship Id="rId152" Type="http://schemas.openxmlformats.org/officeDocument/2006/relationships/image" Target="../media/image106.png"/><Relationship Id="rId194" Type="http://schemas.openxmlformats.org/officeDocument/2006/relationships/customXml" Target="../ink/ink1429.xml"/><Relationship Id="rId208" Type="http://schemas.openxmlformats.org/officeDocument/2006/relationships/customXml" Target="../ink/ink1436.xml"/><Relationship Id="rId240" Type="http://schemas.openxmlformats.org/officeDocument/2006/relationships/image" Target="../media/image149.png"/><Relationship Id="rId261" Type="http://schemas.openxmlformats.org/officeDocument/2006/relationships/image" Target="../media/image159.png"/><Relationship Id="rId14" Type="http://schemas.openxmlformats.org/officeDocument/2006/relationships/customXml" Target="../ink/ink1337.xml"/><Relationship Id="rId35" Type="http://schemas.openxmlformats.org/officeDocument/2006/relationships/image" Target="../media/image48.png"/><Relationship Id="rId56" Type="http://schemas.openxmlformats.org/officeDocument/2006/relationships/customXml" Target="../ink/ink1358.xml"/><Relationship Id="rId77" Type="http://schemas.openxmlformats.org/officeDocument/2006/relationships/customXml" Target="../ink/ink1369.xml"/><Relationship Id="rId100" Type="http://schemas.openxmlformats.org/officeDocument/2006/relationships/image" Target="../media/image80.png"/><Relationship Id="rId282" Type="http://schemas.openxmlformats.org/officeDocument/2006/relationships/customXml" Target="../ink/ink1474.xml"/><Relationship Id="rId317" Type="http://schemas.openxmlformats.org/officeDocument/2006/relationships/image" Target="../media/image187.png"/><Relationship Id="rId338" Type="http://schemas.openxmlformats.org/officeDocument/2006/relationships/customXml" Target="../ink/ink1502.xml"/><Relationship Id="rId8" Type="http://schemas.openxmlformats.org/officeDocument/2006/relationships/customXml" Target="../ink/ink1334.xml"/><Relationship Id="rId98" Type="http://schemas.openxmlformats.org/officeDocument/2006/relationships/image" Target="../media/image79.png"/><Relationship Id="rId121" Type="http://schemas.openxmlformats.org/officeDocument/2006/relationships/customXml" Target="../ink/ink1392.xml"/><Relationship Id="rId142" Type="http://schemas.openxmlformats.org/officeDocument/2006/relationships/image" Target="../media/image101.png"/><Relationship Id="rId163" Type="http://schemas.openxmlformats.org/officeDocument/2006/relationships/customXml" Target="../ink/ink1413.xml"/><Relationship Id="rId184" Type="http://schemas.openxmlformats.org/officeDocument/2006/relationships/image" Target="../media/image122.png"/><Relationship Id="rId219" Type="http://schemas.openxmlformats.org/officeDocument/2006/relationships/customXml" Target="../ink/ink1442.xml"/><Relationship Id="rId230" Type="http://schemas.openxmlformats.org/officeDocument/2006/relationships/image" Target="../media/image144.png"/><Relationship Id="rId251" Type="http://schemas.openxmlformats.org/officeDocument/2006/relationships/image" Target="../media/image154.png"/><Relationship Id="rId25" Type="http://schemas.openxmlformats.org/officeDocument/2006/relationships/image" Target="../media/image43.png"/><Relationship Id="rId46" Type="http://schemas.openxmlformats.org/officeDocument/2006/relationships/customXml" Target="../ink/ink1353.xml"/><Relationship Id="rId67" Type="http://schemas.openxmlformats.org/officeDocument/2006/relationships/customXml" Target="../ink/ink1364.xml"/><Relationship Id="rId272" Type="http://schemas.openxmlformats.org/officeDocument/2006/relationships/customXml" Target="../ink/ink1469.xml"/><Relationship Id="rId293" Type="http://schemas.openxmlformats.org/officeDocument/2006/relationships/image" Target="../media/image175.png"/><Relationship Id="rId307" Type="http://schemas.openxmlformats.org/officeDocument/2006/relationships/image" Target="../media/image182.png"/><Relationship Id="rId328" Type="http://schemas.openxmlformats.org/officeDocument/2006/relationships/customXml" Target="../ink/ink1497.xml"/><Relationship Id="rId88" Type="http://schemas.openxmlformats.org/officeDocument/2006/relationships/image" Target="../media/image74.png"/><Relationship Id="rId111" Type="http://schemas.openxmlformats.org/officeDocument/2006/relationships/image" Target="../media/image85.png"/><Relationship Id="rId132" Type="http://schemas.openxmlformats.org/officeDocument/2006/relationships/image" Target="../media/image95.png"/><Relationship Id="rId153" Type="http://schemas.openxmlformats.org/officeDocument/2006/relationships/customXml" Target="../ink/ink1408.xml"/><Relationship Id="rId174" Type="http://schemas.openxmlformats.org/officeDocument/2006/relationships/image" Target="../media/image117.png"/><Relationship Id="rId195" Type="http://schemas.openxmlformats.org/officeDocument/2006/relationships/image" Target="../media/image127.png"/><Relationship Id="rId209" Type="http://schemas.openxmlformats.org/officeDocument/2006/relationships/image" Target="../media/image134.png"/><Relationship Id="rId220" Type="http://schemas.openxmlformats.org/officeDocument/2006/relationships/image" Target="../media/image139.png"/><Relationship Id="rId241" Type="http://schemas.openxmlformats.org/officeDocument/2006/relationships/customXml" Target="../ink/ink1453.xml"/><Relationship Id="rId15" Type="http://schemas.openxmlformats.org/officeDocument/2006/relationships/image" Target="../media/image37.png"/><Relationship Id="rId36" Type="http://schemas.openxmlformats.org/officeDocument/2006/relationships/customXml" Target="../ink/ink1348.xml"/><Relationship Id="rId57" Type="http://schemas.openxmlformats.org/officeDocument/2006/relationships/customXml" Target="../ink/ink1359.xml"/><Relationship Id="rId262" Type="http://schemas.openxmlformats.org/officeDocument/2006/relationships/customXml" Target="../ink/ink1464.xml"/><Relationship Id="rId283" Type="http://schemas.openxmlformats.org/officeDocument/2006/relationships/image" Target="../media/image170.png"/><Relationship Id="rId318" Type="http://schemas.openxmlformats.org/officeDocument/2006/relationships/customXml" Target="../ink/ink1492.xml"/><Relationship Id="rId339" Type="http://schemas.openxmlformats.org/officeDocument/2006/relationships/image" Target="../media/image198.png"/><Relationship Id="rId78" Type="http://schemas.openxmlformats.org/officeDocument/2006/relationships/image" Target="../media/image69.png"/><Relationship Id="rId99" Type="http://schemas.openxmlformats.org/officeDocument/2006/relationships/customXml" Target="../ink/ink1380.xml"/><Relationship Id="rId101" Type="http://schemas.openxmlformats.org/officeDocument/2006/relationships/customXml" Target="../ink/ink1381.xml"/><Relationship Id="rId122" Type="http://schemas.openxmlformats.org/officeDocument/2006/relationships/image" Target="../media/image90.png"/><Relationship Id="rId143" Type="http://schemas.openxmlformats.org/officeDocument/2006/relationships/customXml" Target="../ink/ink1403.xml"/><Relationship Id="rId164" Type="http://schemas.openxmlformats.org/officeDocument/2006/relationships/image" Target="../media/image112.png"/><Relationship Id="rId185" Type="http://schemas.openxmlformats.org/officeDocument/2006/relationships/customXml" Target="../ink/ink1424.xml"/><Relationship Id="rId9" Type="http://schemas.openxmlformats.org/officeDocument/2006/relationships/image" Target="../media/image34.png"/><Relationship Id="rId210" Type="http://schemas.openxmlformats.org/officeDocument/2006/relationships/customXml" Target="../ink/ink1437.xml"/><Relationship Id="rId26" Type="http://schemas.openxmlformats.org/officeDocument/2006/relationships/customXml" Target="../ink/ink1343.xml"/><Relationship Id="rId231" Type="http://schemas.openxmlformats.org/officeDocument/2006/relationships/customXml" Target="../ink/ink1448.xml"/><Relationship Id="rId252" Type="http://schemas.openxmlformats.org/officeDocument/2006/relationships/customXml" Target="../ink/ink1459.xml"/><Relationship Id="rId273" Type="http://schemas.openxmlformats.org/officeDocument/2006/relationships/image" Target="../media/image165.png"/><Relationship Id="rId294" Type="http://schemas.openxmlformats.org/officeDocument/2006/relationships/customXml" Target="../ink/ink1480.xml"/><Relationship Id="rId308" Type="http://schemas.openxmlformats.org/officeDocument/2006/relationships/customXml" Target="../ink/ink1487.xml"/><Relationship Id="rId329" Type="http://schemas.openxmlformats.org/officeDocument/2006/relationships/image" Target="../media/image193.png"/><Relationship Id="rId47" Type="http://schemas.openxmlformats.org/officeDocument/2006/relationships/image" Target="../media/image54.png"/><Relationship Id="rId68" Type="http://schemas.openxmlformats.org/officeDocument/2006/relationships/image" Target="../media/image64.png"/><Relationship Id="rId89" Type="http://schemas.openxmlformats.org/officeDocument/2006/relationships/customXml" Target="../ink/ink1375.xml"/><Relationship Id="rId112" Type="http://schemas.openxmlformats.org/officeDocument/2006/relationships/customXml" Target="../ink/ink1387.xml"/><Relationship Id="rId133" Type="http://schemas.openxmlformats.org/officeDocument/2006/relationships/customXml" Target="../ink/ink1398.xml"/><Relationship Id="rId154" Type="http://schemas.openxmlformats.org/officeDocument/2006/relationships/image" Target="../media/image107.png"/><Relationship Id="rId175" Type="http://schemas.openxmlformats.org/officeDocument/2006/relationships/customXml" Target="../ink/ink1419.xml"/><Relationship Id="rId340" Type="http://schemas.openxmlformats.org/officeDocument/2006/relationships/customXml" Target="../ink/ink1503.xml"/><Relationship Id="rId196" Type="http://schemas.openxmlformats.org/officeDocument/2006/relationships/customXml" Target="../ink/ink1430.xml"/><Relationship Id="rId200" Type="http://schemas.openxmlformats.org/officeDocument/2006/relationships/customXml" Target="../ink/ink1432.xml"/><Relationship Id="rId16" Type="http://schemas.openxmlformats.org/officeDocument/2006/relationships/customXml" Target="../ink/ink1338.xml"/><Relationship Id="rId221" Type="http://schemas.openxmlformats.org/officeDocument/2006/relationships/customXml" Target="../ink/ink1443.xml"/><Relationship Id="rId242" Type="http://schemas.openxmlformats.org/officeDocument/2006/relationships/image" Target="../media/image150.png"/><Relationship Id="rId263" Type="http://schemas.openxmlformats.org/officeDocument/2006/relationships/image" Target="../media/image160.png"/><Relationship Id="rId284" Type="http://schemas.openxmlformats.org/officeDocument/2006/relationships/customXml" Target="../ink/ink1475.xml"/><Relationship Id="rId319" Type="http://schemas.openxmlformats.org/officeDocument/2006/relationships/image" Target="../media/image188.png"/><Relationship Id="rId37" Type="http://schemas.openxmlformats.org/officeDocument/2006/relationships/image" Target="../media/image49.png"/><Relationship Id="rId58" Type="http://schemas.openxmlformats.org/officeDocument/2006/relationships/image" Target="../media/image59.png"/><Relationship Id="rId79" Type="http://schemas.openxmlformats.org/officeDocument/2006/relationships/customXml" Target="../ink/ink1370.xml"/><Relationship Id="rId102" Type="http://schemas.openxmlformats.org/officeDocument/2006/relationships/image" Target="../media/image81.png"/><Relationship Id="rId123" Type="http://schemas.openxmlformats.org/officeDocument/2006/relationships/customXml" Target="../ink/ink1393.xml"/><Relationship Id="rId144" Type="http://schemas.openxmlformats.org/officeDocument/2006/relationships/image" Target="../media/image102.png"/><Relationship Id="rId330" Type="http://schemas.openxmlformats.org/officeDocument/2006/relationships/customXml" Target="../ink/ink1498.xml"/><Relationship Id="rId90" Type="http://schemas.openxmlformats.org/officeDocument/2006/relationships/image" Target="../media/image75.png"/><Relationship Id="rId165" Type="http://schemas.openxmlformats.org/officeDocument/2006/relationships/customXml" Target="../ink/ink1414.xml"/><Relationship Id="rId186" Type="http://schemas.openxmlformats.org/officeDocument/2006/relationships/image" Target="../media/image123.png"/><Relationship Id="rId211" Type="http://schemas.openxmlformats.org/officeDocument/2006/relationships/image" Target="../media/image135.png"/><Relationship Id="rId232" Type="http://schemas.openxmlformats.org/officeDocument/2006/relationships/image" Target="../media/image145.png"/><Relationship Id="rId253" Type="http://schemas.openxmlformats.org/officeDocument/2006/relationships/image" Target="../media/image155.png"/><Relationship Id="rId274" Type="http://schemas.openxmlformats.org/officeDocument/2006/relationships/customXml" Target="../ink/ink1470.xml"/><Relationship Id="rId295" Type="http://schemas.openxmlformats.org/officeDocument/2006/relationships/image" Target="../media/image176.png"/><Relationship Id="rId309" Type="http://schemas.openxmlformats.org/officeDocument/2006/relationships/image" Target="../media/image183.png"/><Relationship Id="rId27" Type="http://schemas.openxmlformats.org/officeDocument/2006/relationships/image" Target="../media/image44.png"/><Relationship Id="rId48" Type="http://schemas.openxmlformats.org/officeDocument/2006/relationships/customXml" Target="../ink/ink1354.xml"/><Relationship Id="rId69" Type="http://schemas.openxmlformats.org/officeDocument/2006/relationships/customXml" Target="../ink/ink1365.xml"/><Relationship Id="rId113" Type="http://schemas.openxmlformats.org/officeDocument/2006/relationships/image" Target="../media/image86.png"/><Relationship Id="rId134" Type="http://schemas.openxmlformats.org/officeDocument/2006/relationships/image" Target="../media/image96.png"/><Relationship Id="rId320" Type="http://schemas.openxmlformats.org/officeDocument/2006/relationships/customXml" Target="../ink/ink1493.xml"/><Relationship Id="rId80" Type="http://schemas.openxmlformats.org/officeDocument/2006/relationships/image" Target="../media/image70.png"/><Relationship Id="rId155" Type="http://schemas.openxmlformats.org/officeDocument/2006/relationships/customXml" Target="../ink/ink1409.xml"/><Relationship Id="rId176" Type="http://schemas.openxmlformats.org/officeDocument/2006/relationships/image" Target="../media/image118.png"/><Relationship Id="rId197" Type="http://schemas.openxmlformats.org/officeDocument/2006/relationships/image" Target="../media/image128.png"/><Relationship Id="rId341" Type="http://schemas.openxmlformats.org/officeDocument/2006/relationships/image" Target="../media/image199.png"/><Relationship Id="rId201" Type="http://schemas.openxmlformats.org/officeDocument/2006/relationships/image" Target="../media/image130.png"/><Relationship Id="rId222" Type="http://schemas.openxmlformats.org/officeDocument/2006/relationships/image" Target="../media/image140.png"/><Relationship Id="rId243" Type="http://schemas.openxmlformats.org/officeDocument/2006/relationships/customXml" Target="../ink/ink1454.xml"/><Relationship Id="rId264" Type="http://schemas.openxmlformats.org/officeDocument/2006/relationships/customXml" Target="../ink/ink1465.xml"/><Relationship Id="rId285" Type="http://schemas.openxmlformats.org/officeDocument/2006/relationships/image" Target="../media/image171.png"/><Relationship Id="rId17" Type="http://schemas.openxmlformats.org/officeDocument/2006/relationships/image" Target="../media/image38.png"/><Relationship Id="rId38" Type="http://schemas.openxmlformats.org/officeDocument/2006/relationships/customXml" Target="../ink/ink1349.xml"/><Relationship Id="rId59" Type="http://schemas.openxmlformats.org/officeDocument/2006/relationships/customXml" Target="../ink/ink1360.xml"/><Relationship Id="rId103" Type="http://schemas.openxmlformats.org/officeDocument/2006/relationships/customXml" Target="../ink/ink1382.xml"/><Relationship Id="rId124" Type="http://schemas.openxmlformats.org/officeDocument/2006/relationships/image" Target="../media/image91.png"/><Relationship Id="rId310" Type="http://schemas.openxmlformats.org/officeDocument/2006/relationships/customXml" Target="../ink/ink1488.xml"/><Relationship Id="rId70" Type="http://schemas.openxmlformats.org/officeDocument/2006/relationships/image" Target="../media/image65.png"/><Relationship Id="rId91" Type="http://schemas.openxmlformats.org/officeDocument/2006/relationships/customXml" Target="../ink/ink1376.xml"/><Relationship Id="rId145" Type="http://schemas.openxmlformats.org/officeDocument/2006/relationships/customXml" Target="../ink/ink1404.xml"/><Relationship Id="rId166" Type="http://schemas.openxmlformats.org/officeDocument/2006/relationships/image" Target="../media/image113.png"/><Relationship Id="rId187" Type="http://schemas.openxmlformats.org/officeDocument/2006/relationships/customXml" Target="../ink/ink1425.xml"/><Relationship Id="rId331" Type="http://schemas.openxmlformats.org/officeDocument/2006/relationships/image" Target="../media/image194.png"/><Relationship Id="rId1" Type="http://schemas.openxmlformats.org/officeDocument/2006/relationships/slideLayout" Target="../slideLayouts/slideLayout1.xml"/><Relationship Id="rId212" Type="http://schemas.openxmlformats.org/officeDocument/2006/relationships/customXml" Target="../ink/ink1438.xml"/><Relationship Id="rId233" Type="http://schemas.openxmlformats.org/officeDocument/2006/relationships/customXml" Target="../ink/ink1449.xml"/><Relationship Id="rId254" Type="http://schemas.openxmlformats.org/officeDocument/2006/relationships/customXml" Target="../ink/ink1460.xml"/><Relationship Id="rId28" Type="http://schemas.openxmlformats.org/officeDocument/2006/relationships/customXml" Target="../ink/ink1344.xml"/><Relationship Id="rId49" Type="http://schemas.openxmlformats.org/officeDocument/2006/relationships/image" Target="../media/image55.png"/><Relationship Id="rId114" Type="http://schemas.openxmlformats.org/officeDocument/2006/relationships/customXml" Target="../ink/ink1388.xml"/><Relationship Id="rId275" Type="http://schemas.openxmlformats.org/officeDocument/2006/relationships/image" Target="../media/image166.png"/><Relationship Id="rId296" Type="http://schemas.openxmlformats.org/officeDocument/2006/relationships/customXml" Target="../ink/ink1481.xml"/><Relationship Id="rId300" Type="http://schemas.openxmlformats.org/officeDocument/2006/relationships/customXml" Target="../ink/ink1483.xml"/><Relationship Id="rId60" Type="http://schemas.openxmlformats.org/officeDocument/2006/relationships/image" Target="../media/image60.png"/><Relationship Id="rId81" Type="http://schemas.openxmlformats.org/officeDocument/2006/relationships/customXml" Target="../ink/ink1371.xml"/><Relationship Id="rId135" Type="http://schemas.openxmlformats.org/officeDocument/2006/relationships/customXml" Target="../ink/ink1399.xml"/><Relationship Id="rId156" Type="http://schemas.openxmlformats.org/officeDocument/2006/relationships/image" Target="../media/image108.png"/><Relationship Id="rId177" Type="http://schemas.openxmlformats.org/officeDocument/2006/relationships/customXml" Target="../ink/ink1420.xml"/><Relationship Id="rId198" Type="http://schemas.openxmlformats.org/officeDocument/2006/relationships/customXml" Target="../ink/ink1431.xml"/><Relationship Id="rId321" Type="http://schemas.openxmlformats.org/officeDocument/2006/relationships/image" Target="../media/image189.png"/><Relationship Id="rId202" Type="http://schemas.openxmlformats.org/officeDocument/2006/relationships/customXml" Target="../ink/ink1433.xml"/><Relationship Id="rId223" Type="http://schemas.openxmlformats.org/officeDocument/2006/relationships/customXml" Target="../ink/ink1444.xml"/><Relationship Id="rId244" Type="http://schemas.openxmlformats.org/officeDocument/2006/relationships/image" Target="../media/image151.png"/><Relationship Id="rId18" Type="http://schemas.openxmlformats.org/officeDocument/2006/relationships/customXml" Target="../ink/ink1339.xml"/><Relationship Id="rId39" Type="http://schemas.openxmlformats.org/officeDocument/2006/relationships/image" Target="../media/image50.png"/><Relationship Id="rId265" Type="http://schemas.openxmlformats.org/officeDocument/2006/relationships/image" Target="../media/image161.png"/><Relationship Id="rId286" Type="http://schemas.openxmlformats.org/officeDocument/2006/relationships/customXml" Target="../ink/ink1476.xml"/><Relationship Id="rId50" Type="http://schemas.openxmlformats.org/officeDocument/2006/relationships/customXml" Target="../ink/ink1355.xml"/><Relationship Id="rId104" Type="http://schemas.openxmlformats.org/officeDocument/2006/relationships/image" Target="../media/image82.png"/><Relationship Id="rId125" Type="http://schemas.openxmlformats.org/officeDocument/2006/relationships/customXml" Target="../ink/ink1394.xml"/><Relationship Id="rId146" Type="http://schemas.openxmlformats.org/officeDocument/2006/relationships/image" Target="../media/image103.png"/><Relationship Id="rId167" Type="http://schemas.openxmlformats.org/officeDocument/2006/relationships/customXml" Target="../ink/ink1415.xml"/><Relationship Id="rId188" Type="http://schemas.openxmlformats.org/officeDocument/2006/relationships/customXml" Target="../ink/ink1426.xml"/><Relationship Id="rId311" Type="http://schemas.openxmlformats.org/officeDocument/2006/relationships/image" Target="../media/image184.png"/><Relationship Id="rId332" Type="http://schemas.openxmlformats.org/officeDocument/2006/relationships/customXml" Target="../ink/ink1499.xml"/><Relationship Id="rId71" Type="http://schemas.openxmlformats.org/officeDocument/2006/relationships/customXml" Target="../ink/ink1366.xml"/><Relationship Id="rId92" Type="http://schemas.openxmlformats.org/officeDocument/2006/relationships/image" Target="../media/image76.png"/><Relationship Id="rId213" Type="http://schemas.openxmlformats.org/officeDocument/2006/relationships/customXml" Target="../ink/ink1439.xml"/><Relationship Id="rId234" Type="http://schemas.openxmlformats.org/officeDocument/2006/relationships/image" Target="../media/image146.png"/><Relationship Id="rId2" Type="http://schemas.openxmlformats.org/officeDocument/2006/relationships/customXml" Target="../ink/ink1331.xml"/><Relationship Id="rId29" Type="http://schemas.openxmlformats.org/officeDocument/2006/relationships/image" Target="../media/image45.png"/><Relationship Id="rId255" Type="http://schemas.openxmlformats.org/officeDocument/2006/relationships/image" Target="../media/image156.png"/><Relationship Id="rId276" Type="http://schemas.openxmlformats.org/officeDocument/2006/relationships/customXml" Target="../ink/ink1471.xml"/><Relationship Id="rId297" Type="http://schemas.openxmlformats.org/officeDocument/2006/relationships/image" Target="../media/image177.png"/><Relationship Id="rId40" Type="http://schemas.openxmlformats.org/officeDocument/2006/relationships/customXml" Target="../ink/ink1350.xml"/><Relationship Id="rId115" Type="http://schemas.openxmlformats.org/officeDocument/2006/relationships/image" Target="../media/image87.png"/><Relationship Id="rId136" Type="http://schemas.openxmlformats.org/officeDocument/2006/relationships/image" Target="../media/image98.png"/><Relationship Id="rId157" Type="http://schemas.openxmlformats.org/officeDocument/2006/relationships/customXml" Target="../ink/ink1410.xml"/><Relationship Id="rId178" Type="http://schemas.openxmlformats.org/officeDocument/2006/relationships/image" Target="../media/image119.png"/><Relationship Id="rId301" Type="http://schemas.openxmlformats.org/officeDocument/2006/relationships/image" Target="../media/image179.png"/><Relationship Id="rId322" Type="http://schemas.openxmlformats.org/officeDocument/2006/relationships/customXml" Target="../ink/ink1494.xml"/><Relationship Id="rId61" Type="http://schemas.openxmlformats.org/officeDocument/2006/relationships/customXml" Target="../ink/ink1361.xml"/><Relationship Id="rId82" Type="http://schemas.openxmlformats.org/officeDocument/2006/relationships/image" Target="../media/image71.png"/><Relationship Id="rId199" Type="http://schemas.openxmlformats.org/officeDocument/2006/relationships/image" Target="../media/image129.png"/><Relationship Id="rId203" Type="http://schemas.openxmlformats.org/officeDocument/2006/relationships/image" Target="../media/image131.png"/><Relationship Id="rId19" Type="http://schemas.openxmlformats.org/officeDocument/2006/relationships/image" Target="../media/image39.png"/><Relationship Id="rId224" Type="http://schemas.openxmlformats.org/officeDocument/2006/relationships/image" Target="../media/image141.png"/><Relationship Id="rId245" Type="http://schemas.openxmlformats.org/officeDocument/2006/relationships/customXml" Target="../ink/ink1455.xml"/><Relationship Id="rId266" Type="http://schemas.openxmlformats.org/officeDocument/2006/relationships/customXml" Target="../ink/ink1466.xml"/><Relationship Id="rId287" Type="http://schemas.openxmlformats.org/officeDocument/2006/relationships/image" Target="../media/image172.png"/><Relationship Id="rId30" Type="http://schemas.openxmlformats.org/officeDocument/2006/relationships/customXml" Target="../ink/ink1345.xml"/><Relationship Id="rId105" Type="http://schemas.openxmlformats.org/officeDocument/2006/relationships/customXml" Target="../ink/ink1383.xml"/><Relationship Id="rId126" Type="http://schemas.openxmlformats.org/officeDocument/2006/relationships/image" Target="../media/image92.png"/><Relationship Id="rId147" Type="http://schemas.openxmlformats.org/officeDocument/2006/relationships/customXml" Target="../ink/ink1405.xml"/><Relationship Id="rId168" Type="http://schemas.openxmlformats.org/officeDocument/2006/relationships/image" Target="../media/image114.png"/><Relationship Id="rId312" Type="http://schemas.openxmlformats.org/officeDocument/2006/relationships/customXml" Target="../ink/ink1489.xml"/><Relationship Id="rId333" Type="http://schemas.openxmlformats.org/officeDocument/2006/relationships/image" Target="../media/image195.png"/><Relationship Id="rId51" Type="http://schemas.openxmlformats.org/officeDocument/2006/relationships/image" Target="../media/image56.png"/><Relationship Id="rId72" Type="http://schemas.openxmlformats.org/officeDocument/2006/relationships/image" Target="../media/image66.png"/><Relationship Id="rId93" Type="http://schemas.openxmlformats.org/officeDocument/2006/relationships/customXml" Target="../ink/ink1377.xml"/><Relationship Id="rId189" Type="http://schemas.openxmlformats.org/officeDocument/2006/relationships/image" Target="../media/image124.png"/><Relationship Id="rId3" Type="http://schemas.openxmlformats.org/officeDocument/2006/relationships/image" Target="../media/image31.png"/><Relationship Id="rId214" Type="http://schemas.openxmlformats.org/officeDocument/2006/relationships/image" Target="../media/image136.png"/><Relationship Id="rId235" Type="http://schemas.openxmlformats.org/officeDocument/2006/relationships/customXml" Target="../ink/ink1450.xml"/><Relationship Id="rId256" Type="http://schemas.openxmlformats.org/officeDocument/2006/relationships/customXml" Target="../ink/ink1461.xml"/><Relationship Id="rId277" Type="http://schemas.openxmlformats.org/officeDocument/2006/relationships/image" Target="../media/image167.png"/><Relationship Id="rId298" Type="http://schemas.openxmlformats.org/officeDocument/2006/relationships/customXml" Target="../ink/ink1482.xml"/><Relationship Id="rId116" Type="http://schemas.openxmlformats.org/officeDocument/2006/relationships/customXml" Target="../ink/ink1389.xml"/><Relationship Id="rId137" Type="http://schemas.openxmlformats.org/officeDocument/2006/relationships/customXml" Target="../ink/ink1400.xml"/><Relationship Id="rId158" Type="http://schemas.openxmlformats.org/officeDocument/2006/relationships/image" Target="../media/image109.png"/><Relationship Id="rId302" Type="http://schemas.openxmlformats.org/officeDocument/2006/relationships/customXml" Target="../ink/ink1484.xml"/><Relationship Id="rId323" Type="http://schemas.openxmlformats.org/officeDocument/2006/relationships/image" Target="../media/image190.png"/><Relationship Id="rId20" Type="http://schemas.openxmlformats.org/officeDocument/2006/relationships/customXml" Target="../ink/ink1340.xml"/><Relationship Id="rId41" Type="http://schemas.openxmlformats.org/officeDocument/2006/relationships/image" Target="../media/image51.png"/><Relationship Id="rId62" Type="http://schemas.openxmlformats.org/officeDocument/2006/relationships/image" Target="../media/image61.png"/><Relationship Id="rId83" Type="http://schemas.openxmlformats.org/officeDocument/2006/relationships/customXml" Target="../ink/ink1372.xml"/><Relationship Id="rId179" Type="http://schemas.openxmlformats.org/officeDocument/2006/relationships/customXml" Target="../ink/ink1421.xml"/><Relationship Id="rId190" Type="http://schemas.openxmlformats.org/officeDocument/2006/relationships/customXml" Target="../ink/ink1427.xml"/><Relationship Id="rId204" Type="http://schemas.openxmlformats.org/officeDocument/2006/relationships/customXml" Target="../ink/ink1434.xml"/><Relationship Id="rId225" Type="http://schemas.openxmlformats.org/officeDocument/2006/relationships/customXml" Target="../ink/ink1445.xml"/><Relationship Id="rId246" Type="http://schemas.openxmlformats.org/officeDocument/2006/relationships/customXml" Target="../ink/ink1456.xml"/><Relationship Id="rId267" Type="http://schemas.openxmlformats.org/officeDocument/2006/relationships/image" Target="../media/image162.png"/><Relationship Id="rId288" Type="http://schemas.openxmlformats.org/officeDocument/2006/relationships/customXml" Target="../ink/ink1477.xml"/><Relationship Id="rId106" Type="http://schemas.openxmlformats.org/officeDocument/2006/relationships/customXml" Target="../ink/ink1384.xml"/><Relationship Id="rId127" Type="http://schemas.openxmlformats.org/officeDocument/2006/relationships/customXml" Target="../ink/ink1395.xml"/><Relationship Id="rId313" Type="http://schemas.openxmlformats.org/officeDocument/2006/relationships/image" Target="../media/image185.png"/><Relationship Id="rId10" Type="http://schemas.openxmlformats.org/officeDocument/2006/relationships/customXml" Target="../ink/ink1335.xml"/><Relationship Id="rId31" Type="http://schemas.openxmlformats.org/officeDocument/2006/relationships/image" Target="../media/image46.png"/><Relationship Id="rId52" Type="http://schemas.openxmlformats.org/officeDocument/2006/relationships/customXml" Target="../ink/ink1356.xml"/><Relationship Id="rId73" Type="http://schemas.openxmlformats.org/officeDocument/2006/relationships/customXml" Target="../ink/ink1367.xml"/><Relationship Id="rId94" Type="http://schemas.openxmlformats.org/officeDocument/2006/relationships/image" Target="../media/image77.png"/><Relationship Id="rId148" Type="http://schemas.openxmlformats.org/officeDocument/2006/relationships/image" Target="../media/image104.png"/><Relationship Id="rId169" Type="http://schemas.openxmlformats.org/officeDocument/2006/relationships/customXml" Target="../ink/ink1416.xml"/><Relationship Id="rId334" Type="http://schemas.openxmlformats.org/officeDocument/2006/relationships/customXml" Target="../ink/ink1500.xml"/><Relationship Id="rId4" Type="http://schemas.openxmlformats.org/officeDocument/2006/relationships/customXml" Target="../ink/ink1332.xml"/><Relationship Id="rId180" Type="http://schemas.openxmlformats.org/officeDocument/2006/relationships/image" Target="../media/image120.png"/><Relationship Id="rId215" Type="http://schemas.openxmlformats.org/officeDocument/2006/relationships/customXml" Target="../ink/ink1440.xml"/><Relationship Id="rId236" Type="http://schemas.openxmlformats.org/officeDocument/2006/relationships/image" Target="../media/image147.png"/><Relationship Id="rId257" Type="http://schemas.openxmlformats.org/officeDocument/2006/relationships/image" Target="../media/image157.png"/><Relationship Id="rId278" Type="http://schemas.openxmlformats.org/officeDocument/2006/relationships/customXml" Target="../ink/ink1472.xml"/><Relationship Id="rId303" Type="http://schemas.openxmlformats.org/officeDocument/2006/relationships/image" Target="../media/image180.png"/><Relationship Id="rId42" Type="http://schemas.openxmlformats.org/officeDocument/2006/relationships/customXml" Target="../ink/ink1351.xml"/><Relationship Id="rId84" Type="http://schemas.openxmlformats.org/officeDocument/2006/relationships/image" Target="../media/image72.png"/><Relationship Id="rId138" Type="http://schemas.openxmlformats.org/officeDocument/2006/relationships/image" Target="../media/image99.png"/><Relationship Id="rId191" Type="http://schemas.openxmlformats.org/officeDocument/2006/relationships/image" Target="../media/image125.png"/><Relationship Id="rId205" Type="http://schemas.openxmlformats.org/officeDocument/2006/relationships/image" Target="../media/image132.png"/><Relationship Id="rId247" Type="http://schemas.openxmlformats.org/officeDocument/2006/relationships/image" Target="../media/image152.png"/><Relationship Id="rId107" Type="http://schemas.openxmlformats.org/officeDocument/2006/relationships/image" Target="../media/image83.png"/><Relationship Id="rId289" Type="http://schemas.openxmlformats.org/officeDocument/2006/relationships/image" Target="../media/image173.png"/><Relationship Id="rId11" Type="http://schemas.openxmlformats.org/officeDocument/2006/relationships/image" Target="../media/image35.png"/><Relationship Id="rId53" Type="http://schemas.openxmlformats.org/officeDocument/2006/relationships/image" Target="../media/image57.png"/><Relationship Id="rId149" Type="http://schemas.openxmlformats.org/officeDocument/2006/relationships/customXml" Target="../ink/ink1406.xml"/><Relationship Id="rId314" Type="http://schemas.openxmlformats.org/officeDocument/2006/relationships/customXml" Target="../ink/ink1490.xml"/><Relationship Id="rId95" Type="http://schemas.openxmlformats.org/officeDocument/2006/relationships/customXml" Target="../ink/ink1378.xml"/><Relationship Id="rId160" Type="http://schemas.openxmlformats.org/officeDocument/2006/relationships/image" Target="../media/image110.png"/><Relationship Id="rId216" Type="http://schemas.openxmlformats.org/officeDocument/2006/relationships/image" Target="../media/image137.png"/><Relationship Id="rId258" Type="http://schemas.openxmlformats.org/officeDocument/2006/relationships/customXml" Target="../ink/ink1462.xml"/><Relationship Id="rId22" Type="http://schemas.openxmlformats.org/officeDocument/2006/relationships/customXml" Target="../ink/ink1341.xml"/><Relationship Id="rId64" Type="http://schemas.openxmlformats.org/officeDocument/2006/relationships/image" Target="../media/image62.png"/><Relationship Id="rId118" Type="http://schemas.openxmlformats.org/officeDocument/2006/relationships/image" Target="../media/image88.png"/><Relationship Id="rId325" Type="http://schemas.openxmlformats.org/officeDocument/2006/relationships/image" Target="../media/image191.png"/><Relationship Id="rId171" Type="http://schemas.openxmlformats.org/officeDocument/2006/relationships/customXml" Target="../ink/ink1417.xml"/><Relationship Id="rId227" Type="http://schemas.openxmlformats.org/officeDocument/2006/relationships/customXml" Target="../ink/ink1446.xml"/><Relationship Id="rId269" Type="http://schemas.openxmlformats.org/officeDocument/2006/relationships/image" Target="../media/image163.png"/><Relationship Id="rId33" Type="http://schemas.openxmlformats.org/officeDocument/2006/relationships/image" Target="../media/image47.png"/><Relationship Id="rId129" Type="http://schemas.openxmlformats.org/officeDocument/2006/relationships/customXml" Target="../ink/ink1396.xml"/><Relationship Id="rId280" Type="http://schemas.openxmlformats.org/officeDocument/2006/relationships/customXml" Target="../ink/ink1473.xml"/><Relationship Id="rId336" Type="http://schemas.openxmlformats.org/officeDocument/2006/relationships/customXml" Target="../ink/ink1501.xml"/><Relationship Id="rId75" Type="http://schemas.openxmlformats.org/officeDocument/2006/relationships/customXml" Target="../ink/ink1368.xml"/><Relationship Id="rId140" Type="http://schemas.openxmlformats.org/officeDocument/2006/relationships/image" Target="../media/image100.png"/><Relationship Id="rId182" Type="http://schemas.openxmlformats.org/officeDocument/2006/relationships/image" Target="../media/image121.png"/><Relationship Id="rId6" Type="http://schemas.openxmlformats.org/officeDocument/2006/relationships/customXml" Target="../ink/ink1333.xml"/><Relationship Id="rId238" Type="http://schemas.openxmlformats.org/officeDocument/2006/relationships/image" Target="../media/image148.png"/><Relationship Id="rId291" Type="http://schemas.openxmlformats.org/officeDocument/2006/relationships/image" Target="../media/image174.png"/><Relationship Id="rId305" Type="http://schemas.openxmlformats.org/officeDocument/2006/relationships/image" Target="../media/image181.png"/><Relationship Id="rId44" Type="http://schemas.openxmlformats.org/officeDocument/2006/relationships/customXml" Target="../ink/ink1352.xml"/><Relationship Id="rId86" Type="http://schemas.openxmlformats.org/officeDocument/2006/relationships/image" Target="../media/image73.png"/><Relationship Id="rId151" Type="http://schemas.openxmlformats.org/officeDocument/2006/relationships/customXml" Target="../ink/ink1407.xml"/><Relationship Id="rId193" Type="http://schemas.openxmlformats.org/officeDocument/2006/relationships/image" Target="../media/image126.png"/><Relationship Id="rId207" Type="http://schemas.openxmlformats.org/officeDocument/2006/relationships/image" Target="../media/image133.png"/><Relationship Id="rId249" Type="http://schemas.openxmlformats.org/officeDocument/2006/relationships/image" Target="../media/image153.png"/><Relationship Id="rId13" Type="http://schemas.openxmlformats.org/officeDocument/2006/relationships/image" Target="../media/image36.png"/><Relationship Id="rId109" Type="http://schemas.openxmlformats.org/officeDocument/2006/relationships/image" Target="../media/image84.png"/><Relationship Id="rId260" Type="http://schemas.openxmlformats.org/officeDocument/2006/relationships/customXml" Target="../ink/ink1463.xml"/><Relationship Id="rId316" Type="http://schemas.openxmlformats.org/officeDocument/2006/relationships/customXml" Target="../ink/ink1491.xml"/><Relationship Id="rId55" Type="http://schemas.openxmlformats.org/officeDocument/2006/relationships/image" Target="../media/image58.png"/><Relationship Id="rId97" Type="http://schemas.openxmlformats.org/officeDocument/2006/relationships/customXml" Target="../ink/ink1379.xml"/><Relationship Id="rId120" Type="http://schemas.openxmlformats.org/officeDocument/2006/relationships/image" Target="../media/image89.png"/><Relationship Id="rId162" Type="http://schemas.openxmlformats.org/officeDocument/2006/relationships/image" Target="../media/image111.png"/><Relationship Id="rId218" Type="http://schemas.openxmlformats.org/officeDocument/2006/relationships/image" Target="../media/image138.png"/><Relationship Id="rId271" Type="http://schemas.openxmlformats.org/officeDocument/2006/relationships/image" Target="../media/image164.png"/><Relationship Id="rId24" Type="http://schemas.openxmlformats.org/officeDocument/2006/relationships/customXml" Target="../ink/ink1342.xml"/><Relationship Id="rId66" Type="http://schemas.openxmlformats.org/officeDocument/2006/relationships/image" Target="../media/image63.png"/><Relationship Id="rId131" Type="http://schemas.openxmlformats.org/officeDocument/2006/relationships/customXml" Target="../ink/ink1397.xml"/><Relationship Id="rId327" Type="http://schemas.openxmlformats.org/officeDocument/2006/relationships/image" Target="../media/image192.png"/><Relationship Id="rId173" Type="http://schemas.openxmlformats.org/officeDocument/2006/relationships/customXml" Target="../ink/ink1418.xml"/><Relationship Id="rId229" Type="http://schemas.openxmlformats.org/officeDocument/2006/relationships/customXml" Target="../ink/ink1447.xml"/></Relationships>
</file>

<file path=ppt/slides/_rels/slide22.xml.rels><?xml version="1.0" encoding="UTF-8" standalone="yes"?>
<Relationships xmlns="http://schemas.openxmlformats.org/package/2006/relationships"><Relationship Id="rId8" Type="http://schemas.openxmlformats.org/officeDocument/2006/relationships/customXml" Target="../ink/ink1507.xml"/><Relationship Id="rId13" Type="http://schemas.openxmlformats.org/officeDocument/2006/relationships/image" Target="../media/image205.png"/><Relationship Id="rId18" Type="http://schemas.openxmlformats.org/officeDocument/2006/relationships/customXml" Target="../ink/ink1512.xml"/><Relationship Id="rId3" Type="http://schemas.openxmlformats.org/officeDocument/2006/relationships/image" Target="../media/image200.png"/><Relationship Id="rId21" Type="http://schemas.openxmlformats.org/officeDocument/2006/relationships/image" Target="../media/image208.png"/><Relationship Id="rId7" Type="http://schemas.openxmlformats.org/officeDocument/2006/relationships/image" Target="../media/image202.png"/><Relationship Id="rId12" Type="http://schemas.openxmlformats.org/officeDocument/2006/relationships/customXml" Target="../ink/ink1509.xml"/><Relationship Id="rId17" Type="http://schemas.openxmlformats.org/officeDocument/2006/relationships/image" Target="../media/image52.png"/><Relationship Id="rId2" Type="http://schemas.openxmlformats.org/officeDocument/2006/relationships/customXml" Target="../ink/ink1504.xml"/><Relationship Id="rId16" Type="http://schemas.openxmlformats.org/officeDocument/2006/relationships/customXml" Target="../ink/ink1511.xml"/><Relationship Id="rId20" Type="http://schemas.openxmlformats.org/officeDocument/2006/relationships/customXml" Target="../ink/ink1513.xml"/><Relationship Id="rId1" Type="http://schemas.openxmlformats.org/officeDocument/2006/relationships/slideLayout" Target="../slideLayouts/slideLayout1.xml"/><Relationship Id="rId6" Type="http://schemas.openxmlformats.org/officeDocument/2006/relationships/customXml" Target="../ink/ink1506.xml"/><Relationship Id="rId11" Type="http://schemas.openxmlformats.org/officeDocument/2006/relationships/image" Target="../media/image204.png"/><Relationship Id="rId5" Type="http://schemas.openxmlformats.org/officeDocument/2006/relationships/image" Target="../media/image201.png"/><Relationship Id="rId15" Type="http://schemas.openxmlformats.org/officeDocument/2006/relationships/image" Target="../media/image206.png"/><Relationship Id="rId23" Type="http://schemas.openxmlformats.org/officeDocument/2006/relationships/image" Target="../media/image209.png"/><Relationship Id="rId10" Type="http://schemas.openxmlformats.org/officeDocument/2006/relationships/customXml" Target="../ink/ink1508.xml"/><Relationship Id="rId19" Type="http://schemas.openxmlformats.org/officeDocument/2006/relationships/image" Target="../media/image207.png"/><Relationship Id="rId4" Type="http://schemas.openxmlformats.org/officeDocument/2006/relationships/customXml" Target="../ink/ink1505.xml"/><Relationship Id="rId9" Type="http://schemas.openxmlformats.org/officeDocument/2006/relationships/image" Target="../media/image203.png"/><Relationship Id="rId14" Type="http://schemas.openxmlformats.org/officeDocument/2006/relationships/customXml" Target="../ink/ink1510.xml"/><Relationship Id="rId22" Type="http://schemas.openxmlformats.org/officeDocument/2006/relationships/customXml" Target="../ink/ink1514.xml"/></Relationships>
</file>

<file path=ppt/slides/_rels/slide23.xml.rels><?xml version="1.0" encoding="UTF-8" standalone="yes"?>
<Relationships xmlns="http://schemas.openxmlformats.org/package/2006/relationships"><Relationship Id="rId8" Type="http://schemas.openxmlformats.org/officeDocument/2006/relationships/customXml" Target="../ink/ink1518.xml"/><Relationship Id="rId13" Type="http://schemas.openxmlformats.org/officeDocument/2006/relationships/image" Target="../media/image215.png"/><Relationship Id="rId18" Type="http://schemas.openxmlformats.org/officeDocument/2006/relationships/customXml" Target="../ink/ink1523.xml"/><Relationship Id="rId26" Type="http://schemas.openxmlformats.org/officeDocument/2006/relationships/customXml" Target="../ink/ink1527.xml"/><Relationship Id="rId3" Type="http://schemas.openxmlformats.org/officeDocument/2006/relationships/image" Target="../media/image210.png"/><Relationship Id="rId21" Type="http://schemas.openxmlformats.org/officeDocument/2006/relationships/image" Target="../media/image219.png"/><Relationship Id="rId7" Type="http://schemas.openxmlformats.org/officeDocument/2006/relationships/image" Target="../media/image212.png"/><Relationship Id="rId12" Type="http://schemas.openxmlformats.org/officeDocument/2006/relationships/customXml" Target="../ink/ink1520.xml"/><Relationship Id="rId17" Type="http://schemas.openxmlformats.org/officeDocument/2006/relationships/image" Target="../media/image217.png"/><Relationship Id="rId25" Type="http://schemas.openxmlformats.org/officeDocument/2006/relationships/image" Target="../media/image221.png"/><Relationship Id="rId2" Type="http://schemas.openxmlformats.org/officeDocument/2006/relationships/customXml" Target="../ink/ink1515.xml"/><Relationship Id="rId16" Type="http://schemas.openxmlformats.org/officeDocument/2006/relationships/customXml" Target="../ink/ink1522.xml"/><Relationship Id="rId20" Type="http://schemas.openxmlformats.org/officeDocument/2006/relationships/customXml" Target="../ink/ink1524.xml"/><Relationship Id="rId29" Type="http://schemas.openxmlformats.org/officeDocument/2006/relationships/image" Target="../media/image223.png"/><Relationship Id="rId1" Type="http://schemas.openxmlformats.org/officeDocument/2006/relationships/slideLayout" Target="../slideLayouts/slideLayout1.xml"/><Relationship Id="rId6" Type="http://schemas.openxmlformats.org/officeDocument/2006/relationships/customXml" Target="../ink/ink1517.xml"/><Relationship Id="rId11" Type="http://schemas.openxmlformats.org/officeDocument/2006/relationships/image" Target="../media/image214.png"/><Relationship Id="rId24" Type="http://schemas.openxmlformats.org/officeDocument/2006/relationships/customXml" Target="../ink/ink1526.xml"/><Relationship Id="rId5" Type="http://schemas.openxmlformats.org/officeDocument/2006/relationships/image" Target="../media/image211.png"/><Relationship Id="rId15" Type="http://schemas.openxmlformats.org/officeDocument/2006/relationships/image" Target="../media/image216.png"/><Relationship Id="rId23" Type="http://schemas.openxmlformats.org/officeDocument/2006/relationships/image" Target="../media/image220.png"/><Relationship Id="rId28" Type="http://schemas.openxmlformats.org/officeDocument/2006/relationships/customXml" Target="../ink/ink1528.xml"/><Relationship Id="rId10" Type="http://schemas.openxmlformats.org/officeDocument/2006/relationships/customXml" Target="../ink/ink1519.xml"/><Relationship Id="rId19" Type="http://schemas.openxmlformats.org/officeDocument/2006/relationships/image" Target="../media/image218.png"/><Relationship Id="rId4" Type="http://schemas.openxmlformats.org/officeDocument/2006/relationships/customXml" Target="../ink/ink1516.xml"/><Relationship Id="rId9" Type="http://schemas.openxmlformats.org/officeDocument/2006/relationships/image" Target="../media/image213.png"/><Relationship Id="rId14" Type="http://schemas.openxmlformats.org/officeDocument/2006/relationships/customXml" Target="../ink/ink1521.xml"/><Relationship Id="rId22" Type="http://schemas.openxmlformats.org/officeDocument/2006/relationships/customXml" Target="../ink/ink1525.xml"/><Relationship Id="rId27" Type="http://schemas.openxmlformats.org/officeDocument/2006/relationships/image" Target="../media/image222.png"/></Relationships>
</file>

<file path=ppt/slides/_rels/slide24.xml.rels><?xml version="1.0" encoding="UTF-8" standalone="yes"?>
<Relationships xmlns="http://schemas.openxmlformats.org/package/2006/relationships"><Relationship Id="rId117" Type="http://schemas.openxmlformats.org/officeDocument/2006/relationships/customXml" Target="../ink/ink1587.xml"/><Relationship Id="rId299" Type="http://schemas.openxmlformats.org/officeDocument/2006/relationships/customXml" Target="../ink/ink1681.xml"/><Relationship Id="rId21" Type="http://schemas.openxmlformats.org/officeDocument/2006/relationships/customXml" Target="../ink/ink1538.xml"/><Relationship Id="rId63" Type="http://schemas.openxmlformats.org/officeDocument/2006/relationships/image" Target="../media/image252.png"/><Relationship Id="rId159" Type="http://schemas.openxmlformats.org/officeDocument/2006/relationships/image" Target="../media/image299.png"/><Relationship Id="rId324" Type="http://schemas.openxmlformats.org/officeDocument/2006/relationships/image" Target="../media/image380.png"/><Relationship Id="rId366" Type="http://schemas.openxmlformats.org/officeDocument/2006/relationships/customXml" Target="../ink/ink1715.xml"/><Relationship Id="rId170" Type="http://schemas.openxmlformats.org/officeDocument/2006/relationships/customXml" Target="../ink/ink1614.xml"/><Relationship Id="rId226" Type="http://schemas.openxmlformats.org/officeDocument/2006/relationships/customXml" Target="../ink/ink1643.xml"/><Relationship Id="rId268" Type="http://schemas.openxmlformats.org/officeDocument/2006/relationships/image" Target="../media/image353.png"/><Relationship Id="rId32" Type="http://schemas.openxmlformats.org/officeDocument/2006/relationships/image" Target="../media/image237.png"/><Relationship Id="rId74" Type="http://schemas.openxmlformats.org/officeDocument/2006/relationships/customXml" Target="../ink/ink1565.xml"/><Relationship Id="rId128" Type="http://schemas.openxmlformats.org/officeDocument/2006/relationships/customXml" Target="../ink/ink1593.xml"/><Relationship Id="rId335" Type="http://schemas.openxmlformats.org/officeDocument/2006/relationships/customXml" Target="../ink/ink1699.xml"/><Relationship Id="rId377" Type="http://schemas.openxmlformats.org/officeDocument/2006/relationships/customXml" Target="../ink/ink1721.xml"/><Relationship Id="rId5" Type="http://schemas.openxmlformats.org/officeDocument/2006/relationships/customXml" Target="../ink/ink1530.xml"/><Relationship Id="rId181" Type="http://schemas.openxmlformats.org/officeDocument/2006/relationships/image" Target="../media/image310.png"/><Relationship Id="rId237" Type="http://schemas.openxmlformats.org/officeDocument/2006/relationships/image" Target="../media/image337.png"/><Relationship Id="rId402" Type="http://schemas.openxmlformats.org/officeDocument/2006/relationships/image" Target="../media/image419.png"/><Relationship Id="rId279" Type="http://schemas.openxmlformats.org/officeDocument/2006/relationships/image" Target="../media/image358.png"/><Relationship Id="rId43" Type="http://schemas.openxmlformats.org/officeDocument/2006/relationships/customXml" Target="../ink/ink1549.xml"/><Relationship Id="rId139" Type="http://schemas.openxmlformats.org/officeDocument/2006/relationships/image" Target="../media/image289.png"/><Relationship Id="rId290" Type="http://schemas.openxmlformats.org/officeDocument/2006/relationships/customXml" Target="../ink/ink1676.xml"/><Relationship Id="rId304" Type="http://schemas.openxmlformats.org/officeDocument/2006/relationships/image" Target="../media/image370.png"/><Relationship Id="rId346" Type="http://schemas.openxmlformats.org/officeDocument/2006/relationships/image" Target="../media/image391.png"/><Relationship Id="rId388" Type="http://schemas.openxmlformats.org/officeDocument/2006/relationships/image" Target="../media/image412.png"/><Relationship Id="rId85" Type="http://schemas.openxmlformats.org/officeDocument/2006/relationships/image" Target="../media/image263.png"/><Relationship Id="rId150" Type="http://schemas.openxmlformats.org/officeDocument/2006/relationships/customXml" Target="../ink/ink1604.xml"/><Relationship Id="rId192" Type="http://schemas.openxmlformats.org/officeDocument/2006/relationships/customXml" Target="../ink/ink1625.xml"/><Relationship Id="rId206" Type="http://schemas.openxmlformats.org/officeDocument/2006/relationships/image" Target="../media/image322.png"/><Relationship Id="rId413" Type="http://schemas.openxmlformats.org/officeDocument/2006/relationships/customXml" Target="../ink/ink1739.xml"/><Relationship Id="rId248" Type="http://schemas.openxmlformats.org/officeDocument/2006/relationships/customXml" Target="../ink/ink1654.xml"/><Relationship Id="rId12" Type="http://schemas.openxmlformats.org/officeDocument/2006/relationships/image" Target="../media/image228.png"/><Relationship Id="rId108" Type="http://schemas.openxmlformats.org/officeDocument/2006/relationships/image" Target="../media/image274.png"/><Relationship Id="rId315" Type="http://schemas.openxmlformats.org/officeDocument/2006/relationships/customXml" Target="../ink/ink1689.xml"/><Relationship Id="rId357" Type="http://schemas.openxmlformats.org/officeDocument/2006/relationships/image" Target="../media/image396.png"/><Relationship Id="rId54" Type="http://schemas.openxmlformats.org/officeDocument/2006/relationships/image" Target="../media/image248.png"/><Relationship Id="rId96" Type="http://schemas.openxmlformats.org/officeDocument/2006/relationships/image" Target="../media/image268.png"/><Relationship Id="rId161" Type="http://schemas.openxmlformats.org/officeDocument/2006/relationships/image" Target="../media/image300.png"/><Relationship Id="rId217" Type="http://schemas.openxmlformats.org/officeDocument/2006/relationships/image" Target="../media/image327.png"/><Relationship Id="rId399" Type="http://schemas.openxmlformats.org/officeDocument/2006/relationships/customXml" Target="../ink/ink1732.xml"/><Relationship Id="rId259" Type="http://schemas.openxmlformats.org/officeDocument/2006/relationships/customXml" Target="../ink/ink1660.xml"/><Relationship Id="rId424" Type="http://schemas.openxmlformats.org/officeDocument/2006/relationships/image" Target="../media/image430.png"/><Relationship Id="rId23" Type="http://schemas.openxmlformats.org/officeDocument/2006/relationships/customXml" Target="../ink/ink1539.xml"/><Relationship Id="rId119" Type="http://schemas.openxmlformats.org/officeDocument/2006/relationships/customXml" Target="../ink/ink1588.xml"/><Relationship Id="rId270" Type="http://schemas.openxmlformats.org/officeDocument/2006/relationships/image" Target="../media/image354.png"/><Relationship Id="rId326" Type="http://schemas.openxmlformats.org/officeDocument/2006/relationships/image" Target="../media/image381.png"/><Relationship Id="rId65" Type="http://schemas.openxmlformats.org/officeDocument/2006/relationships/image" Target="../media/image253.png"/><Relationship Id="rId130" Type="http://schemas.openxmlformats.org/officeDocument/2006/relationships/customXml" Target="../ink/ink1594.xml"/><Relationship Id="rId368" Type="http://schemas.openxmlformats.org/officeDocument/2006/relationships/customXml" Target="../ink/ink1716.xml"/><Relationship Id="rId172" Type="http://schemas.openxmlformats.org/officeDocument/2006/relationships/customXml" Target="../ink/ink1615.xml"/><Relationship Id="rId228" Type="http://schemas.openxmlformats.org/officeDocument/2006/relationships/customXml" Target="../ink/ink1644.xml"/><Relationship Id="rId281" Type="http://schemas.openxmlformats.org/officeDocument/2006/relationships/image" Target="../media/image359.png"/><Relationship Id="rId337" Type="http://schemas.openxmlformats.org/officeDocument/2006/relationships/customXml" Target="../ink/ink1700.xml"/><Relationship Id="rId34" Type="http://schemas.openxmlformats.org/officeDocument/2006/relationships/image" Target="../media/image238.png"/><Relationship Id="rId76" Type="http://schemas.openxmlformats.org/officeDocument/2006/relationships/customXml" Target="../ink/ink1566.xml"/><Relationship Id="rId141" Type="http://schemas.openxmlformats.org/officeDocument/2006/relationships/image" Target="../media/image290.png"/><Relationship Id="rId379" Type="http://schemas.openxmlformats.org/officeDocument/2006/relationships/customXml" Target="../ink/ink1722.xml"/><Relationship Id="rId7" Type="http://schemas.openxmlformats.org/officeDocument/2006/relationships/customXml" Target="../ink/ink1531.xml"/><Relationship Id="rId183" Type="http://schemas.openxmlformats.org/officeDocument/2006/relationships/image" Target="../media/image311.png"/><Relationship Id="rId239" Type="http://schemas.openxmlformats.org/officeDocument/2006/relationships/image" Target="../media/image338.png"/><Relationship Id="rId390" Type="http://schemas.openxmlformats.org/officeDocument/2006/relationships/image" Target="../media/image413.png"/><Relationship Id="rId404" Type="http://schemas.openxmlformats.org/officeDocument/2006/relationships/image" Target="../media/image420.png"/><Relationship Id="rId250" Type="http://schemas.openxmlformats.org/officeDocument/2006/relationships/image" Target="../media/image343.png"/><Relationship Id="rId292" Type="http://schemas.openxmlformats.org/officeDocument/2006/relationships/image" Target="../media/image364.png"/><Relationship Id="rId306" Type="http://schemas.openxmlformats.org/officeDocument/2006/relationships/image" Target="../media/image371.png"/><Relationship Id="rId45" Type="http://schemas.openxmlformats.org/officeDocument/2006/relationships/customXml" Target="../ink/ink1550.xml"/><Relationship Id="rId87" Type="http://schemas.openxmlformats.org/officeDocument/2006/relationships/image" Target="../media/image264.png"/><Relationship Id="rId110" Type="http://schemas.openxmlformats.org/officeDocument/2006/relationships/image" Target="../media/image275.png"/><Relationship Id="rId348" Type="http://schemas.openxmlformats.org/officeDocument/2006/relationships/image" Target="../media/image392.png"/><Relationship Id="rId152" Type="http://schemas.openxmlformats.org/officeDocument/2006/relationships/customXml" Target="../ink/ink1605.xml"/><Relationship Id="rId194" Type="http://schemas.openxmlformats.org/officeDocument/2006/relationships/customXml" Target="../ink/ink1626.xml"/><Relationship Id="rId208" Type="http://schemas.openxmlformats.org/officeDocument/2006/relationships/image" Target="../media/image323.png"/><Relationship Id="rId415" Type="http://schemas.openxmlformats.org/officeDocument/2006/relationships/customXml" Target="../ink/ink1740.xml"/><Relationship Id="rId261" Type="http://schemas.openxmlformats.org/officeDocument/2006/relationships/customXml" Target="../ink/ink1661.xml"/><Relationship Id="rId14" Type="http://schemas.openxmlformats.org/officeDocument/2006/relationships/image" Target="../media/image229.png"/><Relationship Id="rId56" Type="http://schemas.openxmlformats.org/officeDocument/2006/relationships/customXml" Target="../ink/ink1556.xml"/><Relationship Id="rId317" Type="http://schemas.openxmlformats.org/officeDocument/2006/relationships/customXml" Target="../ink/ink1690.xml"/><Relationship Id="rId359" Type="http://schemas.openxmlformats.org/officeDocument/2006/relationships/image" Target="../media/image397.png"/><Relationship Id="rId98" Type="http://schemas.openxmlformats.org/officeDocument/2006/relationships/image" Target="../media/image269.png"/><Relationship Id="rId121" Type="http://schemas.openxmlformats.org/officeDocument/2006/relationships/customXml" Target="../ink/ink1589.xml"/><Relationship Id="rId163" Type="http://schemas.openxmlformats.org/officeDocument/2006/relationships/image" Target="../media/image301.png"/><Relationship Id="rId219" Type="http://schemas.openxmlformats.org/officeDocument/2006/relationships/image" Target="../media/image328.png"/><Relationship Id="rId370" Type="http://schemas.openxmlformats.org/officeDocument/2006/relationships/customXml" Target="../ink/ink1717.xml"/><Relationship Id="rId426" Type="http://schemas.openxmlformats.org/officeDocument/2006/relationships/image" Target="../media/image431.png"/><Relationship Id="rId230" Type="http://schemas.openxmlformats.org/officeDocument/2006/relationships/customXml" Target="../ink/ink1645.xml"/><Relationship Id="rId25" Type="http://schemas.openxmlformats.org/officeDocument/2006/relationships/customXml" Target="../ink/ink1540.xml"/><Relationship Id="rId67" Type="http://schemas.openxmlformats.org/officeDocument/2006/relationships/image" Target="../media/image254.png"/><Relationship Id="rId272" Type="http://schemas.openxmlformats.org/officeDocument/2006/relationships/image" Target="../media/image355.png"/><Relationship Id="rId328" Type="http://schemas.openxmlformats.org/officeDocument/2006/relationships/image" Target="../media/image382.png"/><Relationship Id="rId132" Type="http://schemas.openxmlformats.org/officeDocument/2006/relationships/customXml" Target="../ink/ink1595.xml"/><Relationship Id="rId174" Type="http://schemas.openxmlformats.org/officeDocument/2006/relationships/customXml" Target="../ink/ink1616.xml"/><Relationship Id="rId381" Type="http://schemas.openxmlformats.org/officeDocument/2006/relationships/customXml" Target="../ink/ink1723.xml"/><Relationship Id="rId241" Type="http://schemas.openxmlformats.org/officeDocument/2006/relationships/image" Target="../media/image339.png"/><Relationship Id="rId36" Type="http://schemas.openxmlformats.org/officeDocument/2006/relationships/image" Target="../media/image239.png"/><Relationship Id="rId283" Type="http://schemas.openxmlformats.org/officeDocument/2006/relationships/image" Target="../media/image360.png"/><Relationship Id="rId339" Type="http://schemas.openxmlformats.org/officeDocument/2006/relationships/customXml" Target="../ink/ink1701.xml"/><Relationship Id="rId78" Type="http://schemas.openxmlformats.org/officeDocument/2006/relationships/customXml" Target="../ink/ink1567.xml"/><Relationship Id="rId101" Type="http://schemas.openxmlformats.org/officeDocument/2006/relationships/customXml" Target="../ink/ink1579.xml"/><Relationship Id="rId143" Type="http://schemas.openxmlformats.org/officeDocument/2006/relationships/image" Target="../media/image291.png"/><Relationship Id="rId185" Type="http://schemas.openxmlformats.org/officeDocument/2006/relationships/image" Target="../media/image312.png"/><Relationship Id="rId350" Type="http://schemas.openxmlformats.org/officeDocument/2006/relationships/image" Target="../media/image393.png"/><Relationship Id="rId406" Type="http://schemas.openxmlformats.org/officeDocument/2006/relationships/image" Target="../media/image421.png"/><Relationship Id="rId9" Type="http://schemas.openxmlformats.org/officeDocument/2006/relationships/customXml" Target="../ink/ink1532.xml"/><Relationship Id="rId210" Type="http://schemas.openxmlformats.org/officeDocument/2006/relationships/image" Target="../media/image324.png"/><Relationship Id="rId392" Type="http://schemas.openxmlformats.org/officeDocument/2006/relationships/image" Target="../media/image414.png"/><Relationship Id="rId252" Type="http://schemas.openxmlformats.org/officeDocument/2006/relationships/image" Target="../media/image344.png"/><Relationship Id="rId294" Type="http://schemas.openxmlformats.org/officeDocument/2006/relationships/image" Target="../media/image365.png"/><Relationship Id="rId308" Type="http://schemas.openxmlformats.org/officeDocument/2006/relationships/image" Target="../media/image372.png"/><Relationship Id="rId47" Type="http://schemas.openxmlformats.org/officeDocument/2006/relationships/customXml" Target="../ink/ink1551.xml"/><Relationship Id="rId89" Type="http://schemas.openxmlformats.org/officeDocument/2006/relationships/image" Target="../media/image265.png"/><Relationship Id="rId112" Type="http://schemas.openxmlformats.org/officeDocument/2006/relationships/image" Target="../media/image276.png"/><Relationship Id="rId154" Type="http://schemas.openxmlformats.org/officeDocument/2006/relationships/customXml" Target="../ink/ink1606.xml"/><Relationship Id="rId361" Type="http://schemas.openxmlformats.org/officeDocument/2006/relationships/image" Target="../media/image398.png"/><Relationship Id="rId196" Type="http://schemas.openxmlformats.org/officeDocument/2006/relationships/image" Target="../media/image317.png"/><Relationship Id="rId417" Type="http://schemas.openxmlformats.org/officeDocument/2006/relationships/customXml" Target="../ink/ink1741.xml"/><Relationship Id="rId16" Type="http://schemas.openxmlformats.org/officeDocument/2006/relationships/image" Target="../media/image230.png"/><Relationship Id="rId221" Type="http://schemas.openxmlformats.org/officeDocument/2006/relationships/image" Target="../media/image329.png"/><Relationship Id="rId263" Type="http://schemas.openxmlformats.org/officeDocument/2006/relationships/customXml" Target="../ink/ink1662.xml"/><Relationship Id="rId319" Type="http://schemas.openxmlformats.org/officeDocument/2006/relationships/customXml" Target="../ink/ink1691.xml"/><Relationship Id="rId58" Type="http://schemas.openxmlformats.org/officeDocument/2006/relationships/customXml" Target="../ink/ink1557.xml"/><Relationship Id="rId123" Type="http://schemas.openxmlformats.org/officeDocument/2006/relationships/customXml" Target="../ink/ink1590.xml"/><Relationship Id="rId330" Type="http://schemas.openxmlformats.org/officeDocument/2006/relationships/image" Target="../media/image383.png"/><Relationship Id="rId165" Type="http://schemas.openxmlformats.org/officeDocument/2006/relationships/image" Target="../media/image302.png"/><Relationship Id="rId372" Type="http://schemas.openxmlformats.org/officeDocument/2006/relationships/customXml" Target="../ink/ink1718.xml"/><Relationship Id="rId232" Type="http://schemas.openxmlformats.org/officeDocument/2006/relationships/customXml" Target="../ink/ink1646.xml"/><Relationship Id="rId274" Type="http://schemas.openxmlformats.org/officeDocument/2006/relationships/image" Target="../media/image356.png"/><Relationship Id="rId27" Type="http://schemas.openxmlformats.org/officeDocument/2006/relationships/customXml" Target="../ink/ink1541.xml"/><Relationship Id="rId69" Type="http://schemas.openxmlformats.org/officeDocument/2006/relationships/image" Target="../media/image255.png"/><Relationship Id="rId134" Type="http://schemas.openxmlformats.org/officeDocument/2006/relationships/customXml" Target="../ink/ink1596.xml"/><Relationship Id="rId80" Type="http://schemas.openxmlformats.org/officeDocument/2006/relationships/customXml" Target="../ink/ink1568.xml"/><Relationship Id="rId176" Type="http://schemas.openxmlformats.org/officeDocument/2006/relationships/customXml" Target="../ink/ink1617.xml"/><Relationship Id="rId341" Type="http://schemas.openxmlformats.org/officeDocument/2006/relationships/customXml" Target="../ink/ink1702.xml"/><Relationship Id="rId383" Type="http://schemas.openxmlformats.org/officeDocument/2006/relationships/customXml" Target="../ink/ink1724.xml"/><Relationship Id="rId201" Type="http://schemas.openxmlformats.org/officeDocument/2006/relationships/customXml" Target="../ink/ink1630.xml"/><Relationship Id="rId243" Type="http://schemas.openxmlformats.org/officeDocument/2006/relationships/image" Target="../media/image340.png"/><Relationship Id="rId285" Type="http://schemas.openxmlformats.org/officeDocument/2006/relationships/image" Target="../media/image361.png"/><Relationship Id="rId38" Type="http://schemas.openxmlformats.org/officeDocument/2006/relationships/image" Target="../media/image240.png"/><Relationship Id="rId103" Type="http://schemas.openxmlformats.org/officeDocument/2006/relationships/customXml" Target="../ink/ink1580.xml"/><Relationship Id="rId310" Type="http://schemas.openxmlformats.org/officeDocument/2006/relationships/image" Target="../media/image373.png"/><Relationship Id="rId70" Type="http://schemas.openxmlformats.org/officeDocument/2006/relationships/customXml" Target="../ink/ink1563.xml"/><Relationship Id="rId91" Type="http://schemas.openxmlformats.org/officeDocument/2006/relationships/image" Target="../media/image266.png"/><Relationship Id="rId145" Type="http://schemas.openxmlformats.org/officeDocument/2006/relationships/image" Target="../media/image292.png"/><Relationship Id="rId166" Type="http://schemas.openxmlformats.org/officeDocument/2006/relationships/customXml" Target="../ink/ink1612.xml"/><Relationship Id="rId187" Type="http://schemas.openxmlformats.org/officeDocument/2006/relationships/image" Target="../media/image313.png"/><Relationship Id="rId331" Type="http://schemas.openxmlformats.org/officeDocument/2006/relationships/customXml" Target="../ink/ink1697.xml"/><Relationship Id="rId352" Type="http://schemas.openxmlformats.org/officeDocument/2006/relationships/image" Target="../media/image394.png"/><Relationship Id="rId373" Type="http://schemas.openxmlformats.org/officeDocument/2006/relationships/image" Target="../media/image404.png"/><Relationship Id="rId394" Type="http://schemas.openxmlformats.org/officeDocument/2006/relationships/image" Target="../media/image415.png"/><Relationship Id="rId408" Type="http://schemas.openxmlformats.org/officeDocument/2006/relationships/image" Target="../media/image422.png"/><Relationship Id="rId1" Type="http://schemas.openxmlformats.org/officeDocument/2006/relationships/slideLayout" Target="../slideLayouts/slideLayout1.xml"/><Relationship Id="rId212" Type="http://schemas.openxmlformats.org/officeDocument/2006/relationships/customXml" Target="../ink/ink1636.xml"/><Relationship Id="rId233" Type="http://schemas.openxmlformats.org/officeDocument/2006/relationships/image" Target="../media/image335.png"/><Relationship Id="rId254" Type="http://schemas.openxmlformats.org/officeDocument/2006/relationships/image" Target="../media/image345.png"/><Relationship Id="rId28" Type="http://schemas.openxmlformats.org/officeDocument/2006/relationships/image" Target="../media/image235.png"/><Relationship Id="rId49" Type="http://schemas.openxmlformats.org/officeDocument/2006/relationships/customXml" Target="../ink/ink1552.xml"/><Relationship Id="rId114" Type="http://schemas.openxmlformats.org/officeDocument/2006/relationships/image" Target="../media/image277.png"/><Relationship Id="rId275" Type="http://schemas.openxmlformats.org/officeDocument/2006/relationships/customXml" Target="../ink/ink1668.xml"/><Relationship Id="rId296" Type="http://schemas.openxmlformats.org/officeDocument/2006/relationships/image" Target="../media/image366.png"/><Relationship Id="rId300" Type="http://schemas.openxmlformats.org/officeDocument/2006/relationships/image" Target="../media/image368.png"/><Relationship Id="rId60" Type="http://schemas.openxmlformats.org/officeDocument/2006/relationships/customXml" Target="../ink/ink1558.xml"/><Relationship Id="rId81" Type="http://schemas.openxmlformats.org/officeDocument/2006/relationships/image" Target="../media/image261.png"/><Relationship Id="rId135" Type="http://schemas.openxmlformats.org/officeDocument/2006/relationships/image" Target="../media/image287.png"/><Relationship Id="rId156" Type="http://schemas.openxmlformats.org/officeDocument/2006/relationships/customXml" Target="../ink/ink1607.xml"/><Relationship Id="rId177" Type="http://schemas.openxmlformats.org/officeDocument/2006/relationships/image" Target="../media/image308.png"/><Relationship Id="rId198" Type="http://schemas.openxmlformats.org/officeDocument/2006/relationships/image" Target="../media/image318.png"/><Relationship Id="rId321" Type="http://schemas.openxmlformats.org/officeDocument/2006/relationships/customXml" Target="../ink/ink1692.xml"/><Relationship Id="rId342" Type="http://schemas.openxmlformats.org/officeDocument/2006/relationships/image" Target="../media/image389.png"/><Relationship Id="rId363" Type="http://schemas.openxmlformats.org/officeDocument/2006/relationships/image" Target="../media/image399.png"/><Relationship Id="rId384" Type="http://schemas.openxmlformats.org/officeDocument/2006/relationships/image" Target="../media/image409.png"/><Relationship Id="rId419" Type="http://schemas.openxmlformats.org/officeDocument/2006/relationships/customXml" Target="../ink/ink1742.xml"/><Relationship Id="rId202" Type="http://schemas.openxmlformats.org/officeDocument/2006/relationships/image" Target="../media/image320.png"/><Relationship Id="rId223" Type="http://schemas.openxmlformats.org/officeDocument/2006/relationships/image" Target="../media/image330.png"/><Relationship Id="rId244" Type="http://schemas.openxmlformats.org/officeDocument/2006/relationships/customXml" Target="../ink/ink1652.xml"/><Relationship Id="rId18" Type="http://schemas.openxmlformats.org/officeDocument/2006/relationships/image" Target="../media/image231.png"/><Relationship Id="rId39" Type="http://schemas.openxmlformats.org/officeDocument/2006/relationships/customXml" Target="../ink/ink1547.xml"/><Relationship Id="rId265" Type="http://schemas.openxmlformats.org/officeDocument/2006/relationships/customXml" Target="../ink/ink1663.xml"/><Relationship Id="rId286" Type="http://schemas.openxmlformats.org/officeDocument/2006/relationships/customXml" Target="../ink/ink1674.xml"/><Relationship Id="rId50" Type="http://schemas.openxmlformats.org/officeDocument/2006/relationships/image" Target="../media/image246.png"/><Relationship Id="rId104" Type="http://schemas.openxmlformats.org/officeDocument/2006/relationships/image" Target="../media/image272.png"/><Relationship Id="rId125" Type="http://schemas.openxmlformats.org/officeDocument/2006/relationships/customXml" Target="../ink/ink1591.xml"/><Relationship Id="rId146" Type="http://schemas.openxmlformats.org/officeDocument/2006/relationships/customXml" Target="../ink/ink1602.xml"/><Relationship Id="rId167" Type="http://schemas.openxmlformats.org/officeDocument/2006/relationships/image" Target="../media/image303.png"/><Relationship Id="rId188" Type="http://schemas.openxmlformats.org/officeDocument/2006/relationships/customXml" Target="../ink/ink1623.xml"/><Relationship Id="rId311" Type="http://schemas.openxmlformats.org/officeDocument/2006/relationships/customXml" Target="../ink/ink1687.xml"/><Relationship Id="rId332" Type="http://schemas.openxmlformats.org/officeDocument/2006/relationships/image" Target="../media/image384.png"/><Relationship Id="rId353" Type="http://schemas.openxmlformats.org/officeDocument/2006/relationships/customXml" Target="../ink/ink1708.xml"/><Relationship Id="rId374" Type="http://schemas.openxmlformats.org/officeDocument/2006/relationships/customXml" Target="../ink/ink1719.xml"/><Relationship Id="rId395" Type="http://schemas.openxmlformats.org/officeDocument/2006/relationships/customXml" Target="../ink/ink1730.xml"/><Relationship Id="rId409" Type="http://schemas.openxmlformats.org/officeDocument/2006/relationships/customXml" Target="../ink/ink1737.xml"/><Relationship Id="rId71" Type="http://schemas.openxmlformats.org/officeDocument/2006/relationships/image" Target="../media/image256.png"/><Relationship Id="rId92" Type="http://schemas.openxmlformats.org/officeDocument/2006/relationships/customXml" Target="../ink/ink1574.xml"/><Relationship Id="rId213" Type="http://schemas.openxmlformats.org/officeDocument/2006/relationships/image" Target="../media/image325.png"/><Relationship Id="rId234" Type="http://schemas.openxmlformats.org/officeDocument/2006/relationships/customXml" Target="../ink/ink1647.xml"/><Relationship Id="rId420" Type="http://schemas.openxmlformats.org/officeDocument/2006/relationships/image" Target="../media/image428.png"/><Relationship Id="rId2" Type="http://schemas.openxmlformats.org/officeDocument/2006/relationships/image" Target="../media/image2900.png"/><Relationship Id="rId29" Type="http://schemas.openxmlformats.org/officeDocument/2006/relationships/customXml" Target="../ink/ink1542.xml"/><Relationship Id="rId255" Type="http://schemas.openxmlformats.org/officeDocument/2006/relationships/customXml" Target="../ink/ink1658.xml"/><Relationship Id="rId276" Type="http://schemas.openxmlformats.org/officeDocument/2006/relationships/customXml" Target="../ink/ink1669.xml"/><Relationship Id="rId297" Type="http://schemas.openxmlformats.org/officeDocument/2006/relationships/customXml" Target="../ink/ink1680.xml"/><Relationship Id="rId40" Type="http://schemas.openxmlformats.org/officeDocument/2006/relationships/image" Target="../media/image241.png"/><Relationship Id="rId115" Type="http://schemas.openxmlformats.org/officeDocument/2006/relationships/customXml" Target="../ink/ink1586.xml"/><Relationship Id="rId136" Type="http://schemas.openxmlformats.org/officeDocument/2006/relationships/customXml" Target="../ink/ink1597.xml"/><Relationship Id="rId157" Type="http://schemas.openxmlformats.org/officeDocument/2006/relationships/image" Target="../media/image298.png"/><Relationship Id="rId178" Type="http://schemas.openxmlformats.org/officeDocument/2006/relationships/customXml" Target="../ink/ink1618.xml"/><Relationship Id="rId301" Type="http://schemas.openxmlformats.org/officeDocument/2006/relationships/customXml" Target="../ink/ink1682.xml"/><Relationship Id="rId322" Type="http://schemas.openxmlformats.org/officeDocument/2006/relationships/image" Target="../media/image379.png"/><Relationship Id="rId343" Type="http://schemas.openxmlformats.org/officeDocument/2006/relationships/customXml" Target="../ink/ink1703.xml"/><Relationship Id="rId364" Type="http://schemas.openxmlformats.org/officeDocument/2006/relationships/customXml" Target="../ink/ink1714.xml"/><Relationship Id="rId61" Type="http://schemas.openxmlformats.org/officeDocument/2006/relationships/image" Target="../media/image251.png"/><Relationship Id="rId82" Type="http://schemas.openxmlformats.org/officeDocument/2006/relationships/customXml" Target="../ink/ink1569.xml"/><Relationship Id="rId199" Type="http://schemas.openxmlformats.org/officeDocument/2006/relationships/customXml" Target="../ink/ink1629.xml"/><Relationship Id="rId203" Type="http://schemas.openxmlformats.org/officeDocument/2006/relationships/customXml" Target="../ink/ink1631.xml"/><Relationship Id="rId385" Type="http://schemas.openxmlformats.org/officeDocument/2006/relationships/customXml" Target="../ink/ink1725.xml"/><Relationship Id="rId19" Type="http://schemas.openxmlformats.org/officeDocument/2006/relationships/customXml" Target="../ink/ink1537.xml"/><Relationship Id="rId224" Type="http://schemas.openxmlformats.org/officeDocument/2006/relationships/customXml" Target="../ink/ink1642.xml"/><Relationship Id="rId245" Type="http://schemas.openxmlformats.org/officeDocument/2006/relationships/image" Target="../media/image341.png"/><Relationship Id="rId266" Type="http://schemas.openxmlformats.org/officeDocument/2006/relationships/image" Target="../media/image352.png"/><Relationship Id="rId287" Type="http://schemas.openxmlformats.org/officeDocument/2006/relationships/image" Target="../media/image362.png"/><Relationship Id="rId410" Type="http://schemas.openxmlformats.org/officeDocument/2006/relationships/image" Target="../media/image423.png"/><Relationship Id="rId30" Type="http://schemas.openxmlformats.org/officeDocument/2006/relationships/image" Target="../media/image236.png"/><Relationship Id="rId105" Type="http://schemas.openxmlformats.org/officeDocument/2006/relationships/customXml" Target="../ink/ink1581.xml"/><Relationship Id="rId126" Type="http://schemas.openxmlformats.org/officeDocument/2006/relationships/image" Target="../media/image283.png"/><Relationship Id="rId147" Type="http://schemas.openxmlformats.org/officeDocument/2006/relationships/image" Target="../media/image293.png"/><Relationship Id="rId168" Type="http://schemas.openxmlformats.org/officeDocument/2006/relationships/customXml" Target="../ink/ink1613.xml"/><Relationship Id="rId312" Type="http://schemas.openxmlformats.org/officeDocument/2006/relationships/image" Target="../media/image374.png"/><Relationship Id="rId333" Type="http://schemas.openxmlformats.org/officeDocument/2006/relationships/customXml" Target="../ink/ink1698.xml"/><Relationship Id="rId354" Type="http://schemas.openxmlformats.org/officeDocument/2006/relationships/customXml" Target="../ink/ink1709.xml"/><Relationship Id="rId51" Type="http://schemas.openxmlformats.org/officeDocument/2006/relationships/customXml" Target="../ink/ink1553.xml"/><Relationship Id="rId72" Type="http://schemas.openxmlformats.org/officeDocument/2006/relationships/customXml" Target="../ink/ink1564.xml"/><Relationship Id="rId93" Type="http://schemas.openxmlformats.org/officeDocument/2006/relationships/customXml" Target="../ink/ink1575.xml"/><Relationship Id="rId189" Type="http://schemas.openxmlformats.org/officeDocument/2006/relationships/image" Target="../media/image314.png"/><Relationship Id="rId375" Type="http://schemas.openxmlformats.org/officeDocument/2006/relationships/image" Target="../media/image405.png"/><Relationship Id="rId396" Type="http://schemas.openxmlformats.org/officeDocument/2006/relationships/image" Target="../media/image416.png"/><Relationship Id="rId3" Type="http://schemas.openxmlformats.org/officeDocument/2006/relationships/customXml" Target="../ink/ink1529.xml"/><Relationship Id="rId214" Type="http://schemas.openxmlformats.org/officeDocument/2006/relationships/customXml" Target="../ink/ink1637.xml"/><Relationship Id="rId235" Type="http://schemas.openxmlformats.org/officeDocument/2006/relationships/image" Target="../media/image336.png"/><Relationship Id="rId256" Type="http://schemas.openxmlformats.org/officeDocument/2006/relationships/image" Target="../media/image346.png"/><Relationship Id="rId277" Type="http://schemas.openxmlformats.org/officeDocument/2006/relationships/image" Target="../media/image357.png"/><Relationship Id="rId298" Type="http://schemas.openxmlformats.org/officeDocument/2006/relationships/image" Target="../media/image367.png"/><Relationship Id="rId400" Type="http://schemas.openxmlformats.org/officeDocument/2006/relationships/image" Target="../media/image418.png"/><Relationship Id="rId421" Type="http://schemas.openxmlformats.org/officeDocument/2006/relationships/customXml" Target="../ink/ink1743.xml"/><Relationship Id="rId116" Type="http://schemas.openxmlformats.org/officeDocument/2006/relationships/image" Target="../media/image278.png"/><Relationship Id="rId137" Type="http://schemas.openxmlformats.org/officeDocument/2006/relationships/image" Target="../media/image288.png"/><Relationship Id="rId158" Type="http://schemas.openxmlformats.org/officeDocument/2006/relationships/customXml" Target="../ink/ink1608.xml"/><Relationship Id="rId302" Type="http://schemas.openxmlformats.org/officeDocument/2006/relationships/image" Target="../media/image369.png"/><Relationship Id="rId323" Type="http://schemas.openxmlformats.org/officeDocument/2006/relationships/customXml" Target="../ink/ink1693.xml"/><Relationship Id="rId344" Type="http://schemas.openxmlformats.org/officeDocument/2006/relationships/image" Target="../media/image390.png"/><Relationship Id="rId20" Type="http://schemas.openxmlformats.org/officeDocument/2006/relationships/image" Target="../media/image232.png"/><Relationship Id="rId41" Type="http://schemas.openxmlformats.org/officeDocument/2006/relationships/customXml" Target="../ink/ink1548.xml"/><Relationship Id="rId62" Type="http://schemas.openxmlformats.org/officeDocument/2006/relationships/customXml" Target="../ink/ink1559.xml"/><Relationship Id="rId83" Type="http://schemas.openxmlformats.org/officeDocument/2006/relationships/image" Target="../media/image262.png"/><Relationship Id="rId179" Type="http://schemas.openxmlformats.org/officeDocument/2006/relationships/image" Target="../media/image309.png"/><Relationship Id="rId365" Type="http://schemas.openxmlformats.org/officeDocument/2006/relationships/image" Target="../media/image400.png"/><Relationship Id="rId386" Type="http://schemas.openxmlformats.org/officeDocument/2006/relationships/image" Target="../media/image410.png"/><Relationship Id="rId190" Type="http://schemas.openxmlformats.org/officeDocument/2006/relationships/customXml" Target="../ink/ink1624.xml"/><Relationship Id="rId204" Type="http://schemas.openxmlformats.org/officeDocument/2006/relationships/image" Target="../media/image321.png"/><Relationship Id="rId225" Type="http://schemas.openxmlformats.org/officeDocument/2006/relationships/image" Target="../media/image331.png"/><Relationship Id="rId246" Type="http://schemas.openxmlformats.org/officeDocument/2006/relationships/customXml" Target="../ink/ink1653.xml"/><Relationship Id="rId267" Type="http://schemas.openxmlformats.org/officeDocument/2006/relationships/customXml" Target="../ink/ink1664.xml"/><Relationship Id="rId288" Type="http://schemas.openxmlformats.org/officeDocument/2006/relationships/customXml" Target="../ink/ink1675.xml"/><Relationship Id="rId411" Type="http://schemas.openxmlformats.org/officeDocument/2006/relationships/customXml" Target="../ink/ink1738.xml"/><Relationship Id="rId106" Type="http://schemas.openxmlformats.org/officeDocument/2006/relationships/image" Target="../media/image273.png"/><Relationship Id="rId127" Type="http://schemas.openxmlformats.org/officeDocument/2006/relationships/customXml" Target="../ink/ink1592.xml"/><Relationship Id="rId313" Type="http://schemas.openxmlformats.org/officeDocument/2006/relationships/customXml" Target="../ink/ink1688.xml"/><Relationship Id="rId10" Type="http://schemas.openxmlformats.org/officeDocument/2006/relationships/image" Target="../media/image227.png"/><Relationship Id="rId31" Type="http://schemas.openxmlformats.org/officeDocument/2006/relationships/customXml" Target="../ink/ink1543.xml"/><Relationship Id="rId52" Type="http://schemas.openxmlformats.org/officeDocument/2006/relationships/image" Target="../media/image247.png"/><Relationship Id="rId73" Type="http://schemas.openxmlformats.org/officeDocument/2006/relationships/image" Target="../media/image257.png"/><Relationship Id="rId94" Type="http://schemas.openxmlformats.org/officeDocument/2006/relationships/image" Target="../media/image267.png"/><Relationship Id="rId148" Type="http://schemas.openxmlformats.org/officeDocument/2006/relationships/customXml" Target="../ink/ink1603.xml"/><Relationship Id="rId169" Type="http://schemas.openxmlformats.org/officeDocument/2006/relationships/image" Target="../media/image304.png"/><Relationship Id="rId334" Type="http://schemas.openxmlformats.org/officeDocument/2006/relationships/image" Target="../media/image385.png"/><Relationship Id="rId355" Type="http://schemas.openxmlformats.org/officeDocument/2006/relationships/image" Target="../media/image395.png"/><Relationship Id="rId376" Type="http://schemas.openxmlformats.org/officeDocument/2006/relationships/customXml" Target="../ink/ink1720.xml"/><Relationship Id="rId397" Type="http://schemas.openxmlformats.org/officeDocument/2006/relationships/customXml" Target="../ink/ink1731.xml"/><Relationship Id="rId4" Type="http://schemas.openxmlformats.org/officeDocument/2006/relationships/image" Target="../media/image224.png"/><Relationship Id="rId180" Type="http://schemas.openxmlformats.org/officeDocument/2006/relationships/customXml" Target="../ink/ink1619.xml"/><Relationship Id="rId215" Type="http://schemas.openxmlformats.org/officeDocument/2006/relationships/image" Target="../media/image326.png"/><Relationship Id="rId236" Type="http://schemas.openxmlformats.org/officeDocument/2006/relationships/customXml" Target="../ink/ink1648.xml"/><Relationship Id="rId257" Type="http://schemas.openxmlformats.org/officeDocument/2006/relationships/customXml" Target="../ink/ink1659.xml"/><Relationship Id="rId278" Type="http://schemas.openxmlformats.org/officeDocument/2006/relationships/customXml" Target="../ink/ink1670.xml"/><Relationship Id="rId401" Type="http://schemas.openxmlformats.org/officeDocument/2006/relationships/customXml" Target="../ink/ink1733.xml"/><Relationship Id="rId422" Type="http://schemas.openxmlformats.org/officeDocument/2006/relationships/image" Target="../media/image429.png"/><Relationship Id="rId303" Type="http://schemas.openxmlformats.org/officeDocument/2006/relationships/customXml" Target="../ink/ink1683.xml"/><Relationship Id="rId42" Type="http://schemas.openxmlformats.org/officeDocument/2006/relationships/image" Target="../media/image242.png"/><Relationship Id="rId84" Type="http://schemas.openxmlformats.org/officeDocument/2006/relationships/customXml" Target="../ink/ink1570.xml"/><Relationship Id="rId138" Type="http://schemas.openxmlformats.org/officeDocument/2006/relationships/customXml" Target="../ink/ink1598.xml"/><Relationship Id="rId345" Type="http://schemas.openxmlformats.org/officeDocument/2006/relationships/customXml" Target="../ink/ink1704.xml"/><Relationship Id="rId387" Type="http://schemas.openxmlformats.org/officeDocument/2006/relationships/customXml" Target="../ink/ink1726.xml"/><Relationship Id="rId191" Type="http://schemas.openxmlformats.org/officeDocument/2006/relationships/image" Target="../media/image315.png"/><Relationship Id="rId205" Type="http://schemas.openxmlformats.org/officeDocument/2006/relationships/customXml" Target="../ink/ink1632.xml"/><Relationship Id="rId247" Type="http://schemas.openxmlformats.org/officeDocument/2006/relationships/image" Target="../media/image342.png"/><Relationship Id="rId412" Type="http://schemas.openxmlformats.org/officeDocument/2006/relationships/image" Target="../media/image424.png"/><Relationship Id="rId107" Type="http://schemas.openxmlformats.org/officeDocument/2006/relationships/customXml" Target="../ink/ink1582.xml"/><Relationship Id="rId289" Type="http://schemas.openxmlformats.org/officeDocument/2006/relationships/image" Target="../media/image363.png"/><Relationship Id="rId11" Type="http://schemas.openxmlformats.org/officeDocument/2006/relationships/customXml" Target="../ink/ink1533.xml"/><Relationship Id="rId53" Type="http://schemas.openxmlformats.org/officeDocument/2006/relationships/customXml" Target="../ink/ink1554.xml"/><Relationship Id="rId149" Type="http://schemas.openxmlformats.org/officeDocument/2006/relationships/image" Target="../media/image294.png"/><Relationship Id="rId314" Type="http://schemas.openxmlformats.org/officeDocument/2006/relationships/image" Target="../media/image375.png"/><Relationship Id="rId356" Type="http://schemas.openxmlformats.org/officeDocument/2006/relationships/customXml" Target="../ink/ink1710.xml"/><Relationship Id="rId398" Type="http://schemas.openxmlformats.org/officeDocument/2006/relationships/image" Target="../media/image417.png"/><Relationship Id="rId95" Type="http://schemas.openxmlformats.org/officeDocument/2006/relationships/customXml" Target="../ink/ink1576.xml"/><Relationship Id="rId160" Type="http://schemas.openxmlformats.org/officeDocument/2006/relationships/customXml" Target="../ink/ink1609.xml"/><Relationship Id="rId216" Type="http://schemas.openxmlformats.org/officeDocument/2006/relationships/customXml" Target="../ink/ink1638.xml"/><Relationship Id="rId423" Type="http://schemas.openxmlformats.org/officeDocument/2006/relationships/customXml" Target="../ink/ink1744.xml"/><Relationship Id="rId258" Type="http://schemas.openxmlformats.org/officeDocument/2006/relationships/image" Target="../media/image348.png"/><Relationship Id="rId22" Type="http://schemas.openxmlformats.org/officeDocument/2006/relationships/image" Target="../media/image233.png"/><Relationship Id="rId64" Type="http://schemas.openxmlformats.org/officeDocument/2006/relationships/customXml" Target="../ink/ink1560.xml"/><Relationship Id="rId118" Type="http://schemas.openxmlformats.org/officeDocument/2006/relationships/image" Target="../media/image279.png"/><Relationship Id="rId325" Type="http://schemas.openxmlformats.org/officeDocument/2006/relationships/customXml" Target="../ink/ink1694.xml"/><Relationship Id="rId367" Type="http://schemas.openxmlformats.org/officeDocument/2006/relationships/image" Target="../media/image401.png"/><Relationship Id="rId171" Type="http://schemas.openxmlformats.org/officeDocument/2006/relationships/image" Target="../media/image305.png"/><Relationship Id="rId227" Type="http://schemas.openxmlformats.org/officeDocument/2006/relationships/image" Target="../media/image332.png"/><Relationship Id="rId269" Type="http://schemas.openxmlformats.org/officeDocument/2006/relationships/customXml" Target="../ink/ink1665.xml"/><Relationship Id="rId33" Type="http://schemas.openxmlformats.org/officeDocument/2006/relationships/customXml" Target="../ink/ink1544.xml"/><Relationship Id="rId129" Type="http://schemas.openxmlformats.org/officeDocument/2006/relationships/image" Target="../media/image284.png"/><Relationship Id="rId280" Type="http://schemas.openxmlformats.org/officeDocument/2006/relationships/customXml" Target="../ink/ink1671.xml"/><Relationship Id="rId336" Type="http://schemas.openxmlformats.org/officeDocument/2006/relationships/image" Target="../media/image386.png"/><Relationship Id="rId75" Type="http://schemas.openxmlformats.org/officeDocument/2006/relationships/image" Target="../media/image258.png"/><Relationship Id="rId140" Type="http://schemas.openxmlformats.org/officeDocument/2006/relationships/customXml" Target="../ink/ink1599.xml"/><Relationship Id="rId182" Type="http://schemas.openxmlformats.org/officeDocument/2006/relationships/customXml" Target="../ink/ink1620.xml"/><Relationship Id="rId378" Type="http://schemas.openxmlformats.org/officeDocument/2006/relationships/image" Target="../media/image406.png"/><Relationship Id="rId403" Type="http://schemas.openxmlformats.org/officeDocument/2006/relationships/customXml" Target="../ink/ink1734.xml"/><Relationship Id="rId6" Type="http://schemas.openxmlformats.org/officeDocument/2006/relationships/image" Target="../media/image225.png"/><Relationship Id="rId238" Type="http://schemas.openxmlformats.org/officeDocument/2006/relationships/customXml" Target="../ink/ink1649.xml"/><Relationship Id="rId291" Type="http://schemas.openxmlformats.org/officeDocument/2006/relationships/customXml" Target="../ink/ink1677.xml"/><Relationship Id="rId305" Type="http://schemas.openxmlformats.org/officeDocument/2006/relationships/customXml" Target="../ink/ink1684.xml"/><Relationship Id="rId347" Type="http://schemas.openxmlformats.org/officeDocument/2006/relationships/customXml" Target="../ink/ink1705.xml"/><Relationship Id="rId44" Type="http://schemas.openxmlformats.org/officeDocument/2006/relationships/image" Target="../media/image243.png"/><Relationship Id="rId86" Type="http://schemas.openxmlformats.org/officeDocument/2006/relationships/customXml" Target="../ink/ink1571.xml"/><Relationship Id="rId151" Type="http://schemas.openxmlformats.org/officeDocument/2006/relationships/image" Target="../media/image295.png"/><Relationship Id="rId389" Type="http://schemas.openxmlformats.org/officeDocument/2006/relationships/customXml" Target="../ink/ink1727.xml"/><Relationship Id="rId193" Type="http://schemas.openxmlformats.org/officeDocument/2006/relationships/image" Target="../media/image316.png"/><Relationship Id="rId207" Type="http://schemas.openxmlformats.org/officeDocument/2006/relationships/customXml" Target="../ink/ink1633.xml"/><Relationship Id="rId249" Type="http://schemas.openxmlformats.org/officeDocument/2006/relationships/customXml" Target="../ink/ink1655.xml"/><Relationship Id="rId414" Type="http://schemas.openxmlformats.org/officeDocument/2006/relationships/image" Target="../media/image425.png"/><Relationship Id="rId13" Type="http://schemas.openxmlformats.org/officeDocument/2006/relationships/customXml" Target="../ink/ink1534.xml"/><Relationship Id="rId109" Type="http://schemas.openxmlformats.org/officeDocument/2006/relationships/customXml" Target="../ink/ink1583.xml"/><Relationship Id="rId260" Type="http://schemas.openxmlformats.org/officeDocument/2006/relationships/image" Target="../media/image349.png"/><Relationship Id="rId316" Type="http://schemas.openxmlformats.org/officeDocument/2006/relationships/image" Target="../media/image376.png"/><Relationship Id="rId55" Type="http://schemas.openxmlformats.org/officeDocument/2006/relationships/customXml" Target="../ink/ink1555.xml"/><Relationship Id="rId97" Type="http://schemas.openxmlformats.org/officeDocument/2006/relationships/customXml" Target="../ink/ink1577.xml"/><Relationship Id="rId120" Type="http://schemas.openxmlformats.org/officeDocument/2006/relationships/image" Target="../media/image280.png"/><Relationship Id="rId358" Type="http://schemas.openxmlformats.org/officeDocument/2006/relationships/customXml" Target="../ink/ink1711.xml"/><Relationship Id="rId162" Type="http://schemas.openxmlformats.org/officeDocument/2006/relationships/customXml" Target="../ink/ink1610.xml"/><Relationship Id="rId218" Type="http://schemas.openxmlformats.org/officeDocument/2006/relationships/customXml" Target="../ink/ink1639.xml"/><Relationship Id="rId425" Type="http://schemas.openxmlformats.org/officeDocument/2006/relationships/customXml" Target="../ink/ink1745.xml"/><Relationship Id="rId271" Type="http://schemas.openxmlformats.org/officeDocument/2006/relationships/customXml" Target="../ink/ink1666.xml"/><Relationship Id="rId24" Type="http://schemas.openxmlformats.org/officeDocument/2006/relationships/image" Target="../media/image234.png"/><Relationship Id="rId66" Type="http://schemas.openxmlformats.org/officeDocument/2006/relationships/customXml" Target="../ink/ink1561.xml"/><Relationship Id="rId131" Type="http://schemas.openxmlformats.org/officeDocument/2006/relationships/image" Target="../media/image285.png"/><Relationship Id="rId327" Type="http://schemas.openxmlformats.org/officeDocument/2006/relationships/customXml" Target="../ink/ink1695.xml"/><Relationship Id="rId369" Type="http://schemas.openxmlformats.org/officeDocument/2006/relationships/image" Target="../media/image402.png"/><Relationship Id="rId173" Type="http://schemas.openxmlformats.org/officeDocument/2006/relationships/image" Target="../media/image306.png"/><Relationship Id="rId229" Type="http://schemas.openxmlformats.org/officeDocument/2006/relationships/image" Target="../media/image333.png"/><Relationship Id="rId380" Type="http://schemas.openxmlformats.org/officeDocument/2006/relationships/image" Target="../media/image407.png"/><Relationship Id="rId240" Type="http://schemas.openxmlformats.org/officeDocument/2006/relationships/customXml" Target="../ink/ink1650.xml"/><Relationship Id="rId35" Type="http://schemas.openxmlformats.org/officeDocument/2006/relationships/customXml" Target="../ink/ink1545.xml"/><Relationship Id="rId77" Type="http://schemas.openxmlformats.org/officeDocument/2006/relationships/image" Target="../media/image259.png"/><Relationship Id="rId100" Type="http://schemas.openxmlformats.org/officeDocument/2006/relationships/image" Target="../media/image270.png"/><Relationship Id="rId282" Type="http://schemas.openxmlformats.org/officeDocument/2006/relationships/customXml" Target="../ink/ink1672.xml"/><Relationship Id="rId338" Type="http://schemas.openxmlformats.org/officeDocument/2006/relationships/image" Target="../media/image387.png"/><Relationship Id="rId8" Type="http://schemas.openxmlformats.org/officeDocument/2006/relationships/image" Target="../media/image226.png"/><Relationship Id="rId142" Type="http://schemas.openxmlformats.org/officeDocument/2006/relationships/customXml" Target="../ink/ink1600.xml"/><Relationship Id="rId184" Type="http://schemas.openxmlformats.org/officeDocument/2006/relationships/customXml" Target="../ink/ink1621.xml"/><Relationship Id="rId391" Type="http://schemas.openxmlformats.org/officeDocument/2006/relationships/customXml" Target="../ink/ink1728.xml"/><Relationship Id="rId405" Type="http://schemas.openxmlformats.org/officeDocument/2006/relationships/customXml" Target="../ink/ink1735.xml"/><Relationship Id="rId251" Type="http://schemas.openxmlformats.org/officeDocument/2006/relationships/customXml" Target="../ink/ink1656.xml"/><Relationship Id="rId46" Type="http://schemas.openxmlformats.org/officeDocument/2006/relationships/image" Target="../media/image244.png"/><Relationship Id="rId293" Type="http://schemas.openxmlformats.org/officeDocument/2006/relationships/customXml" Target="../ink/ink1678.xml"/><Relationship Id="rId307" Type="http://schemas.openxmlformats.org/officeDocument/2006/relationships/customXml" Target="../ink/ink1685.xml"/><Relationship Id="rId349" Type="http://schemas.openxmlformats.org/officeDocument/2006/relationships/customXml" Target="../ink/ink1706.xml"/><Relationship Id="rId88" Type="http://schemas.openxmlformats.org/officeDocument/2006/relationships/customXml" Target="../ink/ink1572.xml"/><Relationship Id="rId111" Type="http://schemas.openxmlformats.org/officeDocument/2006/relationships/customXml" Target="../ink/ink1584.xml"/><Relationship Id="rId153" Type="http://schemas.openxmlformats.org/officeDocument/2006/relationships/image" Target="../media/image296.png"/><Relationship Id="rId195" Type="http://schemas.openxmlformats.org/officeDocument/2006/relationships/customXml" Target="../ink/ink1627.xml"/><Relationship Id="rId209" Type="http://schemas.openxmlformats.org/officeDocument/2006/relationships/customXml" Target="../ink/ink1634.xml"/><Relationship Id="rId360" Type="http://schemas.openxmlformats.org/officeDocument/2006/relationships/customXml" Target="../ink/ink1712.xml"/><Relationship Id="rId416" Type="http://schemas.openxmlformats.org/officeDocument/2006/relationships/image" Target="../media/image426.png"/><Relationship Id="rId220" Type="http://schemas.openxmlformats.org/officeDocument/2006/relationships/customXml" Target="../ink/ink1640.xml"/><Relationship Id="rId15" Type="http://schemas.openxmlformats.org/officeDocument/2006/relationships/customXml" Target="../ink/ink1535.xml"/><Relationship Id="rId57" Type="http://schemas.openxmlformats.org/officeDocument/2006/relationships/image" Target="../media/image249.png"/><Relationship Id="rId262" Type="http://schemas.openxmlformats.org/officeDocument/2006/relationships/image" Target="../media/image350.png"/><Relationship Id="rId318" Type="http://schemas.openxmlformats.org/officeDocument/2006/relationships/image" Target="../media/image377.png"/><Relationship Id="rId99" Type="http://schemas.openxmlformats.org/officeDocument/2006/relationships/customXml" Target="../ink/ink1578.xml"/><Relationship Id="rId122" Type="http://schemas.openxmlformats.org/officeDocument/2006/relationships/image" Target="../media/image281.png"/><Relationship Id="rId164" Type="http://schemas.openxmlformats.org/officeDocument/2006/relationships/customXml" Target="../ink/ink1611.xml"/><Relationship Id="rId371" Type="http://schemas.openxmlformats.org/officeDocument/2006/relationships/image" Target="../media/image403.png"/><Relationship Id="rId26" Type="http://schemas.openxmlformats.org/officeDocument/2006/relationships/image" Target="../media/image52.png"/><Relationship Id="rId231" Type="http://schemas.openxmlformats.org/officeDocument/2006/relationships/image" Target="../media/image334.png"/><Relationship Id="rId273" Type="http://schemas.openxmlformats.org/officeDocument/2006/relationships/customXml" Target="../ink/ink1667.xml"/><Relationship Id="rId329" Type="http://schemas.openxmlformats.org/officeDocument/2006/relationships/customXml" Target="../ink/ink1696.xml"/><Relationship Id="rId68" Type="http://schemas.openxmlformats.org/officeDocument/2006/relationships/customXml" Target="../ink/ink1562.xml"/><Relationship Id="rId133" Type="http://schemas.openxmlformats.org/officeDocument/2006/relationships/image" Target="../media/image286.png"/><Relationship Id="rId175" Type="http://schemas.openxmlformats.org/officeDocument/2006/relationships/image" Target="../media/image307.png"/><Relationship Id="rId340" Type="http://schemas.openxmlformats.org/officeDocument/2006/relationships/image" Target="../media/image388.png"/><Relationship Id="rId200" Type="http://schemas.openxmlformats.org/officeDocument/2006/relationships/image" Target="../media/image319.png"/><Relationship Id="rId382" Type="http://schemas.openxmlformats.org/officeDocument/2006/relationships/image" Target="../media/image408.png"/><Relationship Id="rId242" Type="http://schemas.openxmlformats.org/officeDocument/2006/relationships/customXml" Target="../ink/ink1651.xml"/><Relationship Id="rId284" Type="http://schemas.openxmlformats.org/officeDocument/2006/relationships/customXml" Target="../ink/ink1673.xml"/><Relationship Id="rId37" Type="http://schemas.openxmlformats.org/officeDocument/2006/relationships/customXml" Target="../ink/ink1546.xml"/><Relationship Id="rId79" Type="http://schemas.openxmlformats.org/officeDocument/2006/relationships/image" Target="../media/image260.png"/><Relationship Id="rId102" Type="http://schemas.openxmlformats.org/officeDocument/2006/relationships/image" Target="../media/image271.png"/><Relationship Id="rId144" Type="http://schemas.openxmlformats.org/officeDocument/2006/relationships/customXml" Target="../ink/ink1601.xml"/><Relationship Id="rId90" Type="http://schemas.openxmlformats.org/officeDocument/2006/relationships/customXml" Target="../ink/ink1573.xml"/><Relationship Id="rId186" Type="http://schemas.openxmlformats.org/officeDocument/2006/relationships/customXml" Target="../ink/ink1622.xml"/><Relationship Id="rId351" Type="http://schemas.openxmlformats.org/officeDocument/2006/relationships/customXml" Target="../ink/ink1707.xml"/><Relationship Id="rId393" Type="http://schemas.openxmlformats.org/officeDocument/2006/relationships/customXml" Target="../ink/ink1729.xml"/><Relationship Id="rId407" Type="http://schemas.openxmlformats.org/officeDocument/2006/relationships/customXml" Target="../ink/ink1736.xml"/><Relationship Id="rId211" Type="http://schemas.openxmlformats.org/officeDocument/2006/relationships/customXml" Target="../ink/ink1635.xml"/><Relationship Id="rId253" Type="http://schemas.openxmlformats.org/officeDocument/2006/relationships/customXml" Target="../ink/ink1657.xml"/><Relationship Id="rId295" Type="http://schemas.openxmlformats.org/officeDocument/2006/relationships/customXml" Target="../ink/ink1679.xml"/><Relationship Id="rId309" Type="http://schemas.openxmlformats.org/officeDocument/2006/relationships/customXml" Target="../ink/ink1686.xml"/><Relationship Id="rId48" Type="http://schemas.openxmlformats.org/officeDocument/2006/relationships/image" Target="../media/image245.png"/><Relationship Id="rId113" Type="http://schemas.openxmlformats.org/officeDocument/2006/relationships/customXml" Target="../ink/ink1585.xml"/><Relationship Id="rId320" Type="http://schemas.openxmlformats.org/officeDocument/2006/relationships/image" Target="../media/image378.png"/><Relationship Id="rId155" Type="http://schemas.openxmlformats.org/officeDocument/2006/relationships/image" Target="../media/image297.png"/><Relationship Id="rId197" Type="http://schemas.openxmlformats.org/officeDocument/2006/relationships/customXml" Target="../ink/ink1628.xml"/><Relationship Id="rId362" Type="http://schemas.openxmlformats.org/officeDocument/2006/relationships/customXml" Target="../ink/ink1713.xml"/><Relationship Id="rId418" Type="http://schemas.openxmlformats.org/officeDocument/2006/relationships/image" Target="../media/image427.png"/><Relationship Id="rId222" Type="http://schemas.openxmlformats.org/officeDocument/2006/relationships/customXml" Target="../ink/ink1641.xml"/><Relationship Id="rId264" Type="http://schemas.openxmlformats.org/officeDocument/2006/relationships/image" Target="../media/image351.png"/><Relationship Id="rId17" Type="http://schemas.openxmlformats.org/officeDocument/2006/relationships/customXml" Target="../ink/ink1536.xml"/><Relationship Id="rId59" Type="http://schemas.openxmlformats.org/officeDocument/2006/relationships/image" Target="../media/image250.png"/><Relationship Id="rId124" Type="http://schemas.openxmlformats.org/officeDocument/2006/relationships/image" Target="../media/image282.png"/></Relationships>
</file>

<file path=ppt/slides/_rels/slide25.xml.rels><?xml version="1.0" encoding="UTF-8" standalone="yes"?>
<Relationships xmlns="http://schemas.openxmlformats.org/package/2006/relationships"><Relationship Id="rId117" Type="http://schemas.openxmlformats.org/officeDocument/2006/relationships/image" Target="../media/image462.png"/><Relationship Id="rId21" Type="http://schemas.openxmlformats.org/officeDocument/2006/relationships/image" Target="../media/image232.png"/><Relationship Id="rId324" Type="http://schemas.openxmlformats.org/officeDocument/2006/relationships/image" Target="../media/image563.png"/><Relationship Id="rId531" Type="http://schemas.openxmlformats.org/officeDocument/2006/relationships/image" Target="../media/image663.png"/><Relationship Id="rId170" Type="http://schemas.openxmlformats.org/officeDocument/2006/relationships/customXml" Target="../ink/ink1830.xml"/><Relationship Id="rId268" Type="http://schemas.openxmlformats.org/officeDocument/2006/relationships/customXml" Target="../ink/ink1880.xml"/><Relationship Id="rId475" Type="http://schemas.openxmlformats.org/officeDocument/2006/relationships/customXml" Target="../ink/ink1986.xml"/><Relationship Id="rId32" Type="http://schemas.openxmlformats.org/officeDocument/2006/relationships/customXml" Target="../ink/ink1760.xml"/><Relationship Id="rId128" Type="http://schemas.openxmlformats.org/officeDocument/2006/relationships/customXml" Target="../ink/ink1808.xml"/><Relationship Id="rId335" Type="http://schemas.openxmlformats.org/officeDocument/2006/relationships/customXml" Target="../ink/ink1914.xml"/><Relationship Id="rId542" Type="http://schemas.openxmlformats.org/officeDocument/2006/relationships/customXml" Target="../ink/ink2021.xml"/><Relationship Id="rId181" Type="http://schemas.openxmlformats.org/officeDocument/2006/relationships/customXml" Target="../ink/ink1836.xml"/><Relationship Id="rId402" Type="http://schemas.openxmlformats.org/officeDocument/2006/relationships/customXml" Target="../ink/ink1949.xml"/><Relationship Id="rId279" Type="http://schemas.openxmlformats.org/officeDocument/2006/relationships/image" Target="../media/image541.png"/><Relationship Id="rId486" Type="http://schemas.openxmlformats.org/officeDocument/2006/relationships/customXml" Target="../ink/ink1992.xml"/><Relationship Id="rId43" Type="http://schemas.openxmlformats.org/officeDocument/2006/relationships/image" Target="../media/image242.png"/><Relationship Id="rId139" Type="http://schemas.openxmlformats.org/officeDocument/2006/relationships/image" Target="../media/image472.png"/><Relationship Id="rId346" Type="http://schemas.openxmlformats.org/officeDocument/2006/relationships/image" Target="../media/image574.png"/><Relationship Id="rId85" Type="http://schemas.openxmlformats.org/officeDocument/2006/relationships/image" Target="../media/image446.png"/><Relationship Id="rId150" Type="http://schemas.openxmlformats.org/officeDocument/2006/relationships/customXml" Target="../ink/ink1820.xml"/><Relationship Id="rId192" Type="http://schemas.openxmlformats.org/officeDocument/2006/relationships/image" Target="../media/image498.png"/><Relationship Id="rId206" Type="http://schemas.openxmlformats.org/officeDocument/2006/relationships/image" Target="../media/image505.png"/><Relationship Id="rId413" Type="http://schemas.openxmlformats.org/officeDocument/2006/relationships/customXml" Target="../ink/ink1955.xml"/><Relationship Id="rId248" Type="http://schemas.openxmlformats.org/officeDocument/2006/relationships/customXml" Target="../ink/ink1870.xml"/><Relationship Id="rId455" Type="http://schemas.openxmlformats.org/officeDocument/2006/relationships/customXml" Target="../ink/ink1976.xml"/><Relationship Id="rId497" Type="http://schemas.openxmlformats.org/officeDocument/2006/relationships/image" Target="../media/image647.png"/><Relationship Id="rId12" Type="http://schemas.openxmlformats.org/officeDocument/2006/relationships/customXml" Target="../ink/ink1750.xml"/><Relationship Id="rId108" Type="http://schemas.openxmlformats.org/officeDocument/2006/relationships/customXml" Target="../ink/ink1798.xml"/><Relationship Id="rId315" Type="http://schemas.openxmlformats.org/officeDocument/2006/relationships/image" Target="../media/image559.png"/><Relationship Id="rId357" Type="http://schemas.openxmlformats.org/officeDocument/2006/relationships/image" Target="../media/image579.png"/><Relationship Id="rId522" Type="http://schemas.openxmlformats.org/officeDocument/2006/relationships/customXml" Target="../ink/ink2011.xml"/><Relationship Id="rId54" Type="http://schemas.openxmlformats.org/officeDocument/2006/relationships/customXml" Target="../ink/ink1771.xml"/><Relationship Id="rId96" Type="http://schemas.openxmlformats.org/officeDocument/2006/relationships/customXml" Target="../ink/ink1792.xml"/><Relationship Id="rId161" Type="http://schemas.openxmlformats.org/officeDocument/2006/relationships/image" Target="../media/image483.png"/><Relationship Id="rId217" Type="http://schemas.openxmlformats.org/officeDocument/2006/relationships/customXml" Target="../ink/ink1854.xml"/><Relationship Id="rId399" Type="http://schemas.openxmlformats.org/officeDocument/2006/relationships/image" Target="../media/image599.png"/><Relationship Id="rId259" Type="http://schemas.openxmlformats.org/officeDocument/2006/relationships/image" Target="../media/image531.png"/><Relationship Id="rId424" Type="http://schemas.openxmlformats.org/officeDocument/2006/relationships/image" Target="../media/image611.png"/><Relationship Id="rId466" Type="http://schemas.openxmlformats.org/officeDocument/2006/relationships/image" Target="../media/image632.png"/><Relationship Id="rId23" Type="http://schemas.openxmlformats.org/officeDocument/2006/relationships/image" Target="../media/image233.png"/><Relationship Id="rId119" Type="http://schemas.openxmlformats.org/officeDocument/2006/relationships/image" Target="../media/image463.png"/><Relationship Id="rId270" Type="http://schemas.openxmlformats.org/officeDocument/2006/relationships/customXml" Target="../ink/ink1881.xml"/><Relationship Id="rId326" Type="http://schemas.openxmlformats.org/officeDocument/2006/relationships/image" Target="../media/image564.png"/><Relationship Id="rId533" Type="http://schemas.openxmlformats.org/officeDocument/2006/relationships/image" Target="../media/image664.png"/><Relationship Id="rId65" Type="http://schemas.openxmlformats.org/officeDocument/2006/relationships/image" Target="../media/image436.png"/><Relationship Id="rId130" Type="http://schemas.openxmlformats.org/officeDocument/2006/relationships/customXml" Target="../ink/ink1810.xml"/><Relationship Id="rId368" Type="http://schemas.openxmlformats.org/officeDocument/2006/relationships/image" Target="../media/image584.png"/><Relationship Id="rId172" Type="http://schemas.openxmlformats.org/officeDocument/2006/relationships/customXml" Target="../ink/ink1831.xml"/><Relationship Id="rId228" Type="http://schemas.openxmlformats.org/officeDocument/2006/relationships/customXml" Target="../ink/ink1860.xml"/><Relationship Id="rId435" Type="http://schemas.openxmlformats.org/officeDocument/2006/relationships/customXml" Target="../ink/ink1966.xml"/><Relationship Id="rId477" Type="http://schemas.openxmlformats.org/officeDocument/2006/relationships/customXml" Target="../ink/ink1987.xml"/><Relationship Id="rId281" Type="http://schemas.openxmlformats.org/officeDocument/2006/relationships/image" Target="../media/image542.png"/><Relationship Id="rId337" Type="http://schemas.openxmlformats.org/officeDocument/2006/relationships/customXml" Target="../ink/ink1915.xml"/><Relationship Id="rId502" Type="http://schemas.openxmlformats.org/officeDocument/2006/relationships/customXml" Target="../ink/ink2000.xml"/><Relationship Id="rId34" Type="http://schemas.openxmlformats.org/officeDocument/2006/relationships/customXml" Target="../ink/ink1761.xml"/><Relationship Id="rId76" Type="http://schemas.openxmlformats.org/officeDocument/2006/relationships/customXml" Target="../ink/ink1782.xml"/><Relationship Id="rId141" Type="http://schemas.openxmlformats.org/officeDocument/2006/relationships/image" Target="../media/image473.png"/><Relationship Id="rId379" Type="http://schemas.openxmlformats.org/officeDocument/2006/relationships/customXml" Target="../ink/ink1937.xml"/><Relationship Id="rId7" Type="http://schemas.openxmlformats.org/officeDocument/2006/relationships/image" Target="../media/image225.png"/><Relationship Id="rId183" Type="http://schemas.openxmlformats.org/officeDocument/2006/relationships/customXml" Target="../ink/ink1837.xml"/><Relationship Id="rId239" Type="http://schemas.openxmlformats.org/officeDocument/2006/relationships/image" Target="../media/image521.png"/><Relationship Id="rId390" Type="http://schemas.openxmlformats.org/officeDocument/2006/relationships/image" Target="../media/image595.png"/><Relationship Id="rId404" Type="http://schemas.openxmlformats.org/officeDocument/2006/relationships/customXml" Target="../ink/ink1950.xml"/><Relationship Id="rId446" Type="http://schemas.openxmlformats.org/officeDocument/2006/relationships/image" Target="../media/image622.png"/><Relationship Id="rId250" Type="http://schemas.openxmlformats.org/officeDocument/2006/relationships/customXml" Target="../ink/ink1871.xml"/><Relationship Id="rId292" Type="http://schemas.openxmlformats.org/officeDocument/2006/relationships/customXml" Target="../ink/ink1892.xml"/><Relationship Id="rId306" Type="http://schemas.openxmlformats.org/officeDocument/2006/relationships/customXml" Target="../ink/ink1899.xml"/><Relationship Id="rId488" Type="http://schemas.openxmlformats.org/officeDocument/2006/relationships/customXml" Target="../ink/ink1993.xml"/><Relationship Id="rId45" Type="http://schemas.openxmlformats.org/officeDocument/2006/relationships/image" Target="../media/image243.png"/><Relationship Id="rId87" Type="http://schemas.openxmlformats.org/officeDocument/2006/relationships/image" Target="../media/image447.png"/><Relationship Id="rId110" Type="http://schemas.openxmlformats.org/officeDocument/2006/relationships/customXml" Target="../ink/ink1799.xml"/><Relationship Id="rId348" Type="http://schemas.openxmlformats.org/officeDocument/2006/relationships/customXml" Target="../ink/ink1921.xml"/><Relationship Id="rId513" Type="http://schemas.openxmlformats.org/officeDocument/2006/relationships/customXml" Target="../ink/ink2006.xml"/><Relationship Id="rId152" Type="http://schemas.openxmlformats.org/officeDocument/2006/relationships/customXml" Target="../ink/ink1821.xml"/><Relationship Id="rId194" Type="http://schemas.openxmlformats.org/officeDocument/2006/relationships/image" Target="../media/image499.png"/><Relationship Id="rId208" Type="http://schemas.openxmlformats.org/officeDocument/2006/relationships/image" Target="../media/image506.png"/><Relationship Id="rId415" Type="http://schemas.openxmlformats.org/officeDocument/2006/relationships/customXml" Target="../ink/ink1956.xml"/><Relationship Id="rId457" Type="http://schemas.openxmlformats.org/officeDocument/2006/relationships/customXml" Target="../ink/ink1977.xml"/><Relationship Id="rId261" Type="http://schemas.openxmlformats.org/officeDocument/2006/relationships/image" Target="../media/image532.png"/><Relationship Id="rId499" Type="http://schemas.openxmlformats.org/officeDocument/2006/relationships/image" Target="../media/image648.png"/><Relationship Id="rId14" Type="http://schemas.openxmlformats.org/officeDocument/2006/relationships/customXml" Target="../ink/ink1751.xml"/><Relationship Id="rId56" Type="http://schemas.openxmlformats.org/officeDocument/2006/relationships/customXml" Target="../ink/ink1772.xml"/><Relationship Id="rId317" Type="http://schemas.openxmlformats.org/officeDocument/2006/relationships/image" Target="../media/image560.png"/><Relationship Id="rId359" Type="http://schemas.openxmlformats.org/officeDocument/2006/relationships/image" Target="../media/image580.png"/><Relationship Id="rId524" Type="http://schemas.openxmlformats.org/officeDocument/2006/relationships/customXml" Target="../ink/ink2012.xml"/><Relationship Id="rId98" Type="http://schemas.openxmlformats.org/officeDocument/2006/relationships/customXml" Target="../ink/ink1793.xml"/><Relationship Id="rId121" Type="http://schemas.openxmlformats.org/officeDocument/2006/relationships/image" Target="../media/image464.png"/><Relationship Id="rId163" Type="http://schemas.openxmlformats.org/officeDocument/2006/relationships/image" Target="../media/image484.png"/><Relationship Id="rId219" Type="http://schemas.openxmlformats.org/officeDocument/2006/relationships/customXml" Target="../ink/ink1855.xml"/><Relationship Id="rId370" Type="http://schemas.openxmlformats.org/officeDocument/2006/relationships/image" Target="../media/image585.png"/><Relationship Id="rId426" Type="http://schemas.openxmlformats.org/officeDocument/2006/relationships/image" Target="../media/image612.png"/><Relationship Id="rId230" Type="http://schemas.openxmlformats.org/officeDocument/2006/relationships/customXml" Target="../ink/ink1861.xml"/><Relationship Id="rId468" Type="http://schemas.openxmlformats.org/officeDocument/2006/relationships/image" Target="../media/image633.png"/><Relationship Id="rId25" Type="http://schemas.openxmlformats.org/officeDocument/2006/relationships/image" Target="../media/image234.png"/><Relationship Id="rId67" Type="http://schemas.openxmlformats.org/officeDocument/2006/relationships/image" Target="../media/image437.png"/><Relationship Id="rId272" Type="http://schemas.openxmlformats.org/officeDocument/2006/relationships/customXml" Target="../ink/ink1882.xml"/><Relationship Id="rId328" Type="http://schemas.openxmlformats.org/officeDocument/2006/relationships/image" Target="../media/image565.png"/><Relationship Id="rId535" Type="http://schemas.openxmlformats.org/officeDocument/2006/relationships/image" Target="../media/image665.png"/><Relationship Id="rId132" Type="http://schemas.openxmlformats.org/officeDocument/2006/relationships/customXml" Target="../ink/ink1811.xml"/><Relationship Id="rId174" Type="http://schemas.openxmlformats.org/officeDocument/2006/relationships/image" Target="../media/image489.png"/><Relationship Id="rId381" Type="http://schemas.openxmlformats.org/officeDocument/2006/relationships/customXml" Target="../ink/ink1938.xml"/><Relationship Id="rId241" Type="http://schemas.openxmlformats.org/officeDocument/2006/relationships/image" Target="../media/image522.png"/><Relationship Id="rId437" Type="http://schemas.openxmlformats.org/officeDocument/2006/relationships/customXml" Target="../ink/ink1967.xml"/><Relationship Id="rId479" Type="http://schemas.openxmlformats.org/officeDocument/2006/relationships/image" Target="../media/image638.png"/><Relationship Id="rId36" Type="http://schemas.openxmlformats.org/officeDocument/2006/relationships/customXml" Target="../ink/ink1762.xml"/><Relationship Id="rId283" Type="http://schemas.openxmlformats.org/officeDocument/2006/relationships/image" Target="../media/image543.png"/><Relationship Id="rId339" Type="http://schemas.openxmlformats.org/officeDocument/2006/relationships/customXml" Target="../ink/ink1916.xml"/><Relationship Id="rId490" Type="http://schemas.openxmlformats.org/officeDocument/2006/relationships/customXml" Target="../ink/ink1994.xml"/><Relationship Id="rId504" Type="http://schemas.openxmlformats.org/officeDocument/2006/relationships/customXml" Target="../ink/ink2001.xml"/><Relationship Id="rId78" Type="http://schemas.openxmlformats.org/officeDocument/2006/relationships/customXml" Target="../ink/ink1783.xml"/><Relationship Id="rId101" Type="http://schemas.openxmlformats.org/officeDocument/2006/relationships/image" Target="../media/image454.png"/><Relationship Id="rId143" Type="http://schemas.openxmlformats.org/officeDocument/2006/relationships/image" Target="../media/image474.png"/><Relationship Id="rId185" Type="http://schemas.openxmlformats.org/officeDocument/2006/relationships/customXml" Target="../ink/ink1838.xml"/><Relationship Id="rId350" Type="http://schemas.openxmlformats.org/officeDocument/2006/relationships/customXml" Target="../ink/ink1922.xml"/><Relationship Id="rId406" Type="http://schemas.openxmlformats.org/officeDocument/2006/relationships/customXml" Target="../ink/ink1951.xml"/><Relationship Id="rId9" Type="http://schemas.openxmlformats.org/officeDocument/2006/relationships/image" Target="../media/image226.png"/><Relationship Id="rId210" Type="http://schemas.openxmlformats.org/officeDocument/2006/relationships/image" Target="../media/image507.png"/><Relationship Id="rId392" Type="http://schemas.openxmlformats.org/officeDocument/2006/relationships/image" Target="../media/image596.png"/><Relationship Id="rId448" Type="http://schemas.openxmlformats.org/officeDocument/2006/relationships/image" Target="../media/image623.png"/><Relationship Id="rId252" Type="http://schemas.openxmlformats.org/officeDocument/2006/relationships/customXml" Target="../ink/ink1872.xml"/><Relationship Id="rId294" Type="http://schemas.openxmlformats.org/officeDocument/2006/relationships/customXml" Target="../ink/ink1893.xml"/><Relationship Id="rId308" Type="http://schemas.openxmlformats.org/officeDocument/2006/relationships/customXml" Target="../ink/ink1900.xml"/><Relationship Id="rId515" Type="http://schemas.openxmlformats.org/officeDocument/2006/relationships/customXml" Target="../ink/ink2007.xml"/><Relationship Id="rId47" Type="http://schemas.openxmlformats.org/officeDocument/2006/relationships/image" Target="../media/image244.png"/><Relationship Id="rId89" Type="http://schemas.openxmlformats.org/officeDocument/2006/relationships/image" Target="../media/image448.png"/><Relationship Id="rId112" Type="http://schemas.openxmlformats.org/officeDocument/2006/relationships/customXml" Target="../ink/ink1800.xml"/><Relationship Id="rId154" Type="http://schemas.openxmlformats.org/officeDocument/2006/relationships/customXml" Target="../ink/ink1822.xml"/><Relationship Id="rId361" Type="http://schemas.openxmlformats.org/officeDocument/2006/relationships/customXml" Target="../ink/ink1928.xml"/><Relationship Id="rId196" Type="http://schemas.openxmlformats.org/officeDocument/2006/relationships/image" Target="../media/image500.png"/><Relationship Id="rId417" Type="http://schemas.openxmlformats.org/officeDocument/2006/relationships/customXml" Target="../ink/ink1957.xml"/><Relationship Id="rId459" Type="http://schemas.openxmlformats.org/officeDocument/2006/relationships/customXml" Target="../ink/ink1978.xml"/><Relationship Id="rId16" Type="http://schemas.openxmlformats.org/officeDocument/2006/relationships/customXml" Target="../ink/ink1752.xml"/><Relationship Id="rId221" Type="http://schemas.openxmlformats.org/officeDocument/2006/relationships/customXml" Target="../ink/ink1856.xml"/><Relationship Id="rId263" Type="http://schemas.openxmlformats.org/officeDocument/2006/relationships/image" Target="../media/image533.png"/><Relationship Id="rId319" Type="http://schemas.openxmlformats.org/officeDocument/2006/relationships/image" Target="../media/image561.png"/><Relationship Id="rId470" Type="http://schemas.openxmlformats.org/officeDocument/2006/relationships/image" Target="../media/image634.png"/><Relationship Id="rId526" Type="http://schemas.openxmlformats.org/officeDocument/2006/relationships/customXml" Target="../ink/ink2013.xml"/><Relationship Id="rId58" Type="http://schemas.openxmlformats.org/officeDocument/2006/relationships/customXml" Target="../ink/ink1773.xml"/><Relationship Id="rId123" Type="http://schemas.openxmlformats.org/officeDocument/2006/relationships/image" Target="../media/image465.png"/><Relationship Id="rId330" Type="http://schemas.openxmlformats.org/officeDocument/2006/relationships/image" Target="../media/image566.png"/><Relationship Id="rId165" Type="http://schemas.openxmlformats.org/officeDocument/2006/relationships/image" Target="../media/image485.png"/><Relationship Id="rId372" Type="http://schemas.openxmlformats.org/officeDocument/2006/relationships/image" Target="../media/image586.png"/><Relationship Id="rId428" Type="http://schemas.openxmlformats.org/officeDocument/2006/relationships/image" Target="../media/image613.png"/><Relationship Id="rId232" Type="http://schemas.openxmlformats.org/officeDocument/2006/relationships/customXml" Target="../ink/ink1862.xml"/><Relationship Id="rId274" Type="http://schemas.openxmlformats.org/officeDocument/2006/relationships/customXml" Target="../ink/ink1883.xml"/><Relationship Id="rId481" Type="http://schemas.openxmlformats.org/officeDocument/2006/relationships/image" Target="../media/image639.png"/><Relationship Id="rId27" Type="http://schemas.openxmlformats.org/officeDocument/2006/relationships/image" Target="../media/image52.png"/><Relationship Id="rId69" Type="http://schemas.openxmlformats.org/officeDocument/2006/relationships/image" Target="../media/image438.png"/><Relationship Id="rId134" Type="http://schemas.openxmlformats.org/officeDocument/2006/relationships/customXml" Target="../ink/ink1812.xml"/><Relationship Id="rId537" Type="http://schemas.openxmlformats.org/officeDocument/2006/relationships/image" Target="../media/image666.png"/><Relationship Id="rId80" Type="http://schemas.openxmlformats.org/officeDocument/2006/relationships/customXml" Target="../ink/ink1784.xml"/><Relationship Id="rId176" Type="http://schemas.openxmlformats.org/officeDocument/2006/relationships/image" Target="../media/image490.png"/><Relationship Id="rId341" Type="http://schemas.openxmlformats.org/officeDocument/2006/relationships/customXml" Target="../ink/ink1917.xml"/><Relationship Id="rId383" Type="http://schemas.openxmlformats.org/officeDocument/2006/relationships/customXml" Target="../ink/ink1939.xml"/><Relationship Id="rId439" Type="http://schemas.openxmlformats.org/officeDocument/2006/relationships/customXml" Target="../ink/ink1968.xml"/><Relationship Id="rId201" Type="http://schemas.openxmlformats.org/officeDocument/2006/relationships/customXml" Target="../ink/ink1846.xml"/><Relationship Id="rId243" Type="http://schemas.openxmlformats.org/officeDocument/2006/relationships/image" Target="../media/image523.png"/><Relationship Id="rId285" Type="http://schemas.openxmlformats.org/officeDocument/2006/relationships/image" Target="../media/image544.png"/><Relationship Id="rId450" Type="http://schemas.openxmlformats.org/officeDocument/2006/relationships/image" Target="../media/image624.png"/><Relationship Id="rId506" Type="http://schemas.openxmlformats.org/officeDocument/2006/relationships/customXml" Target="../ink/ink2002.xml"/><Relationship Id="rId38" Type="http://schemas.openxmlformats.org/officeDocument/2006/relationships/customXml" Target="../ink/ink1763.xml"/><Relationship Id="rId103" Type="http://schemas.openxmlformats.org/officeDocument/2006/relationships/image" Target="../media/image455.png"/><Relationship Id="rId310" Type="http://schemas.openxmlformats.org/officeDocument/2006/relationships/customXml" Target="../ink/ink1901.xml"/><Relationship Id="rId492" Type="http://schemas.openxmlformats.org/officeDocument/2006/relationships/customXml" Target="../ink/ink1995.xml"/><Relationship Id="rId91" Type="http://schemas.openxmlformats.org/officeDocument/2006/relationships/image" Target="../media/image449.png"/><Relationship Id="rId145" Type="http://schemas.openxmlformats.org/officeDocument/2006/relationships/image" Target="../media/image475.png"/><Relationship Id="rId187" Type="http://schemas.openxmlformats.org/officeDocument/2006/relationships/customXml" Target="../ink/ink1839.xml"/><Relationship Id="rId352" Type="http://schemas.openxmlformats.org/officeDocument/2006/relationships/customXml" Target="../ink/ink1923.xml"/><Relationship Id="rId394" Type="http://schemas.openxmlformats.org/officeDocument/2006/relationships/image" Target="../media/image597.png"/><Relationship Id="rId408" Type="http://schemas.openxmlformats.org/officeDocument/2006/relationships/customXml" Target="../ink/ink1952.xml"/><Relationship Id="rId212" Type="http://schemas.openxmlformats.org/officeDocument/2006/relationships/image" Target="../media/image508.png"/><Relationship Id="rId254" Type="http://schemas.openxmlformats.org/officeDocument/2006/relationships/customXml" Target="../ink/ink1873.xml"/><Relationship Id="rId49" Type="http://schemas.openxmlformats.org/officeDocument/2006/relationships/image" Target="../media/image245.png"/><Relationship Id="rId114" Type="http://schemas.openxmlformats.org/officeDocument/2006/relationships/customXml" Target="../ink/ink1801.xml"/><Relationship Id="rId296" Type="http://schemas.openxmlformats.org/officeDocument/2006/relationships/customXml" Target="../ink/ink1894.xml"/><Relationship Id="rId461" Type="http://schemas.openxmlformats.org/officeDocument/2006/relationships/customXml" Target="../ink/ink1979.xml"/><Relationship Id="rId517" Type="http://schemas.openxmlformats.org/officeDocument/2006/relationships/image" Target="../media/image656.png"/><Relationship Id="rId60" Type="http://schemas.openxmlformats.org/officeDocument/2006/relationships/customXml" Target="../ink/ink1774.xml"/><Relationship Id="rId156" Type="http://schemas.openxmlformats.org/officeDocument/2006/relationships/customXml" Target="../ink/ink1823.xml"/><Relationship Id="rId198" Type="http://schemas.openxmlformats.org/officeDocument/2006/relationships/image" Target="../media/image501.png"/><Relationship Id="rId321" Type="http://schemas.openxmlformats.org/officeDocument/2006/relationships/image" Target="../media/image562.png"/><Relationship Id="rId363" Type="http://schemas.openxmlformats.org/officeDocument/2006/relationships/customXml" Target="../ink/ink1929.xml"/><Relationship Id="rId419" Type="http://schemas.openxmlformats.org/officeDocument/2006/relationships/customXml" Target="../ink/ink1958.xml"/><Relationship Id="rId223" Type="http://schemas.openxmlformats.org/officeDocument/2006/relationships/image" Target="../media/image513.png"/><Relationship Id="rId430" Type="http://schemas.openxmlformats.org/officeDocument/2006/relationships/image" Target="../media/image614.png"/><Relationship Id="rId18" Type="http://schemas.openxmlformats.org/officeDocument/2006/relationships/customXml" Target="../ink/ink1753.xml"/><Relationship Id="rId265" Type="http://schemas.openxmlformats.org/officeDocument/2006/relationships/image" Target="../media/image534.png"/><Relationship Id="rId472" Type="http://schemas.openxmlformats.org/officeDocument/2006/relationships/image" Target="../media/image635.png"/><Relationship Id="rId528" Type="http://schemas.openxmlformats.org/officeDocument/2006/relationships/customXml" Target="../ink/ink2014.xml"/><Relationship Id="rId125" Type="http://schemas.openxmlformats.org/officeDocument/2006/relationships/image" Target="../media/image466.png"/><Relationship Id="rId167" Type="http://schemas.openxmlformats.org/officeDocument/2006/relationships/image" Target="../media/image486.png"/><Relationship Id="rId332" Type="http://schemas.openxmlformats.org/officeDocument/2006/relationships/image" Target="../media/image567.png"/><Relationship Id="rId374" Type="http://schemas.openxmlformats.org/officeDocument/2006/relationships/image" Target="../media/image587.png"/><Relationship Id="rId71" Type="http://schemas.openxmlformats.org/officeDocument/2006/relationships/image" Target="../media/image439.png"/><Relationship Id="rId234" Type="http://schemas.openxmlformats.org/officeDocument/2006/relationships/customXml" Target="../ink/ink1863.xml"/><Relationship Id="rId2" Type="http://schemas.openxmlformats.org/officeDocument/2006/relationships/image" Target="../media/image3000.png"/><Relationship Id="rId29" Type="http://schemas.openxmlformats.org/officeDocument/2006/relationships/image" Target="../media/image235.png"/><Relationship Id="rId276" Type="http://schemas.openxmlformats.org/officeDocument/2006/relationships/customXml" Target="../ink/ink1884.xml"/><Relationship Id="rId441" Type="http://schemas.openxmlformats.org/officeDocument/2006/relationships/customXml" Target="../ink/ink1969.xml"/><Relationship Id="rId483" Type="http://schemas.openxmlformats.org/officeDocument/2006/relationships/image" Target="../media/image640.png"/><Relationship Id="rId539" Type="http://schemas.openxmlformats.org/officeDocument/2006/relationships/image" Target="../media/image667.png"/><Relationship Id="rId40" Type="http://schemas.openxmlformats.org/officeDocument/2006/relationships/customXml" Target="../ink/ink1764.xml"/><Relationship Id="rId136" Type="http://schemas.openxmlformats.org/officeDocument/2006/relationships/customXml" Target="../ink/ink1813.xml"/><Relationship Id="rId178" Type="http://schemas.openxmlformats.org/officeDocument/2006/relationships/image" Target="../media/image491.png"/><Relationship Id="rId301" Type="http://schemas.openxmlformats.org/officeDocument/2006/relationships/image" Target="../media/image552.png"/><Relationship Id="rId343" Type="http://schemas.openxmlformats.org/officeDocument/2006/relationships/customXml" Target="../ink/ink1918.xml"/><Relationship Id="rId82" Type="http://schemas.openxmlformats.org/officeDocument/2006/relationships/customXml" Target="../ink/ink1785.xml"/><Relationship Id="rId203" Type="http://schemas.openxmlformats.org/officeDocument/2006/relationships/customXml" Target="../ink/ink1847.xml"/><Relationship Id="rId385" Type="http://schemas.openxmlformats.org/officeDocument/2006/relationships/customXml" Target="../ink/ink1940.xml"/><Relationship Id="rId245" Type="http://schemas.openxmlformats.org/officeDocument/2006/relationships/image" Target="../media/image524.png"/><Relationship Id="rId287" Type="http://schemas.openxmlformats.org/officeDocument/2006/relationships/image" Target="../media/image545.png"/><Relationship Id="rId410" Type="http://schemas.openxmlformats.org/officeDocument/2006/relationships/image" Target="../media/image604.png"/><Relationship Id="rId452" Type="http://schemas.openxmlformats.org/officeDocument/2006/relationships/image" Target="../media/image625.png"/><Relationship Id="rId494" Type="http://schemas.openxmlformats.org/officeDocument/2006/relationships/customXml" Target="../ink/ink1996.xml"/><Relationship Id="rId508" Type="http://schemas.openxmlformats.org/officeDocument/2006/relationships/image" Target="../media/image652.png"/><Relationship Id="rId105" Type="http://schemas.openxmlformats.org/officeDocument/2006/relationships/image" Target="../media/image456.png"/><Relationship Id="rId147" Type="http://schemas.openxmlformats.org/officeDocument/2006/relationships/image" Target="../media/image476.png"/><Relationship Id="rId312" Type="http://schemas.openxmlformats.org/officeDocument/2006/relationships/customXml" Target="../ink/ink1902.xml"/><Relationship Id="rId354" Type="http://schemas.openxmlformats.org/officeDocument/2006/relationships/customXml" Target="../ink/ink1924.xml"/><Relationship Id="rId51" Type="http://schemas.openxmlformats.org/officeDocument/2006/relationships/image" Target="../media/image246.png"/><Relationship Id="rId93" Type="http://schemas.openxmlformats.org/officeDocument/2006/relationships/image" Target="../media/image450.png"/><Relationship Id="rId189" Type="http://schemas.openxmlformats.org/officeDocument/2006/relationships/customXml" Target="../ink/ink1840.xml"/><Relationship Id="rId396" Type="http://schemas.openxmlformats.org/officeDocument/2006/relationships/image" Target="../media/image598.png"/><Relationship Id="rId214" Type="http://schemas.openxmlformats.org/officeDocument/2006/relationships/image" Target="../media/image509.png"/><Relationship Id="rId256" Type="http://schemas.openxmlformats.org/officeDocument/2006/relationships/customXml" Target="../ink/ink1874.xml"/><Relationship Id="rId298" Type="http://schemas.openxmlformats.org/officeDocument/2006/relationships/customXml" Target="../ink/ink1895.xml"/><Relationship Id="rId421" Type="http://schemas.openxmlformats.org/officeDocument/2006/relationships/customXml" Target="../ink/ink1959.xml"/><Relationship Id="rId463" Type="http://schemas.openxmlformats.org/officeDocument/2006/relationships/customXml" Target="../ink/ink1980.xml"/><Relationship Id="rId519" Type="http://schemas.openxmlformats.org/officeDocument/2006/relationships/image" Target="../media/image657.png"/><Relationship Id="rId116" Type="http://schemas.openxmlformats.org/officeDocument/2006/relationships/customXml" Target="../ink/ink1802.xml"/><Relationship Id="rId158" Type="http://schemas.openxmlformats.org/officeDocument/2006/relationships/customXml" Target="../ink/ink1824.xml"/><Relationship Id="rId323" Type="http://schemas.openxmlformats.org/officeDocument/2006/relationships/customXml" Target="../ink/ink1908.xml"/><Relationship Id="rId530" Type="http://schemas.openxmlformats.org/officeDocument/2006/relationships/customXml" Target="../ink/ink2015.xml"/><Relationship Id="rId20" Type="http://schemas.openxmlformats.org/officeDocument/2006/relationships/customXml" Target="../ink/ink1754.xml"/><Relationship Id="rId62" Type="http://schemas.openxmlformats.org/officeDocument/2006/relationships/customXml" Target="../ink/ink1775.xml"/><Relationship Id="rId365" Type="http://schemas.openxmlformats.org/officeDocument/2006/relationships/customXml" Target="../ink/ink1930.xml"/><Relationship Id="rId225" Type="http://schemas.openxmlformats.org/officeDocument/2006/relationships/image" Target="../media/image514.png"/><Relationship Id="rId267" Type="http://schemas.openxmlformats.org/officeDocument/2006/relationships/image" Target="../media/image535.png"/><Relationship Id="rId432" Type="http://schemas.openxmlformats.org/officeDocument/2006/relationships/image" Target="../media/image615.png"/><Relationship Id="rId474" Type="http://schemas.openxmlformats.org/officeDocument/2006/relationships/image" Target="../media/image636.png"/><Relationship Id="rId127" Type="http://schemas.openxmlformats.org/officeDocument/2006/relationships/image" Target="../media/image467.png"/><Relationship Id="rId31" Type="http://schemas.openxmlformats.org/officeDocument/2006/relationships/image" Target="../media/image236.png"/><Relationship Id="rId73" Type="http://schemas.openxmlformats.org/officeDocument/2006/relationships/image" Target="../media/image440.png"/><Relationship Id="rId169" Type="http://schemas.openxmlformats.org/officeDocument/2006/relationships/image" Target="../media/image487.png"/><Relationship Id="rId334" Type="http://schemas.openxmlformats.org/officeDocument/2006/relationships/image" Target="../media/image568.png"/><Relationship Id="rId376" Type="http://schemas.openxmlformats.org/officeDocument/2006/relationships/image" Target="../media/image588.png"/><Relationship Id="rId541" Type="http://schemas.openxmlformats.org/officeDocument/2006/relationships/image" Target="../media/image668.png"/><Relationship Id="rId4" Type="http://schemas.openxmlformats.org/officeDocument/2006/relationships/customXml" Target="../ink/ink1746.xml"/><Relationship Id="rId180" Type="http://schemas.openxmlformats.org/officeDocument/2006/relationships/image" Target="../media/image492.png"/><Relationship Id="rId236" Type="http://schemas.openxmlformats.org/officeDocument/2006/relationships/customXml" Target="../ink/ink1864.xml"/><Relationship Id="rId278" Type="http://schemas.openxmlformats.org/officeDocument/2006/relationships/customXml" Target="../ink/ink1885.xml"/><Relationship Id="rId401" Type="http://schemas.openxmlformats.org/officeDocument/2006/relationships/image" Target="../media/image600.png"/><Relationship Id="rId443" Type="http://schemas.openxmlformats.org/officeDocument/2006/relationships/customXml" Target="../ink/ink1970.xml"/><Relationship Id="rId303" Type="http://schemas.openxmlformats.org/officeDocument/2006/relationships/image" Target="../media/image553.png"/><Relationship Id="rId485" Type="http://schemas.openxmlformats.org/officeDocument/2006/relationships/image" Target="../media/image641.png"/><Relationship Id="rId42" Type="http://schemas.openxmlformats.org/officeDocument/2006/relationships/customXml" Target="../ink/ink1765.xml"/><Relationship Id="rId84" Type="http://schemas.openxmlformats.org/officeDocument/2006/relationships/customXml" Target="../ink/ink1786.xml"/><Relationship Id="rId138" Type="http://schemas.openxmlformats.org/officeDocument/2006/relationships/customXml" Target="../ink/ink1814.xml"/><Relationship Id="rId345" Type="http://schemas.openxmlformats.org/officeDocument/2006/relationships/customXml" Target="../ink/ink1919.xml"/><Relationship Id="rId387" Type="http://schemas.openxmlformats.org/officeDocument/2006/relationships/customXml" Target="../ink/ink1941.xml"/><Relationship Id="rId510" Type="http://schemas.openxmlformats.org/officeDocument/2006/relationships/image" Target="../media/image653.png"/><Relationship Id="rId191" Type="http://schemas.openxmlformats.org/officeDocument/2006/relationships/customXml" Target="../ink/ink1841.xml"/><Relationship Id="rId205" Type="http://schemas.openxmlformats.org/officeDocument/2006/relationships/customXml" Target="../ink/ink1848.xml"/><Relationship Id="rId247" Type="http://schemas.openxmlformats.org/officeDocument/2006/relationships/image" Target="../media/image525.png"/><Relationship Id="rId412" Type="http://schemas.openxmlformats.org/officeDocument/2006/relationships/image" Target="../media/image605.png"/><Relationship Id="rId107" Type="http://schemas.openxmlformats.org/officeDocument/2006/relationships/image" Target="../media/image457.png"/><Relationship Id="rId289" Type="http://schemas.openxmlformats.org/officeDocument/2006/relationships/image" Target="../media/image546.png"/><Relationship Id="rId454" Type="http://schemas.openxmlformats.org/officeDocument/2006/relationships/image" Target="../media/image626.png"/><Relationship Id="rId496" Type="http://schemas.openxmlformats.org/officeDocument/2006/relationships/customXml" Target="../ink/ink1997.xml"/><Relationship Id="rId11" Type="http://schemas.openxmlformats.org/officeDocument/2006/relationships/image" Target="../media/image227.png"/><Relationship Id="rId53" Type="http://schemas.openxmlformats.org/officeDocument/2006/relationships/image" Target="../media/image247.png"/><Relationship Id="rId149" Type="http://schemas.openxmlformats.org/officeDocument/2006/relationships/image" Target="../media/image477.png"/><Relationship Id="rId314" Type="http://schemas.openxmlformats.org/officeDocument/2006/relationships/customXml" Target="../ink/ink1903.xml"/><Relationship Id="rId356" Type="http://schemas.openxmlformats.org/officeDocument/2006/relationships/customXml" Target="../ink/ink1925.xml"/><Relationship Id="rId398" Type="http://schemas.openxmlformats.org/officeDocument/2006/relationships/customXml" Target="../ink/ink1947.xml"/><Relationship Id="rId521" Type="http://schemas.openxmlformats.org/officeDocument/2006/relationships/image" Target="../media/image658.png"/><Relationship Id="rId95" Type="http://schemas.openxmlformats.org/officeDocument/2006/relationships/image" Target="../media/image451.png"/><Relationship Id="rId160" Type="http://schemas.openxmlformats.org/officeDocument/2006/relationships/customXml" Target="../ink/ink1825.xml"/><Relationship Id="rId216" Type="http://schemas.openxmlformats.org/officeDocument/2006/relationships/image" Target="../media/image510.png"/><Relationship Id="rId423" Type="http://schemas.openxmlformats.org/officeDocument/2006/relationships/customXml" Target="../ink/ink1960.xml"/><Relationship Id="rId258" Type="http://schemas.openxmlformats.org/officeDocument/2006/relationships/customXml" Target="../ink/ink1875.xml"/><Relationship Id="rId465" Type="http://schemas.openxmlformats.org/officeDocument/2006/relationships/customXml" Target="../ink/ink1981.xml"/><Relationship Id="rId22" Type="http://schemas.openxmlformats.org/officeDocument/2006/relationships/customXml" Target="../ink/ink1755.xml"/><Relationship Id="rId64" Type="http://schemas.openxmlformats.org/officeDocument/2006/relationships/customXml" Target="../ink/ink1776.xml"/><Relationship Id="rId118" Type="http://schemas.openxmlformats.org/officeDocument/2006/relationships/customXml" Target="../ink/ink1803.xml"/><Relationship Id="rId325" Type="http://schemas.openxmlformats.org/officeDocument/2006/relationships/customXml" Target="../ink/ink1909.xml"/><Relationship Id="rId367" Type="http://schemas.openxmlformats.org/officeDocument/2006/relationships/customXml" Target="../ink/ink1931.xml"/><Relationship Id="rId532" Type="http://schemas.openxmlformats.org/officeDocument/2006/relationships/customXml" Target="../ink/ink2016.xml"/><Relationship Id="rId171" Type="http://schemas.openxmlformats.org/officeDocument/2006/relationships/image" Target="../media/image488.png"/><Relationship Id="rId227" Type="http://schemas.openxmlformats.org/officeDocument/2006/relationships/image" Target="../media/image515.png"/><Relationship Id="rId269" Type="http://schemas.openxmlformats.org/officeDocument/2006/relationships/image" Target="../media/image536.png"/><Relationship Id="rId434" Type="http://schemas.openxmlformats.org/officeDocument/2006/relationships/image" Target="../media/image616.png"/><Relationship Id="rId476" Type="http://schemas.openxmlformats.org/officeDocument/2006/relationships/image" Target="../media/image637.png"/><Relationship Id="rId33" Type="http://schemas.openxmlformats.org/officeDocument/2006/relationships/image" Target="../media/image237.png"/><Relationship Id="rId129" Type="http://schemas.openxmlformats.org/officeDocument/2006/relationships/customXml" Target="../ink/ink1809.xml"/><Relationship Id="rId280" Type="http://schemas.openxmlformats.org/officeDocument/2006/relationships/customXml" Target="../ink/ink1886.xml"/><Relationship Id="rId336" Type="http://schemas.openxmlformats.org/officeDocument/2006/relationships/image" Target="../media/image569.png"/><Relationship Id="rId501" Type="http://schemas.openxmlformats.org/officeDocument/2006/relationships/image" Target="../media/image649.png"/><Relationship Id="rId543" Type="http://schemas.openxmlformats.org/officeDocument/2006/relationships/image" Target="../media/image669.png"/><Relationship Id="rId75" Type="http://schemas.openxmlformats.org/officeDocument/2006/relationships/image" Target="../media/image441.png"/><Relationship Id="rId140" Type="http://schemas.openxmlformats.org/officeDocument/2006/relationships/customXml" Target="../ink/ink1815.xml"/><Relationship Id="rId182" Type="http://schemas.openxmlformats.org/officeDocument/2006/relationships/image" Target="../media/image493.png"/><Relationship Id="rId378" Type="http://schemas.openxmlformats.org/officeDocument/2006/relationships/image" Target="../media/image589.png"/><Relationship Id="rId403" Type="http://schemas.openxmlformats.org/officeDocument/2006/relationships/image" Target="../media/image601.png"/><Relationship Id="rId6" Type="http://schemas.openxmlformats.org/officeDocument/2006/relationships/customXml" Target="../ink/ink1747.xml"/><Relationship Id="rId238" Type="http://schemas.openxmlformats.org/officeDocument/2006/relationships/customXml" Target="../ink/ink1865.xml"/><Relationship Id="rId445" Type="http://schemas.openxmlformats.org/officeDocument/2006/relationships/customXml" Target="../ink/ink1971.xml"/><Relationship Id="rId487" Type="http://schemas.openxmlformats.org/officeDocument/2006/relationships/image" Target="../media/image642.png"/><Relationship Id="rId291" Type="http://schemas.openxmlformats.org/officeDocument/2006/relationships/image" Target="../media/image547.png"/><Relationship Id="rId305" Type="http://schemas.openxmlformats.org/officeDocument/2006/relationships/image" Target="../media/image554.png"/><Relationship Id="rId347" Type="http://schemas.openxmlformats.org/officeDocument/2006/relationships/customXml" Target="../ink/ink1920.xml"/><Relationship Id="rId512" Type="http://schemas.openxmlformats.org/officeDocument/2006/relationships/image" Target="../media/image654.png"/><Relationship Id="rId44" Type="http://schemas.openxmlformats.org/officeDocument/2006/relationships/customXml" Target="../ink/ink1766.xml"/><Relationship Id="rId86" Type="http://schemas.openxmlformats.org/officeDocument/2006/relationships/customXml" Target="../ink/ink1787.xml"/><Relationship Id="rId151" Type="http://schemas.openxmlformats.org/officeDocument/2006/relationships/image" Target="../media/image478.png"/><Relationship Id="rId389" Type="http://schemas.openxmlformats.org/officeDocument/2006/relationships/customXml" Target="../ink/ink1942.xml"/><Relationship Id="rId193" Type="http://schemas.openxmlformats.org/officeDocument/2006/relationships/customXml" Target="../ink/ink1842.xml"/><Relationship Id="rId207" Type="http://schemas.openxmlformats.org/officeDocument/2006/relationships/customXml" Target="../ink/ink1849.xml"/><Relationship Id="rId249" Type="http://schemas.openxmlformats.org/officeDocument/2006/relationships/image" Target="../media/image526.png"/><Relationship Id="rId414" Type="http://schemas.openxmlformats.org/officeDocument/2006/relationships/image" Target="../media/image606.png"/><Relationship Id="rId456" Type="http://schemas.openxmlformats.org/officeDocument/2006/relationships/image" Target="../media/image627.png"/><Relationship Id="rId498" Type="http://schemas.openxmlformats.org/officeDocument/2006/relationships/customXml" Target="../ink/ink1998.xml"/><Relationship Id="rId13" Type="http://schemas.openxmlformats.org/officeDocument/2006/relationships/image" Target="../media/image228.png"/><Relationship Id="rId109" Type="http://schemas.openxmlformats.org/officeDocument/2006/relationships/image" Target="../media/image458.png"/><Relationship Id="rId260" Type="http://schemas.openxmlformats.org/officeDocument/2006/relationships/customXml" Target="../ink/ink1876.xml"/><Relationship Id="rId316" Type="http://schemas.openxmlformats.org/officeDocument/2006/relationships/customXml" Target="../ink/ink1904.xml"/><Relationship Id="rId523" Type="http://schemas.openxmlformats.org/officeDocument/2006/relationships/image" Target="../media/image659.png"/><Relationship Id="rId55" Type="http://schemas.openxmlformats.org/officeDocument/2006/relationships/image" Target="../media/image256.png"/><Relationship Id="rId97" Type="http://schemas.openxmlformats.org/officeDocument/2006/relationships/image" Target="../media/image452.png"/><Relationship Id="rId120" Type="http://schemas.openxmlformats.org/officeDocument/2006/relationships/customXml" Target="../ink/ink1804.xml"/><Relationship Id="rId358" Type="http://schemas.openxmlformats.org/officeDocument/2006/relationships/customXml" Target="../ink/ink1926.xml"/><Relationship Id="rId162" Type="http://schemas.openxmlformats.org/officeDocument/2006/relationships/customXml" Target="../ink/ink1826.xml"/><Relationship Id="rId218" Type="http://schemas.openxmlformats.org/officeDocument/2006/relationships/image" Target="../media/image511.png"/><Relationship Id="rId425" Type="http://schemas.openxmlformats.org/officeDocument/2006/relationships/customXml" Target="../ink/ink1961.xml"/><Relationship Id="rId467" Type="http://schemas.openxmlformats.org/officeDocument/2006/relationships/customXml" Target="../ink/ink1982.xml"/><Relationship Id="rId271" Type="http://schemas.openxmlformats.org/officeDocument/2006/relationships/image" Target="../media/image537.png"/><Relationship Id="rId24" Type="http://schemas.openxmlformats.org/officeDocument/2006/relationships/customXml" Target="../ink/ink1756.xml"/><Relationship Id="rId66" Type="http://schemas.openxmlformats.org/officeDocument/2006/relationships/customXml" Target="../ink/ink1777.xml"/><Relationship Id="rId131" Type="http://schemas.openxmlformats.org/officeDocument/2006/relationships/image" Target="../media/image468.png"/><Relationship Id="rId327" Type="http://schemas.openxmlformats.org/officeDocument/2006/relationships/customXml" Target="../ink/ink1910.xml"/><Relationship Id="rId369" Type="http://schemas.openxmlformats.org/officeDocument/2006/relationships/customXml" Target="../ink/ink1932.xml"/><Relationship Id="rId534" Type="http://schemas.openxmlformats.org/officeDocument/2006/relationships/customXml" Target="../ink/ink2017.xml"/><Relationship Id="rId173" Type="http://schemas.openxmlformats.org/officeDocument/2006/relationships/customXml" Target="../ink/ink1832.xml"/><Relationship Id="rId229" Type="http://schemas.openxmlformats.org/officeDocument/2006/relationships/image" Target="../media/image516.png"/><Relationship Id="rId380" Type="http://schemas.openxmlformats.org/officeDocument/2006/relationships/image" Target="../media/image590.png"/><Relationship Id="rId436" Type="http://schemas.openxmlformats.org/officeDocument/2006/relationships/image" Target="../media/image617.png"/><Relationship Id="rId240" Type="http://schemas.openxmlformats.org/officeDocument/2006/relationships/customXml" Target="../ink/ink1866.xml"/><Relationship Id="rId478" Type="http://schemas.openxmlformats.org/officeDocument/2006/relationships/customXml" Target="../ink/ink1988.xml"/><Relationship Id="rId35" Type="http://schemas.openxmlformats.org/officeDocument/2006/relationships/image" Target="../media/image238.png"/><Relationship Id="rId77" Type="http://schemas.openxmlformats.org/officeDocument/2006/relationships/image" Target="../media/image442.png"/><Relationship Id="rId100" Type="http://schemas.openxmlformats.org/officeDocument/2006/relationships/customXml" Target="../ink/ink1794.xml"/><Relationship Id="rId282" Type="http://schemas.openxmlformats.org/officeDocument/2006/relationships/customXml" Target="../ink/ink1887.xml"/><Relationship Id="rId338" Type="http://schemas.openxmlformats.org/officeDocument/2006/relationships/image" Target="../media/image570.png"/><Relationship Id="rId503" Type="http://schemas.openxmlformats.org/officeDocument/2006/relationships/image" Target="../media/image650.png"/><Relationship Id="rId8" Type="http://schemas.openxmlformats.org/officeDocument/2006/relationships/customXml" Target="../ink/ink1748.xml"/><Relationship Id="rId142" Type="http://schemas.openxmlformats.org/officeDocument/2006/relationships/customXml" Target="../ink/ink1816.xml"/><Relationship Id="rId184" Type="http://schemas.openxmlformats.org/officeDocument/2006/relationships/image" Target="../media/image494.png"/><Relationship Id="rId391" Type="http://schemas.openxmlformats.org/officeDocument/2006/relationships/customXml" Target="../ink/ink1943.xml"/><Relationship Id="rId405" Type="http://schemas.openxmlformats.org/officeDocument/2006/relationships/image" Target="../media/image602.png"/><Relationship Id="rId447" Type="http://schemas.openxmlformats.org/officeDocument/2006/relationships/customXml" Target="../ink/ink1972.xml"/><Relationship Id="rId251" Type="http://schemas.openxmlformats.org/officeDocument/2006/relationships/image" Target="../media/image527.png"/><Relationship Id="rId489" Type="http://schemas.openxmlformats.org/officeDocument/2006/relationships/image" Target="../media/image643.png"/><Relationship Id="rId46" Type="http://schemas.openxmlformats.org/officeDocument/2006/relationships/customXml" Target="../ink/ink1767.xml"/><Relationship Id="rId293" Type="http://schemas.openxmlformats.org/officeDocument/2006/relationships/image" Target="../media/image548.png"/><Relationship Id="rId307" Type="http://schemas.openxmlformats.org/officeDocument/2006/relationships/image" Target="../media/image555.png"/><Relationship Id="rId349" Type="http://schemas.openxmlformats.org/officeDocument/2006/relationships/image" Target="../media/image575.png"/><Relationship Id="rId514" Type="http://schemas.openxmlformats.org/officeDocument/2006/relationships/image" Target="../media/image655.png"/><Relationship Id="rId88" Type="http://schemas.openxmlformats.org/officeDocument/2006/relationships/customXml" Target="../ink/ink1788.xml"/><Relationship Id="rId111" Type="http://schemas.openxmlformats.org/officeDocument/2006/relationships/image" Target="../media/image459.png"/><Relationship Id="rId153" Type="http://schemas.openxmlformats.org/officeDocument/2006/relationships/image" Target="../media/image479.png"/><Relationship Id="rId195" Type="http://schemas.openxmlformats.org/officeDocument/2006/relationships/customXml" Target="../ink/ink1843.xml"/><Relationship Id="rId209" Type="http://schemas.openxmlformats.org/officeDocument/2006/relationships/customXml" Target="../ink/ink1850.xml"/><Relationship Id="rId360" Type="http://schemas.openxmlformats.org/officeDocument/2006/relationships/customXml" Target="../ink/ink1927.xml"/><Relationship Id="rId416" Type="http://schemas.openxmlformats.org/officeDocument/2006/relationships/image" Target="../media/image607.png"/><Relationship Id="rId220" Type="http://schemas.openxmlformats.org/officeDocument/2006/relationships/image" Target="../media/image512.png"/><Relationship Id="rId458" Type="http://schemas.openxmlformats.org/officeDocument/2006/relationships/image" Target="../media/image628.png"/><Relationship Id="rId15" Type="http://schemas.openxmlformats.org/officeDocument/2006/relationships/image" Target="../media/image229.png"/><Relationship Id="rId57" Type="http://schemas.openxmlformats.org/officeDocument/2006/relationships/image" Target="../media/image432.png"/><Relationship Id="rId262" Type="http://schemas.openxmlformats.org/officeDocument/2006/relationships/customXml" Target="../ink/ink1877.xml"/><Relationship Id="rId318" Type="http://schemas.openxmlformats.org/officeDocument/2006/relationships/customXml" Target="../ink/ink1905.xml"/><Relationship Id="rId525" Type="http://schemas.openxmlformats.org/officeDocument/2006/relationships/image" Target="../media/image660.png"/><Relationship Id="rId99" Type="http://schemas.openxmlformats.org/officeDocument/2006/relationships/image" Target="../media/image453.png"/><Relationship Id="rId122" Type="http://schemas.openxmlformats.org/officeDocument/2006/relationships/customXml" Target="../ink/ink1805.xml"/><Relationship Id="rId164" Type="http://schemas.openxmlformats.org/officeDocument/2006/relationships/customXml" Target="../ink/ink1827.xml"/><Relationship Id="rId371" Type="http://schemas.openxmlformats.org/officeDocument/2006/relationships/customXml" Target="../ink/ink1933.xml"/><Relationship Id="rId427" Type="http://schemas.openxmlformats.org/officeDocument/2006/relationships/customXml" Target="../ink/ink1962.xml"/><Relationship Id="rId469" Type="http://schemas.openxmlformats.org/officeDocument/2006/relationships/customXml" Target="../ink/ink1983.xml"/><Relationship Id="rId26" Type="http://schemas.openxmlformats.org/officeDocument/2006/relationships/customXml" Target="../ink/ink1757.xml"/><Relationship Id="rId231" Type="http://schemas.openxmlformats.org/officeDocument/2006/relationships/image" Target="../media/image517.png"/><Relationship Id="rId273" Type="http://schemas.openxmlformats.org/officeDocument/2006/relationships/image" Target="../media/image538.png"/><Relationship Id="rId329" Type="http://schemas.openxmlformats.org/officeDocument/2006/relationships/customXml" Target="../ink/ink1911.xml"/><Relationship Id="rId480" Type="http://schemas.openxmlformats.org/officeDocument/2006/relationships/customXml" Target="../ink/ink1989.xml"/><Relationship Id="rId536" Type="http://schemas.openxmlformats.org/officeDocument/2006/relationships/customXml" Target="../ink/ink2018.xml"/><Relationship Id="rId68" Type="http://schemas.openxmlformats.org/officeDocument/2006/relationships/customXml" Target="../ink/ink1778.xml"/><Relationship Id="rId133" Type="http://schemas.openxmlformats.org/officeDocument/2006/relationships/image" Target="../media/image469.png"/><Relationship Id="rId175" Type="http://schemas.openxmlformats.org/officeDocument/2006/relationships/customXml" Target="../ink/ink1833.xml"/><Relationship Id="rId340" Type="http://schemas.openxmlformats.org/officeDocument/2006/relationships/image" Target="../media/image571.png"/><Relationship Id="rId200" Type="http://schemas.openxmlformats.org/officeDocument/2006/relationships/image" Target="../media/image502.png"/><Relationship Id="rId382" Type="http://schemas.openxmlformats.org/officeDocument/2006/relationships/image" Target="../media/image591.png"/><Relationship Id="rId438" Type="http://schemas.openxmlformats.org/officeDocument/2006/relationships/image" Target="../media/image618.png"/><Relationship Id="rId242" Type="http://schemas.openxmlformats.org/officeDocument/2006/relationships/customXml" Target="../ink/ink1867.xml"/><Relationship Id="rId284" Type="http://schemas.openxmlformats.org/officeDocument/2006/relationships/customXml" Target="../ink/ink1888.xml"/><Relationship Id="rId491" Type="http://schemas.openxmlformats.org/officeDocument/2006/relationships/image" Target="../media/image644.png"/><Relationship Id="rId505" Type="http://schemas.openxmlformats.org/officeDocument/2006/relationships/image" Target="../media/image651.png"/><Relationship Id="rId37" Type="http://schemas.openxmlformats.org/officeDocument/2006/relationships/image" Target="../media/image239.png"/><Relationship Id="rId79" Type="http://schemas.openxmlformats.org/officeDocument/2006/relationships/image" Target="../media/image443.png"/><Relationship Id="rId102" Type="http://schemas.openxmlformats.org/officeDocument/2006/relationships/customXml" Target="../ink/ink1795.xml"/><Relationship Id="rId144" Type="http://schemas.openxmlformats.org/officeDocument/2006/relationships/customXml" Target="../ink/ink1817.xml"/><Relationship Id="rId90" Type="http://schemas.openxmlformats.org/officeDocument/2006/relationships/customXml" Target="../ink/ink1789.xml"/><Relationship Id="rId186" Type="http://schemas.openxmlformats.org/officeDocument/2006/relationships/image" Target="../media/image495.png"/><Relationship Id="rId351" Type="http://schemas.openxmlformats.org/officeDocument/2006/relationships/image" Target="../media/image576.png"/><Relationship Id="rId393" Type="http://schemas.openxmlformats.org/officeDocument/2006/relationships/customXml" Target="../ink/ink1944.xml"/><Relationship Id="rId407" Type="http://schemas.openxmlformats.org/officeDocument/2006/relationships/image" Target="../media/image603.png"/><Relationship Id="rId449" Type="http://schemas.openxmlformats.org/officeDocument/2006/relationships/customXml" Target="../ink/ink1973.xml"/><Relationship Id="rId211" Type="http://schemas.openxmlformats.org/officeDocument/2006/relationships/customXml" Target="../ink/ink1851.xml"/><Relationship Id="rId253" Type="http://schemas.openxmlformats.org/officeDocument/2006/relationships/image" Target="../media/image528.png"/><Relationship Id="rId295" Type="http://schemas.openxmlformats.org/officeDocument/2006/relationships/image" Target="../media/image549.png"/><Relationship Id="rId309" Type="http://schemas.openxmlformats.org/officeDocument/2006/relationships/image" Target="../media/image556.png"/><Relationship Id="rId460" Type="http://schemas.openxmlformats.org/officeDocument/2006/relationships/image" Target="../media/image629.png"/><Relationship Id="rId516" Type="http://schemas.openxmlformats.org/officeDocument/2006/relationships/customXml" Target="../ink/ink2008.xml"/><Relationship Id="rId48" Type="http://schemas.openxmlformats.org/officeDocument/2006/relationships/customXml" Target="../ink/ink1768.xml"/><Relationship Id="rId113" Type="http://schemas.openxmlformats.org/officeDocument/2006/relationships/image" Target="../media/image460.png"/><Relationship Id="rId320" Type="http://schemas.openxmlformats.org/officeDocument/2006/relationships/customXml" Target="../ink/ink1906.xml"/><Relationship Id="rId155" Type="http://schemas.openxmlformats.org/officeDocument/2006/relationships/image" Target="../media/image480.png"/><Relationship Id="rId197" Type="http://schemas.openxmlformats.org/officeDocument/2006/relationships/customXml" Target="../ink/ink1844.xml"/><Relationship Id="rId362" Type="http://schemas.openxmlformats.org/officeDocument/2006/relationships/image" Target="../media/image581.png"/><Relationship Id="rId418" Type="http://schemas.openxmlformats.org/officeDocument/2006/relationships/image" Target="../media/image608.png"/><Relationship Id="rId222" Type="http://schemas.openxmlformats.org/officeDocument/2006/relationships/customXml" Target="../ink/ink1857.xml"/><Relationship Id="rId264" Type="http://schemas.openxmlformats.org/officeDocument/2006/relationships/customXml" Target="../ink/ink1878.xml"/><Relationship Id="rId471" Type="http://schemas.openxmlformats.org/officeDocument/2006/relationships/customXml" Target="../ink/ink1984.xml"/><Relationship Id="rId17" Type="http://schemas.openxmlformats.org/officeDocument/2006/relationships/image" Target="../media/image230.png"/><Relationship Id="rId59" Type="http://schemas.openxmlformats.org/officeDocument/2006/relationships/image" Target="../media/image433.png"/><Relationship Id="rId124" Type="http://schemas.openxmlformats.org/officeDocument/2006/relationships/customXml" Target="../ink/ink1806.xml"/><Relationship Id="rId527" Type="http://schemas.openxmlformats.org/officeDocument/2006/relationships/image" Target="../media/image661.png"/><Relationship Id="rId70" Type="http://schemas.openxmlformats.org/officeDocument/2006/relationships/customXml" Target="../ink/ink1779.xml"/><Relationship Id="rId166" Type="http://schemas.openxmlformats.org/officeDocument/2006/relationships/customXml" Target="../ink/ink1828.xml"/><Relationship Id="rId331" Type="http://schemas.openxmlformats.org/officeDocument/2006/relationships/customXml" Target="../ink/ink1912.xml"/><Relationship Id="rId373" Type="http://schemas.openxmlformats.org/officeDocument/2006/relationships/customXml" Target="../ink/ink1934.xml"/><Relationship Id="rId429" Type="http://schemas.openxmlformats.org/officeDocument/2006/relationships/customXml" Target="../ink/ink1963.xml"/><Relationship Id="rId1" Type="http://schemas.openxmlformats.org/officeDocument/2006/relationships/slideLayout" Target="../slideLayouts/slideLayout1.xml"/><Relationship Id="rId233" Type="http://schemas.openxmlformats.org/officeDocument/2006/relationships/image" Target="../media/image518.png"/><Relationship Id="rId440" Type="http://schemas.openxmlformats.org/officeDocument/2006/relationships/image" Target="../media/image619.png"/><Relationship Id="rId28" Type="http://schemas.openxmlformats.org/officeDocument/2006/relationships/customXml" Target="../ink/ink1758.xml"/><Relationship Id="rId275" Type="http://schemas.openxmlformats.org/officeDocument/2006/relationships/image" Target="../media/image539.png"/><Relationship Id="rId300" Type="http://schemas.openxmlformats.org/officeDocument/2006/relationships/customXml" Target="../ink/ink1896.xml"/><Relationship Id="rId482" Type="http://schemas.openxmlformats.org/officeDocument/2006/relationships/customXml" Target="../ink/ink1990.xml"/><Relationship Id="rId538" Type="http://schemas.openxmlformats.org/officeDocument/2006/relationships/customXml" Target="../ink/ink2019.xml"/><Relationship Id="rId81" Type="http://schemas.openxmlformats.org/officeDocument/2006/relationships/image" Target="../media/image444.png"/><Relationship Id="rId135" Type="http://schemas.openxmlformats.org/officeDocument/2006/relationships/image" Target="../media/image470.png"/><Relationship Id="rId177" Type="http://schemas.openxmlformats.org/officeDocument/2006/relationships/customXml" Target="../ink/ink1834.xml"/><Relationship Id="rId342" Type="http://schemas.openxmlformats.org/officeDocument/2006/relationships/image" Target="../media/image572.png"/><Relationship Id="rId384" Type="http://schemas.openxmlformats.org/officeDocument/2006/relationships/image" Target="../media/image592.png"/><Relationship Id="rId202" Type="http://schemas.openxmlformats.org/officeDocument/2006/relationships/image" Target="../media/image503.png"/><Relationship Id="rId244" Type="http://schemas.openxmlformats.org/officeDocument/2006/relationships/customXml" Target="../ink/ink1868.xml"/><Relationship Id="rId39" Type="http://schemas.openxmlformats.org/officeDocument/2006/relationships/image" Target="../media/image240.png"/><Relationship Id="rId286" Type="http://schemas.openxmlformats.org/officeDocument/2006/relationships/customXml" Target="../ink/ink1889.xml"/><Relationship Id="rId451" Type="http://schemas.openxmlformats.org/officeDocument/2006/relationships/customXml" Target="../ink/ink1974.xml"/><Relationship Id="rId493" Type="http://schemas.openxmlformats.org/officeDocument/2006/relationships/image" Target="../media/image645.png"/><Relationship Id="rId507" Type="http://schemas.openxmlformats.org/officeDocument/2006/relationships/customXml" Target="../ink/ink2003.xml"/><Relationship Id="rId50" Type="http://schemas.openxmlformats.org/officeDocument/2006/relationships/customXml" Target="../ink/ink1769.xml"/><Relationship Id="rId104" Type="http://schemas.openxmlformats.org/officeDocument/2006/relationships/customXml" Target="../ink/ink1796.xml"/><Relationship Id="rId146" Type="http://schemas.openxmlformats.org/officeDocument/2006/relationships/customXml" Target="../ink/ink1818.xml"/><Relationship Id="rId188" Type="http://schemas.openxmlformats.org/officeDocument/2006/relationships/image" Target="../media/image496.png"/><Relationship Id="rId311" Type="http://schemas.openxmlformats.org/officeDocument/2006/relationships/image" Target="../media/image557.png"/><Relationship Id="rId353" Type="http://schemas.openxmlformats.org/officeDocument/2006/relationships/image" Target="../media/image577.png"/><Relationship Id="rId395" Type="http://schemas.openxmlformats.org/officeDocument/2006/relationships/customXml" Target="../ink/ink1945.xml"/><Relationship Id="rId409" Type="http://schemas.openxmlformats.org/officeDocument/2006/relationships/customXml" Target="../ink/ink1953.xml"/><Relationship Id="rId92" Type="http://schemas.openxmlformats.org/officeDocument/2006/relationships/customXml" Target="../ink/ink1790.xml"/><Relationship Id="rId213" Type="http://schemas.openxmlformats.org/officeDocument/2006/relationships/customXml" Target="../ink/ink1852.xml"/><Relationship Id="rId420" Type="http://schemas.openxmlformats.org/officeDocument/2006/relationships/image" Target="../media/image609.png"/><Relationship Id="rId255" Type="http://schemas.openxmlformats.org/officeDocument/2006/relationships/image" Target="../media/image529.png"/><Relationship Id="rId297" Type="http://schemas.openxmlformats.org/officeDocument/2006/relationships/image" Target="../media/image550.png"/><Relationship Id="rId462" Type="http://schemas.openxmlformats.org/officeDocument/2006/relationships/image" Target="../media/image630.png"/><Relationship Id="rId518" Type="http://schemas.openxmlformats.org/officeDocument/2006/relationships/customXml" Target="../ink/ink2009.xml"/><Relationship Id="rId115" Type="http://schemas.openxmlformats.org/officeDocument/2006/relationships/image" Target="../media/image461.png"/><Relationship Id="rId157" Type="http://schemas.openxmlformats.org/officeDocument/2006/relationships/image" Target="../media/image481.png"/><Relationship Id="rId322" Type="http://schemas.openxmlformats.org/officeDocument/2006/relationships/customXml" Target="../ink/ink1907.xml"/><Relationship Id="rId364" Type="http://schemas.openxmlformats.org/officeDocument/2006/relationships/image" Target="../media/image582.png"/><Relationship Id="rId61" Type="http://schemas.openxmlformats.org/officeDocument/2006/relationships/image" Target="../media/image434.png"/><Relationship Id="rId199" Type="http://schemas.openxmlformats.org/officeDocument/2006/relationships/customXml" Target="../ink/ink1845.xml"/><Relationship Id="rId19" Type="http://schemas.openxmlformats.org/officeDocument/2006/relationships/image" Target="../media/image231.png"/><Relationship Id="rId224" Type="http://schemas.openxmlformats.org/officeDocument/2006/relationships/customXml" Target="../ink/ink1858.xml"/><Relationship Id="rId266" Type="http://schemas.openxmlformats.org/officeDocument/2006/relationships/customXml" Target="../ink/ink1879.xml"/><Relationship Id="rId431" Type="http://schemas.openxmlformats.org/officeDocument/2006/relationships/customXml" Target="../ink/ink1964.xml"/><Relationship Id="rId473" Type="http://schemas.openxmlformats.org/officeDocument/2006/relationships/customXml" Target="../ink/ink1985.xml"/><Relationship Id="rId529" Type="http://schemas.openxmlformats.org/officeDocument/2006/relationships/image" Target="../media/image662.png"/><Relationship Id="rId30" Type="http://schemas.openxmlformats.org/officeDocument/2006/relationships/customXml" Target="../ink/ink1759.xml"/><Relationship Id="rId126" Type="http://schemas.openxmlformats.org/officeDocument/2006/relationships/customXml" Target="../ink/ink1807.xml"/><Relationship Id="rId168" Type="http://schemas.openxmlformats.org/officeDocument/2006/relationships/customXml" Target="../ink/ink1829.xml"/><Relationship Id="rId333" Type="http://schemas.openxmlformats.org/officeDocument/2006/relationships/customXml" Target="../ink/ink1913.xml"/><Relationship Id="rId540" Type="http://schemas.openxmlformats.org/officeDocument/2006/relationships/customXml" Target="../ink/ink2020.xml"/><Relationship Id="rId72" Type="http://schemas.openxmlformats.org/officeDocument/2006/relationships/customXml" Target="../ink/ink1780.xml"/><Relationship Id="rId375" Type="http://schemas.openxmlformats.org/officeDocument/2006/relationships/customXml" Target="../ink/ink1935.xml"/><Relationship Id="rId3" Type="http://schemas.openxmlformats.org/officeDocument/2006/relationships/image" Target="../media/image3100.png"/><Relationship Id="rId235" Type="http://schemas.openxmlformats.org/officeDocument/2006/relationships/image" Target="../media/image519.png"/><Relationship Id="rId277" Type="http://schemas.openxmlformats.org/officeDocument/2006/relationships/image" Target="../media/image540.png"/><Relationship Id="rId400" Type="http://schemas.openxmlformats.org/officeDocument/2006/relationships/customXml" Target="../ink/ink1948.xml"/><Relationship Id="rId442" Type="http://schemas.openxmlformats.org/officeDocument/2006/relationships/image" Target="../media/image620.png"/><Relationship Id="rId484" Type="http://schemas.openxmlformats.org/officeDocument/2006/relationships/customXml" Target="../ink/ink1991.xml"/><Relationship Id="rId137" Type="http://schemas.openxmlformats.org/officeDocument/2006/relationships/image" Target="../media/image471.png"/><Relationship Id="rId302" Type="http://schemas.openxmlformats.org/officeDocument/2006/relationships/customXml" Target="../ink/ink1897.xml"/><Relationship Id="rId344" Type="http://schemas.openxmlformats.org/officeDocument/2006/relationships/image" Target="../media/image573.png"/><Relationship Id="rId41" Type="http://schemas.openxmlformats.org/officeDocument/2006/relationships/image" Target="../media/image241.png"/><Relationship Id="rId83" Type="http://schemas.openxmlformats.org/officeDocument/2006/relationships/image" Target="../media/image445.png"/><Relationship Id="rId179" Type="http://schemas.openxmlformats.org/officeDocument/2006/relationships/customXml" Target="../ink/ink1835.xml"/><Relationship Id="rId386" Type="http://schemas.openxmlformats.org/officeDocument/2006/relationships/image" Target="../media/image593.png"/><Relationship Id="rId190" Type="http://schemas.openxmlformats.org/officeDocument/2006/relationships/image" Target="../media/image497.png"/><Relationship Id="rId204" Type="http://schemas.openxmlformats.org/officeDocument/2006/relationships/image" Target="../media/image504.png"/><Relationship Id="rId246" Type="http://schemas.openxmlformats.org/officeDocument/2006/relationships/customXml" Target="../ink/ink1869.xml"/><Relationship Id="rId288" Type="http://schemas.openxmlformats.org/officeDocument/2006/relationships/customXml" Target="../ink/ink1890.xml"/><Relationship Id="rId411" Type="http://schemas.openxmlformats.org/officeDocument/2006/relationships/customXml" Target="../ink/ink1954.xml"/><Relationship Id="rId453" Type="http://schemas.openxmlformats.org/officeDocument/2006/relationships/customXml" Target="../ink/ink1975.xml"/><Relationship Id="rId509" Type="http://schemas.openxmlformats.org/officeDocument/2006/relationships/customXml" Target="../ink/ink2004.xml"/><Relationship Id="rId106" Type="http://schemas.openxmlformats.org/officeDocument/2006/relationships/customXml" Target="../ink/ink1797.xml"/><Relationship Id="rId313" Type="http://schemas.openxmlformats.org/officeDocument/2006/relationships/image" Target="../media/image558.png"/><Relationship Id="rId495" Type="http://schemas.openxmlformats.org/officeDocument/2006/relationships/image" Target="../media/image646.png"/><Relationship Id="rId10" Type="http://schemas.openxmlformats.org/officeDocument/2006/relationships/customXml" Target="../ink/ink1749.xml"/><Relationship Id="rId52" Type="http://schemas.openxmlformats.org/officeDocument/2006/relationships/customXml" Target="../ink/ink1770.xml"/><Relationship Id="rId94" Type="http://schemas.openxmlformats.org/officeDocument/2006/relationships/customXml" Target="../ink/ink1791.xml"/><Relationship Id="rId148" Type="http://schemas.openxmlformats.org/officeDocument/2006/relationships/customXml" Target="../ink/ink1819.xml"/><Relationship Id="rId355" Type="http://schemas.openxmlformats.org/officeDocument/2006/relationships/image" Target="../media/image578.png"/><Relationship Id="rId397" Type="http://schemas.openxmlformats.org/officeDocument/2006/relationships/customXml" Target="../ink/ink1946.xml"/><Relationship Id="rId520" Type="http://schemas.openxmlformats.org/officeDocument/2006/relationships/customXml" Target="../ink/ink2010.xml"/><Relationship Id="rId215" Type="http://schemas.openxmlformats.org/officeDocument/2006/relationships/customXml" Target="../ink/ink1853.xml"/><Relationship Id="rId257" Type="http://schemas.openxmlformats.org/officeDocument/2006/relationships/image" Target="../media/image530.png"/><Relationship Id="rId422" Type="http://schemas.openxmlformats.org/officeDocument/2006/relationships/image" Target="../media/image610.png"/><Relationship Id="rId464" Type="http://schemas.openxmlformats.org/officeDocument/2006/relationships/image" Target="../media/image631.png"/><Relationship Id="rId299" Type="http://schemas.openxmlformats.org/officeDocument/2006/relationships/image" Target="../media/image551.png"/><Relationship Id="rId63" Type="http://schemas.openxmlformats.org/officeDocument/2006/relationships/image" Target="../media/image435.png"/><Relationship Id="rId159" Type="http://schemas.openxmlformats.org/officeDocument/2006/relationships/image" Target="../media/image482.png"/><Relationship Id="rId366" Type="http://schemas.openxmlformats.org/officeDocument/2006/relationships/image" Target="../media/image583.png"/><Relationship Id="rId226" Type="http://schemas.openxmlformats.org/officeDocument/2006/relationships/customXml" Target="../ink/ink1859.xml"/><Relationship Id="rId433" Type="http://schemas.openxmlformats.org/officeDocument/2006/relationships/customXml" Target="../ink/ink1965.xml"/><Relationship Id="rId74" Type="http://schemas.openxmlformats.org/officeDocument/2006/relationships/customXml" Target="../ink/ink1781.xml"/><Relationship Id="rId377" Type="http://schemas.openxmlformats.org/officeDocument/2006/relationships/customXml" Target="../ink/ink1936.xml"/><Relationship Id="rId500" Type="http://schemas.openxmlformats.org/officeDocument/2006/relationships/customXml" Target="../ink/ink1999.xml"/><Relationship Id="rId5" Type="http://schemas.openxmlformats.org/officeDocument/2006/relationships/image" Target="../media/image224.png"/><Relationship Id="rId237" Type="http://schemas.openxmlformats.org/officeDocument/2006/relationships/image" Target="../media/image520.png"/><Relationship Id="rId444" Type="http://schemas.openxmlformats.org/officeDocument/2006/relationships/image" Target="../media/image621.png"/><Relationship Id="rId290" Type="http://schemas.openxmlformats.org/officeDocument/2006/relationships/customXml" Target="../ink/ink1891.xml"/><Relationship Id="rId304" Type="http://schemas.openxmlformats.org/officeDocument/2006/relationships/customXml" Target="../ink/ink1898.xml"/><Relationship Id="rId388" Type="http://schemas.openxmlformats.org/officeDocument/2006/relationships/image" Target="../media/image594.png"/><Relationship Id="rId511" Type="http://schemas.openxmlformats.org/officeDocument/2006/relationships/customXml" Target="../ink/ink2005.xml"/></Relationships>
</file>

<file path=ppt/slides/_rels/slide26.xml.rels><?xml version="1.0" encoding="UTF-8" standalone="yes"?>
<Relationships xmlns="http://schemas.openxmlformats.org/package/2006/relationships"><Relationship Id="rId21" Type="http://schemas.openxmlformats.org/officeDocument/2006/relationships/image" Target="../media/image679.png"/><Relationship Id="rId170" Type="http://schemas.openxmlformats.org/officeDocument/2006/relationships/customXml" Target="../ink/ink2107.xml"/><Relationship Id="rId268" Type="http://schemas.openxmlformats.org/officeDocument/2006/relationships/customXml" Target="../ink/ink2156.xml"/><Relationship Id="rId475" Type="http://schemas.openxmlformats.org/officeDocument/2006/relationships/customXml" Target="../ink/ink2260.xml"/><Relationship Id="rId682" Type="http://schemas.openxmlformats.org/officeDocument/2006/relationships/customXml" Target="../ink/ink2366.xml"/><Relationship Id="rId128" Type="http://schemas.openxmlformats.org/officeDocument/2006/relationships/image" Target="../media/image733.png"/><Relationship Id="rId335" Type="http://schemas.openxmlformats.org/officeDocument/2006/relationships/image" Target="../media/image836.png"/><Relationship Id="rId542" Type="http://schemas.openxmlformats.org/officeDocument/2006/relationships/image" Target="../media/image938.png"/><Relationship Id="rId987" Type="http://schemas.openxmlformats.org/officeDocument/2006/relationships/customXml" Target="../ink/ink2521.xml"/><Relationship Id="rId402" Type="http://schemas.openxmlformats.org/officeDocument/2006/relationships/customXml" Target="../ink/ink2223.xml"/><Relationship Id="rId847" Type="http://schemas.openxmlformats.org/officeDocument/2006/relationships/customXml" Target="../ink/ink2449.xml"/><Relationship Id="rId1032" Type="http://schemas.openxmlformats.org/officeDocument/2006/relationships/image" Target="../media/image1182.png"/><Relationship Id="rId707" Type="http://schemas.openxmlformats.org/officeDocument/2006/relationships/image" Target="../media/image1020.png"/><Relationship Id="rId914" Type="http://schemas.openxmlformats.org/officeDocument/2006/relationships/customXml" Target="../ink/ink2484.xml"/><Relationship Id="rId43" Type="http://schemas.openxmlformats.org/officeDocument/2006/relationships/image" Target="../media/image690.png"/><Relationship Id="rId192" Type="http://schemas.openxmlformats.org/officeDocument/2006/relationships/customXml" Target="../ink/ink2118.xml"/><Relationship Id="rId497" Type="http://schemas.openxmlformats.org/officeDocument/2006/relationships/customXml" Target="../ink/ink2271.xml"/><Relationship Id="rId357" Type="http://schemas.openxmlformats.org/officeDocument/2006/relationships/image" Target="../media/image847.png"/><Relationship Id="rId54" Type="http://schemas.openxmlformats.org/officeDocument/2006/relationships/customXml" Target="../ink/ink2048.xml"/><Relationship Id="rId217" Type="http://schemas.openxmlformats.org/officeDocument/2006/relationships/image" Target="../media/image777.png"/><Relationship Id="rId564" Type="http://schemas.openxmlformats.org/officeDocument/2006/relationships/customXml" Target="../ink/ink2306.xml"/><Relationship Id="rId771" Type="http://schemas.openxmlformats.org/officeDocument/2006/relationships/customXml" Target="../ink/ink2411.xml"/><Relationship Id="rId869" Type="http://schemas.openxmlformats.org/officeDocument/2006/relationships/image" Target="../media/image1100.png"/><Relationship Id="rId424" Type="http://schemas.openxmlformats.org/officeDocument/2006/relationships/customXml" Target="../ink/ink2234.xml"/><Relationship Id="rId631" Type="http://schemas.openxmlformats.org/officeDocument/2006/relationships/customXml" Target="../ink/ink2340.xml"/><Relationship Id="rId729" Type="http://schemas.openxmlformats.org/officeDocument/2006/relationships/image" Target="../media/image1031.png"/><Relationship Id="rId1054" Type="http://schemas.openxmlformats.org/officeDocument/2006/relationships/customXml" Target="../ink/ink2555.xml"/><Relationship Id="rId270" Type="http://schemas.openxmlformats.org/officeDocument/2006/relationships/customXml" Target="../ink/ink2157.xml"/><Relationship Id="rId936" Type="http://schemas.openxmlformats.org/officeDocument/2006/relationships/customXml" Target="../ink/ink2495.xml"/><Relationship Id="rId65" Type="http://schemas.openxmlformats.org/officeDocument/2006/relationships/image" Target="../media/image701.png"/><Relationship Id="rId130" Type="http://schemas.openxmlformats.org/officeDocument/2006/relationships/image" Target="../media/image734.png"/><Relationship Id="rId368" Type="http://schemas.openxmlformats.org/officeDocument/2006/relationships/customXml" Target="../ink/ink2206.xml"/><Relationship Id="rId575" Type="http://schemas.openxmlformats.org/officeDocument/2006/relationships/image" Target="../media/image954.png"/><Relationship Id="rId782" Type="http://schemas.openxmlformats.org/officeDocument/2006/relationships/image" Target="../media/image1057.png"/><Relationship Id="rId228" Type="http://schemas.openxmlformats.org/officeDocument/2006/relationships/customXml" Target="../ink/ink2136.xml"/><Relationship Id="rId435" Type="http://schemas.openxmlformats.org/officeDocument/2006/relationships/image" Target="../media/image886.png"/><Relationship Id="rId642" Type="http://schemas.openxmlformats.org/officeDocument/2006/relationships/image" Target="../media/image987.png"/><Relationship Id="rId281" Type="http://schemas.openxmlformats.org/officeDocument/2006/relationships/image" Target="../media/image809.png"/><Relationship Id="rId502" Type="http://schemas.openxmlformats.org/officeDocument/2006/relationships/image" Target="../media/image919.png"/><Relationship Id="rId947" Type="http://schemas.openxmlformats.org/officeDocument/2006/relationships/customXml" Target="../ink/ink2501.xml"/><Relationship Id="rId76" Type="http://schemas.openxmlformats.org/officeDocument/2006/relationships/customXml" Target="../ink/ink2059.xml"/><Relationship Id="rId141" Type="http://schemas.openxmlformats.org/officeDocument/2006/relationships/customXml" Target="../ink/ink2092.xml"/><Relationship Id="rId379" Type="http://schemas.openxmlformats.org/officeDocument/2006/relationships/image" Target="../media/image858.png"/><Relationship Id="rId586" Type="http://schemas.openxmlformats.org/officeDocument/2006/relationships/customXml" Target="../ink/ink2317.xml"/><Relationship Id="rId793" Type="http://schemas.openxmlformats.org/officeDocument/2006/relationships/customXml" Target="../ink/ink2422.xml"/><Relationship Id="rId807" Type="http://schemas.openxmlformats.org/officeDocument/2006/relationships/customXml" Target="../ink/ink2429.xml"/><Relationship Id="rId7" Type="http://schemas.openxmlformats.org/officeDocument/2006/relationships/image" Target="../media/image672.png"/><Relationship Id="rId239" Type="http://schemas.openxmlformats.org/officeDocument/2006/relationships/image" Target="../media/image788.png"/><Relationship Id="rId446" Type="http://schemas.openxmlformats.org/officeDocument/2006/relationships/image" Target="../media/image891.png"/><Relationship Id="rId653" Type="http://schemas.openxmlformats.org/officeDocument/2006/relationships/customXml" Target="../ink/ink2351.xml"/><Relationship Id="rId292" Type="http://schemas.openxmlformats.org/officeDocument/2006/relationships/customXml" Target="../ink/ink2168.xml"/><Relationship Id="rId306" Type="http://schemas.openxmlformats.org/officeDocument/2006/relationships/customXml" Target="../ink/ink2175.xml"/><Relationship Id="rId860" Type="http://schemas.openxmlformats.org/officeDocument/2006/relationships/customXml" Target="../ink/ink2456.xml"/><Relationship Id="rId958" Type="http://schemas.openxmlformats.org/officeDocument/2006/relationships/image" Target="../media/image1143.png"/><Relationship Id="rId87" Type="http://schemas.openxmlformats.org/officeDocument/2006/relationships/image" Target="../media/image713.png"/><Relationship Id="rId513" Type="http://schemas.openxmlformats.org/officeDocument/2006/relationships/image" Target="../media/image924.png"/><Relationship Id="rId597" Type="http://schemas.openxmlformats.org/officeDocument/2006/relationships/image" Target="../media/image965.png"/><Relationship Id="rId720" Type="http://schemas.openxmlformats.org/officeDocument/2006/relationships/customXml" Target="../ink/ink2385.xml"/><Relationship Id="rId818" Type="http://schemas.openxmlformats.org/officeDocument/2006/relationships/image" Target="../media/image1075.png"/><Relationship Id="rId152" Type="http://schemas.openxmlformats.org/officeDocument/2006/relationships/image" Target="../media/image745.png"/><Relationship Id="rId457" Type="http://schemas.openxmlformats.org/officeDocument/2006/relationships/customXml" Target="../ink/ink2251.xml"/><Relationship Id="rId1003" Type="http://schemas.openxmlformats.org/officeDocument/2006/relationships/customXml" Target="../ink/ink2529.xml"/><Relationship Id="rId664" Type="http://schemas.openxmlformats.org/officeDocument/2006/relationships/image" Target="../media/image999.png"/><Relationship Id="rId871" Type="http://schemas.openxmlformats.org/officeDocument/2006/relationships/image" Target="../media/image1101.png"/><Relationship Id="rId969" Type="http://schemas.openxmlformats.org/officeDocument/2006/relationships/customXml" Target="../ink/ink2512.xml"/><Relationship Id="rId14" Type="http://schemas.openxmlformats.org/officeDocument/2006/relationships/customXml" Target="../ink/ink2028.xml"/><Relationship Id="rId317" Type="http://schemas.openxmlformats.org/officeDocument/2006/relationships/image" Target="../media/image827.png"/><Relationship Id="rId524" Type="http://schemas.openxmlformats.org/officeDocument/2006/relationships/customXml" Target="../ink/ink2285.xml"/><Relationship Id="rId731" Type="http://schemas.openxmlformats.org/officeDocument/2006/relationships/image" Target="../media/image1032.png"/><Relationship Id="rId98" Type="http://schemas.openxmlformats.org/officeDocument/2006/relationships/customXml" Target="../ink/ink2070.xml"/><Relationship Id="rId163" Type="http://schemas.openxmlformats.org/officeDocument/2006/relationships/image" Target="../media/image750.png"/><Relationship Id="rId370" Type="http://schemas.openxmlformats.org/officeDocument/2006/relationships/customXml" Target="../ink/ink2207.xml"/><Relationship Id="rId829" Type="http://schemas.openxmlformats.org/officeDocument/2006/relationships/customXml" Target="../ink/ink2440.xml"/><Relationship Id="rId1014" Type="http://schemas.openxmlformats.org/officeDocument/2006/relationships/image" Target="../media/image1173.png"/><Relationship Id="rId230" Type="http://schemas.openxmlformats.org/officeDocument/2006/relationships/customXml" Target="../ink/ink2137.xml"/><Relationship Id="rId468" Type="http://schemas.openxmlformats.org/officeDocument/2006/relationships/image" Target="../media/image902.png"/><Relationship Id="rId675" Type="http://schemas.openxmlformats.org/officeDocument/2006/relationships/customXml" Target="../ink/ink2362.xml"/><Relationship Id="rId882" Type="http://schemas.openxmlformats.org/officeDocument/2006/relationships/customXml" Target="../ink/ink2467.xml"/><Relationship Id="rId25" Type="http://schemas.openxmlformats.org/officeDocument/2006/relationships/image" Target="../media/image681.png"/><Relationship Id="rId328" Type="http://schemas.openxmlformats.org/officeDocument/2006/relationships/customXml" Target="../ink/ink2186.xml"/><Relationship Id="rId535" Type="http://schemas.openxmlformats.org/officeDocument/2006/relationships/customXml" Target="../ink/ink2291.xml"/><Relationship Id="rId742" Type="http://schemas.openxmlformats.org/officeDocument/2006/relationships/customXml" Target="../ink/ink2396.xml"/><Relationship Id="rId174" Type="http://schemas.openxmlformats.org/officeDocument/2006/relationships/customXml" Target="../ink/ink2109.xml"/><Relationship Id="rId381" Type="http://schemas.openxmlformats.org/officeDocument/2006/relationships/image" Target="../media/image859.png"/><Relationship Id="rId602" Type="http://schemas.openxmlformats.org/officeDocument/2006/relationships/customXml" Target="../ink/ink2325.xml"/><Relationship Id="rId1025" Type="http://schemas.openxmlformats.org/officeDocument/2006/relationships/customXml" Target="../ink/ink2540.xml"/><Relationship Id="rId241" Type="http://schemas.openxmlformats.org/officeDocument/2006/relationships/image" Target="../media/image789.png"/><Relationship Id="rId479" Type="http://schemas.openxmlformats.org/officeDocument/2006/relationships/customXml" Target="../ink/ink2262.xml"/><Relationship Id="rId686" Type="http://schemas.openxmlformats.org/officeDocument/2006/relationships/customXml" Target="../ink/ink2368.xml"/><Relationship Id="rId893" Type="http://schemas.openxmlformats.org/officeDocument/2006/relationships/customXml" Target="../ink/ink2473.xml"/><Relationship Id="rId907" Type="http://schemas.openxmlformats.org/officeDocument/2006/relationships/customXml" Target="../ink/ink2480.xml"/><Relationship Id="rId36" Type="http://schemas.openxmlformats.org/officeDocument/2006/relationships/customXml" Target="../ink/ink2039.xml"/><Relationship Id="rId339" Type="http://schemas.openxmlformats.org/officeDocument/2006/relationships/image" Target="../media/image838.png"/><Relationship Id="rId546" Type="http://schemas.openxmlformats.org/officeDocument/2006/relationships/image" Target="../media/image940.png"/><Relationship Id="rId753" Type="http://schemas.openxmlformats.org/officeDocument/2006/relationships/customXml" Target="../ink/ink2402.xml"/><Relationship Id="rId101" Type="http://schemas.openxmlformats.org/officeDocument/2006/relationships/image" Target="../media/image720.png"/><Relationship Id="rId185" Type="http://schemas.openxmlformats.org/officeDocument/2006/relationships/image" Target="../media/image761.png"/><Relationship Id="rId406" Type="http://schemas.openxmlformats.org/officeDocument/2006/relationships/customXml" Target="../ink/ink2225.xml"/><Relationship Id="rId960" Type="http://schemas.openxmlformats.org/officeDocument/2006/relationships/image" Target="../media/image1144.png"/><Relationship Id="rId1036" Type="http://schemas.openxmlformats.org/officeDocument/2006/relationships/image" Target="../media/image1184.png"/><Relationship Id="rId392" Type="http://schemas.openxmlformats.org/officeDocument/2006/relationships/customXml" Target="../ink/ink2218.xml"/><Relationship Id="rId613" Type="http://schemas.openxmlformats.org/officeDocument/2006/relationships/image" Target="../media/image973.png"/><Relationship Id="rId697" Type="http://schemas.openxmlformats.org/officeDocument/2006/relationships/image" Target="../media/image1015.png"/><Relationship Id="rId820" Type="http://schemas.openxmlformats.org/officeDocument/2006/relationships/image" Target="../media/image1076.png"/><Relationship Id="rId918" Type="http://schemas.openxmlformats.org/officeDocument/2006/relationships/customXml" Target="../ink/ink2486.xml"/><Relationship Id="rId252" Type="http://schemas.openxmlformats.org/officeDocument/2006/relationships/customXml" Target="../ink/ink2148.xml"/><Relationship Id="rId47" Type="http://schemas.openxmlformats.org/officeDocument/2006/relationships/image" Target="../media/image692.png"/><Relationship Id="rId112" Type="http://schemas.openxmlformats.org/officeDocument/2006/relationships/customXml" Target="../ink/ink2077.xml"/><Relationship Id="rId557" Type="http://schemas.openxmlformats.org/officeDocument/2006/relationships/image" Target="../media/image945.png"/><Relationship Id="rId764" Type="http://schemas.openxmlformats.org/officeDocument/2006/relationships/image" Target="../media/image1048.png"/><Relationship Id="rId971" Type="http://schemas.openxmlformats.org/officeDocument/2006/relationships/customXml" Target="../ink/ink2513.xml"/><Relationship Id="rId196" Type="http://schemas.openxmlformats.org/officeDocument/2006/relationships/customXml" Target="../ink/ink2120.xml"/><Relationship Id="rId417" Type="http://schemas.openxmlformats.org/officeDocument/2006/relationships/image" Target="../media/image877.png"/><Relationship Id="rId624" Type="http://schemas.openxmlformats.org/officeDocument/2006/relationships/image" Target="../media/image978.png"/><Relationship Id="rId831" Type="http://schemas.openxmlformats.org/officeDocument/2006/relationships/customXml" Target="../ink/ink2441.xml"/><Relationship Id="rId1047" Type="http://schemas.openxmlformats.org/officeDocument/2006/relationships/image" Target="../media/image1189.png"/><Relationship Id="rId263" Type="http://schemas.openxmlformats.org/officeDocument/2006/relationships/image" Target="../media/image800.png"/><Relationship Id="rId470" Type="http://schemas.openxmlformats.org/officeDocument/2006/relationships/image" Target="../media/image903.png"/><Relationship Id="rId929" Type="http://schemas.openxmlformats.org/officeDocument/2006/relationships/image" Target="../media/image1129.png"/><Relationship Id="rId58" Type="http://schemas.openxmlformats.org/officeDocument/2006/relationships/customXml" Target="../ink/ink2050.xml"/><Relationship Id="rId123" Type="http://schemas.openxmlformats.org/officeDocument/2006/relationships/image" Target="../media/image731.png"/><Relationship Id="rId330" Type="http://schemas.openxmlformats.org/officeDocument/2006/relationships/customXml" Target="../ink/ink2187.xml"/><Relationship Id="rId568" Type="http://schemas.openxmlformats.org/officeDocument/2006/relationships/customXml" Target="../ink/ink2308.xml"/><Relationship Id="rId775" Type="http://schemas.openxmlformats.org/officeDocument/2006/relationships/customXml" Target="../ink/ink2413.xml"/><Relationship Id="rId982" Type="http://schemas.openxmlformats.org/officeDocument/2006/relationships/image" Target="../media/image1156.png"/><Relationship Id="rId428" Type="http://schemas.openxmlformats.org/officeDocument/2006/relationships/customXml" Target="../ink/ink2236.xml"/><Relationship Id="rId635" Type="http://schemas.openxmlformats.org/officeDocument/2006/relationships/customXml" Target="../ink/ink2342.xml"/><Relationship Id="rId842" Type="http://schemas.openxmlformats.org/officeDocument/2006/relationships/image" Target="../media/image1087.png"/><Relationship Id="rId1058" Type="http://schemas.openxmlformats.org/officeDocument/2006/relationships/customXml" Target="../ink/ink2557.xml"/><Relationship Id="rId274" Type="http://schemas.openxmlformats.org/officeDocument/2006/relationships/customXml" Target="../ink/ink2159.xml"/><Relationship Id="rId481" Type="http://schemas.openxmlformats.org/officeDocument/2006/relationships/customXml" Target="../ink/ink2263.xml"/><Relationship Id="rId702" Type="http://schemas.openxmlformats.org/officeDocument/2006/relationships/customXml" Target="../ink/ink2376.xml"/><Relationship Id="rId69" Type="http://schemas.openxmlformats.org/officeDocument/2006/relationships/image" Target="../media/image703.png"/><Relationship Id="rId134" Type="http://schemas.openxmlformats.org/officeDocument/2006/relationships/image" Target="../media/image736.png"/><Relationship Id="rId579" Type="http://schemas.openxmlformats.org/officeDocument/2006/relationships/image" Target="../media/image956.png"/><Relationship Id="rId786" Type="http://schemas.openxmlformats.org/officeDocument/2006/relationships/image" Target="../media/image1059.png"/><Relationship Id="rId993" Type="http://schemas.openxmlformats.org/officeDocument/2006/relationships/customXml" Target="../ink/ink2524.xml"/><Relationship Id="rId341" Type="http://schemas.openxmlformats.org/officeDocument/2006/relationships/image" Target="../media/image839.png"/><Relationship Id="rId439" Type="http://schemas.openxmlformats.org/officeDocument/2006/relationships/customXml" Target="../ink/ink2242.xml"/><Relationship Id="rId646" Type="http://schemas.openxmlformats.org/officeDocument/2006/relationships/image" Target="../media/image989.png"/><Relationship Id="rId201" Type="http://schemas.openxmlformats.org/officeDocument/2006/relationships/image" Target="../media/image769.png"/><Relationship Id="rId285" Type="http://schemas.openxmlformats.org/officeDocument/2006/relationships/image" Target="../media/image811.png"/><Relationship Id="rId506" Type="http://schemas.openxmlformats.org/officeDocument/2006/relationships/image" Target="../media/image921.png"/><Relationship Id="rId853" Type="http://schemas.openxmlformats.org/officeDocument/2006/relationships/customXml" Target="../ink/ink2452.xml"/><Relationship Id="rId492" Type="http://schemas.openxmlformats.org/officeDocument/2006/relationships/image" Target="../media/image914.png"/><Relationship Id="rId713" Type="http://schemas.openxmlformats.org/officeDocument/2006/relationships/image" Target="../media/image1023.png"/><Relationship Id="rId797" Type="http://schemas.openxmlformats.org/officeDocument/2006/relationships/customXml" Target="../ink/ink2424.xml"/><Relationship Id="rId920" Type="http://schemas.openxmlformats.org/officeDocument/2006/relationships/customXml" Target="../ink/ink2487.xml"/><Relationship Id="rId145" Type="http://schemas.openxmlformats.org/officeDocument/2006/relationships/customXml" Target="../ink/ink2094.xml"/><Relationship Id="rId352" Type="http://schemas.openxmlformats.org/officeDocument/2006/relationships/customXml" Target="../ink/ink2198.xml"/><Relationship Id="rId212" Type="http://schemas.openxmlformats.org/officeDocument/2006/relationships/customXml" Target="../ink/ink2128.xml"/><Relationship Id="rId657" Type="http://schemas.openxmlformats.org/officeDocument/2006/relationships/customXml" Target="../ink/ink2353.xml"/><Relationship Id="rId864" Type="http://schemas.openxmlformats.org/officeDocument/2006/relationships/customXml" Target="../ink/ink2458.xml"/><Relationship Id="rId296" Type="http://schemas.openxmlformats.org/officeDocument/2006/relationships/customXml" Target="../ink/ink2170.xml"/><Relationship Id="rId517" Type="http://schemas.openxmlformats.org/officeDocument/2006/relationships/image" Target="../media/image926.png"/><Relationship Id="rId724" Type="http://schemas.openxmlformats.org/officeDocument/2006/relationships/customXml" Target="../ink/ink2387.xml"/><Relationship Id="rId931" Type="http://schemas.openxmlformats.org/officeDocument/2006/relationships/image" Target="../media/image1130.png"/><Relationship Id="rId60" Type="http://schemas.openxmlformats.org/officeDocument/2006/relationships/customXml" Target="../ink/ink2051.xml"/><Relationship Id="rId156" Type="http://schemas.openxmlformats.org/officeDocument/2006/relationships/customXml" Target="../ink/ink2100.xml"/><Relationship Id="rId363" Type="http://schemas.openxmlformats.org/officeDocument/2006/relationships/image" Target="../media/image850.png"/><Relationship Id="rId570" Type="http://schemas.openxmlformats.org/officeDocument/2006/relationships/customXml" Target="../ink/ink2309.xml"/><Relationship Id="rId1007" Type="http://schemas.openxmlformats.org/officeDocument/2006/relationships/customXml" Target="../ink/ink2531.xml"/><Relationship Id="rId223" Type="http://schemas.openxmlformats.org/officeDocument/2006/relationships/image" Target="../media/image780.png"/><Relationship Id="rId430" Type="http://schemas.openxmlformats.org/officeDocument/2006/relationships/customXml" Target="../ink/ink2237.xml"/><Relationship Id="rId668" Type="http://schemas.openxmlformats.org/officeDocument/2006/relationships/image" Target="../media/image1001.png"/><Relationship Id="rId875" Type="http://schemas.openxmlformats.org/officeDocument/2006/relationships/image" Target="../media/image1103.png"/><Relationship Id="rId1060" Type="http://schemas.openxmlformats.org/officeDocument/2006/relationships/customXml" Target="../ink/ink2558.xml"/><Relationship Id="rId18" Type="http://schemas.openxmlformats.org/officeDocument/2006/relationships/customXml" Target="../ink/ink2030.xml"/><Relationship Id="rId528" Type="http://schemas.openxmlformats.org/officeDocument/2006/relationships/customXml" Target="../ink/ink2287.xml"/><Relationship Id="rId735" Type="http://schemas.openxmlformats.org/officeDocument/2006/relationships/image" Target="../media/image1034.png"/><Relationship Id="rId942" Type="http://schemas.openxmlformats.org/officeDocument/2006/relationships/image" Target="../media/image1135.png"/><Relationship Id="rId167" Type="http://schemas.openxmlformats.org/officeDocument/2006/relationships/image" Target="../media/image752.png"/><Relationship Id="rId374" Type="http://schemas.openxmlformats.org/officeDocument/2006/relationships/customXml" Target="../ink/ink2209.xml"/><Relationship Id="rId581" Type="http://schemas.openxmlformats.org/officeDocument/2006/relationships/image" Target="../media/image957.png"/><Relationship Id="rId1018" Type="http://schemas.openxmlformats.org/officeDocument/2006/relationships/image" Target="../media/image1175.png"/><Relationship Id="rId71" Type="http://schemas.openxmlformats.org/officeDocument/2006/relationships/image" Target="../media/image704.png"/><Relationship Id="rId234" Type="http://schemas.openxmlformats.org/officeDocument/2006/relationships/customXml" Target="../ink/ink2139.xml"/><Relationship Id="rId679" Type="http://schemas.openxmlformats.org/officeDocument/2006/relationships/customXml" Target="../ink/ink2364.xml"/><Relationship Id="rId802" Type="http://schemas.openxmlformats.org/officeDocument/2006/relationships/image" Target="../media/image1067.png"/><Relationship Id="rId886" Type="http://schemas.openxmlformats.org/officeDocument/2006/relationships/image" Target="../media/image1108.png"/><Relationship Id="rId2" Type="http://schemas.openxmlformats.org/officeDocument/2006/relationships/customXml" Target="../ink/ink2022.xml"/><Relationship Id="rId29" Type="http://schemas.openxmlformats.org/officeDocument/2006/relationships/image" Target="../media/image683.png"/><Relationship Id="rId441" Type="http://schemas.openxmlformats.org/officeDocument/2006/relationships/customXml" Target="../ink/ink2243.xml"/><Relationship Id="rId539" Type="http://schemas.openxmlformats.org/officeDocument/2006/relationships/customXml" Target="../ink/ink2293.xml"/><Relationship Id="rId746" Type="http://schemas.openxmlformats.org/officeDocument/2006/relationships/customXml" Target="../ink/ink2398.xml"/><Relationship Id="rId178" Type="http://schemas.openxmlformats.org/officeDocument/2006/relationships/customXml" Target="../ink/ink2111.xml"/><Relationship Id="rId301" Type="http://schemas.openxmlformats.org/officeDocument/2006/relationships/image" Target="../media/image819.png"/><Relationship Id="rId953" Type="http://schemas.openxmlformats.org/officeDocument/2006/relationships/customXml" Target="../ink/ink2504.xml"/><Relationship Id="rId1029" Type="http://schemas.openxmlformats.org/officeDocument/2006/relationships/customXml" Target="../ink/ink2542.xml"/><Relationship Id="rId82" Type="http://schemas.openxmlformats.org/officeDocument/2006/relationships/customXml" Target="../ink/ink2062.xml"/><Relationship Id="rId385" Type="http://schemas.openxmlformats.org/officeDocument/2006/relationships/image" Target="../media/image861.png"/><Relationship Id="rId592" Type="http://schemas.openxmlformats.org/officeDocument/2006/relationships/customXml" Target="../ink/ink2320.xml"/><Relationship Id="rId606" Type="http://schemas.openxmlformats.org/officeDocument/2006/relationships/customXml" Target="../ink/ink2327.xml"/><Relationship Id="rId813" Type="http://schemas.openxmlformats.org/officeDocument/2006/relationships/customXml" Target="../ink/ink2432.xml"/><Relationship Id="rId245" Type="http://schemas.openxmlformats.org/officeDocument/2006/relationships/image" Target="../media/image791.png"/><Relationship Id="rId452" Type="http://schemas.openxmlformats.org/officeDocument/2006/relationships/image" Target="../media/image894.png"/><Relationship Id="rId897" Type="http://schemas.openxmlformats.org/officeDocument/2006/relationships/customXml" Target="../ink/ink2475.xml"/><Relationship Id="rId105" Type="http://schemas.openxmlformats.org/officeDocument/2006/relationships/image" Target="../media/image722.png"/><Relationship Id="rId312" Type="http://schemas.openxmlformats.org/officeDocument/2006/relationships/customXml" Target="../ink/ink2178.xml"/><Relationship Id="rId757" Type="http://schemas.openxmlformats.org/officeDocument/2006/relationships/customXml" Target="../ink/ink2404.xml"/><Relationship Id="rId964" Type="http://schemas.openxmlformats.org/officeDocument/2006/relationships/image" Target="../media/image1146.png"/><Relationship Id="rId93" Type="http://schemas.openxmlformats.org/officeDocument/2006/relationships/image" Target="../media/image716.png"/><Relationship Id="rId189" Type="http://schemas.openxmlformats.org/officeDocument/2006/relationships/image" Target="../media/image763.png"/><Relationship Id="rId396" Type="http://schemas.openxmlformats.org/officeDocument/2006/relationships/customXml" Target="../ink/ink2220.xml"/><Relationship Id="rId617" Type="http://schemas.openxmlformats.org/officeDocument/2006/relationships/customXml" Target="../ink/ink2333.xml"/><Relationship Id="rId824" Type="http://schemas.openxmlformats.org/officeDocument/2006/relationships/image" Target="../media/image1078.png"/><Relationship Id="rId256" Type="http://schemas.openxmlformats.org/officeDocument/2006/relationships/customXml" Target="../ink/ink2150.xml"/><Relationship Id="rId463" Type="http://schemas.openxmlformats.org/officeDocument/2006/relationships/customXml" Target="../ink/ink2254.xml"/><Relationship Id="rId670" Type="http://schemas.openxmlformats.org/officeDocument/2006/relationships/image" Target="../media/image1002.png"/><Relationship Id="rId116" Type="http://schemas.openxmlformats.org/officeDocument/2006/relationships/customXml" Target="../ink/ink2079.xml"/><Relationship Id="rId323" Type="http://schemas.openxmlformats.org/officeDocument/2006/relationships/image" Target="../media/image830.png"/><Relationship Id="rId530" Type="http://schemas.openxmlformats.org/officeDocument/2006/relationships/image" Target="../media/image932.png"/><Relationship Id="rId768" Type="http://schemas.openxmlformats.org/officeDocument/2006/relationships/image" Target="../media/image1050.png"/><Relationship Id="rId975" Type="http://schemas.openxmlformats.org/officeDocument/2006/relationships/customXml" Target="../ink/ink2515.xml"/><Relationship Id="rId20" Type="http://schemas.openxmlformats.org/officeDocument/2006/relationships/customXml" Target="../ink/ink2031.xml"/><Relationship Id="rId628" Type="http://schemas.openxmlformats.org/officeDocument/2006/relationships/image" Target="../media/image980.png"/><Relationship Id="rId835" Type="http://schemas.openxmlformats.org/officeDocument/2006/relationships/customXml" Target="../ink/ink2443.xml"/><Relationship Id="rId267" Type="http://schemas.openxmlformats.org/officeDocument/2006/relationships/image" Target="../media/image802.png"/><Relationship Id="rId474" Type="http://schemas.openxmlformats.org/officeDocument/2006/relationships/image" Target="../media/image905.png"/><Relationship Id="rId1020" Type="http://schemas.openxmlformats.org/officeDocument/2006/relationships/image" Target="../media/image1176.png"/><Relationship Id="rId127" Type="http://schemas.openxmlformats.org/officeDocument/2006/relationships/customXml" Target="../ink/ink2085.xml"/><Relationship Id="rId681" Type="http://schemas.openxmlformats.org/officeDocument/2006/relationships/customXml" Target="../ink/ink2365.xml"/><Relationship Id="rId779" Type="http://schemas.openxmlformats.org/officeDocument/2006/relationships/customXml" Target="../ink/ink2415.xml"/><Relationship Id="rId902" Type="http://schemas.openxmlformats.org/officeDocument/2006/relationships/image" Target="../media/image1116.png"/><Relationship Id="rId986" Type="http://schemas.openxmlformats.org/officeDocument/2006/relationships/image" Target="../media/image1159.png"/><Relationship Id="rId31" Type="http://schemas.openxmlformats.org/officeDocument/2006/relationships/image" Target="../media/image684.png"/><Relationship Id="rId334" Type="http://schemas.openxmlformats.org/officeDocument/2006/relationships/customXml" Target="../ink/ink2189.xml"/><Relationship Id="rId541" Type="http://schemas.openxmlformats.org/officeDocument/2006/relationships/customXml" Target="../ink/ink2294.xml"/><Relationship Id="rId639" Type="http://schemas.openxmlformats.org/officeDocument/2006/relationships/customXml" Target="../ink/ink2344.xml"/><Relationship Id="rId180" Type="http://schemas.openxmlformats.org/officeDocument/2006/relationships/customXml" Target="../ink/ink2112.xml"/><Relationship Id="rId278" Type="http://schemas.openxmlformats.org/officeDocument/2006/relationships/customXml" Target="../ink/ink2161.xml"/><Relationship Id="rId401" Type="http://schemas.openxmlformats.org/officeDocument/2006/relationships/image" Target="../media/image869.png"/><Relationship Id="rId846" Type="http://schemas.openxmlformats.org/officeDocument/2006/relationships/image" Target="../media/image1089.png"/><Relationship Id="rId1031" Type="http://schemas.openxmlformats.org/officeDocument/2006/relationships/customXml" Target="../ink/ink2543.xml"/><Relationship Id="rId485" Type="http://schemas.openxmlformats.org/officeDocument/2006/relationships/customXml" Target="../ink/ink2265.xml"/><Relationship Id="rId692" Type="http://schemas.openxmlformats.org/officeDocument/2006/relationships/customXml" Target="../ink/ink2371.xml"/><Relationship Id="rId706" Type="http://schemas.openxmlformats.org/officeDocument/2006/relationships/customXml" Target="../ink/ink2378.xml"/><Relationship Id="rId913" Type="http://schemas.openxmlformats.org/officeDocument/2006/relationships/image" Target="../media/image1121.png"/><Relationship Id="rId42" Type="http://schemas.openxmlformats.org/officeDocument/2006/relationships/customXml" Target="../ink/ink2042.xml"/><Relationship Id="rId138" Type="http://schemas.openxmlformats.org/officeDocument/2006/relationships/image" Target="../media/image738.png"/><Relationship Id="rId345" Type="http://schemas.openxmlformats.org/officeDocument/2006/relationships/image" Target="../media/image841.png"/><Relationship Id="rId552" Type="http://schemas.openxmlformats.org/officeDocument/2006/relationships/customXml" Target="../ink/ink2300.xml"/><Relationship Id="rId997" Type="http://schemas.openxmlformats.org/officeDocument/2006/relationships/customXml" Target="../ink/ink2526.xml"/><Relationship Id="rId191" Type="http://schemas.openxmlformats.org/officeDocument/2006/relationships/image" Target="../media/image764.png"/><Relationship Id="rId205" Type="http://schemas.openxmlformats.org/officeDocument/2006/relationships/image" Target="../media/image771.png"/><Relationship Id="rId412" Type="http://schemas.openxmlformats.org/officeDocument/2006/relationships/customXml" Target="../ink/ink2228.xml"/><Relationship Id="rId857" Type="http://schemas.openxmlformats.org/officeDocument/2006/relationships/customXml" Target="../ink/ink2454.xml"/><Relationship Id="rId1042" Type="http://schemas.openxmlformats.org/officeDocument/2006/relationships/customXml" Target="../ink/ink2549.xml"/><Relationship Id="rId289" Type="http://schemas.openxmlformats.org/officeDocument/2006/relationships/image" Target="../media/image813.png"/><Relationship Id="rId496" Type="http://schemas.openxmlformats.org/officeDocument/2006/relationships/image" Target="../media/image916.png"/><Relationship Id="rId717" Type="http://schemas.openxmlformats.org/officeDocument/2006/relationships/image" Target="../media/image1025.png"/><Relationship Id="rId924" Type="http://schemas.openxmlformats.org/officeDocument/2006/relationships/customXml" Target="../ink/ink2489.xml"/><Relationship Id="rId53" Type="http://schemas.openxmlformats.org/officeDocument/2006/relationships/image" Target="../media/image695.png"/><Relationship Id="rId149" Type="http://schemas.openxmlformats.org/officeDocument/2006/relationships/customXml" Target="../ink/ink2096.xml"/><Relationship Id="rId356" Type="http://schemas.openxmlformats.org/officeDocument/2006/relationships/customXml" Target="../ink/ink2200.xml"/><Relationship Id="rId563" Type="http://schemas.openxmlformats.org/officeDocument/2006/relationships/image" Target="../media/image948.png"/><Relationship Id="rId770" Type="http://schemas.openxmlformats.org/officeDocument/2006/relationships/image" Target="../media/image1051.png"/><Relationship Id="rId216" Type="http://schemas.openxmlformats.org/officeDocument/2006/relationships/customXml" Target="../ink/ink2130.xml"/><Relationship Id="rId423" Type="http://schemas.openxmlformats.org/officeDocument/2006/relationships/image" Target="../media/image880.png"/><Relationship Id="rId868" Type="http://schemas.openxmlformats.org/officeDocument/2006/relationships/customXml" Target="../ink/ink2460.xml"/><Relationship Id="rId1053" Type="http://schemas.openxmlformats.org/officeDocument/2006/relationships/image" Target="../media/image1192.png"/><Relationship Id="rId630" Type="http://schemas.openxmlformats.org/officeDocument/2006/relationships/image" Target="../media/image981.png"/><Relationship Id="rId728" Type="http://schemas.openxmlformats.org/officeDocument/2006/relationships/customXml" Target="../ink/ink2389.xml"/><Relationship Id="rId935" Type="http://schemas.openxmlformats.org/officeDocument/2006/relationships/image" Target="../media/image1132.png"/><Relationship Id="rId64" Type="http://schemas.openxmlformats.org/officeDocument/2006/relationships/customXml" Target="../ink/ink2053.xml"/><Relationship Id="rId367" Type="http://schemas.openxmlformats.org/officeDocument/2006/relationships/image" Target="../media/image852.png"/><Relationship Id="rId574" Type="http://schemas.openxmlformats.org/officeDocument/2006/relationships/customXml" Target="../ink/ink2311.xml"/><Relationship Id="rId227" Type="http://schemas.openxmlformats.org/officeDocument/2006/relationships/image" Target="../media/image782.png"/><Relationship Id="rId781" Type="http://schemas.openxmlformats.org/officeDocument/2006/relationships/customXml" Target="../ink/ink2416.xml"/><Relationship Id="rId879" Type="http://schemas.openxmlformats.org/officeDocument/2006/relationships/image" Target="../media/image1105.png"/><Relationship Id="rId434" Type="http://schemas.openxmlformats.org/officeDocument/2006/relationships/customXml" Target="../ink/ink2239.xml"/><Relationship Id="rId641" Type="http://schemas.openxmlformats.org/officeDocument/2006/relationships/customXml" Target="../ink/ink2345.xml"/><Relationship Id="rId739" Type="http://schemas.openxmlformats.org/officeDocument/2006/relationships/image" Target="../media/image1036.png"/><Relationship Id="rId280" Type="http://schemas.openxmlformats.org/officeDocument/2006/relationships/customXml" Target="../ink/ink2162.xml"/><Relationship Id="rId501" Type="http://schemas.openxmlformats.org/officeDocument/2006/relationships/customXml" Target="../ink/ink2273.xml"/><Relationship Id="rId946" Type="http://schemas.openxmlformats.org/officeDocument/2006/relationships/image" Target="../media/image1137.png"/><Relationship Id="rId75" Type="http://schemas.openxmlformats.org/officeDocument/2006/relationships/image" Target="../media/image706.png"/><Relationship Id="rId140" Type="http://schemas.openxmlformats.org/officeDocument/2006/relationships/image" Target="../media/image739.png"/><Relationship Id="rId378" Type="http://schemas.openxmlformats.org/officeDocument/2006/relationships/customXml" Target="../ink/ink2211.xml"/><Relationship Id="rId585" Type="http://schemas.openxmlformats.org/officeDocument/2006/relationships/image" Target="../media/image959.png"/><Relationship Id="rId792" Type="http://schemas.openxmlformats.org/officeDocument/2006/relationships/image" Target="../media/image1062.png"/><Relationship Id="rId806" Type="http://schemas.openxmlformats.org/officeDocument/2006/relationships/image" Target="../media/image1069.png"/><Relationship Id="rId6" Type="http://schemas.openxmlformats.org/officeDocument/2006/relationships/customXml" Target="../ink/ink2024.xml"/><Relationship Id="rId238" Type="http://schemas.openxmlformats.org/officeDocument/2006/relationships/customXml" Target="../ink/ink2141.xml"/><Relationship Id="rId445" Type="http://schemas.openxmlformats.org/officeDocument/2006/relationships/customXml" Target="../ink/ink2245.xml"/><Relationship Id="rId652" Type="http://schemas.openxmlformats.org/officeDocument/2006/relationships/image" Target="../media/image993.png"/><Relationship Id="rId291" Type="http://schemas.openxmlformats.org/officeDocument/2006/relationships/image" Target="../media/image814.png"/><Relationship Id="rId305" Type="http://schemas.openxmlformats.org/officeDocument/2006/relationships/image" Target="../media/image821.png"/><Relationship Id="rId512" Type="http://schemas.openxmlformats.org/officeDocument/2006/relationships/customXml" Target="../ink/ink2279.xml"/><Relationship Id="rId957" Type="http://schemas.openxmlformats.org/officeDocument/2006/relationships/customXml" Target="../ink/ink2506.xml"/><Relationship Id="rId86" Type="http://schemas.openxmlformats.org/officeDocument/2006/relationships/customXml" Target="../ink/ink2064.xml"/><Relationship Id="rId151" Type="http://schemas.openxmlformats.org/officeDocument/2006/relationships/customXml" Target="../ink/ink2097.xml"/><Relationship Id="rId389" Type="http://schemas.openxmlformats.org/officeDocument/2006/relationships/image" Target="../media/image863.png"/><Relationship Id="rId596" Type="http://schemas.openxmlformats.org/officeDocument/2006/relationships/customXml" Target="../ink/ink2322.xml"/><Relationship Id="rId817" Type="http://schemas.openxmlformats.org/officeDocument/2006/relationships/customXml" Target="../ink/ink2434.xml"/><Relationship Id="rId1002" Type="http://schemas.openxmlformats.org/officeDocument/2006/relationships/image" Target="../media/image1167.png"/><Relationship Id="rId249" Type="http://schemas.openxmlformats.org/officeDocument/2006/relationships/image" Target="../media/image793.png"/><Relationship Id="rId456" Type="http://schemas.openxmlformats.org/officeDocument/2006/relationships/image" Target="../media/image896.png"/><Relationship Id="rId663" Type="http://schemas.openxmlformats.org/officeDocument/2006/relationships/customXml" Target="../ink/ink2356.xml"/><Relationship Id="rId870" Type="http://schemas.openxmlformats.org/officeDocument/2006/relationships/customXml" Target="../ink/ink2461.xml"/><Relationship Id="rId13" Type="http://schemas.openxmlformats.org/officeDocument/2006/relationships/image" Target="../media/image675.png"/><Relationship Id="rId109" Type="http://schemas.openxmlformats.org/officeDocument/2006/relationships/image" Target="../media/image724.png"/><Relationship Id="rId316" Type="http://schemas.openxmlformats.org/officeDocument/2006/relationships/customXml" Target="../ink/ink2180.xml"/><Relationship Id="rId523" Type="http://schemas.openxmlformats.org/officeDocument/2006/relationships/image" Target="../media/image929.png"/><Relationship Id="rId968" Type="http://schemas.openxmlformats.org/officeDocument/2006/relationships/image" Target="../media/image1149.png"/><Relationship Id="rId97" Type="http://schemas.openxmlformats.org/officeDocument/2006/relationships/image" Target="../media/image718.png"/><Relationship Id="rId730" Type="http://schemas.openxmlformats.org/officeDocument/2006/relationships/customXml" Target="../ink/ink2390.xml"/><Relationship Id="rId828" Type="http://schemas.openxmlformats.org/officeDocument/2006/relationships/image" Target="../media/image1080.png"/><Relationship Id="rId1013" Type="http://schemas.openxmlformats.org/officeDocument/2006/relationships/customXml" Target="../ink/ink2534.xml"/><Relationship Id="rId162" Type="http://schemas.openxmlformats.org/officeDocument/2006/relationships/customXml" Target="../ink/ink2103.xml"/><Relationship Id="rId467" Type="http://schemas.openxmlformats.org/officeDocument/2006/relationships/customXml" Target="../ink/ink2256.xml"/><Relationship Id="rId674" Type="http://schemas.openxmlformats.org/officeDocument/2006/relationships/image" Target="../media/image1004.png"/><Relationship Id="rId881" Type="http://schemas.openxmlformats.org/officeDocument/2006/relationships/image" Target="../media/image1106.png"/><Relationship Id="rId979" Type="http://schemas.openxmlformats.org/officeDocument/2006/relationships/customXml" Target="../ink/ink2517.xml"/><Relationship Id="rId24" Type="http://schemas.openxmlformats.org/officeDocument/2006/relationships/customXml" Target="../ink/ink2033.xml"/><Relationship Id="rId327" Type="http://schemas.openxmlformats.org/officeDocument/2006/relationships/image" Target="../media/image832.png"/><Relationship Id="rId534" Type="http://schemas.openxmlformats.org/officeDocument/2006/relationships/image" Target="../media/image934.png"/><Relationship Id="rId741" Type="http://schemas.openxmlformats.org/officeDocument/2006/relationships/image" Target="../media/image1037.png"/><Relationship Id="rId839" Type="http://schemas.openxmlformats.org/officeDocument/2006/relationships/customXml" Target="../ink/ink2445.xml"/><Relationship Id="rId173" Type="http://schemas.openxmlformats.org/officeDocument/2006/relationships/image" Target="../media/image755.png"/><Relationship Id="rId380" Type="http://schemas.openxmlformats.org/officeDocument/2006/relationships/customXml" Target="../ink/ink2212.xml"/><Relationship Id="rId601" Type="http://schemas.openxmlformats.org/officeDocument/2006/relationships/image" Target="../media/image967.png"/><Relationship Id="rId1024" Type="http://schemas.openxmlformats.org/officeDocument/2006/relationships/image" Target="../media/image1178.png"/><Relationship Id="rId240" Type="http://schemas.openxmlformats.org/officeDocument/2006/relationships/customXml" Target="../ink/ink2142.xml"/><Relationship Id="rId478" Type="http://schemas.openxmlformats.org/officeDocument/2006/relationships/image" Target="../media/image907.png"/><Relationship Id="rId685" Type="http://schemas.openxmlformats.org/officeDocument/2006/relationships/image" Target="../media/image1009.png"/><Relationship Id="rId892" Type="http://schemas.openxmlformats.org/officeDocument/2006/relationships/image" Target="../media/image1111.png"/><Relationship Id="rId906" Type="http://schemas.openxmlformats.org/officeDocument/2006/relationships/image" Target="../media/image1118.png"/><Relationship Id="rId35" Type="http://schemas.openxmlformats.org/officeDocument/2006/relationships/image" Target="../media/image686.png"/><Relationship Id="rId100" Type="http://schemas.openxmlformats.org/officeDocument/2006/relationships/customXml" Target="../ink/ink2071.xml"/><Relationship Id="rId338" Type="http://schemas.openxmlformats.org/officeDocument/2006/relationships/customXml" Target="../ink/ink2191.xml"/><Relationship Id="rId545" Type="http://schemas.openxmlformats.org/officeDocument/2006/relationships/customXml" Target="../ink/ink2296.xml"/><Relationship Id="rId752" Type="http://schemas.openxmlformats.org/officeDocument/2006/relationships/image" Target="../media/image1042.png"/><Relationship Id="rId184" Type="http://schemas.openxmlformats.org/officeDocument/2006/relationships/customXml" Target="../ink/ink2114.xml"/><Relationship Id="rId391" Type="http://schemas.openxmlformats.org/officeDocument/2006/relationships/image" Target="../media/image864.png"/><Relationship Id="rId405" Type="http://schemas.openxmlformats.org/officeDocument/2006/relationships/image" Target="../media/image871.png"/><Relationship Id="rId612" Type="http://schemas.openxmlformats.org/officeDocument/2006/relationships/customXml" Target="../ink/ink2330.xml"/><Relationship Id="rId1035" Type="http://schemas.openxmlformats.org/officeDocument/2006/relationships/customXml" Target="../ink/ink2545.xml"/><Relationship Id="rId251" Type="http://schemas.openxmlformats.org/officeDocument/2006/relationships/image" Target="../media/image794.png"/><Relationship Id="rId489" Type="http://schemas.openxmlformats.org/officeDocument/2006/relationships/customXml" Target="../ink/ink2267.xml"/><Relationship Id="rId696" Type="http://schemas.openxmlformats.org/officeDocument/2006/relationships/customXml" Target="../ink/ink2373.xml"/><Relationship Id="rId917" Type="http://schemas.openxmlformats.org/officeDocument/2006/relationships/image" Target="../media/image1123.png"/><Relationship Id="rId46" Type="http://schemas.openxmlformats.org/officeDocument/2006/relationships/customXml" Target="../ink/ink2044.xml"/><Relationship Id="rId349" Type="http://schemas.openxmlformats.org/officeDocument/2006/relationships/image" Target="../media/image843.png"/><Relationship Id="rId556" Type="http://schemas.openxmlformats.org/officeDocument/2006/relationships/customXml" Target="../ink/ink2302.xml"/><Relationship Id="rId763" Type="http://schemas.openxmlformats.org/officeDocument/2006/relationships/customXml" Target="../ink/ink2407.xml"/><Relationship Id="rId111" Type="http://schemas.openxmlformats.org/officeDocument/2006/relationships/image" Target="../media/image725.png"/><Relationship Id="rId195" Type="http://schemas.openxmlformats.org/officeDocument/2006/relationships/image" Target="../media/image766.png"/><Relationship Id="rId209" Type="http://schemas.openxmlformats.org/officeDocument/2006/relationships/image" Target="../media/image773.png"/><Relationship Id="rId416" Type="http://schemas.openxmlformats.org/officeDocument/2006/relationships/customXml" Target="../ink/ink2230.xml"/><Relationship Id="rId970" Type="http://schemas.openxmlformats.org/officeDocument/2006/relationships/image" Target="../media/image1150.png"/><Relationship Id="rId1046" Type="http://schemas.openxmlformats.org/officeDocument/2006/relationships/customXml" Target="../ink/ink2551.xml"/><Relationship Id="rId623" Type="http://schemas.openxmlformats.org/officeDocument/2006/relationships/customXml" Target="../ink/ink2336.xml"/><Relationship Id="rId830" Type="http://schemas.openxmlformats.org/officeDocument/2006/relationships/image" Target="../media/image1081.png"/><Relationship Id="rId928" Type="http://schemas.openxmlformats.org/officeDocument/2006/relationships/customXml" Target="../ink/ink2491.xml"/><Relationship Id="rId57" Type="http://schemas.openxmlformats.org/officeDocument/2006/relationships/image" Target="../media/image697.png"/><Relationship Id="rId262" Type="http://schemas.openxmlformats.org/officeDocument/2006/relationships/customXml" Target="../ink/ink2153.xml"/><Relationship Id="rId567" Type="http://schemas.openxmlformats.org/officeDocument/2006/relationships/image" Target="../media/image950.png"/><Relationship Id="rId122" Type="http://schemas.openxmlformats.org/officeDocument/2006/relationships/customXml" Target="../ink/ink2082.xml"/><Relationship Id="rId774" Type="http://schemas.openxmlformats.org/officeDocument/2006/relationships/image" Target="../media/image1053.png"/><Relationship Id="rId981" Type="http://schemas.openxmlformats.org/officeDocument/2006/relationships/customXml" Target="../ink/ink2518.xml"/><Relationship Id="rId1057" Type="http://schemas.openxmlformats.org/officeDocument/2006/relationships/image" Target="../media/image1194.png"/><Relationship Id="rId427" Type="http://schemas.openxmlformats.org/officeDocument/2006/relationships/image" Target="../media/image882.png"/><Relationship Id="rId634" Type="http://schemas.openxmlformats.org/officeDocument/2006/relationships/image" Target="../media/image983.png"/><Relationship Id="rId841" Type="http://schemas.openxmlformats.org/officeDocument/2006/relationships/customXml" Target="../ink/ink2446.xml"/><Relationship Id="rId273" Type="http://schemas.openxmlformats.org/officeDocument/2006/relationships/image" Target="../media/image805.png"/><Relationship Id="rId480" Type="http://schemas.openxmlformats.org/officeDocument/2006/relationships/image" Target="../media/image908.png"/><Relationship Id="rId701" Type="http://schemas.openxmlformats.org/officeDocument/2006/relationships/image" Target="../media/image1017.png"/><Relationship Id="rId939" Type="http://schemas.openxmlformats.org/officeDocument/2006/relationships/image" Target="../media/image1134.png"/><Relationship Id="rId68" Type="http://schemas.openxmlformats.org/officeDocument/2006/relationships/customXml" Target="../ink/ink2055.xml"/><Relationship Id="rId133" Type="http://schemas.openxmlformats.org/officeDocument/2006/relationships/customXml" Target="../ink/ink2088.xml"/><Relationship Id="rId340" Type="http://schemas.openxmlformats.org/officeDocument/2006/relationships/customXml" Target="../ink/ink2192.xml"/><Relationship Id="rId578" Type="http://schemas.openxmlformats.org/officeDocument/2006/relationships/customXml" Target="../ink/ink2313.xml"/><Relationship Id="rId785" Type="http://schemas.openxmlformats.org/officeDocument/2006/relationships/customXml" Target="../ink/ink2418.xml"/><Relationship Id="rId992" Type="http://schemas.openxmlformats.org/officeDocument/2006/relationships/image" Target="../media/image1162.png"/><Relationship Id="rId200" Type="http://schemas.openxmlformats.org/officeDocument/2006/relationships/customXml" Target="../ink/ink2122.xml"/><Relationship Id="rId438" Type="http://schemas.openxmlformats.org/officeDocument/2006/relationships/image" Target="../media/image887.png"/><Relationship Id="rId645" Type="http://schemas.openxmlformats.org/officeDocument/2006/relationships/customXml" Target="../ink/ink2347.xml"/><Relationship Id="rId852" Type="http://schemas.openxmlformats.org/officeDocument/2006/relationships/image" Target="../media/image1092.png"/><Relationship Id="rId284" Type="http://schemas.openxmlformats.org/officeDocument/2006/relationships/customXml" Target="../ink/ink2164.xml"/><Relationship Id="rId491" Type="http://schemas.openxmlformats.org/officeDocument/2006/relationships/customXml" Target="../ink/ink2268.xml"/><Relationship Id="rId505" Type="http://schemas.openxmlformats.org/officeDocument/2006/relationships/customXml" Target="../ink/ink2275.xml"/><Relationship Id="rId712" Type="http://schemas.openxmlformats.org/officeDocument/2006/relationships/customXml" Target="../ink/ink2381.xml"/><Relationship Id="rId79" Type="http://schemas.openxmlformats.org/officeDocument/2006/relationships/image" Target="../media/image708.png"/><Relationship Id="rId144" Type="http://schemas.openxmlformats.org/officeDocument/2006/relationships/image" Target="../media/image741.png"/><Relationship Id="rId589" Type="http://schemas.openxmlformats.org/officeDocument/2006/relationships/image" Target="../media/image961.png"/><Relationship Id="rId796" Type="http://schemas.openxmlformats.org/officeDocument/2006/relationships/image" Target="../media/image1064.png"/><Relationship Id="rId351" Type="http://schemas.openxmlformats.org/officeDocument/2006/relationships/image" Target="../media/image844.png"/><Relationship Id="rId449" Type="http://schemas.openxmlformats.org/officeDocument/2006/relationships/customXml" Target="../ink/ink2247.xml"/><Relationship Id="rId656" Type="http://schemas.openxmlformats.org/officeDocument/2006/relationships/image" Target="../media/image995.png"/><Relationship Id="rId863" Type="http://schemas.openxmlformats.org/officeDocument/2006/relationships/image" Target="../media/image1097.png"/><Relationship Id="rId211" Type="http://schemas.openxmlformats.org/officeDocument/2006/relationships/image" Target="../media/image774.png"/><Relationship Id="rId295" Type="http://schemas.openxmlformats.org/officeDocument/2006/relationships/image" Target="../media/image816.png"/><Relationship Id="rId309" Type="http://schemas.openxmlformats.org/officeDocument/2006/relationships/image" Target="../media/image823.png"/><Relationship Id="rId516" Type="http://schemas.openxmlformats.org/officeDocument/2006/relationships/customXml" Target="../ink/ink2281.xml"/><Relationship Id="rId723" Type="http://schemas.openxmlformats.org/officeDocument/2006/relationships/image" Target="../media/image1028.png"/><Relationship Id="rId930" Type="http://schemas.openxmlformats.org/officeDocument/2006/relationships/customXml" Target="../ink/ink2492.xml"/><Relationship Id="rId1006" Type="http://schemas.openxmlformats.org/officeDocument/2006/relationships/image" Target="../media/image1169.png"/><Relationship Id="rId155" Type="http://schemas.openxmlformats.org/officeDocument/2006/relationships/image" Target="../media/image746.png"/><Relationship Id="rId362" Type="http://schemas.openxmlformats.org/officeDocument/2006/relationships/customXml" Target="../ink/ink2203.xml"/><Relationship Id="rId222" Type="http://schemas.openxmlformats.org/officeDocument/2006/relationships/customXml" Target="../ink/ink2133.xml"/><Relationship Id="rId667" Type="http://schemas.openxmlformats.org/officeDocument/2006/relationships/customXml" Target="../ink/ink2358.xml"/><Relationship Id="rId874" Type="http://schemas.openxmlformats.org/officeDocument/2006/relationships/customXml" Target="../ink/ink2463.xml"/><Relationship Id="rId17" Type="http://schemas.openxmlformats.org/officeDocument/2006/relationships/image" Target="../media/image677.png"/><Relationship Id="rId527" Type="http://schemas.openxmlformats.org/officeDocument/2006/relationships/image" Target="../media/image931.png"/><Relationship Id="rId734" Type="http://schemas.openxmlformats.org/officeDocument/2006/relationships/customXml" Target="../ink/ink2392.xml"/><Relationship Id="rId941" Type="http://schemas.openxmlformats.org/officeDocument/2006/relationships/customXml" Target="../ink/ink2498.xml"/><Relationship Id="rId70" Type="http://schemas.openxmlformats.org/officeDocument/2006/relationships/customXml" Target="../ink/ink2056.xml"/><Relationship Id="rId166" Type="http://schemas.openxmlformats.org/officeDocument/2006/relationships/customXml" Target="../ink/ink2105.xml"/><Relationship Id="rId373" Type="http://schemas.openxmlformats.org/officeDocument/2006/relationships/image" Target="../media/image855.png"/><Relationship Id="rId580" Type="http://schemas.openxmlformats.org/officeDocument/2006/relationships/customXml" Target="../ink/ink2314.xml"/><Relationship Id="rId801" Type="http://schemas.openxmlformats.org/officeDocument/2006/relationships/customXml" Target="../ink/ink2426.xml"/><Relationship Id="rId1017" Type="http://schemas.openxmlformats.org/officeDocument/2006/relationships/customXml" Target="../ink/ink2536.xml"/><Relationship Id="rId1" Type="http://schemas.openxmlformats.org/officeDocument/2006/relationships/slideLayout" Target="../slideLayouts/slideLayout1.xml"/><Relationship Id="rId233" Type="http://schemas.openxmlformats.org/officeDocument/2006/relationships/image" Target="../media/image785.png"/><Relationship Id="rId440" Type="http://schemas.openxmlformats.org/officeDocument/2006/relationships/image" Target="../media/image888.png"/><Relationship Id="rId678" Type="http://schemas.openxmlformats.org/officeDocument/2006/relationships/image" Target="../media/image1006.png"/><Relationship Id="rId885" Type="http://schemas.openxmlformats.org/officeDocument/2006/relationships/customXml" Target="../ink/ink2469.xml"/><Relationship Id="rId28" Type="http://schemas.openxmlformats.org/officeDocument/2006/relationships/customXml" Target="../ink/ink2035.xml"/><Relationship Id="rId300" Type="http://schemas.openxmlformats.org/officeDocument/2006/relationships/customXml" Target="../ink/ink2172.xml"/><Relationship Id="rId538" Type="http://schemas.openxmlformats.org/officeDocument/2006/relationships/image" Target="../media/image936.png"/><Relationship Id="rId745" Type="http://schemas.openxmlformats.org/officeDocument/2006/relationships/image" Target="../media/image1039.png"/><Relationship Id="rId952" Type="http://schemas.openxmlformats.org/officeDocument/2006/relationships/image" Target="../media/image1140.png"/><Relationship Id="rId81" Type="http://schemas.openxmlformats.org/officeDocument/2006/relationships/image" Target="../media/image710.png"/><Relationship Id="rId177" Type="http://schemas.openxmlformats.org/officeDocument/2006/relationships/image" Target="../media/image757.png"/><Relationship Id="rId384" Type="http://schemas.openxmlformats.org/officeDocument/2006/relationships/customXml" Target="../ink/ink2214.xml"/><Relationship Id="rId591" Type="http://schemas.openxmlformats.org/officeDocument/2006/relationships/image" Target="../media/image962.png"/><Relationship Id="rId605" Type="http://schemas.openxmlformats.org/officeDocument/2006/relationships/image" Target="../media/image969.png"/><Relationship Id="rId812" Type="http://schemas.openxmlformats.org/officeDocument/2006/relationships/image" Target="../media/image1072.png"/><Relationship Id="rId1028" Type="http://schemas.openxmlformats.org/officeDocument/2006/relationships/image" Target="../media/image1180.png"/><Relationship Id="rId244" Type="http://schemas.openxmlformats.org/officeDocument/2006/relationships/customXml" Target="../ink/ink2144.xml"/><Relationship Id="rId689" Type="http://schemas.openxmlformats.org/officeDocument/2006/relationships/image" Target="../media/image1011.png"/><Relationship Id="rId896" Type="http://schemas.openxmlformats.org/officeDocument/2006/relationships/image" Target="../media/image1113.png"/><Relationship Id="rId39" Type="http://schemas.openxmlformats.org/officeDocument/2006/relationships/image" Target="../media/image688.png"/><Relationship Id="rId451" Type="http://schemas.openxmlformats.org/officeDocument/2006/relationships/customXml" Target="../ink/ink2248.xml"/><Relationship Id="rId549" Type="http://schemas.openxmlformats.org/officeDocument/2006/relationships/customXml" Target="../ink/ink2298.xml"/><Relationship Id="rId756" Type="http://schemas.openxmlformats.org/officeDocument/2006/relationships/image" Target="../media/image1044.png"/><Relationship Id="rId104" Type="http://schemas.openxmlformats.org/officeDocument/2006/relationships/customXml" Target="../ink/ink2073.xml"/><Relationship Id="rId188" Type="http://schemas.openxmlformats.org/officeDocument/2006/relationships/customXml" Target="../ink/ink2116.xml"/><Relationship Id="rId311" Type="http://schemas.openxmlformats.org/officeDocument/2006/relationships/image" Target="../media/image824.png"/><Relationship Id="rId395" Type="http://schemas.openxmlformats.org/officeDocument/2006/relationships/image" Target="../media/image866.png"/><Relationship Id="rId409" Type="http://schemas.openxmlformats.org/officeDocument/2006/relationships/image" Target="../media/image873.png"/><Relationship Id="rId963" Type="http://schemas.openxmlformats.org/officeDocument/2006/relationships/customXml" Target="../ink/ink2509.xml"/><Relationship Id="rId1039" Type="http://schemas.openxmlformats.org/officeDocument/2006/relationships/customXml" Target="../ink/ink2547.xml"/><Relationship Id="rId92" Type="http://schemas.openxmlformats.org/officeDocument/2006/relationships/customXml" Target="../ink/ink2067.xml"/><Relationship Id="rId616" Type="http://schemas.openxmlformats.org/officeDocument/2006/relationships/image" Target="../media/image974.png"/><Relationship Id="rId823" Type="http://schemas.openxmlformats.org/officeDocument/2006/relationships/customXml" Target="../ink/ink2437.xml"/><Relationship Id="rId255" Type="http://schemas.openxmlformats.org/officeDocument/2006/relationships/image" Target="../media/image796.png"/><Relationship Id="rId462" Type="http://schemas.openxmlformats.org/officeDocument/2006/relationships/image" Target="../media/image899.png"/><Relationship Id="rId115" Type="http://schemas.openxmlformats.org/officeDocument/2006/relationships/image" Target="../media/image727.png"/><Relationship Id="rId322" Type="http://schemas.openxmlformats.org/officeDocument/2006/relationships/customXml" Target="../ink/ink2183.xml"/><Relationship Id="rId767" Type="http://schemas.openxmlformats.org/officeDocument/2006/relationships/customXml" Target="../ink/ink2409.xml"/><Relationship Id="rId974" Type="http://schemas.openxmlformats.org/officeDocument/2006/relationships/image" Target="../media/image1152.png"/><Relationship Id="rId199" Type="http://schemas.openxmlformats.org/officeDocument/2006/relationships/image" Target="../media/image768.png"/><Relationship Id="rId627" Type="http://schemas.openxmlformats.org/officeDocument/2006/relationships/customXml" Target="../ink/ink2338.xml"/><Relationship Id="rId834" Type="http://schemas.openxmlformats.org/officeDocument/2006/relationships/image" Target="../media/image1083.png"/><Relationship Id="rId266" Type="http://schemas.openxmlformats.org/officeDocument/2006/relationships/customXml" Target="../ink/ink2155.xml"/><Relationship Id="rId473" Type="http://schemas.openxmlformats.org/officeDocument/2006/relationships/customXml" Target="../ink/ink2259.xml"/><Relationship Id="rId680" Type="http://schemas.openxmlformats.org/officeDocument/2006/relationships/image" Target="../media/image1007.png"/><Relationship Id="rId901" Type="http://schemas.openxmlformats.org/officeDocument/2006/relationships/customXml" Target="../ink/ink2477.xml"/><Relationship Id="rId30" Type="http://schemas.openxmlformats.org/officeDocument/2006/relationships/customXml" Target="../ink/ink2036.xml"/><Relationship Id="rId126" Type="http://schemas.openxmlformats.org/officeDocument/2006/relationships/image" Target="../media/image732.png"/><Relationship Id="rId333" Type="http://schemas.openxmlformats.org/officeDocument/2006/relationships/image" Target="../media/image835.png"/><Relationship Id="rId540" Type="http://schemas.openxmlformats.org/officeDocument/2006/relationships/image" Target="../media/image937.png"/><Relationship Id="rId778" Type="http://schemas.openxmlformats.org/officeDocument/2006/relationships/image" Target="../media/image1055.png"/><Relationship Id="rId985" Type="http://schemas.openxmlformats.org/officeDocument/2006/relationships/customXml" Target="../ink/ink2520.xml"/><Relationship Id="rId638" Type="http://schemas.openxmlformats.org/officeDocument/2006/relationships/image" Target="../media/image985.png"/><Relationship Id="rId845" Type="http://schemas.openxmlformats.org/officeDocument/2006/relationships/customXml" Target="../ink/ink2448.xml"/><Relationship Id="rId1030" Type="http://schemas.openxmlformats.org/officeDocument/2006/relationships/image" Target="../media/image1181.png"/><Relationship Id="rId277" Type="http://schemas.openxmlformats.org/officeDocument/2006/relationships/image" Target="../media/image807.png"/><Relationship Id="rId400" Type="http://schemas.openxmlformats.org/officeDocument/2006/relationships/customXml" Target="../ink/ink2222.xml"/><Relationship Id="rId484" Type="http://schemas.openxmlformats.org/officeDocument/2006/relationships/image" Target="../media/image910.png"/><Relationship Id="rId705" Type="http://schemas.openxmlformats.org/officeDocument/2006/relationships/image" Target="../media/image1019.png"/><Relationship Id="rId137" Type="http://schemas.openxmlformats.org/officeDocument/2006/relationships/customXml" Target="../ink/ink2090.xml"/><Relationship Id="rId344" Type="http://schemas.openxmlformats.org/officeDocument/2006/relationships/customXml" Target="../ink/ink2194.xml"/><Relationship Id="rId691" Type="http://schemas.openxmlformats.org/officeDocument/2006/relationships/image" Target="../media/image1012.png"/><Relationship Id="rId789" Type="http://schemas.openxmlformats.org/officeDocument/2006/relationships/customXml" Target="../ink/ink2420.xml"/><Relationship Id="rId912" Type="http://schemas.openxmlformats.org/officeDocument/2006/relationships/customXml" Target="../ink/ink2483.xml"/><Relationship Id="rId996" Type="http://schemas.openxmlformats.org/officeDocument/2006/relationships/image" Target="../media/image1164.png"/><Relationship Id="rId41" Type="http://schemas.openxmlformats.org/officeDocument/2006/relationships/image" Target="../media/image689.png"/><Relationship Id="rId551" Type="http://schemas.openxmlformats.org/officeDocument/2006/relationships/image" Target="../media/image942.png"/><Relationship Id="rId649" Type="http://schemas.openxmlformats.org/officeDocument/2006/relationships/customXml" Target="../ink/ink2349.xml"/><Relationship Id="rId856" Type="http://schemas.openxmlformats.org/officeDocument/2006/relationships/image" Target="../media/image1094.png"/><Relationship Id="rId190" Type="http://schemas.openxmlformats.org/officeDocument/2006/relationships/customXml" Target="../ink/ink2117.xml"/><Relationship Id="rId204" Type="http://schemas.openxmlformats.org/officeDocument/2006/relationships/customXml" Target="../ink/ink2124.xml"/><Relationship Id="rId288" Type="http://schemas.openxmlformats.org/officeDocument/2006/relationships/customXml" Target="../ink/ink2166.xml"/><Relationship Id="rId411" Type="http://schemas.openxmlformats.org/officeDocument/2006/relationships/image" Target="../media/image874.png"/><Relationship Id="rId509" Type="http://schemas.openxmlformats.org/officeDocument/2006/relationships/customXml" Target="../ink/ink2277.xml"/><Relationship Id="rId1041" Type="http://schemas.openxmlformats.org/officeDocument/2006/relationships/image" Target="../media/image1186.png"/><Relationship Id="rId495" Type="http://schemas.openxmlformats.org/officeDocument/2006/relationships/customXml" Target="../ink/ink2270.xml"/><Relationship Id="rId716" Type="http://schemas.openxmlformats.org/officeDocument/2006/relationships/customXml" Target="../ink/ink2383.xml"/><Relationship Id="rId923" Type="http://schemas.openxmlformats.org/officeDocument/2006/relationships/image" Target="../media/image1126.png"/><Relationship Id="rId52" Type="http://schemas.openxmlformats.org/officeDocument/2006/relationships/customXml" Target="../ink/ink2047.xml"/><Relationship Id="rId148" Type="http://schemas.openxmlformats.org/officeDocument/2006/relationships/image" Target="../media/image743.png"/><Relationship Id="rId355" Type="http://schemas.openxmlformats.org/officeDocument/2006/relationships/image" Target="../media/image846.png"/><Relationship Id="rId562" Type="http://schemas.openxmlformats.org/officeDocument/2006/relationships/customXml" Target="../ink/ink2305.xml"/><Relationship Id="rId215" Type="http://schemas.openxmlformats.org/officeDocument/2006/relationships/image" Target="../media/image776.png"/><Relationship Id="rId422" Type="http://schemas.openxmlformats.org/officeDocument/2006/relationships/customXml" Target="../ink/ink2233.xml"/><Relationship Id="rId867" Type="http://schemas.openxmlformats.org/officeDocument/2006/relationships/image" Target="../media/image1099.png"/><Relationship Id="rId1052" Type="http://schemas.openxmlformats.org/officeDocument/2006/relationships/customXml" Target="../ink/ink2554.xml"/><Relationship Id="rId299" Type="http://schemas.openxmlformats.org/officeDocument/2006/relationships/image" Target="../media/image818.png"/><Relationship Id="rId727" Type="http://schemas.openxmlformats.org/officeDocument/2006/relationships/image" Target="../media/image1030.png"/><Relationship Id="rId934" Type="http://schemas.openxmlformats.org/officeDocument/2006/relationships/customXml" Target="../ink/ink2494.xml"/><Relationship Id="rId63" Type="http://schemas.openxmlformats.org/officeDocument/2006/relationships/image" Target="../media/image700.png"/><Relationship Id="rId159" Type="http://schemas.openxmlformats.org/officeDocument/2006/relationships/image" Target="../media/image748.png"/><Relationship Id="rId366" Type="http://schemas.openxmlformats.org/officeDocument/2006/relationships/customXml" Target="../ink/ink2205.xml"/><Relationship Id="rId573" Type="http://schemas.openxmlformats.org/officeDocument/2006/relationships/image" Target="../media/image953.png"/><Relationship Id="rId780" Type="http://schemas.openxmlformats.org/officeDocument/2006/relationships/image" Target="../media/image1056.png"/><Relationship Id="rId226" Type="http://schemas.openxmlformats.org/officeDocument/2006/relationships/customXml" Target="../ink/ink2135.xml"/><Relationship Id="rId433" Type="http://schemas.openxmlformats.org/officeDocument/2006/relationships/image" Target="../media/image885.png"/><Relationship Id="rId878" Type="http://schemas.openxmlformats.org/officeDocument/2006/relationships/customXml" Target="../ink/ink2465.xml"/><Relationship Id="rId1063" Type="http://schemas.openxmlformats.org/officeDocument/2006/relationships/image" Target="../media/image1197.png"/><Relationship Id="rId640" Type="http://schemas.openxmlformats.org/officeDocument/2006/relationships/image" Target="../media/image986.png"/><Relationship Id="rId738" Type="http://schemas.openxmlformats.org/officeDocument/2006/relationships/customXml" Target="../ink/ink2394.xml"/><Relationship Id="rId945" Type="http://schemas.openxmlformats.org/officeDocument/2006/relationships/customXml" Target="../ink/ink2500.xml"/><Relationship Id="rId74" Type="http://schemas.openxmlformats.org/officeDocument/2006/relationships/customXml" Target="../ink/ink2058.xml"/><Relationship Id="rId377" Type="http://schemas.openxmlformats.org/officeDocument/2006/relationships/image" Target="../media/image857.png"/><Relationship Id="rId500" Type="http://schemas.openxmlformats.org/officeDocument/2006/relationships/image" Target="../media/image918.png"/><Relationship Id="rId584" Type="http://schemas.openxmlformats.org/officeDocument/2006/relationships/customXml" Target="../ink/ink2316.xml"/><Relationship Id="rId805" Type="http://schemas.openxmlformats.org/officeDocument/2006/relationships/customXml" Target="../ink/ink2428.xml"/><Relationship Id="rId5" Type="http://schemas.openxmlformats.org/officeDocument/2006/relationships/image" Target="../media/image671.png"/><Relationship Id="rId237" Type="http://schemas.openxmlformats.org/officeDocument/2006/relationships/image" Target="../media/image787.png"/><Relationship Id="rId791" Type="http://schemas.openxmlformats.org/officeDocument/2006/relationships/customXml" Target="../ink/ink2421.xml"/><Relationship Id="rId889" Type="http://schemas.openxmlformats.org/officeDocument/2006/relationships/customXml" Target="../ink/ink2471.xml"/><Relationship Id="rId444" Type="http://schemas.openxmlformats.org/officeDocument/2006/relationships/image" Target="../media/image890.png"/><Relationship Id="rId651" Type="http://schemas.openxmlformats.org/officeDocument/2006/relationships/customXml" Target="../ink/ink2350.xml"/><Relationship Id="rId749" Type="http://schemas.openxmlformats.org/officeDocument/2006/relationships/image" Target="../media/image1041.png"/><Relationship Id="rId290" Type="http://schemas.openxmlformats.org/officeDocument/2006/relationships/customXml" Target="../ink/ink2167.xml"/><Relationship Id="rId304" Type="http://schemas.openxmlformats.org/officeDocument/2006/relationships/customXml" Target="../ink/ink2174.xml"/><Relationship Id="rId388" Type="http://schemas.openxmlformats.org/officeDocument/2006/relationships/customXml" Target="../ink/ink2216.xml"/><Relationship Id="rId511" Type="http://schemas.openxmlformats.org/officeDocument/2006/relationships/image" Target="../media/image923.png"/><Relationship Id="rId609" Type="http://schemas.openxmlformats.org/officeDocument/2006/relationships/image" Target="../media/image971.png"/><Relationship Id="rId956" Type="http://schemas.openxmlformats.org/officeDocument/2006/relationships/image" Target="../media/image1142.png"/><Relationship Id="rId85" Type="http://schemas.openxmlformats.org/officeDocument/2006/relationships/image" Target="../media/image712.png"/><Relationship Id="rId150" Type="http://schemas.openxmlformats.org/officeDocument/2006/relationships/image" Target="../media/image744.png"/><Relationship Id="rId595" Type="http://schemas.openxmlformats.org/officeDocument/2006/relationships/image" Target="../media/image964.png"/><Relationship Id="rId816" Type="http://schemas.openxmlformats.org/officeDocument/2006/relationships/image" Target="../media/image1074.png"/><Relationship Id="rId1001" Type="http://schemas.openxmlformats.org/officeDocument/2006/relationships/customXml" Target="../ink/ink2528.xml"/><Relationship Id="rId248" Type="http://schemas.openxmlformats.org/officeDocument/2006/relationships/customXml" Target="../ink/ink2146.xml"/><Relationship Id="rId455" Type="http://schemas.openxmlformats.org/officeDocument/2006/relationships/customXml" Target="../ink/ink2250.xml"/><Relationship Id="rId662" Type="http://schemas.openxmlformats.org/officeDocument/2006/relationships/image" Target="../media/image998.png"/><Relationship Id="rId12" Type="http://schemas.openxmlformats.org/officeDocument/2006/relationships/customXml" Target="../ink/ink2027.xml"/><Relationship Id="rId108" Type="http://schemas.openxmlformats.org/officeDocument/2006/relationships/customXml" Target="../ink/ink2075.xml"/><Relationship Id="rId315" Type="http://schemas.openxmlformats.org/officeDocument/2006/relationships/image" Target="../media/image826.png"/><Relationship Id="rId522" Type="http://schemas.openxmlformats.org/officeDocument/2006/relationships/customXml" Target="../ink/ink2284.xml"/><Relationship Id="rId967" Type="http://schemas.openxmlformats.org/officeDocument/2006/relationships/customXml" Target="../ink/ink2511.xml"/><Relationship Id="rId96" Type="http://schemas.openxmlformats.org/officeDocument/2006/relationships/customXml" Target="../ink/ink2069.xml"/><Relationship Id="rId161" Type="http://schemas.openxmlformats.org/officeDocument/2006/relationships/image" Target="../media/image749.png"/><Relationship Id="rId399" Type="http://schemas.openxmlformats.org/officeDocument/2006/relationships/image" Target="../media/image868.png"/><Relationship Id="rId827" Type="http://schemas.openxmlformats.org/officeDocument/2006/relationships/customXml" Target="../ink/ink2439.xml"/><Relationship Id="rId1012" Type="http://schemas.openxmlformats.org/officeDocument/2006/relationships/image" Target="../media/image1172.png"/><Relationship Id="rId259" Type="http://schemas.openxmlformats.org/officeDocument/2006/relationships/image" Target="../media/image798.png"/><Relationship Id="rId466" Type="http://schemas.openxmlformats.org/officeDocument/2006/relationships/image" Target="../media/image901.png"/><Relationship Id="rId673" Type="http://schemas.openxmlformats.org/officeDocument/2006/relationships/customXml" Target="../ink/ink2361.xml"/><Relationship Id="rId880" Type="http://schemas.openxmlformats.org/officeDocument/2006/relationships/customXml" Target="../ink/ink2466.xml"/><Relationship Id="rId23" Type="http://schemas.openxmlformats.org/officeDocument/2006/relationships/image" Target="../media/image680.png"/><Relationship Id="rId119" Type="http://schemas.openxmlformats.org/officeDocument/2006/relationships/image" Target="../media/image729.png"/><Relationship Id="rId326" Type="http://schemas.openxmlformats.org/officeDocument/2006/relationships/customXml" Target="../ink/ink2185.xml"/><Relationship Id="rId533" Type="http://schemas.openxmlformats.org/officeDocument/2006/relationships/customXml" Target="../ink/ink2290.xml"/><Relationship Id="rId978" Type="http://schemas.openxmlformats.org/officeDocument/2006/relationships/image" Target="../media/image1154.png"/><Relationship Id="rId740" Type="http://schemas.openxmlformats.org/officeDocument/2006/relationships/customXml" Target="../ink/ink2395.xml"/><Relationship Id="rId838" Type="http://schemas.openxmlformats.org/officeDocument/2006/relationships/image" Target="../media/image1085.png"/><Relationship Id="rId1023" Type="http://schemas.openxmlformats.org/officeDocument/2006/relationships/customXml" Target="../ink/ink2539.xml"/><Relationship Id="rId172" Type="http://schemas.openxmlformats.org/officeDocument/2006/relationships/customXml" Target="../ink/ink2108.xml"/><Relationship Id="rId477" Type="http://schemas.openxmlformats.org/officeDocument/2006/relationships/customXml" Target="../ink/ink2261.xml"/><Relationship Id="rId600" Type="http://schemas.openxmlformats.org/officeDocument/2006/relationships/customXml" Target="../ink/ink2324.xml"/><Relationship Id="rId684" Type="http://schemas.openxmlformats.org/officeDocument/2006/relationships/customXml" Target="../ink/ink2367.xml"/><Relationship Id="rId337" Type="http://schemas.openxmlformats.org/officeDocument/2006/relationships/image" Target="../media/image837.png"/><Relationship Id="rId891" Type="http://schemas.openxmlformats.org/officeDocument/2006/relationships/customXml" Target="../ink/ink2472.xml"/><Relationship Id="rId905" Type="http://schemas.openxmlformats.org/officeDocument/2006/relationships/customXml" Target="../ink/ink2479.xml"/><Relationship Id="rId989" Type="http://schemas.openxmlformats.org/officeDocument/2006/relationships/customXml" Target="../ink/ink2522.xml"/><Relationship Id="rId34" Type="http://schemas.openxmlformats.org/officeDocument/2006/relationships/customXml" Target="../ink/ink2038.xml"/><Relationship Id="rId544" Type="http://schemas.openxmlformats.org/officeDocument/2006/relationships/image" Target="../media/image939.png"/><Relationship Id="rId751" Type="http://schemas.openxmlformats.org/officeDocument/2006/relationships/customXml" Target="../ink/ink2401.xml"/><Relationship Id="rId849" Type="http://schemas.openxmlformats.org/officeDocument/2006/relationships/customXml" Target="../ink/ink2450.xml"/><Relationship Id="rId183" Type="http://schemas.openxmlformats.org/officeDocument/2006/relationships/image" Target="../media/image760.png"/><Relationship Id="rId390" Type="http://schemas.openxmlformats.org/officeDocument/2006/relationships/customXml" Target="../ink/ink2217.xml"/><Relationship Id="rId404" Type="http://schemas.openxmlformats.org/officeDocument/2006/relationships/customXml" Target="../ink/ink2224.xml"/><Relationship Id="rId611" Type="http://schemas.openxmlformats.org/officeDocument/2006/relationships/image" Target="../media/image972.png"/><Relationship Id="rId1034" Type="http://schemas.openxmlformats.org/officeDocument/2006/relationships/image" Target="../media/image1183.png"/><Relationship Id="rId250" Type="http://schemas.openxmlformats.org/officeDocument/2006/relationships/customXml" Target="../ink/ink2147.xml"/><Relationship Id="rId488" Type="http://schemas.openxmlformats.org/officeDocument/2006/relationships/image" Target="../media/image912.png"/><Relationship Id="rId695" Type="http://schemas.openxmlformats.org/officeDocument/2006/relationships/image" Target="../media/image1014.png"/><Relationship Id="rId709" Type="http://schemas.openxmlformats.org/officeDocument/2006/relationships/image" Target="../media/image1021.png"/><Relationship Id="rId916" Type="http://schemas.openxmlformats.org/officeDocument/2006/relationships/customXml" Target="../ink/ink2485.xml"/><Relationship Id="rId45" Type="http://schemas.openxmlformats.org/officeDocument/2006/relationships/image" Target="../media/image691.png"/><Relationship Id="rId110" Type="http://schemas.openxmlformats.org/officeDocument/2006/relationships/customXml" Target="../ink/ink2076.xml"/><Relationship Id="rId348" Type="http://schemas.openxmlformats.org/officeDocument/2006/relationships/customXml" Target="../ink/ink2196.xml"/><Relationship Id="rId555" Type="http://schemas.openxmlformats.org/officeDocument/2006/relationships/image" Target="../media/image944.png"/><Relationship Id="rId762" Type="http://schemas.openxmlformats.org/officeDocument/2006/relationships/image" Target="../media/image1047.png"/><Relationship Id="rId194" Type="http://schemas.openxmlformats.org/officeDocument/2006/relationships/customXml" Target="../ink/ink2119.xml"/><Relationship Id="rId208" Type="http://schemas.openxmlformats.org/officeDocument/2006/relationships/customXml" Target="../ink/ink2126.xml"/><Relationship Id="rId415" Type="http://schemas.openxmlformats.org/officeDocument/2006/relationships/image" Target="../media/image876.png"/><Relationship Id="rId622" Type="http://schemas.openxmlformats.org/officeDocument/2006/relationships/image" Target="../media/image977.png"/><Relationship Id="rId1045" Type="http://schemas.openxmlformats.org/officeDocument/2006/relationships/image" Target="../media/image1188.png"/><Relationship Id="rId261" Type="http://schemas.openxmlformats.org/officeDocument/2006/relationships/image" Target="../media/image799.png"/><Relationship Id="rId499" Type="http://schemas.openxmlformats.org/officeDocument/2006/relationships/customXml" Target="../ink/ink2272.xml"/><Relationship Id="rId927" Type="http://schemas.openxmlformats.org/officeDocument/2006/relationships/image" Target="../media/image1128.png"/><Relationship Id="rId56" Type="http://schemas.openxmlformats.org/officeDocument/2006/relationships/customXml" Target="../ink/ink2049.xml"/><Relationship Id="rId359" Type="http://schemas.openxmlformats.org/officeDocument/2006/relationships/image" Target="../media/image848.png"/><Relationship Id="rId566" Type="http://schemas.openxmlformats.org/officeDocument/2006/relationships/customXml" Target="../ink/ink2307.xml"/><Relationship Id="rId773" Type="http://schemas.openxmlformats.org/officeDocument/2006/relationships/customXml" Target="../ink/ink2412.xml"/><Relationship Id="rId121" Type="http://schemas.openxmlformats.org/officeDocument/2006/relationships/image" Target="../media/image730.png"/><Relationship Id="rId219" Type="http://schemas.openxmlformats.org/officeDocument/2006/relationships/image" Target="../media/image778.png"/><Relationship Id="rId426" Type="http://schemas.openxmlformats.org/officeDocument/2006/relationships/customXml" Target="../ink/ink2235.xml"/><Relationship Id="rId633" Type="http://schemas.openxmlformats.org/officeDocument/2006/relationships/customXml" Target="../ink/ink2341.xml"/><Relationship Id="rId980" Type="http://schemas.openxmlformats.org/officeDocument/2006/relationships/image" Target="../media/image1155.png"/><Relationship Id="rId1056" Type="http://schemas.openxmlformats.org/officeDocument/2006/relationships/customXml" Target="../ink/ink2556.xml"/><Relationship Id="rId840" Type="http://schemas.openxmlformats.org/officeDocument/2006/relationships/image" Target="../media/image1086.png"/><Relationship Id="rId938" Type="http://schemas.openxmlformats.org/officeDocument/2006/relationships/customXml" Target="../ink/ink2496.xml"/><Relationship Id="rId67" Type="http://schemas.openxmlformats.org/officeDocument/2006/relationships/image" Target="../media/image702.png"/><Relationship Id="rId272" Type="http://schemas.openxmlformats.org/officeDocument/2006/relationships/customXml" Target="../ink/ink2158.xml"/><Relationship Id="rId577" Type="http://schemas.openxmlformats.org/officeDocument/2006/relationships/image" Target="../media/image955.png"/><Relationship Id="rId700" Type="http://schemas.openxmlformats.org/officeDocument/2006/relationships/customXml" Target="../ink/ink2375.xml"/><Relationship Id="rId132" Type="http://schemas.openxmlformats.org/officeDocument/2006/relationships/image" Target="../media/image735.png"/><Relationship Id="rId784" Type="http://schemas.openxmlformats.org/officeDocument/2006/relationships/image" Target="../media/image1058.png"/><Relationship Id="rId991" Type="http://schemas.openxmlformats.org/officeDocument/2006/relationships/customXml" Target="../ink/ink2523.xml"/><Relationship Id="rId437" Type="http://schemas.openxmlformats.org/officeDocument/2006/relationships/customXml" Target="../ink/ink2241.xml"/><Relationship Id="rId644" Type="http://schemas.openxmlformats.org/officeDocument/2006/relationships/image" Target="../media/image988.png"/><Relationship Id="rId851" Type="http://schemas.openxmlformats.org/officeDocument/2006/relationships/customXml" Target="../ink/ink2451.xml"/><Relationship Id="rId283" Type="http://schemas.openxmlformats.org/officeDocument/2006/relationships/image" Target="../media/image810.png"/><Relationship Id="rId490" Type="http://schemas.openxmlformats.org/officeDocument/2006/relationships/image" Target="../media/image913.png"/><Relationship Id="rId504" Type="http://schemas.openxmlformats.org/officeDocument/2006/relationships/image" Target="../media/image920.png"/><Relationship Id="rId711" Type="http://schemas.openxmlformats.org/officeDocument/2006/relationships/image" Target="../media/image1022.png"/><Relationship Id="rId949" Type="http://schemas.openxmlformats.org/officeDocument/2006/relationships/customXml" Target="../ink/ink2502.xml"/><Relationship Id="rId78" Type="http://schemas.openxmlformats.org/officeDocument/2006/relationships/customXml" Target="../ink/ink2060.xml"/><Relationship Id="rId143" Type="http://schemas.openxmlformats.org/officeDocument/2006/relationships/customXml" Target="../ink/ink2093.xml"/><Relationship Id="rId350" Type="http://schemas.openxmlformats.org/officeDocument/2006/relationships/customXml" Target="../ink/ink2197.xml"/><Relationship Id="rId588" Type="http://schemas.openxmlformats.org/officeDocument/2006/relationships/customXml" Target="../ink/ink2318.xml"/><Relationship Id="rId795" Type="http://schemas.openxmlformats.org/officeDocument/2006/relationships/customXml" Target="../ink/ink2423.xml"/><Relationship Id="rId809" Type="http://schemas.openxmlformats.org/officeDocument/2006/relationships/customXml" Target="../ink/ink2430.xml"/><Relationship Id="rId9" Type="http://schemas.openxmlformats.org/officeDocument/2006/relationships/image" Target="../media/image673.png"/><Relationship Id="rId210" Type="http://schemas.openxmlformats.org/officeDocument/2006/relationships/customXml" Target="../ink/ink2127.xml"/><Relationship Id="rId448" Type="http://schemas.openxmlformats.org/officeDocument/2006/relationships/image" Target="../media/image892.png"/><Relationship Id="rId655" Type="http://schemas.openxmlformats.org/officeDocument/2006/relationships/customXml" Target="../ink/ink2352.xml"/><Relationship Id="rId862" Type="http://schemas.openxmlformats.org/officeDocument/2006/relationships/customXml" Target="../ink/ink2457.xml"/><Relationship Id="rId294" Type="http://schemas.openxmlformats.org/officeDocument/2006/relationships/customXml" Target="../ink/ink2169.xml"/><Relationship Id="rId308" Type="http://schemas.openxmlformats.org/officeDocument/2006/relationships/customXml" Target="../ink/ink2176.xml"/><Relationship Id="rId515" Type="http://schemas.openxmlformats.org/officeDocument/2006/relationships/image" Target="../media/image925.png"/><Relationship Id="rId722" Type="http://schemas.openxmlformats.org/officeDocument/2006/relationships/customXml" Target="../ink/ink2386.xml"/><Relationship Id="rId89" Type="http://schemas.openxmlformats.org/officeDocument/2006/relationships/image" Target="../media/image714.png"/><Relationship Id="rId154" Type="http://schemas.openxmlformats.org/officeDocument/2006/relationships/customXml" Target="../ink/ink2099.xml"/><Relationship Id="rId361" Type="http://schemas.openxmlformats.org/officeDocument/2006/relationships/image" Target="../media/image849.png"/><Relationship Id="rId599" Type="http://schemas.openxmlformats.org/officeDocument/2006/relationships/image" Target="../media/image966.png"/><Relationship Id="rId1005" Type="http://schemas.openxmlformats.org/officeDocument/2006/relationships/customXml" Target="../ink/ink2530.xml"/><Relationship Id="rId459" Type="http://schemas.openxmlformats.org/officeDocument/2006/relationships/customXml" Target="../ink/ink2252.xml"/><Relationship Id="rId666" Type="http://schemas.openxmlformats.org/officeDocument/2006/relationships/image" Target="../media/image1000.png"/><Relationship Id="rId873" Type="http://schemas.openxmlformats.org/officeDocument/2006/relationships/image" Target="../media/image1102.png"/><Relationship Id="rId16" Type="http://schemas.openxmlformats.org/officeDocument/2006/relationships/customXml" Target="../ink/ink2029.xml"/><Relationship Id="rId221" Type="http://schemas.openxmlformats.org/officeDocument/2006/relationships/image" Target="../media/image779.png"/><Relationship Id="rId319" Type="http://schemas.openxmlformats.org/officeDocument/2006/relationships/image" Target="../media/image828.png"/><Relationship Id="rId526" Type="http://schemas.openxmlformats.org/officeDocument/2006/relationships/customXml" Target="../ink/ink2286.xml"/><Relationship Id="rId733" Type="http://schemas.openxmlformats.org/officeDocument/2006/relationships/image" Target="../media/image1033.png"/><Relationship Id="rId940" Type="http://schemas.openxmlformats.org/officeDocument/2006/relationships/customXml" Target="../ink/ink2497.xml"/><Relationship Id="rId1016" Type="http://schemas.openxmlformats.org/officeDocument/2006/relationships/image" Target="../media/image1174.png"/><Relationship Id="rId165" Type="http://schemas.openxmlformats.org/officeDocument/2006/relationships/image" Target="../media/image751.png"/><Relationship Id="rId372" Type="http://schemas.openxmlformats.org/officeDocument/2006/relationships/customXml" Target="../ink/ink2208.xml"/><Relationship Id="rId677" Type="http://schemas.openxmlformats.org/officeDocument/2006/relationships/customXml" Target="../ink/ink2363.xml"/><Relationship Id="rId800" Type="http://schemas.openxmlformats.org/officeDocument/2006/relationships/image" Target="../media/image1066.png"/><Relationship Id="rId232" Type="http://schemas.openxmlformats.org/officeDocument/2006/relationships/customXml" Target="../ink/ink2138.xml"/><Relationship Id="rId884" Type="http://schemas.openxmlformats.org/officeDocument/2006/relationships/image" Target="../media/image1107.png"/><Relationship Id="rId27" Type="http://schemas.openxmlformats.org/officeDocument/2006/relationships/image" Target="../media/image682.png"/><Relationship Id="rId537" Type="http://schemas.openxmlformats.org/officeDocument/2006/relationships/customXml" Target="../ink/ink2292.xml"/><Relationship Id="rId744" Type="http://schemas.openxmlformats.org/officeDocument/2006/relationships/customXml" Target="../ink/ink2397.xml"/><Relationship Id="rId951" Type="http://schemas.openxmlformats.org/officeDocument/2006/relationships/customXml" Target="../ink/ink2503.xml"/><Relationship Id="rId80" Type="http://schemas.openxmlformats.org/officeDocument/2006/relationships/customXml" Target="../ink/ink2061.xml"/><Relationship Id="rId176" Type="http://schemas.openxmlformats.org/officeDocument/2006/relationships/customXml" Target="../ink/ink2110.xml"/><Relationship Id="rId383" Type="http://schemas.openxmlformats.org/officeDocument/2006/relationships/image" Target="../media/image860.png"/><Relationship Id="rId590" Type="http://schemas.openxmlformats.org/officeDocument/2006/relationships/customXml" Target="../ink/ink2319.xml"/><Relationship Id="rId604" Type="http://schemas.openxmlformats.org/officeDocument/2006/relationships/customXml" Target="../ink/ink2326.xml"/><Relationship Id="rId811" Type="http://schemas.openxmlformats.org/officeDocument/2006/relationships/customXml" Target="../ink/ink2431.xml"/><Relationship Id="rId1027" Type="http://schemas.openxmlformats.org/officeDocument/2006/relationships/customXml" Target="../ink/ink2541.xml"/><Relationship Id="rId243" Type="http://schemas.openxmlformats.org/officeDocument/2006/relationships/image" Target="../media/image790.png"/><Relationship Id="rId450" Type="http://schemas.openxmlformats.org/officeDocument/2006/relationships/image" Target="../media/image893.png"/><Relationship Id="rId688" Type="http://schemas.openxmlformats.org/officeDocument/2006/relationships/customXml" Target="../ink/ink2369.xml"/><Relationship Id="rId895" Type="http://schemas.openxmlformats.org/officeDocument/2006/relationships/customXml" Target="../ink/ink2474.xml"/><Relationship Id="rId909" Type="http://schemas.openxmlformats.org/officeDocument/2006/relationships/image" Target="../media/image1119.png"/><Relationship Id="rId38" Type="http://schemas.openxmlformats.org/officeDocument/2006/relationships/customXml" Target="../ink/ink2040.xml"/><Relationship Id="rId103" Type="http://schemas.openxmlformats.org/officeDocument/2006/relationships/image" Target="../media/image721.png"/><Relationship Id="rId310" Type="http://schemas.openxmlformats.org/officeDocument/2006/relationships/customXml" Target="../ink/ink2177.xml"/><Relationship Id="rId548" Type="http://schemas.openxmlformats.org/officeDocument/2006/relationships/image" Target="../media/image941.png"/><Relationship Id="rId755" Type="http://schemas.openxmlformats.org/officeDocument/2006/relationships/customXml" Target="../ink/ink2403.xml"/><Relationship Id="rId962" Type="http://schemas.openxmlformats.org/officeDocument/2006/relationships/image" Target="../media/image1145.png"/><Relationship Id="rId91" Type="http://schemas.openxmlformats.org/officeDocument/2006/relationships/image" Target="../media/image715.png"/><Relationship Id="rId187" Type="http://schemas.openxmlformats.org/officeDocument/2006/relationships/image" Target="../media/image762.png"/><Relationship Id="rId394" Type="http://schemas.openxmlformats.org/officeDocument/2006/relationships/customXml" Target="../ink/ink2219.xml"/><Relationship Id="rId408" Type="http://schemas.openxmlformats.org/officeDocument/2006/relationships/customXml" Target="../ink/ink2226.xml"/><Relationship Id="rId615" Type="http://schemas.openxmlformats.org/officeDocument/2006/relationships/customXml" Target="../ink/ink2332.xml"/><Relationship Id="rId822" Type="http://schemas.openxmlformats.org/officeDocument/2006/relationships/image" Target="../media/image1077.png"/><Relationship Id="rId1038" Type="http://schemas.openxmlformats.org/officeDocument/2006/relationships/image" Target="../media/image1185.png"/><Relationship Id="rId254" Type="http://schemas.openxmlformats.org/officeDocument/2006/relationships/customXml" Target="../ink/ink2149.xml"/><Relationship Id="rId699" Type="http://schemas.openxmlformats.org/officeDocument/2006/relationships/image" Target="../media/image1016.png"/><Relationship Id="rId49" Type="http://schemas.openxmlformats.org/officeDocument/2006/relationships/image" Target="../media/image693.png"/><Relationship Id="rId114" Type="http://schemas.openxmlformats.org/officeDocument/2006/relationships/customXml" Target="../ink/ink2078.xml"/><Relationship Id="rId461" Type="http://schemas.openxmlformats.org/officeDocument/2006/relationships/customXml" Target="../ink/ink2253.xml"/><Relationship Id="rId559" Type="http://schemas.openxmlformats.org/officeDocument/2006/relationships/image" Target="../media/image946.png"/><Relationship Id="rId766" Type="http://schemas.openxmlformats.org/officeDocument/2006/relationships/image" Target="../media/image1049.png"/><Relationship Id="rId198" Type="http://schemas.openxmlformats.org/officeDocument/2006/relationships/customXml" Target="../ink/ink2121.xml"/><Relationship Id="rId321" Type="http://schemas.openxmlformats.org/officeDocument/2006/relationships/image" Target="../media/image829.png"/><Relationship Id="rId419" Type="http://schemas.openxmlformats.org/officeDocument/2006/relationships/image" Target="../media/image878.png"/><Relationship Id="rId626" Type="http://schemas.openxmlformats.org/officeDocument/2006/relationships/image" Target="../media/image979.png"/><Relationship Id="rId973" Type="http://schemas.openxmlformats.org/officeDocument/2006/relationships/customXml" Target="../ink/ink2514.xml"/><Relationship Id="rId1049" Type="http://schemas.openxmlformats.org/officeDocument/2006/relationships/image" Target="../media/image1190.png"/><Relationship Id="rId833" Type="http://schemas.openxmlformats.org/officeDocument/2006/relationships/customXml" Target="../ink/ink2442.xml"/><Relationship Id="rId265" Type="http://schemas.openxmlformats.org/officeDocument/2006/relationships/image" Target="../media/image801.png"/><Relationship Id="rId472" Type="http://schemas.openxmlformats.org/officeDocument/2006/relationships/image" Target="../media/image904.png"/><Relationship Id="rId900" Type="http://schemas.openxmlformats.org/officeDocument/2006/relationships/image" Target="../media/image1115.png"/><Relationship Id="rId125" Type="http://schemas.openxmlformats.org/officeDocument/2006/relationships/customXml" Target="../ink/ink2084.xml"/><Relationship Id="rId332" Type="http://schemas.openxmlformats.org/officeDocument/2006/relationships/customXml" Target="../ink/ink2188.xml"/><Relationship Id="rId777" Type="http://schemas.openxmlformats.org/officeDocument/2006/relationships/customXml" Target="../ink/ink2414.xml"/><Relationship Id="rId984" Type="http://schemas.openxmlformats.org/officeDocument/2006/relationships/image" Target="../media/image1157.png"/><Relationship Id="rId637" Type="http://schemas.openxmlformats.org/officeDocument/2006/relationships/customXml" Target="../ink/ink2343.xml"/><Relationship Id="rId844" Type="http://schemas.openxmlformats.org/officeDocument/2006/relationships/image" Target="../media/image1088.png"/><Relationship Id="rId276" Type="http://schemas.openxmlformats.org/officeDocument/2006/relationships/customXml" Target="../ink/ink2160.xml"/><Relationship Id="rId483" Type="http://schemas.openxmlformats.org/officeDocument/2006/relationships/customXml" Target="../ink/ink2264.xml"/><Relationship Id="rId690" Type="http://schemas.openxmlformats.org/officeDocument/2006/relationships/customXml" Target="../ink/ink2370.xml"/><Relationship Id="rId704" Type="http://schemas.openxmlformats.org/officeDocument/2006/relationships/customXml" Target="../ink/ink2377.xml"/><Relationship Id="rId911" Type="http://schemas.openxmlformats.org/officeDocument/2006/relationships/image" Target="../media/image1120.png"/><Relationship Id="rId40" Type="http://schemas.openxmlformats.org/officeDocument/2006/relationships/customXml" Target="../ink/ink2041.xml"/><Relationship Id="rId136" Type="http://schemas.openxmlformats.org/officeDocument/2006/relationships/image" Target="../media/image737.png"/><Relationship Id="rId343" Type="http://schemas.openxmlformats.org/officeDocument/2006/relationships/image" Target="../media/image840.png"/><Relationship Id="rId550" Type="http://schemas.openxmlformats.org/officeDocument/2006/relationships/customXml" Target="../ink/ink2299.xml"/><Relationship Id="rId788" Type="http://schemas.openxmlformats.org/officeDocument/2006/relationships/image" Target="../media/image1060.png"/><Relationship Id="rId995" Type="http://schemas.openxmlformats.org/officeDocument/2006/relationships/customXml" Target="../ink/ink2525.xml"/><Relationship Id="rId203" Type="http://schemas.openxmlformats.org/officeDocument/2006/relationships/image" Target="../media/image770.png"/><Relationship Id="rId648" Type="http://schemas.openxmlformats.org/officeDocument/2006/relationships/image" Target="../media/image990.png"/><Relationship Id="rId855" Type="http://schemas.openxmlformats.org/officeDocument/2006/relationships/customXml" Target="../ink/ink2453.xml"/><Relationship Id="rId1040" Type="http://schemas.openxmlformats.org/officeDocument/2006/relationships/customXml" Target="../ink/ink2548.xml"/><Relationship Id="rId287" Type="http://schemas.openxmlformats.org/officeDocument/2006/relationships/image" Target="../media/image812.png"/><Relationship Id="rId410" Type="http://schemas.openxmlformats.org/officeDocument/2006/relationships/customXml" Target="../ink/ink2227.xml"/><Relationship Id="rId494" Type="http://schemas.openxmlformats.org/officeDocument/2006/relationships/image" Target="../media/image915.png"/><Relationship Id="rId508" Type="http://schemas.openxmlformats.org/officeDocument/2006/relationships/image" Target="../media/image922.png"/><Relationship Id="rId715" Type="http://schemas.openxmlformats.org/officeDocument/2006/relationships/image" Target="../media/image1024.png"/><Relationship Id="rId922" Type="http://schemas.openxmlformats.org/officeDocument/2006/relationships/customXml" Target="../ink/ink2488.xml"/><Relationship Id="rId147" Type="http://schemas.openxmlformats.org/officeDocument/2006/relationships/customXml" Target="../ink/ink2095.xml"/><Relationship Id="rId354" Type="http://schemas.openxmlformats.org/officeDocument/2006/relationships/customXml" Target="../ink/ink2199.xml"/><Relationship Id="rId799" Type="http://schemas.openxmlformats.org/officeDocument/2006/relationships/customXml" Target="../ink/ink2425.xml"/><Relationship Id="rId51" Type="http://schemas.openxmlformats.org/officeDocument/2006/relationships/image" Target="../media/image694.png"/><Relationship Id="rId561" Type="http://schemas.openxmlformats.org/officeDocument/2006/relationships/image" Target="../media/image947.png"/><Relationship Id="rId659" Type="http://schemas.openxmlformats.org/officeDocument/2006/relationships/customXml" Target="../ink/ink2354.xml"/><Relationship Id="rId866" Type="http://schemas.openxmlformats.org/officeDocument/2006/relationships/customXml" Target="../ink/ink2459.xml"/><Relationship Id="rId214" Type="http://schemas.openxmlformats.org/officeDocument/2006/relationships/customXml" Target="../ink/ink2129.xml"/><Relationship Id="rId298" Type="http://schemas.openxmlformats.org/officeDocument/2006/relationships/customXml" Target="../ink/ink2171.xml"/><Relationship Id="rId421" Type="http://schemas.openxmlformats.org/officeDocument/2006/relationships/image" Target="../media/image879.png"/><Relationship Id="rId519" Type="http://schemas.openxmlformats.org/officeDocument/2006/relationships/image" Target="../media/image927.png"/><Relationship Id="rId1051" Type="http://schemas.openxmlformats.org/officeDocument/2006/relationships/image" Target="../media/image1191.png"/><Relationship Id="rId158" Type="http://schemas.openxmlformats.org/officeDocument/2006/relationships/customXml" Target="../ink/ink2101.xml"/><Relationship Id="rId726" Type="http://schemas.openxmlformats.org/officeDocument/2006/relationships/customXml" Target="../ink/ink2388.xml"/><Relationship Id="rId933" Type="http://schemas.openxmlformats.org/officeDocument/2006/relationships/image" Target="../media/image1131.png"/><Relationship Id="rId1009" Type="http://schemas.openxmlformats.org/officeDocument/2006/relationships/customXml" Target="../ink/ink2532.xml"/><Relationship Id="rId62" Type="http://schemas.openxmlformats.org/officeDocument/2006/relationships/customXml" Target="../ink/ink2052.xml"/><Relationship Id="rId365" Type="http://schemas.openxmlformats.org/officeDocument/2006/relationships/image" Target="../media/image851.png"/><Relationship Id="rId572" Type="http://schemas.openxmlformats.org/officeDocument/2006/relationships/customXml" Target="../ink/ink2310.xml"/><Relationship Id="rId225" Type="http://schemas.openxmlformats.org/officeDocument/2006/relationships/image" Target="../media/image781.png"/><Relationship Id="rId432" Type="http://schemas.openxmlformats.org/officeDocument/2006/relationships/customXml" Target="../ink/ink2238.xml"/><Relationship Id="rId877" Type="http://schemas.openxmlformats.org/officeDocument/2006/relationships/image" Target="../media/image1104.png"/><Relationship Id="rId1062" Type="http://schemas.openxmlformats.org/officeDocument/2006/relationships/customXml" Target="../ink/ink2559.xml"/><Relationship Id="rId737" Type="http://schemas.openxmlformats.org/officeDocument/2006/relationships/image" Target="../media/image1035.png"/><Relationship Id="rId944" Type="http://schemas.openxmlformats.org/officeDocument/2006/relationships/image" Target="../media/image1136.png"/><Relationship Id="rId73" Type="http://schemas.openxmlformats.org/officeDocument/2006/relationships/image" Target="../media/image705.png"/><Relationship Id="rId169" Type="http://schemas.openxmlformats.org/officeDocument/2006/relationships/image" Target="../media/image753.png"/><Relationship Id="rId376" Type="http://schemas.openxmlformats.org/officeDocument/2006/relationships/customXml" Target="../ink/ink2210.xml"/><Relationship Id="rId583" Type="http://schemas.openxmlformats.org/officeDocument/2006/relationships/image" Target="../media/image958.png"/><Relationship Id="rId790" Type="http://schemas.openxmlformats.org/officeDocument/2006/relationships/image" Target="../media/image1061.png"/><Relationship Id="rId804" Type="http://schemas.openxmlformats.org/officeDocument/2006/relationships/image" Target="../media/image1068.png"/><Relationship Id="rId4" Type="http://schemas.openxmlformats.org/officeDocument/2006/relationships/customXml" Target="../ink/ink2023.xml"/><Relationship Id="rId236" Type="http://schemas.openxmlformats.org/officeDocument/2006/relationships/customXml" Target="../ink/ink2140.xml"/><Relationship Id="rId443" Type="http://schemas.openxmlformats.org/officeDocument/2006/relationships/customXml" Target="../ink/ink2244.xml"/><Relationship Id="rId650" Type="http://schemas.openxmlformats.org/officeDocument/2006/relationships/image" Target="../media/image991.png"/><Relationship Id="rId888" Type="http://schemas.openxmlformats.org/officeDocument/2006/relationships/image" Target="../media/image1109.png"/><Relationship Id="rId303" Type="http://schemas.openxmlformats.org/officeDocument/2006/relationships/image" Target="../media/image820.png"/><Relationship Id="rId748" Type="http://schemas.openxmlformats.org/officeDocument/2006/relationships/customXml" Target="../ink/ink2399.xml"/><Relationship Id="rId955" Type="http://schemas.openxmlformats.org/officeDocument/2006/relationships/customXml" Target="../ink/ink2505.xml"/><Relationship Id="rId84" Type="http://schemas.openxmlformats.org/officeDocument/2006/relationships/customXml" Target="../ink/ink2063.xml"/><Relationship Id="rId387" Type="http://schemas.openxmlformats.org/officeDocument/2006/relationships/image" Target="../media/image862.png"/><Relationship Id="rId510" Type="http://schemas.openxmlformats.org/officeDocument/2006/relationships/customXml" Target="../ink/ink2278.xml"/><Relationship Id="rId594" Type="http://schemas.openxmlformats.org/officeDocument/2006/relationships/customXml" Target="../ink/ink2321.xml"/><Relationship Id="rId608" Type="http://schemas.openxmlformats.org/officeDocument/2006/relationships/customXml" Target="../ink/ink2328.xml"/><Relationship Id="rId815" Type="http://schemas.openxmlformats.org/officeDocument/2006/relationships/customXml" Target="../ink/ink2433.xml"/><Relationship Id="rId247" Type="http://schemas.openxmlformats.org/officeDocument/2006/relationships/image" Target="../media/image792.png"/><Relationship Id="rId899" Type="http://schemas.openxmlformats.org/officeDocument/2006/relationships/customXml" Target="../ink/ink2476.xml"/><Relationship Id="rId1000" Type="http://schemas.openxmlformats.org/officeDocument/2006/relationships/image" Target="../media/image1166.png"/><Relationship Id="rId107" Type="http://schemas.openxmlformats.org/officeDocument/2006/relationships/image" Target="../media/image723.png"/><Relationship Id="rId454" Type="http://schemas.openxmlformats.org/officeDocument/2006/relationships/image" Target="../media/image895.png"/><Relationship Id="rId661" Type="http://schemas.openxmlformats.org/officeDocument/2006/relationships/customXml" Target="../ink/ink2355.xml"/><Relationship Id="rId759" Type="http://schemas.openxmlformats.org/officeDocument/2006/relationships/customXml" Target="../ink/ink2405.xml"/><Relationship Id="rId966" Type="http://schemas.openxmlformats.org/officeDocument/2006/relationships/image" Target="../media/image1147.png"/><Relationship Id="rId11" Type="http://schemas.openxmlformats.org/officeDocument/2006/relationships/image" Target="../media/image674.png"/><Relationship Id="rId314" Type="http://schemas.openxmlformats.org/officeDocument/2006/relationships/customXml" Target="../ink/ink2179.xml"/><Relationship Id="rId398" Type="http://schemas.openxmlformats.org/officeDocument/2006/relationships/customXml" Target="../ink/ink2221.xml"/><Relationship Id="rId521" Type="http://schemas.openxmlformats.org/officeDocument/2006/relationships/image" Target="../media/image928.png"/><Relationship Id="rId619" Type="http://schemas.openxmlformats.org/officeDocument/2006/relationships/customXml" Target="../ink/ink2334.xml"/><Relationship Id="rId95" Type="http://schemas.openxmlformats.org/officeDocument/2006/relationships/image" Target="../media/image717.png"/><Relationship Id="rId160" Type="http://schemas.openxmlformats.org/officeDocument/2006/relationships/customXml" Target="../ink/ink2102.xml"/><Relationship Id="rId826" Type="http://schemas.openxmlformats.org/officeDocument/2006/relationships/image" Target="../media/image1079.png"/><Relationship Id="rId1011" Type="http://schemas.openxmlformats.org/officeDocument/2006/relationships/customXml" Target="../ink/ink2533.xml"/><Relationship Id="rId258" Type="http://schemas.openxmlformats.org/officeDocument/2006/relationships/customXml" Target="../ink/ink2151.xml"/><Relationship Id="rId465" Type="http://schemas.openxmlformats.org/officeDocument/2006/relationships/customXml" Target="../ink/ink2255.xml"/><Relationship Id="rId672" Type="http://schemas.openxmlformats.org/officeDocument/2006/relationships/image" Target="../media/image1003.png"/><Relationship Id="rId22" Type="http://schemas.openxmlformats.org/officeDocument/2006/relationships/customXml" Target="../ink/ink2032.xml"/><Relationship Id="rId118" Type="http://schemas.openxmlformats.org/officeDocument/2006/relationships/customXml" Target="../ink/ink2080.xml"/><Relationship Id="rId325" Type="http://schemas.openxmlformats.org/officeDocument/2006/relationships/image" Target="../media/image831.png"/><Relationship Id="rId532" Type="http://schemas.openxmlformats.org/officeDocument/2006/relationships/image" Target="../media/image933.png"/><Relationship Id="rId977" Type="http://schemas.openxmlformats.org/officeDocument/2006/relationships/customXml" Target="../ink/ink2516.xml"/><Relationship Id="rId171" Type="http://schemas.openxmlformats.org/officeDocument/2006/relationships/image" Target="../media/image754.png"/><Relationship Id="rId837" Type="http://schemas.openxmlformats.org/officeDocument/2006/relationships/customXml" Target="../ink/ink2444.xml"/><Relationship Id="rId1022" Type="http://schemas.openxmlformats.org/officeDocument/2006/relationships/image" Target="../media/image1177.png"/><Relationship Id="rId269" Type="http://schemas.openxmlformats.org/officeDocument/2006/relationships/image" Target="../media/image803.png"/><Relationship Id="rId476" Type="http://schemas.openxmlformats.org/officeDocument/2006/relationships/image" Target="../media/image906.png"/><Relationship Id="rId683" Type="http://schemas.openxmlformats.org/officeDocument/2006/relationships/image" Target="../media/image1008.png"/><Relationship Id="rId890" Type="http://schemas.openxmlformats.org/officeDocument/2006/relationships/image" Target="../media/image1110.png"/><Relationship Id="rId904" Type="http://schemas.openxmlformats.org/officeDocument/2006/relationships/image" Target="../media/image1117.png"/><Relationship Id="rId33" Type="http://schemas.openxmlformats.org/officeDocument/2006/relationships/image" Target="../media/image685.png"/><Relationship Id="rId129" Type="http://schemas.openxmlformats.org/officeDocument/2006/relationships/customXml" Target="../ink/ink2086.xml"/><Relationship Id="rId336" Type="http://schemas.openxmlformats.org/officeDocument/2006/relationships/customXml" Target="../ink/ink2190.xml"/><Relationship Id="rId543" Type="http://schemas.openxmlformats.org/officeDocument/2006/relationships/customXml" Target="../ink/ink2295.xml"/><Relationship Id="rId988" Type="http://schemas.openxmlformats.org/officeDocument/2006/relationships/image" Target="../media/image1160.png"/><Relationship Id="rId182" Type="http://schemas.openxmlformats.org/officeDocument/2006/relationships/customXml" Target="../ink/ink2113.xml"/><Relationship Id="rId403" Type="http://schemas.openxmlformats.org/officeDocument/2006/relationships/image" Target="../media/image870.png"/><Relationship Id="rId750" Type="http://schemas.openxmlformats.org/officeDocument/2006/relationships/customXml" Target="../ink/ink2400.xml"/><Relationship Id="rId848" Type="http://schemas.openxmlformats.org/officeDocument/2006/relationships/image" Target="../media/image1090.png"/><Relationship Id="rId1033" Type="http://schemas.openxmlformats.org/officeDocument/2006/relationships/customXml" Target="../ink/ink2544.xml"/><Relationship Id="rId487" Type="http://schemas.openxmlformats.org/officeDocument/2006/relationships/customXml" Target="../ink/ink2266.xml"/><Relationship Id="rId610" Type="http://schemas.openxmlformats.org/officeDocument/2006/relationships/customXml" Target="../ink/ink2329.xml"/><Relationship Id="rId694" Type="http://schemas.openxmlformats.org/officeDocument/2006/relationships/customXml" Target="../ink/ink2372.xml"/><Relationship Id="rId708" Type="http://schemas.openxmlformats.org/officeDocument/2006/relationships/customXml" Target="../ink/ink2379.xml"/><Relationship Id="rId915" Type="http://schemas.openxmlformats.org/officeDocument/2006/relationships/image" Target="../media/image1122.png"/><Relationship Id="rId347" Type="http://schemas.openxmlformats.org/officeDocument/2006/relationships/image" Target="../media/image842.png"/><Relationship Id="rId999" Type="http://schemas.openxmlformats.org/officeDocument/2006/relationships/customXml" Target="../ink/ink2527.xml"/><Relationship Id="rId44" Type="http://schemas.openxmlformats.org/officeDocument/2006/relationships/customXml" Target="../ink/ink2043.xml"/><Relationship Id="rId554" Type="http://schemas.openxmlformats.org/officeDocument/2006/relationships/customXml" Target="../ink/ink2301.xml"/><Relationship Id="rId761" Type="http://schemas.openxmlformats.org/officeDocument/2006/relationships/customXml" Target="../ink/ink2406.xml"/><Relationship Id="rId859" Type="http://schemas.openxmlformats.org/officeDocument/2006/relationships/customXml" Target="../ink/ink2455.xml"/><Relationship Id="rId193" Type="http://schemas.openxmlformats.org/officeDocument/2006/relationships/image" Target="../media/image765.png"/><Relationship Id="rId207" Type="http://schemas.openxmlformats.org/officeDocument/2006/relationships/image" Target="../media/image772.png"/><Relationship Id="rId414" Type="http://schemas.openxmlformats.org/officeDocument/2006/relationships/customXml" Target="../ink/ink2229.xml"/><Relationship Id="rId498" Type="http://schemas.openxmlformats.org/officeDocument/2006/relationships/image" Target="../media/image917.png"/><Relationship Id="rId621" Type="http://schemas.openxmlformats.org/officeDocument/2006/relationships/customXml" Target="../ink/ink2335.xml"/><Relationship Id="rId1044" Type="http://schemas.openxmlformats.org/officeDocument/2006/relationships/customXml" Target="../ink/ink2550.xml"/><Relationship Id="rId260" Type="http://schemas.openxmlformats.org/officeDocument/2006/relationships/customXml" Target="../ink/ink2152.xml"/><Relationship Id="rId719" Type="http://schemas.openxmlformats.org/officeDocument/2006/relationships/image" Target="../media/image1026.png"/><Relationship Id="rId926" Type="http://schemas.openxmlformats.org/officeDocument/2006/relationships/customXml" Target="../ink/ink2490.xml"/><Relationship Id="rId55" Type="http://schemas.openxmlformats.org/officeDocument/2006/relationships/image" Target="../media/image696.png"/><Relationship Id="rId120" Type="http://schemas.openxmlformats.org/officeDocument/2006/relationships/customXml" Target="../ink/ink2081.xml"/><Relationship Id="rId358" Type="http://schemas.openxmlformats.org/officeDocument/2006/relationships/customXml" Target="../ink/ink2201.xml"/><Relationship Id="rId565" Type="http://schemas.openxmlformats.org/officeDocument/2006/relationships/image" Target="../media/image949.png"/><Relationship Id="rId772" Type="http://schemas.openxmlformats.org/officeDocument/2006/relationships/image" Target="../media/image1052.png"/><Relationship Id="rId218" Type="http://schemas.openxmlformats.org/officeDocument/2006/relationships/customXml" Target="../ink/ink2131.xml"/><Relationship Id="rId425" Type="http://schemas.openxmlformats.org/officeDocument/2006/relationships/image" Target="../media/image881.png"/><Relationship Id="rId632" Type="http://schemas.openxmlformats.org/officeDocument/2006/relationships/image" Target="../media/image982.png"/><Relationship Id="rId1055" Type="http://schemas.openxmlformats.org/officeDocument/2006/relationships/image" Target="../media/image1193.png"/><Relationship Id="rId271" Type="http://schemas.openxmlformats.org/officeDocument/2006/relationships/image" Target="../media/image804.png"/><Relationship Id="rId937" Type="http://schemas.openxmlformats.org/officeDocument/2006/relationships/image" Target="../media/image1133.png"/><Relationship Id="rId66" Type="http://schemas.openxmlformats.org/officeDocument/2006/relationships/customXml" Target="../ink/ink2054.xml"/><Relationship Id="rId131" Type="http://schemas.openxmlformats.org/officeDocument/2006/relationships/customXml" Target="../ink/ink2087.xml"/><Relationship Id="rId369" Type="http://schemas.openxmlformats.org/officeDocument/2006/relationships/image" Target="../media/image853.png"/><Relationship Id="rId576" Type="http://schemas.openxmlformats.org/officeDocument/2006/relationships/customXml" Target="../ink/ink2312.xml"/><Relationship Id="rId783" Type="http://schemas.openxmlformats.org/officeDocument/2006/relationships/customXml" Target="../ink/ink2417.xml"/><Relationship Id="rId990" Type="http://schemas.openxmlformats.org/officeDocument/2006/relationships/image" Target="../media/image1161.png"/><Relationship Id="rId229" Type="http://schemas.openxmlformats.org/officeDocument/2006/relationships/image" Target="../media/image783.png"/><Relationship Id="rId436" Type="http://schemas.openxmlformats.org/officeDocument/2006/relationships/customXml" Target="../ink/ink2240.xml"/><Relationship Id="rId643" Type="http://schemas.openxmlformats.org/officeDocument/2006/relationships/customXml" Target="../ink/ink2346.xml"/><Relationship Id="rId850" Type="http://schemas.openxmlformats.org/officeDocument/2006/relationships/image" Target="../media/image1091.png"/><Relationship Id="rId948" Type="http://schemas.openxmlformats.org/officeDocument/2006/relationships/image" Target="../media/image1138.png"/><Relationship Id="rId77" Type="http://schemas.openxmlformats.org/officeDocument/2006/relationships/image" Target="../media/image707.png"/><Relationship Id="rId282" Type="http://schemas.openxmlformats.org/officeDocument/2006/relationships/customXml" Target="../ink/ink2163.xml"/><Relationship Id="rId503" Type="http://schemas.openxmlformats.org/officeDocument/2006/relationships/customXml" Target="../ink/ink2274.xml"/><Relationship Id="rId587" Type="http://schemas.openxmlformats.org/officeDocument/2006/relationships/image" Target="../media/image960.png"/><Relationship Id="rId710" Type="http://schemas.openxmlformats.org/officeDocument/2006/relationships/customXml" Target="../ink/ink2380.xml"/><Relationship Id="rId808" Type="http://schemas.openxmlformats.org/officeDocument/2006/relationships/image" Target="../media/image1070.png"/><Relationship Id="rId8" Type="http://schemas.openxmlformats.org/officeDocument/2006/relationships/customXml" Target="../ink/ink2025.xml"/><Relationship Id="rId142" Type="http://schemas.openxmlformats.org/officeDocument/2006/relationships/image" Target="../media/image740.png"/><Relationship Id="rId447" Type="http://schemas.openxmlformats.org/officeDocument/2006/relationships/customXml" Target="../ink/ink2246.xml"/><Relationship Id="rId794" Type="http://schemas.openxmlformats.org/officeDocument/2006/relationships/image" Target="../media/image1063.png"/><Relationship Id="rId654" Type="http://schemas.openxmlformats.org/officeDocument/2006/relationships/image" Target="../media/image994.png"/><Relationship Id="rId861" Type="http://schemas.openxmlformats.org/officeDocument/2006/relationships/image" Target="../media/image1096.png"/><Relationship Id="rId959" Type="http://schemas.openxmlformats.org/officeDocument/2006/relationships/customXml" Target="../ink/ink2507.xml"/><Relationship Id="rId293" Type="http://schemas.openxmlformats.org/officeDocument/2006/relationships/image" Target="../media/image815.png"/><Relationship Id="rId307" Type="http://schemas.openxmlformats.org/officeDocument/2006/relationships/image" Target="../media/image822.png"/><Relationship Id="rId514" Type="http://schemas.openxmlformats.org/officeDocument/2006/relationships/customXml" Target="../ink/ink2280.xml"/><Relationship Id="rId721" Type="http://schemas.openxmlformats.org/officeDocument/2006/relationships/image" Target="../media/image1027.png"/><Relationship Id="rId88" Type="http://schemas.openxmlformats.org/officeDocument/2006/relationships/customXml" Target="../ink/ink2065.xml"/><Relationship Id="rId153" Type="http://schemas.openxmlformats.org/officeDocument/2006/relationships/customXml" Target="../ink/ink2098.xml"/><Relationship Id="rId360" Type="http://schemas.openxmlformats.org/officeDocument/2006/relationships/customXml" Target="../ink/ink2202.xml"/><Relationship Id="rId598" Type="http://schemas.openxmlformats.org/officeDocument/2006/relationships/customXml" Target="../ink/ink2323.xml"/><Relationship Id="rId819" Type="http://schemas.openxmlformats.org/officeDocument/2006/relationships/customXml" Target="../ink/ink2435.xml"/><Relationship Id="rId1004" Type="http://schemas.openxmlformats.org/officeDocument/2006/relationships/image" Target="../media/image1168.png"/><Relationship Id="rId220" Type="http://schemas.openxmlformats.org/officeDocument/2006/relationships/customXml" Target="../ink/ink2132.xml"/><Relationship Id="rId458" Type="http://schemas.openxmlformats.org/officeDocument/2006/relationships/image" Target="../media/image897.png"/><Relationship Id="rId665" Type="http://schemas.openxmlformats.org/officeDocument/2006/relationships/customXml" Target="../ink/ink2357.xml"/><Relationship Id="rId872" Type="http://schemas.openxmlformats.org/officeDocument/2006/relationships/customXml" Target="../ink/ink2462.xml"/><Relationship Id="rId15" Type="http://schemas.openxmlformats.org/officeDocument/2006/relationships/image" Target="../media/image676.png"/><Relationship Id="rId318" Type="http://schemas.openxmlformats.org/officeDocument/2006/relationships/customXml" Target="../ink/ink2181.xml"/><Relationship Id="rId525" Type="http://schemas.openxmlformats.org/officeDocument/2006/relationships/image" Target="../media/image930.png"/><Relationship Id="rId732" Type="http://schemas.openxmlformats.org/officeDocument/2006/relationships/customXml" Target="../ink/ink2391.xml"/><Relationship Id="rId99" Type="http://schemas.openxmlformats.org/officeDocument/2006/relationships/image" Target="../media/image719.png"/><Relationship Id="rId164" Type="http://schemas.openxmlformats.org/officeDocument/2006/relationships/customXml" Target="../ink/ink2104.xml"/><Relationship Id="rId371" Type="http://schemas.openxmlformats.org/officeDocument/2006/relationships/image" Target="../media/image854.png"/><Relationship Id="rId1015" Type="http://schemas.openxmlformats.org/officeDocument/2006/relationships/customXml" Target="../ink/ink2535.xml"/><Relationship Id="rId469" Type="http://schemas.openxmlformats.org/officeDocument/2006/relationships/customXml" Target="../ink/ink2257.xml"/><Relationship Id="rId676" Type="http://schemas.openxmlformats.org/officeDocument/2006/relationships/image" Target="../media/image1005.png"/><Relationship Id="rId883" Type="http://schemas.openxmlformats.org/officeDocument/2006/relationships/customXml" Target="../ink/ink2468.xml"/><Relationship Id="rId26" Type="http://schemas.openxmlformats.org/officeDocument/2006/relationships/customXml" Target="../ink/ink2034.xml"/><Relationship Id="rId231" Type="http://schemas.openxmlformats.org/officeDocument/2006/relationships/image" Target="../media/image784.png"/><Relationship Id="rId329" Type="http://schemas.openxmlformats.org/officeDocument/2006/relationships/image" Target="../media/image833.png"/><Relationship Id="rId536" Type="http://schemas.openxmlformats.org/officeDocument/2006/relationships/image" Target="../media/image935.png"/><Relationship Id="rId175" Type="http://schemas.openxmlformats.org/officeDocument/2006/relationships/image" Target="../media/image756.png"/><Relationship Id="rId743" Type="http://schemas.openxmlformats.org/officeDocument/2006/relationships/image" Target="../media/image1038.png"/><Relationship Id="rId950" Type="http://schemas.openxmlformats.org/officeDocument/2006/relationships/image" Target="../media/image1139.png"/><Relationship Id="rId1026" Type="http://schemas.openxmlformats.org/officeDocument/2006/relationships/image" Target="../media/image1179.png"/><Relationship Id="rId382" Type="http://schemas.openxmlformats.org/officeDocument/2006/relationships/customXml" Target="../ink/ink2213.xml"/><Relationship Id="rId603" Type="http://schemas.openxmlformats.org/officeDocument/2006/relationships/image" Target="../media/image968.png"/><Relationship Id="rId687" Type="http://schemas.openxmlformats.org/officeDocument/2006/relationships/image" Target="../media/image1010.png"/><Relationship Id="rId810" Type="http://schemas.openxmlformats.org/officeDocument/2006/relationships/image" Target="../media/image1071.png"/><Relationship Id="rId908" Type="http://schemas.openxmlformats.org/officeDocument/2006/relationships/customXml" Target="../ink/ink2481.xml"/><Relationship Id="rId242" Type="http://schemas.openxmlformats.org/officeDocument/2006/relationships/customXml" Target="../ink/ink2143.xml"/><Relationship Id="rId894" Type="http://schemas.openxmlformats.org/officeDocument/2006/relationships/image" Target="../media/image1112.png"/><Relationship Id="rId37" Type="http://schemas.openxmlformats.org/officeDocument/2006/relationships/image" Target="../media/image687.png"/><Relationship Id="rId102" Type="http://schemas.openxmlformats.org/officeDocument/2006/relationships/customXml" Target="../ink/ink2072.xml"/><Relationship Id="rId547" Type="http://schemas.openxmlformats.org/officeDocument/2006/relationships/customXml" Target="../ink/ink2297.xml"/><Relationship Id="rId754" Type="http://schemas.openxmlformats.org/officeDocument/2006/relationships/image" Target="../media/image1043.png"/><Relationship Id="rId961" Type="http://schemas.openxmlformats.org/officeDocument/2006/relationships/customXml" Target="../ink/ink2508.xml"/><Relationship Id="rId90" Type="http://schemas.openxmlformats.org/officeDocument/2006/relationships/customXml" Target="../ink/ink2066.xml"/><Relationship Id="rId186" Type="http://schemas.openxmlformats.org/officeDocument/2006/relationships/customXml" Target="../ink/ink2115.xml"/><Relationship Id="rId393" Type="http://schemas.openxmlformats.org/officeDocument/2006/relationships/image" Target="../media/image865.png"/><Relationship Id="rId407" Type="http://schemas.openxmlformats.org/officeDocument/2006/relationships/image" Target="../media/image872.png"/><Relationship Id="rId614" Type="http://schemas.openxmlformats.org/officeDocument/2006/relationships/customXml" Target="../ink/ink2331.xml"/><Relationship Id="rId821" Type="http://schemas.openxmlformats.org/officeDocument/2006/relationships/customXml" Target="../ink/ink2436.xml"/><Relationship Id="rId1037" Type="http://schemas.openxmlformats.org/officeDocument/2006/relationships/customXml" Target="../ink/ink2546.xml"/><Relationship Id="rId253" Type="http://schemas.openxmlformats.org/officeDocument/2006/relationships/image" Target="../media/image795.png"/><Relationship Id="rId460" Type="http://schemas.openxmlformats.org/officeDocument/2006/relationships/image" Target="../media/image898.png"/><Relationship Id="rId698" Type="http://schemas.openxmlformats.org/officeDocument/2006/relationships/customXml" Target="../ink/ink2374.xml"/><Relationship Id="rId919" Type="http://schemas.openxmlformats.org/officeDocument/2006/relationships/image" Target="../media/image1124.png"/><Relationship Id="rId48" Type="http://schemas.openxmlformats.org/officeDocument/2006/relationships/customXml" Target="../ink/ink2045.xml"/><Relationship Id="rId113" Type="http://schemas.openxmlformats.org/officeDocument/2006/relationships/image" Target="../media/image726.png"/><Relationship Id="rId320" Type="http://schemas.openxmlformats.org/officeDocument/2006/relationships/customXml" Target="../ink/ink2182.xml"/><Relationship Id="rId558" Type="http://schemas.openxmlformats.org/officeDocument/2006/relationships/customXml" Target="../ink/ink2303.xml"/><Relationship Id="rId765" Type="http://schemas.openxmlformats.org/officeDocument/2006/relationships/customXml" Target="../ink/ink2408.xml"/><Relationship Id="rId972" Type="http://schemas.openxmlformats.org/officeDocument/2006/relationships/image" Target="../media/image1151.png"/><Relationship Id="rId197" Type="http://schemas.openxmlformats.org/officeDocument/2006/relationships/image" Target="../media/image767.png"/><Relationship Id="rId418" Type="http://schemas.openxmlformats.org/officeDocument/2006/relationships/customXml" Target="../ink/ink2231.xml"/><Relationship Id="rId625" Type="http://schemas.openxmlformats.org/officeDocument/2006/relationships/customXml" Target="../ink/ink2337.xml"/><Relationship Id="rId832" Type="http://schemas.openxmlformats.org/officeDocument/2006/relationships/image" Target="../media/image1082.png"/><Relationship Id="rId1048" Type="http://schemas.openxmlformats.org/officeDocument/2006/relationships/customXml" Target="../ink/ink2552.xml"/><Relationship Id="rId264" Type="http://schemas.openxmlformats.org/officeDocument/2006/relationships/customXml" Target="../ink/ink2154.xml"/><Relationship Id="rId471" Type="http://schemas.openxmlformats.org/officeDocument/2006/relationships/customXml" Target="../ink/ink2258.xml"/><Relationship Id="rId59" Type="http://schemas.openxmlformats.org/officeDocument/2006/relationships/image" Target="../media/image698.png"/><Relationship Id="rId124" Type="http://schemas.openxmlformats.org/officeDocument/2006/relationships/customXml" Target="../ink/ink2083.xml"/><Relationship Id="rId569" Type="http://schemas.openxmlformats.org/officeDocument/2006/relationships/image" Target="../media/image951.png"/><Relationship Id="rId776" Type="http://schemas.openxmlformats.org/officeDocument/2006/relationships/image" Target="../media/image1054.png"/><Relationship Id="rId983" Type="http://schemas.openxmlformats.org/officeDocument/2006/relationships/customXml" Target="../ink/ink2519.xml"/><Relationship Id="rId331" Type="http://schemas.openxmlformats.org/officeDocument/2006/relationships/image" Target="../media/image834.png"/><Relationship Id="rId429" Type="http://schemas.openxmlformats.org/officeDocument/2006/relationships/image" Target="../media/image883.png"/><Relationship Id="rId636" Type="http://schemas.openxmlformats.org/officeDocument/2006/relationships/image" Target="../media/image984.png"/><Relationship Id="rId1059" Type="http://schemas.openxmlformats.org/officeDocument/2006/relationships/image" Target="../media/image1195.png"/><Relationship Id="rId843" Type="http://schemas.openxmlformats.org/officeDocument/2006/relationships/customXml" Target="../ink/ink2447.xml"/><Relationship Id="rId275" Type="http://schemas.openxmlformats.org/officeDocument/2006/relationships/image" Target="../media/image806.png"/><Relationship Id="rId482" Type="http://schemas.openxmlformats.org/officeDocument/2006/relationships/image" Target="../media/image909.png"/><Relationship Id="rId703" Type="http://schemas.openxmlformats.org/officeDocument/2006/relationships/image" Target="../media/image1018.png"/><Relationship Id="rId910" Type="http://schemas.openxmlformats.org/officeDocument/2006/relationships/customXml" Target="../ink/ink2482.xml"/><Relationship Id="rId135" Type="http://schemas.openxmlformats.org/officeDocument/2006/relationships/customXml" Target="../ink/ink2089.xml"/><Relationship Id="rId342" Type="http://schemas.openxmlformats.org/officeDocument/2006/relationships/customXml" Target="../ink/ink2193.xml"/><Relationship Id="rId787" Type="http://schemas.openxmlformats.org/officeDocument/2006/relationships/customXml" Target="../ink/ink2419.xml"/><Relationship Id="rId994" Type="http://schemas.openxmlformats.org/officeDocument/2006/relationships/image" Target="../media/image1163.png"/><Relationship Id="rId202" Type="http://schemas.openxmlformats.org/officeDocument/2006/relationships/customXml" Target="../ink/ink2123.xml"/><Relationship Id="rId647" Type="http://schemas.openxmlformats.org/officeDocument/2006/relationships/customXml" Target="../ink/ink2348.xml"/><Relationship Id="rId854" Type="http://schemas.openxmlformats.org/officeDocument/2006/relationships/image" Target="../media/image1093.png"/><Relationship Id="rId286" Type="http://schemas.openxmlformats.org/officeDocument/2006/relationships/customXml" Target="../ink/ink2165.xml"/><Relationship Id="rId493" Type="http://schemas.openxmlformats.org/officeDocument/2006/relationships/customXml" Target="../ink/ink2269.xml"/><Relationship Id="rId507" Type="http://schemas.openxmlformats.org/officeDocument/2006/relationships/customXml" Target="../ink/ink2276.xml"/><Relationship Id="rId714" Type="http://schemas.openxmlformats.org/officeDocument/2006/relationships/customXml" Target="../ink/ink2382.xml"/><Relationship Id="rId921" Type="http://schemas.openxmlformats.org/officeDocument/2006/relationships/image" Target="../media/image1125.png"/><Relationship Id="rId50" Type="http://schemas.openxmlformats.org/officeDocument/2006/relationships/customXml" Target="../ink/ink2046.xml"/><Relationship Id="rId146" Type="http://schemas.openxmlformats.org/officeDocument/2006/relationships/image" Target="../media/image742.png"/><Relationship Id="rId353" Type="http://schemas.openxmlformats.org/officeDocument/2006/relationships/image" Target="../media/image845.png"/><Relationship Id="rId560" Type="http://schemas.openxmlformats.org/officeDocument/2006/relationships/customXml" Target="../ink/ink2304.xml"/><Relationship Id="rId798" Type="http://schemas.openxmlformats.org/officeDocument/2006/relationships/image" Target="../media/image1065.png"/><Relationship Id="rId213" Type="http://schemas.openxmlformats.org/officeDocument/2006/relationships/image" Target="../media/image775.png"/><Relationship Id="rId420" Type="http://schemas.openxmlformats.org/officeDocument/2006/relationships/customXml" Target="../ink/ink2232.xml"/><Relationship Id="rId658" Type="http://schemas.openxmlformats.org/officeDocument/2006/relationships/image" Target="../media/image996.png"/><Relationship Id="rId865" Type="http://schemas.openxmlformats.org/officeDocument/2006/relationships/image" Target="../media/image1098.png"/><Relationship Id="rId1050" Type="http://schemas.openxmlformats.org/officeDocument/2006/relationships/customXml" Target="../ink/ink2553.xml"/><Relationship Id="rId297" Type="http://schemas.openxmlformats.org/officeDocument/2006/relationships/image" Target="../media/image817.png"/><Relationship Id="rId518" Type="http://schemas.openxmlformats.org/officeDocument/2006/relationships/customXml" Target="../ink/ink2282.xml"/><Relationship Id="rId725" Type="http://schemas.openxmlformats.org/officeDocument/2006/relationships/image" Target="../media/image1029.png"/><Relationship Id="rId932" Type="http://schemas.openxmlformats.org/officeDocument/2006/relationships/customXml" Target="../ink/ink2493.xml"/><Relationship Id="rId157" Type="http://schemas.openxmlformats.org/officeDocument/2006/relationships/image" Target="../media/image747.png"/><Relationship Id="rId364" Type="http://schemas.openxmlformats.org/officeDocument/2006/relationships/customXml" Target="../ink/ink2204.xml"/><Relationship Id="rId1008" Type="http://schemas.openxmlformats.org/officeDocument/2006/relationships/image" Target="../media/image1170.png"/><Relationship Id="rId61" Type="http://schemas.openxmlformats.org/officeDocument/2006/relationships/image" Target="../media/image699.png"/><Relationship Id="rId571" Type="http://schemas.openxmlformats.org/officeDocument/2006/relationships/image" Target="../media/image952.png"/><Relationship Id="rId669" Type="http://schemas.openxmlformats.org/officeDocument/2006/relationships/customXml" Target="../ink/ink2359.xml"/><Relationship Id="rId876" Type="http://schemas.openxmlformats.org/officeDocument/2006/relationships/customXml" Target="../ink/ink2464.xml"/><Relationship Id="rId19" Type="http://schemas.openxmlformats.org/officeDocument/2006/relationships/image" Target="../media/image678.png"/><Relationship Id="rId224" Type="http://schemas.openxmlformats.org/officeDocument/2006/relationships/customXml" Target="../ink/ink2134.xml"/><Relationship Id="rId431" Type="http://schemas.openxmlformats.org/officeDocument/2006/relationships/image" Target="../media/image884.png"/><Relationship Id="rId529" Type="http://schemas.openxmlformats.org/officeDocument/2006/relationships/customXml" Target="../ink/ink2288.xml"/><Relationship Id="rId736" Type="http://schemas.openxmlformats.org/officeDocument/2006/relationships/customXml" Target="../ink/ink2393.xml"/><Relationship Id="rId1061" Type="http://schemas.openxmlformats.org/officeDocument/2006/relationships/image" Target="../media/image1196.png"/><Relationship Id="rId168" Type="http://schemas.openxmlformats.org/officeDocument/2006/relationships/customXml" Target="../ink/ink2106.xml"/><Relationship Id="rId943" Type="http://schemas.openxmlformats.org/officeDocument/2006/relationships/customXml" Target="../ink/ink2499.xml"/><Relationship Id="rId1019" Type="http://schemas.openxmlformats.org/officeDocument/2006/relationships/customXml" Target="../ink/ink2537.xml"/><Relationship Id="rId72" Type="http://schemas.openxmlformats.org/officeDocument/2006/relationships/customXml" Target="../ink/ink2057.xml"/><Relationship Id="rId375" Type="http://schemas.openxmlformats.org/officeDocument/2006/relationships/image" Target="../media/image856.png"/><Relationship Id="rId582" Type="http://schemas.openxmlformats.org/officeDocument/2006/relationships/customXml" Target="../ink/ink2315.xml"/><Relationship Id="rId803" Type="http://schemas.openxmlformats.org/officeDocument/2006/relationships/customXml" Target="../ink/ink2427.xml"/><Relationship Id="rId3" Type="http://schemas.openxmlformats.org/officeDocument/2006/relationships/image" Target="../media/image670.png"/><Relationship Id="rId235" Type="http://schemas.openxmlformats.org/officeDocument/2006/relationships/image" Target="../media/image786.png"/><Relationship Id="rId442" Type="http://schemas.openxmlformats.org/officeDocument/2006/relationships/image" Target="../media/image889.png"/><Relationship Id="rId887" Type="http://schemas.openxmlformats.org/officeDocument/2006/relationships/customXml" Target="../ink/ink2470.xml"/><Relationship Id="rId302" Type="http://schemas.openxmlformats.org/officeDocument/2006/relationships/customXml" Target="../ink/ink2173.xml"/><Relationship Id="rId747" Type="http://schemas.openxmlformats.org/officeDocument/2006/relationships/image" Target="../media/image1040.png"/><Relationship Id="rId954" Type="http://schemas.openxmlformats.org/officeDocument/2006/relationships/image" Target="../media/image1141.png"/><Relationship Id="rId83" Type="http://schemas.openxmlformats.org/officeDocument/2006/relationships/image" Target="../media/image711.png"/><Relationship Id="rId179" Type="http://schemas.openxmlformats.org/officeDocument/2006/relationships/image" Target="../media/image758.png"/><Relationship Id="rId386" Type="http://schemas.openxmlformats.org/officeDocument/2006/relationships/customXml" Target="../ink/ink2215.xml"/><Relationship Id="rId593" Type="http://schemas.openxmlformats.org/officeDocument/2006/relationships/image" Target="../media/image963.png"/><Relationship Id="rId607" Type="http://schemas.openxmlformats.org/officeDocument/2006/relationships/image" Target="../media/image970.png"/><Relationship Id="rId814" Type="http://schemas.openxmlformats.org/officeDocument/2006/relationships/image" Target="../media/image1073.png"/><Relationship Id="rId246" Type="http://schemas.openxmlformats.org/officeDocument/2006/relationships/customXml" Target="../ink/ink2145.xml"/><Relationship Id="rId453" Type="http://schemas.openxmlformats.org/officeDocument/2006/relationships/customXml" Target="../ink/ink2249.xml"/><Relationship Id="rId660" Type="http://schemas.openxmlformats.org/officeDocument/2006/relationships/image" Target="../media/image997.png"/><Relationship Id="rId898" Type="http://schemas.openxmlformats.org/officeDocument/2006/relationships/image" Target="../media/image1114.png"/><Relationship Id="rId106" Type="http://schemas.openxmlformats.org/officeDocument/2006/relationships/customXml" Target="../ink/ink2074.xml"/><Relationship Id="rId313" Type="http://schemas.openxmlformats.org/officeDocument/2006/relationships/image" Target="../media/image825.png"/><Relationship Id="rId758" Type="http://schemas.openxmlformats.org/officeDocument/2006/relationships/image" Target="../media/image1045.png"/><Relationship Id="rId965" Type="http://schemas.openxmlformats.org/officeDocument/2006/relationships/customXml" Target="../ink/ink2510.xml"/><Relationship Id="rId10" Type="http://schemas.openxmlformats.org/officeDocument/2006/relationships/customXml" Target="../ink/ink2026.xml"/><Relationship Id="rId94" Type="http://schemas.openxmlformats.org/officeDocument/2006/relationships/customXml" Target="../ink/ink2068.xml"/><Relationship Id="rId397" Type="http://schemas.openxmlformats.org/officeDocument/2006/relationships/image" Target="../media/image867.png"/><Relationship Id="rId520" Type="http://schemas.openxmlformats.org/officeDocument/2006/relationships/customXml" Target="../ink/ink2283.xml"/><Relationship Id="rId618" Type="http://schemas.openxmlformats.org/officeDocument/2006/relationships/image" Target="../media/image975.png"/><Relationship Id="rId825" Type="http://schemas.openxmlformats.org/officeDocument/2006/relationships/customXml" Target="../ink/ink2438.xml"/><Relationship Id="rId257" Type="http://schemas.openxmlformats.org/officeDocument/2006/relationships/image" Target="../media/image797.png"/><Relationship Id="rId464" Type="http://schemas.openxmlformats.org/officeDocument/2006/relationships/image" Target="../media/image900.png"/><Relationship Id="rId1010" Type="http://schemas.openxmlformats.org/officeDocument/2006/relationships/image" Target="../media/image1171.png"/><Relationship Id="rId117" Type="http://schemas.openxmlformats.org/officeDocument/2006/relationships/image" Target="../media/image728.png"/><Relationship Id="rId671" Type="http://schemas.openxmlformats.org/officeDocument/2006/relationships/customXml" Target="../ink/ink2360.xml"/><Relationship Id="rId769" Type="http://schemas.openxmlformats.org/officeDocument/2006/relationships/customXml" Target="../ink/ink2410.xml"/><Relationship Id="rId976" Type="http://schemas.openxmlformats.org/officeDocument/2006/relationships/image" Target="../media/image1153.png"/><Relationship Id="rId324" Type="http://schemas.openxmlformats.org/officeDocument/2006/relationships/customXml" Target="../ink/ink2184.xml"/><Relationship Id="rId531" Type="http://schemas.openxmlformats.org/officeDocument/2006/relationships/customXml" Target="../ink/ink2289.xml"/><Relationship Id="rId629" Type="http://schemas.openxmlformats.org/officeDocument/2006/relationships/customXml" Target="../ink/ink2339.xml"/><Relationship Id="rId836" Type="http://schemas.openxmlformats.org/officeDocument/2006/relationships/image" Target="../media/image1084.png"/><Relationship Id="rId1021" Type="http://schemas.openxmlformats.org/officeDocument/2006/relationships/customXml" Target="../ink/ink2538.xml"/><Relationship Id="rId903" Type="http://schemas.openxmlformats.org/officeDocument/2006/relationships/customXml" Target="../ink/ink2478.xml"/><Relationship Id="rId32" Type="http://schemas.openxmlformats.org/officeDocument/2006/relationships/customXml" Target="../ink/ink2037.xml"/><Relationship Id="rId181" Type="http://schemas.openxmlformats.org/officeDocument/2006/relationships/image" Target="../media/image759.png"/><Relationship Id="rId279" Type="http://schemas.openxmlformats.org/officeDocument/2006/relationships/image" Target="../media/image808.png"/><Relationship Id="rId486" Type="http://schemas.openxmlformats.org/officeDocument/2006/relationships/image" Target="../media/image911.png"/><Relationship Id="rId693" Type="http://schemas.openxmlformats.org/officeDocument/2006/relationships/image" Target="../media/image1013.png"/><Relationship Id="rId139" Type="http://schemas.openxmlformats.org/officeDocument/2006/relationships/customXml" Target="../ink/ink2091.xml"/><Relationship Id="rId346" Type="http://schemas.openxmlformats.org/officeDocument/2006/relationships/customXml" Target="../ink/ink2195.xml"/><Relationship Id="rId553" Type="http://schemas.openxmlformats.org/officeDocument/2006/relationships/image" Target="../media/image943.png"/><Relationship Id="rId760" Type="http://schemas.openxmlformats.org/officeDocument/2006/relationships/image" Target="../media/image1046.png"/><Relationship Id="rId998" Type="http://schemas.openxmlformats.org/officeDocument/2006/relationships/image" Target="../media/image1165.png"/><Relationship Id="rId206" Type="http://schemas.openxmlformats.org/officeDocument/2006/relationships/customXml" Target="../ink/ink2125.xml"/><Relationship Id="rId413" Type="http://schemas.openxmlformats.org/officeDocument/2006/relationships/image" Target="../media/image875.png"/><Relationship Id="rId858" Type="http://schemas.openxmlformats.org/officeDocument/2006/relationships/image" Target="../media/image1095.png"/><Relationship Id="rId1043" Type="http://schemas.openxmlformats.org/officeDocument/2006/relationships/image" Target="../media/image1187.png"/><Relationship Id="rId620" Type="http://schemas.openxmlformats.org/officeDocument/2006/relationships/image" Target="../media/image976.png"/><Relationship Id="rId718" Type="http://schemas.openxmlformats.org/officeDocument/2006/relationships/customXml" Target="../ink/ink2384.xml"/><Relationship Id="rId925" Type="http://schemas.openxmlformats.org/officeDocument/2006/relationships/image" Target="../media/image1127.png"/></Relationships>
</file>

<file path=ppt/slides/_rels/slide27.xml.rels><?xml version="1.0" encoding="UTF-8" standalone="yes"?>
<Relationships xmlns="http://schemas.openxmlformats.org/package/2006/relationships"><Relationship Id="rId117" Type="http://schemas.openxmlformats.org/officeDocument/2006/relationships/customXml" Target="../ink/ink2617.xml"/><Relationship Id="rId299" Type="http://schemas.openxmlformats.org/officeDocument/2006/relationships/image" Target="../media/image2394.png"/><Relationship Id="rId21" Type="http://schemas.openxmlformats.org/officeDocument/2006/relationships/customXml" Target="../ink/ink2569.xml"/><Relationship Id="rId63" Type="http://schemas.openxmlformats.org/officeDocument/2006/relationships/customXml" Target="../ink/ink2590.xml"/><Relationship Id="rId159" Type="http://schemas.openxmlformats.org/officeDocument/2006/relationships/image" Target="../media/image2324.png"/><Relationship Id="rId324" Type="http://schemas.openxmlformats.org/officeDocument/2006/relationships/customXml" Target="../ink/ink2721.xml"/><Relationship Id="rId170" Type="http://schemas.openxmlformats.org/officeDocument/2006/relationships/customXml" Target="../ink/ink2644.xml"/><Relationship Id="rId226" Type="http://schemas.openxmlformats.org/officeDocument/2006/relationships/customXml" Target="../ink/ink2672.xml"/><Relationship Id="rId268" Type="http://schemas.openxmlformats.org/officeDocument/2006/relationships/customXml" Target="../ink/ink2693.xml"/><Relationship Id="rId32" Type="http://schemas.openxmlformats.org/officeDocument/2006/relationships/image" Target="../media/image1212.png"/><Relationship Id="rId74" Type="http://schemas.openxmlformats.org/officeDocument/2006/relationships/image" Target="../media/image1232.png"/><Relationship Id="rId128" Type="http://schemas.openxmlformats.org/officeDocument/2006/relationships/customXml" Target="../ink/ink2623.xml"/><Relationship Id="rId5" Type="http://schemas.openxmlformats.org/officeDocument/2006/relationships/customXml" Target="../ink/ink2561.xml"/><Relationship Id="rId181" Type="http://schemas.openxmlformats.org/officeDocument/2006/relationships/image" Target="../media/image2335.png"/><Relationship Id="rId237" Type="http://schemas.openxmlformats.org/officeDocument/2006/relationships/image" Target="../media/image2363.png"/><Relationship Id="rId279" Type="http://schemas.openxmlformats.org/officeDocument/2006/relationships/image" Target="../media/image2384.png"/><Relationship Id="rId43" Type="http://schemas.openxmlformats.org/officeDocument/2006/relationships/customXml" Target="../ink/ink2580.xml"/><Relationship Id="rId139" Type="http://schemas.openxmlformats.org/officeDocument/2006/relationships/image" Target="../media/image2314.png"/><Relationship Id="rId290" Type="http://schemas.openxmlformats.org/officeDocument/2006/relationships/customXml" Target="../ink/ink2704.xml"/><Relationship Id="rId304" Type="http://schemas.openxmlformats.org/officeDocument/2006/relationships/customXml" Target="../ink/ink2711.xml"/><Relationship Id="rId85" Type="http://schemas.openxmlformats.org/officeDocument/2006/relationships/customXml" Target="../ink/ink2601.xml"/><Relationship Id="rId150" Type="http://schemas.openxmlformats.org/officeDocument/2006/relationships/customXml" Target="../ink/ink2634.xml"/><Relationship Id="rId192" Type="http://schemas.openxmlformats.org/officeDocument/2006/relationships/customXml" Target="../ink/ink2655.xml"/><Relationship Id="rId206" Type="http://schemas.openxmlformats.org/officeDocument/2006/relationships/customXml" Target="../ink/ink2662.xml"/><Relationship Id="rId248" Type="http://schemas.openxmlformats.org/officeDocument/2006/relationships/customXml" Target="../ink/ink2683.xml"/><Relationship Id="rId12" Type="http://schemas.openxmlformats.org/officeDocument/2006/relationships/image" Target="../media/image1202.png"/><Relationship Id="rId108" Type="http://schemas.openxmlformats.org/officeDocument/2006/relationships/image" Target="../media/image2299.png"/><Relationship Id="rId315" Type="http://schemas.openxmlformats.org/officeDocument/2006/relationships/image" Target="../media/image2402.png"/><Relationship Id="rId54" Type="http://schemas.openxmlformats.org/officeDocument/2006/relationships/image" Target="../media/image1223.png"/><Relationship Id="rId96" Type="http://schemas.openxmlformats.org/officeDocument/2006/relationships/image" Target="../media/image2293.png"/><Relationship Id="rId161" Type="http://schemas.openxmlformats.org/officeDocument/2006/relationships/image" Target="../media/image2325.png"/><Relationship Id="rId217" Type="http://schemas.openxmlformats.org/officeDocument/2006/relationships/image" Target="../media/image2353.png"/><Relationship Id="rId259" Type="http://schemas.openxmlformats.org/officeDocument/2006/relationships/image" Target="../media/image2374.png"/><Relationship Id="rId23" Type="http://schemas.openxmlformats.org/officeDocument/2006/relationships/customXml" Target="../ink/ink2570.xml"/><Relationship Id="rId119" Type="http://schemas.openxmlformats.org/officeDocument/2006/relationships/customXml" Target="../ink/ink2618.xml"/><Relationship Id="rId270" Type="http://schemas.openxmlformats.org/officeDocument/2006/relationships/customXml" Target="../ink/ink2694.xml"/><Relationship Id="rId326" Type="http://schemas.openxmlformats.org/officeDocument/2006/relationships/customXml" Target="../ink/ink2722.xml"/><Relationship Id="rId65" Type="http://schemas.openxmlformats.org/officeDocument/2006/relationships/customXml" Target="../ink/ink2591.xml"/><Relationship Id="rId130" Type="http://schemas.openxmlformats.org/officeDocument/2006/relationships/customXml" Target="../ink/ink2624.xml"/><Relationship Id="rId172" Type="http://schemas.openxmlformats.org/officeDocument/2006/relationships/customXml" Target="../ink/ink2645.xml"/><Relationship Id="rId228" Type="http://schemas.openxmlformats.org/officeDocument/2006/relationships/customXml" Target="../ink/ink2673.xml"/><Relationship Id="rId281" Type="http://schemas.openxmlformats.org/officeDocument/2006/relationships/image" Target="../media/image2385.png"/><Relationship Id="rId34" Type="http://schemas.openxmlformats.org/officeDocument/2006/relationships/image" Target="../media/image1213.png"/><Relationship Id="rId76" Type="http://schemas.openxmlformats.org/officeDocument/2006/relationships/image" Target="../media/image1233.png"/><Relationship Id="rId141" Type="http://schemas.openxmlformats.org/officeDocument/2006/relationships/image" Target="../media/image2315.png"/><Relationship Id="rId7" Type="http://schemas.openxmlformats.org/officeDocument/2006/relationships/customXml" Target="../ink/ink2562.xml"/><Relationship Id="rId183" Type="http://schemas.openxmlformats.org/officeDocument/2006/relationships/image" Target="../media/image2336.png"/><Relationship Id="rId239" Type="http://schemas.openxmlformats.org/officeDocument/2006/relationships/image" Target="../media/image2364.png"/><Relationship Id="rId250" Type="http://schemas.openxmlformats.org/officeDocument/2006/relationships/customXml" Target="../ink/ink2684.xml"/><Relationship Id="rId292" Type="http://schemas.openxmlformats.org/officeDocument/2006/relationships/customXml" Target="../ink/ink2705.xml"/><Relationship Id="rId306" Type="http://schemas.openxmlformats.org/officeDocument/2006/relationships/customXml" Target="../ink/ink2712.xml"/><Relationship Id="rId24" Type="http://schemas.openxmlformats.org/officeDocument/2006/relationships/image" Target="../media/image1208.png"/><Relationship Id="rId45" Type="http://schemas.openxmlformats.org/officeDocument/2006/relationships/customXml" Target="../ink/ink2581.xml"/><Relationship Id="rId66" Type="http://schemas.openxmlformats.org/officeDocument/2006/relationships/image" Target="../media/image1228.png"/><Relationship Id="rId87" Type="http://schemas.openxmlformats.org/officeDocument/2006/relationships/customXml" Target="../ink/ink2602.xml"/><Relationship Id="rId110" Type="http://schemas.openxmlformats.org/officeDocument/2006/relationships/image" Target="../media/image2300.png"/><Relationship Id="rId131" Type="http://schemas.openxmlformats.org/officeDocument/2006/relationships/image" Target="../media/image2310.png"/><Relationship Id="rId327" Type="http://schemas.openxmlformats.org/officeDocument/2006/relationships/image" Target="../media/image2408.png"/><Relationship Id="rId152" Type="http://schemas.openxmlformats.org/officeDocument/2006/relationships/customXml" Target="../ink/ink2635.xml"/><Relationship Id="rId173" Type="http://schemas.openxmlformats.org/officeDocument/2006/relationships/image" Target="../media/image2331.png"/><Relationship Id="rId194" Type="http://schemas.openxmlformats.org/officeDocument/2006/relationships/customXml" Target="../ink/ink2656.xml"/><Relationship Id="rId208" Type="http://schemas.openxmlformats.org/officeDocument/2006/relationships/customXml" Target="../ink/ink2663.xml"/><Relationship Id="rId229" Type="http://schemas.openxmlformats.org/officeDocument/2006/relationships/image" Target="../media/image2359.png"/><Relationship Id="rId240" Type="http://schemas.openxmlformats.org/officeDocument/2006/relationships/customXml" Target="../ink/ink2679.xml"/><Relationship Id="rId261" Type="http://schemas.openxmlformats.org/officeDocument/2006/relationships/image" Target="../media/image2375.png"/><Relationship Id="rId14" Type="http://schemas.openxmlformats.org/officeDocument/2006/relationships/image" Target="../media/image1203.png"/><Relationship Id="rId35" Type="http://schemas.openxmlformats.org/officeDocument/2006/relationships/customXml" Target="../ink/ink2576.xml"/><Relationship Id="rId56" Type="http://schemas.openxmlformats.org/officeDocument/2006/relationships/image" Target="../media/image1224.png"/><Relationship Id="rId77" Type="http://schemas.openxmlformats.org/officeDocument/2006/relationships/customXml" Target="../ink/ink2597.xml"/><Relationship Id="rId100" Type="http://schemas.openxmlformats.org/officeDocument/2006/relationships/image" Target="../media/image2295.png"/><Relationship Id="rId282" Type="http://schemas.openxmlformats.org/officeDocument/2006/relationships/customXml" Target="../ink/ink2700.xml"/><Relationship Id="rId317" Type="http://schemas.openxmlformats.org/officeDocument/2006/relationships/image" Target="../media/image2403.png"/><Relationship Id="rId8" Type="http://schemas.openxmlformats.org/officeDocument/2006/relationships/image" Target="../media/image1200.png"/><Relationship Id="rId98" Type="http://schemas.openxmlformats.org/officeDocument/2006/relationships/image" Target="../media/image2294.png"/><Relationship Id="rId121" Type="http://schemas.openxmlformats.org/officeDocument/2006/relationships/customXml" Target="../ink/ink2619.xml"/><Relationship Id="rId142" Type="http://schemas.openxmlformats.org/officeDocument/2006/relationships/customXml" Target="../ink/ink2630.xml"/><Relationship Id="rId163" Type="http://schemas.openxmlformats.org/officeDocument/2006/relationships/image" Target="../media/image2326.png"/><Relationship Id="rId184" Type="http://schemas.openxmlformats.org/officeDocument/2006/relationships/customXml" Target="../ink/ink2651.xml"/><Relationship Id="rId219" Type="http://schemas.openxmlformats.org/officeDocument/2006/relationships/image" Target="../media/image2354.png"/><Relationship Id="rId230" Type="http://schemas.openxmlformats.org/officeDocument/2006/relationships/customXml" Target="../ink/ink2674.xml"/><Relationship Id="rId251" Type="http://schemas.openxmlformats.org/officeDocument/2006/relationships/image" Target="../media/image2370.png"/><Relationship Id="rId25" Type="http://schemas.openxmlformats.org/officeDocument/2006/relationships/customXml" Target="../ink/ink2571.xml"/><Relationship Id="rId46" Type="http://schemas.openxmlformats.org/officeDocument/2006/relationships/image" Target="../media/image1219.png"/><Relationship Id="rId67" Type="http://schemas.openxmlformats.org/officeDocument/2006/relationships/customXml" Target="../ink/ink2592.xml"/><Relationship Id="rId272" Type="http://schemas.openxmlformats.org/officeDocument/2006/relationships/customXml" Target="../ink/ink2695.xml"/><Relationship Id="rId293" Type="http://schemas.openxmlformats.org/officeDocument/2006/relationships/image" Target="../media/image2391.png"/><Relationship Id="rId307" Type="http://schemas.openxmlformats.org/officeDocument/2006/relationships/image" Target="../media/image2398.png"/><Relationship Id="rId328" Type="http://schemas.openxmlformats.org/officeDocument/2006/relationships/customXml" Target="../ink/ink2723.xml"/><Relationship Id="rId88" Type="http://schemas.openxmlformats.org/officeDocument/2006/relationships/image" Target="../media/image2289.png"/><Relationship Id="rId111" Type="http://schemas.openxmlformats.org/officeDocument/2006/relationships/customXml" Target="../ink/ink2614.xml"/><Relationship Id="rId132" Type="http://schemas.openxmlformats.org/officeDocument/2006/relationships/customXml" Target="../ink/ink2625.xml"/><Relationship Id="rId153" Type="http://schemas.openxmlformats.org/officeDocument/2006/relationships/image" Target="../media/image2321.png"/><Relationship Id="rId174" Type="http://schemas.openxmlformats.org/officeDocument/2006/relationships/customXml" Target="../ink/ink2646.xml"/><Relationship Id="rId195" Type="http://schemas.openxmlformats.org/officeDocument/2006/relationships/image" Target="../media/image2342.png"/><Relationship Id="rId209" Type="http://schemas.openxmlformats.org/officeDocument/2006/relationships/image" Target="../media/image2349.png"/><Relationship Id="rId220" Type="http://schemas.openxmlformats.org/officeDocument/2006/relationships/customXml" Target="../ink/ink2669.xml"/><Relationship Id="rId241" Type="http://schemas.openxmlformats.org/officeDocument/2006/relationships/image" Target="../media/image2365.png"/><Relationship Id="rId15" Type="http://schemas.openxmlformats.org/officeDocument/2006/relationships/customXml" Target="../ink/ink2566.xml"/><Relationship Id="rId36" Type="http://schemas.openxmlformats.org/officeDocument/2006/relationships/image" Target="../media/image1214.png"/><Relationship Id="rId57" Type="http://schemas.openxmlformats.org/officeDocument/2006/relationships/customXml" Target="../ink/ink2587.xml"/><Relationship Id="rId262" Type="http://schemas.openxmlformats.org/officeDocument/2006/relationships/customXml" Target="../ink/ink2690.xml"/><Relationship Id="rId283" Type="http://schemas.openxmlformats.org/officeDocument/2006/relationships/image" Target="../media/image2386.png"/><Relationship Id="rId318" Type="http://schemas.openxmlformats.org/officeDocument/2006/relationships/customXml" Target="../ink/ink2718.xml"/><Relationship Id="rId78" Type="http://schemas.openxmlformats.org/officeDocument/2006/relationships/image" Target="../media/image1234.png"/><Relationship Id="rId99" Type="http://schemas.openxmlformats.org/officeDocument/2006/relationships/customXml" Target="../ink/ink2608.xml"/><Relationship Id="rId101" Type="http://schemas.openxmlformats.org/officeDocument/2006/relationships/customXml" Target="../ink/ink2609.xml"/><Relationship Id="rId122" Type="http://schemas.openxmlformats.org/officeDocument/2006/relationships/image" Target="../media/image2306.png"/><Relationship Id="rId143" Type="http://schemas.openxmlformats.org/officeDocument/2006/relationships/image" Target="../media/image2316.png"/><Relationship Id="rId164" Type="http://schemas.openxmlformats.org/officeDocument/2006/relationships/customXml" Target="../ink/ink2641.xml"/><Relationship Id="rId185" Type="http://schemas.openxmlformats.org/officeDocument/2006/relationships/image" Target="../media/image2337.png"/><Relationship Id="rId9" Type="http://schemas.openxmlformats.org/officeDocument/2006/relationships/customXml" Target="../ink/ink2563.xml"/><Relationship Id="rId210" Type="http://schemas.openxmlformats.org/officeDocument/2006/relationships/customXml" Target="../ink/ink2664.xml"/><Relationship Id="rId26" Type="http://schemas.openxmlformats.org/officeDocument/2006/relationships/image" Target="../media/image1209.png"/><Relationship Id="rId231" Type="http://schemas.openxmlformats.org/officeDocument/2006/relationships/image" Target="../media/image2360.png"/><Relationship Id="rId252" Type="http://schemas.openxmlformats.org/officeDocument/2006/relationships/customXml" Target="../ink/ink2685.xml"/><Relationship Id="rId273" Type="http://schemas.openxmlformats.org/officeDocument/2006/relationships/image" Target="../media/image2381.png"/><Relationship Id="rId294" Type="http://schemas.openxmlformats.org/officeDocument/2006/relationships/customXml" Target="../ink/ink2706.xml"/><Relationship Id="rId308" Type="http://schemas.openxmlformats.org/officeDocument/2006/relationships/customXml" Target="../ink/ink2713.xml"/><Relationship Id="rId329" Type="http://schemas.openxmlformats.org/officeDocument/2006/relationships/image" Target="../media/image2409.png"/><Relationship Id="rId47" Type="http://schemas.openxmlformats.org/officeDocument/2006/relationships/customXml" Target="../ink/ink2582.xml"/><Relationship Id="rId68" Type="http://schemas.openxmlformats.org/officeDocument/2006/relationships/image" Target="../media/image1229.png"/><Relationship Id="rId89" Type="http://schemas.openxmlformats.org/officeDocument/2006/relationships/customXml" Target="../ink/ink2603.xml"/><Relationship Id="rId112" Type="http://schemas.openxmlformats.org/officeDocument/2006/relationships/image" Target="../media/image2301.png"/><Relationship Id="rId133" Type="http://schemas.openxmlformats.org/officeDocument/2006/relationships/image" Target="../media/image2311.png"/><Relationship Id="rId154" Type="http://schemas.openxmlformats.org/officeDocument/2006/relationships/customXml" Target="../ink/ink2636.xml"/><Relationship Id="rId175" Type="http://schemas.openxmlformats.org/officeDocument/2006/relationships/image" Target="../media/image2332.png"/><Relationship Id="rId196" Type="http://schemas.openxmlformats.org/officeDocument/2006/relationships/customXml" Target="../ink/ink2657.xml"/><Relationship Id="rId200" Type="http://schemas.openxmlformats.org/officeDocument/2006/relationships/customXml" Target="../ink/ink2659.xml"/><Relationship Id="rId16" Type="http://schemas.openxmlformats.org/officeDocument/2006/relationships/image" Target="../media/image1204.png"/><Relationship Id="rId221" Type="http://schemas.openxmlformats.org/officeDocument/2006/relationships/image" Target="../media/image2355.png"/><Relationship Id="rId242" Type="http://schemas.openxmlformats.org/officeDocument/2006/relationships/customXml" Target="../ink/ink2680.xml"/><Relationship Id="rId263" Type="http://schemas.openxmlformats.org/officeDocument/2006/relationships/image" Target="../media/image2376.png"/><Relationship Id="rId284" Type="http://schemas.openxmlformats.org/officeDocument/2006/relationships/customXml" Target="../ink/ink2701.xml"/><Relationship Id="rId319" Type="http://schemas.openxmlformats.org/officeDocument/2006/relationships/image" Target="../media/image2404.png"/><Relationship Id="rId37" Type="http://schemas.openxmlformats.org/officeDocument/2006/relationships/customXml" Target="../ink/ink2577.xml"/><Relationship Id="rId58" Type="http://schemas.openxmlformats.org/officeDocument/2006/relationships/image" Target="../media/image1225.png"/><Relationship Id="rId79" Type="http://schemas.openxmlformats.org/officeDocument/2006/relationships/customXml" Target="../ink/ink2598.xml"/><Relationship Id="rId102" Type="http://schemas.openxmlformats.org/officeDocument/2006/relationships/image" Target="../media/image2296.png"/><Relationship Id="rId123" Type="http://schemas.openxmlformats.org/officeDocument/2006/relationships/customXml" Target="../ink/ink2620.xml"/><Relationship Id="rId144" Type="http://schemas.openxmlformats.org/officeDocument/2006/relationships/customXml" Target="../ink/ink2631.xml"/><Relationship Id="rId330" Type="http://schemas.openxmlformats.org/officeDocument/2006/relationships/customXml" Target="../ink/ink2724.xml"/><Relationship Id="rId90" Type="http://schemas.openxmlformats.org/officeDocument/2006/relationships/image" Target="../media/image2290.png"/><Relationship Id="rId165" Type="http://schemas.openxmlformats.org/officeDocument/2006/relationships/image" Target="../media/image2327.png"/><Relationship Id="rId186" Type="http://schemas.openxmlformats.org/officeDocument/2006/relationships/customXml" Target="../ink/ink2652.xml"/><Relationship Id="rId211" Type="http://schemas.openxmlformats.org/officeDocument/2006/relationships/image" Target="../media/image2350.png"/><Relationship Id="rId232" Type="http://schemas.openxmlformats.org/officeDocument/2006/relationships/customXml" Target="../ink/ink2675.xml"/><Relationship Id="rId253" Type="http://schemas.openxmlformats.org/officeDocument/2006/relationships/image" Target="../media/image2371.png"/><Relationship Id="rId274" Type="http://schemas.openxmlformats.org/officeDocument/2006/relationships/customXml" Target="../ink/ink2696.xml"/><Relationship Id="rId295" Type="http://schemas.openxmlformats.org/officeDocument/2006/relationships/image" Target="../media/image2392.png"/><Relationship Id="rId309" Type="http://schemas.openxmlformats.org/officeDocument/2006/relationships/image" Target="../media/image2399.png"/><Relationship Id="rId27" Type="http://schemas.openxmlformats.org/officeDocument/2006/relationships/customXml" Target="../ink/ink2572.xml"/><Relationship Id="rId48" Type="http://schemas.openxmlformats.org/officeDocument/2006/relationships/image" Target="../media/image1220.png"/><Relationship Id="rId69" Type="http://schemas.openxmlformats.org/officeDocument/2006/relationships/customXml" Target="../ink/ink2593.xml"/><Relationship Id="rId113" Type="http://schemas.openxmlformats.org/officeDocument/2006/relationships/customXml" Target="../ink/ink2615.xml"/><Relationship Id="rId134" Type="http://schemas.openxmlformats.org/officeDocument/2006/relationships/customXml" Target="../ink/ink2626.xml"/><Relationship Id="rId320" Type="http://schemas.openxmlformats.org/officeDocument/2006/relationships/customXml" Target="../ink/ink2719.xml"/><Relationship Id="rId80" Type="http://schemas.openxmlformats.org/officeDocument/2006/relationships/image" Target="../media/image1236.png"/><Relationship Id="rId155" Type="http://schemas.openxmlformats.org/officeDocument/2006/relationships/image" Target="../media/image2322.png"/><Relationship Id="rId176" Type="http://schemas.openxmlformats.org/officeDocument/2006/relationships/customXml" Target="../ink/ink2647.xml"/><Relationship Id="rId197" Type="http://schemas.openxmlformats.org/officeDocument/2006/relationships/image" Target="../media/image2343.png"/><Relationship Id="rId201" Type="http://schemas.openxmlformats.org/officeDocument/2006/relationships/image" Target="../media/image2345.png"/><Relationship Id="rId222" Type="http://schemas.openxmlformats.org/officeDocument/2006/relationships/customXml" Target="../ink/ink2670.xml"/><Relationship Id="rId243" Type="http://schemas.openxmlformats.org/officeDocument/2006/relationships/image" Target="../media/image2366.png"/><Relationship Id="rId264" Type="http://schemas.openxmlformats.org/officeDocument/2006/relationships/customXml" Target="../ink/ink2691.xml"/><Relationship Id="rId285" Type="http://schemas.openxmlformats.org/officeDocument/2006/relationships/image" Target="../media/image2387.png"/><Relationship Id="rId17" Type="http://schemas.openxmlformats.org/officeDocument/2006/relationships/customXml" Target="../ink/ink2567.xml"/><Relationship Id="rId38" Type="http://schemas.openxmlformats.org/officeDocument/2006/relationships/image" Target="../media/image1215.png"/><Relationship Id="rId59" Type="http://schemas.openxmlformats.org/officeDocument/2006/relationships/customXml" Target="../ink/ink2588.xml"/><Relationship Id="rId103" Type="http://schemas.openxmlformats.org/officeDocument/2006/relationships/customXml" Target="../ink/ink2610.xml"/><Relationship Id="rId124" Type="http://schemas.openxmlformats.org/officeDocument/2006/relationships/image" Target="../media/image2307.png"/><Relationship Id="rId310" Type="http://schemas.openxmlformats.org/officeDocument/2006/relationships/customXml" Target="../ink/ink2714.xml"/><Relationship Id="rId70" Type="http://schemas.openxmlformats.org/officeDocument/2006/relationships/image" Target="../media/image1230.png"/><Relationship Id="rId91" Type="http://schemas.openxmlformats.org/officeDocument/2006/relationships/customXml" Target="../ink/ink2604.xml"/><Relationship Id="rId145" Type="http://schemas.openxmlformats.org/officeDocument/2006/relationships/image" Target="../media/image2317.png"/><Relationship Id="rId166" Type="http://schemas.openxmlformats.org/officeDocument/2006/relationships/customXml" Target="../ink/ink2642.xml"/><Relationship Id="rId187" Type="http://schemas.openxmlformats.org/officeDocument/2006/relationships/image" Target="../media/image2338.png"/><Relationship Id="rId331" Type="http://schemas.openxmlformats.org/officeDocument/2006/relationships/image" Target="../media/image2410.png"/><Relationship Id="rId1" Type="http://schemas.openxmlformats.org/officeDocument/2006/relationships/slideLayout" Target="../slideLayouts/slideLayout1.xml"/><Relationship Id="rId212" Type="http://schemas.openxmlformats.org/officeDocument/2006/relationships/customXml" Target="../ink/ink2665.xml"/><Relationship Id="rId233" Type="http://schemas.openxmlformats.org/officeDocument/2006/relationships/image" Target="../media/image2361.png"/><Relationship Id="rId254" Type="http://schemas.openxmlformats.org/officeDocument/2006/relationships/customXml" Target="../ink/ink2686.xml"/><Relationship Id="rId28" Type="http://schemas.openxmlformats.org/officeDocument/2006/relationships/image" Target="../media/image1210.png"/><Relationship Id="rId49" Type="http://schemas.openxmlformats.org/officeDocument/2006/relationships/customXml" Target="../ink/ink2583.xml"/><Relationship Id="rId114" Type="http://schemas.openxmlformats.org/officeDocument/2006/relationships/image" Target="../media/image2302.png"/><Relationship Id="rId275" Type="http://schemas.openxmlformats.org/officeDocument/2006/relationships/image" Target="../media/image2382.png"/><Relationship Id="rId296" Type="http://schemas.openxmlformats.org/officeDocument/2006/relationships/customXml" Target="../ink/ink2707.xml"/><Relationship Id="rId300" Type="http://schemas.openxmlformats.org/officeDocument/2006/relationships/customXml" Target="../ink/ink2709.xml"/><Relationship Id="rId60" Type="http://schemas.openxmlformats.org/officeDocument/2006/relationships/image" Target="../media/image1226.png"/><Relationship Id="rId81" Type="http://schemas.openxmlformats.org/officeDocument/2006/relationships/customXml" Target="../ink/ink2599.xml"/><Relationship Id="rId135" Type="http://schemas.openxmlformats.org/officeDocument/2006/relationships/image" Target="../media/image2312.png"/><Relationship Id="rId156" Type="http://schemas.openxmlformats.org/officeDocument/2006/relationships/customXml" Target="../ink/ink2637.xml"/><Relationship Id="rId177" Type="http://schemas.openxmlformats.org/officeDocument/2006/relationships/image" Target="../media/image2333.png"/><Relationship Id="rId198" Type="http://schemas.openxmlformats.org/officeDocument/2006/relationships/customXml" Target="../ink/ink2658.xml"/><Relationship Id="rId321" Type="http://schemas.openxmlformats.org/officeDocument/2006/relationships/image" Target="../media/image2405.png"/><Relationship Id="rId202" Type="http://schemas.openxmlformats.org/officeDocument/2006/relationships/customXml" Target="../ink/ink2660.xml"/><Relationship Id="rId223" Type="http://schemas.openxmlformats.org/officeDocument/2006/relationships/image" Target="../media/image2356.png"/><Relationship Id="rId244" Type="http://schemas.openxmlformats.org/officeDocument/2006/relationships/customXml" Target="../ink/ink2681.xml"/><Relationship Id="rId18" Type="http://schemas.openxmlformats.org/officeDocument/2006/relationships/image" Target="../media/image1205.png"/><Relationship Id="rId39" Type="http://schemas.openxmlformats.org/officeDocument/2006/relationships/customXml" Target="../ink/ink2578.xml"/><Relationship Id="rId265" Type="http://schemas.openxmlformats.org/officeDocument/2006/relationships/image" Target="../media/image2377.png"/><Relationship Id="rId286" Type="http://schemas.openxmlformats.org/officeDocument/2006/relationships/customXml" Target="../ink/ink2702.xml"/><Relationship Id="rId50" Type="http://schemas.openxmlformats.org/officeDocument/2006/relationships/image" Target="../media/image1221.png"/><Relationship Id="rId104" Type="http://schemas.openxmlformats.org/officeDocument/2006/relationships/image" Target="../media/image2297.png"/><Relationship Id="rId125" Type="http://schemas.openxmlformats.org/officeDocument/2006/relationships/customXml" Target="../ink/ink2621.xml"/><Relationship Id="rId146" Type="http://schemas.openxmlformats.org/officeDocument/2006/relationships/customXml" Target="../ink/ink2632.xml"/><Relationship Id="rId167" Type="http://schemas.openxmlformats.org/officeDocument/2006/relationships/image" Target="../media/image2328.png"/><Relationship Id="rId188" Type="http://schemas.openxmlformats.org/officeDocument/2006/relationships/customXml" Target="../ink/ink2653.xml"/><Relationship Id="rId311" Type="http://schemas.openxmlformats.org/officeDocument/2006/relationships/image" Target="../media/image2400.png"/><Relationship Id="rId332" Type="http://schemas.openxmlformats.org/officeDocument/2006/relationships/customXml" Target="../ink/ink2725.xml"/><Relationship Id="rId71" Type="http://schemas.openxmlformats.org/officeDocument/2006/relationships/customXml" Target="../ink/ink2594.xml"/><Relationship Id="rId92" Type="http://schemas.openxmlformats.org/officeDocument/2006/relationships/image" Target="../media/image2291.png"/><Relationship Id="rId213" Type="http://schemas.openxmlformats.org/officeDocument/2006/relationships/image" Target="../media/image2351.png"/><Relationship Id="rId234" Type="http://schemas.openxmlformats.org/officeDocument/2006/relationships/customXml" Target="../ink/ink2676.xml"/><Relationship Id="rId2" Type="http://schemas.openxmlformats.org/officeDocument/2006/relationships/image" Target="../media/image6680.png"/><Relationship Id="rId29" Type="http://schemas.openxmlformats.org/officeDocument/2006/relationships/customXml" Target="../ink/ink2573.xml"/><Relationship Id="rId255" Type="http://schemas.openxmlformats.org/officeDocument/2006/relationships/image" Target="../media/image2372.png"/><Relationship Id="rId276" Type="http://schemas.openxmlformats.org/officeDocument/2006/relationships/customXml" Target="../ink/ink2697.xml"/><Relationship Id="rId297" Type="http://schemas.openxmlformats.org/officeDocument/2006/relationships/image" Target="../media/image2393.png"/><Relationship Id="rId40" Type="http://schemas.openxmlformats.org/officeDocument/2006/relationships/image" Target="../media/image1216.png"/><Relationship Id="rId115" Type="http://schemas.openxmlformats.org/officeDocument/2006/relationships/customXml" Target="../ink/ink2616.xml"/><Relationship Id="rId136" Type="http://schemas.openxmlformats.org/officeDocument/2006/relationships/customXml" Target="../ink/ink2627.xml"/><Relationship Id="rId157" Type="http://schemas.openxmlformats.org/officeDocument/2006/relationships/image" Target="../media/image2323.png"/><Relationship Id="rId178" Type="http://schemas.openxmlformats.org/officeDocument/2006/relationships/customXml" Target="../ink/ink2648.xml"/><Relationship Id="rId301" Type="http://schemas.openxmlformats.org/officeDocument/2006/relationships/image" Target="../media/image2395.png"/><Relationship Id="rId322" Type="http://schemas.openxmlformats.org/officeDocument/2006/relationships/customXml" Target="../ink/ink2720.xml"/><Relationship Id="rId61" Type="http://schemas.openxmlformats.org/officeDocument/2006/relationships/customXml" Target="../ink/ink2589.xml"/><Relationship Id="rId82" Type="http://schemas.openxmlformats.org/officeDocument/2006/relationships/image" Target="../media/image1240.png"/><Relationship Id="rId199" Type="http://schemas.openxmlformats.org/officeDocument/2006/relationships/image" Target="../media/image2344.png"/><Relationship Id="rId203" Type="http://schemas.openxmlformats.org/officeDocument/2006/relationships/image" Target="../media/image2346.png"/><Relationship Id="rId19" Type="http://schemas.openxmlformats.org/officeDocument/2006/relationships/customXml" Target="../ink/ink2568.xml"/><Relationship Id="rId224" Type="http://schemas.openxmlformats.org/officeDocument/2006/relationships/customXml" Target="../ink/ink2671.xml"/><Relationship Id="rId245" Type="http://schemas.openxmlformats.org/officeDocument/2006/relationships/image" Target="../media/image2367.png"/><Relationship Id="rId266" Type="http://schemas.openxmlformats.org/officeDocument/2006/relationships/customXml" Target="../ink/ink2692.xml"/><Relationship Id="rId287" Type="http://schemas.openxmlformats.org/officeDocument/2006/relationships/image" Target="../media/image2388.png"/><Relationship Id="rId30" Type="http://schemas.openxmlformats.org/officeDocument/2006/relationships/image" Target="../media/image1211.png"/><Relationship Id="rId105" Type="http://schemas.openxmlformats.org/officeDocument/2006/relationships/customXml" Target="../ink/ink2611.xml"/><Relationship Id="rId126" Type="http://schemas.openxmlformats.org/officeDocument/2006/relationships/image" Target="../media/image2308.png"/><Relationship Id="rId147" Type="http://schemas.openxmlformats.org/officeDocument/2006/relationships/image" Target="../media/image2318.png"/><Relationship Id="rId168" Type="http://schemas.openxmlformats.org/officeDocument/2006/relationships/customXml" Target="../ink/ink2643.xml"/><Relationship Id="rId312" Type="http://schemas.openxmlformats.org/officeDocument/2006/relationships/customXml" Target="../ink/ink2715.xml"/><Relationship Id="rId333" Type="http://schemas.openxmlformats.org/officeDocument/2006/relationships/image" Target="../media/image2411.png"/><Relationship Id="rId51" Type="http://schemas.openxmlformats.org/officeDocument/2006/relationships/customXml" Target="../ink/ink2584.xml"/><Relationship Id="rId72" Type="http://schemas.openxmlformats.org/officeDocument/2006/relationships/image" Target="../media/image1231.png"/><Relationship Id="rId93" Type="http://schemas.openxmlformats.org/officeDocument/2006/relationships/customXml" Target="../ink/ink2605.xml"/><Relationship Id="rId189" Type="http://schemas.openxmlformats.org/officeDocument/2006/relationships/image" Target="../media/image2339.png"/><Relationship Id="rId3" Type="http://schemas.openxmlformats.org/officeDocument/2006/relationships/customXml" Target="../ink/ink2560.xml"/><Relationship Id="rId214" Type="http://schemas.openxmlformats.org/officeDocument/2006/relationships/customXml" Target="../ink/ink2666.xml"/><Relationship Id="rId235" Type="http://schemas.openxmlformats.org/officeDocument/2006/relationships/image" Target="../media/image2362.png"/><Relationship Id="rId256" Type="http://schemas.openxmlformats.org/officeDocument/2006/relationships/customXml" Target="../ink/ink2687.xml"/><Relationship Id="rId277" Type="http://schemas.openxmlformats.org/officeDocument/2006/relationships/image" Target="../media/image2383.png"/><Relationship Id="rId298" Type="http://schemas.openxmlformats.org/officeDocument/2006/relationships/customXml" Target="../ink/ink2708.xml"/><Relationship Id="rId116" Type="http://schemas.openxmlformats.org/officeDocument/2006/relationships/image" Target="../media/image2303.png"/><Relationship Id="rId137" Type="http://schemas.openxmlformats.org/officeDocument/2006/relationships/image" Target="../media/image2313.png"/><Relationship Id="rId158" Type="http://schemas.openxmlformats.org/officeDocument/2006/relationships/customXml" Target="../ink/ink2638.xml"/><Relationship Id="rId302" Type="http://schemas.openxmlformats.org/officeDocument/2006/relationships/customXml" Target="../ink/ink2710.xml"/><Relationship Id="rId323" Type="http://schemas.openxmlformats.org/officeDocument/2006/relationships/image" Target="../media/image2406.png"/><Relationship Id="rId20" Type="http://schemas.openxmlformats.org/officeDocument/2006/relationships/image" Target="../media/image1206.png"/><Relationship Id="rId41" Type="http://schemas.openxmlformats.org/officeDocument/2006/relationships/customXml" Target="../ink/ink2579.xml"/><Relationship Id="rId62" Type="http://schemas.openxmlformats.org/officeDocument/2006/relationships/image" Target="../media/image703.png"/><Relationship Id="rId83" Type="http://schemas.openxmlformats.org/officeDocument/2006/relationships/customXml" Target="../ink/ink2600.xml"/><Relationship Id="rId179" Type="http://schemas.openxmlformats.org/officeDocument/2006/relationships/image" Target="../media/image2334.png"/><Relationship Id="rId190" Type="http://schemas.openxmlformats.org/officeDocument/2006/relationships/customXml" Target="../ink/ink2654.xml"/><Relationship Id="rId204" Type="http://schemas.openxmlformats.org/officeDocument/2006/relationships/customXml" Target="../ink/ink2661.xml"/><Relationship Id="rId225" Type="http://schemas.openxmlformats.org/officeDocument/2006/relationships/image" Target="../media/image2357.png"/><Relationship Id="rId246" Type="http://schemas.openxmlformats.org/officeDocument/2006/relationships/customXml" Target="../ink/ink2682.xml"/><Relationship Id="rId267" Type="http://schemas.openxmlformats.org/officeDocument/2006/relationships/image" Target="../media/image2378.png"/><Relationship Id="rId288" Type="http://schemas.openxmlformats.org/officeDocument/2006/relationships/customXml" Target="../ink/ink2703.xml"/><Relationship Id="rId106" Type="http://schemas.openxmlformats.org/officeDocument/2006/relationships/image" Target="../media/image2298.png"/><Relationship Id="rId127" Type="http://schemas.openxmlformats.org/officeDocument/2006/relationships/customXml" Target="../ink/ink2622.xml"/><Relationship Id="rId313" Type="http://schemas.openxmlformats.org/officeDocument/2006/relationships/image" Target="../media/image2401.png"/><Relationship Id="rId10" Type="http://schemas.openxmlformats.org/officeDocument/2006/relationships/image" Target="../media/image1201.png"/><Relationship Id="rId31" Type="http://schemas.openxmlformats.org/officeDocument/2006/relationships/customXml" Target="../ink/ink2574.xml"/><Relationship Id="rId52" Type="http://schemas.openxmlformats.org/officeDocument/2006/relationships/image" Target="../media/image1222.png"/><Relationship Id="rId73" Type="http://schemas.openxmlformats.org/officeDocument/2006/relationships/customXml" Target="../ink/ink2595.xml"/><Relationship Id="rId94" Type="http://schemas.openxmlformats.org/officeDocument/2006/relationships/image" Target="../media/image2292.png"/><Relationship Id="rId148" Type="http://schemas.openxmlformats.org/officeDocument/2006/relationships/customXml" Target="../ink/ink2633.xml"/><Relationship Id="rId169" Type="http://schemas.openxmlformats.org/officeDocument/2006/relationships/image" Target="../media/image2329.png"/><Relationship Id="rId4" Type="http://schemas.openxmlformats.org/officeDocument/2006/relationships/image" Target="../media/image1198.png"/><Relationship Id="rId180" Type="http://schemas.openxmlformats.org/officeDocument/2006/relationships/customXml" Target="../ink/ink2649.xml"/><Relationship Id="rId215" Type="http://schemas.openxmlformats.org/officeDocument/2006/relationships/image" Target="../media/image2352.png"/><Relationship Id="rId236" Type="http://schemas.openxmlformats.org/officeDocument/2006/relationships/customXml" Target="../ink/ink2677.xml"/><Relationship Id="rId257" Type="http://schemas.openxmlformats.org/officeDocument/2006/relationships/image" Target="../media/image2373.png"/><Relationship Id="rId278" Type="http://schemas.openxmlformats.org/officeDocument/2006/relationships/customXml" Target="../ink/ink2698.xml"/><Relationship Id="rId303" Type="http://schemas.openxmlformats.org/officeDocument/2006/relationships/image" Target="../media/image2396.png"/><Relationship Id="rId42" Type="http://schemas.openxmlformats.org/officeDocument/2006/relationships/image" Target="../media/image1217.png"/><Relationship Id="rId84" Type="http://schemas.openxmlformats.org/officeDocument/2006/relationships/image" Target="../media/image1241.png"/><Relationship Id="rId138" Type="http://schemas.openxmlformats.org/officeDocument/2006/relationships/customXml" Target="../ink/ink2628.xml"/><Relationship Id="rId191" Type="http://schemas.openxmlformats.org/officeDocument/2006/relationships/image" Target="../media/image2340.png"/><Relationship Id="rId205" Type="http://schemas.openxmlformats.org/officeDocument/2006/relationships/image" Target="../media/image2347.png"/><Relationship Id="rId247" Type="http://schemas.openxmlformats.org/officeDocument/2006/relationships/image" Target="../media/image2368.png"/><Relationship Id="rId107" Type="http://schemas.openxmlformats.org/officeDocument/2006/relationships/customXml" Target="../ink/ink2612.xml"/><Relationship Id="rId289" Type="http://schemas.openxmlformats.org/officeDocument/2006/relationships/image" Target="../media/image2389.png"/><Relationship Id="rId11" Type="http://schemas.openxmlformats.org/officeDocument/2006/relationships/customXml" Target="../ink/ink2564.xml"/><Relationship Id="rId53" Type="http://schemas.openxmlformats.org/officeDocument/2006/relationships/customXml" Target="../ink/ink2585.xml"/><Relationship Id="rId149" Type="http://schemas.openxmlformats.org/officeDocument/2006/relationships/image" Target="../media/image2319.png"/><Relationship Id="rId314" Type="http://schemas.openxmlformats.org/officeDocument/2006/relationships/customXml" Target="../ink/ink2716.xml"/><Relationship Id="rId95" Type="http://schemas.openxmlformats.org/officeDocument/2006/relationships/customXml" Target="../ink/ink2606.xml"/><Relationship Id="rId160" Type="http://schemas.openxmlformats.org/officeDocument/2006/relationships/customXml" Target="../ink/ink2639.xml"/><Relationship Id="rId216" Type="http://schemas.openxmlformats.org/officeDocument/2006/relationships/customXml" Target="../ink/ink2667.xml"/><Relationship Id="rId258" Type="http://schemas.openxmlformats.org/officeDocument/2006/relationships/customXml" Target="../ink/ink2688.xml"/><Relationship Id="rId22" Type="http://schemas.openxmlformats.org/officeDocument/2006/relationships/image" Target="../media/image1207.png"/><Relationship Id="rId64" Type="http://schemas.openxmlformats.org/officeDocument/2006/relationships/image" Target="../media/image1227.png"/><Relationship Id="rId118" Type="http://schemas.openxmlformats.org/officeDocument/2006/relationships/image" Target="../media/image2304.png"/><Relationship Id="rId325" Type="http://schemas.openxmlformats.org/officeDocument/2006/relationships/image" Target="../media/image2407.png"/><Relationship Id="rId171" Type="http://schemas.openxmlformats.org/officeDocument/2006/relationships/image" Target="../media/image2330.png"/><Relationship Id="rId227" Type="http://schemas.openxmlformats.org/officeDocument/2006/relationships/image" Target="../media/image2358.png"/><Relationship Id="rId269" Type="http://schemas.openxmlformats.org/officeDocument/2006/relationships/image" Target="../media/image2379.png"/><Relationship Id="rId33" Type="http://schemas.openxmlformats.org/officeDocument/2006/relationships/customXml" Target="../ink/ink2575.xml"/><Relationship Id="rId129" Type="http://schemas.openxmlformats.org/officeDocument/2006/relationships/image" Target="../media/image2309.png"/><Relationship Id="rId280" Type="http://schemas.openxmlformats.org/officeDocument/2006/relationships/customXml" Target="../ink/ink2699.xml"/><Relationship Id="rId75" Type="http://schemas.openxmlformats.org/officeDocument/2006/relationships/customXml" Target="../ink/ink2596.xml"/><Relationship Id="rId140" Type="http://schemas.openxmlformats.org/officeDocument/2006/relationships/customXml" Target="../ink/ink2629.xml"/><Relationship Id="rId182" Type="http://schemas.openxmlformats.org/officeDocument/2006/relationships/customXml" Target="../ink/ink2650.xml"/><Relationship Id="rId6" Type="http://schemas.openxmlformats.org/officeDocument/2006/relationships/image" Target="../media/image1199.png"/><Relationship Id="rId238" Type="http://schemas.openxmlformats.org/officeDocument/2006/relationships/customXml" Target="../ink/ink2678.xml"/><Relationship Id="rId291" Type="http://schemas.openxmlformats.org/officeDocument/2006/relationships/image" Target="../media/image2390.png"/><Relationship Id="rId305" Type="http://schemas.openxmlformats.org/officeDocument/2006/relationships/image" Target="../media/image2397.png"/><Relationship Id="rId44" Type="http://schemas.openxmlformats.org/officeDocument/2006/relationships/image" Target="../media/image1218.png"/><Relationship Id="rId86" Type="http://schemas.openxmlformats.org/officeDocument/2006/relationships/image" Target="../media/image2288.png"/><Relationship Id="rId151" Type="http://schemas.openxmlformats.org/officeDocument/2006/relationships/image" Target="../media/image2320.png"/><Relationship Id="rId193" Type="http://schemas.openxmlformats.org/officeDocument/2006/relationships/image" Target="../media/image2341.png"/><Relationship Id="rId207" Type="http://schemas.openxmlformats.org/officeDocument/2006/relationships/image" Target="../media/image2348.png"/><Relationship Id="rId249" Type="http://schemas.openxmlformats.org/officeDocument/2006/relationships/image" Target="../media/image2369.png"/><Relationship Id="rId13" Type="http://schemas.openxmlformats.org/officeDocument/2006/relationships/customXml" Target="../ink/ink2565.xml"/><Relationship Id="rId109" Type="http://schemas.openxmlformats.org/officeDocument/2006/relationships/customXml" Target="../ink/ink2613.xml"/><Relationship Id="rId260" Type="http://schemas.openxmlformats.org/officeDocument/2006/relationships/customXml" Target="../ink/ink2689.xml"/><Relationship Id="rId316" Type="http://schemas.openxmlformats.org/officeDocument/2006/relationships/customXml" Target="../ink/ink2717.xml"/><Relationship Id="rId55" Type="http://schemas.openxmlformats.org/officeDocument/2006/relationships/customXml" Target="../ink/ink2586.xml"/><Relationship Id="rId97" Type="http://schemas.openxmlformats.org/officeDocument/2006/relationships/customXml" Target="../ink/ink2607.xml"/><Relationship Id="rId120" Type="http://schemas.openxmlformats.org/officeDocument/2006/relationships/image" Target="../media/image2305.png"/><Relationship Id="rId162" Type="http://schemas.openxmlformats.org/officeDocument/2006/relationships/customXml" Target="../ink/ink2640.xml"/><Relationship Id="rId218" Type="http://schemas.openxmlformats.org/officeDocument/2006/relationships/customXml" Target="../ink/ink2668.xml"/><Relationship Id="rId271" Type="http://schemas.openxmlformats.org/officeDocument/2006/relationships/image" Target="../media/image2380.png"/></Relationships>
</file>

<file path=ppt/slides/_rels/slide28.xml.rels><?xml version="1.0" encoding="UTF-8" standalone="yes"?>
<Relationships xmlns="http://schemas.openxmlformats.org/package/2006/relationships"><Relationship Id="rId26" Type="http://schemas.openxmlformats.org/officeDocument/2006/relationships/image" Target="../media/image2423.png"/><Relationship Id="rId21" Type="http://schemas.openxmlformats.org/officeDocument/2006/relationships/customXml" Target="../ink/ink2735.xml"/><Relationship Id="rId42" Type="http://schemas.openxmlformats.org/officeDocument/2006/relationships/image" Target="../media/image2431.png"/><Relationship Id="rId47" Type="http://schemas.openxmlformats.org/officeDocument/2006/relationships/customXml" Target="../ink/ink2748.xml"/><Relationship Id="rId63" Type="http://schemas.openxmlformats.org/officeDocument/2006/relationships/customXml" Target="../ink/ink2756.xml"/><Relationship Id="rId68" Type="http://schemas.openxmlformats.org/officeDocument/2006/relationships/image" Target="../media/image2443.png"/><Relationship Id="rId84" Type="http://schemas.openxmlformats.org/officeDocument/2006/relationships/image" Target="../media/image2451.png"/><Relationship Id="rId89" Type="http://schemas.openxmlformats.org/officeDocument/2006/relationships/customXml" Target="../ink/ink2769.xml"/><Relationship Id="rId112" Type="http://schemas.openxmlformats.org/officeDocument/2006/relationships/image" Target="../media/image2465.png"/><Relationship Id="rId16" Type="http://schemas.openxmlformats.org/officeDocument/2006/relationships/image" Target="../media/image2418.png"/><Relationship Id="rId107" Type="http://schemas.openxmlformats.org/officeDocument/2006/relationships/customXml" Target="../ink/ink2778.xml"/><Relationship Id="rId11" Type="http://schemas.openxmlformats.org/officeDocument/2006/relationships/customXml" Target="../ink/ink2730.xml"/><Relationship Id="rId32" Type="http://schemas.openxmlformats.org/officeDocument/2006/relationships/image" Target="../media/image2426.png"/><Relationship Id="rId37" Type="http://schemas.openxmlformats.org/officeDocument/2006/relationships/customXml" Target="../ink/ink2743.xml"/><Relationship Id="rId53" Type="http://schemas.openxmlformats.org/officeDocument/2006/relationships/customXml" Target="../ink/ink2751.xml"/><Relationship Id="rId58" Type="http://schemas.openxmlformats.org/officeDocument/2006/relationships/image" Target="../media/image2438.png"/><Relationship Id="rId74" Type="http://schemas.openxmlformats.org/officeDocument/2006/relationships/image" Target="../media/image2446.png"/><Relationship Id="rId79" Type="http://schemas.openxmlformats.org/officeDocument/2006/relationships/customXml" Target="../ink/ink2764.xml"/><Relationship Id="rId102" Type="http://schemas.openxmlformats.org/officeDocument/2006/relationships/image" Target="../media/image2460.png"/><Relationship Id="rId5" Type="http://schemas.openxmlformats.org/officeDocument/2006/relationships/customXml" Target="../ink/ink2727.xml"/><Relationship Id="rId90" Type="http://schemas.openxmlformats.org/officeDocument/2006/relationships/image" Target="../media/image2454.png"/><Relationship Id="rId95" Type="http://schemas.openxmlformats.org/officeDocument/2006/relationships/customXml" Target="../ink/ink2772.xml"/><Relationship Id="rId22" Type="http://schemas.openxmlformats.org/officeDocument/2006/relationships/image" Target="../media/image2421.png"/><Relationship Id="rId27" Type="http://schemas.openxmlformats.org/officeDocument/2006/relationships/customXml" Target="../ink/ink2738.xml"/><Relationship Id="rId43" Type="http://schemas.openxmlformats.org/officeDocument/2006/relationships/customXml" Target="../ink/ink2746.xml"/><Relationship Id="rId48" Type="http://schemas.openxmlformats.org/officeDocument/2006/relationships/image" Target="../media/image2433.png"/><Relationship Id="rId64" Type="http://schemas.openxmlformats.org/officeDocument/2006/relationships/image" Target="../media/image2441.png"/><Relationship Id="rId69" Type="http://schemas.openxmlformats.org/officeDocument/2006/relationships/customXml" Target="../ink/ink2759.xml"/><Relationship Id="rId113" Type="http://schemas.openxmlformats.org/officeDocument/2006/relationships/customXml" Target="../ink/ink2781.xml"/><Relationship Id="rId80" Type="http://schemas.openxmlformats.org/officeDocument/2006/relationships/image" Target="../media/image2449.png"/><Relationship Id="rId85" Type="http://schemas.openxmlformats.org/officeDocument/2006/relationships/customXml" Target="../ink/ink2767.xml"/><Relationship Id="rId12" Type="http://schemas.openxmlformats.org/officeDocument/2006/relationships/image" Target="../media/image2416.png"/><Relationship Id="rId17" Type="http://schemas.openxmlformats.org/officeDocument/2006/relationships/customXml" Target="../ink/ink2733.xml"/><Relationship Id="rId33" Type="http://schemas.openxmlformats.org/officeDocument/2006/relationships/customXml" Target="../ink/ink2741.xml"/><Relationship Id="rId38" Type="http://schemas.openxmlformats.org/officeDocument/2006/relationships/image" Target="../media/image2429.png"/><Relationship Id="rId59" Type="http://schemas.openxmlformats.org/officeDocument/2006/relationships/customXml" Target="../ink/ink2754.xml"/><Relationship Id="rId103" Type="http://schemas.openxmlformats.org/officeDocument/2006/relationships/customXml" Target="../ink/ink2776.xml"/><Relationship Id="rId108" Type="http://schemas.openxmlformats.org/officeDocument/2006/relationships/image" Target="../media/image2463.png"/><Relationship Id="rId54" Type="http://schemas.openxmlformats.org/officeDocument/2006/relationships/image" Target="../media/image2436.png"/><Relationship Id="rId70" Type="http://schemas.openxmlformats.org/officeDocument/2006/relationships/image" Target="../media/image2444.png"/><Relationship Id="rId75" Type="http://schemas.openxmlformats.org/officeDocument/2006/relationships/customXml" Target="../ink/ink2762.xml"/><Relationship Id="rId91" Type="http://schemas.openxmlformats.org/officeDocument/2006/relationships/customXml" Target="../ink/ink2770.xml"/><Relationship Id="rId96" Type="http://schemas.openxmlformats.org/officeDocument/2006/relationships/image" Target="../media/image2457.png"/><Relationship Id="rId1" Type="http://schemas.openxmlformats.org/officeDocument/2006/relationships/slideLayout" Target="../slideLayouts/slideLayout1.xml"/><Relationship Id="rId6" Type="http://schemas.openxmlformats.org/officeDocument/2006/relationships/image" Target="../media/image2413.png"/><Relationship Id="rId15" Type="http://schemas.openxmlformats.org/officeDocument/2006/relationships/customXml" Target="../ink/ink2732.xml"/><Relationship Id="rId23" Type="http://schemas.openxmlformats.org/officeDocument/2006/relationships/customXml" Target="../ink/ink2736.xml"/><Relationship Id="rId28" Type="http://schemas.openxmlformats.org/officeDocument/2006/relationships/image" Target="../media/image2424.png"/><Relationship Id="rId36" Type="http://schemas.openxmlformats.org/officeDocument/2006/relationships/image" Target="../media/image2428.png"/><Relationship Id="rId49" Type="http://schemas.openxmlformats.org/officeDocument/2006/relationships/customXml" Target="../ink/ink2749.xml"/><Relationship Id="rId57" Type="http://schemas.openxmlformats.org/officeDocument/2006/relationships/customXml" Target="../ink/ink2753.xml"/><Relationship Id="rId106" Type="http://schemas.openxmlformats.org/officeDocument/2006/relationships/image" Target="../media/image2462.png"/><Relationship Id="rId114" Type="http://schemas.openxmlformats.org/officeDocument/2006/relationships/image" Target="../media/image2466.png"/><Relationship Id="rId10" Type="http://schemas.openxmlformats.org/officeDocument/2006/relationships/image" Target="../media/image2415.png"/><Relationship Id="rId31" Type="http://schemas.openxmlformats.org/officeDocument/2006/relationships/customXml" Target="../ink/ink2740.xml"/><Relationship Id="rId44" Type="http://schemas.openxmlformats.org/officeDocument/2006/relationships/image" Target="../media/image2432.png"/><Relationship Id="rId52" Type="http://schemas.openxmlformats.org/officeDocument/2006/relationships/image" Target="../media/image2435.png"/><Relationship Id="rId60" Type="http://schemas.openxmlformats.org/officeDocument/2006/relationships/image" Target="../media/image2439.png"/><Relationship Id="rId65" Type="http://schemas.openxmlformats.org/officeDocument/2006/relationships/customXml" Target="../ink/ink2757.xml"/><Relationship Id="rId73" Type="http://schemas.openxmlformats.org/officeDocument/2006/relationships/customXml" Target="../ink/ink2761.xml"/><Relationship Id="rId78" Type="http://schemas.openxmlformats.org/officeDocument/2006/relationships/image" Target="../media/image2448.png"/><Relationship Id="rId81" Type="http://schemas.openxmlformats.org/officeDocument/2006/relationships/customXml" Target="../ink/ink2765.xml"/><Relationship Id="rId86" Type="http://schemas.openxmlformats.org/officeDocument/2006/relationships/image" Target="../media/image2452.png"/><Relationship Id="rId94" Type="http://schemas.openxmlformats.org/officeDocument/2006/relationships/image" Target="../media/image2456.png"/><Relationship Id="rId99" Type="http://schemas.openxmlformats.org/officeDocument/2006/relationships/customXml" Target="../ink/ink2774.xml"/><Relationship Id="rId101" Type="http://schemas.openxmlformats.org/officeDocument/2006/relationships/customXml" Target="../ink/ink2775.xml"/><Relationship Id="rId4" Type="http://schemas.openxmlformats.org/officeDocument/2006/relationships/image" Target="../media/image2412.png"/><Relationship Id="rId9" Type="http://schemas.openxmlformats.org/officeDocument/2006/relationships/customXml" Target="../ink/ink2729.xml"/><Relationship Id="rId13" Type="http://schemas.openxmlformats.org/officeDocument/2006/relationships/customXml" Target="../ink/ink2731.xml"/><Relationship Id="rId18" Type="http://schemas.openxmlformats.org/officeDocument/2006/relationships/image" Target="../media/image2419.png"/><Relationship Id="rId39" Type="http://schemas.openxmlformats.org/officeDocument/2006/relationships/customXml" Target="../ink/ink2744.xml"/><Relationship Id="rId109" Type="http://schemas.openxmlformats.org/officeDocument/2006/relationships/customXml" Target="../ink/ink2779.xml"/><Relationship Id="rId34" Type="http://schemas.openxmlformats.org/officeDocument/2006/relationships/image" Target="../media/image2427.png"/><Relationship Id="rId50" Type="http://schemas.openxmlformats.org/officeDocument/2006/relationships/image" Target="../media/image2434.png"/><Relationship Id="rId55" Type="http://schemas.openxmlformats.org/officeDocument/2006/relationships/customXml" Target="../ink/ink2752.xml"/><Relationship Id="rId76" Type="http://schemas.openxmlformats.org/officeDocument/2006/relationships/image" Target="../media/image2447.png"/><Relationship Id="rId97" Type="http://schemas.openxmlformats.org/officeDocument/2006/relationships/customXml" Target="../ink/ink2773.xml"/><Relationship Id="rId104" Type="http://schemas.openxmlformats.org/officeDocument/2006/relationships/image" Target="../media/image2461.png"/><Relationship Id="rId7" Type="http://schemas.openxmlformats.org/officeDocument/2006/relationships/customXml" Target="../ink/ink2728.xml"/><Relationship Id="rId71" Type="http://schemas.openxmlformats.org/officeDocument/2006/relationships/customXml" Target="../ink/ink2760.xml"/><Relationship Id="rId92" Type="http://schemas.openxmlformats.org/officeDocument/2006/relationships/image" Target="../media/image2455.png"/><Relationship Id="rId2" Type="http://schemas.openxmlformats.org/officeDocument/2006/relationships/image" Target="../media/image3300.png"/><Relationship Id="rId29" Type="http://schemas.openxmlformats.org/officeDocument/2006/relationships/customXml" Target="../ink/ink2739.xml"/><Relationship Id="rId24" Type="http://schemas.openxmlformats.org/officeDocument/2006/relationships/image" Target="../media/image2422.png"/><Relationship Id="rId40" Type="http://schemas.openxmlformats.org/officeDocument/2006/relationships/image" Target="../media/image2430.png"/><Relationship Id="rId45" Type="http://schemas.openxmlformats.org/officeDocument/2006/relationships/customXml" Target="../ink/ink2747.xml"/><Relationship Id="rId66" Type="http://schemas.openxmlformats.org/officeDocument/2006/relationships/image" Target="../media/image2442.png"/><Relationship Id="rId87" Type="http://schemas.openxmlformats.org/officeDocument/2006/relationships/customXml" Target="../ink/ink2768.xml"/><Relationship Id="rId110" Type="http://schemas.openxmlformats.org/officeDocument/2006/relationships/image" Target="../media/image2464.png"/><Relationship Id="rId115" Type="http://schemas.openxmlformats.org/officeDocument/2006/relationships/customXml" Target="../ink/ink2782.xml"/><Relationship Id="rId61" Type="http://schemas.openxmlformats.org/officeDocument/2006/relationships/customXml" Target="../ink/ink2755.xml"/><Relationship Id="rId82" Type="http://schemas.openxmlformats.org/officeDocument/2006/relationships/image" Target="../media/image2450.png"/><Relationship Id="rId19" Type="http://schemas.openxmlformats.org/officeDocument/2006/relationships/customXml" Target="../ink/ink2734.xml"/><Relationship Id="rId14" Type="http://schemas.openxmlformats.org/officeDocument/2006/relationships/image" Target="../media/image2417.png"/><Relationship Id="rId30" Type="http://schemas.openxmlformats.org/officeDocument/2006/relationships/image" Target="../media/image2425.png"/><Relationship Id="rId35" Type="http://schemas.openxmlformats.org/officeDocument/2006/relationships/customXml" Target="../ink/ink2742.xml"/><Relationship Id="rId56" Type="http://schemas.openxmlformats.org/officeDocument/2006/relationships/image" Target="../media/image2437.png"/><Relationship Id="rId77" Type="http://schemas.openxmlformats.org/officeDocument/2006/relationships/customXml" Target="../ink/ink2763.xml"/><Relationship Id="rId100" Type="http://schemas.openxmlformats.org/officeDocument/2006/relationships/image" Target="../media/image2459.png"/><Relationship Id="rId105" Type="http://schemas.openxmlformats.org/officeDocument/2006/relationships/customXml" Target="../ink/ink2777.xml"/><Relationship Id="rId8" Type="http://schemas.openxmlformats.org/officeDocument/2006/relationships/image" Target="../media/image2414.png"/><Relationship Id="rId51" Type="http://schemas.openxmlformats.org/officeDocument/2006/relationships/customXml" Target="../ink/ink2750.xml"/><Relationship Id="rId72" Type="http://schemas.openxmlformats.org/officeDocument/2006/relationships/image" Target="../media/image2445.png"/><Relationship Id="rId93" Type="http://schemas.openxmlformats.org/officeDocument/2006/relationships/customXml" Target="../ink/ink2771.xml"/><Relationship Id="rId98" Type="http://schemas.openxmlformats.org/officeDocument/2006/relationships/image" Target="../media/image2458.png"/><Relationship Id="rId3" Type="http://schemas.openxmlformats.org/officeDocument/2006/relationships/customXml" Target="../ink/ink2726.xml"/><Relationship Id="rId25" Type="http://schemas.openxmlformats.org/officeDocument/2006/relationships/customXml" Target="../ink/ink2737.xml"/><Relationship Id="rId46" Type="http://schemas.openxmlformats.org/officeDocument/2006/relationships/image" Target="../media/image703.png"/><Relationship Id="rId67" Type="http://schemas.openxmlformats.org/officeDocument/2006/relationships/customXml" Target="../ink/ink2758.xml"/><Relationship Id="rId116" Type="http://schemas.openxmlformats.org/officeDocument/2006/relationships/image" Target="../media/image2467.png"/><Relationship Id="rId20" Type="http://schemas.openxmlformats.org/officeDocument/2006/relationships/image" Target="../media/image2420.png"/><Relationship Id="rId41" Type="http://schemas.openxmlformats.org/officeDocument/2006/relationships/customXml" Target="../ink/ink2745.xml"/><Relationship Id="rId62" Type="http://schemas.openxmlformats.org/officeDocument/2006/relationships/image" Target="../media/image2440.png"/><Relationship Id="rId83" Type="http://schemas.openxmlformats.org/officeDocument/2006/relationships/customXml" Target="../ink/ink2766.xml"/><Relationship Id="rId88" Type="http://schemas.openxmlformats.org/officeDocument/2006/relationships/image" Target="../media/image2453.png"/><Relationship Id="rId111" Type="http://schemas.openxmlformats.org/officeDocument/2006/relationships/customXml" Target="../ink/ink2780.xml"/></Relationships>
</file>

<file path=ppt/slides/_rels/slide29.xml.rels><?xml version="1.0" encoding="UTF-8" standalone="yes"?>
<Relationships xmlns="http://schemas.openxmlformats.org/package/2006/relationships"><Relationship Id="rId2" Type="http://schemas.openxmlformats.org/officeDocument/2006/relationships/image" Target="../media/image340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6" Type="http://schemas.openxmlformats.org/officeDocument/2006/relationships/image" Target="../media/image10370.png"/><Relationship Id="rId21" Type="http://schemas.openxmlformats.org/officeDocument/2006/relationships/customXml" Target="../ink/ink19.xml"/><Relationship Id="rId42" Type="http://schemas.openxmlformats.org/officeDocument/2006/relationships/image" Target="../media/image10440.png"/><Relationship Id="rId47" Type="http://schemas.openxmlformats.org/officeDocument/2006/relationships/customXml" Target="../ink/ink32.xml"/><Relationship Id="rId63" Type="http://schemas.openxmlformats.org/officeDocument/2006/relationships/customXml" Target="../ink/ink40.xml"/><Relationship Id="rId68" Type="http://schemas.openxmlformats.org/officeDocument/2006/relationships/image" Target="../media/image10570.png"/><Relationship Id="rId16" Type="http://schemas.openxmlformats.org/officeDocument/2006/relationships/image" Target="../media/image10320.png"/><Relationship Id="rId11" Type="http://schemas.openxmlformats.org/officeDocument/2006/relationships/customXml" Target="../ink/ink14.xml"/><Relationship Id="rId32" Type="http://schemas.openxmlformats.org/officeDocument/2006/relationships/image" Target="../media/image97.png"/><Relationship Id="rId37" Type="http://schemas.openxmlformats.org/officeDocument/2006/relationships/customXml" Target="../ink/ink27.xml"/><Relationship Id="rId53" Type="http://schemas.openxmlformats.org/officeDocument/2006/relationships/customXml" Target="../ink/ink35.xml"/><Relationship Id="rId58" Type="http://schemas.openxmlformats.org/officeDocument/2006/relationships/image" Target="../media/image10520.png"/><Relationship Id="rId74" Type="http://schemas.openxmlformats.org/officeDocument/2006/relationships/customXml" Target="../ink/ink46.xml"/><Relationship Id="rId79" Type="http://schemas.openxmlformats.org/officeDocument/2006/relationships/image" Target="../media/image10620.png"/><Relationship Id="rId5" Type="http://schemas.openxmlformats.org/officeDocument/2006/relationships/customXml" Target="../ink/ink11.xml"/><Relationship Id="rId61" Type="http://schemas.openxmlformats.org/officeDocument/2006/relationships/customXml" Target="../ink/ink39.xml"/><Relationship Id="rId19" Type="http://schemas.openxmlformats.org/officeDocument/2006/relationships/customXml" Target="../ink/ink18.xml"/><Relationship Id="rId14" Type="http://schemas.openxmlformats.org/officeDocument/2006/relationships/image" Target="../media/image10310.png"/><Relationship Id="rId22" Type="http://schemas.openxmlformats.org/officeDocument/2006/relationships/image" Target="../media/image10350.png"/><Relationship Id="rId27" Type="http://schemas.openxmlformats.org/officeDocument/2006/relationships/customXml" Target="../ink/ink22.xml"/><Relationship Id="rId30" Type="http://schemas.openxmlformats.org/officeDocument/2006/relationships/image" Target="../media/image10390.png"/><Relationship Id="rId35" Type="http://schemas.openxmlformats.org/officeDocument/2006/relationships/customXml" Target="../ink/ink26.xml"/><Relationship Id="rId43" Type="http://schemas.openxmlformats.org/officeDocument/2006/relationships/customXml" Target="../ink/ink30.xml"/><Relationship Id="rId48" Type="http://schemas.openxmlformats.org/officeDocument/2006/relationships/image" Target="../media/image10470.png"/><Relationship Id="rId56" Type="http://schemas.openxmlformats.org/officeDocument/2006/relationships/image" Target="../media/image10510.png"/><Relationship Id="rId64" Type="http://schemas.openxmlformats.org/officeDocument/2006/relationships/image" Target="../media/image10550.png"/><Relationship Id="rId69" Type="http://schemas.openxmlformats.org/officeDocument/2006/relationships/customXml" Target="../ink/ink43.xml"/><Relationship Id="rId77" Type="http://schemas.openxmlformats.org/officeDocument/2006/relationships/image" Target="../media/image10610.png"/><Relationship Id="rId8" Type="http://schemas.openxmlformats.org/officeDocument/2006/relationships/image" Target="../media/image10280.png"/><Relationship Id="rId51" Type="http://schemas.openxmlformats.org/officeDocument/2006/relationships/customXml" Target="../ink/ink34.xml"/><Relationship Id="rId72" Type="http://schemas.openxmlformats.org/officeDocument/2006/relationships/customXml" Target="../ink/ink45.xml"/><Relationship Id="rId80" Type="http://schemas.openxmlformats.org/officeDocument/2006/relationships/customXml" Target="../ink/ink49.xml"/><Relationship Id="rId3" Type="http://schemas.openxmlformats.org/officeDocument/2006/relationships/customXml" Target="../ink/ink10.xml"/><Relationship Id="rId12" Type="http://schemas.openxmlformats.org/officeDocument/2006/relationships/image" Target="../media/image10300.png"/><Relationship Id="rId17" Type="http://schemas.openxmlformats.org/officeDocument/2006/relationships/customXml" Target="../ink/ink17.xml"/><Relationship Id="rId25" Type="http://schemas.openxmlformats.org/officeDocument/2006/relationships/customXml" Target="../ink/ink21.xml"/><Relationship Id="rId33" Type="http://schemas.openxmlformats.org/officeDocument/2006/relationships/customXml" Target="../ink/ink25.xml"/><Relationship Id="rId38" Type="http://schemas.openxmlformats.org/officeDocument/2006/relationships/image" Target="../media/image10420.png"/><Relationship Id="rId46" Type="http://schemas.openxmlformats.org/officeDocument/2006/relationships/image" Target="../media/image10460.png"/><Relationship Id="rId59" Type="http://schemas.openxmlformats.org/officeDocument/2006/relationships/customXml" Target="../ink/ink38.xml"/><Relationship Id="rId67" Type="http://schemas.openxmlformats.org/officeDocument/2006/relationships/customXml" Target="../ink/ink42.xml"/><Relationship Id="rId20" Type="http://schemas.openxmlformats.org/officeDocument/2006/relationships/image" Target="../media/image10340.png"/><Relationship Id="rId41" Type="http://schemas.openxmlformats.org/officeDocument/2006/relationships/customXml" Target="../ink/ink29.xml"/><Relationship Id="rId54" Type="http://schemas.openxmlformats.org/officeDocument/2006/relationships/image" Target="../media/image10500.png"/><Relationship Id="rId62" Type="http://schemas.openxmlformats.org/officeDocument/2006/relationships/image" Target="../media/image10540.png"/><Relationship Id="rId70" Type="http://schemas.openxmlformats.org/officeDocument/2006/relationships/image" Target="../media/image10580.png"/><Relationship Id="rId75" Type="http://schemas.openxmlformats.org/officeDocument/2006/relationships/image" Target="../media/image10600.png"/><Relationship Id="rId1" Type="http://schemas.openxmlformats.org/officeDocument/2006/relationships/slideLayout" Target="../slideLayouts/slideLayout1.xml"/><Relationship Id="rId6" Type="http://schemas.openxmlformats.org/officeDocument/2006/relationships/image" Target="../media/image10270.png"/><Relationship Id="rId15" Type="http://schemas.openxmlformats.org/officeDocument/2006/relationships/customXml" Target="../ink/ink16.xml"/><Relationship Id="rId23" Type="http://schemas.openxmlformats.org/officeDocument/2006/relationships/customXml" Target="../ink/ink20.xml"/><Relationship Id="rId28" Type="http://schemas.openxmlformats.org/officeDocument/2006/relationships/image" Target="../media/image10380.png"/><Relationship Id="rId36" Type="http://schemas.openxmlformats.org/officeDocument/2006/relationships/image" Target="../media/image10410.png"/><Relationship Id="rId49" Type="http://schemas.openxmlformats.org/officeDocument/2006/relationships/customXml" Target="../ink/ink33.xml"/><Relationship Id="rId57" Type="http://schemas.openxmlformats.org/officeDocument/2006/relationships/customXml" Target="../ink/ink37.xml"/><Relationship Id="rId10" Type="http://schemas.openxmlformats.org/officeDocument/2006/relationships/image" Target="../media/image10290.png"/><Relationship Id="rId31" Type="http://schemas.openxmlformats.org/officeDocument/2006/relationships/customXml" Target="../ink/ink24.xml"/><Relationship Id="rId44" Type="http://schemas.openxmlformats.org/officeDocument/2006/relationships/image" Target="../media/image10450.png"/><Relationship Id="rId52" Type="http://schemas.openxmlformats.org/officeDocument/2006/relationships/image" Target="../media/image10490.png"/><Relationship Id="rId60" Type="http://schemas.openxmlformats.org/officeDocument/2006/relationships/image" Target="../media/image10530.png"/><Relationship Id="rId65" Type="http://schemas.openxmlformats.org/officeDocument/2006/relationships/customXml" Target="../ink/ink41.xml"/><Relationship Id="rId73" Type="http://schemas.openxmlformats.org/officeDocument/2006/relationships/image" Target="../media/image10590.png"/><Relationship Id="rId78" Type="http://schemas.openxmlformats.org/officeDocument/2006/relationships/customXml" Target="../ink/ink48.xml"/><Relationship Id="rId81" Type="http://schemas.openxmlformats.org/officeDocument/2006/relationships/image" Target="../media/image10630.png"/><Relationship Id="rId4" Type="http://schemas.openxmlformats.org/officeDocument/2006/relationships/image" Target="../media/image10260.png"/><Relationship Id="rId9" Type="http://schemas.openxmlformats.org/officeDocument/2006/relationships/customXml" Target="../ink/ink13.xml"/><Relationship Id="rId13" Type="http://schemas.openxmlformats.org/officeDocument/2006/relationships/customXml" Target="../ink/ink15.xml"/><Relationship Id="rId18" Type="http://schemas.openxmlformats.org/officeDocument/2006/relationships/image" Target="../media/image10330.png"/><Relationship Id="rId39" Type="http://schemas.openxmlformats.org/officeDocument/2006/relationships/customXml" Target="../ink/ink28.xml"/><Relationship Id="rId34" Type="http://schemas.openxmlformats.org/officeDocument/2006/relationships/image" Target="../media/image10400.png"/><Relationship Id="rId50" Type="http://schemas.openxmlformats.org/officeDocument/2006/relationships/image" Target="../media/image10480.png"/><Relationship Id="rId55" Type="http://schemas.openxmlformats.org/officeDocument/2006/relationships/customXml" Target="../ink/ink36.xml"/><Relationship Id="rId76" Type="http://schemas.openxmlformats.org/officeDocument/2006/relationships/customXml" Target="../ink/ink47.xml"/><Relationship Id="rId7" Type="http://schemas.openxmlformats.org/officeDocument/2006/relationships/customXml" Target="../ink/ink12.xml"/><Relationship Id="rId71" Type="http://schemas.openxmlformats.org/officeDocument/2006/relationships/customXml" Target="../ink/ink44.xml"/><Relationship Id="rId2" Type="http://schemas.openxmlformats.org/officeDocument/2006/relationships/image" Target="../media/image10110.png"/><Relationship Id="rId29" Type="http://schemas.openxmlformats.org/officeDocument/2006/relationships/customXml" Target="../ink/ink23.xml"/><Relationship Id="rId24" Type="http://schemas.openxmlformats.org/officeDocument/2006/relationships/image" Target="../media/image10360.png"/><Relationship Id="rId40" Type="http://schemas.openxmlformats.org/officeDocument/2006/relationships/image" Target="../media/image10430.png"/><Relationship Id="rId45" Type="http://schemas.openxmlformats.org/officeDocument/2006/relationships/customXml" Target="../ink/ink31.xml"/><Relationship Id="rId66" Type="http://schemas.openxmlformats.org/officeDocument/2006/relationships/image" Target="../media/image10560.png"/></Relationships>
</file>

<file path=ppt/slides/_rels/slide30.xml.rels><?xml version="1.0" encoding="UTF-8" standalone="yes"?>
<Relationships xmlns="http://schemas.openxmlformats.org/package/2006/relationships"><Relationship Id="rId3" Type="http://schemas.openxmlformats.org/officeDocument/2006/relationships/image" Target="../media/image2469.png"/><Relationship Id="rId2" Type="http://schemas.openxmlformats.org/officeDocument/2006/relationships/image" Target="../media/image246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71.png"/><Relationship Id="rId2" Type="http://schemas.openxmlformats.org/officeDocument/2006/relationships/image" Target="../media/image247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17" Type="http://schemas.openxmlformats.org/officeDocument/2006/relationships/image" Target="../media/image11180.png"/><Relationship Id="rId21" Type="http://schemas.openxmlformats.org/officeDocument/2006/relationships/image" Target="../media/image10720.png"/><Relationship Id="rId324" Type="http://schemas.openxmlformats.org/officeDocument/2006/relationships/customXml" Target="../ink/ink212.xml"/><Relationship Id="rId531" Type="http://schemas.openxmlformats.org/officeDocument/2006/relationships/image" Target="../media/image1320.png"/><Relationship Id="rId170" Type="http://schemas.openxmlformats.org/officeDocument/2006/relationships/customXml" Target="../ink/ink134.xml"/><Relationship Id="rId268" Type="http://schemas.openxmlformats.org/officeDocument/2006/relationships/customXml" Target="../ink/ink184.xml"/><Relationship Id="rId475" Type="http://schemas.openxmlformats.org/officeDocument/2006/relationships/customXml" Target="../ink/ink288.xml"/><Relationship Id="rId32" Type="http://schemas.openxmlformats.org/officeDocument/2006/relationships/customXml" Target="../ink/ink64.xml"/><Relationship Id="rId128" Type="http://schemas.openxmlformats.org/officeDocument/2006/relationships/customXml" Target="../ink/ink112.xml"/><Relationship Id="rId335" Type="http://schemas.openxmlformats.org/officeDocument/2006/relationships/image" Target="../media/image12250.png"/><Relationship Id="rId542" Type="http://schemas.openxmlformats.org/officeDocument/2006/relationships/customXml" Target="../ink/ink322.xml"/><Relationship Id="rId181" Type="http://schemas.openxmlformats.org/officeDocument/2006/relationships/customXml" Target="../ink/ink140.xml"/><Relationship Id="rId402" Type="http://schemas.openxmlformats.org/officeDocument/2006/relationships/customXml" Target="../ink/ink251.xml"/><Relationship Id="rId279" Type="http://schemas.openxmlformats.org/officeDocument/2006/relationships/image" Target="../media/image11970.png"/><Relationship Id="rId486" Type="http://schemas.openxmlformats.org/officeDocument/2006/relationships/image" Target="../media/image1298.png"/><Relationship Id="rId43" Type="http://schemas.openxmlformats.org/officeDocument/2006/relationships/image" Target="../media/image10830.png"/><Relationship Id="rId139" Type="http://schemas.openxmlformats.org/officeDocument/2006/relationships/image" Target="../media/image11290.png"/><Relationship Id="rId346" Type="http://schemas.openxmlformats.org/officeDocument/2006/relationships/customXml" Target="../ink/ink223.xml"/><Relationship Id="rId553" Type="http://schemas.openxmlformats.org/officeDocument/2006/relationships/image" Target="../media/image1331.png"/><Relationship Id="rId192" Type="http://schemas.openxmlformats.org/officeDocument/2006/relationships/image" Target="../media/image11540.png"/><Relationship Id="rId206" Type="http://schemas.openxmlformats.org/officeDocument/2006/relationships/image" Target="../media/image11610.png"/><Relationship Id="rId413" Type="http://schemas.openxmlformats.org/officeDocument/2006/relationships/image" Target="../media/image1263.png"/><Relationship Id="rId497" Type="http://schemas.openxmlformats.org/officeDocument/2006/relationships/customXml" Target="../ink/ink299.xml"/><Relationship Id="rId357" Type="http://schemas.openxmlformats.org/officeDocument/2006/relationships/image" Target="../media/image12360.png"/><Relationship Id="rId54" Type="http://schemas.openxmlformats.org/officeDocument/2006/relationships/customXml" Target="../ink/ink75.xml"/><Relationship Id="rId217" Type="http://schemas.openxmlformats.org/officeDocument/2006/relationships/customXml" Target="../ink/ink158.xml"/><Relationship Id="rId564" Type="http://schemas.openxmlformats.org/officeDocument/2006/relationships/customXml" Target="../ink/ink333.xml"/><Relationship Id="rId424" Type="http://schemas.openxmlformats.org/officeDocument/2006/relationships/customXml" Target="../ink/ink262.xml"/><Relationship Id="rId270" Type="http://schemas.openxmlformats.org/officeDocument/2006/relationships/customXml" Target="../ink/ink185.xml"/><Relationship Id="rId65" Type="http://schemas.openxmlformats.org/officeDocument/2006/relationships/image" Target="../media/image10940.png"/><Relationship Id="rId130" Type="http://schemas.openxmlformats.org/officeDocument/2006/relationships/customXml" Target="../ink/ink113.xml"/><Relationship Id="rId368" Type="http://schemas.openxmlformats.org/officeDocument/2006/relationships/customXml" Target="../ink/ink234.xml"/><Relationship Id="rId575" Type="http://schemas.openxmlformats.org/officeDocument/2006/relationships/image" Target="../media/image1342.png"/><Relationship Id="rId228" Type="http://schemas.openxmlformats.org/officeDocument/2006/relationships/image" Target="../media/image11720.png"/><Relationship Id="rId435" Type="http://schemas.openxmlformats.org/officeDocument/2006/relationships/image" Target="../media/image1274.png"/><Relationship Id="rId281" Type="http://schemas.openxmlformats.org/officeDocument/2006/relationships/image" Target="../media/image11980.png"/><Relationship Id="rId502" Type="http://schemas.openxmlformats.org/officeDocument/2006/relationships/image" Target="../media/image1306.png"/><Relationship Id="rId76" Type="http://schemas.openxmlformats.org/officeDocument/2006/relationships/customXml" Target="../ink/ink86.xml"/><Relationship Id="rId141" Type="http://schemas.openxmlformats.org/officeDocument/2006/relationships/image" Target="../media/image11300.png"/><Relationship Id="rId379" Type="http://schemas.openxmlformats.org/officeDocument/2006/relationships/image" Target="../media/image1247.png"/><Relationship Id="rId586" Type="http://schemas.openxmlformats.org/officeDocument/2006/relationships/customXml" Target="../ink/ink344.xml"/><Relationship Id="rId7" Type="http://schemas.openxmlformats.org/officeDocument/2006/relationships/image" Target="../media/image10650.png"/><Relationship Id="rId239" Type="http://schemas.openxmlformats.org/officeDocument/2006/relationships/image" Target="../media/image11770.png"/><Relationship Id="rId446" Type="http://schemas.openxmlformats.org/officeDocument/2006/relationships/customXml" Target="../ink/ink273.xml"/><Relationship Id="rId250" Type="http://schemas.openxmlformats.org/officeDocument/2006/relationships/customXml" Target="../ink/ink175.xml"/><Relationship Id="rId292" Type="http://schemas.openxmlformats.org/officeDocument/2006/relationships/customXml" Target="../ink/ink196.xml"/><Relationship Id="rId306" Type="http://schemas.openxmlformats.org/officeDocument/2006/relationships/customXml" Target="../ink/ink203.xml"/><Relationship Id="rId488" Type="http://schemas.openxmlformats.org/officeDocument/2006/relationships/image" Target="../media/image1299.png"/><Relationship Id="rId45" Type="http://schemas.openxmlformats.org/officeDocument/2006/relationships/image" Target="../media/image10840.png"/><Relationship Id="rId87" Type="http://schemas.openxmlformats.org/officeDocument/2006/relationships/image" Target="../media/image11050.png"/><Relationship Id="rId110" Type="http://schemas.openxmlformats.org/officeDocument/2006/relationships/customXml" Target="../ink/ink103.xml"/><Relationship Id="rId348" Type="http://schemas.openxmlformats.org/officeDocument/2006/relationships/customXml" Target="../ink/ink224.xml"/><Relationship Id="rId513" Type="http://schemas.openxmlformats.org/officeDocument/2006/relationships/image" Target="../media/image1311.png"/><Relationship Id="rId555" Type="http://schemas.openxmlformats.org/officeDocument/2006/relationships/image" Target="../media/image1332.png"/><Relationship Id="rId152" Type="http://schemas.openxmlformats.org/officeDocument/2006/relationships/image" Target="../media/image11350.png"/><Relationship Id="rId194" Type="http://schemas.openxmlformats.org/officeDocument/2006/relationships/image" Target="../media/image11550.png"/><Relationship Id="rId208" Type="http://schemas.openxmlformats.org/officeDocument/2006/relationships/image" Target="../media/image11620.png"/><Relationship Id="rId415" Type="http://schemas.openxmlformats.org/officeDocument/2006/relationships/image" Target="../media/image1264.png"/><Relationship Id="rId457" Type="http://schemas.openxmlformats.org/officeDocument/2006/relationships/image" Target="../media/image1285.png"/><Relationship Id="rId261" Type="http://schemas.openxmlformats.org/officeDocument/2006/relationships/image" Target="../media/image11880.png"/><Relationship Id="rId499" Type="http://schemas.openxmlformats.org/officeDocument/2006/relationships/customXml" Target="../ink/ink300.xml"/><Relationship Id="rId14" Type="http://schemas.openxmlformats.org/officeDocument/2006/relationships/customXml" Target="../ink/ink55.xml"/><Relationship Id="rId56" Type="http://schemas.openxmlformats.org/officeDocument/2006/relationships/customXml" Target="../ink/ink76.xml"/><Relationship Id="rId317" Type="http://schemas.openxmlformats.org/officeDocument/2006/relationships/image" Target="../media/image12160.png"/><Relationship Id="rId359" Type="http://schemas.openxmlformats.org/officeDocument/2006/relationships/image" Target="../media/image1237.png"/><Relationship Id="rId524" Type="http://schemas.openxmlformats.org/officeDocument/2006/relationships/customXml" Target="../ink/ink313.xml"/><Relationship Id="rId566" Type="http://schemas.openxmlformats.org/officeDocument/2006/relationships/customXml" Target="../ink/ink334.xml"/><Relationship Id="rId98" Type="http://schemas.openxmlformats.org/officeDocument/2006/relationships/customXml" Target="../ink/ink97.xml"/><Relationship Id="rId121" Type="http://schemas.openxmlformats.org/officeDocument/2006/relationships/image" Target="../media/image11200.png"/><Relationship Id="rId163" Type="http://schemas.openxmlformats.org/officeDocument/2006/relationships/customXml" Target="../ink/ink130.xml"/><Relationship Id="rId219" Type="http://schemas.openxmlformats.org/officeDocument/2006/relationships/customXml" Target="../ink/ink159.xml"/><Relationship Id="rId370" Type="http://schemas.openxmlformats.org/officeDocument/2006/relationships/customXml" Target="../ink/ink235.xml"/><Relationship Id="rId426" Type="http://schemas.openxmlformats.org/officeDocument/2006/relationships/customXml" Target="../ink/ink263.xml"/><Relationship Id="rId230" Type="http://schemas.openxmlformats.org/officeDocument/2006/relationships/image" Target="../media/image11730.png"/><Relationship Id="rId468" Type="http://schemas.openxmlformats.org/officeDocument/2006/relationships/image" Target="../media/image1289.png"/><Relationship Id="rId25" Type="http://schemas.openxmlformats.org/officeDocument/2006/relationships/image" Target="../media/image10740.png"/><Relationship Id="rId67" Type="http://schemas.openxmlformats.org/officeDocument/2006/relationships/image" Target="../media/image10950.png"/><Relationship Id="rId272" Type="http://schemas.openxmlformats.org/officeDocument/2006/relationships/customXml" Target="../ink/ink186.xml"/><Relationship Id="rId328" Type="http://schemas.openxmlformats.org/officeDocument/2006/relationships/customXml" Target="../ink/ink214.xml"/><Relationship Id="rId535" Type="http://schemas.openxmlformats.org/officeDocument/2006/relationships/image" Target="../media/image1322.png"/><Relationship Id="rId577" Type="http://schemas.openxmlformats.org/officeDocument/2006/relationships/image" Target="../media/image1343.png"/><Relationship Id="rId132" Type="http://schemas.openxmlformats.org/officeDocument/2006/relationships/customXml" Target="../ink/ink114.xml"/><Relationship Id="rId174" Type="http://schemas.openxmlformats.org/officeDocument/2006/relationships/customXml" Target="../ink/ink136.xml"/><Relationship Id="rId381" Type="http://schemas.openxmlformats.org/officeDocument/2006/relationships/image" Target="../media/image1248.png"/><Relationship Id="rId241" Type="http://schemas.openxmlformats.org/officeDocument/2006/relationships/image" Target="../media/image11780.png"/><Relationship Id="rId437" Type="http://schemas.openxmlformats.org/officeDocument/2006/relationships/image" Target="../media/image1275.png"/><Relationship Id="rId479" Type="http://schemas.openxmlformats.org/officeDocument/2006/relationships/customXml" Target="../ink/ink290.xml"/><Relationship Id="rId36" Type="http://schemas.openxmlformats.org/officeDocument/2006/relationships/customXml" Target="../ink/ink66.xml"/><Relationship Id="rId283" Type="http://schemas.openxmlformats.org/officeDocument/2006/relationships/image" Target="../media/image11990.png"/><Relationship Id="rId339" Type="http://schemas.openxmlformats.org/officeDocument/2006/relationships/image" Target="../media/image12270.png"/><Relationship Id="rId490" Type="http://schemas.openxmlformats.org/officeDocument/2006/relationships/image" Target="../media/image1300.png"/><Relationship Id="rId504" Type="http://schemas.openxmlformats.org/officeDocument/2006/relationships/image" Target="../media/image1307.png"/><Relationship Id="rId546" Type="http://schemas.openxmlformats.org/officeDocument/2006/relationships/customXml" Target="../ink/ink324.xml"/><Relationship Id="rId78" Type="http://schemas.openxmlformats.org/officeDocument/2006/relationships/customXml" Target="../ink/ink87.xml"/><Relationship Id="rId101" Type="http://schemas.openxmlformats.org/officeDocument/2006/relationships/image" Target="../media/image11101.png"/><Relationship Id="rId143" Type="http://schemas.openxmlformats.org/officeDocument/2006/relationships/image" Target="../media/image11310.png"/><Relationship Id="rId185" Type="http://schemas.openxmlformats.org/officeDocument/2006/relationships/customXml" Target="../ink/ink142.xml"/><Relationship Id="rId350" Type="http://schemas.openxmlformats.org/officeDocument/2006/relationships/customXml" Target="../ink/ink225.xml"/><Relationship Id="rId406" Type="http://schemas.openxmlformats.org/officeDocument/2006/relationships/customXml" Target="../ink/ink253.xml"/><Relationship Id="rId9" Type="http://schemas.openxmlformats.org/officeDocument/2006/relationships/image" Target="../media/image10660.png"/><Relationship Id="rId210" Type="http://schemas.openxmlformats.org/officeDocument/2006/relationships/image" Target="../media/image11630.png"/><Relationship Id="rId392" Type="http://schemas.openxmlformats.org/officeDocument/2006/relationships/customXml" Target="../ink/ink246.xml"/><Relationship Id="rId448" Type="http://schemas.openxmlformats.org/officeDocument/2006/relationships/customXml" Target="../ink/ink274.xml"/><Relationship Id="rId252" Type="http://schemas.openxmlformats.org/officeDocument/2006/relationships/customXml" Target="../ink/ink176.xml"/><Relationship Id="rId294" Type="http://schemas.openxmlformats.org/officeDocument/2006/relationships/customXml" Target="../ink/ink197.xml"/><Relationship Id="rId308" Type="http://schemas.openxmlformats.org/officeDocument/2006/relationships/customXml" Target="../ink/ink204.xml"/><Relationship Id="rId515" Type="http://schemas.openxmlformats.org/officeDocument/2006/relationships/image" Target="../media/image1312.png"/><Relationship Id="rId47" Type="http://schemas.openxmlformats.org/officeDocument/2006/relationships/image" Target="../media/image10850.png"/><Relationship Id="rId89" Type="http://schemas.openxmlformats.org/officeDocument/2006/relationships/image" Target="../media/image347.png"/><Relationship Id="rId112" Type="http://schemas.openxmlformats.org/officeDocument/2006/relationships/customXml" Target="../ink/ink104.xml"/><Relationship Id="rId154" Type="http://schemas.openxmlformats.org/officeDocument/2006/relationships/image" Target="../media/image11360.png"/><Relationship Id="rId361" Type="http://schemas.openxmlformats.org/officeDocument/2006/relationships/image" Target="../media/image1238.png"/><Relationship Id="rId557" Type="http://schemas.openxmlformats.org/officeDocument/2006/relationships/image" Target="../media/image1333.png"/><Relationship Id="rId196" Type="http://schemas.openxmlformats.org/officeDocument/2006/relationships/image" Target="../media/image11560.png"/><Relationship Id="rId417" Type="http://schemas.openxmlformats.org/officeDocument/2006/relationships/image" Target="../media/image1265.png"/><Relationship Id="rId459" Type="http://schemas.openxmlformats.org/officeDocument/2006/relationships/image" Target="../media/image1286.png"/><Relationship Id="rId16" Type="http://schemas.openxmlformats.org/officeDocument/2006/relationships/customXml" Target="../ink/ink56.xml"/><Relationship Id="rId221" Type="http://schemas.openxmlformats.org/officeDocument/2006/relationships/customXml" Target="../ink/ink160.xml"/><Relationship Id="rId263" Type="http://schemas.openxmlformats.org/officeDocument/2006/relationships/image" Target="../media/image11890.png"/><Relationship Id="rId319" Type="http://schemas.openxmlformats.org/officeDocument/2006/relationships/image" Target="../media/image12170.png"/><Relationship Id="rId470" Type="http://schemas.openxmlformats.org/officeDocument/2006/relationships/image" Target="../media/image1290.png"/><Relationship Id="rId526" Type="http://schemas.openxmlformats.org/officeDocument/2006/relationships/customXml" Target="../ink/ink314.xml"/><Relationship Id="rId58" Type="http://schemas.openxmlformats.org/officeDocument/2006/relationships/customXml" Target="../ink/ink77.xml"/><Relationship Id="rId123" Type="http://schemas.openxmlformats.org/officeDocument/2006/relationships/image" Target="../media/image11210.png"/><Relationship Id="rId330" Type="http://schemas.openxmlformats.org/officeDocument/2006/relationships/customXml" Target="../ink/ink215.xml"/><Relationship Id="rId568" Type="http://schemas.openxmlformats.org/officeDocument/2006/relationships/customXml" Target="../ink/ink335.xml"/><Relationship Id="rId165" Type="http://schemas.openxmlformats.org/officeDocument/2006/relationships/customXml" Target="../ink/ink131.xml"/><Relationship Id="rId372" Type="http://schemas.openxmlformats.org/officeDocument/2006/relationships/customXml" Target="../ink/ink236.xml"/><Relationship Id="rId428" Type="http://schemas.openxmlformats.org/officeDocument/2006/relationships/customXml" Target="../ink/ink264.xml"/><Relationship Id="rId232" Type="http://schemas.openxmlformats.org/officeDocument/2006/relationships/image" Target="../media/image11740.png"/><Relationship Id="rId274" Type="http://schemas.openxmlformats.org/officeDocument/2006/relationships/customXml" Target="../ink/ink187.xml"/><Relationship Id="rId481" Type="http://schemas.openxmlformats.org/officeDocument/2006/relationships/customXml" Target="../ink/ink291.xml"/><Relationship Id="rId27" Type="http://schemas.openxmlformats.org/officeDocument/2006/relationships/image" Target="../media/image10750.png"/><Relationship Id="rId69" Type="http://schemas.openxmlformats.org/officeDocument/2006/relationships/image" Target="../media/image10960.png"/><Relationship Id="rId134" Type="http://schemas.openxmlformats.org/officeDocument/2006/relationships/customXml" Target="../ink/ink115.xml"/><Relationship Id="rId537" Type="http://schemas.openxmlformats.org/officeDocument/2006/relationships/image" Target="../media/image1323.png"/><Relationship Id="rId579" Type="http://schemas.openxmlformats.org/officeDocument/2006/relationships/image" Target="../media/image1344.png"/><Relationship Id="rId80" Type="http://schemas.openxmlformats.org/officeDocument/2006/relationships/customXml" Target="../ink/ink88.xml"/><Relationship Id="rId176" Type="http://schemas.openxmlformats.org/officeDocument/2006/relationships/image" Target="../media/image11460.png"/><Relationship Id="rId341" Type="http://schemas.openxmlformats.org/officeDocument/2006/relationships/image" Target="../media/image12280.png"/><Relationship Id="rId383" Type="http://schemas.openxmlformats.org/officeDocument/2006/relationships/image" Target="../media/image1249.png"/><Relationship Id="rId439" Type="http://schemas.openxmlformats.org/officeDocument/2006/relationships/image" Target="../media/image1276.png"/><Relationship Id="rId201" Type="http://schemas.openxmlformats.org/officeDocument/2006/relationships/customXml" Target="../ink/ink150.xml"/><Relationship Id="rId243" Type="http://schemas.openxmlformats.org/officeDocument/2006/relationships/image" Target="../media/image11790.png"/><Relationship Id="rId285" Type="http://schemas.openxmlformats.org/officeDocument/2006/relationships/image" Target="../media/image12000.png"/><Relationship Id="rId450" Type="http://schemas.openxmlformats.org/officeDocument/2006/relationships/customXml" Target="../ink/ink275.xml"/><Relationship Id="rId506" Type="http://schemas.openxmlformats.org/officeDocument/2006/relationships/image" Target="../media/image1308.png"/><Relationship Id="rId38" Type="http://schemas.openxmlformats.org/officeDocument/2006/relationships/customXml" Target="../ink/ink67.xml"/><Relationship Id="rId103" Type="http://schemas.openxmlformats.org/officeDocument/2006/relationships/image" Target="../media/image11110.png"/><Relationship Id="rId310" Type="http://schemas.openxmlformats.org/officeDocument/2006/relationships/customXml" Target="../ink/ink205.xml"/><Relationship Id="rId492" Type="http://schemas.openxmlformats.org/officeDocument/2006/relationships/image" Target="../media/image1301.png"/><Relationship Id="rId548" Type="http://schemas.openxmlformats.org/officeDocument/2006/relationships/customXml" Target="../ink/ink325.xml"/><Relationship Id="rId91" Type="http://schemas.openxmlformats.org/officeDocument/2006/relationships/image" Target="../media/image11060.png"/><Relationship Id="rId145" Type="http://schemas.openxmlformats.org/officeDocument/2006/relationships/customXml" Target="../ink/ink121.xml"/><Relationship Id="rId187" Type="http://schemas.openxmlformats.org/officeDocument/2006/relationships/customXml" Target="../ink/ink143.xml"/><Relationship Id="rId352" Type="http://schemas.openxmlformats.org/officeDocument/2006/relationships/customXml" Target="../ink/ink226.xml"/><Relationship Id="rId394" Type="http://schemas.openxmlformats.org/officeDocument/2006/relationships/customXml" Target="../ink/ink247.xml"/><Relationship Id="rId408" Type="http://schemas.openxmlformats.org/officeDocument/2006/relationships/customXml" Target="../ink/ink254.xml"/><Relationship Id="rId212" Type="http://schemas.openxmlformats.org/officeDocument/2006/relationships/image" Target="../media/image11640.png"/><Relationship Id="rId254" Type="http://schemas.openxmlformats.org/officeDocument/2006/relationships/customXml" Target="../ink/ink177.xml"/><Relationship Id="rId49" Type="http://schemas.openxmlformats.org/officeDocument/2006/relationships/image" Target="../media/image10860.png"/><Relationship Id="rId114" Type="http://schemas.openxmlformats.org/officeDocument/2006/relationships/customXml" Target="../ink/ink105.xml"/><Relationship Id="rId296" Type="http://schemas.openxmlformats.org/officeDocument/2006/relationships/customXml" Target="../ink/ink198.xml"/><Relationship Id="rId461" Type="http://schemas.openxmlformats.org/officeDocument/2006/relationships/image" Target="../media/image40.png"/><Relationship Id="rId517" Type="http://schemas.openxmlformats.org/officeDocument/2006/relationships/image" Target="../media/image1313.png"/><Relationship Id="rId559" Type="http://schemas.openxmlformats.org/officeDocument/2006/relationships/image" Target="../media/image1334.png"/><Relationship Id="rId60" Type="http://schemas.openxmlformats.org/officeDocument/2006/relationships/customXml" Target="../ink/ink78.xml"/><Relationship Id="rId156" Type="http://schemas.openxmlformats.org/officeDocument/2006/relationships/image" Target="../media/image11370.png"/><Relationship Id="rId198" Type="http://schemas.openxmlformats.org/officeDocument/2006/relationships/image" Target="../media/image11570.png"/><Relationship Id="rId321" Type="http://schemas.openxmlformats.org/officeDocument/2006/relationships/image" Target="../media/image12180.png"/><Relationship Id="rId363" Type="http://schemas.openxmlformats.org/officeDocument/2006/relationships/image" Target="../media/image1239.png"/><Relationship Id="rId419" Type="http://schemas.openxmlformats.org/officeDocument/2006/relationships/image" Target="../media/image1266.png"/><Relationship Id="rId570" Type="http://schemas.openxmlformats.org/officeDocument/2006/relationships/customXml" Target="../ink/ink336.xml"/><Relationship Id="rId223" Type="http://schemas.openxmlformats.org/officeDocument/2006/relationships/customXml" Target="../ink/ink161.xml"/><Relationship Id="rId430" Type="http://schemas.openxmlformats.org/officeDocument/2006/relationships/customXml" Target="../ink/ink265.xml"/><Relationship Id="rId18" Type="http://schemas.openxmlformats.org/officeDocument/2006/relationships/customXml" Target="../ink/ink57.xml"/><Relationship Id="rId265" Type="http://schemas.openxmlformats.org/officeDocument/2006/relationships/image" Target="../media/image11900.png"/><Relationship Id="rId472" Type="http://schemas.openxmlformats.org/officeDocument/2006/relationships/image" Target="../media/image1291.png"/><Relationship Id="rId528" Type="http://schemas.openxmlformats.org/officeDocument/2006/relationships/customXml" Target="../ink/ink315.xml"/><Relationship Id="rId125" Type="http://schemas.openxmlformats.org/officeDocument/2006/relationships/image" Target="../media/image11220.png"/><Relationship Id="rId167" Type="http://schemas.openxmlformats.org/officeDocument/2006/relationships/customXml" Target="../ink/ink132.xml"/><Relationship Id="rId332" Type="http://schemas.openxmlformats.org/officeDocument/2006/relationships/customXml" Target="../ink/ink216.xml"/><Relationship Id="rId374" Type="http://schemas.openxmlformats.org/officeDocument/2006/relationships/customXml" Target="../ink/ink237.xml"/><Relationship Id="rId581" Type="http://schemas.openxmlformats.org/officeDocument/2006/relationships/image" Target="../media/image1345.png"/><Relationship Id="rId71" Type="http://schemas.openxmlformats.org/officeDocument/2006/relationships/image" Target="../media/image10970.png"/><Relationship Id="rId234" Type="http://schemas.openxmlformats.org/officeDocument/2006/relationships/image" Target="../media/image11750.png"/><Relationship Id="rId2" Type="http://schemas.openxmlformats.org/officeDocument/2006/relationships/image" Target="../media/image11100.png"/><Relationship Id="rId29" Type="http://schemas.openxmlformats.org/officeDocument/2006/relationships/image" Target="../media/image10760.png"/><Relationship Id="rId276" Type="http://schemas.openxmlformats.org/officeDocument/2006/relationships/customXml" Target="../ink/ink188.xml"/><Relationship Id="rId441" Type="http://schemas.openxmlformats.org/officeDocument/2006/relationships/image" Target="../media/image1277.png"/><Relationship Id="rId483" Type="http://schemas.openxmlformats.org/officeDocument/2006/relationships/customXml" Target="../ink/ink292.xml"/><Relationship Id="rId539" Type="http://schemas.openxmlformats.org/officeDocument/2006/relationships/image" Target="../media/image1324.png"/><Relationship Id="rId40" Type="http://schemas.openxmlformats.org/officeDocument/2006/relationships/customXml" Target="../ink/ink68.xml"/><Relationship Id="rId136" Type="http://schemas.openxmlformats.org/officeDocument/2006/relationships/customXml" Target="../ink/ink116.xml"/><Relationship Id="rId178" Type="http://schemas.openxmlformats.org/officeDocument/2006/relationships/image" Target="../media/image11470.png"/><Relationship Id="rId301" Type="http://schemas.openxmlformats.org/officeDocument/2006/relationships/image" Target="../media/image12080.png"/><Relationship Id="rId343" Type="http://schemas.openxmlformats.org/officeDocument/2006/relationships/image" Target="../media/image12290.png"/><Relationship Id="rId550" Type="http://schemas.openxmlformats.org/officeDocument/2006/relationships/customXml" Target="../ink/ink326.xml"/><Relationship Id="rId82" Type="http://schemas.openxmlformats.org/officeDocument/2006/relationships/customXml" Target="../ink/ink89.xml"/><Relationship Id="rId203" Type="http://schemas.openxmlformats.org/officeDocument/2006/relationships/customXml" Target="../ink/ink151.xml"/><Relationship Id="rId385" Type="http://schemas.openxmlformats.org/officeDocument/2006/relationships/image" Target="../media/image1250.png"/><Relationship Id="rId245" Type="http://schemas.openxmlformats.org/officeDocument/2006/relationships/image" Target="../media/image11800.png"/><Relationship Id="rId287" Type="http://schemas.openxmlformats.org/officeDocument/2006/relationships/image" Target="../media/image12010.png"/><Relationship Id="rId410" Type="http://schemas.openxmlformats.org/officeDocument/2006/relationships/customXml" Target="../ink/ink255.xml"/><Relationship Id="rId452" Type="http://schemas.openxmlformats.org/officeDocument/2006/relationships/customXml" Target="../ink/ink276.xml"/><Relationship Id="rId494" Type="http://schemas.openxmlformats.org/officeDocument/2006/relationships/image" Target="../media/image1302.png"/><Relationship Id="rId508" Type="http://schemas.openxmlformats.org/officeDocument/2006/relationships/customXml" Target="../ink/ink305.xml"/><Relationship Id="rId105" Type="http://schemas.openxmlformats.org/officeDocument/2006/relationships/image" Target="../media/image11120.png"/><Relationship Id="rId147" Type="http://schemas.openxmlformats.org/officeDocument/2006/relationships/customXml" Target="../ink/ink122.xml"/><Relationship Id="rId312" Type="http://schemas.openxmlformats.org/officeDocument/2006/relationships/customXml" Target="../ink/ink206.xml"/><Relationship Id="rId354" Type="http://schemas.openxmlformats.org/officeDocument/2006/relationships/customXml" Target="../ink/ink227.xml"/><Relationship Id="rId51" Type="http://schemas.openxmlformats.org/officeDocument/2006/relationships/image" Target="../media/image10870.png"/><Relationship Id="rId93" Type="http://schemas.openxmlformats.org/officeDocument/2006/relationships/image" Target="../media/image97.png"/><Relationship Id="rId189" Type="http://schemas.openxmlformats.org/officeDocument/2006/relationships/customXml" Target="../ink/ink144.xml"/><Relationship Id="rId396" Type="http://schemas.openxmlformats.org/officeDocument/2006/relationships/customXml" Target="../ink/ink248.xml"/><Relationship Id="rId561" Type="http://schemas.openxmlformats.org/officeDocument/2006/relationships/image" Target="../media/image1335.png"/><Relationship Id="rId214" Type="http://schemas.openxmlformats.org/officeDocument/2006/relationships/image" Target="../media/image11650.png"/><Relationship Id="rId256" Type="http://schemas.openxmlformats.org/officeDocument/2006/relationships/customXml" Target="../ink/ink178.xml"/><Relationship Id="rId298" Type="http://schemas.openxmlformats.org/officeDocument/2006/relationships/customXml" Target="../ink/ink199.xml"/><Relationship Id="rId421" Type="http://schemas.openxmlformats.org/officeDocument/2006/relationships/image" Target="../media/image1267.png"/><Relationship Id="rId463" Type="http://schemas.openxmlformats.org/officeDocument/2006/relationships/customXml" Target="../ink/ink282.xml"/><Relationship Id="rId519" Type="http://schemas.openxmlformats.org/officeDocument/2006/relationships/image" Target="../media/image1314.png"/><Relationship Id="rId116" Type="http://schemas.openxmlformats.org/officeDocument/2006/relationships/customXml" Target="../ink/ink106.xml"/><Relationship Id="rId158" Type="http://schemas.openxmlformats.org/officeDocument/2006/relationships/image" Target="../media/image11380.png"/><Relationship Id="rId323" Type="http://schemas.openxmlformats.org/officeDocument/2006/relationships/image" Target="../media/image12190.png"/><Relationship Id="rId530" Type="http://schemas.openxmlformats.org/officeDocument/2006/relationships/customXml" Target="../ink/ink316.xml"/><Relationship Id="rId20" Type="http://schemas.openxmlformats.org/officeDocument/2006/relationships/customXml" Target="../ink/ink58.xml"/><Relationship Id="rId62" Type="http://schemas.openxmlformats.org/officeDocument/2006/relationships/customXml" Target="../ink/ink79.xml"/><Relationship Id="rId365" Type="http://schemas.openxmlformats.org/officeDocument/2006/relationships/image" Target="../media/image12400.png"/><Relationship Id="rId572" Type="http://schemas.openxmlformats.org/officeDocument/2006/relationships/customXml" Target="../ink/ink337.xml"/><Relationship Id="rId225" Type="http://schemas.openxmlformats.org/officeDocument/2006/relationships/customXml" Target="../ink/ink162.xml"/><Relationship Id="rId267" Type="http://schemas.openxmlformats.org/officeDocument/2006/relationships/image" Target="../media/image11910.png"/><Relationship Id="rId432" Type="http://schemas.openxmlformats.org/officeDocument/2006/relationships/customXml" Target="../ink/ink266.xml"/><Relationship Id="rId474" Type="http://schemas.openxmlformats.org/officeDocument/2006/relationships/image" Target="../media/image1292.png"/><Relationship Id="rId127" Type="http://schemas.openxmlformats.org/officeDocument/2006/relationships/image" Target="../media/image11230.png"/><Relationship Id="rId31" Type="http://schemas.openxmlformats.org/officeDocument/2006/relationships/image" Target="../media/image10770.png"/><Relationship Id="rId73" Type="http://schemas.openxmlformats.org/officeDocument/2006/relationships/image" Target="../media/image10980.png"/><Relationship Id="rId169" Type="http://schemas.openxmlformats.org/officeDocument/2006/relationships/customXml" Target="../ink/ink133.xml"/><Relationship Id="rId334" Type="http://schemas.openxmlformats.org/officeDocument/2006/relationships/customXml" Target="../ink/ink217.xml"/><Relationship Id="rId376" Type="http://schemas.openxmlformats.org/officeDocument/2006/relationships/customXml" Target="../ink/ink238.xml"/><Relationship Id="rId541" Type="http://schemas.openxmlformats.org/officeDocument/2006/relationships/image" Target="../media/image1325.png"/><Relationship Id="rId583" Type="http://schemas.openxmlformats.org/officeDocument/2006/relationships/image" Target="../media/image1346.png"/><Relationship Id="rId4" Type="http://schemas.openxmlformats.org/officeDocument/2006/relationships/customXml" Target="../ink/ink50.xml"/><Relationship Id="rId180" Type="http://schemas.openxmlformats.org/officeDocument/2006/relationships/image" Target="../media/image11480.png"/><Relationship Id="rId236" Type="http://schemas.openxmlformats.org/officeDocument/2006/relationships/customXml" Target="../ink/ink168.xml"/><Relationship Id="rId278" Type="http://schemas.openxmlformats.org/officeDocument/2006/relationships/customXml" Target="../ink/ink189.xml"/><Relationship Id="rId401" Type="http://schemas.openxmlformats.org/officeDocument/2006/relationships/image" Target="../media/image1258.png"/><Relationship Id="rId443" Type="http://schemas.openxmlformats.org/officeDocument/2006/relationships/image" Target="../media/image1278.png"/><Relationship Id="rId303" Type="http://schemas.openxmlformats.org/officeDocument/2006/relationships/image" Target="../media/image12090.png"/><Relationship Id="rId485" Type="http://schemas.openxmlformats.org/officeDocument/2006/relationships/customXml" Target="../ink/ink293.xml"/><Relationship Id="rId42" Type="http://schemas.openxmlformats.org/officeDocument/2006/relationships/customXml" Target="../ink/ink69.xml"/><Relationship Id="rId84" Type="http://schemas.openxmlformats.org/officeDocument/2006/relationships/customXml" Target="../ink/ink90.xml"/><Relationship Id="rId138" Type="http://schemas.openxmlformats.org/officeDocument/2006/relationships/customXml" Target="../ink/ink117.xml"/><Relationship Id="rId345" Type="http://schemas.openxmlformats.org/officeDocument/2006/relationships/image" Target="../media/image12300.png"/><Relationship Id="rId387" Type="http://schemas.openxmlformats.org/officeDocument/2006/relationships/image" Target="../media/image1251.png"/><Relationship Id="rId510" Type="http://schemas.openxmlformats.org/officeDocument/2006/relationships/customXml" Target="../ink/ink306.xml"/><Relationship Id="rId552" Type="http://schemas.openxmlformats.org/officeDocument/2006/relationships/customXml" Target="../ink/ink327.xml"/><Relationship Id="rId191" Type="http://schemas.openxmlformats.org/officeDocument/2006/relationships/customXml" Target="../ink/ink145.xml"/><Relationship Id="rId205" Type="http://schemas.openxmlformats.org/officeDocument/2006/relationships/customXml" Target="../ink/ink152.xml"/><Relationship Id="rId247" Type="http://schemas.openxmlformats.org/officeDocument/2006/relationships/image" Target="../media/image11810.png"/><Relationship Id="rId412" Type="http://schemas.openxmlformats.org/officeDocument/2006/relationships/customXml" Target="../ink/ink256.xml"/><Relationship Id="rId107" Type="http://schemas.openxmlformats.org/officeDocument/2006/relationships/image" Target="../media/image11130.png"/><Relationship Id="rId289" Type="http://schemas.openxmlformats.org/officeDocument/2006/relationships/image" Target="../media/image12020.png"/><Relationship Id="rId454" Type="http://schemas.openxmlformats.org/officeDocument/2006/relationships/customXml" Target="../ink/ink277.xml"/><Relationship Id="rId496" Type="http://schemas.openxmlformats.org/officeDocument/2006/relationships/image" Target="../media/image1303.png"/><Relationship Id="rId11" Type="http://schemas.openxmlformats.org/officeDocument/2006/relationships/image" Target="../media/image10670.png"/><Relationship Id="rId53" Type="http://schemas.openxmlformats.org/officeDocument/2006/relationships/image" Target="../media/image10880.png"/><Relationship Id="rId149" Type="http://schemas.openxmlformats.org/officeDocument/2006/relationships/customXml" Target="../ink/ink123.xml"/><Relationship Id="rId314" Type="http://schemas.openxmlformats.org/officeDocument/2006/relationships/customXml" Target="../ink/ink207.xml"/><Relationship Id="rId356" Type="http://schemas.openxmlformats.org/officeDocument/2006/relationships/customXml" Target="../ink/ink228.xml"/><Relationship Id="rId398" Type="http://schemas.openxmlformats.org/officeDocument/2006/relationships/customXml" Target="../ink/ink249.xml"/><Relationship Id="rId521" Type="http://schemas.openxmlformats.org/officeDocument/2006/relationships/image" Target="../media/image1315.png"/><Relationship Id="rId563" Type="http://schemas.openxmlformats.org/officeDocument/2006/relationships/image" Target="../media/image1336.png"/><Relationship Id="rId95" Type="http://schemas.openxmlformats.org/officeDocument/2006/relationships/image" Target="../media/image11070.png"/><Relationship Id="rId160" Type="http://schemas.openxmlformats.org/officeDocument/2006/relationships/image" Target="../media/image11390.png"/><Relationship Id="rId216" Type="http://schemas.openxmlformats.org/officeDocument/2006/relationships/image" Target="../media/image11660.png"/><Relationship Id="rId423" Type="http://schemas.openxmlformats.org/officeDocument/2006/relationships/image" Target="../media/image1268.png"/><Relationship Id="rId258" Type="http://schemas.openxmlformats.org/officeDocument/2006/relationships/customXml" Target="../ink/ink179.xml"/><Relationship Id="rId465" Type="http://schemas.openxmlformats.org/officeDocument/2006/relationships/customXml" Target="../ink/ink283.xml"/><Relationship Id="rId22" Type="http://schemas.openxmlformats.org/officeDocument/2006/relationships/customXml" Target="../ink/ink59.xml"/><Relationship Id="rId64" Type="http://schemas.openxmlformats.org/officeDocument/2006/relationships/customXml" Target="../ink/ink80.xml"/><Relationship Id="rId118" Type="http://schemas.openxmlformats.org/officeDocument/2006/relationships/customXml" Target="../ink/ink107.xml"/><Relationship Id="rId325" Type="http://schemas.openxmlformats.org/officeDocument/2006/relationships/image" Target="../media/image12200.png"/><Relationship Id="rId367" Type="http://schemas.openxmlformats.org/officeDocument/2006/relationships/image" Target="../media/image12410.png"/><Relationship Id="rId532" Type="http://schemas.openxmlformats.org/officeDocument/2006/relationships/customXml" Target="../ink/ink317.xml"/><Relationship Id="rId574" Type="http://schemas.openxmlformats.org/officeDocument/2006/relationships/customXml" Target="../ink/ink338.xml"/><Relationship Id="rId171" Type="http://schemas.openxmlformats.org/officeDocument/2006/relationships/image" Target="../media/image11440.png"/><Relationship Id="rId227" Type="http://schemas.openxmlformats.org/officeDocument/2006/relationships/customXml" Target="../ink/ink163.xml"/><Relationship Id="rId269" Type="http://schemas.openxmlformats.org/officeDocument/2006/relationships/image" Target="../media/image11920.png"/><Relationship Id="rId434" Type="http://schemas.openxmlformats.org/officeDocument/2006/relationships/customXml" Target="../ink/ink267.xml"/><Relationship Id="rId476" Type="http://schemas.openxmlformats.org/officeDocument/2006/relationships/image" Target="../media/image1293.png"/><Relationship Id="rId33" Type="http://schemas.openxmlformats.org/officeDocument/2006/relationships/image" Target="../media/image10780.png"/><Relationship Id="rId129" Type="http://schemas.openxmlformats.org/officeDocument/2006/relationships/image" Target="../media/image11240.png"/><Relationship Id="rId280" Type="http://schemas.openxmlformats.org/officeDocument/2006/relationships/customXml" Target="../ink/ink190.xml"/><Relationship Id="rId336" Type="http://schemas.openxmlformats.org/officeDocument/2006/relationships/customXml" Target="../ink/ink218.xml"/><Relationship Id="rId501" Type="http://schemas.openxmlformats.org/officeDocument/2006/relationships/customXml" Target="../ink/ink301.xml"/><Relationship Id="rId543" Type="http://schemas.openxmlformats.org/officeDocument/2006/relationships/image" Target="../media/image1326.png"/><Relationship Id="rId75" Type="http://schemas.openxmlformats.org/officeDocument/2006/relationships/image" Target="../media/image10990.png"/><Relationship Id="rId140" Type="http://schemas.openxmlformats.org/officeDocument/2006/relationships/customXml" Target="../ink/ink118.xml"/><Relationship Id="rId182" Type="http://schemas.openxmlformats.org/officeDocument/2006/relationships/image" Target="../media/image11490.png"/><Relationship Id="rId378" Type="http://schemas.openxmlformats.org/officeDocument/2006/relationships/customXml" Target="../ink/ink239.xml"/><Relationship Id="rId403" Type="http://schemas.openxmlformats.org/officeDocument/2006/relationships/image" Target="../media/image411.png"/><Relationship Id="rId585" Type="http://schemas.openxmlformats.org/officeDocument/2006/relationships/image" Target="../media/image1347.png"/><Relationship Id="rId6" Type="http://schemas.openxmlformats.org/officeDocument/2006/relationships/customXml" Target="../ink/ink51.xml"/><Relationship Id="rId238" Type="http://schemas.openxmlformats.org/officeDocument/2006/relationships/customXml" Target="../ink/ink169.xml"/><Relationship Id="rId445" Type="http://schemas.openxmlformats.org/officeDocument/2006/relationships/image" Target="../media/image1279.png"/><Relationship Id="rId487" Type="http://schemas.openxmlformats.org/officeDocument/2006/relationships/customXml" Target="../ink/ink294.xml"/><Relationship Id="rId291" Type="http://schemas.openxmlformats.org/officeDocument/2006/relationships/image" Target="../media/image12030.png"/><Relationship Id="rId305" Type="http://schemas.openxmlformats.org/officeDocument/2006/relationships/image" Target="../media/image12101.png"/><Relationship Id="rId347" Type="http://schemas.openxmlformats.org/officeDocument/2006/relationships/image" Target="../media/image12310.png"/><Relationship Id="rId512" Type="http://schemas.openxmlformats.org/officeDocument/2006/relationships/customXml" Target="../ink/ink307.xml"/><Relationship Id="rId44" Type="http://schemas.openxmlformats.org/officeDocument/2006/relationships/customXml" Target="../ink/ink70.xml"/><Relationship Id="rId86" Type="http://schemas.openxmlformats.org/officeDocument/2006/relationships/customXml" Target="../ink/ink91.xml"/><Relationship Id="rId151" Type="http://schemas.openxmlformats.org/officeDocument/2006/relationships/customXml" Target="../ink/ink124.xml"/><Relationship Id="rId389" Type="http://schemas.openxmlformats.org/officeDocument/2006/relationships/image" Target="../media/image1252.png"/><Relationship Id="rId554" Type="http://schemas.openxmlformats.org/officeDocument/2006/relationships/customXml" Target="../ink/ink328.xml"/><Relationship Id="rId193" Type="http://schemas.openxmlformats.org/officeDocument/2006/relationships/customXml" Target="../ink/ink146.xml"/><Relationship Id="rId207" Type="http://schemas.openxmlformats.org/officeDocument/2006/relationships/customXml" Target="../ink/ink153.xml"/><Relationship Id="rId249" Type="http://schemas.openxmlformats.org/officeDocument/2006/relationships/image" Target="../media/image11820.png"/><Relationship Id="rId414" Type="http://schemas.openxmlformats.org/officeDocument/2006/relationships/customXml" Target="../ink/ink257.xml"/><Relationship Id="rId456" Type="http://schemas.openxmlformats.org/officeDocument/2006/relationships/customXml" Target="../ink/ink278.xml"/><Relationship Id="rId498" Type="http://schemas.openxmlformats.org/officeDocument/2006/relationships/image" Target="../media/image1304.png"/><Relationship Id="rId13" Type="http://schemas.openxmlformats.org/officeDocument/2006/relationships/image" Target="../media/image10680.png"/><Relationship Id="rId109" Type="http://schemas.openxmlformats.org/officeDocument/2006/relationships/image" Target="../media/image11140.png"/><Relationship Id="rId260" Type="http://schemas.openxmlformats.org/officeDocument/2006/relationships/customXml" Target="../ink/ink180.xml"/><Relationship Id="rId316" Type="http://schemas.openxmlformats.org/officeDocument/2006/relationships/customXml" Target="../ink/ink208.xml"/><Relationship Id="rId523" Type="http://schemas.openxmlformats.org/officeDocument/2006/relationships/image" Target="../media/image1316.png"/><Relationship Id="rId55" Type="http://schemas.openxmlformats.org/officeDocument/2006/relationships/image" Target="../media/image10890.png"/><Relationship Id="rId97" Type="http://schemas.openxmlformats.org/officeDocument/2006/relationships/image" Target="../media/image11080.png"/><Relationship Id="rId120" Type="http://schemas.openxmlformats.org/officeDocument/2006/relationships/customXml" Target="../ink/ink108.xml"/><Relationship Id="rId358" Type="http://schemas.openxmlformats.org/officeDocument/2006/relationships/customXml" Target="../ink/ink229.xml"/><Relationship Id="rId565" Type="http://schemas.openxmlformats.org/officeDocument/2006/relationships/image" Target="../media/image1337.png"/><Relationship Id="rId162" Type="http://schemas.openxmlformats.org/officeDocument/2006/relationships/image" Target="../media/image11400.png"/><Relationship Id="rId218" Type="http://schemas.openxmlformats.org/officeDocument/2006/relationships/image" Target="../media/image11670.png"/><Relationship Id="rId425" Type="http://schemas.openxmlformats.org/officeDocument/2006/relationships/image" Target="../media/image1269.png"/><Relationship Id="rId467" Type="http://schemas.openxmlformats.org/officeDocument/2006/relationships/customXml" Target="../ink/ink284.xml"/><Relationship Id="rId271" Type="http://schemas.openxmlformats.org/officeDocument/2006/relationships/image" Target="../media/image11930.png"/><Relationship Id="rId24" Type="http://schemas.openxmlformats.org/officeDocument/2006/relationships/customXml" Target="../ink/ink60.xml"/><Relationship Id="rId66" Type="http://schemas.openxmlformats.org/officeDocument/2006/relationships/customXml" Target="../ink/ink81.xml"/><Relationship Id="rId131" Type="http://schemas.openxmlformats.org/officeDocument/2006/relationships/image" Target="../media/image11250.png"/><Relationship Id="rId327" Type="http://schemas.openxmlformats.org/officeDocument/2006/relationships/image" Target="../media/image12210.png"/><Relationship Id="rId369" Type="http://schemas.openxmlformats.org/officeDocument/2006/relationships/image" Target="../media/image1242.png"/><Relationship Id="rId534" Type="http://schemas.openxmlformats.org/officeDocument/2006/relationships/customXml" Target="../ink/ink318.xml"/><Relationship Id="rId576" Type="http://schemas.openxmlformats.org/officeDocument/2006/relationships/customXml" Target="../ink/ink339.xml"/><Relationship Id="rId173" Type="http://schemas.openxmlformats.org/officeDocument/2006/relationships/image" Target="../media/image11450.png"/><Relationship Id="rId229" Type="http://schemas.openxmlformats.org/officeDocument/2006/relationships/customXml" Target="../ink/ink164.xml"/><Relationship Id="rId380" Type="http://schemas.openxmlformats.org/officeDocument/2006/relationships/customXml" Target="../ink/ink240.xml"/><Relationship Id="rId436" Type="http://schemas.openxmlformats.org/officeDocument/2006/relationships/customXml" Target="../ink/ink268.xml"/><Relationship Id="rId240" Type="http://schemas.openxmlformats.org/officeDocument/2006/relationships/customXml" Target="../ink/ink170.xml"/><Relationship Id="rId478" Type="http://schemas.openxmlformats.org/officeDocument/2006/relationships/image" Target="../media/image1294.png"/><Relationship Id="rId35" Type="http://schemas.openxmlformats.org/officeDocument/2006/relationships/image" Target="../media/image10790.png"/><Relationship Id="rId77" Type="http://schemas.openxmlformats.org/officeDocument/2006/relationships/image" Target="../media/image11000.png"/><Relationship Id="rId100" Type="http://schemas.openxmlformats.org/officeDocument/2006/relationships/customXml" Target="../ink/ink98.xml"/><Relationship Id="rId282" Type="http://schemas.openxmlformats.org/officeDocument/2006/relationships/customXml" Target="../ink/ink191.xml"/><Relationship Id="rId338" Type="http://schemas.openxmlformats.org/officeDocument/2006/relationships/customXml" Target="../ink/ink219.xml"/><Relationship Id="rId503" Type="http://schemas.openxmlformats.org/officeDocument/2006/relationships/customXml" Target="../ink/ink302.xml"/><Relationship Id="rId545" Type="http://schemas.openxmlformats.org/officeDocument/2006/relationships/image" Target="../media/image1327.png"/><Relationship Id="rId587" Type="http://schemas.openxmlformats.org/officeDocument/2006/relationships/image" Target="../media/image1348.png"/><Relationship Id="rId8" Type="http://schemas.openxmlformats.org/officeDocument/2006/relationships/customXml" Target="../ink/ink52.xml"/><Relationship Id="rId142" Type="http://schemas.openxmlformats.org/officeDocument/2006/relationships/customXml" Target="../ink/ink119.xml"/><Relationship Id="rId184" Type="http://schemas.openxmlformats.org/officeDocument/2006/relationships/image" Target="../media/image11500.png"/><Relationship Id="rId391" Type="http://schemas.openxmlformats.org/officeDocument/2006/relationships/image" Target="../media/image1253.png"/><Relationship Id="rId405" Type="http://schemas.openxmlformats.org/officeDocument/2006/relationships/image" Target="../media/image1259.png"/><Relationship Id="rId447" Type="http://schemas.openxmlformats.org/officeDocument/2006/relationships/image" Target="../media/image1280.png"/><Relationship Id="rId251" Type="http://schemas.openxmlformats.org/officeDocument/2006/relationships/image" Target="../media/image11830.png"/><Relationship Id="rId489" Type="http://schemas.openxmlformats.org/officeDocument/2006/relationships/customXml" Target="../ink/ink295.xml"/><Relationship Id="rId46" Type="http://schemas.openxmlformats.org/officeDocument/2006/relationships/customXml" Target="../ink/ink71.xml"/><Relationship Id="rId293" Type="http://schemas.openxmlformats.org/officeDocument/2006/relationships/image" Target="../media/image12040.png"/><Relationship Id="rId307" Type="http://schemas.openxmlformats.org/officeDocument/2006/relationships/image" Target="../media/image12110.png"/><Relationship Id="rId349" Type="http://schemas.openxmlformats.org/officeDocument/2006/relationships/image" Target="../media/image12320.png"/><Relationship Id="rId514" Type="http://schemas.openxmlformats.org/officeDocument/2006/relationships/customXml" Target="../ink/ink308.xml"/><Relationship Id="rId556" Type="http://schemas.openxmlformats.org/officeDocument/2006/relationships/customXml" Target="../ink/ink329.xml"/><Relationship Id="rId88" Type="http://schemas.openxmlformats.org/officeDocument/2006/relationships/customXml" Target="../ink/ink92.xml"/><Relationship Id="rId111" Type="http://schemas.openxmlformats.org/officeDocument/2006/relationships/image" Target="../media/image11150.png"/><Relationship Id="rId153" Type="http://schemas.openxmlformats.org/officeDocument/2006/relationships/customXml" Target="../ink/ink125.xml"/><Relationship Id="rId195" Type="http://schemas.openxmlformats.org/officeDocument/2006/relationships/customXml" Target="../ink/ink147.xml"/><Relationship Id="rId209" Type="http://schemas.openxmlformats.org/officeDocument/2006/relationships/customXml" Target="../ink/ink154.xml"/><Relationship Id="rId360" Type="http://schemas.openxmlformats.org/officeDocument/2006/relationships/customXml" Target="../ink/ink230.xml"/><Relationship Id="rId416" Type="http://schemas.openxmlformats.org/officeDocument/2006/relationships/customXml" Target="../ink/ink258.xml"/><Relationship Id="rId220" Type="http://schemas.openxmlformats.org/officeDocument/2006/relationships/image" Target="../media/image11680.png"/><Relationship Id="rId458" Type="http://schemas.openxmlformats.org/officeDocument/2006/relationships/customXml" Target="../ink/ink279.xml"/><Relationship Id="rId15" Type="http://schemas.openxmlformats.org/officeDocument/2006/relationships/image" Target="../media/image10690.png"/><Relationship Id="rId57" Type="http://schemas.openxmlformats.org/officeDocument/2006/relationships/image" Target="../media/image10900.png"/><Relationship Id="rId262" Type="http://schemas.openxmlformats.org/officeDocument/2006/relationships/customXml" Target="../ink/ink181.xml"/><Relationship Id="rId318" Type="http://schemas.openxmlformats.org/officeDocument/2006/relationships/customXml" Target="../ink/ink209.xml"/><Relationship Id="rId525" Type="http://schemas.openxmlformats.org/officeDocument/2006/relationships/image" Target="../media/image1317.png"/><Relationship Id="rId567" Type="http://schemas.openxmlformats.org/officeDocument/2006/relationships/image" Target="../media/image1338.png"/><Relationship Id="rId99" Type="http://schemas.openxmlformats.org/officeDocument/2006/relationships/image" Target="../media/image11090.png"/><Relationship Id="rId122" Type="http://schemas.openxmlformats.org/officeDocument/2006/relationships/customXml" Target="../ink/ink109.xml"/><Relationship Id="rId164" Type="http://schemas.openxmlformats.org/officeDocument/2006/relationships/image" Target="../media/image11410.png"/><Relationship Id="rId371" Type="http://schemas.openxmlformats.org/officeDocument/2006/relationships/image" Target="../media/image1243.png"/><Relationship Id="rId427" Type="http://schemas.openxmlformats.org/officeDocument/2006/relationships/image" Target="../media/image1270.png"/><Relationship Id="rId469" Type="http://schemas.openxmlformats.org/officeDocument/2006/relationships/customXml" Target="../ink/ink285.xml"/><Relationship Id="rId26" Type="http://schemas.openxmlformats.org/officeDocument/2006/relationships/customXml" Target="../ink/ink61.xml"/><Relationship Id="rId231" Type="http://schemas.openxmlformats.org/officeDocument/2006/relationships/customXml" Target="../ink/ink165.xml"/><Relationship Id="rId273" Type="http://schemas.openxmlformats.org/officeDocument/2006/relationships/image" Target="../media/image11940.png"/><Relationship Id="rId329" Type="http://schemas.openxmlformats.org/officeDocument/2006/relationships/image" Target="../media/image12220.png"/><Relationship Id="rId480" Type="http://schemas.openxmlformats.org/officeDocument/2006/relationships/image" Target="../media/image1295.png"/><Relationship Id="rId536" Type="http://schemas.openxmlformats.org/officeDocument/2006/relationships/customXml" Target="../ink/ink319.xml"/><Relationship Id="rId68" Type="http://schemas.openxmlformats.org/officeDocument/2006/relationships/customXml" Target="../ink/ink82.xml"/><Relationship Id="rId133" Type="http://schemas.openxmlformats.org/officeDocument/2006/relationships/image" Target="../media/image11260.png"/><Relationship Id="rId175" Type="http://schemas.openxmlformats.org/officeDocument/2006/relationships/customXml" Target="../ink/ink137.xml"/><Relationship Id="rId340" Type="http://schemas.openxmlformats.org/officeDocument/2006/relationships/customXml" Target="../ink/ink220.xml"/><Relationship Id="rId578" Type="http://schemas.openxmlformats.org/officeDocument/2006/relationships/customXml" Target="../ink/ink340.xml"/><Relationship Id="rId200" Type="http://schemas.openxmlformats.org/officeDocument/2006/relationships/image" Target="../media/image11580.png"/><Relationship Id="rId382" Type="http://schemas.openxmlformats.org/officeDocument/2006/relationships/customXml" Target="../ink/ink241.xml"/><Relationship Id="rId438" Type="http://schemas.openxmlformats.org/officeDocument/2006/relationships/customXml" Target="../ink/ink269.xml"/><Relationship Id="rId242" Type="http://schemas.openxmlformats.org/officeDocument/2006/relationships/customXml" Target="../ink/ink171.xml"/><Relationship Id="rId284" Type="http://schemas.openxmlformats.org/officeDocument/2006/relationships/customXml" Target="../ink/ink192.xml"/><Relationship Id="rId491" Type="http://schemas.openxmlformats.org/officeDocument/2006/relationships/customXml" Target="../ink/ink296.xml"/><Relationship Id="rId505" Type="http://schemas.openxmlformats.org/officeDocument/2006/relationships/customXml" Target="../ink/ink303.xml"/><Relationship Id="rId37" Type="http://schemas.openxmlformats.org/officeDocument/2006/relationships/image" Target="../media/image10800.png"/><Relationship Id="rId79" Type="http://schemas.openxmlformats.org/officeDocument/2006/relationships/image" Target="../media/image11010.png"/><Relationship Id="rId102" Type="http://schemas.openxmlformats.org/officeDocument/2006/relationships/customXml" Target="../ink/ink99.xml"/><Relationship Id="rId144" Type="http://schemas.openxmlformats.org/officeDocument/2006/relationships/customXml" Target="../ink/ink120.xml"/><Relationship Id="rId547" Type="http://schemas.openxmlformats.org/officeDocument/2006/relationships/image" Target="../media/image1328.png"/><Relationship Id="rId90" Type="http://schemas.openxmlformats.org/officeDocument/2006/relationships/customXml" Target="../ink/ink93.xml"/><Relationship Id="rId186" Type="http://schemas.openxmlformats.org/officeDocument/2006/relationships/image" Target="../media/image11510.png"/><Relationship Id="rId351" Type="http://schemas.openxmlformats.org/officeDocument/2006/relationships/image" Target="../media/image12330.png"/><Relationship Id="rId393" Type="http://schemas.openxmlformats.org/officeDocument/2006/relationships/image" Target="../media/image1254.png"/><Relationship Id="rId407" Type="http://schemas.openxmlformats.org/officeDocument/2006/relationships/image" Target="../media/image1260.png"/><Relationship Id="rId449" Type="http://schemas.openxmlformats.org/officeDocument/2006/relationships/image" Target="../media/image1281.png"/><Relationship Id="rId211" Type="http://schemas.openxmlformats.org/officeDocument/2006/relationships/customXml" Target="../ink/ink155.xml"/><Relationship Id="rId253" Type="http://schemas.openxmlformats.org/officeDocument/2006/relationships/image" Target="../media/image11840.png"/><Relationship Id="rId295" Type="http://schemas.openxmlformats.org/officeDocument/2006/relationships/image" Target="../media/image12050.png"/><Relationship Id="rId309" Type="http://schemas.openxmlformats.org/officeDocument/2006/relationships/image" Target="../media/image12120.png"/><Relationship Id="rId460" Type="http://schemas.openxmlformats.org/officeDocument/2006/relationships/customXml" Target="../ink/ink280.xml"/><Relationship Id="rId516" Type="http://schemas.openxmlformats.org/officeDocument/2006/relationships/customXml" Target="../ink/ink309.xml"/><Relationship Id="rId48" Type="http://schemas.openxmlformats.org/officeDocument/2006/relationships/customXml" Target="../ink/ink72.xml"/><Relationship Id="rId113" Type="http://schemas.openxmlformats.org/officeDocument/2006/relationships/image" Target="../media/image11160.png"/><Relationship Id="rId320" Type="http://schemas.openxmlformats.org/officeDocument/2006/relationships/customXml" Target="../ink/ink210.xml"/><Relationship Id="rId558" Type="http://schemas.openxmlformats.org/officeDocument/2006/relationships/customXml" Target="../ink/ink330.xml"/><Relationship Id="rId155" Type="http://schemas.openxmlformats.org/officeDocument/2006/relationships/customXml" Target="../ink/ink126.xml"/><Relationship Id="rId197" Type="http://schemas.openxmlformats.org/officeDocument/2006/relationships/customXml" Target="../ink/ink148.xml"/><Relationship Id="rId362" Type="http://schemas.openxmlformats.org/officeDocument/2006/relationships/customXml" Target="../ink/ink231.xml"/><Relationship Id="rId418" Type="http://schemas.openxmlformats.org/officeDocument/2006/relationships/customXml" Target="../ink/ink259.xml"/><Relationship Id="rId222" Type="http://schemas.openxmlformats.org/officeDocument/2006/relationships/image" Target="../media/image11690.png"/><Relationship Id="rId264" Type="http://schemas.openxmlformats.org/officeDocument/2006/relationships/customXml" Target="../ink/ink182.xml"/><Relationship Id="rId471" Type="http://schemas.openxmlformats.org/officeDocument/2006/relationships/customXml" Target="../ink/ink286.xml"/><Relationship Id="rId17" Type="http://schemas.openxmlformats.org/officeDocument/2006/relationships/image" Target="../media/image10700.png"/><Relationship Id="rId59" Type="http://schemas.openxmlformats.org/officeDocument/2006/relationships/image" Target="../media/image10910.png"/><Relationship Id="rId124" Type="http://schemas.openxmlformats.org/officeDocument/2006/relationships/customXml" Target="../ink/ink110.xml"/><Relationship Id="rId527" Type="http://schemas.openxmlformats.org/officeDocument/2006/relationships/image" Target="../media/image1318.png"/><Relationship Id="rId569" Type="http://schemas.openxmlformats.org/officeDocument/2006/relationships/image" Target="../media/image1339.png"/><Relationship Id="rId70" Type="http://schemas.openxmlformats.org/officeDocument/2006/relationships/customXml" Target="../ink/ink83.xml"/><Relationship Id="rId166" Type="http://schemas.openxmlformats.org/officeDocument/2006/relationships/image" Target="../media/image11420.png"/><Relationship Id="rId331" Type="http://schemas.openxmlformats.org/officeDocument/2006/relationships/image" Target="../media/image12230.png"/><Relationship Id="rId373" Type="http://schemas.openxmlformats.org/officeDocument/2006/relationships/image" Target="../media/image1244.png"/><Relationship Id="rId429" Type="http://schemas.openxmlformats.org/officeDocument/2006/relationships/image" Target="../media/image1271.png"/><Relationship Id="rId580" Type="http://schemas.openxmlformats.org/officeDocument/2006/relationships/customXml" Target="../ink/ink341.xml"/><Relationship Id="rId1" Type="http://schemas.openxmlformats.org/officeDocument/2006/relationships/slideLayout" Target="../slideLayouts/slideLayout1.xml"/><Relationship Id="rId233" Type="http://schemas.openxmlformats.org/officeDocument/2006/relationships/customXml" Target="../ink/ink166.xml"/><Relationship Id="rId440" Type="http://schemas.openxmlformats.org/officeDocument/2006/relationships/customXml" Target="../ink/ink270.xml"/><Relationship Id="rId28" Type="http://schemas.openxmlformats.org/officeDocument/2006/relationships/customXml" Target="../ink/ink62.xml"/><Relationship Id="rId275" Type="http://schemas.openxmlformats.org/officeDocument/2006/relationships/image" Target="../media/image11950.png"/><Relationship Id="rId300" Type="http://schemas.openxmlformats.org/officeDocument/2006/relationships/customXml" Target="../ink/ink200.xml"/><Relationship Id="rId482" Type="http://schemas.openxmlformats.org/officeDocument/2006/relationships/image" Target="../media/image1296.png"/><Relationship Id="rId538" Type="http://schemas.openxmlformats.org/officeDocument/2006/relationships/customXml" Target="../ink/ink320.xml"/><Relationship Id="rId81" Type="http://schemas.openxmlformats.org/officeDocument/2006/relationships/image" Target="../media/image11020.png"/><Relationship Id="rId135" Type="http://schemas.openxmlformats.org/officeDocument/2006/relationships/image" Target="../media/image11270.png"/><Relationship Id="rId177" Type="http://schemas.openxmlformats.org/officeDocument/2006/relationships/customXml" Target="../ink/ink138.xml"/><Relationship Id="rId342" Type="http://schemas.openxmlformats.org/officeDocument/2006/relationships/customXml" Target="../ink/ink221.xml"/><Relationship Id="rId384" Type="http://schemas.openxmlformats.org/officeDocument/2006/relationships/customXml" Target="../ink/ink242.xml"/><Relationship Id="rId202" Type="http://schemas.openxmlformats.org/officeDocument/2006/relationships/image" Target="../media/image11590.png"/><Relationship Id="rId244" Type="http://schemas.openxmlformats.org/officeDocument/2006/relationships/customXml" Target="../ink/ink172.xml"/><Relationship Id="rId39" Type="http://schemas.openxmlformats.org/officeDocument/2006/relationships/image" Target="../media/image10810.png"/><Relationship Id="rId286" Type="http://schemas.openxmlformats.org/officeDocument/2006/relationships/customXml" Target="../ink/ink193.xml"/><Relationship Id="rId451" Type="http://schemas.openxmlformats.org/officeDocument/2006/relationships/image" Target="../media/image1282.png"/><Relationship Id="rId493" Type="http://schemas.openxmlformats.org/officeDocument/2006/relationships/customXml" Target="../ink/ink297.xml"/><Relationship Id="rId507" Type="http://schemas.openxmlformats.org/officeDocument/2006/relationships/customXml" Target="../ink/ink304.xml"/><Relationship Id="rId549" Type="http://schemas.openxmlformats.org/officeDocument/2006/relationships/image" Target="../media/image1329.png"/><Relationship Id="rId50" Type="http://schemas.openxmlformats.org/officeDocument/2006/relationships/customXml" Target="../ink/ink73.xml"/><Relationship Id="rId104" Type="http://schemas.openxmlformats.org/officeDocument/2006/relationships/customXml" Target="../ink/ink100.xml"/><Relationship Id="rId146" Type="http://schemas.openxmlformats.org/officeDocument/2006/relationships/image" Target="../media/image11320.png"/><Relationship Id="rId188" Type="http://schemas.openxmlformats.org/officeDocument/2006/relationships/image" Target="../media/image11520.png"/><Relationship Id="rId311" Type="http://schemas.openxmlformats.org/officeDocument/2006/relationships/image" Target="../media/image12130.png"/><Relationship Id="rId353" Type="http://schemas.openxmlformats.org/officeDocument/2006/relationships/image" Target="../media/image12340.png"/><Relationship Id="rId395" Type="http://schemas.openxmlformats.org/officeDocument/2006/relationships/image" Target="../media/image1255.png"/><Relationship Id="rId409" Type="http://schemas.openxmlformats.org/officeDocument/2006/relationships/image" Target="../media/image1261.png"/><Relationship Id="rId560" Type="http://schemas.openxmlformats.org/officeDocument/2006/relationships/customXml" Target="../ink/ink331.xml"/><Relationship Id="rId92" Type="http://schemas.openxmlformats.org/officeDocument/2006/relationships/customXml" Target="../ink/ink94.xml"/><Relationship Id="rId213" Type="http://schemas.openxmlformats.org/officeDocument/2006/relationships/customXml" Target="../ink/ink156.xml"/><Relationship Id="rId420" Type="http://schemas.openxmlformats.org/officeDocument/2006/relationships/customXml" Target="../ink/ink260.xml"/><Relationship Id="rId255" Type="http://schemas.openxmlformats.org/officeDocument/2006/relationships/image" Target="../media/image11850.png"/><Relationship Id="rId297" Type="http://schemas.openxmlformats.org/officeDocument/2006/relationships/image" Target="../media/image12060.png"/><Relationship Id="rId462" Type="http://schemas.openxmlformats.org/officeDocument/2006/relationships/customXml" Target="../ink/ink281.xml"/><Relationship Id="rId518" Type="http://schemas.openxmlformats.org/officeDocument/2006/relationships/customXml" Target="../ink/ink310.xml"/><Relationship Id="rId115" Type="http://schemas.openxmlformats.org/officeDocument/2006/relationships/image" Target="../media/image11170.png"/><Relationship Id="rId157" Type="http://schemas.openxmlformats.org/officeDocument/2006/relationships/customXml" Target="../ink/ink127.xml"/><Relationship Id="rId322" Type="http://schemas.openxmlformats.org/officeDocument/2006/relationships/customXml" Target="../ink/ink211.xml"/><Relationship Id="rId364" Type="http://schemas.openxmlformats.org/officeDocument/2006/relationships/customXml" Target="../ink/ink232.xml"/><Relationship Id="rId61" Type="http://schemas.openxmlformats.org/officeDocument/2006/relationships/image" Target="../media/image10920.png"/><Relationship Id="rId199" Type="http://schemas.openxmlformats.org/officeDocument/2006/relationships/customXml" Target="../ink/ink149.xml"/><Relationship Id="rId571" Type="http://schemas.openxmlformats.org/officeDocument/2006/relationships/image" Target="../media/image1340.png"/><Relationship Id="rId19" Type="http://schemas.openxmlformats.org/officeDocument/2006/relationships/image" Target="../media/image10710.png"/><Relationship Id="rId224" Type="http://schemas.openxmlformats.org/officeDocument/2006/relationships/image" Target="../media/image11700.png"/><Relationship Id="rId266" Type="http://schemas.openxmlformats.org/officeDocument/2006/relationships/customXml" Target="../ink/ink183.xml"/><Relationship Id="rId431" Type="http://schemas.openxmlformats.org/officeDocument/2006/relationships/image" Target="../media/image1272.png"/><Relationship Id="rId473" Type="http://schemas.openxmlformats.org/officeDocument/2006/relationships/customXml" Target="../ink/ink287.xml"/><Relationship Id="rId529" Type="http://schemas.openxmlformats.org/officeDocument/2006/relationships/image" Target="../media/image1319.png"/><Relationship Id="rId30" Type="http://schemas.openxmlformats.org/officeDocument/2006/relationships/customXml" Target="../ink/ink63.xml"/><Relationship Id="rId126" Type="http://schemas.openxmlformats.org/officeDocument/2006/relationships/customXml" Target="../ink/ink111.xml"/><Relationship Id="rId168" Type="http://schemas.openxmlformats.org/officeDocument/2006/relationships/image" Target="../media/image11430.png"/><Relationship Id="rId333" Type="http://schemas.openxmlformats.org/officeDocument/2006/relationships/image" Target="../media/image12240.png"/><Relationship Id="rId540" Type="http://schemas.openxmlformats.org/officeDocument/2006/relationships/customXml" Target="../ink/ink321.xml"/><Relationship Id="rId72" Type="http://schemas.openxmlformats.org/officeDocument/2006/relationships/customXml" Target="../ink/ink84.xml"/><Relationship Id="rId375" Type="http://schemas.openxmlformats.org/officeDocument/2006/relationships/image" Target="../media/image1245.png"/><Relationship Id="rId582" Type="http://schemas.openxmlformats.org/officeDocument/2006/relationships/customXml" Target="../ink/ink342.xml"/><Relationship Id="rId3" Type="http://schemas.openxmlformats.org/officeDocument/2006/relationships/image" Target="../media/image12100.png"/><Relationship Id="rId235" Type="http://schemas.openxmlformats.org/officeDocument/2006/relationships/customXml" Target="../ink/ink167.xml"/><Relationship Id="rId277" Type="http://schemas.openxmlformats.org/officeDocument/2006/relationships/image" Target="../media/image11960.png"/><Relationship Id="rId400" Type="http://schemas.openxmlformats.org/officeDocument/2006/relationships/customXml" Target="../ink/ink250.xml"/><Relationship Id="rId442" Type="http://schemas.openxmlformats.org/officeDocument/2006/relationships/customXml" Target="../ink/ink271.xml"/><Relationship Id="rId484" Type="http://schemas.openxmlformats.org/officeDocument/2006/relationships/image" Target="../media/image1297.png"/><Relationship Id="rId137" Type="http://schemas.openxmlformats.org/officeDocument/2006/relationships/image" Target="../media/image11280.png"/><Relationship Id="rId302" Type="http://schemas.openxmlformats.org/officeDocument/2006/relationships/customXml" Target="../ink/ink201.xml"/><Relationship Id="rId344" Type="http://schemas.openxmlformats.org/officeDocument/2006/relationships/customXml" Target="../ink/ink222.xml"/><Relationship Id="rId41" Type="http://schemas.openxmlformats.org/officeDocument/2006/relationships/image" Target="../media/image10820.png"/><Relationship Id="rId83" Type="http://schemas.openxmlformats.org/officeDocument/2006/relationships/image" Target="../media/image11030.png"/><Relationship Id="rId179" Type="http://schemas.openxmlformats.org/officeDocument/2006/relationships/customXml" Target="../ink/ink139.xml"/><Relationship Id="rId386" Type="http://schemas.openxmlformats.org/officeDocument/2006/relationships/customXml" Target="../ink/ink243.xml"/><Relationship Id="rId551" Type="http://schemas.openxmlformats.org/officeDocument/2006/relationships/image" Target="../media/image1330.png"/><Relationship Id="rId190" Type="http://schemas.openxmlformats.org/officeDocument/2006/relationships/image" Target="../media/image11530.png"/><Relationship Id="rId204" Type="http://schemas.openxmlformats.org/officeDocument/2006/relationships/image" Target="../media/image11600.png"/><Relationship Id="rId246" Type="http://schemas.openxmlformats.org/officeDocument/2006/relationships/customXml" Target="../ink/ink173.xml"/><Relationship Id="rId288" Type="http://schemas.openxmlformats.org/officeDocument/2006/relationships/customXml" Target="../ink/ink194.xml"/><Relationship Id="rId411" Type="http://schemas.openxmlformats.org/officeDocument/2006/relationships/image" Target="../media/image1262.png"/><Relationship Id="rId453" Type="http://schemas.openxmlformats.org/officeDocument/2006/relationships/image" Target="../media/image1283.png"/><Relationship Id="rId509" Type="http://schemas.openxmlformats.org/officeDocument/2006/relationships/image" Target="../media/image1309.png"/><Relationship Id="rId106" Type="http://schemas.openxmlformats.org/officeDocument/2006/relationships/customXml" Target="../ink/ink101.xml"/><Relationship Id="rId313" Type="http://schemas.openxmlformats.org/officeDocument/2006/relationships/image" Target="../media/image12140.png"/><Relationship Id="rId495" Type="http://schemas.openxmlformats.org/officeDocument/2006/relationships/customXml" Target="../ink/ink298.xml"/><Relationship Id="rId10" Type="http://schemas.openxmlformats.org/officeDocument/2006/relationships/customXml" Target="../ink/ink53.xml"/><Relationship Id="rId52" Type="http://schemas.openxmlformats.org/officeDocument/2006/relationships/customXml" Target="../ink/ink74.xml"/><Relationship Id="rId94" Type="http://schemas.openxmlformats.org/officeDocument/2006/relationships/customXml" Target="../ink/ink95.xml"/><Relationship Id="rId148" Type="http://schemas.openxmlformats.org/officeDocument/2006/relationships/image" Target="../media/image11330.png"/><Relationship Id="rId355" Type="http://schemas.openxmlformats.org/officeDocument/2006/relationships/image" Target="../media/image1235.png"/><Relationship Id="rId397" Type="http://schemas.openxmlformats.org/officeDocument/2006/relationships/image" Target="../media/image1256.png"/><Relationship Id="rId520" Type="http://schemas.openxmlformats.org/officeDocument/2006/relationships/customXml" Target="../ink/ink311.xml"/><Relationship Id="rId562" Type="http://schemas.openxmlformats.org/officeDocument/2006/relationships/customXml" Target="../ink/ink332.xml"/><Relationship Id="rId215" Type="http://schemas.openxmlformats.org/officeDocument/2006/relationships/customXml" Target="../ink/ink157.xml"/><Relationship Id="rId257" Type="http://schemas.openxmlformats.org/officeDocument/2006/relationships/image" Target="../media/image11860.png"/><Relationship Id="rId422" Type="http://schemas.openxmlformats.org/officeDocument/2006/relationships/customXml" Target="../ink/ink261.xml"/><Relationship Id="rId464" Type="http://schemas.openxmlformats.org/officeDocument/2006/relationships/image" Target="../media/image1287.png"/><Relationship Id="rId299" Type="http://schemas.openxmlformats.org/officeDocument/2006/relationships/image" Target="../media/image12070.png"/><Relationship Id="rId63" Type="http://schemas.openxmlformats.org/officeDocument/2006/relationships/image" Target="../media/image10930.png"/><Relationship Id="rId159" Type="http://schemas.openxmlformats.org/officeDocument/2006/relationships/customXml" Target="../ink/ink128.xml"/><Relationship Id="rId366" Type="http://schemas.openxmlformats.org/officeDocument/2006/relationships/customXml" Target="../ink/ink233.xml"/><Relationship Id="rId573" Type="http://schemas.openxmlformats.org/officeDocument/2006/relationships/image" Target="../media/image1341.png"/><Relationship Id="rId226" Type="http://schemas.openxmlformats.org/officeDocument/2006/relationships/image" Target="../media/image11710.png"/><Relationship Id="rId433" Type="http://schemas.openxmlformats.org/officeDocument/2006/relationships/image" Target="../media/image1273.png"/><Relationship Id="rId74" Type="http://schemas.openxmlformats.org/officeDocument/2006/relationships/customXml" Target="../ink/ink85.xml"/><Relationship Id="rId377" Type="http://schemas.openxmlformats.org/officeDocument/2006/relationships/image" Target="../media/image1246.png"/><Relationship Id="rId500" Type="http://schemas.openxmlformats.org/officeDocument/2006/relationships/image" Target="../media/image1305.png"/><Relationship Id="rId584" Type="http://schemas.openxmlformats.org/officeDocument/2006/relationships/customXml" Target="../ink/ink343.xml"/><Relationship Id="rId5" Type="http://schemas.openxmlformats.org/officeDocument/2006/relationships/image" Target="../media/image10640.png"/><Relationship Id="rId237" Type="http://schemas.openxmlformats.org/officeDocument/2006/relationships/image" Target="../media/image11760.png"/><Relationship Id="rId444" Type="http://schemas.openxmlformats.org/officeDocument/2006/relationships/customXml" Target="../ink/ink272.xml"/><Relationship Id="rId290" Type="http://schemas.openxmlformats.org/officeDocument/2006/relationships/customXml" Target="../ink/ink195.xml"/><Relationship Id="rId304" Type="http://schemas.openxmlformats.org/officeDocument/2006/relationships/customXml" Target="../ink/ink202.xml"/><Relationship Id="rId388" Type="http://schemas.openxmlformats.org/officeDocument/2006/relationships/customXml" Target="../ink/ink244.xml"/><Relationship Id="rId511" Type="http://schemas.openxmlformats.org/officeDocument/2006/relationships/image" Target="../media/image1310.png"/><Relationship Id="rId85" Type="http://schemas.openxmlformats.org/officeDocument/2006/relationships/image" Target="../media/image11040.png"/><Relationship Id="rId150" Type="http://schemas.openxmlformats.org/officeDocument/2006/relationships/image" Target="../media/image11340.png"/><Relationship Id="rId248" Type="http://schemas.openxmlformats.org/officeDocument/2006/relationships/customXml" Target="../ink/ink174.xml"/><Relationship Id="rId455" Type="http://schemas.openxmlformats.org/officeDocument/2006/relationships/image" Target="../media/image1284.png"/><Relationship Id="rId12" Type="http://schemas.openxmlformats.org/officeDocument/2006/relationships/customXml" Target="../ink/ink54.xml"/><Relationship Id="rId108" Type="http://schemas.openxmlformats.org/officeDocument/2006/relationships/customXml" Target="../ink/ink102.xml"/><Relationship Id="rId315" Type="http://schemas.openxmlformats.org/officeDocument/2006/relationships/image" Target="../media/image12150.png"/><Relationship Id="rId522" Type="http://schemas.openxmlformats.org/officeDocument/2006/relationships/customXml" Target="../ink/ink312.xml"/><Relationship Id="rId96" Type="http://schemas.openxmlformats.org/officeDocument/2006/relationships/customXml" Target="../ink/ink96.xml"/><Relationship Id="rId161" Type="http://schemas.openxmlformats.org/officeDocument/2006/relationships/customXml" Target="../ink/ink129.xml"/><Relationship Id="rId399" Type="http://schemas.openxmlformats.org/officeDocument/2006/relationships/image" Target="../media/image1257.png"/><Relationship Id="rId259" Type="http://schemas.openxmlformats.org/officeDocument/2006/relationships/image" Target="../media/image11870.png"/><Relationship Id="rId466" Type="http://schemas.openxmlformats.org/officeDocument/2006/relationships/image" Target="../media/image1288.png"/><Relationship Id="rId23" Type="http://schemas.openxmlformats.org/officeDocument/2006/relationships/image" Target="../media/image10730.png"/><Relationship Id="rId119" Type="http://schemas.openxmlformats.org/officeDocument/2006/relationships/image" Target="../media/image11190.png"/><Relationship Id="rId326" Type="http://schemas.openxmlformats.org/officeDocument/2006/relationships/customXml" Target="../ink/ink213.xml"/><Relationship Id="rId533" Type="http://schemas.openxmlformats.org/officeDocument/2006/relationships/image" Target="../media/image1321.png"/><Relationship Id="rId172" Type="http://schemas.openxmlformats.org/officeDocument/2006/relationships/customXml" Target="../ink/ink135.xml"/><Relationship Id="rId477" Type="http://schemas.openxmlformats.org/officeDocument/2006/relationships/customXml" Target="../ink/ink289.xml"/><Relationship Id="rId337" Type="http://schemas.openxmlformats.org/officeDocument/2006/relationships/image" Target="../media/image12260.png"/><Relationship Id="rId34" Type="http://schemas.openxmlformats.org/officeDocument/2006/relationships/customXml" Target="../ink/ink65.xml"/><Relationship Id="rId544" Type="http://schemas.openxmlformats.org/officeDocument/2006/relationships/customXml" Target="../ink/ink323.xml"/><Relationship Id="rId183" Type="http://schemas.openxmlformats.org/officeDocument/2006/relationships/customXml" Target="../ink/ink141.xml"/><Relationship Id="rId390" Type="http://schemas.openxmlformats.org/officeDocument/2006/relationships/customXml" Target="../ink/ink245.xml"/><Relationship Id="rId404" Type="http://schemas.openxmlformats.org/officeDocument/2006/relationships/customXml" Target="../ink/ink252.xml"/></Relationships>
</file>

<file path=ppt/slides/_rels/slide5.xml.rels><?xml version="1.0" encoding="UTF-8" standalone="yes"?>
<Relationships xmlns="http://schemas.openxmlformats.org/package/2006/relationships"><Relationship Id="rId26" Type="http://schemas.openxmlformats.org/officeDocument/2006/relationships/image" Target="../media/image1358.png"/><Relationship Id="rId21" Type="http://schemas.openxmlformats.org/officeDocument/2006/relationships/customXml" Target="../ink/ink354.xml"/><Relationship Id="rId42" Type="http://schemas.openxmlformats.org/officeDocument/2006/relationships/image" Target="../media/image1366.png"/><Relationship Id="rId47" Type="http://schemas.openxmlformats.org/officeDocument/2006/relationships/customXml" Target="../ink/ink367.xml"/><Relationship Id="rId63" Type="http://schemas.openxmlformats.org/officeDocument/2006/relationships/customXml" Target="../ink/ink375.xml"/><Relationship Id="rId68" Type="http://schemas.openxmlformats.org/officeDocument/2006/relationships/image" Target="../media/image1379.png"/><Relationship Id="rId84" Type="http://schemas.openxmlformats.org/officeDocument/2006/relationships/image" Target="../media/image1387.png"/><Relationship Id="rId89" Type="http://schemas.openxmlformats.org/officeDocument/2006/relationships/customXml" Target="../ink/ink388.xml"/><Relationship Id="rId16" Type="http://schemas.openxmlformats.org/officeDocument/2006/relationships/image" Target="../media/image1353.png"/><Relationship Id="rId11" Type="http://schemas.openxmlformats.org/officeDocument/2006/relationships/customXml" Target="../ink/ink349.xml"/><Relationship Id="rId32" Type="http://schemas.openxmlformats.org/officeDocument/2006/relationships/image" Target="../media/image1361.png"/><Relationship Id="rId37" Type="http://schemas.openxmlformats.org/officeDocument/2006/relationships/customXml" Target="../ink/ink362.xml"/><Relationship Id="rId53" Type="http://schemas.openxmlformats.org/officeDocument/2006/relationships/customXml" Target="../ink/ink370.xml"/><Relationship Id="rId58" Type="http://schemas.openxmlformats.org/officeDocument/2006/relationships/image" Target="../media/image1374.png"/><Relationship Id="rId74" Type="http://schemas.openxmlformats.org/officeDocument/2006/relationships/image" Target="../media/image1382.png"/><Relationship Id="rId79" Type="http://schemas.openxmlformats.org/officeDocument/2006/relationships/customXml" Target="../ink/ink383.xml"/><Relationship Id="rId102" Type="http://schemas.openxmlformats.org/officeDocument/2006/relationships/image" Target="../media/image1396.png"/><Relationship Id="rId5" Type="http://schemas.openxmlformats.org/officeDocument/2006/relationships/customXml" Target="../ink/ink346.xml"/><Relationship Id="rId90" Type="http://schemas.openxmlformats.org/officeDocument/2006/relationships/image" Target="../media/image1390.png"/><Relationship Id="rId95" Type="http://schemas.openxmlformats.org/officeDocument/2006/relationships/customXml" Target="../ink/ink391.xml"/><Relationship Id="rId22" Type="http://schemas.openxmlformats.org/officeDocument/2006/relationships/image" Target="../media/image1356.png"/><Relationship Id="rId27" Type="http://schemas.openxmlformats.org/officeDocument/2006/relationships/customXml" Target="../ink/ink357.xml"/><Relationship Id="rId43" Type="http://schemas.openxmlformats.org/officeDocument/2006/relationships/customXml" Target="../ink/ink365.xml"/><Relationship Id="rId48" Type="http://schemas.openxmlformats.org/officeDocument/2006/relationships/image" Target="../media/image1369.png"/><Relationship Id="rId64" Type="http://schemas.openxmlformats.org/officeDocument/2006/relationships/image" Target="../media/image1377.png"/><Relationship Id="rId69" Type="http://schemas.openxmlformats.org/officeDocument/2006/relationships/customXml" Target="../ink/ink378.xml"/><Relationship Id="rId80" Type="http://schemas.openxmlformats.org/officeDocument/2006/relationships/image" Target="../media/image1385.png"/><Relationship Id="rId85" Type="http://schemas.openxmlformats.org/officeDocument/2006/relationships/customXml" Target="../ink/ink386.xml"/><Relationship Id="rId12" Type="http://schemas.openxmlformats.org/officeDocument/2006/relationships/image" Target="../media/image1351.png"/><Relationship Id="rId17" Type="http://schemas.openxmlformats.org/officeDocument/2006/relationships/customXml" Target="../ink/ink352.xml"/><Relationship Id="rId33" Type="http://schemas.openxmlformats.org/officeDocument/2006/relationships/customXml" Target="../ink/ink360.xml"/><Relationship Id="rId38" Type="http://schemas.openxmlformats.org/officeDocument/2006/relationships/image" Target="../media/image1364.png"/><Relationship Id="rId59" Type="http://schemas.openxmlformats.org/officeDocument/2006/relationships/customXml" Target="../ink/ink373.xml"/><Relationship Id="rId103" Type="http://schemas.openxmlformats.org/officeDocument/2006/relationships/customXml" Target="../ink/ink395.xml"/><Relationship Id="rId20" Type="http://schemas.openxmlformats.org/officeDocument/2006/relationships/image" Target="../media/image1355.png"/><Relationship Id="rId41" Type="http://schemas.openxmlformats.org/officeDocument/2006/relationships/customXml" Target="../ink/ink364.xml"/><Relationship Id="rId54" Type="http://schemas.openxmlformats.org/officeDocument/2006/relationships/image" Target="../media/image1372.png"/><Relationship Id="rId62" Type="http://schemas.openxmlformats.org/officeDocument/2006/relationships/image" Target="../media/image1376.png"/><Relationship Id="rId70" Type="http://schemas.openxmlformats.org/officeDocument/2006/relationships/image" Target="../media/image1380.png"/><Relationship Id="rId75" Type="http://schemas.openxmlformats.org/officeDocument/2006/relationships/customXml" Target="../ink/ink381.xml"/><Relationship Id="rId83" Type="http://schemas.openxmlformats.org/officeDocument/2006/relationships/customXml" Target="../ink/ink385.xml"/><Relationship Id="rId88" Type="http://schemas.openxmlformats.org/officeDocument/2006/relationships/image" Target="../media/image1389.png"/><Relationship Id="rId91" Type="http://schemas.openxmlformats.org/officeDocument/2006/relationships/customXml" Target="../ink/ink389.xml"/><Relationship Id="rId96" Type="http://schemas.openxmlformats.org/officeDocument/2006/relationships/image" Target="../media/image1393.png"/><Relationship Id="rId1" Type="http://schemas.openxmlformats.org/officeDocument/2006/relationships/slideLayout" Target="../slideLayouts/slideLayout1.xml"/><Relationship Id="rId6" Type="http://schemas.openxmlformats.org/officeDocument/2006/relationships/image" Target="../media/image13480.png"/><Relationship Id="rId15" Type="http://schemas.openxmlformats.org/officeDocument/2006/relationships/customXml" Target="../ink/ink351.xml"/><Relationship Id="rId23" Type="http://schemas.openxmlformats.org/officeDocument/2006/relationships/customXml" Target="../ink/ink355.xml"/><Relationship Id="rId28" Type="http://schemas.openxmlformats.org/officeDocument/2006/relationships/image" Target="../media/image1359.png"/><Relationship Id="rId36" Type="http://schemas.openxmlformats.org/officeDocument/2006/relationships/image" Target="../media/image1363.png"/><Relationship Id="rId49" Type="http://schemas.openxmlformats.org/officeDocument/2006/relationships/customXml" Target="../ink/ink368.xml"/><Relationship Id="rId57" Type="http://schemas.openxmlformats.org/officeDocument/2006/relationships/customXml" Target="../ink/ink372.xml"/><Relationship Id="rId106" Type="http://schemas.openxmlformats.org/officeDocument/2006/relationships/image" Target="../media/image1398.png"/><Relationship Id="rId10" Type="http://schemas.openxmlformats.org/officeDocument/2006/relationships/image" Target="../media/image1350.png"/><Relationship Id="rId31" Type="http://schemas.openxmlformats.org/officeDocument/2006/relationships/customXml" Target="../ink/ink359.xml"/><Relationship Id="rId44" Type="http://schemas.openxmlformats.org/officeDocument/2006/relationships/image" Target="../media/image1367.png"/><Relationship Id="rId52" Type="http://schemas.openxmlformats.org/officeDocument/2006/relationships/image" Target="../media/image1371.png"/><Relationship Id="rId60" Type="http://schemas.openxmlformats.org/officeDocument/2006/relationships/image" Target="../media/image1375.png"/><Relationship Id="rId65" Type="http://schemas.openxmlformats.org/officeDocument/2006/relationships/customXml" Target="../ink/ink376.xml"/><Relationship Id="rId73" Type="http://schemas.openxmlformats.org/officeDocument/2006/relationships/customXml" Target="../ink/ink380.xml"/><Relationship Id="rId78" Type="http://schemas.openxmlformats.org/officeDocument/2006/relationships/image" Target="../media/image1384.png"/><Relationship Id="rId81" Type="http://schemas.openxmlformats.org/officeDocument/2006/relationships/customXml" Target="../ink/ink384.xml"/><Relationship Id="rId86" Type="http://schemas.openxmlformats.org/officeDocument/2006/relationships/image" Target="../media/image1388.png"/><Relationship Id="rId94" Type="http://schemas.openxmlformats.org/officeDocument/2006/relationships/image" Target="../media/image1392.png"/><Relationship Id="rId99" Type="http://schemas.openxmlformats.org/officeDocument/2006/relationships/customXml" Target="../ink/ink393.xml"/><Relationship Id="rId101" Type="http://schemas.openxmlformats.org/officeDocument/2006/relationships/customXml" Target="../ink/ink394.xml"/><Relationship Id="rId4" Type="http://schemas.openxmlformats.org/officeDocument/2006/relationships/image" Target="../media/image13470.png"/><Relationship Id="rId9" Type="http://schemas.openxmlformats.org/officeDocument/2006/relationships/customXml" Target="../ink/ink348.xml"/><Relationship Id="rId13" Type="http://schemas.openxmlformats.org/officeDocument/2006/relationships/customXml" Target="../ink/ink350.xml"/><Relationship Id="rId18" Type="http://schemas.openxmlformats.org/officeDocument/2006/relationships/image" Target="../media/image1354.png"/><Relationship Id="rId39" Type="http://schemas.openxmlformats.org/officeDocument/2006/relationships/customXml" Target="../ink/ink363.xml"/><Relationship Id="rId34" Type="http://schemas.openxmlformats.org/officeDocument/2006/relationships/image" Target="../media/image1362.png"/><Relationship Id="rId50" Type="http://schemas.openxmlformats.org/officeDocument/2006/relationships/image" Target="../media/image1370.png"/><Relationship Id="rId55" Type="http://schemas.openxmlformats.org/officeDocument/2006/relationships/customXml" Target="../ink/ink371.xml"/><Relationship Id="rId76" Type="http://schemas.openxmlformats.org/officeDocument/2006/relationships/image" Target="../media/image1383.png"/><Relationship Id="rId97" Type="http://schemas.openxmlformats.org/officeDocument/2006/relationships/customXml" Target="../ink/ink392.xml"/><Relationship Id="rId104" Type="http://schemas.openxmlformats.org/officeDocument/2006/relationships/image" Target="../media/image1397.png"/><Relationship Id="rId7" Type="http://schemas.openxmlformats.org/officeDocument/2006/relationships/customXml" Target="../ink/ink347.xml"/><Relationship Id="rId71" Type="http://schemas.openxmlformats.org/officeDocument/2006/relationships/customXml" Target="../ink/ink379.xml"/><Relationship Id="rId92" Type="http://schemas.openxmlformats.org/officeDocument/2006/relationships/image" Target="../media/image1391.png"/><Relationship Id="rId2" Type="http://schemas.openxmlformats.org/officeDocument/2006/relationships/image" Target="../media/image13460.png"/><Relationship Id="rId29" Type="http://schemas.openxmlformats.org/officeDocument/2006/relationships/customXml" Target="../ink/ink358.xml"/><Relationship Id="rId24" Type="http://schemas.openxmlformats.org/officeDocument/2006/relationships/image" Target="../media/image1357.png"/><Relationship Id="rId40" Type="http://schemas.openxmlformats.org/officeDocument/2006/relationships/image" Target="../media/image1365.png"/><Relationship Id="rId45" Type="http://schemas.openxmlformats.org/officeDocument/2006/relationships/customXml" Target="../ink/ink366.xml"/><Relationship Id="rId66" Type="http://schemas.openxmlformats.org/officeDocument/2006/relationships/image" Target="../media/image1378.png"/><Relationship Id="rId87" Type="http://schemas.openxmlformats.org/officeDocument/2006/relationships/customXml" Target="../ink/ink387.xml"/><Relationship Id="rId61" Type="http://schemas.openxmlformats.org/officeDocument/2006/relationships/customXml" Target="../ink/ink374.xml"/><Relationship Id="rId82" Type="http://schemas.openxmlformats.org/officeDocument/2006/relationships/image" Target="../media/image1386.png"/><Relationship Id="rId19" Type="http://schemas.openxmlformats.org/officeDocument/2006/relationships/customXml" Target="../ink/ink353.xml"/><Relationship Id="rId14" Type="http://schemas.openxmlformats.org/officeDocument/2006/relationships/image" Target="../media/image1352.png"/><Relationship Id="rId30" Type="http://schemas.openxmlformats.org/officeDocument/2006/relationships/image" Target="../media/image1360.png"/><Relationship Id="rId35" Type="http://schemas.openxmlformats.org/officeDocument/2006/relationships/customXml" Target="../ink/ink361.xml"/><Relationship Id="rId56" Type="http://schemas.openxmlformats.org/officeDocument/2006/relationships/image" Target="../media/image1373.png"/><Relationship Id="rId77" Type="http://schemas.openxmlformats.org/officeDocument/2006/relationships/customXml" Target="../ink/ink382.xml"/><Relationship Id="rId100" Type="http://schemas.openxmlformats.org/officeDocument/2006/relationships/image" Target="../media/image1395.png"/><Relationship Id="rId105" Type="http://schemas.openxmlformats.org/officeDocument/2006/relationships/customXml" Target="../ink/ink396.xml"/><Relationship Id="rId8" Type="http://schemas.openxmlformats.org/officeDocument/2006/relationships/image" Target="../media/image1349.png"/><Relationship Id="rId51" Type="http://schemas.openxmlformats.org/officeDocument/2006/relationships/customXml" Target="../ink/ink369.xml"/><Relationship Id="rId72" Type="http://schemas.openxmlformats.org/officeDocument/2006/relationships/image" Target="../media/image1381.png"/><Relationship Id="rId93" Type="http://schemas.openxmlformats.org/officeDocument/2006/relationships/customXml" Target="../ink/ink390.xml"/><Relationship Id="rId98" Type="http://schemas.openxmlformats.org/officeDocument/2006/relationships/image" Target="../media/image1394.png"/><Relationship Id="rId3" Type="http://schemas.openxmlformats.org/officeDocument/2006/relationships/customXml" Target="../ink/ink345.xml"/><Relationship Id="rId25" Type="http://schemas.openxmlformats.org/officeDocument/2006/relationships/customXml" Target="../ink/ink356.xml"/><Relationship Id="rId46" Type="http://schemas.openxmlformats.org/officeDocument/2006/relationships/image" Target="../media/image1368.png"/><Relationship Id="rId67" Type="http://schemas.openxmlformats.org/officeDocument/2006/relationships/customXml" Target="../ink/ink377.xml"/></Relationships>
</file>

<file path=ppt/slides/_rels/slide6.xml.rels><?xml version="1.0" encoding="UTF-8" standalone="yes"?>
<Relationships xmlns="http://schemas.openxmlformats.org/package/2006/relationships"><Relationship Id="rId26" Type="http://schemas.openxmlformats.org/officeDocument/2006/relationships/image" Target="../media/image1411.png"/><Relationship Id="rId21" Type="http://schemas.openxmlformats.org/officeDocument/2006/relationships/customXml" Target="../ink/ink406.xml"/><Relationship Id="rId42" Type="http://schemas.openxmlformats.org/officeDocument/2006/relationships/image" Target="../media/image1419.png"/><Relationship Id="rId47" Type="http://schemas.openxmlformats.org/officeDocument/2006/relationships/customXml" Target="../ink/ink419.xml"/><Relationship Id="rId63" Type="http://schemas.openxmlformats.org/officeDocument/2006/relationships/customXml" Target="../ink/ink427.xml"/><Relationship Id="rId68" Type="http://schemas.openxmlformats.org/officeDocument/2006/relationships/image" Target="../media/image1432.png"/><Relationship Id="rId84" Type="http://schemas.openxmlformats.org/officeDocument/2006/relationships/image" Target="../media/image1440.png"/><Relationship Id="rId89" Type="http://schemas.openxmlformats.org/officeDocument/2006/relationships/customXml" Target="../ink/ink440.xml"/><Relationship Id="rId16" Type="http://schemas.openxmlformats.org/officeDocument/2006/relationships/image" Target="../media/image1406.png"/><Relationship Id="rId11" Type="http://schemas.openxmlformats.org/officeDocument/2006/relationships/customXml" Target="../ink/ink401.xml"/><Relationship Id="rId32" Type="http://schemas.openxmlformats.org/officeDocument/2006/relationships/image" Target="../media/image1414.png"/><Relationship Id="rId37" Type="http://schemas.openxmlformats.org/officeDocument/2006/relationships/customXml" Target="../ink/ink414.xml"/><Relationship Id="rId53" Type="http://schemas.openxmlformats.org/officeDocument/2006/relationships/customXml" Target="../ink/ink422.xml"/><Relationship Id="rId58" Type="http://schemas.openxmlformats.org/officeDocument/2006/relationships/image" Target="../media/image1427.png"/><Relationship Id="rId74" Type="http://schemas.openxmlformats.org/officeDocument/2006/relationships/image" Target="../media/image1435.png"/><Relationship Id="rId79" Type="http://schemas.openxmlformats.org/officeDocument/2006/relationships/customXml" Target="../ink/ink435.xml"/><Relationship Id="rId102" Type="http://schemas.openxmlformats.org/officeDocument/2006/relationships/image" Target="../media/image1449.png"/><Relationship Id="rId5" Type="http://schemas.openxmlformats.org/officeDocument/2006/relationships/customXml" Target="../ink/ink398.xml"/><Relationship Id="rId90" Type="http://schemas.openxmlformats.org/officeDocument/2006/relationships/image" Target="../media/image1443.png"/><Relationship Id="rId95" Type="http://schemas.openxmlformats.org/officeDocument/2006/relationships/customXml" Target="../ink/ink443.xml"/><Relationship Id="rId22" Type="http://schemas.openxmlformats.org/officeDocument/2006/relationships/image" Target="../media/image1409.png"/><Relationship Id="rId27" Type="http://schemas.openxmlformats.org/officeDocument/2006/relationships/customXml" Target="../ink/ink409.xml"/><Relationship Id="rId43" Type="http://schemas.openxmlformats.org/officeDocument/2006/relationships/customXml" Target="../ink/ink417.xml"/><Relationship Id="rId48" Type="http://schemas.openxmlformats.org/officeDocument/2006/relationships/image" Target="../media/image1422.png"/><Relationship Id="rId64" Type="http://schemas.openxmlformats.org/officeDocument/2006/relationships/image" Target="../media/image1430.png"/><Relationship Id="rId69" Type="http://schemas.openxmlformats.org/officeDocument/2006/relationships/customXml" Target="../ink/ink430.xml"/><Relationship Id="rId80" Type="http://schemas.openxmlformats.org/officeDocument/2006/relationships/image" Target="../media/image1438.png"/><Relationship Id="rId85" Type="http://schemas.openxmlformats.org/officeDocument/2006/relationships/customXml" Target="../ink/ink438.xml"/><Relationship Id="rId12" Type="http://schemas.openxmlformats.org/officeDocument/2006/relationships/image" Target="../media/image1404.png"/><Relationship Id="rId17" Type="http://schemas.openxmlformats.org/officeDocument/2006/relationships/customXml" Target="../ink/ink404.xml"/><Relationship Id="rId25" Type="http://schemas.openxmlformats.org/officeDocument/2006/relationships/customXml" Target="../ink/ink408.xml"/><Relationship Id="rId33" Type="http://schemas.openxmlformats.org/officeDocument/2006/relationships/customXml" Target="../ink/ink412.xml"/><Relationship Id="rId38" Type="http://schemas.openxmlformats.org/officeDocument/2006/relationships/image" Target="../media/image1417.png"/><Relationship Id="rId46" Type="http://schemas.openxmlformats.org/officeDocument/2006/relationships/image" Target="../media/image1421.png"/><Relationship Id="rId59" Type="http://schemas.openxmlformats.org/officeDocument/2006/relationships/customXml" Target="../ink/ink425.xml"/><Relationship Id="rId67" Type="http://schemas.openxmlformats.org/officeDocument/2006/relationships/customXml" Target="../ink/ink429.xml"/><Relationship Id="rId103" Type="http://schemas.openxmlformats.org/officeDocument/2006/relationships/customXml" Target="../ink/ink447.xml"/><Relationship Id="rId20" Type="http://schemas.openxmlformats.org/officeDocument/2006/relationships/image" Target="../media/image1408.png"/><Relationship Id="rId41" Type="http://schemas.openxmlformats.org/officeDocument/2006/relationships/customXml" Target="../ink/ink416.xml"/><Relationship Id="rId54" Type="http://schemas.openxmlformats.org/officeDocument/2006/relationships/image" Target="../media/image1425.png"/><Relationship Id="rId62" Type="http://schemas.openxmlformats.org/officeDocument/2006/relationships/image" Target="../media/image1429.png"/><Relationship Id="rId70" Type="http://schemas.openxmlformats.org/officeDocument/2006/relationships/image" Target="../media/image1433.png"/><Relationship Id="rId75" Type="http://schemas.openxmlformats.org/officeDocument/2006/relationships/customXml" Target="../ink/ink433.xml"/><Relationship Id="rId83" Type="http://schemas.openxmlformats.org/officeDocument/2006/relationships/customXml" Target="../ink/ink437.xml"/><Relationship Id="rId88" Type="http://schemas.openxmlformats.org/officeDocument/2006/relationships/image" Target="../media/image1442.png"/><Relationship Id="rId91" Type="http://schemas.openxmlformats.org/officeDocument/2006/relationships/customXml" Target="../ink/ink441.xml"/><Relationship Id="rId96" Type="http://schemas.openxmlformats.org/officeDocument/2006/relationships/image" Target="../media/image1446.png"/><Relationship Id="rId1" Type="http://schemas.openxmlformats.org/officeDocument/2006/relationships/slideLayout" Target="../slideLayouts/slideLayout1.xml"/><Relationship Id="rId6" Type="http://schemas.openxmlformats.org/officeDocument/2006/relationships/image" Target="../media/image1401.png"/><Relationship Id="rId15" Type="http://schemas.openxmlformats.org/officeDocument/2006/relationships/customXml" Target="../ink/ink403.xml"/><Relationship Id="rId23" Type="http://schemas.openxmlformats.org/officeDocument/2006/relationships/customXml" Target="../ink/ink407.xml"/><Relationship Id="rId28" Type="http://schemas.openxmlformats.org/officeDocument/2006/relationships/image" Target="../media/image1412.png"/><Relationship Id="rId36" Type="http://schemas.openxmlformats.org/officeDocument/2006/relationships/image" Target="../media/image1416.png"/><Relationship Id="rId49" Type="http://schemas.openxmlformats.org/officeDocument/2006/relationships/customXml" Target="../ink/ink420.xml"/><Relationship Id="rId57" Type="http://schemas.openxmlformats.org/officeDocument/2006/relationships/customXml" Target="../ink/ink424.xml"/><Relationship Id="rId10" Type="http://schemas.openxmlformats.org/officeDocument/2006/relationships/image" Target="../media/image1403.png"/><Relationship Id="rId31" Type="http://schemas.openxmlformats.org/officeDocument/2006/relationships/customXml" Target="../ink/ink411.xml"/><Relationship Id="rId44" Type="http://schemas.openxmlformats.org/officeDocument/2006/relationships/image" Target="../media/image1420.png"/><Relationship Id="rId52" Type="http://schemas.openxmlformats.org/officeDocument/2006/relationships/image" Target="../media/image1424.png"/><Relationship Id="rId60" Type="http://schemas.openxmlformats.org/officeDocument/2006/relationships/image" Target="../media/image1428.png"/><Relationship Id="rId65" Type="http://schemas.openxmlformats.org/officeDocument/2006/relationships/customXml" Target="../ink/ink428.xml"/><Relationship Id="rId73" Type="http://schemas.openxmlformats.org/officeDocument/2006/relationships/customXml" Target="../ink/ink432.xml"/><Relationship Id="rId78" Type="http://schemas.openxmlformats.org/officeDocument/2006/relationships/image" Target="../media/image1437.png"/><Relationship Id="rId81" Type="http://schemas.openxmlformats.org/officeDocument/2006/relationships/customXml" Target="../ink/ink436.xml"/><Relationship Id="rId86" Type="http://schemas.openxmlformats.org/officeDocument/2006/relationships/image" Target="../media/image1441.png"/><Relationship Id="rId94" Type="http://schemas.openxmlformats.org/officeDocument/2006/relationships/image" Target="../media/image1445.png"/><Relationship Id="rId99" Type="http://schemas.openxmlformats.org/officeDocument/2006/relationships/customXml" Target="../ink/ink445.xml"/><Relationship Id="rId101" Type="http://schemas.openxmlformats.org/officeDocument/2006/relationships/customXml" Target="../ink/ink446.xml"/><Relationship Id="rId4" Type="http://schemas.openxmlformats.org/officeDocument/2006/relationships/image" Target="../media/image1400.png"/><Relationship Id="rId9" Type="http://schemas.openxmlformats.org/officeDocument/2006/relationships/customXml" Target="../ink/ink400.xml"/><Relationship Id="rId13" Type="http://schemas.openxmlformats.org/officeDocument/2006/relationships/customXml" Target="../ink/ink402.xml"/><Relationship Id="rId18" Type="http://schemas.openxmlformats.org/officeDocument/2006/relationships/image" Target="../media/image1407.png"/><Relationship Id="rId39" Type="http://schemas.openxmlformats.org/officeDocument/2006/relationships/customXml" Target="../ink/ink415.xml"/><Relationship Id="rId34" Type="http://schemas.openxmlformats.org/officeDocument/2006/relationships/image" Target="../media/image1415.png"/><Relationship Id="rId50" Type="http://schemas.openxmlformats.org/officeDocument/2006/relationships/image" Target="../media/image1423.png"/><Relationship Id="rId55" Type="http://schemas.openxmlformats.org/officeDocument/2006/relationships/customXml" Target="../ink/ink423.xml"/><Relationship Id="rId76" Type="http://schemas.openxmlformats.org/officeDocument/2006/relationships/image" Target="../media/image1436.png"/><Relationship Id="rId97" Type="http://schemas.openxmlformats.org/officeDocument/2006/relationships/customXml" Target="../ink/ink444.xml"/><Relationship Id="rId104" Type="http://schemas.openxmlformats.org/officeDocument/2006/relationships/image" Target="../media/image1450.png"/><Relationship Id="rId7" Type="http://schemas.openxmlformats.org/officeDocument/2006/relationships/customXml" Target="../ink/ink399.xml"/><Relationship Id="rId71" Type="http://schemas.openxmlformats.org/officeDocument/2006/relationships/customXml" Target="../ink/ink431.xml"/><Relationship Id="rId92" Type="http://schemas.openxmlformats.org/officeDocument/2006/relationships/image" Target="../media/image1444.png"/><Relationship Id="rId2" Type="http://schemas.openxmlformats.org/officeDocument/2006/relationships/image" Target="../media/image1399.png"/><Relationship Id="rId29" Type="http://schemas.openxmlformats.org/officeDocument/2006/relationships/customXml" Target="../ink/ink410.xml"/><Relationship Id="rId24" Type="http://schemas.openxmlformats.org/officeDocument/2006/relationships/image" Target="../media/image1410.png"/><Relationship Id="rId40" Type="http://schemas.openxmlformats.org/officeDocument/2006/relationships/image" Target="../media/image1418.png"/><Relationship Id="rId45" Type="http://schemas.openxmlformats.org/officeDocument/2006/relationships/customXml" Target="../ink/ink418.xml"/><Relationship Id="rId66" Type="http://schemas.openxmlformats.org/officeDocument/2006/relationships/image" Target="../media/image1431.png"/><Relationship Id="rId87" Type="http://schemas.openxmlformats.org/officeDocument/2006/relationships/customXml" Target="../ink/ink439.xml"/><Relationship Id="rId61" Type="http://schemas.openxmlformats.org/officeDocument/2006/relationships/customXml" Target="../ink/ink426.xml"/><Relationship Id="rId82" Type="http://schemas.openxmlformats.org/officeDocument/2006/relationships/image" Target="../media/image1439.png"/><Relationship Id="rId19" Type="http://schemas.openxmlformats.org/officeDocument/2006/relationships/customXml" Target="../ink/ink405.xml"/><Relationship Id="rId14" Type="http://schemas.openxmlformats.org/officeDocument/2006/relationships/image" Target="../media/image1405.png"/><Relationship Id="rId30" Type="http://schemas.openxmlformats.org/officeDocument/2006/relationships/image" Target="../media/image1413.png"/><Relationship Id="rId35" Type="http://schemas.openxmlformats.org/officeDocument/2006/relationships/customXml" Target="../ink/ink413.xml"/><Relationship Id="rId56" Type="http://schemas.openxmlformats.org/officeDocument/2006/relationships/image" Target="../media/image1426.png"/><Relationship Id="rId77" Type="http://schemas.openxmlformats.org/officeDocument/2006/relationships/customXml" Target="../ink/ink434.xml"/><Relationship Id="rId100" Type="http://schemas.openxmlformats.org/officeDocument/2006/relationships/image" Target="../media/image1448.png"/><Relationship Id="rId8" Type="http://schemas.openxmlformats.org/officeDocument/2006/relationships/image" Target="../media/image1402.png"/><Relationship Id="rId51" Type="http://schemas.openxmlformats.org/officeDocument/2006/relationships/customXml" Target="../ink/ink421.xml"/><Relationship Id="rId72" Type="http://schemas.openxmlformats.org/officeDocument/2006/relationships/image" Target="../media/image1434.png"/><Relationship Id="rId93" Type="http://schemas.openxmlformats.org/officeDocument/2006/relationships/customXml" Target="../ink/ink442.xml"/><Relationship Id="rId98" Type="http://schemas.openxmlformats.org/officeDocument/2006/relationships/image" Target="../media/image1447.png"/><Relationship Id="rId3" Type="http://schemas.openxmlformats.org/officeDocument/2006/relationships/customXml" Target="../ink/ink397.xml"/></Relationships>
</file>

<file path=ppt/slides/_rels/slide7.xml.rels><?xml version="1.0" encoding="UTF-8" standalone="yes"?>
<Relationships xmlns="http://schemas.openxmlformats.org/package/2006/relationships"><Relationship Id="rId117" Type="http://schemas.openxmlformats.org/officeDocument/2006/relationships/image" Target="../media/image1506.png"/><Relationship Id="rId299" Type="http://schemas.openxmlformats.org/officeDocument/2006/relationships/customXml" Target="../ink/ink598.xml"/><Relationship Id="rId21" Type="http://schemas.openxmlformats.org/officeDocument/2006/relationships/customXml" Target="../ink/ink457.xml"/><Relationship Id="rId63" Type="http://schemas.openxmlformats.org/officeDocument/2006/relationships/customXml" Target="../ink/ink478.xml"/><Relationship Id="rId159" Type="http://schemas.openxmlformats.org/officeDocument/2006/relationships/customXml" Target="../ink/ink527.xml"/><Relationship Id="rId324" Type="http://schemas.openxmlformats.org/officeDocument/2006/relationships/image" Target="../media/image1608.png"/><Relationship Id="rId366" Type="http://schemas.openxmlformats.org/officeDocument/2006/relationships/customXml" Target="../ink/ink632.xml"/><Relationship Id="rId170" Type="http://schemas.openxmlformats.org/officeDocument/2006/relationships/image" Target="../media/image1532.png"/><Relationship Id="rId226" Type="http://schemas.openxmlformats.org/officeDocument/2006/relationships/image" Target="../media/image1560.png"/><Relationship Id="rId268" Type="http://schemas.openxmlformats.org/officeDocument/2006/relationships/image" Target="../media/image1580.png"/><Relationship Id="rId32" Type="http://schemas.openxmlformats.org/officeDocument/2006/relationships/image" Target="../media/image1465.png"/><Relationship Id="rId74" Type="http://schemas.openxmlformats.org/officeDocument/2006/relationships/image" Target="../media/image1486.png"/><Relationship Id="rId128" Type="http://schemas.openxmlformats.org/officeDocument/2006/relationships/customXml" Target="../ink/ink511.xml"/><Relationship Id="rId335" Type="http://schemas.openxmlformats.org/officeDocument/2006/relationships/customXml" Target="../ink/ink616.xml"/><Relationship Id="rId5" Type="http://schemas.openxmlformats.org/officeDocument/2006/relationships/customXml" Target="../ink/ink449.xml"/><Relationship Id="rId181" Type="http://schemas.openxmlformats.org/officeDocument/2006/relationships/customXml" Target="../ink/ink538.xml"/><Relationship Id="rId237" Type="http://schemas.openxmlformats.org/officeDocument/2006/relationships/customXml" Target="../ink/ink566.xml"/><Relationship Id="rId279" Type="http://schemas.openxmlformats.org/officeDocument/2006/relationships/customXml" Target="../ink/ink588.xml"/><Relationship Id="rId43" Type="http://schemas.openxmlformats.org/officeDocument/2006/relationships/customXml" Target="../ink/ink468.xml"/><Relationship Id="rId139" Type="http://schemas.openxmlformats.org/officeDocument/2006/relationships/customXml" Target="../ink/ink517.xml"/><Relationship Id="rId290" Type="http://schemas.openxmlformats.org/officeDocument/2006/relationships/image" Target="../media/image1591.png"/><Relationship Id="rId304" Type="http://schemas.openxmlformats.org/officeDocument/2006/relationships/image" Target="../media/image1598.png"/><Relationship Id="rId346" Type="http://schemas.openxmlformats.org/officeDocument/2006/relationships/image" Target="../media/image1619.png"/><Relationship Id="rId85" Type="http://schemas.openxmlformats.org/officeDocument/2006/relationships/customXml" Target="../ink/ink489.xml"/><Relationship Id="rId150" Type="http://schemas.openxmlformats.org/officeDocument/2006/relationships/image" Target="../media/image1522.png"/><Relationship Id="rId192" Type="http://schemas.openxmlformats.org/officeDocument/2006/relationships/image" Target="../media/image1543.png"/><Relationship Id="rId206" Type="http://schemas.openxmlformats.org/officeDocument/2006/relationships/image" Target="../media/image1550.png"/><Relationship Id="rId248" Type="http://schemas.openxmlformats.org/officeDocument/2006/relationships/image" Target="../media/image1571.png"/><Relationship Id="rId12" Type="http://schemas.openxmlformats.org/officeDocument/2006/relationships/image" Target="../media/image1455.png"/><Relationship Id="rId108" Type="http://schemas.openxmlformats.org/officeDocument/2006/relationships/image" Target="../media/image1502.png"/><Relationship Id="rId315" Type="http://schemas.openxmlformats.org/officeDocument/2006/relationships/customXml" Target="../ink/ink606.xml"/><Relationship Id="rId357" Type="http://schemas.openxmlformats.org/officeDocument/2006/relationships/image" Target="../media/image1624.png"/><Relationship Id="rId54" Type="http://schemas.openxmlformats.org/officeDocument/2006/relationships/image" Target="../media/image1476.png"/><Relationship Id="rId96" Type="http://schemas.openxmlformats.org/officeDocument/2006/relationships/image" Target="../media/image1497.png"/><Relationship Id="rId161" Type="http://schemas.openxmlformats.org/officeDocument/2006/relationships/customXml" Target="../ink/ink528.xml"/><Relationship Id="rId217" Type="http://schemas.openxmlformats.org/officeDocument/2006/relationships/customXml" Target="../ink/ink556.xml"/><Relationship Id="rId259" Type="http://schemas.openxmlformats.org/officeDocument/2006/relationships/customXml" Target="../ink/ink578.xml"/><Relationship Id="rId23" Type="http://schemas.openxmlformats.org/officeDocument/2006/relationships/customXml" Target="../ink/ink458.xml"/><Relationship Id="rId119" Type="http://schemas.openxmlformats.org/officeDocument/2006/relationships/image" Target="../media/image1507.png"/><Relationship Id="rId270" Type="http://schemas.openxmlformats.org/officeDocument/2006/relationships/image" Target="../media/image1581.png"/><Relationship Id="rId326" Type="http://schemas.openxmlformats.org/officeDocument/2006/relationships/image" Target="../media/image1609.png"/><Relationship Id="rId65" Type="http://schemas.openxmlformats.org/officeDocument/2006/relationships/customXml" Target="../ink/ink479.xml"/><Relationship Id="rId130" Type="http://schemas.openxmlformats.org/officeDocument/2006/relationships/customXml" Target="../ink/ink512.xml"/><Relationship Id="rId368" Type="http://schemas.openxmlformats.org/officeDocument/2006/relationships/customXml" Target="../ink/ink633.xml"/><Relationship Id="rId172" Type="http://schemas.openxmlformats.org/officeDocument/2006/relationships/image" Target="../media/image1533.png"/><Relationship Id="rId228" Type="http://schemas.openxmlformats.org/officeDocument/2006/relationships/image" Target="../media/image1561.png"/><Relationship Id="rId281" Type="http://schemas.openxmlformats.org/officeDocument/2006/relationships/customXml" Target="../ink/ink589.xml"/><Relationship Id="rId337" Type="http://schemas.openxmlformats.org/officeDocument/2006/relationships/customXml" Target="../ink/ink617.xml"/><Relationship Id="rId34" Type="http://schemas.openxmlformats.org/officeDocument/2006/relationships/image" Target="../media/image1466.png"/><Relationship Id="rId76" Type="http://schemas.openxmlformats.org/officeDocument/2006/relationships/image" Target="../media/image1487.png"/><Relationship Id="rId141" Type="http://schemas.openxmlformats.org/officeDocument/2006/relationships/customXml" Target="../ink/ink518.xml"/><Relationship Id="rId7" Type="http://schemas.openxmlformats.org/officeDocument/2006/relationships/customXml" Target="../ink/ink450.xml"/><Relationship Id="rId183" Type="http://schemas.openxmlformats.org/officeDocument/2006/relationships/customXml" Target="../ink/ink539.xml"/><Relationship Id="rId239" Type="http://schemas.openxmlformats.org/officeDocument/2006/relationships/customXml" Target="../ink/ink567.xml"/><Relationship Id="rId250" Type="http://schemas.openxmlformats.org/officeDocument/2006/relationships/customXml" Target="../ink/ink573.xml"/><Relationship Id="rId292" Type="http://schemas.openxmlformats.org/officeDocument/2006/relationships/image" Target="../media/image1592.png"/><Relationship Id="rId306" Type="http://schemas.openxmlformats.org/officeDocument/2006/relationships/image" Target="../media/image1599.png"/><Relationship Id="rId45" Type="http://schemas.openxmlformats.org/officeDocument/2006/relationships/customXml" Target="../ink/ink469.xml"/><Relationship Id="rId87" Type="http://schemas.openxmlformats.org/officeDocument/2006/relationships/customXml" Target="../ink/ink490.xml"/><Relationship Id="rId110" Type="http://schemas.openxmlformats.org/officeDocument/2006/relationships/customXml" Target="../ink/ink502.xml"/><Relationship Id="rId348" Type="http://schemas.openxmlformats.org/officeDocument/2006/relationships/image" Target="../media/image1620.png"/><Relationship Id="rId152" Type="http://schemas.openxmlformats.org/officeDocument/2006/relationships/image" Target="../media/image1523.png"/><Relationship Id="rId194" Type="http://schemas.openxmlformats.org/officeDocument/2006/relationships/image" Target="../media/image1544.png"/><Relationship Id="rId208" Type="http://schemas.openxmlformats.org/officeDocument/2006/relationships/image" Target="../media/image1551.png"/><Relationship Id="rId261" Type="http://schemas.openxmlformats.org/officeDocument/2006/relationships/customXml" Target="../ink/ink579.xml"/><Relationship Id="rId14" Type="http://schemas.openxmlformats.org/officeDocument/2006/relationships/image" Target="../media/image1456.png"/><Relationship Id="rId56" Type="http://schemas.openxmlformats.org/officeDocument/2006/relationships/image" Target="../media/image1477.png"/><Relationship Id="rId317" Type="http://schemas.openxmlformats.org/officeDocument/2006/relationships/customXml" Target="../ink/ink607.xml"/><Relationship Id="rId359" Type="http://schemas.openxmlformats.org/officeDocument/2006/relationships/image" Target="../media/image1625.png"/><Relationship Id="rId98" Type="http://schemas.openxmlformats.org/officeDocument/2006/relationships/image" Target="../media/image1498.png"/><Relationship Id="rId121" Type="http://schemas.openxmlformats.org/officeDocument/2006/relationships/image" Target="../media/image1508.png"/><Relationship Id="rId163" Type="http://schemas.openxmlformats.org/officeDocument/2006/relationships/customXml" Target="../ink/ink529.xml"/><Relationship Id="rId219" Type="http://schemas.openxmlformats.org/officeDocument/2006/relationships/customXml" Target="../ink/ink557.xml"/><Relationship Id="rId230" Type="http://schemas.openxmlformats.org/officeDocument/2006/relationships/image" Target="../media/image1562.png"/><Relationship Id="rId25" Type="http://schemas.openxmlformats.org/officeDocument/2006/relationships/customXml" Target="../ink/ink459.xml"/><Relationship Id="rId67" Type="http://schemas.openxmlformats.org/officeDocument/2006/relationships/customXml" Target="../ink/ink480.xml"/><Relationship Id="rId272" Type="http://schemas.openxmlformats.org/officeDocument/2006/relationships/image" Target="../media/image1582.png"/><Relationship Id="rId328" Type="http://schemas.openxmlformats.org/officeDocument/2006/relationships/image" Target="../media/image1610.png"/><Relationship Id="rId132" Type="http://schemas.openxmlformats.org/officeDocument/2006/relationships/customXml" Target="../ink/ink513.xml"/><Relationship Id="rId174" Type="http://schemas.openxmlformats.org/officeDocument/2006/relationships/image" Target="../media/image1534.png"/><Relationship Id="rId241" Type="http://schemas.openxmlformats.org/officeDocument/2006/relationships/customXml" Target="../ink/ink568.xml"/><Relationship Id="rId15" Type="http://schemas.openxmlformats.org/officeDocument/2006/relationships/customXml" Target="../ink/ink454.xml"/><Relationship Id="rId36" Type="http://schemas.openxmlformats.org/officeDocument/2006/relationships/image" Target="../media/image1467.png"/><Relationship Id="rId57" Type="http://schemas.openxmlformats.org/officeDocument/2006/relationships/customXml" Target="../ink/ink475.xml"/><Relationship Id="rId262" Type="http://schemas.openxmlformats.org/officeDocument/2006/relationships/image" Target="../media/image1577.png"/><Relationship Id="rId283" Type="http://schemas.openxmlformats.org/officeDocument/2006/relationships/customXml" Target="../ink/ink590.xml"/><Relationship Id="rId318" Type="http://schemas.openxmlformats.org/officeDocument/2006/relationships/image" Target="../media/image1605.png"/><Relationship Id="rId339" Type="http://schemas.openxmlformats.org/officeDocument/2006/relationships/customXml" Target="../ink/ink618.xml"/><Relationship Id="rId78" Type="http://schemas.openxmlformats.org/officeDocument/2006/relationships/image" Target="../media/image1488.png"/><Relationship Id="rId99" Type="http://schemas.openxmlformats.org/officeDocument/2006/relationships/customXml" Target="../ink/ink496.xml"/><Relationship Id="rId101" Type="http://schemas.openxmlformats.org/officeDocument/2006/relationships/customXml" Target="../ink/ink497.xml"/><Relationship Id="rId122" Type="http://schemas.openxmlformats.org/officeDocument/2006/relationships/customXml" Target="../ink/ink508.xml"/><Relationship Id="rId143" Type="http://schemas.openxmlformats.org/officeDocument/2006/relationships/customXml" Target="../ink/ink519.xml"/><Relationship Id="rId164" Type="http://schemas.openxmlformats.org/officeDocument/2006/relationships/image" Target="../media/image1529.png"/><Relationship Id="rId185" Type="http://schemas.openxmlformats.org/officeDocument/2006/relationships/customXml" Target="../ink/ink540.xml"/><Relationship Id="rId350" Type="http://schemas.openxmlformats.org/officeDocument/2006/relationships/image" Target="../media/image1621.png"/><Relationship Id="rId9" Type="http://schemas.openxmlformats.org/officeDocument/2006/relationships/customXml" Target="../ink/ink451.xml"/><Relationship Id="rId210" Type="http://schemas.openxmlformats.org/officeDocument/2006/relationships/image" Target="../media/image1552.png"/><Relationship Id="rId26" Type="http://schemas.openxmlformats.org/officeDocument/2006/relationships/image" Target="../media/image1462.png"/><Relationship Id="rId231" Type="http://schemas.openxmlformats.org/officeDocument/2006/relationships/customXml" Target="../ink/ink563.xml"/><Relationship Id="rId252" Type="http://schemas.openxmlformats.org/officeDocument/2006/relationships/customXml" Target="../ink/ink574.xml"/><Relationship Id="rId273" Type="http://schemas.openxmlformats.org/officeDocument/2006/relationships/customXml" Target="../ink/ink585.xml"/><Relationship Id="rId294" Type="http://schemas.openxmlformats.org/officeDocument/2006/relationships/image" Target="../media/image1593.png"/><Relationship Id="rId308" Type="http://schemas.openxmlformats.org/officeDocument/2006/relationships/image" Target="../media/image1600.png"/><Relationship Id="rId329" Type="http://schemas.openxmlformats.org/officeDocument/2006/relationships/customXml" Target="../ink/ink613.xml"/><Relationship Id="rId47" Type="http://schemas.openxmlformats.org/officeDocument/2006/relationships/customXml" Target="../ink/ink470.xml"/><Relationship Id="rId68" Type="http://schemas.openxmlformats.org/officeDocument/2006/relationships/image" Target="../media/image1483.png"/><Relationship Id="rId89" Type="http://schemas.openxmlformats.org/officeDocument/2006/relationships/customXml" Target="../ink/ink491.xml"/><Relationship Id="rId112" Type="http://schemas.openxmlformats.org/officeDocument/2006/relationships/customXml" Target="../ink/ink503.xml"/><Relationship Id="rId133" Type="http://schemas.openxmlformats.org/officeDocument/2006/relationships/image" Target="../media/image1514.png"/><Relationship Id="rId154" Type="http://schemas.openxmlformats.org/officeDocument/2006/relationships/image" Target="../media/image1524.png"/><Relationship Id="rId175" Type="http://schemas.openxmlformats.org/officeDocument/2006/relationships/customXml" Target="../ink/ink535.xml"/><Relationship Id="rId340" Type="http://schemas.openxmlformats.org/officeDocument/2006/relationships/image" Target="../media/image1616.png"/><Relationship Id="rId361" Type="http://schemas.openxmlformats.org/officeDocument/2006/relationships/image" Target="../media/image1626.png"/><Relationship Id="rId196" Type="http://schemas.openxmlformats.org/officeDocument/2006/relationships/image" Target="../media/image1545.png"/><Relationship Id="rId200" Type="http://schemas.openxmlformats.org/officeDocument/2006/relationships/image" Target="../media/image1547.png"/><Relationship Id="rId16" Type="http://schemas.openxmlformats.org/officeDocument/2006/relationships/image" Target="../media/image1457.png"/><Relationship Id="rId221" Type="http://schemas.openxmlformats.org/officeDocument/2006/relationships/customXml" Target="../ink/ink558.xml"/><Relationship Id="rId242" Type="http://schemas.openxmlformats.org/officeDocument/2006/relationships/image" Target="../media/image1568.png"/><Relationship Id="rId263" Type="http://schemas.openxmlformats.org/officeDocument/2006/relationships/customXml" Target="../ink/ink580.xml"/><Relationship Id="rId284" Type="http://schemas.openxmlformats.org/officeDocument/2006/relationships/image" Target="../media/image1588.png"/><Relationship Id="rId319" Type="http://schemas.openxmlformats.org/officeDocument/2006/relationships/customXml" Target="../ink/ink608.xml"/><Relationship Id="rId37" Type="http://schemas.openxmlformats.org/officeDocument/2006/relationships/customXml" Target="../ink/ink465.xml"/><Relationship Id="rId58" Type="http://schemas.openxmlformats.org/officeDocument/2006/relationships/image" Target="../media/image1478.png"/><Relationship Id="rId79" Type="http://schemas.openxmlformats.org/officeDocument/2006/relationships/customXml" Target="../ink/ink486.xml"/><Relationship Id="rId102" Type="http://schemas.openxmlformats.org/officeDocument/2006/relationships/image" Target="../media/image1499.png"/><Relationship Id="rId123" Type="http://schemas.openxmlformats.org/officeDocument/2006/relationships/image" Target="../media/image1509.png"/><Relationship Id="rId144" Type="http://schemas.openxmlformats.org/officeDocument/2006/relationships/image" Target="../media/image1519.png"/><Relationship Id="rId330" Type="http://schemas.openxmlformats.org/officeDocument/2006/relationships/image" Target="../media/image1611.png"/><Relationship Id="rId90" Type="http://schemas.openxmlformats.org/officeDocument/2006/relationships/image" Target="../media/image1494.png"/><Relationship Id="rId165" Type="http://schemas.openxmlformats.org/officeDocument/2006/relationships/customXml" Target="../ink/ink530.xml"/><Relationship Id="rId186" Type="http://schemas.openxmlformats.org/officeDocument/2006/relationships/image" Target="../media/image1540.png"/><Relationship Id="rId351" Type="http://schemas.openxmlformats.org/officeDocument/2006/relationships/customXml" Target="../ink/ink624.xml"/><Relationship Id="rId211" Type="http://schemas.openxmlformats.org/officeDocument/2006/relationships/customXml" Target="../ink/ink553.xml"/><Relationship Id="rId232" Type="http://schemas.openxmlformats.org/officeDocument/2006/relationships/image" Target="../media/image1563.png"/><Relationship Id="rId253" Type="http://schemas.openxmlformats.org/officeDocument/2006/relationships/image" Target="../media/image1573.png"/><Relationship Id="rId274" Type="http://schemas.openxmlformats.org/officeDocument/2006/relationships/image" Target="../media/image1583.png"/><Relationship Id="rId295" Type="http://schemas.openxmlformats.org/officeDocument/2006/relationships/customXml" Target="../ink/ink596.xml"/><Relationship Id="rId309" Type="http://schemas.openxmlformats.org/officeDocument/2006/relationships/customXml" Target="../ink/ink603.xml"/><Relationship Id="rId27" Type="http://schemas.openxmlformats.org/officeDocument/2006/relationships/customXml" Target="../ink/ink460.xml"/><Relationship Id="rId48" Type="http://schemas.openxmlformats.org/officeDocument/2006/relationships/image" Target="../media/image1473.png"/><Relationship Id="rId69" Type="http://schemas.openxmlformats.org/officeDocument/2006/relationships/customXml" Target="../ink/ink481.xml"/><Relationship Id="rId113" Type="http://schemas.openxmlformats.org/officeDocument/2006/relationships/image" Target="../media/image1504.png"/><Relationship Id="rId134" Type="http://schemas.openxmlformats.org/officeDocument/2006/relationships/customXml" Target="../ink/ink514.xml"/><Relationship Id="rId320" Type="http://schemas.openxmlformats.org/officeDocument/2006/relationships/image" Target="../media/image1606.png"/><Relationship Id="rId80" Type="http://schemas.openxmlformats.org/officeDocument/2006/relationships/image" Target="../media/image1489.png"/><Relationship Id="rId155" Type="http://schemas.openxmlformats.org/officeDocument/2006/relationships/customXml" Target="../ink/ink525.xml"/><Relationship Id="rId176" Type="http://schemas.openxmlformats.org/officeDocument/2006/relationships/image" Target="../media/image1535.png"/><Relationship Id="rId197" Type="http://schemas.openxmlformats.org/officeDocument/2006/relationships/customXml" Target="../ink/ink546.xml"/><Relationship Id="rId341" Type="http://schemas.openxmlformats.org/officeDocument/2006/relationships/customXml" Target="../ink/ink619.xml"/><Relationship Id="rId362" Type="http://schemas.openxmlformats.org/officeDocument/2006/relationships/customXml" Target="../ink/ink630.xml"/><Relationship Id="rId201" Type="http://schemas.openxmlformats.org/officeDocument/2006/relationships/customXml" Target="../ink/ink548.xml"/><Relationship Id="rId222" Type="http://schemas.openxmlformats.org/officeDocument/2006/relationships/image" Target="../media/image1558.png"/><Relationship Id="rId243" Type="http://schemas.openxmlformats.org/officeDocument/2006/relationships/customXml" Target="../ink/ink569.xml"/><Relationship Id="rId264" Type="http://schemas.openxmlformats.org/officeDocument/2006/relationships/image" Target="../media/image1578.png"/><Relationship Id="rId285" Type="http://schemas.openxmlformats.org/officeDocument/2006/relationships/customXml" Target="../ink/ink591.xml"/><Relationship Id="rId17" Type="http://schemas.openxmlformats.org/officeDocument/2006/relationships/customXml" Target="../ink/ink455.xml"/><Relationship Id="rId38" Type="http://schemas.openxmlformats.org/officeDocument/2006/relationships/image" Target="../media/image1468.png"/><Relationship Id="rId59" Type="http://schemas.openxmlformats.org/officeDocument/2006/relationships/customXml" Target="../ink/ink476.xml"/><Relationship Id="rId103" Type="http://schemas.openxmlformats.org/officeDocument/2006/relationships/customXml" Target="../ink/ink498.xml"/><Relationship Id="rId124" Type="http://schemas.openxmlformats.org/officeDocument/2006/relationships/customXml" Target="../ink/ink509.xml"/><Relationship Id="rId310" Type="http://schemas.openxmlformats.org/officeDocument/2006/relationships/image" Target="../media/image1601.png"/><Relationship Id="rId70" Type="http://schemas.openxmlformats.org/officeDocument/2006/relationships/image" Target="../media/image1484.png"/><Relationship Id="rId91" Type="http://schemas.openxmlformats.org/officeDocument/2006/relationships/customXml" Target="../ink/ink492.xml"/><Relationship Id="rId145" Type="http://schemas.openxmlformats.org/officeDocument/2006/relationships/customXml" Target="../ink/ink520.xml"/><Relationship Id="rId166" Type="http://schemas.openxmlformats.org/officeDocument/2006/relationships/image" Target="../media/image1530.png"/><Relationship Id="rId187" Type="http://schemas.openxmlformats.org/officeDocument/2006/relationships/customXml" Target="../ink/ink541.xml"/><Relationship Id="rId331" Type="http://schemas.openxmlformats.org/officeDocument/2006/relationships/customXml" Target="../ink/ink614.xml"/><Relationship Id="rId352" Type="http://schemas.openxmlformats.org/officeDocument/2006/relationships/image" Target="../media/image1622.png"/><Relationship Id="rId1" Type="http://schemas.openxmlformats.org/officeDocument/2006/relationships/slideLayout" Target="../slideLayouts/slideLayout1.xml"/><Relationship Id="rId212" Type="http://schemas.openxmlformats.org/officeDocument/2006/relationships/image" Target="../media/image1553.png"/><Relationship Id="rId233" Type="http://schemas.openxmlformats.org/officeDocument/2006/relationships/customXml" Target="../ink/ink564.xml"/><Relationship Id="rId254" Type="http://schemas.openxmlformats.org/officeDocument/2006/relationships/customXml" Target="../ink/ink575.xml"/><Relationship Id="rId28" Type="http://schemas.openxmlformats.org/officeDocument/2006/relationships/image" Target="../media/image1463.png"/><Relationship Id="rId49" Type="http://schemas.openxmlformats.org/officeDocument/2006/relationships/customXml" Target="../ink/ink471.xml"/><Relationship Id="rId114" Type="http://schemas.openxmlformats.org/officeDocument/2006/relationships/customXml" Target="../ink/ink504.xml"/><Relationship Id="rId275" Type="http://schemas.openxmlformats.org/officeDocument/2006/relationships/customXml" Target="../ink/ink586.xml"/><Relationship Id="rId296" Type="http://schemas.openxmlformats.org/officeDocument/2006/relationships/image" Target="../media/image1594.png"/><Relationship Id="rId300" Type="http://schemas.openxmlformats.org/officeDocument/2006/relationships/image" Target="../media/image1596.png"/><Relationship Id="rId60" Type="http://schemas.openxmlformats.org/officeDocument/2006/relationships/image" Target="../media/image1479.png"/><Relationship Id="rId81" Type="http://schemas.openxmlformats.org/officeDocument/2006/relationships/customXml" Target="../ink/ink487.xml"/><Relationship Id="rId135" Type="http://schemas.openxmlformats.org/officeDocument/2006/relationships/image" Target="../media/image1515.png"/><Relationship Id="rId156" Type="http://schemas.openxmlformats.org/officeDocument/2006/relationships/image" Target="../media/image1525.png"/><Relationship Id="rId177" Type="http://schemas.openxmlformats.org/officeDocument/2006/relationships/customXml" Target="../ink/ink536.xml"/><Relationship Id="rId198" Type="http://schemas.openxmlformats.org/officeDocument/2006/relationships/image" Target="../media/image1546.png"/><Relationship Id="rId321" Type="http://schemas.openxmlformats.org/officeDocument/2006/relationships/customXml" Target="../ink/ink609.xml"/><Relationship Id="rId342" Type="http://schemas.openxmlformats.org/officeDocument/2006/relationships/image" Target="../media/image1617.png"/><Relationship Id="rId363" Type="http://schemas.openxmlformats.org/officeDocument/2006/relationships/image" Target="../media/image1627.png"/><Relationship Id="rId202" Type="http://schemas.openxmlformats.org/officeDocument/2006/relationships/image" Target="../media/image1548.png"/><Relationship Id="rId223" Type="http://schemas.openxmlformats.org/officeDocument/2006/relationships/customXml" Target="../ink/ink559.xml"/><Relationship Id="rId244" Type="http://schemas.openxmlformats.org/officeDocument/2006/relationships/image" Target="../media/image1569.png"/><Relationship Id="rId18" Type="http://schemas.openxmlformats.org/officeDocument/2006/relationships/image" Target="../media/image1458.png"/><Relationship Id="rId39" Type="http://schemas.openxmlformats.org/officeDocument/2006/relationships/customXml" Target="../ink/ink466.xml"/><Relationship Id="rId265" Type="http://schemas.openxmlformats.org/officeDocument/2006/relationships/customXml" Target="../ink/ink581.xml"/><Relationship Id="rId286" Type="http://schemas.openxmlformats.org/officeDocument/2006/relationships/image" Target="../media/image1589.png"/><Relationship Id="rId50" Type="http://schemas.openxmlformats.org/officeDocument/2006/relationships/image" Target="../media/image1474.png"/><Relationship Id="rId104" Type="http://schemas.openxmlformats.org/officeDocument/2006/relationships/image" Target="../media/image1500.png"/><Relationship Id="rId125" Type="http://schemas.openxmlformats.org/officeDocument/2006/relationships/image" Target="../media/image1510.png"/><Relationship Id="rId146" Type="http://schemas.openxmlformats.org/officeDocument/2006/relationships/image" Target="../media/image1520.png"/><Relationship Id="rId167" Type="http://schemas.openxmlformats.org/officeDocument/2006/relationships/customXml" Target="../ink/ink531.xml"/><Relationship Id="rId188" Type="http://schemas.openxmlformats.org/officeDocument/2006/relationships/image" Target="../media/image1541.png"/><Relationship Id="rId311" Type="http://schemas.openxmlformats.org/officeDocument/2006/relationships/customXml" Target="../ink/ink604.xml"/><Relationship Id="rId332" Type="http://schemas.openxmlformats.org/officeDocument/2006/relationships/image" Target="../media/image1612.png"/><Relationship Id="rId353" Type="http://schemas.openxmlformats.org/officeDocument/2006/relationships/customXml" Target="../ink/ink625.xml"/><Relationship Id="rId71" Type="http://schemas.openxmlformats.org/officeDocument/2006/relationships/customXml" Target="../ink/ink482.xml"/><Relationship Id="rId92" Type="http://schemas.openxmlformats.org/officeDocument/2006/relationships/image" Target="../media/image1495.png"/><Relationship Id="rId213" Type="http://schemas.openxmlformats.org/officeDocument/2006/relationships/customXml" Target="../ink/ink554.xml"/><Relationship Id="rId234" Type="http://schemas.openxmlformats.org/officeDocument/2006/relationships/image" Target="../media/image1564.png"/><Relationship Id="rId2" Type="http://schemas.openxmlformats.org/officeDocument/2006/relationships/image" Target="../media/image2810.png"/><Relationship Id="rId29" Type="http://schemas.openxmlformats.org/officeDocument/2006/relationships/customXml" Target="../ink/ink461.xml"/><Relationship Id="rId255" Type="http://schemas.openxmlformats.org/officeDocument/2006/relationships/image" Target="../media/image1574.png"/><Relationship Id="rId276" Type="http://schemas.openxmlformats.org/officeDocument/2006/relationships/image" Target="../media/image1584.png"/><Relationship Id="rId297" Type="http://schemas.openxmlformats.org/officeDocument/2006/relationships/customXml" Target="../ink/ink597.xml"/><Relationship Id="rId40" Type="http://schemas.openxmlformats.org/officeDocument/2006/relationships/image" Target="../media/image1469.png"/><Relationship Id="rId115" Type="http://schemas.openxmlformats.org/officeDocument/2006/relationships/image" Target="../media/image1505.png"/><Relationship Id="rId136" Type="http://schemas.openxmlformats.org/officeDocument/2006/relationships/customXml" Target="../ink/ink515.xml"/><Relationship Id="rId157" Type="http://schemas.openxmlformats.org/officeDocument/2006/relationships/customXml" Target="../ink/ink526.xml"/><Relationship Id="rId178" Type="http://schemas.openxmlformats.org/officeDocument/2006/relationships/image" Target="../media/image1536.png"/><Relationship Id="rId301" Type="http://schemas.openxmlformats.org/officeDocument/2006/relationships/customXml" Target="../ink/ink599.xml"/><Relationship Id="rId322" Type="http://schemas.openxmlformats.org/officeDocument/2006/relationships/image" Target="../media/image1607.png"/><Relationship Id="rId343" Type="http://schemas.openxmlformats.org/officeDocument/2006/relationships/customXml" Target="../ink/ink620.xml"/><Relationship Id="rId364" Type="http://schemas.openxmlformats.org/officeDocument/2006/relationships/customXml" Target="../ink/ink631.xml"/><Relationship Id="rId61" Type="http://schemas.openxmlformats.org/officeDocument/2006/relationships/customXml" Target="../ink/ink477.xml"/><Relationship Id="rId82" Type="http://schemas.openxmlformats.org/officeDocument/2006/relationships/image" Target="../media/image1490.png"/><Relationship Id="rId199" Type="http://schemas.openxmlformats.org/officeDocument/2006/relationships/customXml" Target="../ink/ink547.xml"/><Relationship Id="rId203" Type="http://schemas.openxmlformats.org/officeDocument/2006/relationships/customXml" Target="../ink/ink549.xml"/><Relationship Id="rId19" Type="http://schemas.openxmlformats.org/officeDocument/2006/relationships/customXml" Target="../ink/ink456.xml"/><Relationship Id="rId224" Type="http://schemas.openxmlformats.org/officeDocument/2006/relationships/image" Target="../media/image1559.png"/><Relationship Id="rId245" Type="http://schemas.openxmlformats.org/officeDocument/2006/relationships/customXml" Target="../ink/ink570.xml"/><Relationship Id="rId266" Type="http://schemas.openxmlformats.org/officeDocument/2006/relationships/image" Target="../media/image1579.png"/><Relationship Id="rId287" Type="http://schemas.openxmlformats.org/officeDocument/2006/relationships/customXml" Target="../ink/ink592.xml"/><Relationship Id="rId30" Type="http://schemas.openxmlformats.org/officeDocument/2006/relationships/image" Target="../media/image1464.png"/><Relationship Id="rId105" Type="http://schemas.openxmlformats.org/officeDocument/2006/relationships/customXml" Target="../ink/ink499.xml"/><Relationship Id="rId126" Type="http://schemas.openxmlformats.org/officeDocument/2006/relationships/customXml" Target="../ink/ink510.xml"/><Relationship Id="rId147" Type="http://schemas.openxmlformats.org/officeDocument/2006/relationships/customXml" Target="../ink/ink521.xml"/><Relationship Id="rId168" Type="http://schemas.openxmlformats.org/officeDocument/2006/relationships/image" Target="../media/image1531.png"/><Relationship Id="rId312" Type="http://schemas.openxmlformats.org/officeDocument/2006/relationships/image" Target="../media/image1602.png"/><Relationship Id="rId333" Type="http://schemas.openxmlformats.org/officeDocument/2006/relationships/customXml" Target="../ink/ink615.xml"/><Relationship Id="rId354" Type="http://schemas.openxmlformats.org/officeDocument/2006/relationships/image" Target="../media/image1623.png"/><Relationship Id="rId51" Type="http://schemas.openxmlformats.org/officeDocument/2006/relationships/customXml" Target="../ink/ink472.xml"/><Relationship Id="rId72" Type="http://schemas.openxmlformats.org/officeDocument/2006/relationships/image" Target="../media/image1485.png"/><Relationship Id="rId93" Type="http://schemas.openxmlformats.org/officeDocument/2006/relationships/customXml" Target="../ink/ink493.xml"/><Relationship Id="rId189" Type="http://schemas.openxmlformats.org/officeDocument/2006/relationships/customXml" Target="../ink/ink542.xml"/><Relationship Id="rId3" Type="http://schemas.openxmlformats.org/officeDocument/2006/relationships/customXml" Target="../ink/ink448.xml"/><Relationship Id="rId214" Type="http://schemas.openxmlformats.org/officeDocument/2006/relationships/image" Target="../media/image1554.png"/><Relationship Id="rId235" Type="http://schemas.openxmlformats.org/officeDocument/2006/relationships/customXml" Target="../ink/ink565.xml"/><Relationship Id="rId256" Type="http://schemas.openxmlformats.org/officeDocument/2006/relationships/customXml" Target="../ink/ink576.xml"/><Relationship Id="rId277" Type="http://schemas.openxmlformats.org/officeDocument/2006/relationships/customXml" Target="../ink/ink587.xml"/><Relationship Id="rId298" Type="http://schemas.openxmlformats.org/officeDocument/2006/relationships/image" Target="../media/image1595.png"/><Relationship Id="rId116" Type="http://schemas.openxmlformats.org/officeDocument/2006/relationships/customXml" Target="../ink/ink505.xml"/><Relationship Id="rId137" Type="http://schemas.openxmlformats.org/officeDocument/2006/relationships/image" Target="../media/image1516.png"/><Relationship Id="rId158" Type="http://schemas.openxmlformats.org/officeDocument/2006/relationships/image" Target="../media/image1526.png"/><Relationship Id="rId302" Type="http://schemas.openxmlformats.org/officeDocument/2006/relationships/image" Target="../media/image1597.png"/><Relationship Id="rId323" Type="http://schemas.openxmlformats.org/officeDocument/2006/relationships/customXml" Target="../ink/ink610.xml"/><Relationship Id="rId344" Type="http://schemas.openxmlformats.org/officeDocument/2006/relationships/image" Target="../media/image1618.png"/><Relationship Id="rId20" Type="http://schemas.openxmlformats.org/officeDocument/2006/relationships/image" Target="../media/image1459.png"/><Relationship Id="rId41" Type="http://schemas.openxmlformats.org/officeDocument/2006/relationships/customXml" Target="../ink/ink467.xml"/><Relationship Id="rId62" Type="http://schemas.openxmlformats.org/officeDocument/2006/relationships/image" Target="../media/image1480.png"/><Relationship Id="rId83" Type="http://schemas.openxmlformats.org/officeDocument/2006/relationships/customXml" Target="../ink/ink488.xml"/><Relationship Id="rId179" Type="http://schemas.openxmlformats.org/officeDocument/2006/relationships/customXml" Target="../ink/ink537.xml"/><Relationship Id="rId365" Type="http://schemas.openxmlformats.org/officeDocument/2006/relationships/image" Target="../media/image1628.png"/><Relationship Id="rId190" Type="http://schemas.openxmlformats.org/officeDocument/2006/relationships/image" Target="../media/image1542.png"/><Relationship Id="rId204" Type="http://schemas.openxmlformats.org/officeDocument/2006/relationships/image" Target="../media/image1549.png"/><Relationship Id="rId225" Type="http://schemas.openxmlformats.org/officeDocument/2006/relationships/customXml" Target="../ink/ink560.xml"/><Relationship Id="rId246" Type="http://schemas.openxmlformats.org/officeDocument/2006/relationships/image" Target="../media/image1570.png"/><Relationship Id="rId267" Type="http://schemas.openxmlformats.org/officeDocument/2006/relationships/customXml" Target="../ink/ink582.xml"/><Relationship Id="rId288" Type="http://schemas.openxmlformats.org/officeDocument/2006/relationships/image" Target="../media/image1590.png"/><Relationship Id="rId106" Type="http://schemas.openxmlformats.org/officeDocument/2006/relationships/image" Target="../media/image1501.png"/><Relationship Id="rId127" Type="http://schemas.openxmlformats.org/officeDocument/2006/relationships/image" Target="../media/image1511.png"/><Relationship Id="rId313" Type="http://schemas.openxmlformats.org/officeDocument/2006/relationships/customXml" Target="../ink/ink605.xml"/><Relationship Id="rId10" Type="http://schemas.openxmlformats.org/officeDocument/2006/relationships/image" Target="../media/image1454.png"/><Relationship Id="rId31" Type="http://schemas.openxmlformats.org/officeDocument/2006/relationships/customXml" Target="../ink/ink462.xml"/><Relationship Id="rId52" Type="http://schemas.openxmlformats.org/officeDocument/2006/relationships/image" Target="../media/image1475.png"/><Relationship Id="rId73" Type="http://schemas.openxmlformats.org/officeDocument/2006/relationships/customXml" Target="../ink/ink483.xml"/><Relationship Id="rId94" Type="http://schemas.openxmlformats.org/officeDocument/2006/relationships/image" Target="../media/image1496.png"/><Relationship Id="rId148" Type="http://schemas.openxmlformats.org/officeDocument/2006/relationships/image" Target="../media/image1521.png"/><Relationship Id="rId169" Type="http://schemas.openxmlformats.org/officeDocument/2006/relationships/customXml" Target="../ink/ink532.xml"/><Relationship Id="rId334" Type="http://schemas.openxmlformats.org/officeDocument/2006/relationships/image" Target="../media/image1613.png"/><Relationship Id="rId355" Type="http://schemas.openxmlformats.org/officeDocument/2006/relationships/customXml" Target="../ink/ink626.xml"/><Relationship Id="rId4" Type="http://schemas.openxmlformats.org/officeDocument/2006/relationships/image" Target="../media/image1451.png"/><Relationship Id="rId180" Type="http://schemas.openxmlformats.org/officeDocument/2006/relationships/image" Target="../media/image1537.png"/><Relationship Id="rId215" Type="http://schemas.openxmlformats.org/officeDocument/2006/relationships/customXml" Target="../ink/ink555.xml"/><Relationship Id="rId236" Type="http://schemas.openxmlformats.org/officeDocument/2006/relationships/image" Target="../media/image1565.png"/><Relationship Id="rId257" Type="http://schemas.openxmlformats.org/officeDocument/2006/relationships/customXml" Target="../ink/ink577.xml"/><Relationship Id="rId278" Type="http://schemas.openxmlformats.org/officeDocument/2006/relationships/image" Target="../media/image1585.png"/><Relationship Id="rId303" Type="http://schemas.openxmlformats.org/officeDocument/2006/relationships/customXml" Target="../ink/ink600.xml"/><Relationship Id="rId42" Type="http://schemas.openxmlformats.org/officeDocument/2006/relationships/image" Target="../media/image1470.png"/><Relationship Id="rId84" Type="http://schemas.openxmlformats.org/officeDocument/2006/relationships/image" Target="../media/image1491.png"/><Relationship Id="rId138" Type="http://schemas.openxmlformats.org/officeDocument/2006/relationships/customXml" Target="../ink/ink516.xml"/><Relationship Id="rId345" Type="http://schemas.openxmlformats.org/officeDocument/2006/relationships/customXml" Target="../ink/ink621.xml"/><Relationship Id="rId191" Type="http://schemas.openxmlformats.org/officeDocument/2006/relationships/customXml" Target="../ink/ink543.xml"/><Relationship Id="rId205" Type="http://schemas.openxmlformats.org/officeDocument/2006/relationships/customXml" Target="../ink/ink550.xml"/><Relationship Id="rId247" Type="http://schemas.openxmlformats.org/officeDocument/2006/relationships/customXml" Target="../ink/ink571.xml"/><Relationship Id="rId107" Type="http://schemas.openxmlformats.org/officeDocument/2006/relationships/customXml" Target="../ink/ink500.xml"/><Relationship Id="rId289" Type="http://schemas.openxmlformats.org/officeDocument/2006/relationships/customXml" Target="../ink/ink593.xml"/><Relationship Id="rId11" Type="http://schemas.openxmlformats.org/officeDocument/2006/relationships/customXml" Target="../ink/ink452.xml"/><Relationship Id="rId53" Type="http://schemas.openxmlformats.org/officeDocument/2006/relationships/customXml" Target="../ink/ink473.xml"/><Relationship Id="rId149" Type="http://schemas.openxmlformats.org/officeDocument/2006/relationships/customXml" Target="../ink/ink522.xml"/><Relationship Id="rId314" Type="http://schemas.openxmlformats.org/officeDocument/2006/relationships/image" Target="../media/image1603.png"/><Relationship Id="rId356" Type="http://schemas.openxmlformats.org/officeDocument/2006/relationships/customXml" Target="../ink/ink627.xml"/><Relationship Id="rId95" Type="http://schemas.openxmlformats.org/officeDocument/2006/relationships/customXml" Target="../ink/ink494.xml"/><Relationship Id="rId160" Type="http://schemas.openxmlformats.org/officeDocument/2006/relationships/image" Target="../media/image1527.png"/><Relationship Id="rId216" Type="http://schemas.openxmlformats.org/officeDocument/2006/relationships/image" Target="../media/image1555.png"/><Relationship Id="rId258" Type="http://schemas.openxmlformats.org/officeDocument/2006/relationships/image" Target="../media/image1575.png"/><Relationship Id="rId22" Type="http://schemas.openxmlformats.org/officeDocument/2006/relationships/image" Target="../media/image1460.png"/><Relationship Id="rId64" Type="http://schemas.openxmlformats.org/officeDocument/2006/relationships/image" Target="../media/image1481.png"/><Relationship Id="rId118" Type="http://schemas.openxmlformats.org/officeDocument/2006/relationships/customXml" Target="../ink/ink506.xml"/><Relationship Id="rId325" Type="http://schemas.openxmlformats.org/officeDocument/2006/relationships/customXml" Target="../ink/ink611.xml"/><Relationship Id="rId367" Type="http://schemas.openxmlformats.org/officeDocument/2006/relationships/image" Target="../media/image1629.png"/><Relationship Id="rId171" Type="http://schemas.openxmlformats.org/officeDocument/2006/relationships/customXml" Target="../ink/ink533.xml"/><Relationship Id="rId227" Type="http://schemas.openxmlformats.org/officeDocument/2006/relationships/customXml" Target="../ink/ink561.xml"/><Relationship Id="rId269" Type="http://schemas.openxmlformats.org/officeDocument/2006/relationships/customXml" Target="../ink/ink583.xml"/><Relationship Id="rId33" Type="http://schemas.openxmlformats.org/officeDocument/2006/relationships/customXml" Target="../ink/ink463.xml"/><Relationship Id="rId129" Type="http://schemas.openxmlformats.org/officeDocument/2006/relationships/image" Target="../media/image1512.png"/><Relationship Id="rId280" Type="http://schemas.openxmlformats.org/officeDocument/2006/relationships/image" Target="../media/image1586.png"/><Relationship Id="rId336" Type="http://schemas.openxmlformats.org/officeDocument/2006/relationships/image" Target="../media/image1614.png"/><Relationship Id="rId75" Type="http://schemas.openxmlformats.org/officeDocument/2006/relationships/customXml" Target="../ink/ink484.xml"/><Relationship Id="rId140" Type="http://schemas.openxmlformats.org/officeDocument/2006/relationships/image" Target="../media/image1517.png"/><Relationship Id="rId182" Type="http://schemas.openxmlformats.org/officeDocument/2006/relationships/image" Target="../media/image1538.png"/><Relationship Id="rId6" Type="http://schemas.openxmlformats.org/officeDocument/2006/relationships/image" Target="../media/image1452.png"/><Relationship Id="rId238" Type="http://schemas.openxmlformats.org/officeDocument/2006/relationships/image" Target="../media/image1566.png"/><Relationship Id="rId291" Type="http://schemas.openxmlformats.org/officeDocument/2006/relationships/customXml" Target="../ink/ink594.xml"/><Relationship Id="rId305" Type="http://schemas.openxmlformats.org/officeDocument/2006/relationships/customXml" Target="../ink/ink601.xml"/><Relationship Id="rId347" Type="http://schemas.openxmlformats.org/officeDocument/2006/relationships/customXml" Target="../ink/ink622.xml"/><Relationship Id="rId44" Type="http://schemas.openxmlformats.org/officeDocument/2006/relationships/image" Target="../media/image1471.png"/><Relationship Id="rId86" Type="http://schemas.openxmlformats.org/officeDocument/2006/relationships/image" Target="../media/image1492.png"/><Relationship Id="rId151" Type="http://schemas.openxmlformats.org/officeDocument/2006/relationships/customXml" Target="../ink/ink523.xml"/><Relationship Id="rId193" Type="http://schemas.openxmlformats.org/officeDocument/2006/relationships/customXml" Target="../ink/ink544.xml"/><Relationship Id="rId207" Type="http://schemas.openxmlformats.org/officeDocument/2006/relationships/customXml" Target="../ink/ink551.xml"/><Relationship Id="rId249" Type="http://schemas.openxmlformats.org/officeDocument/2006/relationships/customXml" Target="../ink/ink572.xml"/><Relationship Id="rId13" Type="http://schemas.openxmlformats.org/officeDocument/2006/relationships/customXml" Target="../ink/ink453.xml"/><Relationship Id="rId109" Type="http://schemas.openxmlformats.org/officeDocument/2006/relationships/customXml" Target="../ink/ink501.xml"/><Relationship Id="rId260" Type="http://schemas.openxmlformats.org/officeDocument/2006/relationships/image" Target="../media/image1576.png"/><Relationship Id="rId316" Type="http://schemas.openxmlformats.org/officeDocument/2006/relationships/image" Target="../media/image1604.png"/><Relationship Id="rId55" Type="http://schemas.openxmlformats.org/officeDocument/2006/relationships/customXml" Target="../ink/ink474.xml"/><Relationship Id="rId97" Type="http://schemas.openxmlformats.org/officeDocument/2006/relationships/customXml" Target="../ink/ink495.xml"/><Relationship Id="rId120" Type="http://schemas.openxmlformats.org/officeDocument/2006/relationships/customXml" Target="../ink/ink507.xml"/><Relationship Id="rId358" Type="http://schemas.openxmlformats.org/officeDocument/2006/relationships/customXml" Target="../ink/ink628.xml"/><Relationship Id="rId162" Type="http://schemas.openxmlformats.org/officeDocument/2006/relationships/image" Target="../media/image1528.png"/><Relationship Id="rId218" Type="http://schemas.openxmlformats.org/officeDocument/2006/relationships/image" Target="../media/image1556.png"/><Relationship Id="rId271" Type="http://schemas.openxmlformats.org/officeDocument/2006/relationships/customXml" Target="../ink/ink584.xml"/><Relationship Id="rId24" Type="http://schemas.openxmlformats.org/officeDocument/2006/relationships/image" Target="../media/image1461.png"/><Relationship Id="rId66" Type="http://schemas.openxmlformats.org/officeDocument/2006/relationships/image" Target="../media/image1482.png"/><Relationship Id="rId131" Type="http://schemas.openxmlformats.org/officeDocument/2006/relationships/image" Target="../media/image1513.png"/><Relationship Id="rId327" Type="http://schemas.openxmlformats.org/officeDocument/2006/relationships/customXml" Target="../ink/ink612.xml"/><Relationship Id="rId369" Type="http://schemas.openxmlformats.org/officeDocument/2006/relationships/image" Target="../media/image1630.png"/><Relationship Id="rId173" Type="http://schemas.openxmlformats.org/officeDocument/2006/relationships/customXml" Target="../ink/ink534.xml"/><Relationship Id="rId229" Type="http://schemas.openxmlformats.org/officeDocument/2006/relationships/customXml" Target="../ink/ink562.xml"/><Relationship Id="rId240" Type="http://schemas.openxmlformats.org/officeDocument/2006/relationships/image" Target="../media/image1567.png"/><Relationship Id="rId35" Type="http://schemas.openxmlformats.org/officeDocument/2006/relationships/customXml" Target="../ink/ink464.xml"/><Relationship Id="rId77" Type="http://schemas.openxmlformats.org/officeDocument/2006/relationships/customXml" Target="../ink/ink485.xml"/><Relationship Id="rId100" Type="http://schemas.openxmlformats.org/officeDocument/2006/relationships/image" Target="../media/image709.png"/><Relationship Id="rId282" Type="http://schemas.openxmlformats.org/officeDocument/2006/relationships/image" Target="../media/image1587.png"/><Relationship Id="rId338" Type="http://schemas.openxmlformats.org/officeDocument/2006/relationships/image" Target="../media/image1615.png"/><Relationship Id="rId8" Type="http://schemas.openxmlformats.org/officeDocument/2006/relationships/image" Target="../media/image1453.png"/><Relationship Id="rId142" Type="http://schemas.openxmlformats.org/officeDocument/2006/relationships/image" Target="../media/image1518.png"/><Relationship Id="rId184" Type="http://schemas.openxmlformats.org/officeDocument/2006/relationships/image" Target="../media/image1539.png"/><Relationship Id="rId251" Type="http://schemas.openxmlformats.org/officeDocument/2006/relationships/image" Target="../media/image1572.png"/><Relationship Id="rId46" Type="http://schemas.openxmlformats.org/officeDocument/2006/relationships/image" Target="../media/image1472.png"/><Relationship Id="rId293" Type="http://schemas.openxmlformats.org/officeDocument/2006/relationships/customXml" Target="../ink/ink595.xml"/><Relationship Id="rId307" Type="http://schemas.openxmlformats.org/officeDocument/2006/relationships/customXml" Target="../ink/ink602.xml"/><Relationship Id="rId349" Type="http://schemas.openxmlformats.org/officeDocument/2006/relationships/customXml" Target="../ink/ink623.xml"/><Relationship Id="rId88" Type="http://schemas.openxmlformats.org/officeDocument/2006/relationships/image" Target="../media/image1493.png"/><Relationship Id="rId111" Type="http://schemas.openxmlformats.org/officeDocument/2006/relationships/image" Target="../media/image1503.png"/><Relationship Id="rId153" Type="http://schemas.openxmlformats.org/officeDocument/2006/relationships/customXml" Target="../ink/ink524.xml"/><Relationship Id="rId195" Type="http://schemas.openxmlformats.org/officeDocument/2006/relationships/customXml" Target="../ink/ink545.xml"/><Relationship Id="rId209" Type="http://schemas.openxmlformats.org/officeDocument/2006/relationships/customXml" Target="../ink/ink552.xml"/><Relationship Id="rId360" Type="http://schemas.openxmlformats.org/officeDocument/2006/relationships/customXml" Target="../ink/ink629.xml"/><Relationship Id="rId220" Type="http://schemas.openxmlformats.org/officeDocument/2006/relationships/image" Target="../media/image1557.png"/></Relationships>
</file>

<file path=ppt/slides/_rels/slide8.xml.rels><?xml version="1.0" encoding="UTF-8" standalone="yes"?>
<Relationships xmlns="http://schemas.openxmlformats.org/package/2006/relationships"><Relationship Id="rId117" Type="http://schemas.openxmlformats.org/officeDocument/2006/relationships/customXml" Target="../ink/ink691.xml"/><Relationship Id="rId21" Type="http://schemas.openxmlformats.org/officeDocument/2006/relationships/customXml" Target="../ink/ink643.xml"/><Relationship Id="rId42" Type="http://schemas.openxmlformats.org/officeDocument/2006/relationships/image" Target="../media/image1650.png"/><Relationship Id="rId63" Type="http://schemas.openxmlformats.org/officeDocument/2006/relationships/customXml" Target="../ink/ink664.xml"/><Relationship Id="rId84" Type="http://schemas.openxmlformats.org/officeDocument/2006/relationships/image" Target="../media/image1671.png"/><Relationship Id="rId138" Type="http://schemas.openxmlformats.org/officeDocument/2006/relationships/image" Target="../media/image1697.png"/><Relationship Id="rId107" Type="http://schemas.openxmlformats.org/officeDocument/2006/relationships/customXml" Target="../ink/ink686.xml"/><Relationship Id="rId11" Type="http://schemas.openxmlformats.org/officeDocument/2006/relationships/customXml" Target="../ink/ink638.xml"/><Relationship Id="rId32" Type="http://schemas.openxmlformats.org/officeDocument/2006/relationships/image" Target="../media/image1645.png"/><Relationship Id="rId53" Type="http://schemas.openxmlformats.org/officeDocument/2006/relationships/customXml" Target="../ink/ink659.xml"/><Relationship Id="rId74" Type="http://schemas.openxmlformats.org/officeDocument/2006/relationships/image" Target="../media/image1666.png"/><Relationship Id="rId128" Type="http://schemas.openxmlformats.org/officeDocument/2006/relationships/image" Target="../media/image1693.png"/><Relationship Id="rId149" Type="http://schemas.openxmlformats.org/officeDocument/2006/relationships/customXml" Target="../ink/ink707.xml"/><Relationship Id="rId5" Type="http://schemas.openxmlformats.org/officeDocument/2006/relationships/customXml" Target="../ink/ink635.xml"/><Relationship Id="rId95" Type="http://schemas.openxmlformats.org/officeDocument/2006/relationships/customXml" Target="../ink/ink680.xml"/><Relationship Id="rId22" Type="http://schemas.openxmlformats.org/officeDocument/2006/relationships/image" Target="../media/image1640.png"/><Relationship Id="rId27" Type="http://schemas.openxmlformats.org/officeDocument/2006/relationships/customXml" Target="../ink/ink646.xml"/><Relationship Id="rId43" Type="http://schemas.openxmlformats.org/officeDocument/2006/relationships/customXml" Target="../ink/ink654.xml"/><Relationship Id="rId48" Type="http://schemas.openxmlformats.org/officeDocument/2006/relationships/image" Target="../media/image1653.png"/><Relationship Id="rId64" Type="http://schemas.openxmlformats.org/officeDocument/2006/relationships/image" Target="../media/image1661.png"/><Relationship Id="rId69" Type="http://schemas.openxmlformats.org/officeDocument/2006/relationships/customXml" Target="../ink/ink667.xml"/><Relationship Id="rId113" Type="http://schemas.openxmlformats.org/officeDocument/2006/relationships/customXml" Target="../ink/ink689.xml"/><Relationship Id="rId118" Type="http://schemas.openxmlformats.org/officeDocument/2006/relationships/image" Target="../media/image1688.png"/><Relationship Id="rId134" Type="http://schemas.openxmlformats.org/officeDocument/2006/relationships/image" Target="../media/image1695.png"/><Relationship Id="rId139" Type="http://schemas.openxmlformats.org/officeDocument/2006/relationships/customXml" Target="../ink/ink702.xml"/><Relationship Id="rId80" Type="http://schemas.openxmlformats.org/officeDocument/2006/relationships/image" Target="../media/image1669.png"/><Relationship Id="rId85" Type="http://schemas.openxmlformats.org/officeDocument/2006/relationships/customXml" Target="../ink/ink675.xml"/><Relationship Id="rId150" Type="http://schemas.openxmlformats.org/officeDocument/2006/relationships/image" Target="../media/image1703.png"/><Relationship Id="rId155" Type="http://schemas.openxmlformats.org/officeDocument/2006/relationships/customXml" Target="../ink/ink710.xml"/><Relationship Id="rId12" Type="http://schemas.openxmlformats.org/officeDocument/2006/relationships/image" Target="../media/image1635.png"/><Relationship Id="rId17" Type="http://schemas.openxmlformats.org/officeDocument/2006/relationships/customXml" Target="../ink/ink641.xml"/><Relationship Id="rId33" Type="http://schemas.openxmlformats.org/officeDocument/2006/relationships/customXml" Target="../ink/ink649.xml"/><Relationship Id="rId38" Type="http://schemas.openxmlformats.org/officeDocument/2006/relationships/image" Target="../media/image1648.png"/><Relationship Id="rId59" Type="http://schemas.openxmlformats.org/officeDocument/2006/relationships/customXml" Target="../ink/ink662.xml"/><Relationship Id="rId103" Type="http://schemas.openxmlformats.org/officeDocument/2006/relationships/customXml" Target="../ink/ink684.xml"/><Relationship Id="rId108" Type="http://schemas.openxmlformats.org/officeDocument/2006/relationships/image" Target="../media/image1683.png"/><Relationship Id="rId124" Type="http://schemas.openxmlformats.org/officeDocument/2006/relationships/image" Target="../media/image1691.png"/><Relationship Id="rId129" Type="http://schemas.openxmlformats.org/officeDocument/2006/relationships/customXml" Target="../ink/ink697.xml"/><Relationship Id="rId54" Type="http://schemas.openxmlformats.org/officeDocument/2006/relationships/image" Target="../media/image1656.png"/><Relationship Id="rId70" Type="http://schemas.openxmlformats.org/officeDocument/2006/relationships/image" Target="../media/image1664.png"/><Relationship Id="rId75" Type="http://schemas.openxmlformats.org/officeDocument/2006/relationships/customXml" Target="../ink/ink670.xml"/><Relationship Id="rId91" Type="http://schemas.openxmlformats.org/officeDocument/2006/relationships/customXml" Target="../ink/ink678.xml"/><Relationship Id="rId96" Type="http://schemas.openxmlformats.org/officeDocument/2006/relationships/image" Target="../media/image1677.png"/><Relationship Id="rId140" Type="http://schemas.openxmlformats.org/officeDocument/2006/relationships/image" Target="../media/image1698.png"/><Relationship Id="rId145" Type="http://schemas.openxmlformats.org/officeDocument/2006/relationships/customXml" Target="../ink/ink705.xml"/><Relationship Id="rId1" Type="http://schemas.openxmlformats.org/officeDocument/2006/relationships/slideLayout" Target="../slideLayouts/slideLayout1.xml"/><Relationship Id="rId6" Type="http://schemas.openxmlformats.org/officeDocument/2006/relationships/image" Target="../media/image1632.png"/><Relationship Id="rId23" Type="http://schemas.openxmlformats.org/officeDocument/2006/relationships/customXml" Target="../ink/ink644.xml"/><Relationship Id="rId28" Type="http://schemas.openxmlformats.org/officeDocument/2006/relationships/image" Target="../media/image1643.png"/><Relationship Id="rId49" Type="http://schemas.openxmlformats.org/officeDocument/2006/relationships/customXml" Target="../ink/ink657.xml"/><Relationship Id="rId114" Type="http://schemas.openxmlformats.org/officeDocument/2006/relationships/image" Target="../media/image1686.png"/><Relationship Id="rId119" Type="http://schemas.openxmlformats.org/officeDocument/2006/relationships/customXml" Target="../ink/ink692.xml"/><Relationship Id="rId44" Type="http://schemas.openxmlformats.org/officeDocument/2006/relationships/image" Target="../media/image1651.png"/><Relationship Id="rId60" Type="http://schemas.openxmlformats.org/officeDocument/2006/relationships/image" Target="../media/image1659.png"/><Relationship Id="rId65" Type="http://schemas.openxmlformats.org/officeDocument/2006/relationships/customXml" Target="../ink/ink665.xml"/><Relationship Id="rId81" Type="http://schemas.openxmlformats.org/officeDocument/2006/relationships/customXml" Target="../ink/ink673.xml"/><Relationship Id="rId86" Type="http://schemas.openxmlformats.org/officeDocument/2006/relationships/image" Target="../media/image1672.png"/><Relationship Id="rId130" Type="http://schemas.openxmlformats.org/officeDocument/2006/relationships/image" Target="../media/image1694.png"/><Relationship Id="rId135" Type="http://schemas.openxmlformats.org/officeDocument/2006/relationships/customXml" Target="../ink/ink700.xml"/><Relationship Id="rId151" Type="http://schemas.openxmlformats.org/officeDocument/2006/relationships/customXml" Target="../ink/ink708.xml"/><Relationship Id="rId156" Type="http://schemas.openxmlformats.org/officeDocument/2006/relationships/image" Target="../media/image1706.png"/><Relationship Id="rId13" Type="http://schemas.openxmlformats.org/officeDocument/2006/relationships/customXml" Target="../ink/ink639.xml"/><Relationship Id="rId18" Type="http://schemas.openxmlformats.org/officeDocument/2006/relationships/image" Target="../media/image1638.png"/><Relationship Id="rId39" Type="http://schemas.openxmlformats.org/officeDocument/2006/relationships/customXml" Target="../ink/ink652.xml"/><Relationship Id="rId109" Type="http://schemas.openxmlformats.org/officeDocument/2006/relationships/customXml" Target="../ink/ink687.xml"/><Relationship Id="rId34" Type="http://schemas.openxmlformats.org/officeDocument/2006/relationships/image" Target="../media/image1646.png"/><Relationship Id="rId50" Type="http://schemas.openxmlformats.org/officeDocument/2006/relationships/image" Target="../media/image1654.png"/><Relationship Id="rId55" Type="http://schemas.openxmlformats.org/officeDocument/2006/relationships/customXml" Target="../ink/ink660.xml"/><Relationship Id="rId76" Type="http://schemas.openxmlformats.org/officeDocument/2006/relationships/image" Target="../media/image1667.png"/><Relationship Id="rId97" Type="http://schemas.openxmlformats.org/officeDocument/2006/relationships/customXml" Target="../ink/ink681.xml"/><Relationship Id="rId104" Type="http://schemas.openxmlformats.org/officeDocument/2006/relationships/image" Target="../media/image1681.png"/><Relationship Id="rId120" Type="http://schemas.openxmlformats.org/officeDocument/2006/relationships/image" Target="../media/image1689.png"/><Relationship Id="rId125" Type="http://schemas.openxmlformats.org/officeDocument/2006/relationships/customXml" Target="../ink/ink695.xml"/><Relationship Id="rId141" Type="http://schemas.openxmlformats.org/officeDocument/2006/relationships/customXml" Target="../ink/ink703.xml"/><Relationship Id="rId146" Type="http://schemas.openxmlformats.org/officeDocument/2006/relationships/image" Target="../media/image1701.png"/><Relationship Id="rId7" Type="http://schemas.openxmlformats.org/officeDocument/2006/relationships/customXml" Target="../ink/ink636.xml"/><Relationship Id="rId71" Type="http://schemas.openxmlformats.org/officeDocument/2006/relationships/customXml" Target="../ink/ink668.xml"/><Relationship Id="rId92" Type="http://schemas.openxmlformats.org/officeDocument/2006/relationships/image" Target="../media/image1675.png"/><Relationship Id="rId2" Type="http://schemas.openxmlformats.org/officeDocument/2006/relationships/image" Target="../media/image2910.png"/><Relationship Id="rId29" Type="http://schemas.openxmlformats.org/officeDocument/2006/relationships/customXml" Target="../ink/ink647.xml"/><Relationship Id="rId24" Type="http://schemas.openxmlformats.org/officeDocument/2006/relationships/image" Target="../media/image1641.png"/><Relationship Id="rId40" Type="http://schemas.openxmlformats.org/officeDocument/2006/relationships/image" Target="../media/image1649.png"/><Relationship Id="rId45" Type="http://schemas.openxmlformats.org/officeDocument/2006/relationships/customXml" Target="../ink/ink655.xml"/><Relationship Id="rId66" Type="http://schemas.openxmlformats.org/officeDocument/2006/relationships/image" Target="../media/image1662.png"/><Relationship Id="rId87" Type="http://schemas.openxmlformats.org/officeDocument/2006/relationships/customXml" Target="../ink/ink676.xml"/><Relationship Id="rId110" Type="http://schemas.openxmlformats.org/officeDocument/2006/relationships/image" Target="../media/image1684.png"/><Relationship Id="rId115" Type="http://schemas.openxmlformats.org/officeDocument/2006/relationships/customXml" Target="../ink/ink690.xml"/><Relationship Id="rId131" Type="http://schemas.openxmlformats.org/officeDocument/2006/relationships/customXml" Target="../ink/ink698.xml"/><Relationship Id="rId136" Type="http://schemas.openxmlformats.org/officeDocument/2006/relationships/image" Target="../media/image1696.png"/><Relationship Id="rId61" Type="http://schemas.openxmlformats.org/officeDocument/2006/relationships/customXml" Target="../ink/ink663.xml"/><Relationship Id="rId82" Type="http://schemas.openxmlformats.org/officeDocument/2006/relationships/image" Target="../media/image1670.png"/><Relationship Id="rId152" Type="http://schemas.openxmlformats.org/officeDocument/2006/relationships/image" Target="../media/image1704.png"/><Relationship Id="rId19" Type="http://schemas.openxmlformats.org/officeDocument/2006/relationships/customXml" Target="../ink/ink642.xml"/><Relationship Id="rId14" Type="http://schemas.openxmlformats.org/officeDocument/2006/relationships/image" Target="../media/image1636.png"/><Relationship Id="rId30" Type="http://schemas.openxmlformats.org/officeDocument/2006/relationships/image" Target="../media/image1644.png"/><Relationship Id="rId35" Type="http://schemas.openxmlformats.org/officeDocument/2006/relationships/customXml" Target="../ink/ink650.xml"/><Relationship Id="rId56" Type="http://schemas.openxmlformats.org/officeDocument/2006/relationships/image" Target="../media/image1657.png"/><Relationship Id="rId77" Type="http://schemas.openxmlformats.org/officeDocument/2006/relationships/customXml" Target="../ink/ink671.xml"/><Relationship Id="rId100" Type="http://schemas.openxmlformats.org/officeDocument/2006/relationships/image" Target="../media/image1679.png"/><Relationship Id="rId105" Type="http://schemas.openxmlformats.org/officeDocument/2006/relationships/customXml" Target="../ink/ink685.xml"/><Relationship Id="rId126" Type="http://schemas.openxmlformats.org/officeDocument/2006/relationships/image" Target="../media/image1692.png"/><Relationship Id="rId147" Type="http://schemas.openxmlformats.org/officeDocument/2006/relationships/customXml" Target="../ink/ink706.xml"/><Relationship Id="rId8" Type="http://schemas.openxmlformats.org/officeDocument/2006/relationships/image" Target="../media/image1633.png"/><Relationship Id="rId51" Type="http://schemas.openxmlformats.org/officeDocument/2006/relationships/customXml" Target="../ink/ink658.xml"/><Relationship Id="rId72" Type="http://schemas.openxmlformats.org/officeDocument/2006/relationships/image" Target="../media/image1665.png"/><Relationship Id="rId93" Type="http://schemas.openxmlformats.org/officeDocument/2006/relationships/customXml" Target="../ink/ink679.xml"/><Relationship Id="rId98" Type="http://schemas.openxmlformats.org/officeDocument/2006/relationships/image" Target="../media/image1678.png"/><Relationship Id="rId121" Type="http://schemas.openxmlformats.org/officeDocument/2006/relationships/customXml" Target="../ink/ink693.xml"/><Relationship Id="rId142" Type="http://schemas.openxmlformats.org/officeDocument/2006/relationships/image" Target="../media/image1699.png"/><Relationship Id="rId3" Type="http://schemas.openxmlformats.org/officeDocument/2006/relationships/customXml" Target="../ink/ink634.xml"/><Relationship Id="rId25" Type="http://schemas.openxmlformats.org/officeDocument/2006/relationships/customXml" Target="../ink/ink645.xml"/><Relationship Id="rId46" Type="http://schemas.openxmlformats.org/officeDocument/2006/relationships/image" Target="../media/image1652.png"/><Relationship Id="rId67" Type="http://schemas.openxmlformats.org/officeDocument/2006/relationships/customXml" Target="../ink/ink666.xml"/><Relationship Id="rId116" Type="http://schemas.openxmlformats.org/officeDocument/2006/relationships/image" Target="../media/image1687.png"/><Relationship Id="rId137" Type="http://schemas.openxmlformats.org/officeDocument/2006/relationships/customXml" Target="../ink/ink701.xml"/><Relationship Id="rId20" Type="http://schemas.openxmlformats.org/officeDocument/2006/relationships/image" Target="../media/image1639.png"/><Relationship Id="rId41" Type="http://schemas.openxmlformats.org/officeDocument/2006/relationships/customXml" Target="../ink/ink653.xml"/><Relationship Id="rId62" Type="http://schemas.openxmlformats.org/officeDocument/2006/relationships/image" Target="../media/image1660.png"/><Relationship Id="rId83" Type="http://schemas.openxmlformats.org/officeDocument/2006/relationships/customXml" Target="../ink/ink674.xml"/><Relationship Id="rId88" Type="http://schemas.openxmlformats.org/officeDocument/2006/relationships/image" Target="../media/image1673.png"/><Relationship Id="rId111" Type="http://schemas.openxmlformats.org/officeDocument/2006/relationships/customXml" Target="../ink/ink688.xml"/><Relationship Id="rId132" Type="http://schemas.openxmlformats.org/officeDocument/2006/relationships/image" Target="../media/image1158.png"/><Relationship Id="rId153" Type="http://schemas.openxmlformats.org/officeDocument/2006/relationships/customXml" Target="../ink/ink709.xml"/><Relationship Id="rId15" Type="http://schemas.openxmlformats.org/officeDocument/2006/relationships/customXml" Target="../ink/ink640.xml"/><Relationship Id="rId36" Type="http://schemas.openxmlformats.org/officeDocument/2006/relationships/image" Target="../media/image1647.png"/><Relationship Id="rId57" Type="http://schemas.openxmlformats.org/officeDocument/2006/relationships/customXml" Target="../ink/ink661.xml"/><Relationship Id="rId106" Type="http://schemas.openxmlformats.org/officeDocument/2006/relationships/image" Target="../media/image1682.png"/><Relationship Id="rId127" Type="http://schemas.openxmlformats.org/officeDocument/2006/relationships/customXml" Target="../ink/ink696.xml"/><Relationship Id="rId10" Type="http://schemas.openxmlformats.org/officeDocument/2006/relationships/image" Target="../media/image1634.png"/><Relationship Id="rId31" Type="http://schemas.openxmlformats.org/officeDocument/2006/relationships/customXml" Target="../ink/ink648.xml"/><Relationship Id="rId52" Type="http://schemas.openxmlformats.org/officeDocument/2006/relationships/image" Target="../media/image1655.png"/><Relationship Id="rId73" Type="http://schemas.openxmlformats.org/officeDocument/2006/relationships/customXml" Target="../ink/ink669.xml"/><Relationship Id="rId78" Type="http://schemas.openxmlformats.org/officeDocument/2006/relationships/image" Target="../media/image1668.png"/><Relationship Id="rId94" Type="http://schemas.openxmlformats.org/officeDocument/2006/relationships/image" Target="../media/image1676.png"/><Relationship Id="rId99" Type="http://schemas.openxmlformats.org/officeDocument/2006/relationships/customXml" Target="../ink/ink682.xml"/><Relationship Id="rId101" Type="http://schemas.openxmlformats.org/officeDocument/2006/relationships/customXml" Target="../ink/ink683.xml"/><Relationship Id="rId122" Type="http://schemas.openxmlformats.org/officeDocument/2006/relationships/image" Target="../media/image1690.png"/><Relationship Id="rId143" Type="http://schemas.openxmlformats.org/officeDocument/2006/relationships/customXml" Target="../ink/ink704.xml"/><Relationship Id="rId148" Type="http://schemas.openxmlformats.org/officeDocument/2006/relationships/image" Target="../media/image1702.png"/><Relationship Id="rId4" Type="http://schemas.openxmlformats.org/officeDocument/2006/relationships/image" Target="../media/image1631.png"/><Relationship Id="rId9" Type="http://schemas.openxmlformats.org/officeDocument/2006/relationships/customXml" Target="../ink/ink637.xml"/><Relationship Id="rId26" Type="http://schemas.openxmlformats.org/officeDocument/2006/relationships/image" Target="../media/image1642.png"/><Relationship Id="rId47" Type="http://schemas.openxmlformats.org/officeDocument/2006/relationships/customXml" Target="../ink/ink656.xml"/><Relationship Id="rId68" Type="http://schemas.openxmlformats.org/officeDocument/2006/relationships/image" Target="../media/image1663.png"/><Relationship Id="rId89" Type="http://schemas.openxmlformats.org/officeDocument/2006/relationships/customXml" Target="../ink/ink677.xml"/><Relationship Id="rId112" Type="http://schemas.openxmlformats.org/officeDocument/2006/relationships/image" Target="../media/image1685.png"/><Relationship Id="rId133" Type="http://schemas.openxmlformats.org/officeDocument/2006/relationships/customXml" Target="../ink/ink699.xml"/><Relationship Id="rId154" Type="http://schemas.openxmlformats.org/officeDocument/2006/relationships/image" Target="../media/image1705.png"/><Relationship Id="rId16" Type="http://schemas.openxmlformats.org/officeDocument/2006/relationships/image" Target="../media/image1637.png"/><Relationship Id="rId37" Type="http://schemas.openxmlformats.org/officeDocument/2006/relationships/customXml" Target="../ink/ink651.xml"/><Relationship Id="rId58" Type="http://schemas.openxmlformats.org/officeDocument/2006/relationships/image" Target="../media/image1658.png"/><Relationship Id="rId79" Type="http://schemas.openxmlformats.org/officeDocument/2006/relationships/customXml" Target="../ink/ink672.xml"/><Relationship Id="rId102" Type="http://schemas.openxmlformats.org/officeDocument/2006/relationships/image" Target="../media/image1680.png"/><Relationship Id="rId123" Type="http://schemas.openxmlformats.org/officeDocument/2006/relationships/customXml" Target="../ink/ink694.xml"/><Relationship Id="rId144" Type="http://schemas.openxmlformats.org/officeDocument/2006/relationships/image" Target="../media/image1700.png"/><Relationship Id="rId90" Type="http://schemas.openxmlformats.org/officeDocument/2006/relationships/image" Target="../media/image1674.png"/></Relationships>
</file>

<file path=ppt/slides/_rels/slide9.xml.rels><?xml version="1.0" encoding="UTF-8" standalone="yes"?>
<Relationships xmlns="http://schemas.openxmlformats.org/package/2006/relationships"><Relationship Id="rId117" Type="http://schemas.openxmlformats.org/officeDocument/2006/relationships/customXml" Target="../ink/ink768.xml"/><Relationship Id="rId21" Type="http://schemas.openxmlformats.org/officeDocument/2006/relationships/customXml" Target="../ink/ink720.xml"/><Relationship Id="rId63" Type="http://schemas.openxmlformats.org/officeDocument/2006/relationships/customXml" Target="../ink/ink741.xml"/><Relationship Id="rId159" Type="http://schemas.openxmlformats.org/officeDocument/2006/relationships/customXml" Target="../ink/ink789.xml"/><Relationship Id="rId170" Type="http://schemas.openxmlformats.org/officeDocument/2006/relationships/image" Target="../media/image1789.png"/><Relationship Id="rId226" Type="http://schemas.openxmlformats.org/officeDocument/2006/relationships/image" Target="../media/image1817.png"/><Relationship Id="rId268" Type="http://schemas.openxmlformats.org/officeDocument/2006/relationships/image" Target="../media/image1837.png"/><Relationship Id="rId32" Type="http://schemas.openxmlformats.org/officeDocument/2006/relationships/image" Target="../media/image1721.png"/><Relationship Id="rId74" Type="http://schemas.openxmlformats.org/officeDocument/2006/relationships/image" Target="../media/image1742.png"/><Relationship Id="rId128" Type="http://schemas.openxmlformats.org/officeDocument/2006/relationships/image" Target="../media/image1769.png"/><Relationship Id="rId5" Type="http://schemas.openxmlformats.org/officeDocument/2006/relationships/customXml" Target="../ink/ink712.xml"/><Relationship Id="rId181" Type="http://schemas.openxmlformats.org/officeDocument/2006/relationships/customXml" Target="../ink/ink800.xml"/><Relationship Id="rId237" Type="http://schemas.openxmlformats.org/officeDocument/2006/relationships/customXml" Target="../ink/ink829.xml"/><Relationship Id="rId258" Type="http://schemas.openxmlformats.org/officeDocument/2006/relationships/image" Target="../media/image1832.png"/><Relationship Id="rId279" Type="http://schemas.openxmlformats.org/officeDocument/2006/relationships/customXml" Target="../ink/ink850.xml"/><Relationship Id="rId22" Type="http://schemas.openxmlformats.org/officeDocument/2006/relationships/image" Target="../media/image1716.png"/><Relationship Id="rId43" Type="http://schemas.openxmlformats.org/officeDocument/2006/relationships/customXml" Target="../ink/ink731.xml"/><Relationship Id="rId64" Type="http://schemas.openxmlformats.org/officeDocument/2006/relationships/image" Target="../media/image1737.png"/><Relationship Id="rId118" Type="http://schemas.openxmlformats.org/officeDocument/2006/relationships/image" Target="../media/image1764.png"/><Relationship Id="rId139" Type="http://schemas.openxmlformats.org/officeDocument/2006/relationships/customXml" Target="../ink/ink779.xml"/><Relationship Id="rId85" Type="http://schemas.openxmlformats.org/officeDocument/2006/relationships/customXml" Target="../ink/ink752.xml"/><Relationship Id="rId150" Type="http://schemas.openxmlformats.org/officeDocument/2006/relationships/image" Target="../media/image1779.png"/><Relationship Id="rId171" Type="http://schemas.openxmlformats.org/officeDocument/2006/relationships/customXml" Target="../ink/ink795.xml"/><Relationship Id="rId192" Type="http://schemas.openxmlformats.org/officeDocument/2006/relationships/image" Target="../media/image1800.png"/><Relationship Id="rId206" Type="http://schemas.openxmlformats.org/officeDocument/2006/relationships/image" Target="../media/image1807.png"/><Relationship Id="rId227" Type="http://schemas.openxmlformats.org/officeDocument/2006/relationships/customXml" Target="../ink/ink823.xml"/><Relationship Id="rId248" Type="http://schemas.openxmlformats.org/officeDocument/2006/relationships/image" Target="../media/image1827.png"/><Relationship Id="rId269" Type="http://schemas.openxmlformats.org/officeDocument/2006/relationships/customXml" Target="../ink/ink845.xml"/><Relationship Id="rId12" Type="http://schemas.openxmlformats.org/officeDocument/2006/relationships/image" Target="../media/image1711.png"/><Relationship Id="rId33" Type="http://schemas.openxmlformats.org/officeDocument/2006/relationships/customXml" Target="../ink/ink726.xml"/><Relationship Id="rId108" Type="http://schemas.openxmlformats.org/officeDocument/2006/relationships/image" Target="../media/image1759.png"/><Relationship Id="rId129" Type="http://schemas.openxmlformats.org/officeDocument/2006/relationships/customXml" Target="../ink/ink774.xml"/><Relationship Id="rId280" Type="http://schemas.openxmlformats.org/officeDocument/2006/relationships/image" Target="../media/image1843.png"/><Relationship Id="rId54" Type="http://schemas.openxmlformats.org/officeDocument/2006/relationships/image" Target="../media/image1732.png"/><Relationship Id="rId75" Type="http://schemas.openxmlformats.org/officeDocument/2006/relationships/customXml" Target="../ink/ink747.xml"/><Relationship Id="rId96" Type="http://schemas.openxmlformats.org/officeDocument/2006/relationships/image" Target="../media/image1753.png"/><Relationship Id="rId140" Type="http://schemas.openxmlformats.org/officeDocument/2006/relationships/image" Target="../media/image1775.png"/><Relationship Id="rId161" Type="http://schemas.openxmlformats.org/officeDocument/2006/relationships/customXml" Target="../ink/ink790.xml"/><Relationship Id="rId182" Type="http://schemas.openxmlformats.org/officeDocument/2006/relationships/image" Target="../media/image1795.png"/><Relationship Id="rId217" Type="http://schemas.openxmlformats.org/officeDocument/2006/relationships/customXml" Target="../ink/ink818.xml"/><Relationship Id="rId6" Type="http://schemas.openxmlformats.org/officeDocument/2006/relationships/image" Target="../media/image1708.png"/><Relationship Id="rId238" Type="http://schemas.openxmlformats.org/officeDocument/2006/relationships/image" Target="../media/image1822.png"/><Relationship Id="rId259" Type="http://schemas.openxmlformats.org/officeDocument/2006/relationships/customXml" Target="../ink/ink840.xml"/><Relationship Id="rId23" Type="http://schemas.openxmlformats.org/officeDocument/2006/relationships/customXml" Target="../ink/ink721.xml"/><Relationship Id="rId119" Type="http://schemas.openxmlformats.org/officeDocument/2006/relationships/customXml" Target="../ink/ink769.xml"/><Relationship Id="rId270" Type="http://schemas.openxmlformats.org/officeDocument/2006/relationships/image" Target="../media/image1838.png"/><Relationship Id="rId44" Type="http://schemas.openxmlformats.org/officeDocument/2006/relationships/image" Target="../media/image1727.png"/><Relationship Id="rId65" Type="http://schemas.openxmlformats.org/officeDocument/2006/relationships/customXml" Target="../ink/ink742.xml"/><Relationship Id="rId86" Type="http://schemas.openxmlformats.org/officeDocument/2006/relationships/image" Target="../media/image1748.png"/><Relationship Id="rId130" Type="http://schemas.openxmlformats.org/officeDocument/2006/relationships/image" Target="../media/image1770.png"/><Relationship Id="rId151" Type="http://schemas.openxmlformats.org/officeDocument/2006/relationships/customXml" Target="../ink/ink785.xml"/><Relationship Id="rId172" Type="http://schemas.openxmlformats.org/officeDocument/2006/relationships/image" Target="../media/image1790.png"/><Relationship Id="rId193" Type="http://schemas.openxmlformats.org/officeDocument/2006/relationships/customXml" Target="../ink/ink806.xml"/><Relationship Id="rId207" Type="http://schemas.openxmlformats.org/officeDocument/2006/relationships/customXml" Target="../ink/ink813.xml"/><Relationship Id="rId228" Type="http://schemas.openxmlformats.org/officeDocument/2006/relationships/image" Target="../media/image1818.png"/><Relationship Id="rId249" Type="http://schemas.openxmlformats.org/officeDocument/2006/relationships/customXml" Target="../ink/ink835.xml"/><Relationship Id="rId13" Type="http://schemas.openxmlformats.org/officeDocument/2006/relationships/customXml" Target="../ink/ink716.xml"/><Relationship Id="rId109" Type="http://schemas.openxmlformats.org/officeDocument/2006/relationships/customXml" Target="../ink/ink764.xml"/><Relationship Id="rId260" Type="http://schemas.openxmlformats.org/officeDocument/2006/relationships/image" Target="../media/image1833.png"/><Relationship Id="rId34" Type="http://schemas.openxmlformats.org/officeDocument/2006/relationships/image" Target="../media/image1722.png"/><Relationship Id="rId55" Type="http://schemas.openxmlformats.org/officeDocument/2006/relationships/customXml" Target="../ink/ink737.xml"/><Relationship Id="rId76" Type="http://schemas.openxmlformats.org/officeDocument/2006/relationships/image" Target="../media/image1743.png"/><Relationship Id="rId97" Type="http://schemas.openxmlformats.org/officeDocument/2006/relationships/customXml" Target="../ink/ink758.xml"/><Relationship Id="rId120" Type="http://schemas.openxmlformats.org/officeDocument/2006/relationships/image" Target="../media/image1765.png"/><Relationship Id="rId141" Type="http://schemas.openxmlformats.org/officeDocument/2006/relationships/customXml" Target="../ink/ink780.xml"/><Relationship Id="rId7" Type="http://schemas.openxmlformats.org/officeDocument/2006/relationships/customXml" Target="../ink/ink713.xml"/><Relationship Id="rId162" Type="http://schemas.openxmlformats.org/officeDocument/2006/relationships/image" Target="../media/image1785.png"/><Relationship Id="rId183" Type="http://schemas.openxmlformats.org/officeDocument/2006/relationships/customXml" Target="../ink/ink801.xml"/><Relationship Id="rId218" Type="http://schemas.openxmlformats.org/officeDocument/2006/relationships/image" Target="../media/image1813.png"/><Relationship Id="rId239" Type="http://schemas.openxmlformats.org/officeDocument/2006/relationships/customXml" Target="../ink/ink830.xml"/><Relationship Id="rId250" Type="http://schemas.openxmlformats.org/officeDocument/2006/relationships/image" Target="../media/image1828.png"/><Relationship Id="rId271" Type="http://schemas.openxmlformats.org/officeDocument/2006/relationships/customXml" Target="../ink/ink846.xml"/><Relationship Id="rId24" Type="http://schemas.openxmlformats.org/officeDocument/2006/relationships/image" Target="../media/image1717.png"/><Relationship Id="rId45" Type="http://schemas.openxmlformats.org/officeDocument/2006/relationships/customXml" Target="../ink/ink732.xml"/><Relationship Id="rId66" Type="http://schemas.openxmlformats.org/officeDocument/2006/relationships/image" Target="../media/image1738.png"/><Relationship Id="rId87" Type="http://schemas.openxmlformats.org/officeDocument/2006/relationships/customXml" Target="../ink/ink753.xml"/><Relationship Id="rId110" Type="http://schemas.openxmlformats.org/officeDocument/2006/relationships/image" Target="../media/image1760.png"/><Relationship Id="rId131" Type="http://schemas.openxmlformats.org/officeDocument/2006/relationships/customXml" Target="../ink/ink775.xml"/><Relationship Id="rId152" Type="http://schemas.openxmlformats.org/officeDocument/2006/relationships/image" Target="../media/image1780.png"/><Relationship Id="rId173" Type="http://schemas.openxmlformats.org/officeDocument/2006/relationships/customXml" Target="../ink/ink796.xml"/><Relationship Id="rId194" Type="http://schemas.openxmlformats.org/officeDocument/2006/relationships/image" Target="../media/image1801.png"/><Relationship Id="rId208" Type="http://schemas.openxmlformats.org/officeDocument/2006/relationships/image" Target="../media/image1808.png"/><Relationship Id="rId229" Type="http://schemas.openxmlformats.org/officeDocument/2006/relationships/customXml" Target="../ink/ink824.xml"/><Relationship Id="rId240" Type="http://schemas.openxmlformats.org/officeDocument/2006/relationships/image" Target="../media/image1823.png"/><Relationship Id="rId261" Type="http://schemas.openxmlformats.org/officeDocument/2006/relationships/customXml" Target="../ink/ink841.xml"/><Relationship Id="rId14" Type="http://schemas.openxmlformats.org/officeDocument/2006/relationships/image" Target="../media/image1712.png"/><Relationship Id="rId35" Type="http://schemas.openxmlformats.org/officeDocument/2006/relationships/customXml" Target="../ink/ink727.xml"/><Relationship Id="rId56" Type="http://schemas.openxmlformats.org/officeDocument/2006/relationships/image" Target="../media/image1733.png"/><Relationship Id="rId77" Type="http://schemas.openxmlformats.org/officeDocument/2006/relationships/customXml" Target="../ink/ink748.xml"/><Relationship Id="rId100" Type="http://schemas.openxmlformats.org/officeDocument/2006/relationships/image" Target="../media/image1755.png"/><Relationship Id="rId8" Type="http://schemas.openxmlformats.org/officeDocument/2006/relationships/image" Target="../media/image1709.png"/><Relationship Id="rId98" Type="http://schemas.openxmlformats.org/officeDocument/2006/relationships/image" Target="../media/image1754.png"/><Relationship Id="rId121" Type="http://schemas.openxmlformats.org/officeDocument/2006/relationships/customXml" Target="../ink/ink770.xml"/><Relationship Id="rId142" Type="http://schemas.openxmlformats.org/officeDocument/2006/relationships/image" Target="../media/image1776.png"/><Relationship Id="rId163" Type="http://schemas.openxmlformats.org/officeDocument/2006/relationships/customXml" Target="../ink/ink791.xml"/><Relationship Id="rId184" Type="http://schemas.openxmlformats.org/officeDocument/2006/relationships/image" Target="../media/image1796.png"/><Relationship Id="rId219" Type="http://schemas.openxmlformats.org/officeDocument/2006/relationships/customXml" Target="../ink/ink819.xml"/><Relationship Id="rId230" Type="http://schemas.openxmlformats.org/officeDocument/2006/relationships/customXml" Target="../ink/ink825.xml"/><Relationship Id="rId251" Type="http://schemas.openxmlformats.org/officeDocument/2006/relationships/customXml" Target="../ink/ink836.xml"/><Relationship Id="rId25" Type="http://schemas.openxmlformats.org/officeDocument/2006/relationships/customXml" Target="../ink/ink722.xml"/><Relationship Id="rId46" Type="http://schemas.openxmlformats.org/officeDocument/2006/relationships/image" Target="../media/image1728.png"/><Relationship Id="rId67" Type="http://schemas.openxmlformats.org/officeDocument/2006/relationships/customXml" Target="../ink/ink743.xml"/><Relationship Id="rId272" Type="http://schemas.openxmlformats.org/officeDocument/2006/relationships/image" Target="../media/image1839.png"/><Relationship Id="rId88" Type="http://schemas.openxmlformats.org/officeDocument/2006/relationships/image" Target="../media/image1749.png"/><Relationship Id="rId111" Type="http://schemas.openxmlformats.org/officeDocument/2006/relationships/customXml" Target="../ink/ink765.xml"/><Relationship Id="rId132" Type="http://schemas.openxmlformats.org/officeDocument/2006/relationships/image" Target="../media/image1771.png"/><Relationship Id="rId153" Type="http://schemas.openxmlformats.org/officeDocument/2006/relationships/customXml" Target="../ink/ink786.xml"/><Relationship Id="rId174" Type="http://schemas.openxmlformats.org/officeDocument/2006/relationships/image" Target="../media/image1791.png"/><Relationship Id="rId195" Type="http://schemas.openxmlformats.org/officeDocument/2006/relationships/customXml" Target="../ink/ink807.xml"/><Relationship Id="rId209" Type="http://schemas.openxmlformats.org/officeDocument/2006/relationships/customXml" Target="../ink/ink814.xml"/><Relationship Id="rId220" Type="http://schemas.openxmlformats.org/officeDocument/2006/relationships/image" Target="../media/image1814.png"/><Relationship Id="rId241" Type="http://schemas.openxmlformats.org/officeDocument/2006/relationships/customXml" Target="../ink/ink831.xml"/><Relationship Id="rId15" Type="http://schemas.openxmlformats.org/officeDocument/2006/relationships/customXml" Target="../ink/ink717.xml"/><Relationship Id="rId36" Type="http://schemas.openxmlformats.org/officeDocument/2006/relationships/image" Target="../media/image1723.png"/><Relationship Id="rId57" Type="http://schemas.openxmlformats.org/officeDocument/2006/relationships/customXml" Target="../ink/ink738.xml"/><Relationship Id="rId262" Type="http://schemas.openxmlformats.org/officeDocument/2006/relationships/image" Target="../media/image1834.png"/><Relationship Id="rId78" Type="http://schemas.openxmlformats.org/officeDocument/2006/relationships/image" Target="../media/image1744.png"/><Relationship Id="rId99" Type="http://schemas.openxmlformats.org/officeDocument/2006/relationships/customXml" Target="../ink/ink759.xml"/><Relationship Id="rId101" Type="http://schemas.openxmlformats.org/officeDocument/2006/relationships/customXml" Target="../ink/ink760.xml"/><Relationship Id="rId122" Type="http://schemas.openxmlformats.org/officeDocument/2006/relationships/image" Target="../media/image1766.png"/><Relationship Id="rId143" Type="http://schemas.openxmlformats.org/officeDocument/2006/relationships/customXml" Target="../ink/ink781.xml"/><Relationship Id="rId164" Type="http://schemas.openxmlformats.org/officeDocument/2006/relationships/image" Target="../media/image1786.png"/><Relationship Id="rId185" Type="http://schemas.openxmlformats.org/officeDocument/2006/relationships/customXml" Target="../ink/ink802.xml"/><Relationship Id="rId9" Type="http://schemas.openxmlformats.org/officeDocument/2006/relationships/customXml" Target="../ink/ink714.xml"/><Relationship Id="rId210" Type="http://schemas.openxmlformats.org/officeDocument/2006/relationships/image" Target="../media/image1809.png"/><Relationship Id="rId26" Type="http://schemas.openxmlformats.org/officeDocument/2006/relationships/image" Target="../media/image1718.png"/><Relationship Id="rId231" Type="http://schemas.openxmlformats.org/officeDocument/2006/relationships/image" Target="../media/image1819.png"/><Relationship Id="rId252" Type="http://schemas.openxmlformats.org/officeDocument/2006/relationships/image" Target="../media/image1829.png"/><Relationship Id="rId273" Type="http://schemas.openxmlformats.org/officeDocument/2006/relationships/customXml" Target="../ink/ink847.xml"/><Relationship Id="rId47" Type="http://schemas.openxmlformats.org/officeDocument/2006/relationships/customXml" Target="../ink/ink733.xml"/><Relationship Id="rId68" Type="http://schemas.openxmlformats.org/officeDocument/2006/relationships/image" Target="../media/image1739.png"/><Relationship Id="rId89" Type="http://schemas.openxmlformats.org/officeDocument/2006/relationships/customXml" Target="../ink/ink754.xml"/><Relationship Id="rId112" Type="http://schemas.openxmlformats.org/officeDocument/2006/relationships/image" Target="../media/image1761.png"/><Relationship Id="rId133" Type="http://schemas.openxmlformats.org/officeDocument/2006/relationships/customXml" Target="../ink/ink776.xml"/><Relationship Id="rId154" Type="http://schemas.openxmlformats.org/officeDocument/2006/relationships/image" Target="../media/image1781.png"/><Relationship Id="rId175" Type="http://schemas.openxmlformats.org/officeDocument/2006/relationships/customXml" Target="../ink/ink797.xml"/><Relationship Id="rId196" Type="http://schemas.openxmlformats.org/officeDocument/2006/relationships/image" Target="../media/image1802.png"/><Relationship Id="rId200" Type="http://schemas.openxmlformats.org/officeDocument/2006/relationships/image" Target="../media/image1804.png"/><Relationship Id="rId16" Type="http://schemas.openxmlformats.org/officeDocument/2006/relationships/image" Target="../media/image1713.png"/><Relationship Id="rId221" Type="http://schemas.openxmlformats.org/officeDocument/2006/relationships/customXml" Target="../ink/ink820.xml"/><Relationship Id="rId242" Type="http://schemas.openxmlformats.org/officeDocument/2006/relationships/image" Target="../media/image1824.png"/><Relationship Id="rId263" Type="http://schemas.openxmlformats.org/officeDocument/2006/relationships/customXml" Target="../ink/ink842.xml"/><Relationship Id="rId37" Type="http://schemas.openxmlformats.org/officeDocument/2006/relationships/customXml" Target="../ink/ink728.xml"/><Relationship Id="rId58" Type="http://schemas.openxmlformats.org/officeDocument/2006/relationships/image" Target="../media/image1734.png"/><Relationship Id="rId79" Type="http://schemas.openxmlformats.org/officeDocument/2006/relationships/customXml" Target="../ink/ink749.xml"/><Relationship Id="rId102" Type="http://schemas.openxmlformats.org/officeDocument/2006/relationships/image" Target="../media/image1756.png"/><Relationship Id="rId123" Type="http://schemas.openxmlformats.org/officeDocument/2006/relationships/customXml" Target="../ink/ink771.xml"/><Relationship Id="rId144" Type="http://schemas.openxmlformats.org/officeDocument/2006/relationships/image" Target="../media/image1777.png"/><Relationship Id="rId90" Type="http://schemas.openxmlformats.org/officeDocument/2006/relationships/image" Target="../media/image1750.png"/><Relationship Id="rId165" Type="http://schemas.openxmlformats.org/officeDocument/2006/relationships/customXml" Target="../ink/ink792.xml"/><Relationship Id="rId186" Type="http://schemas.openxmlformats.org/officeDocument/2006/relationships/image" Target="../media/image1797.png"/><Relationship Id="rId211" Type="http://schemas.openxmlformats.org/officeDocument/2006/relationships/customXml" Target="../ink/ink815.xml"/><Relationship Id="rId232" Type="http://schemas.openxmlformats.org/officeDocument/2006/relationships/customXml" Target="../ink/ink826.xml"/><Relationship Id="rId253" Type="http://schemas.openxmlformats.org/officeDocument/2006/relationships/customXml" Target="../ink/ink837.xml"/><Relationship Id="rId274" Type="http://schemas.openxmlformats.org/officeDocument/2006/relationships/image" Target="../media/image1840.png"/><Relationship Id="rId27" Type="http://schemas.openxmlformats.org/officeDocument/2006/relationships/customXml" Target="../ink/ink723.xml"/><Relationship Id="rId48" Type="http://schemas.openxmlformats.org/officeDocument/2006/relationships/image" Target="../media/image1729.png"/><Relationship Id="rId69" Type="http://schemas.openxmlformats.org/officeDocument/2006/relationships/customXml" Target="../ink/ink744.xml"/><Relationship Id="rId113" Type="http://schemas.openxmlformats.org/officeDocument/2006/relationships/customXml" Target="../ink/ink766.xml"/><Relationship Id="rId134" Type="http://schemas.openxmlformats.org/officeDocument/2006/relationships/image" Target="../media/image1772.png"/><Relationship Id="rId80" Type="http://schemas.openxmlformats.org/officeDocument/2006/relationships/image" Target="../media/image1745.png"/><Relationship Id="rId155" Type="http://schemas.openxmlformats.org/officeDocument/2006/relationships/customXml" Target="../ink/ink787.xml"/><Relationship Id="rId176" Type="http://schemas.openxmlformats.org/officeDocument/2006/relationships/image" Target="../media/image1792.png"/><Relationship Id="rId197" Type="http://schemas.openxmlformats.org/officeDocument/2006/relationships/customXml" Target="../ink/ink808.xml"/><Relationship Id="rId201" Type="http://schemas.openxmlformats.org/officeDocument/2006/relationships/customXml" Target="../ink/ink810.xml"/><Relationship Id="rId222" Type="http://schemas.openxmlformats.org/officeDocument/2006/relationships/image" Target="../media/image1815.png"/><Relationship Id="rId243" Type="http://schemas.openxmlformats.org/officeDocument/2006/relationships/customXml" Target="../ink/ink832.xml"/><Relationship Id="rId264" Type="http://schemas.openxmlformats.org/officeDocument/2006/relationships/image" Target="../media/image1835.png"/><Relationship Id="rId17" Type="http://schemas.openxmlformats.org/officeDocument/2006/relationships/customXml" Target="../ink/ink718.xml"/><Relationship Id="rId38" Type="http://schemas.openxmlformats.org/officeDocument/2006/relationships/image" Target="../media/image1724.png"/><Relationship Id="rId59" Type="http://schemas.openxmlformats.org/officeDocument/2006/relationships/customXml" Target="../ink/ink739.xml"/><Relationship Id="rId103" Type="http://schemas.openxmlformats.org/officeDocument/2006/relationships/customXml" Target="../ink/ink761.xml"/><Relationship Id="rId124" Type="http://schemas.openxmlformats.org/officeDocument/2006/relationships/image" Target="../media/image1767.png"/><Relationship Id="rId70" Type="http://schemas.openxmlformats.org/officeDocument/2006/relationships/image" Target="../media/image1740.png"/><Relationship Id="rId91" Type="http://schemas.openxmlformats.org/officeDocument/2006/relationships/customXml" Target="../ink/ink755.xml"/><Relationship Id="rId145" Type="http://schemas.openxmlformats.org/officeDocument/2006/relationships/customXml" Target="../ink/ink782.xml"/><Relationship Id="rId166" Type="http://schemas.openxmlformats.org/officeDocument/2006/relationships/image" Target="../media/image1787.png"/><Relationship Id="rId187" Type="http://schemas.openxmlformats.org/officeDocument/2006/relationships/customXml" Target="../ink/ink803.xml"/><Relationship Id="rId1" Type="http://schemas.openxmlformats.org/officeDocument/2006/relationships/slideLayout" Target="../slideLayouts/slideLayout1.xml"/><Relationship Id="rId212" Type="http://schemas.openxmlformats.org/officeDocument/2006/relationships/image" Target="../media/image1810.png"/><Relationship Id="rId233" Type="http://schemas.openxmlformats.org/officeDocument/2006/relationships/customXml" Target="../ink/ink827.xml"/><Relationship Id="rId254" Type="http://schemas.openxmlformats.org/officeDocument/2006/relationships/image" Target="../media/image1830.png"/><Relationship Id="rId28" Type="http://schemas.openxmlformats.org/officeDocument/2006/relationships/image" Target="../media/image1719.png"/><Relationship Id="rId49" Type="http://schemas.openxmlformats.org/officeDocument/2006/relationships/customXml" Target="../ink/ink734.xml"/><Relationship Id="rId114" Type="http://schemas.openxmlformats.org/officeDocument/2006/relationships/image" Target="../media/image1762.png"/><Relationship Id="rId275" Type="http://schemas.openxmlformats.org/officeDocument/2006/relationships/customXml" Target="../ink/ink848.xml"/><Relationship Id="rId60" Type="http://schemas.openxmlformats.org/officeDocument/2006/relationships/image" Target="../media/image1735.png"/><Relationship Id="rId81" Type="http://schemas.openxmlformats.org/officeDocument/2006/relationships/customXml" Target="../ink/ink750.xml"/><Relationship Id="rId135" Type="http://schemas.openxmlformats.org/officeDocument/2006/relationships/customXml" Target="../ink/ink777.xml"/><Relationship Id="rId156" Type="http://schemas.openxmlformats.org/officeDocument/2006/relationships/image" Target="../media/image1782.png"/><Relationship Id="rId177" Type="http://schemas.openxmlformats.org/officeDocument/2006/relationships/customXml" Target="../ink/ink798.xml"/><Relationship Id="rId198" Type="http://schemas.openxmlformats.org/officeDocument/2006/relationships/image" Target="../media/image1803.png"/><Relationship Id="rId202" Type="http://schemas.openxmlformats.org/officeDocument/2006/relationships/image" Target="../media/image1805.png"/><Relationship Id="rId223" Type="http://schemas.openxmlformats.org/officeDocument/2006/relationships/customXml" Target="../ink/ink821.xml"/><Relationship Id="rId244" Type="http://schemas.openxmlformats.org/officeDocument/2006/relationships/image" Target="../media/image1825.png"/><Relationship Id="rId18" Type="http://schemas.openxmlformats.org/officeDocument/2006/relationships/image" Target="../media/image1714.png"/><Relationship Id="rId39" Type="http://schemas.openxmlformats.org/officeDocument/2006/relationships/customXml" Target="../ink/ink729.xml"/><Relationship Id="rId265" Type="http://schemas.openxmlformats.org/officeDocument/2006/relationships/customXml" Target="../ink/ink843.xml"/><Relationship Id="rId50" Type="http://schemas.openxmlformats.org/officeDocument/2006/relationships/image" Target="../media/image1730.png"/><Relationship Id="rId104" Type="http://schemas.openxmlformats.org/officeDocument/2006/relationships/image" Target="../media/image1757.png"/><Relationship Id="rId125" Type="http://schemas.openxmlformats.org/officeDocument/2006/relationships/customXml" Target="../ink/ink772.xml"/><Relationship Id="rId146" Type="http://schemas.openxmlformats.org/officeDocument/2006/relationships/image" Target="../media/image1778.png"/><Relationship Id="rId167" Type="http://schemas.openxmlformats.org/officeDocument/2006/relationships/customXml" Target="../ink/ink793.xml"/><Relationship Id="rId188" Type="http://schemas.openxmlformats.org/officeDocument/2006/relationships/image" Target="../media/image1798.png"/><Relationship Id="rId71" Type="http://schemas.openxmlformats.org/officeDocument/2006/relationships/customXml" Target="../ink/ink745.xml"/><Relationship Id="rId92" Type="http://schemas.openxmlformats.org/officeDocument/2006/relationships/image" Target="../media/image1751.png"/><Relationship Id="rId213" Type="http://schemas.openxmlformats.org/officeDocument/2006/relationships/customXml" Target="../ink/ink816.xml"/><Relationship Id="rId234" Type="http://schemas.openxmlformats.org/officeDocument/2006/relationships/image" Target="../media/image1820.png"/><Relationship Id="rId2" Type="http://schemas.openxmlformats.org/officeDocument/2006/relationships/image" Target="../media/image3010.png"/><Relationship Id="rId29" Type="http://schemas.openxmlformats.org/officeDocument/2006/relationships/customXml" Target="../ink/ink724.xml"/><Relationship Id="rId255" Type="http://schemas.openxmlformats.org/officeDocument/2006/relationships/customXml" Target="../ink/ink838.xml"/><Relationship Id="rId276" Type="http://schemas.openxmlformats.org/officeDocument/2006/relationships/image" Target="../media/image1841.png"/><Relationship Id="rId40" Type="http://schemas.openxmlformats.org/officeDocument/2006/relationships/image" Target="../media/image1725.png"/><Relationship Id="rId115" Type="http://schemas.openxmlformats.org/officeDocument/2006/relationships/customXml" Target="../ink/ink767.xml"/><Relationship Id="rId136" Type="http://schemas.openxmlformats.org/officeDocument/2006/relationships/image" Target="../media/image1773.png"/><Relationship Id="rId157" Type="http://schemas.openxmlformats.org/officeDocument/2006/relationships/customXml" Target="../ink/ink788.xml"/><Relationship Id="rId178" Type="http://schemas.openxmlformats.org/officeDocument/2006/relationships/image" Target="../media/image1793.png"/><Relationship Id="rId61" Type="http://schemas.openxmlformats.org/officeDocument/2006/relationships/customXml" Target="../ink/ink740.xml"/><Relationship Id="rId82" Type="http://schemas.openxmlformats.org/officeDocument/2006/relationships/image" Target="../media/image1746.png"/><Relationship Id="rId199" Type="http://schemas.openxmlformats.org/officeDocument/2006/relationships/customXml" Target="../ink/ink809.xml"/><Relationship Id="rId203" Type="http://schemas.openxmlformats.org/officeDocument/2006/relationships/customXml" Target="../ink/ink811.xml"/><Relationship Id="rId19" Type="http://schemas.openxmlformats.org/officeDocument/2006/relationships/customXml" Target="../ink/ink719.xml"/><Relationship Id="rId224" Type="http://schemas.openxmlformats.org/officeDocument/2006/relationships/image" Target="../media/image1816.png"/><Relationship Id="rId245" Type="http://schemas.openxmlformats.org/officeDocument/2006/relationships/customXml" Target="../ink/ink833.xml"/><Relationship Id="rId266" Type="http://schemas.openxmlformats.org/officeDocument/2006/relationships/image" Target="../media/image1836.png"/><Relationship Id="rId30" Type="http://schemas.openxmlformats.org/officeDocument/2006/relationships/image" Target="../media/image1720.png"/><Relationship Id="rId105" Type="http://schemas.openxmlformats.org/officeDocument/2006/relationships/customXml" Target="../ink/ink762.xml"/><Relationship Id="rId126" Type="http://schemas.openxmlformats.org/officeDocument/2006/relationships/image" Target="../media/image1768.png"/><Relationship Id="rId147" Type="http://schemas.openxmlformats.org/officeDocument/2006/relationships/customXml" Target="../ink/ink783.xml"/><Relationship Id="rId168" Type="http://schemas.openxmlformats.org/officeDocument/2006/relationships/image" Target="../media/image1788.png"/><Relationship Id="rId51" Type="http://schemas.openxmlformats.org/officeDocument/2006/relationships/customXml" Target="../ink/ink735.xml"/><Relationship Id="rId72" Type="http://schemas.openxmlformats.org/officeDocument/2006/relationships/image" Target="../media/image1741.png"/><Relationship Id="rId93" Type="http://schemas.openxmlformats.org/officeDocument/2006/relationships/customXml" Target="../ink/ink756.xml"/><Relationship Id="rId189" Type="http://schemas.openxmlformats.org/officeDocument/2006/relationships/customXml" Target="../ink/ink804.xml"/><Relationship Id="rId3" Type="http://schemas.openxmlformats.org/officeDocument/2006/relationships/customXml" Target="../ink/ink711.xml"/><Relationship Id="rId214" Type="http://schemas.openxmlformats.org/officeDocument/2006/relationships/image" Target="../media/image1811.png"/><Relationship Id="rId235" Type="http://schemas.openxmlformats.org/officeDocument/2006/relationships/customXml" Target="../ink/ink828.xml"/><Relationship Id="rId256" Type="http://schemas.openxmlformats.org/officeDocument/2006/relationships/image" Target="../media/image1831.png"/><Relationship Id="rId277" Type="http://schemas.openxmlformats.org/officeDocument/2006/relationships/customXml" Target="../ink/ink849.xml"/><Relationship Id="rId116" Type="http://schemas.openxmlformats.org/officeDocument/2006/relationships/image" Target="../media/image1763.png"/><Relationship Id="rId137" Type="http://schemas.openxmlformats.org/officeDocument/2006/relationships/customXml" Target="../ink/ink778.xml"/><Relationship Id="rId158" Type="http://schemas.openxmlformats.org/officeDocument/2006/relationships/image" Target="../media/image1783.png"/><Relationship Id="rId20" Type="http://schemas.openxmlformats.org/officeDocument/2006/relationships/image" Target="../media/image1715.png"/><Relationship Id="rId41" Type="http://schemas.openxmlformats.org/officeDocument/2006/relationships/customXml" Target="../ink/ink730.xml"/><Relationship Id="rId62" Type="http://schemas.openxmlformats.org/officeDocument/2006/relationships/image" Target="../media/image1736.png"/><Relationship Id="rId83" Type="http://schemas.openxmlformats.org/officeDocument/2006/relationships/customXml" Target="../ink/ink751.xml"/><Relationship Id="rId179" Type="http://schemas.openxmlformats.org/officeDocument/2006/relationships/customXml" Target="../ink/ink799.xml"/><Relationship Id="rId190" Type="http://schemas.openxmlformats.org/officeDocument/2006/relationships/image" Target="../media/image1799.png"/><Relationship Id="rId204" Type="http://schemas.openxmlformats.org/officeDocument/2006/relationships/image" Target="../media/image1806.png"/><Relationship Id="rId225" Type="http://schemas.openxmlformats.org/officeDocument/2006/relationships/customXml" Target="../ink/ink822.xml"/><Relationship Id="rId246" Type="http://schemas.openxmlformats.org/officeDocument/2006/relationships/image" Target="../media/image1826.png"/><Relationship Id="rId267" Type="http://schemas.openxmlformats.org/officeDocument/2006/relationships/customXml" Target="../ink/ink844.xml"/><Relationship Id="rId106" Type="http://schemas.openxmlformats.org/officeDocument/2006/relationships/image" Target="../media/image1758.png"/><Relationship Id="rId127" Type="http://schemas.openxmlformats.org/officeDocument/2006/relationships/customXml" Target="../ink/ink773.xml"/><Relationship Id="rId10" Type="http://schemas.openxmlformats.org/officeDocument/2006/relationships/image" Target="../media/image1710.png"/><Relationship Id="rId31" Type="http://schemas.openxmlformats.org/officeDocument/2006/relationships/customXml" Target="../ink/ink725.xml"/><Relationship Id="rId52" Type="http://schemas.openxmlformats.org/officeDocument/2006/relationships/image" Target="../media/image1731.png"/><Relationship Id="rId73" Type="http://schemas.openxmlformats.org/officeDocument/2006/relationships/customXml" Target="../ink/ink746.xml"/><Relationship Id="rId94" Type="http://schemas.openxmlformats.org/officeDocument/2006/relationships/image" Target="../media/image1752.png"/><Relationship Id="rId148" Type="http://schemas.openxmlformats.org/officeDocument/2006/relationships/image" Target="../media/image709.png"/><Relationship Id="rId169" Type="http://schemas.openxmlformats.org/officeDocument/2006/relationships/customXml" Target="../ink/ink794.xml"/><Relationship Id="rId4" Type="http://schemas.openxmlformats.org/officeDocument/2006/relationships/image" Target="../media/image1707.png"/><Relationship Id="rId180" Type="http://schemas.openxmlformats.org/officeDocument/2006/relationships/image" Target="../media/image1794.png"/><Relationship Id="rId215" Type="http://schemas.openxmlformats.org/officeDocument/2006/relationships/customXml" Target="../ink/ink817.xml"/><Relationship Id="rId236" Type="http://schemas.openxmlformats.org/officeDocument/2006/relationships/image" Target="../media/image1821.png"/><Relationship Id="rId257" Type="http://schemas.openxmlformats.org/officeDocument/2006/relationships/customXml" Target="../ink/ink839.xml"/><Relationship Id="rId278" Type="http://schemas.openxmlformats.org/officeDocument/2006/relationships/image" Target="../media/image1842.png"/><Relationship Id="rId42" Type="http://schemas.openxmlformats.org/officeDocument/2006/relationships/image" Target="../media/image1726.png"/><Relationship Id="rId84" Type="http://schemas.openxmlformats.org/officeDocument/2006/relationships/image" Target="../media/image1747.png"/><Relationship Id="rId138" Type="http://schemas.openxmlformats.org/officeDocument/2006/relationships/image" Target="../media/image1774.png"/><Relationship Id="rId191" Type="http://schemas.openxmlformats.org/officeDocument/2006/relationships/customXml" Target="../ink/ink805.xml"/><Relationship Id="rId205" Type="http://schemas.openxmlformats.org/officeDocument/2006/relationships/customXml" Target="../ink/ink812.xml"/><Relationship Id="rId247" Type="http://schemas.openxmlformats.org/officeDocument/2006/relationships/customXml" Target="../ink/ink834.xml"/><Relationship Id="rId107" Type="http://schemas.openxmlformats.org/officeDocument/2006/relationships/customXml" Target="../ink/ink763.xml"/><Relationship Id="rId11" Type="http://schemas.openxmlformats.org/officeDocument/2006/relationships/customXml" Target="../ink/ink715.xml"/><Relationship Id="rId53" Type="http://schemas.openxmlformats.org/officeDocument/2006/relationships/customXml" Target="../ink/ink736.xml"/><Relationship Id="rId149" Type="http://schemas.openxmlformats.org/officeDocument/2006/relationships/customXml" Target="../ink/ink784.xml"/><Relationship Id="rId95" Type="http://schemas.openxmlformats.org/officeDocument/2006/relationships/customXml" Target="../ink/ink757.xml"/><Relationship Id="rId160" Type="http://schemas.openxmlformats.org/officeDocument/2006/relationships/image" Target="../media/image1784.png"/><Relationship Id="rId216" Type="http://schemas.openxmlformats.org/officeDocument/2006/relationships/image" Target="../media/image18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0" y="1118586"/>
            <a:ext cx="12192000" cy="2391377"/>
          </a:xfrm>
        </p:spPr>
        <p:txBody>
          <a:bodyPr>
            <a:noAutofit/>
          </a:bodyPr>
          <a:lstStyle/>
          <a:p>
            <a:r>
              <a:rPr lang="de-DE" dirty="0">
                <a:latin typeface="Times New Roman" panose="02020603050405020304" pitchFamily="18" charset="0"/>
                <a:cs typeface="Times New Roman" panose="02020603050405020304" pitchFamily="18" charset="0"/>
              </a:rPr>
              <a:t>Staatliche </a:t>
            </a:r>
            <a:r>
              <a:rPr lang="de-DE" dirty="0" err="1">
                <a:latin typeface="Times New Roman" panose="02020603050405020304" pitchFamily="18" charset="0"/>
                <a:cs typeface="Times New Roman" panose="02020603050405020304" pitchFamily="18" charset="0"/>
              </a:rPr>
              <a:t>Rahmenbedinungen</a:t>
            </a:r>
            <a:endParaRPr lang="de-DE" dirty="0">
              <a:latin typeface="Times New Roman" panose="02020603050405020304" pitchFamily="18" charset="0"/>
              <a:cs typeface="Times New Roman" panose="02020603050405020304" pitchFamily="18" charset="0"/>
            </a:endParaRP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1411" y="3535199"/>
            <a:ext cx="9077325" cy="438788"/>
          </a:xfrm>
        </p:spPr>
        <p:txBody>
          <a:bodyPr>
            <a:noAutofit/>
          </a:bodyPr>
          <a:lstStyle/>
          <a:p>
            <a:r>
              <a:rPr lang="de-DE">
                <a:latin typeface="Times New Roman" panose="02020603050405020304" pitchFamily="18" charset="0"/>
                <a:cs typeface="Times New Roman" panose="02020603050405020304" pitchFamily="18" charset="0"/>
              </a:rPr>
              <a:t>Sommersemester 2023</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Tree>
    <p:extLst>
      <p:ext uri="{BB962C8B-B14F-4D97-AF65-F5344CB8AC3E}">
        <p14:creationId xmlns:p14="http://schemas.microsoft.com/office/powerpoint/2010/main" val="263892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2. Hauptsatz der Wohlfahrtstheorie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1140707"/>
            <a:ext cx="12172951" cy="5456861"/>
          </a:xfrm>
          <a:prstGeom prst="rect">
            <a:avLst/>
          </a:prstGeom>
          <a:noFill/>
        </p:spPr>
        <p:txBody>
          <a:bodyPr wrap="square" rtlCol="0">
            <a:noAutofit/>
          </a:bodyPr>
          <a:lstStyle/>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Achtung</a:t>
            </a:r>
            <a:r>
              <a:rPr lang="de-DE" sz="2400" dirty="0">
                <a:latin typeface="Times New Roman" panose="02020603050405020304" pitchFamily="18" charset="0"/>
                <a:cs typeface="Times New Roman" panose="02020603050405020304" pitchFamily="18" charset="0"/>
              </a:rPr>
              <a:t>: Der Punkt M ist nur </a:t>
            </a:r>
            <a:r>
              <a:rPr lang="de-DE" sz="2400" u="sng" dirty="0">
                <a:latin typeface="Times New Roman" panose="02020603050405020304" pitchFamily="18" charset="0"/>
                <a:cs typeface="Times New Roman" panose="02020603050405020304" pitchFamily="18" charset="0"/>
              </a:rPr>
              <a:t>ein</a:t>
            </a:r>
            <a:r>
              <a:rPr lang="de-DE" sz="2400" dirty="0">
                <a:latin typeface="Times New Roman" panose="02020603050405020304" pitchFamily="18" charset="0"/>
                <a:cs typeface="Times New Roman" panose="02020603050405020304" pitchFamily="18" charset="0"/>
              </a:rPr>
              <a:t> mögliches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-effizientes Wettbewerbsgleichgewicht, welches ausgehend von den Anfangsausstattungen erreicht wird.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Es stellt sich die Frage, ob auch andere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 Wettbewerbsgleichgewichte auf der Kontraktkurve erreicht werden können?</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lgn="ctr">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Allgemein folgt:</a:t>
            </a:r>
          </a:p>
          <a:p>
            <a:endParaRPr lang="de-DE" sz="2400"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2. Hauptsatz der Wohlfahrtstheorie</a:t>
            </a:r>
          </a:p>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Jede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-effiziente Allokation kann durch </a:t>
            </a:r>
            <a:r>
              <a:rPr lang="de-DE" sz="2400" b="1">
                <a:latin typeface="Times New Roman" panose="02020603050405020304" pitchFamily="18" charset="0"/>
                <a:cs typeface="Times New Roman" panose="02020603050405020304" pitchFamily="18" charset="0"/>
              </a:rPr>
              <a:t>eine bestimmte</a:t>
            </a:r>
          </a:p>
          <a:p>
            <a:r>
              <a:rPr lang="de-DE" sz="2400" b="1">
                <a:latin typeface="Times New Roman" panose="02020603050405020304" pitchFamily="18" charset="0"/>
                <a:cs typeface="Times New Roman" panose="02020603050405020304" pitchFamily="18" charset="0"/>
              </a:rPr>
              <a:t>Wahl </a:t>
            </a:r>
            <a:r>
              <a:rPr lang="de-DE" sz="2400" b="1" dirty="0">
                <a:latin typeface="Times New Roman" panose="02020603050405020304" pitchFamily="18" charset="0"/>
                <a:cs typeface="Times New Roman" panose="02020603050405020304" pitchFamily="18" charset="0"/>
              </a:rPr>
              <a:t>der Anfangsausstattungen erreicht werden, </a:t>
            </a:r>
            <a:r>
              <a:rPr lang="de-DE" sz="2400" b="1">
                <a:latin typeface="Times New Roman" panose="02020603050405020304" pitchFamily="18" charset="0"/>
                <a:cs typeface="Times New Roman" panose="02020603050405020304" pitchFamily="18" charset="0"/>
              </a:rPr>
              <a:t>unter der</a:t>
            </a:r>
          </a:p>
          <a:p>
            <a:r>
              <a:rPr lang="de-DE" sz="2400" b="1">
                <a:latin typeface="Times New Roman" panose="02020603050405020304" pitchFamily="18" charset="0"/>
                <a:cs typeface="Times New Roman" panose="02020603050405020304" pitchFamily="18" charset="0"/>
              </a:rPr>
              <a:t>Voraussetzung, dass </a:t>
            </a:r>
            <a:r>
              <a:rPr lang="de-DE" sz="2400" b="1" dirty="0">
                <a:latin typeface="Times New Roman" panose="02020603050405020304" pitchFamily="18" charset="0"/>
                <a:cs typeface="Times New Roman" panose="02020603050405020304" pitchFamily="18" charset="0"/>
              </a:rPr>
              <a:t>alle </a:t>
            </a:r>
            <a:r>
              <a:rPr lang="de-DE" sz="2400" b="1">
                <a:latin typeface="Times New Roman" panose="02020603050405020304" pitchFamily="18" charset="0"/>
                <a:cs typeface="Times New Roman" panose="02020603050405020304" pitchFamily="18" charset="0"/>
              </a:rPr>
              <a:t>Konsumenten konvexe</a:t>
            </a:r>
          </a:p>
          <a:p>
            <a:r>
              <a:rPr lang="de-DE" sz="2400" b="1">
                <a:latin typeface="Times New Roman" panose="02020603050405020304" pitchFamily="18" charset="0"/>
                <a:cs typeface="Times New Roman" panose="02020603050405020304" pitchFamily="18" charset="0"/>
              </a:rPr>
              <a:t>Präferenzen </a:t>
            </a:r>
            <a:r>
              <a:rPr lang="de-DE" sz="2400" b="1" dirty="0">
                <a:latin typeface="Times New Roman" panose="02020603050405020304" pitchFamily="18" charset="0"/>
                <a:cs typeface="Times New Roman" panose="02020603050405020304" pitchFamily="18" charset="0"/>
              </a:rPr>
              <a:t>haben.</a:t>
            </a:r>
          </a:p>
        </p:txBody>
      </p:sp>
      <p:sp>
        <p:nvSpPr>
          <p:cNvPr id="2" name="Rechteck 1">
            <a:extLst>
              <a:ext uri="{FF2B5EF4-FFF2-40B4-BE49-F238E27FC236}">
                <a16:creationId xmlns:a16="http://schemas.microsoft.com/office/drawing/2014/main" id="{1D7024CC-365E-9E83-E5FA-A2078302E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C93EE855-D244-4E5C-926F-4DC8CDF2672D}"/>
                  </a:ext>
                </a:extLst>
              </p14:cNvPr>
              <p14:cNvContentPartPr/>
              <p14:nvPr/>
            </p14:nvContentPartPr>
            <p14:xfrm>
              <a:off x="-27707" y="3604013"/>
              <a:ext cx="8099280" cy="2864520"/>
            </p14:xfrm>
          </p:contentPart>
        </mc:Choice>
        <mc:Fallback xmlns="">
          <p:pic>
            <p:nvPicPr>
              <p:cNvPr id="3" name="Freihand 2">
                <a:extLst>
                  <a:ext uri="{FF2B5EF4-FFF2-40B4-BE49-F238E27FC236}">
                    <a16:creationId xmlns:a16="http://schemas.microsoft.com/office/drawing/2014/main" id="{C93EE855-D244-4E5C-926F-4DC8CDF2672D}"/>
                  </a:ext>
                </a:extLst>
              </p:cNvPr>
              <p:cNvPicPr/>
              <p:nvPr/>
            </p:nvPicPr>
            <p:blipFill>
              <a:blip r:embed="rId3"/>
              <a:stretch>
                <a:fillRect/>
              </a:stretch>
            </p:blipFill>
            <p:spPr>
              <a:xfrm>
                <a:off x="-32027" y="3599693"/>
                <a:ext cx="8107920" cy="2873160"/>
              </a:xfrm>
              <a:prstGeom prst="rect">
                <a:avLst/>
              </a:prstGeom>
            </p:spPr>
          </p:pic>
        </mc:Fallback>
      </mc:AlternateContent>
    </p:spTree>
    <p:extLst>
      <p:ext uri="{BB962C8B-B14F-4D97-AF65-F5344CB8AC3E}">
        <p14:creationId xmlns:p14="http://schemas.microsoft.com/office/powerpoint/2010/main" val="2299908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Interpretation der Hauptsätze der Wohlfahrtstheorie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1140707"/>
            <a:ext cx="12172951" cy="545686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Unter vollkommener Konkurrenz wird ein </a:t>
            </a:r>
            <a:r>
              <a:rPr lang="de-DE" sz="2400" dirty="0" err="1">
                <a:latin typeface="Times New Roman" panose="02020603050405020304" pitchFamily="18" charset="0"/>
                <a:cs typeface="Times New Roman" panose="02020603050405020304" pitchFamily="18" charset="0"/>
              </a:rPr>
              <a:t>pareto-effizientes</a:t>
            </a:r>
            <a:r>
              <a:rPr lang="de-DE" sz="2400" dirty="0">
                <a:latin typeface="Times New Roman" panose="02020603050405020304" pitchFamily="18" charset="0"/>
                <a:cs typeface="Times New Roman" panose="02020603050405020304" pitchFamily="18" charset="0"/>
              </a:rPr>
              <a:t> Ergebnis erreicht (1. Hauptsatz).</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Der Staat muss nur eingreifen, wenn die Annahmen der vollkommenen Konkurrenz verletzt sind, also Marktversagen vorliegt.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u="sng" dirty="0">
                <a:latin typeface="Times New Roman" panose="02020603050405020304" pitchFamily="18" charset="0"/>
                <a:cs typeface="Times New Roman" panose="02020603050405020304" pitchFamily="18" charset="0"/>
              </a:rPr>
              <a:t>Aber</a:t>
            </a:r>
            <a:r>
              <a:rPr lang="de-DE" sz="2400" dirty="0">
                <a:latin typeface="Times New Roman" panose="02020603050405020304" pitchFamily="18" charset="0"/>
                <a:cs typeface="Times New Roman" panose="02020603050405020304" pitchFamily="18" charset="0"/>
              </a:rPr>
              <a:t>: Auch in einer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 kann die Verteilung der Markteinkommen extrem ungleich sein.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Aus dem 2. Hauptsatz folgt, dass jede </a:t>
            </a:r>
            <a:r>
              <a:rPr lang="de-DE" sz="2400">
                <a:latin typeface="Times New Roman" panose="02020603050405020304" pitchFamily="18" charset="0"/>
                <a:cs typeface="Times New Roman" panose="02020603050405020304" pitchFamily="18" charset="0"/>
              </a:rPr>
              <a:t>beliebige pareto-effiziente</a:t>
            </a:r>
          </a:p>
          <a:p>
            <a:r>
              <a:rPr lang="de-DE" sz="2400">
                <a:latin typeface="Times New Roman" panose="02020603050405020304" pitchFamily="18" charset="0"/>
                <a:cs typeface="Times New Roman" panose="02020603050405020304" pitchFamily="18" charset="0"/>
              </a:rPr>
              <a:t>    Allokation </a:t>
            </a:r>
            <a:r>
              <a:rPr lang="de-DE" sz="2400" dirty="0">
                <a:latin typeface="Times New Roman" panose="02020603050405020304" pitchFamily="18" charset="0"/>
                <a:cs typeface="Times New Roman" panose="02020603050405020304" pitchFamily="18" charset="0"/>
              </a:rPr>
              <a:t>durch eine Pauschalsteuer und </a:t>
            </a:r>
            <a:r>
              <a:rPr lang="de-DE" sz="2400">
                <a:latin typeface="Times New Roman" panose="02020603050405020304" pitchFamily="18" charset="0"/>
                <a:cs typeface="Times New Roman" panose="02020603050405020304" pitchFamily="18" charset="0"/>
              </a:rPr>
              <a:t>Subventionen erreicht</a:t>
            </a:r>
          </a:p>
          <a:p>
            <a:r>
              <a:rPr lang="de-DE" sz="2400">
                <a:latin typeface="Times New Roman" panose="02020603050405020304" pitchFamily="18" charset="0"/>
                <a:cs typeface="Times New Roman" panose="02020603050405020304" pitchFamily="18" charset="0"/>
              </a:rPr>
              <a:t>    werden </a:t>
            </a:r>
            <a:r>
              <a:rPr lang="de-DE" sz="2400" dirty="0">
                <a:latin typeface="Times New Roman" panose="02020603050405020304" pitchFamily="18" charset="0"/>
                <a:cs typeface="Times New Roman" panose="02020603050405020304" pitchFamily="18" charset="0"/>
              </a:rPr>
              <a:t>kann.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u="sng" dirty="0">
                <a:latin typeface="Times New Roman" panose="02020603050405020304" pitchFamily="18" charset="0"/>
                <a:cs typeface="Times New Roman" panose="02020603050405020304" pitchFamily="18" charset="0"/>
              </a:rPr>
              <a:t>Aber</a:t>
            </a:r>
            <a:r>
              <a:rPr lang="de-DE" sz="2400" dirty="0">
                <a:latin typeface="Times New Roman" panose="02020603050405020304" pitchFamily="18" charset="0"/>
                <a:cs typeface="Times New Roman" panose="02020603050405020304" pitchFamily="18" charset="0"/>
              </a:rPr>
              <a:t>: Aus den beiden Hauptsätzen kann keine </a:t>
            </a:r>
            <a:r>
              <a:rPr lang="de-DE" sz="2400">
                <a:latin typeface="Times New Roman" panose="02020603050405020304" pitchFamily="18" charset="0"/>
                <a:cs typeface="Times New Roman" panose="02020603050405020304" pitchFamily="18" charset="0"/>
              </a:rPr>
              <a:t>Regel abgeleitet</a:t>
            </a:r>
          </a:p>
          <a:p>
            <a:r>
              <a:rPr lang="de-DE" sz="2400">
                <a:latin typeface="Times New Roman" panose="02020603050405020304" pitchFamily="18" charset="0"/>
                <a:cs typeface="Times New Roman" panose="02020603050405020304" pitchFamily="18" charset="0"/>
              </a:rPr>
              <a:t>     werden</a:t>
            </a:r>
            <a:r>
              <a:rPr lang="de-DE" sz="2400" dirty="0">
                <a:latin typeface="Times New Roman" panose="02020603050405020304" pitchFamily="18" charset="0"/>
                <a:cs typeface="Times New Roman" panose="02020603050405020304" pitchFamily="18" charset="0"/>
              </a:rPr>
              <a:t>, welche Allokation angestrebt werden sollte!</a:t>
            </a:r>
          </a:p>
        </p:txBody>
      </p:sp>
      <p:sp>
        <p:nvSpPr>
          <p:cNvPr id="2" name="Rechteck 1">
            <a:extLst>
              <a:ext uri="{FF2B5EF4-FFF2-40B4-BE49-F238E27FC236}">
                <a16:creationId xmlns:a16="http://schemas.microsoft.com/office/drawing/2014/main" id="{1780DAA0-80C2-AF43-5464-B5CE527D98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6435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Produktion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0" y="501808"/>
                <a:ext cx="12182475" cy="5448994"/>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Steigung der Transformationskurve wird als Grenzrate der Transformation (GRT) bezeichnet:</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GRT gibt an:	Wieviel x kann mehr produziert werden,                                           					wenn eine Einheit y weniger produziert wird</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200" dirty="0">
                    <a:latin typeface="Times New Roman" panose="02020603050405020304" pitchFamily="18" charset="0"/>
                    <a:cs typeface="Times New Roman" panose="02020603050405020304" pitchFamily="18" charset="0"/>
                  </a:rPr>
                  <a:t>GRT kann damit als die Grenzkosten des Gutes x gemessen in Einheiten von y interpretiert werden:</a:t>
                </a:r>
              </a:p>
              <a:p>
                <a:pPr marL="800100" lvl="1" indent="-342900">
                  <a:buFont typeface="Wingdings" panose="05000000000000000000" pitchFamily="2" charset="2"/>
                  <a:buChar char="Ø"/>
                </a:pPr>
                <a:endParaRPr lang="de-DE" sz="2200" dirty="0">
                  <a:latin typeface="Times New Roman" panose="02020603050405020304" pitchFamily="18" charset="0"/>
                  <a:cs typeface="Times New Roman" panose="02020603050405020304" pitchFamily="18" charset="0"/>
                </a:endParaRPr>
              </a:p>
              <a:p>
                <a:pPr lvl="1" algn="ctr"/>
                <a:r>
                  <a:rPr lang="de-DE" sz="2200" dirty="0">
                    <a:solidFill>
                      <a:srgbClr val="000000"/>
                    </a:solidFill>
                    <a:latin typeface="Times New Roman" panose="02020603050405020304" pitchFamily="18" charset="0"/>
                    <a:cs typeface="Times New Roman" panose="02020603050405020304" pitchFamily="18" charset="0"/>
                  </a:rPr>
                  <a:t>GRT(</a:t>
                </a:r>
                <a14:m>
                  <m:oMath xmlns:m="http://schemas.openxmlformats.org/officeDocument/2006/math">
                    <m:r>
                      <a:rPr lang="de-DE" sz="2200" i="1" dirty="0">
                        <a:solidFill>
                          <a:srgbClr val="000000"/>
                        </a:solidFill>
                        <a:latin typeface="Cambria Math" panose="02040503050406030204" pitchFamily="18" charset="0"/>
                      </a:rPr>
                      <m:t>𝑥</m:t>
                    </m:r>
                    <m:r>
                      <a:rPr lang="de-DE" sz="2200" i="1" dirty="0">
                        <a:solidFill>
                          <a:srgbClr val="000000"/>
                        </a:solidFill>
                        <a:latin typeface="Cambria Math" panose="02040503050406030204" pitchFamily="18" charset="0"/>
                      </a:rPr>
                      <m:t>,</m:t>
                    </m:r>
                    <m:r>
                      <a:rPr lang="de-DE" sz="2200" i="1" dirty="0">
                        <a:solidFill>
                          <a:srgbClr val="000000"/>
                        </a:solidFill>
                        <a:latin typeface="Cambria Math" panose="02040503050406030204" pitchFamily="18" charset="0"/>
                      </a:rPr>
                      <m:t>𝑦</m:t>
                    </m:r>
                  </m:oMath>
                </a14:m>
                <a:r>
                  <a:rPr lang="de-DE" sz="2200" dirty="0">
                    <a:solidFill>
                      <a:srgbClr val="00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de-DE" sz="2200" i="1">
                            <a:solidFill>
                              <a:srgbClr val="000000"/>
                            </a:solidFill>
                            <a:latin typeface="Cambria Math" panose="02040503050406030204" pitchFamily="18" charset="0"/>
                          </a:rPr>
                        </m:ctrlPr>
                      </m:fPr>
                      <m:num>
                        <m:r>
                          <m:rPr>
                            <m:nor/>
                          </m:rPr>
                          <a:rPr lang="de-DE" sz="2200" dirty="0">
                            <a:solidFill>
                              <a:srgbClr val="000000"/>
                            </a:solidFill>
                            <a:latin typeface="Times New Roman" panose="02020603050405020304" pitchFamily="18" charset="0"/>
                            <a:cs typeface="Times New Roman" panose="02020603050405020304" pitchFamily="18" charset="0"/>
                          </a:rPr>
                          <m:t>d</m:t>
                        </m:r>
                        <m:r>
                          <m:rPr>
                            <m:sty m:val="p"/>
                          </m:rPr>
                          <a:rPr lang="de-DE" sz="2200" dirty="0">
                            <a:solidFill>
                              <a:srgbClr val="000000"/>
                            </a:solidFill>
                            <a:latin typeface="Cambria Math" panose="02040503050406030204" pitchFamily="18" charset="0"/>
                            <a:cs typeface="Times New Roman" panose="02020603050405020304" pitchFamily="18" charset="0"/>
                          </a:rPr>
                          <m:t>y</m:t>
                        </m:r>
                      </m:num>
                      <m:den>
                        <m:r>
                          <m:rPr>
                            <m:nor/>
                          </m:rPr>
                          <a:rPr lang="de-DE" sz="2200" dirty="0">
                            <a:solidFill>
                              <a:srgbClr val="000000"/>
                            </a:solidFill>
                            <a:latin typeface="Times New Roman" panose="02020603050405020304" pitchFamily="18" charset="0"/>
                            <a:cs typeface="Times New Roman" panose="02020603050405020304" pitchFamily="18" charset="0"/>
                          </a:rPr>
                          <m:t>d</m:t>
                        </m:r>
                        <m:r>
                          <a:rPr lang="de-DE" sz="2200" i="1" dirty="0">
                            <a:solidFill>
                              <a:srgbClr val="000000"/>
                            </a:solidFill>
                            <a:latin typeface="Cambria Math" panose="02040503050406030204" pitchFamily="18" charset="0"/>
                            <a:cs typeface="Times New Roman" panose="02020603050405020304" pitchFamily="18" charset="0"/>
                          </a:rPr>
                          <m:t>𝑥</m:t>
                        </m:r>
                      </m:den>
                    </m:f>
                    <m:r>
                      <a:rPr lang="de-DE" sz="2200" i="1" baseline="-25000" dirty="0">
                        <a:solidFill>
                          <a:srgbClr val="000000"/>
                        </a:solidFill>
                        <a:latin typeface="Cambria Math" panose="02040503050406030204" pitchFamily="18" charset="0"/>
                      </a:rPr>
                      <m:t>  </m:t>
                    </m:r>
                  </m:oMath>
                </a14:m>
                <a:r>
                  <a:rPr lang="de-DE" sz="2200" dirty="0">
                    <a:solidFill>
                      <a:srgbClr val="000000"/>
                    </a:solidFill>
                    <a:latin typeface="Times New Roman" panose="02020603050405020304" pitchFamily="18" charset="0"/>
                    <a:cs typeface="Times New Roman" panose="02020603050405020304" pitchFamily="18" charset="0"/>
                  </a:rPr>
                  <a:t>=</a:t>
                </a:r>
                <a:r>
                  <a:rPr lang="de-DE" sz="2200" dirty="0">
                    <a:solidFill>
                      <a:srgbClr val="000000"/>
                    </a:solidFill>
                  </a:rPr>
                  <a:t> </a:t>
                </a:r>
                <a14:m>
                  <m:oMath xmlns:m="http://schemas.openxmlformats.org/officeDocument/2006/math">
                    <m:f>
                      <m:fPr>
                        <m:ctrlPr>
                          <a:rPr lang="de-DE" sz="2200" i="1">
                            <a:solidFill>
                              <a:srgbClr val="000000"/>
                            </a:solidFill>
                            <a:latin typeface="Cambria Math" panose="02040503050406030204" pitchFamily="18" charset="0"/>
                          </a:rPr>
                        </m:ctrlPr>
                      </m:fPr>
                      <m:num>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b="0" i="1" smtClean="0">
                                    <a:latin typeface="Cambria Math" panose="02040503050406030204" pitchFamily="18" charset="0"/>
                                    <a:cs typeface="Times New Roman" panose="02020603050405020304" pitchFamily="18" charset="0"/>
                                  </a:rPr>
                                  <m:t>𝑦</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b="0" i="1" smtClean="0">
                                        <a:latin typeface="Cambria Math" panose="02040503050406030204" pitchFamily="18" charset="0"/>
                                        <a:cs typeface="Times New Roman" panose="02020603050405020304" pitchFamily="18" charset="0"/>
                                      </a:rPr>
                                      <m:t>𝑦</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b="0" i="1" smtClean="0">
                                        <a:latin typeface="Cambria Math" panose="02040503050406030204" pitchFamily="18" charset="0"/>
                                        <a:cs typeface="Times New Roman" panose="02020603050405020304" pitchFamily="18" charset="0"/>
                                      </a:rPr>
                                      <m:t>𝑦</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b="0" i="1" smtClean="0">
                                    <a:latin typeface="Cambria Math" panose="02040503050406030204" pitchFamily="18" charset="0"/>
                                    <a:cs typeface="Times New Roman" panose="02020603050405020304" pitchFamily="18" charset="0"/>
                                  </a:rPr>
                                  <m:t>𝑦</m:t>
                                </m:r>
                              </m:sub>
                            </m:sSub>
                          </m:den>
                        </m:f>
                        <m:r>
                          <a:rPr lang="de-DE" sz="2200" b="0" i="1" smtClean="0">
                            <a:solidFill>
                              <a:srgbClr val="000000"/>
                            </a:solidFill>
                            <a:latin typeface="Cambria Math" panose="02040503050406030204" pitchFamily="18" charset="0"/>
                            <a:ea typeface="Cambria Math" panose="02040503050406030204" pitchFamily="18" charset="0"/>
                          </a:rPr>
                          <m:t>𝑑</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b="0" i="1" smtClean="0">
                                <a:latin typeface="Cambria Math" panose="02040503050406030204" pitchFamily="18" charset="0"/>
                                <a:cs typeface="Times New Roman" panose="02020603050405020304" pitchFamily="18" charset="0"/>
                              </a:rPr>
                              <m:t>𝑦</m:t>
                            </m:r>
                          </m:sub>
                        </m:sSub>
                        <m:r>
                          <a:rPr lang="de-DE" sz="2200" b="0" i="1" smtClean="0">
                            <a:solidFill>
                              <a:srgbClr val="000000"/>
                            </a:solidFill>
                            <a:latin typeface="Cambria Math" panose="02040503050406030204" pitchFamily="18" charset="0"/>
                            <a:ea typeface="Cambria Math" panose="02040503050406030204" pitchFamily="18" charset="0"/>
                          </a:rPr>
                          <m:t>+ </m:t>
                        </m:r>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b="0" i="1" smtClean="0">
                                    <a:latin typeface="Cambria Math" panose="02040503050406030204" pitchFamily="18" charset="0"/>
                                    <a:cs typeface="Times New Roman" panose="02020603050405020304" pitchFamily="18" charset="0"/>
                                  </a:rPr>
                                  <m:t>𝑦</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b="0" i="1" smtClean="0">
                                        <a:latin typeface="Cambria Math" panose="02040503050406030204" pitchFamily="18" charset="0"/>
                                        <a:cs typeface="Times New Roman" panose="02020603050405020304" pitchFamily="18" charset="0"/>
                                      </a:rPr>
                                      <m:t>𝑦</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b="0" i="1" smtClean="0">
                                        <a:latin typeface="Cambria Math" panose="02040503050406030204" pitchFamily="18" charset="0"/>
                                        <a:cs typeface="Times New Roman" panose="02020603050405020304" pitchFamily="18" charset="0"/>
                                      </a:rPr>
                                      <m:t>𝑦</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b="0" i="1" smtClean="0">
                                    <a:latin typeface="Cambria Math" panose="02040503050406030204" pitchFamily="18" charset="0"/>
                                    <a:cs typeface="Times New Roman" panose="02020603050405020304" pitchFamily="18" charset="0"/>
                                  </a:rPr>
                                  <m:t>𝐿</m:t>
                                </m:r>
                              </m:e>
                              <m:sub>
                                <m:r>
                                  <a:rPr lang="de-DE" sz="2200" b="0" i="1" smtClean="0">
                                    <a:latin typeface="Cambria Math" panose="02040503050406030204" pitchFamily="18" charset="0"/>
                                    <a:cs typeface="Times New Roman" panose="02020603050405020304" pitchFamily="18" charset="0"/>
                                  </a:rPr>
                                  <m:t>𝑦</m:t>
                                </m:r>
                              </m:sub>
                            </m:sSub>
                          </m:den>
                        </m:f>
                        <m:r>
                          <a:rPr lang="de-DE" sz="2200" i="1">
                            <a:solidFill>
                              <a:srgbClr val="000000"/>
                            </a:solidFill>
                            <a:latin typeface="Cambria Math" panose="02040503050406030204" pitchFamily="18" charset="0"/>
                            <a:ea typeface="Cambria Math" panose="02040503050406030204" pitchFamily="18" charset="0"/>
                          </a:rPr>
                          <m:t>𝑑</m:t>
                        </m:r>
                        <m:sSub>
                          <m:sSubPr>
                            <m:ctrlPr>
                              <a:rPr lang="de-DE" sz="2200" i="1">
                                <a:latin typeface="Cambria Math" panose="02040503050406030204" pitchFamily="18" charset="0"/>
                                <a:cs typeface="Times New Roman" panose="02020603050405020304" pitchFamily="18" charset="0"/>
                              </a:rPr>
                            </m:ctrlPr>
                          </m:sSubPr>
                          <m:e>
                            <m:r>
                              <a:rPr lang="de-DE" sz="2200" b="0" i="1" smtClean="0">
                                <a:latin typeface="Cambria Math" panose="02040503050406030204" pitchFamily="18" charset="0"/>
                                <a:cs typeface="Times New Roman" panose="02020603050405020304" pitchFamily="18" charset="0"/>
                              </a:rPr>
                              <m:t>𝐿</m:t>
                            </m:r>
                          </m:e>
                          <m:sub>
                            <m:r>
                              <a:rPr lang="de-DE" sz="2200" b="0" i="1" smtClean="0">
                                <a:latin typeface="Cambria Math" panose="02040503050406030204" pitchFamily="18" charset="0"/>
                                <a:cs typeface="Times New Roman" panose="02020603050405020304" pitchFamily="18" charset="0"/>
                              </a:rPr>
                              <m:t>𝑦</m:t>
                            </m:r>
                          </m:sub>
                        </m:sSub>
                      </m:num>
                      <m:den>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𝑥</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den>
                        </m:f>
                        <m:r>
                          <a:rPr lang="de-DE" sz="2200" i="1">
                            <a:solidFill>
                              <a:srgbClr val="000000"/>
                            </a:solidFill>
                            <a:latin typeface="Cambria Math" panose="02040503050406030204" pitchFamily="18" charset="0"/>
                            <a:ea typeface="Cambria Math" panose="02040503050406030204" pitchFamily="18" charset="0"/>
                          </a:rPr>
                          <m:t>𝑑</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r>
                          <a:rPr lang="de-DE" sz="2200" i="1">
                            <a:solidFill>
                              <a:srgbClr val="000000"/>
                            </a:solidFill>
                            <a:latin typeface="Cambria Math" panose="02040503050406030204" pitchFamily="18" charset="0"/>
                            <a:ea typeface="Cambria Math" panose="02040503050406030204" pitchFamily="18" charset="0"/>
                          </a:rPr>
                          <m:t>+ </m:t>
                        </m:r>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𝑥</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den>
                        </m:f>
                        <m:r>
                          <a:rPr lang="de-DE" sz="2200" i="1">
                            <a:solidFill>
                              <a:srgbClr val="000000"/>
                            </a:solidFill>
                            <a:latin typeface="Cambria Math" panose="02040503050406030204" pitchFamily="18" charset="0"/>
                            <a:ea typeface="Cambria Math" panose="02040503050406030204" pitchFamily="18" charset="0"/>
                          </a:rPr>
                          <m:t>𝑑</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den>
                    </m:f>
                    <m:r>
                      <a:rPr lang="de-DE" sz="2200" b="0" i="0" smtClean="0">
                        <a:solidFill>
                          <a:srgbClr val="000000"/>
                        </a:solidFill>
                        <a:latin typeface="Cambria Math" panose="02040503050406030204" pitchFamily="18" charset="0"/>
                        <a:ea typeface="Cambria Math" panose="02040503050406030204" pitchFamily="18" charset="0"/>
                      </a:rPr>
                      <m:t>=</m:t>
                    </m:r>
                  </m:oMath>
                </a14:m>
                <a:r>
                  <a:rPr lang="de-DE" sz="2200" dirty="0">
                    <a:solidFill>
                      <a:srgbClr val="000000"/>
                    </a:solidFill>
                  </a:rPr>
                  <a:t> </a:t>
                </a:r>
                <a14:m>
                  <m:oMath xmlns:m="http://schemas.openxmlformats.org/officeDocument/2006/math">
                    <m:r>
                      <a:rPr lang="de-DE" sz="2200" b="0" i="0" smtClean="0">
                        <a:solidFill>
                          <a:srgbClr val="000000"/>
                        </a:solidFill>
                        <a:latin typeface="Cambria Math" panose="02040503050406030204" pitchFamily="18" charset="0"/>
                      </a:rPr>
                      <m:t>−</m:t>
                    </m:r>
                    <m:f>
                      <m:fPr>
                        <m:ctrlPr>
                          <a:rPr lang="de-DE" sz="2200" i="1">
                            <a:solidFill>
                              <a:srgbClr val="000000"/>
                            </a:solidFill>
                            <a:latin typeface="Cambria Math" panose="02040503050406030204" pitchFamily="18" charset="0"/>
                          </a:rPr>
                        </m:ctrlPr>
                      </m:fPr>
                      <m:num>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𝑦</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𝑦</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𝑦</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𝑦</m:t>
                                </m:r>
                              </m:sub>
                            </m:sSub>
                          </m:den>
                        </m:f>
                      </m:num>
                      <m:den>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𝑥</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den>
                        </m:f>
                      </m:den>
                    </m:f>
                    <m:r>
                      <a:rPr lang="de-DE" sz="2200" b="0" i="1" smtClean="0">
                        <a:latin typeface="Cambria Math" panose="02040503050406030204" pitchFamily="18" charset="0"/>
                        <a:cs typeface="Times New Roman" panose="02020603050405020304" pitchFamily="18" charset="0"/>
                      </a:rPr>
                      <m:t>=−</m:t>
                    </m:r>
                    <m:f>
                      <m:fPr>
                        <m:ctrlPr>
                          <a:rPr lang="de-DE" sz="2200" i="1">
                            <a:solidFill>
                              <a:srgbClr val="000000"/>
                            </a:solidFill>
                            <a:latin typeface="Cambria Math" panose="02040503050406030204" pitchFamily="18" charset="0"/>
                          </a:rPr>
                        </m:ctrlPr>
                      </m:fPr>
                      <m:num>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𝑦</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𝑦</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𝑦</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𝑦</m:t>
                                </m:r>
                              </m:sub>
                            </m:sSub>
                          </m:den>
                        </m:f>
                      </m:num>
                      <m:den>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𝑥</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den>
                        </m:f>
                      </m:den>
                    </m:f>
                  </m:oMath>
                </a14:m>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GRT =</a:t>
                </a:r>
                <a:r>
                  <a:rPr lang="de-DE" sz="2200" dirty="0">
                    <a:solidFill>
                      <a:srgbClr val="000000"/>
                    </a:solidFill>
                  </a:rPr>
                  <a:t> </a:t>
                </a:r>
                <a14:m>
                  <m:oMath xmlns:m="http://schemas.openxmlformats.org/officeDocument/2006/math">
                    <m:r>
                      <a:rPr lang="de-DE" sz="2200">
                        <a:solidFill>
                          <a:srgbClr val="000000"/>
                        </a:solidFill>
                        <a:latin typeface="Cambria Math" panose="02040503050406030204" pitchFamily="18" charset="0"/>
                      </a:rPr>
                      <m:t>−</m:t>
                    </m:r>
                    <m:f>
                      <m:fPr>
                        <m:ctrlPr>
                          <a:rPr lang="de-DE" sz="2200" i="1">
                            <a:solidFill>
                              <a:srgbClr val="000000"/>
                            </a:solidFill>
                            <a:latin typeface="Cambria Math" panose="02040503050406030204" pitchFamily="18" charset="0"/>
                          </a:rPr>
                        </m:ctrlPr>
                      </m:fPr>
                      <m:num>
                        <m:r>
                          <a:rPr lang="de-DE" sz="2200" b="0" i="1" smtClean="0">
                            <a:solidFill>
                              <a:srgbClr val="000000"/>
                            </a:solidFill>
                            <a:latin typeface="Cambria Math" panose="02040503050406030204" pitchFamily="18" charset="0"/>
                          </a:rPr>
                          <m:t>𝐺𝑟𝑒𝑛𝑧𝑝𝑟𝑜𝑑𝑢𝑘𝑡𝑖𝑜𝑣𝑖𝑡</m:t>
                        </m:r>
                        <m:r>
                          <a:rPr lang="de-DE" sz="2200" b="0" i="1" smtClean="0">
                            <a:solidFill>
                              <a:srgbClr val="000000"/>
                            </a:solidFill>
                            <a:latin typeface="Cambria Math" panose="02040503050406030204" pitchFamily="18" charset="0"/>
                          </a:rPr>
                          <m:t>ä</m:t>
                        </m:r>
                        <m:r>
                          <a:rPr lang="de-DE" sz="2200" b="0" i="1" smtClean="0">
                            <a:solidFill>
                              <a:srgbClr val="000000"/>
                            </a:solidFill>
                            <a:latin typeface="Cambria Math" panose="02040503050406030204" pitchFamily="18" charset="0"/>
                          </a:rPr>
                          <m:t>𝑡</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𝑑𝑒𝑠</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𝐾𝑎𝑝𝑖𝑡𝑎𝑙𝑠𝑑𝑒𝑠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𝐺𝑢𝑡𝑒𝑠</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𝑦</m:t>
                        </m:r>
                      </m:num>
                      <m:den>
                        <m:r>
                          <a:rPr lang="de-DE" sz="2200" i="1">
                            <a:solidFill>
                              <a:srgbClr val="000000"/>
                            </a:solidFill>
                            <a:latin typeface="Cambria Math" panose="02040503050406030204" pitchFamily="18" charset="0"/>
                          </a:rPr>
                          <m:t>𝐺𝑟𝑒𝑛𝑧𝑝𝑟𝑜𝑑𝑢𝑘𝑡𝑖𝑜𝑣𝑖𝑡</m:t>
                        </m:r>
                        <m:r>
                          <a:rPr lang="de-DE" sz="2200" i="1">
                            <a:solidFill>
                              <a:srgbClr val="000000"/>
                            </a:solidFill>
                            <a:latin typeface="Cambria Math" panose="02040503050406030204" pitchFamily="18" charset="0"/>
                          </a:rPr>
                          <m:t>ä</m:t>
                        </m:r>
                        <m:r>
                          <a:rPr lang="de-DE" sz="2200" i="1">
                            <a:solidFill>
                              <a:srgbClr val="000000"/>
                            </a:solidFill>
                            <a:latin typeface="Cambria Math" panose="02040503050406030204" pitchFamily="18" charset="0"/>
                          </a:rPr>
                          <m:t>𝑡</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𝑑𝑒𝑠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𝐾𝑎𝑝𝑖𝑡𝑎𝑙𝑠</m:t>
                        </m:r>
                        <m:r>
                          <a:rPr lang="de-DE" sz="2200" b="0" i="1" smtClean="0">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𝑑𝑒𝑠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𝐺𝑢𝑡𝑒𝑠</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𝑥</m:t>
                        </m:r>
                      </m:den>
                    </m:f>
                  </m:oMath>
                </a14:m>
                <a:endParaRPr lang="de-DE" sz="2200" b="0" i="1">
                  <a:solidFill>
                    <a:srgbClr val="000000"/>
                  </a:solidFill>
                  <a:latin typeface="Cambria Math" panose="02040503050406030204" pitchFamily="18" charset="0"/>
                </a:endParaRPr>
              </a:p>
              <a:p>
                <a:r>
                  <a:rPr lang="de-DE" sz="2200">
                    <a:solidFill>
                      <a:srgbClr val="000000"/>
                    </a:solidFill>
                  </a:rPr>
                  <a:t>               =</a:t>
                </a:r>
                <a14:m>
                  <m:oMath xmlns:m="http://schemas.openxmlformats.org/officeDocument/2006/math">
                    <m:r>
                      <a:rPr lang="de-DE" sz="2200">
                        <a:solidFill>
                          <a:srgbClr val="000000"/>
                        </a:solidFill>
                        <a:latin typeface="Cambria Math" panose="02040503050406030204" pitchFamily="18" charset="0"/>
                      </a:rPr>
                      <m:t>−</m:t>
                    </m:r>
                    <m:f>
                      <m:fPr>
                        <m:ctrlPr>
                          <a:rPr lang="de-DE" sz="2200" i="1">
                            <a:solidFill>
                              <a:srgbClr val="000000"/>
                            </a:solidFill>
                            <a:latin typeface="Cambria Math" panose="02040503050406030204" pitchFamily="18" charset="0"/>
                          </a:rPr>
                        </m:ctrlPr>
                      </m:fPr>
                      <m:num>
                        <m:r>
                          <a:rPr lang="de-DE" sz="2200" i="1">
                            <a:solidFill>
                              <a:srgbClr val="000000"/>
                            </a:solidFill>
                            <a:latin typeface="Cambria Math" panose="02040503050406030204" pitchFamily="18" charset="0"/>
                          </a:rPr>
                          <m:t>𝐺𝑟𝑒𝑛𝑧𝑝𝑟𝑜𝑑𝑢𝑘𝑡𝑖𝑜𝑣𝑖𝑡</m:t>
                        </m:r>
                        <m:r>
                          <a:rPr lang="de-DE" sz="2200" i="1">
                            <a:solidFill>
                              <a:srgbClr val="000000"/>
                            </a:solidFill>
                            <a:latin typeface="Cambria Math" panose="02040503050406030204" pitchFamily="18" charset="0"/>
                          </a:rPr>
                          <m:t>ä</m:t>
                        </m:r>
                        <m:r>
                          <a:rPr lang="de-DE" sz="2200" i="1">
                            <a:solidFill>
                              <a:srgbClr val="000000"/>
                            </a:solidFill>
                            <a:latin typeface="Cambria Math" panose="02040503050406030204" pitchFamily="18" charset="0"/>
                          </a:rPr>
                          <m:t>𝑡</m:t>
                        </m:r>
                        <m:r>
                          <a:rPr lang="de-DE" sz="2200" i="1">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𝑑𝑒𝑟</m:t>
                        </m:r>
                        <m:r>
                          <a:rPr lang="de-DE" sz="2200" i="1">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𝐴𝑟𝑏𝑒𝑖𝑡</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𝑑𝑒𝑠</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𝐺𝑢𝑡𝑒𝑠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𝑦</m:t>
                        </m:r>
                      </m:num>
                      <m:den>
                        <m:r>
                          <a:rPr lang="de-DE" sz="2200" i="1">
                            <a:solidFill>
                              <a:srgbClr val="000000"/>
                            </a:solidFill>
                            <a:latin typeface="Cambria Math" panose="02040503050406030204" pitchFamily="18" charset="0"/>
                          </a:rPr>
                          <m:t>𝐺𝑟𝑒𝑛𝑧𝑝𝑟𝑜𝑑𝑢𝑘𝑡𝑖𝑜𝑣𝑖𝑡</m:t>
                        </m:r>
                        <m:r>
                          <a:rPr lang="de-DE" sz="2200" i="1">
                            <a:solidFill>
                              <a:srgbClr val="000000"/>
                            </a:solidFill>
                            <a:latin typeface="Cambria Math" panose="02040503050406030204" pitchFamily="18" charset="0"/>
                          </a:rPr>
                          <m:t>ä</m:t>
                        </m:r>
                        <m:r>
                          <a:rPr lang="de-DE" sz="2200" i="1">
                            <a:solidFill>
                              <a:srgbClr val="000000"/>
                            </a:solidFill>
                            <a:latin typeface="Cambria Math" panose="02040503050406030204" pitchFamily="18" charset="0"/>
                          </a:rPr>
                          <m:t>𝑡</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𝑑𝑒𝑟</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𝐴𝑟𝑏𝑒𝑖𝑡𝑑𝑒𝑠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𝐺𝑢𝑡𝑒𝑠</m:t>
                        </m:r>
                        <m:r>
                          <a:rPr lang="de-DE" sz="2200" b="0" i="1" smtClean="0">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𝑥</m:t>
                        </m:r>
                      </m:den>
                    </m:f>
                  </m:oMath>
                </a14:m>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Unter den gängigen Annahmen positiver </a:t>
                </a:r>
                <a:r>
                  <a:rPr lang="de-DE" sz="2200">
                    <a:latin typeface="Times New Roman" panose="02020603050405020304" pitchFamily="18" charset="0"/>
                    <a:cs typeface="Times New Roman" panose="02020603050405020304" pitchFamily="18" charset="0"/>
                  </a:rPr>
                  <a:t>abnehmender Grenzerträge</a:t>
                </a:r>
              </a:p>
              <a:p>
                <a:r>
                  <a:rPr lang="de-DE" sz="2200">
                    <a:latin typeface="Times New Roman" panose="02020603050405020304" pitchFamily="18" charset="0"/>
                    <a:cs typeface="Times New Roman" panose="02020603050405020304" pitchFamily="18" charset="0"/>
                  </a:rPr>
                  <a:t>     und </a:t>
                </a:r>
                <a:r>
                  <a:rPr lang="de-DE" sz="2200" dirty="0">
                    <a:latin typeface="Times New Roman" panose="02020603050405020304" pitchFamily="18" charset="0"/>
                    <a:cs typeface="Times New Roman" panose="02020603050405020304" pitchFamily="18" charset="0"/>
                  </a:rPr>
                  <a:t>konstanter Skalenerträge ist die Transformationskurve konkav.</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501808"/>
                <a:ext cx="12182475" cy="5448994"/>
              </a:xfrm>
              <a:prstGeom prst="rect">
                <a:avLst/>
              </a:prstGeom>
              <a:blipFill>
                <a:blip r:embed="rId2"/>
                <a:stretch>
                  <a:fillRect l="-551" t="-671" b="-8389"/>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3B1A01A2-6CE5-56F6-8EB9-2ADC1E4158C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7791149B-6857-4C1E-8DC2-B2DC44AE9529}"/>
                  </a:ext>
                </a:extLst>
              </p14:cNvPr>
              <p14:cNvContentPartPr/>
              <p14:nvPr/>
            </p14:nvContentPartPr>
            <p14:xfrm>
              <a:off x="2368813" y="839933"/>
              <a:ext cx="2550600" cy="59400"/>
            </p14:xfrm>
          </p:contentPart>
        </mc:Choice>
        <mc:Fallback xmlns="">
          <p:pic>
            <p:nvPicPr>
              <p:cNvPr id="3" name="Freihand 2">
                <a:extLst>
                  <a:ext uri="{FF2B5EF4-FFF2-40B4-BE49-F238E27FC236}">
                    <a16:creationId xmlns:a16="http://schemas.microsoft.com/office/drawing/2014/main" id="{7791149B-6857-4C1E-8DC2-B2DC44AE9529}"/>
                  </a:ext>
                </a:extLst>
              </p:cNvPr>
              <p:cNvPicPr/>
              <p:nvPr/>
            </p:nvPicPr>
            <p:blipFill>
              <a:blip r:embed="rId4"/>
              <a:stretch>
                <a:fillRect/>
              </a:stretch>
            </p:blipFill>
            <p:spPr>
              <a:xfrm>
                <a:off x="2364493" y="835613"/>
                <a:ext cx="2559240" cy="68040"/>
              </a:xfrm>
              <a:prstGeom prst="rect">
                <a:avLst/>
              </a:prstGeom>
            </p:spPr>
          </p:pic>
        </mc:Fallback>
      </mc:AlternateContent>
      <p:grpSp>
        <p:nvGrpSpPr>
          <p:cNvPr id="56" name="Gruppieren 55">
            <a:extLst>
              <a:ext uri="{FF2B5EF4-FFF2-40B4-BE49-F238E27FC236}">
                <a16:creationId xmlns:a16="http://schemas.microsoft.com/office/drawing/2014/main" id="{CBBC46B9-FF20-4E73-9545-60CEAE24B291}"/>
              </a:ext>
            </a:extLst>
          </p:cNvPr>
          <p:cNvGrpSpPr/>
          <p:nvPr/>
        </p:nvGrpSpPr>
        <p:grpSpPr>
          <a:xfrm>
            <a:off x="3058213" y="33533"/>
            <a:ext cx="8550000" cy="681120"/>
            <a:chOff x="3058213" y="33533"/>
            <a:chExt cx="8550000" cy="681120"/>
          </a:xfrm>
        </p:grpSpPr>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9D90DC95-3C33-40FD-900F-067F0BAEB77F}"/>
                    </a:ext>
                  </a:extLst>
                </p14:cNvPr>
                <p14:cNvContentPartPr/>
                <p14:nvPr/>
              </p14:nvContentPartPr>
              <p14:xfrm>
                <a:off x="3283213" y="152333"/>
                <a:ext cx="72360" cy="408600"/>
              </p14:xfrm>
            </p:contentPart>
          </mc:Choice>
          <mc:Fallback xmlns="">
            <p:pic>
              <p:nvPicPr>
                <p:cNvPr id="4" name="Freihand 3">
                  <a:extLst>
                    <a:ext uri="{FF2B5EF4-FFF2-40B4-BE49-F238E27FC236}">
                      <a16:creationId xmlns:a16="http://schemas.microsoft.com/office/drawing/2014/main" id="{9D90DC95-3C33-40FD-900F-067F0BAEB77F}"/>
                    </a:ext>
                  </a:extLst>
                </p:cNvPr>
                <p:cNvPicPr/>
                <p:nvPr/>
              </p:nvPicPr>
              <p:blipFill>
                <a:blip r:embed="rId6"/>
                <a:stretch>
                  <a:fillRect/>
                </a:stretch>
              </p:blipFill>
              <p:spPr>
                <a:xfrm>
                  <a:off x="3278893" y="148013"/>
                  <a:ext cx="8100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3B298C6F-00A4-41FF-9DAB-4F5E2776CE37}"/>
                    </a:ext>
                  </a:extLst>
                </p14:cNvPr>
                <p14:cNvContentPartPr/>
                <p14:nvPr/>
              </p14:nvContentPartPr>
              <p14:xfrm>
                <a:off x="3061093" y="550853"/>
                <a:ext cx="1351800" cy="55080"/>
              </p14:xfrm>
            </p:contentPart>
          </mc:Choice>
          <mc:Fallback xmlns="">
            <p:pic>
              <p:nvPicPr>
                <p:cNvPr id="5" name="Freihand 4">
                  <a:extLst>
                    <a:ext uri="{FF2B5EF4-FFF2-40B4-BE49-F238E27FC236}">
                      <a16:creationId xmlns:a16="http://schemas.microsoft.com/office/drawing/2014/main" id="{3B298C6F-00A4-41FF-9DAB-4F5E2776CE37}"/>
                    </a:ext>
                  </a:extLst>
                </p:cNvPr>
                <p:cNvPicPr/>
                <p:nvPr/>
              </p:nvPicPr>
              <p:blipFill>
                <a:blip r:embed="rId8"/>
                <a:stretch>
                  <a:fillRect/>
                </a:stretch>
              </p:blipFill>
              <p:spPr>
                <a:xfrm>
                  <a:off x="3056773" y="546533"/>
                  <a:ext cx="13604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D0CF963C-2835-4425-918C-8C4E01A6DB10}"/>
                    </a:ext>
                  </a:extLst>
                </p14:cNvPr>
                <p14:cNvContentPartPr/>
                <p14:nvPr/>
              </p14:nvContentPartPr>
              <p14:xfrm>
                <a:off x="4325773" y="436013"/>
                <a:ext cx="223560" cy="228240"/>
              </p14:xfrm>
            </p:contentPart>
          </mc:Choice>
          <mc:Fallback xmlns="">
            <p:pic>
              <p:nvPicPr>
                <p:cNvPr id="6" name="Freihand 5">
                  <a:extLst>
                    <a:ext uri="{FF2B5EF4-FFF2-40B4-BE49-F238E27FC236}">
                      <a16:creationId xmlns:a16="http://schemas.microsoft.com/office/drawing/2014/main" id="{D0CF963C-2835-4425-918C-8C4E01A6DB10}"/>
                    </a:ext>
                  </a:extLst>
                </p:cNvPr>
                <p:cNvPicPr/>
                <p:nvPr/>
              </p:nvPicPr>
              <p:blipFill>
                <a:blip r:embed="rId10"/>
                <a:stretch>
                  <a:fillRect/>
                </a:stretch>
              </p:blipFill>
              <p:spPr>
                <a:xfrm>
                  <a:off x="4321453" y="431693"/>
                  <a:ext cx="2322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C788336F-43FE-4CA8-BDCD-1B88DFD16C27}"/>
                    </a:ext>
                  </a:extLst>
                </p14:cNvPr>
                <p14:cNvContentPartPr/>
                <p14:nvPr/>
              </p14:nvContentPartPr>
              <p14:xfrm>
                <a:off x="3207613" y="54053"/>
                <a:ext cx="266400" cy="133560"/>
              </p14:xfrm>
            </p:contentPart>
          </mc:Choice>
          <mc:Fallback xmlns="">
            <p:pic>
              <p:nvPicPr>
                <p:cNvPr id="7" name="Freihand 6">
                  <a:extLst>
                    <a:ext uri="{FF2B5EF4-FFF2-40B4-BE49-F238E27FC236}">
                      <a16:creationId xmlns:a16="http://schemas.microsoft.com/office/drawing/2014/main" id="{C788336F-43FE-4CA8-BDCD-1B88DFD16C27}"/>
                    </a:ext>
                  </a:extLst>
                </p:cNvPr>
                <p:cNvPicPr/>
                <p:nvPr/>
              </p:nvPicPr>
              <p:blipFill>
                <a:blip r:embed="rId12"/>
                <a:stretch>
                  <a:fillRect/>
                </a:stretch>
              </p:blipFill>
              <p:spPr>
                <a:xfrm>
                  <a:off x="3203293" y="49733"/>
                  <a:ext cx="275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20B46566-09C1-4149-BA3E-F0A866B86B12}"/>
                    </a:ext>
                  </a:extLst>
                </p14:cNvPr>
                <p14:cNvContentPartPr/>
                <p14:nvPr/>
              </p14:nvContentPartPr>
              <p14:xfrm>
                <a:off x="3058213" y="43253"/>
                <a:ext cx="121320" cy="58680"/>
              </p14:xfrm>
            </p:contentPart>
          </mc:Choice>
          <mc:Fallback xmlns="">
            <p:pic>
              <p:nvPicPr>
                <p:cNvPr id="9" name="Freihand 8">
                  <a:extLst>
                    <a:ext uri="{FF2B5EF4-FFF2-40B4-BE49-F238E27FC236}">
                      <a16:creationId xmlns:a16="http://schemas.microsoft.com/office/drawing/2014/main" id="{20B46566-09C1-4149-BA3E-F0A866B86B12}"/>
                    </a:ext>
                  </a:extLst>
                </p:cNvPr>
                <p:cNvPicPr/>
                <p:nvPr/>
              </p:nvPicPr>
              <p:blipFill>
                <a:blip r:embed="rId14"/>
                <a:stretch>
                  <a:fillRect/>
                </a:stretch>
              </p:blipFill>
              <p:spPr>
                <a:xfrm>
                  <a:off x="3053893" y="38933"/>
                  <a:ext cx="1299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86366BA6-F77E-487B-8A03-298822FBA8F8}"/>
                    </a:ext>
                  </a:extLst>
                </p14:cNvPr>
                <p14:cNvContentPartPr/>
                <p14:nvPr/>
              </p14:nvContentPartPr>
              <p14:xfrm>
                <a:off x="3137053" y="49733"/>
                <a:ext cx="65520" cy="165960"/>
              </p14:xfrm>
            </p:contentPart>
          </mc:Choice>
          <mc:Fallback xmlns="">
            <p:pic>
              <p:nvPicPr>
                <p:cNvPr id="12" name="Freihand 11">
                  <a:extLst>
                    <a:ext uri="{FF2B5EF4-FFF2-40B4-BE49-F238E27FC236}">
                      <a16:creationId xmlns:a16="http://schemas.microsoft.com/office/drawing/2014/main" id="{86366BA6-F77E-487B-8A03-298822FBA8F8}"/>
                    </a:ext>
                  </a:extLst>
                </p:cNvPr>
                <p:cNvPicPr/>
                <p:nvPr/>
              </p:nvPicPr>
              <p:blipFill>
                <a:blip r:embed="rId16"/>
                <a:stretch>
                  <a:fillRect/>
                </a:stretch>
              </p:blipFill>
              <p:spPr>
                <a:xfrm>
                  <a:off x="3132733" y="45413"/>
                  <a:ext cx="741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C433D96C-2405-42BF-A82B-BE8485E5E200}"/>
                    </a:ext>
                  </a:extLst>
                </p14:cNvPr>
                <p14:cNvContentPartPr/>
                <p14:nvPr/>
              </p14:nvContentPartPr>
              <p14:xfrm>
                <a:off x="4453573" y="585413"/>
                <a:ext cx="133200" cy="129240"/>
              </p14:xfrm>
            </p:contentPart>
          </mc:Choice>
          <mc:Fallback xmlns="">
            <p:pic>
              <p:nvPicPr>
                <p:cNvPr id="13" name="Freihand 12">
                  <a:extLst>
                    <a:ext uri="{FF2B5EF4-FFF2-40B4-BE49-F238E27FC236}">
                      <a16:creationId xmlns:a16="http://schemas.microsoft.com/office/drawing/2014/main" id="{C433D96C-2405-42BF-A82B-BE8485E5E200}"/>
                    </a:ext>
                  </a:extLst>
                </p:cNvPr>
                <p:cNvPicPr/>
                <p:nvPr/>
              </p:nvPicPr>
              <p:blipFill>
                <a:blip r:embed="rId18"/>
                <a:stretch>
                  <a:fillRect/>
                </a:stretch>
              </p:blipFill>
              <p:spPr>
                <a:xfrm>
                  <a:off x="4449253" y="581093"/>
                  <a:ext cx="1418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DE5688BD-9CE9-4F7B-9618-E19DB10F5F7C}"/>
                    </a:ext>
                  </a:extLst>
                </p14:cNvPr>
                <p14:cNvContentPartPr/>
                <p14:nvPr/>
              </p14:nvContentPartPr>
              <p14:xfrm>
                <a:off x="4451413" y="610613"/>
                <a:ext cx="124560" cy="72360"/>
              </p14:xfrm>
            </p:contentPart>
          </mc:Choice>
          <mc:Fallback xmlns="">
            <p:pic>
              <p:nvPicPr>
                <p:cNvPr id="14" name="Freihand 13">
                  <a:extLst>
                    <a:ext uri="{FF2B5EF4-FFF2-40B4-BE49-F238E27FC236}">
                      <a16:creationId xmlns:a16="http://schemas.microsoft.com/office/drawing/2014/main" id="{DE5688BD-9CE9-4F7B-9618-E19DB10F5F7C}"/>
                    </a:ext>
                  </a:extLst>
                </p:cNvPr>
                <p:cNvPicPr/>
                <p:nvPr/>
              </p:nvPicPr>
              <p:blipFill>
                <a:blip r:embed="rId20"/>
                <a:stretch>
                  <a:fillRect/>
                </a:stretch>
              </p:blipFill>
              <p:spPr>
                <a:xfrm>
                  <a:off x="4447093" y="606293"/>
                  <a:ext cx="1332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4C518CD3-E9D9-40C5-9999-3AD22F18D71E}"/>
                    </a:ext>
                  </a:extLst>
                </p14:cNvPr>
                <p14:cNvContentPartPr/>
                <p14:nvPr/>
              </p14:nvContentPartPr>
              <p14:xfrm>
                <a:off x="3306253" y="235493"/>
                <a:ext cx="372960" cy="331200"/>
              </p14:xfrm>
            </p:contentPart>
          </mc:Choice>
          <mc:Fallback xmlns="">
            <p:pic>
              <p:nvPicPr>
                <p:cNvPr id="15" name="Freihand 14">
                  <a:extLst>
                    <a:ext uri="{FF2B5EF4-FFF2-40B4-BE49-F238E27FC236}">
                      <a16:creationId xmlns:a16="http://schemas.microsoft.com/office/drawing/2014/main" id="{4C518CD3-E9D9-40C5-9999-3AD22F18D71E}"/>
                    </a:ext>
                  </a:extLst>
                </p:cNvPr>
                <p:cNvPicPr/>
                <p:nvPr/>
              </p:nvPicPr>
              <p:blipFill>
                <a:blip r:embed="rId22"/>
                <a:stretch>
                  <a:fillRect/>
                </a:stretch>
              </p:blipFill>
              <p:spPr>
                <a:xfrm>
                  <a:off x="3301933" y="231173"/>
                  <a:ext cx="38160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C1BDA6EC-80BE-4444-8BF8-082C3D3A5117}"/>
                    </a:ext>
                  </a:extLst>
                </p14:cNvPr>
                <p14:cNvContentPartPr/>
                <p14:nvPr/>
              </p14:nvContentPartPr>
              <p14:xfrm>
                <a:off x="3789373" y="181493"/>
                <a:ext cx="3012120" cy="164160"/>
              </p14:xfrm>
            </p:contentPart>
          </mc:Choice>
          <mc:Fallback xmlns="">
            <p:pic>
              <p:nvPicPr>
                <p:cNvPr id="17" name="Freihand 16">
                  <a:extLst>
                    <a:ext uri="{FF2B5EF4-FFF2-40B4-BE49-F238E27FC236}">
                      <a16:creationId xmlns:a16="http://schemas.microsoft.com/office/drawing/2014/main" id="{C1BDA6EC-80BE-4444-8BF8-082C3D3A5117}"/>
                    </a:ext>
                  </a:extLst>
                </p:cNvPr>
                <p:cNvPicPr/>
                <p:nvPr/>
              </p:nvPicPr>
              <p:blipFill>
                <a:blip r:embed="rId24"/>
                <a:stretch>
                  <a:fillRect/>
                </a:stretch>
              </p:blipFill>
              <p:spPr>
                <a:xfrm>
                  <a:off x="3785053" y="177173"/>
                  <a:ext cx="30207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B1363AA2-90AE-42F3-8FF1-2E7C93B48821}"/>
                    </a:ext>
                  </a:extLst>
                </p14:cNvPr>
                <p14:cNvContentPartPr/>
                <p14:nvPr/>
              </p14:nvContentPartPr>
              <p14:xfrm>
                <a:off x="3694333" y="236213"/>
                <a:ext cx="427680" cy="144720"/>
              </p14:xfrm>
            </p:contentPart>
          </mc:Choice>
          <mc:Fallback xmlns="">
            <p:pic>
              <p:nvPicPr>
                <p:cNvPr id="18" name="Freihand 17">
                  <a:extLst>
                    <a:ext uri="{FF2B5EF4-FFF2-40B4-BE49-F238E27FC236}">
                      <a16:creationId xmlns:a16="http://schemas.microsoft.com/office/drawing/2014/main" id="{B1363AA2-90AE-42F3-8FF1-2E7C93B48821}"/>
                    </a:ext>
                  </a:extLst>
                </p:cNvPr>
                <p:cNvPicPr/>
                <p:nvPr/>
              </p:nvPicPr>
              <p:blipFill>
                <a:blip r:embed="rId26"/>
                <a:stretch>
                  <a:fillRect/>
                </a:stretch>
              </p:blipFill>
              <p:spPr>
                <a:xfrm>
                  <a:off x="3690013" y="231893"/>
                  <a:ext cx="4363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E52F2007-B5F0-431F-BC3C-BBF49E788E93}"/>
                    </a:ext>
                  </a:extLst>
                </p14:cNvPr>
                <p14:cNvContentPartPr/>
                <p14:nvPr/>
              </p14:nvContentPartPr>
              <p14:xfrm>
                <a:off x="7012813" y="129293"/>
                <a:ext cx="97200" cy="100080"/>
              </p14:xfrm>
            </p:contentPart>
          </mc:Choice>
          <mc:Fallback xmlns="">
            <p:pic>
              <p:nvPicPr>
                <p:cNvPr id="20" name="Freihand 19">
                  <a:extLst>
                    <a:ext uri="{FF2B5EF4-FFF2-40B4-BE49-F238E27FC236}">
                      <a16:creationId xmlns:a16="http://schemas.microsoft.com/office/drawing/2014/main" id="{E52F2007-B5F0-431F-BC3C-BBF49E788E93}"/>
                    </a:ext>
                  </a:extLst>
                </p:cNvPr>
                <p:cNvPicPr/>
                <p:nvPr/>
              </p:nvPicPr>
              <p:blipFill>
                <a:blip r:embed="rId28"/>
                <a:stretch>
                  <a:fillRect/>
                </a:stretch>
              </p:blipFill>
              <p:spPr>
                <a:xfrm>
                  <a:off x="7008493" y="124973"/>
                  <a:ext cx="1058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01737ED0-EECC-4027-A728-AF8D5E2CAC8D}"/>
                    </a:ext>
                  </a:extLst>
                </p14:cNvPr>
                <p14:cNvContentPartPr/>
                <p14:nvPr/>
              </p14:nvContentPartPr>
              <p14:xfrm>
                <a:off x="7109653" y="158093"/>
                <a:ext cx="200520" cy="80280"/>
              </p14:xfrm>
            </p:contentPart>
          </mc:Choice>
          <mc:Fallback xmlns="">
            <p:pic>
              <p:nvPicPr>
                <p:cNvPr id="21" name="Freihand 20">
                  <a:extLst>
                    <a:ext uri="{FF2B5EF4-FFF2-40B4-BE49-F238E27FC236}">
                      <a16:creationId xmlns:a16="http://schemas.microsoft.com/office/drawing/2014/main" id="{01737ED0-EECC-4027-A728-AF8D5E2CAC8D}"/>
                    </a:ext>
                  </a:extLst>
                </p:cNvPr>
                <p:cNvPicPr/>
                <p:nvPr/>
              </p:nvPicPr>
              <p:blipFill>
                <a:blip r:embed="rId30"/>
                <a:stretch>
                  <a:fillRect/>
                </a:stretch>
              </p:blipFill>
              <p:spPr>
                <a:xfrm>
                  <a:off x="7105333" y="153773"/>
                  <a:ext cx="2091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F58E1ABE-0412-49FB-9143-FEBA79DCFAC1}"/>
                    </a:ext>
                  </a:extLst>
                </p14:cNvPr>
                <p14:cNvContentPartPr/>
                <p14:nvPr/>
              </p14:nvContentPartPr>
              <p14:xfrm>
                <a:off x="7290373" y="129293"/>
                <a:ext cx="257400" cy="88560"/>
              </p14:xfrm>
            </p:contentPart>
          </mc:Choice>
          <mc:Fallback xmlns="">
            <p:pic>
              <p:nvPicPr>
                <p:cNvPr id="22" name="Freihand 21">
                  <a:extLst>
                    <a:ext uri="{FF2B5EF4-FFF2-40B4-BE49-F238E27FC236}">
                      <a16:creationId xmlns:a16="http://schemas.microsoft.com/office/drawing/2014/main" id="{F58E1ABE-0412-49FB-9143-FEBA79DCFAC1}"/>
                    </a:ext>
                  </a:extLst>
                </p:cNvPr>
                <p:cNvPicPr/>
                <p:nvPr/>
              </p:nvPicPr>
              <p:blipFill>
                <a:blip r:embed="rId32"/>
                <a:stretch>
                  <a:fillRect/>
                </a:stretch>
              </p:blipFill>
              <p:spPr>
                <a:xfrm>
                  <a:off x="7286053" y="124973"/>
                  <a:ext cx="266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D6015233-224B-47A8-8313-E468672B458A}"/>
                    </a:ext>
                  </a:extLst>
                </p14:cNvPr>
                <p14:cNvContentPartPr/>
                <p14:nvPr/>
              </p14:nvContentPartPr>
              <p14:xfrm>
                <a:off x="7309813" y="33533"/>
                <a:ext cx="360" cy="360"/>
              </p14:xfrm>
            </p:contentPart>
          </mc:Choice>
          <mc:Fallback xmlns="">
            <p:pic>
              <p:nvPicPr>
                <p:cNvPr id="23" name="Freihand 22">
                  <a:extLst>
                    <a:ext uri="{FF2B5EF4-FFF2-40B4-BE49-F238E27FC236}">
                      <a16:creationId xmlns:a16="http://schemas.microsoft.com/office/drawing/2014/main" id="{D6015233-224B-47A8-8313-E468672B458A}"/>
                    </a:ext>
                  </a:extLst>
                </p:cNvPr>
                <p:cNvPicPr/>
                <p:nvPr/>
              </p:nvPicPr>
              <p:blipFill>
                <a:blip r:embed="rId34"/>
                <a:stretch>
                  <a:fillRect/>
                </a:stretch>
              </p:blipFill>
              <p:spPr>
                <a:xfrm>
                  <a:off x="7305493" y="2921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BBD0A3FC-F16B-4BAC-8BCE-2932EEC0B7A8}"/>
                    </a:ext>
                  </a:extLst>
                </p14:cNvPr>
                <p14:cNvContentPartPr/>
                <p14:nvPr/>
              </p14:nvContentPartPr>
              <p14:xfrm>
                <a:off x="7723453" y="89693"/>
                <a:ext cx="163080" cy="147960"/>
              </p14:xfrm>
            </p:contentPart>
          </mc:Choice>
          <mc:Fallback xmlns="">
            <p:pic>
              <p:nvPicPr>
                <p:cNvPr id="24" name="Freihand 23">
                  <a:extLst>
                    <a:ext uri="{FF2B5EF4-FFF2-40B4-BE49-F238E27FC236}">
                      <a16:creationId xmlns:a16="http://schemas.microsoft.com/office/drawing/2014/main" id="{BBD0A3FC-F16B-4BAC-8BCE-2932EEC0B7A8}"/>
                    </a:ext>
                  </a:extLst>
                </p:cNvPr>
                <p:cNvPicPr/>
                <p:nvPr/>
              </p:nvPicPr>
              <p:blipFill>
                <a:blip r:embed="rId36"/>
                <a:stretch>
                  <a:fillRect/>
                </a:stretch>
              </p:blipFill>
              <p:spPr>
                <a:xfrm>
                  <a:off x="7719133" y="85373"/>
                  <a:ext cx="1717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18D7E848-D42B-4155-9E27-4433AD2B1823}"/>
                    </a:ext>
                  </a:extLst>
                </p14:cNvPr>
                <p14:cNvContentPartPr/>
                <p14:nvPr/>
              </p14:nvContentPartPr>
              <p14:xfrm>
                <a:off x="7907773" y="113813"/>
                <a:ext cx="343800" cy="111600"/>
              </p14:xfrm>
            </p:contentPart>
          </mc:Choice>
          <mc:Fallback xmlns="">
            <p:pic>
              <p:nvPicPr>
                <p:cNvPr id="25" name="Freihand 24">
                  <a:extLst>
                    <a:ext uri="{FF2B5EF4-FFF2-40B4-BE49-F238E27FC236}">
                      <a16:creationId xmlns:a16="http://schemas.microsoft.com/office/drawing/2014/main" id="{18D7E848-D42B-4155-9E27-4433AD2B1823}"/>
                    </a:ext>
                  </a:extLst>
                </p:cNvPr>
                <p:cNvPicPr/>
                <p:nvPr/>
              </p:nvPicPr>
              <p:blipFill>
                <a:blip r:embed="rId38"/>
                <a:stretch>
                  <a:fillRect/>
                </a:stretch>
              </p:blipFill>
              <p:spPr>
                <a:xfrm>
                  <a:off x="7903453" y="109493"/>
                  <a:ext cx="3524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394C18D1-07B2-4545-8367-9765C3AF3C15}"/>
                    </a:ext>
                  </a:extLst>
                </p14:cNvPr>
                <p14:cNvContentPartPr/>
                <p14:nvPr/>
              </p14:nvContentPartPr>
              <p14:xfrm>
                <a:off x="8404933" y="162413"/>
                <a:ext cx="348840" cy="72720"/>
              </p14:xfrm>
            </p:contentPart>
          </mc:Choice>
          <mc:Fallback xmlns="">
            <p:pic>
              <p:nvPicPr>
                <p:cNvPr id="27" name="Freihand 26">
                  <a:extLst>
                    <a:ext uri="{FF2B5EF4-FFF2-40B4-BE49-F238E27FC236}">
                      <a16:creationId xmlns:a16="http://schemas.microsoft.com/office/drawing/2014/main" id="{394C18D1-07B2-4545-8367-9765C3AF3C15}"/>
                    </a:ext>
                  </a:extLst>
                </p:cNvPr>
                <p:cNvPicPr/>
                <p:nvPr/>
              </p:nvPicPr>
              <p:blipFill>
                <a:blip r:embed="rId40"/>
                <a:stretch>
                  <a:fillRect/>
                </a:stretch>
              </p:blipFill>
              <p:spPr>
                <a:xfrm>
                  <a:off x="8400613" y="158093"/>
                  <a:ext cx="3574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701F7391-B5C8-4356-B32E-060BC706DCDA}"/>
                    </a:ext>
                  </a:extLst>
                </p14:cNvPr>
                <p14:cNvContentPartPr/>
                <p14:nvPr/>
              </p14:nvContentPartPr>
              <p14:xfrm>
                <a:off x="8761693" y="144773"/>
                <a:ext cx="302760" cy="79200"/>
              </p14:xfrm>
            </p:contentPart>
          </mc:Choice>
          <mc:Fallback xmlns="">
            <p:pic>
              <p:nvPicPr>
                <p:cNvPr id="28" name="Freihand 27">
                  <a:extLst>
                    <a:ext uri="{FF2B5EF4-FFF2-40B4-BE49-F238E27FC236}">
                      <a16:creationId xmlns:a16="http://schemas.microsoft.com/office/drawing/2014/main" id="{701F7391-B5C8-4356-B32E-060BC706DCDA}"/>
                    </a:ext>
                  </a:extLst>
                </p:cNvPr>
                <p:cNvPicPr/>
                <p:nvPr/>
              </p:nvPicPr>
              <p:blipFill>
                <a:blip r:embed="rId42"/>
                <a:stretch>
                  <a:fillRect/>
                </a:stretch>
              </p:blipFill>
              <p:spPr>
                <a:xfrm>
                  <a:off x="8757373" y="140453"/>
                  <a:ext cx="3114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1C68B5D2-ADC5-4CF6-BD9A-D0AD8B0179D9}"/>
                    </a:ext>
                  </a:extLst>
                </p14:cNvPr>
                <p14:cNvContentPartPr/>
                <p14:nvPr/>
              </p14:nvContentPartPr>
              <p14:xfrm>
                <a:off x="9201253" y="119213"/>
                <a:ext cx="267120" cy="141840"/>
              </p14:xfrm>
            </p:contentPart>
          </mc:Choice>
          <mc:Fallback xmlns="">
            <p:pic>
              <p:nvPicPr>
                <p:cNvPr id="29" name="Freihand 28">
                  <a:extLst>
                    <a:ext uri="{FF2B5EF4-FFF2-40B4-BE49-F238E27FC236}">
                      <a16:creationId xmlns:a16="http://schemas.microsoft.com/office/drawing/2014/main" id="{1C68B5D2-ADC5-4CF6-BD9A-D0AD8B0179D9}"/>
                    </a:ext>
                  </a:extLst>
                </p:cNvPr>
                <p:cNvPicPr/>
                <p:nvPr/>
              </p:nvPicPr>
              <p:blipFill>
                <a:blip r:embed="rId44"/>
                <a:stretch>
                  <a:fillRect/>
                </a:stretch>
              </p:blipFill>
              <p:spPr>
                <a:xfrm>
                  <a:off x="9196933" y="114893"/>
                  <a:ext cx="2757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0F861765-D533-487F-B4E3-3DD62902DE46}"/>
                    </a:ext>
                  </a:extLst>
                </p14:cNvPr>
                <p14:cNvContentPartPr/>
                <p14:nvPr/>
              </p14:nvContentPartPr>
              <p14:xfrm>
                <a:off x="9382333" y="85013"/>
                <a:ext cx="102960" cy="101160"/>
              </p14:xfrm>
            </p:contentPart>
          </mc:Choice>
          <mc:Fallback xmlns="">
            <p:pic>
              <p:nvPicPr>
                <p:cNvPr id="30" name="Freihand 29">
                  <a:extLst>
                    <a:ext uri="{FF2B5EF4-FFF2-40B4-BE49-F238E27FC236}">
                      <a16:creationId xmlns:a16="http://schemas.microsoft.com/office/drawing/2014/main" id="{0F861765-D533-487F-B4E3-3DD62902DE46}"/>
                    </a:ext>
                  </a:extLst>
                </p:cNvPr>
                <p:cNvPicPr/>
                <p:nvPr/>
              </p:nvPicPr>
              <p:blipFill>
                <a:blip r:embed="rId46"/>
                <a:stretch>
                  <a:fillRect/>
                </a:stretch>
              </p:blipFill>
              <p:spPr>
                <a:xfrm>
                  <a:off x="9378013" y="80693"/>
                  <a:ext cx="111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76E4C504-BC3C-45DA-A46A-F328798EB13C}"/>
                    </a:ext>
                  </a:extLst>
                </p14:cNvPr>
                <p14:cNvContentPartPr/>
                <p14:nvPr/>
              </p14:nvContentPartPr>
              <p14:xfrm>
                <a:off x="9668533" y="99773"/>
                <a:ext cx="374400" cy="125640"/>
              </p14:xfrm>
            </p:contentPart>
          </mc:Choice>
          <mc:Fallback xmlns="">
            <p:pic>
              <p:nvPicPr>
                <p:cNvPr id="32" name="Freihand 31">
                  <a:extLst>
                    <a:ext uri="{FF2B5EF4-FFF2-40B4-BE49-F238E27FC236}">
                      <a16:creationId xmlns:a16="http://schemas.microsoft.com/office/drawing/2014/main" id="{76E4C504-BC3C-45DA-A46A-F328798EB13C}"/>
                    </a:ext>
                  </a:extLst>
                </p:cNvPr>
                <p:cNvPicPr/>
                <p:nvPr/>
              </p:nvPicPr>
              <p:blipFill>
                <a:blip r:embed="rId48"/>
                <a:stretch>
                  <a:fillRect/>
                </a:stretch>
              </p:blipFill>
              <p:spPr>
                <a:xfrm>
                  <a:off x="9664213" y="95453"/>
                  <a:ext cx="3830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8C40A3AD-A2EC-4761-BC18-2B1F70176DF6}"/>
                    </a:ext>
                  </a:extLst>
                </p14:cNvPr>
                <p14:cNvContentPartPr/>
                <p14:nvPr/>
              </p14:nvContentPartPr>
              <p14:xfrm>
                <a:off x="9995773" y="106613"/>
                <a:ext cx="76320" cy="105840"/>
              </p14:xfrm>
            </p:contentPart>
          </mc:Choice>
          <mc:Fallback xmlns="">
            <p:pic>
              <p:nvPicPr>
                <p:cNvPr id="33" name="Freihand 32">
                  <a:extLst>
                    <a:ext uri="{FF2B5EF4-FFF2-40B4-BE49-F238E27FC236}">
                      <a16:creationId xmlns:a16="http://schemas.microsoft.com/office/drawing/2014/main" id="{8C40A3AD-A2EC-4761-BC18-2B1F70176DF6}"/>
                    </a:ext>
                  </a:extLst>
                </p:cNvPr>
                <p:cNvPicPr/>
                <p:nvPr/>
              </p:nvPicPr>
              <p:blipFill>
                <a:blip r:embed="rId50"/>
                <a:stretch>
                  <a:fillRect/>
                </a:stretch>
              </p:blipFill>
              <p:spPr>
                <a:xfrm>
                  <a:off x="9991453" y="102293"/>
                  <a:ext cx="849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11D4C8DE-7642-4F19-91FB-8E3791E24107}"/>
                    </a:ext>
                  </a:extLst>
                </p14:cNvPr>
                <p14:cNvContentPartPr/>
                <p14:nvPr/>
              </p14:nvContentPartPr>
              <p14:xfrm>
                <a:off x="9979213" y="79613"/>
                <a:ext cx="44280" cy="17640"/>
              </p14:xfrm>
            </p:contentPart>
          </mc:Choice>
          <mc:Fallback xmlns="">
            <p:pic>
              <p:nvPicPr>
                <p:cNvPr id="34" name="Freihand 33">
                  <a:extLst>
                    <a:ext uri="{FF2B5EF4-FFF2-40B4-BE49-F238E27FC236}">
                      <a16:creationId xmlns:a16="http://schemas.microsoft.com/office/drawing/2014/main" id="{11D4C8DE-7642-4F19-91FB-8E3791E24107}"/>
                    </a:ext>
                  </a:extLst>
                </p:cNvPr>
                <p:cNvPicPr/>
                <p:nvPr/>
              </p:nvPicPr>
              <p:blipFill>
                <a:blip r:embed="rId52"/>
                <a:stretch>
                  <a:fillRect/>
                </a:stretch>
              </p:blipFill>
              <p:spPr>
                <a:xfrm>
                  <a:off x="9974893" y="75293"/>
                  <a:ext cx="529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6025EF8A-2079-4970-B8C2-7324D7DA6E75}"/>
                    </a:ext>
                  </a:extLst>
                </p14:cNvPr>
                <p14:cNvContentPartPr/>
                <p14:nvPr/>
              </p14:nvContentPartPr>
              <p14:xfrm>
                <a:off x="10117813" y="96893"/>
                <a:ext cx="78120" cy="131760"/>
              </p14:xfrm>
            </p:contentPart>
          </mc:Choice>
          <mc:Fallback xmlns="">
            <p:pic>
              <p:nvPicPr>
                <p:cNvPr id="35" name="Freihand 34">
                  <a:extLst>
                    <a:ext uri="{FF2B5EF4-FFF2-40B4-BE49-F238E27FC236}">
                      <a16:creationId xmlns:a16="http://schemas.microsoft.com/office/drawing/2014/main" id="{6025EF8A-2079-4970-B8C2-7324D7DA6E75}"/>
                    </a:ext>
                  </a:extLst>
                </p:cNvPr>
                <p:cNvPicPr/>
                <p:nvPr/>
              </p:nvPicPr>
              <p:blipFill>
                <a:blip r:embed="rId54"/>
                <a:stretch>
                  <a:fillRect/>
                </a:stretch>
              </p:blipFill>
              <p:spPr>
                <a:xfrm>
                  <a:off x="10113493" y="92573"/>
                  <a:ext cx="867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050E5E42-C47F-46B6-91E4-B181DE06CB46}"/>
                    </a:ext>
                  </a:extLst>
                </p14:cNvPr>
                <p14:cNvContentPartPr/>
                <p14:nvPr/>
              </p14:nvContentPartPr>
              <p14:xfrm>
                <a:off x="10312933" y="177533"/>
                <a:ext cx="137520" cy="37080"/>
              </p14:xfrm>
            </p:contentPart>
          </mc:Choice>
          <mc:Fallback xmlns="">
            <p:pic>
              <p:nvPicPr>
                <p:cNvPr id="36" name="Freihand 35">
                  <a:extLst>
                    <a:ext uri="{FF2B5EF4-FFF2-40B4-BE49-F238E27FC236}">
                      <a16:creationId xmlns:a16="http://schemas.microsoft.com/office/drawing/2014/main" id="{050E5E42-C47F-46B6-91E4-B181DE06CB46}"/>
                    </a:ext>
                  </a:extLst>
                </p:cNvPr>
                <p:cNvPicPr/>
                <p:nvPr/>
              </p:nvPicPr>
              <p:blipFill>
                <a:blip r:embed="rId56"/>
                <a:stretch>
                  <a:fillRect/>
                </a:stretch>
              </p:blipFill>
              <p:spPr>
                <a:xfrm>
                  <a:off x="10308613" y="173213"/>
                  <a:ext cx="1461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1A0120E7-6F04-4153-8592-D6988E28828A}"/>
                    </a:ext>
                  </a:extLst>
                </p14:cNvPr>
                <p14:cNvContentPartPr/>
                <p14:nvPr/>
              </p14:nvContentPartPr>
              <p14:xfrm>
                <a:off x="10462693" y="119213"/>
                <a:ext cx="146520" cy="104760"/>
              </p14:xfrm>
            </p:contentPart>
          </mc:Choice>
          <mc:Fallback xmlns="">
            <p:pic>
              <p:nvPicPr>
                <p:cNvPr id="37" name="Freihand 36">
                  <a:extLst>
                    <a:ext uri="{FF2B5EF4-FFF2-40B4-BE49-F238E27FC236}">
                      <a16:creationId xmlns:a16="http://schemas.microsoft.com/office/drawing/2014/main" id="{1A0120E7-6F04-4153-8592-D6988E28828A}"/>
                    </a:ext>
                  </a:extLst>
                </p:cNvPr>
                <p:cNvPicPr/>
                <p:nvPr/>
              </p:nvPicPr>
              <p:blipFill>
                <a:blip r:embed="rId58"/>
                <a:stretch>
                  <a:fillRect/>
                </a:stretch>
              </p:blipFill>
              <p:spPr>
                <a:xfrm>
                  <a:off x="10458373" y="114893"/>
                  <a:ext cx="1551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C27401C1-E672-481F-BAAE-EFEB72249851}"/>
                    </a:ext>
                  </a:extLst>
                </p14:cNvPr>
                <p14:cNvContentPartPr/>
                <p14:nvPr/>
              </p14:nvContentPartPr>
              <p14:xfrm>
                <a:off x="10775173" y="102653"/>
                <a:ext cx="100440" cy="101520"/>
              </p14:xfrm>
            </p:contentPart>
          </mc:Choice>
          <mc:Fallback xmlns="">
            <p:pic>
              <p:nvPicPr>
                <p:cNvPr id="38" name="Freihand 37">
                  <a:extLst>
                    <a:ext uri="{FF2B5EF4-FFF2-40B4-BE49-F238E27FC236}">
                      <a16:creationId xmlns:a16="http://schemas.microsoft.com/office/drawing/2014/main" id="{C27401C1-E672-481F-BAAE-EFEB72249851}"/>
                    </a:ext>
                  </a:extLst>
                </p:cNvPr>
                <p:cNvPicPr/>
                <p:nvPr/>
              </p:nvPicPr>
              <p:blipFill>
                <a:blip r:embed="rId60"/>
                <a:stretch>
                  <a:fillRect/>
                </a:stretch>
              </p:blipFill>
              <p:spPr>
                <a:xfrm>
                  <a:off x="10770853" y="98333"/>
                  <a:ext cx="1090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14A8BC71-9766-4C32-B36C-8FE15A669648}"/>
                    </a:ext>
                  </a:extLst>
                </p14:cNvPr>
                <p14:cNvContentPartPr/>
                <p14:nvPr/>
              </p14:nvContentPartPr>
              <p14:xfrm>
                <a:off x="10819813" y="187253"/>
                <a:ext cx="104760" cy="24840"/>
              </p14:xfrm>
            </p:contentPart>
          </mc:Choice>
          <mc:Fallback xmlns="">
            <p:pic>
              <p:nvPicPr>
                <p:cNvPr id="39" name="Freihand 38">
                  <a:extLst>
                    <a:ext uri="{FF2B5EF4-FFF2-40B4-BE49-F238E27FC236}">
                      <a16:creationId xmlns:a16="http://schemas.microsoft.com/office/drawing/2014/main" id="{14A8BC71-9766-4C32-B36C-8FE15A669648}"/>
                    </a:ext>
                  </a:extLst>
                </p:cNvPr>
                <p:cNvPicPr/>
                <p:nvPr/>
              </p:nvPicPr>
              <p:blipFill>
                <a:blip r:embed="rId62"/>
                <a:stretch>
                  <a:fillRect/>
                </a:stretch>
              </p:blipFill>
              <p:spPr>
                <a:xfrm>
                  <a:off x="10815493" y="182933"/>
                  <a:ext cx="1134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939BD6C4-85D0-4772-934E-9CED1B23420A}"/>
                    </a:ext>
                  </a:extLst>
                </p14:cNvPr>
                <p14:cNvContentPartPr/>
                <p14:nvPr/>
              </p14:nvContentPartPr>
              <p14:xfrm>
                <a:off x="10901893" y="154493"/>
                <a:ext cx="54000" cy="54720"/>
              </p14:xfrm>
            </p:contentPart>
          </mc:Choice>
          <mc:Fallback xmlns="">
            <p:pic>
              <p:nvPicPr>
                <p:cNvPr id="40" name="Freihand 39">
                  <a:extLst>
                    <a:ext uri="{FF2B5EF4-FFF2-40B4-BE49-F238E27FC236}">
                      <a16:creationId xmlns:a16="http://schemas.microsoft.com/office/drawing/2014/main" id="{939BD6C4-85D0-4772-934E-9CED1B23420A}"/>
                    </a:ext>
                  </a:extLst>
                </p:cNvPr>
                <p:cNvPicPr/>
                <p:nvPr/>
              </p:nvPicPr>
              <p:blipFill>
                <a:blip r:embed="rId64"/>
                <a:stretch>
                  <a:fillRect/>
                </a:stretch>
              </p:blipFill>
              <p:spPr>
                <a:xfrm>
                  <a:off x="10897573" y="150173"/>
                  <a:ext cx="626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55B9F425-FA12-429B-A2E0-C02DD71A9FC7}"/>
                    </a:ext>
                  </a:extLst>
                </p14:cNvPr>
                <p14:cNvContentPartPr/>
                <p14:nvPr/>
              </p14:nvContentPartPr>
              <p14:xfrm>
                <a:off x="10967773" y="150173"/>
                <a:ext cx="74160" cy="161280"/>
              </p14:xfrm>
            </p:contentPart>
          </mc:Choice>
          <mc:Fallback xmlns="">
            <p:pic>
              <p:nvPicPr>
                <p:cNvPr id="41" name="Freihand 40">
                  <a:extLst>
                    <a:ext uri="{FF2B5EF4-FFF2-40B4-BE49-F238E27FC236}">
                      <a16:creationId xmlns:a16="http://schemas.microsoft.com/office/drawing/2014/main" id="{55B9F425-FA12-429B-A2E0-C02DD71A9FC7}"/>
                    </a:ext>
                  </a:extLst>
                </p:cNvPr>
                <p:cNvPicPr/>
                <p:nvPr/>
              </p:nvPicPr>
              <p:blipFill>
                <a:blip r:embed="rId66"/>
                <a:stretch>
                  <a:fillRect/>
                </a:stretch>
              </p:blipFill>
              <p:spPr>
                <a:xfrm>
                  <a:off x="10963453" y="145853"/>
                  <a:ext cx="828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57750D62-E464-4285-8C62-E96FAF653C22}"/>
                    </a:ext>
                  </a:extLst>
                </p14:cNvPr>
                <p14:cNvContentPartPr/>
                <p14:nvPr/>
              </p14:nvContentPartPr>
              <p14:xfrm>
                <a:off x="11075053" y="149813"/>
                <a:ext cx="32400" cy="49680"/>
              </p14:xfrm>
            </p:contentPart>
          </mc:Choice>
          <mc:Fallback xmlns="">
            <p:pic>
              <p:nvPicPr>
                <p:cNvPr id="42" name="Freihand 41">
                  <a:extLst>
                    <a:ext uri="{FF2B5EF4-FFF2-40B4-BE49-F238E27FC236}">
                      <a16:creationId xmlns:a16="http://schemas.microsoft.com/office/drawing/2014/main" id="{57750D62-E464-4285-8C62-E96FAF653C22}"/>
                    </a:ext>
                  </a:extLst>
                </p:cNvPr>
                <p:cNvPicPr/>
                <p:nvPr/>
              </p:nvPicPr>
              <p:blipFill>
                <a:blip r:embed="rId68"/>
                <a:stretch>
                  <a:fillRect/>
                </a:stretch>
              </p:blipFill>
              <p:spPr>
                <a:xfrm>
                  <a:off x="11070733" y="145493"/>
                  <a:ext cx="410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110A4774-98F8-485D-9C78-662057C9DA61}"/>
                    </a:ext>
                  </a:extLst>
                </p14:cNvPr>
                <p14:cNvContentPartPr/>
                <p14:nvPr/>
              </p14:nvContentPartPr>
              <p14:xfrm>
                <a:off x="11103133" y="80333"/>
                <a:ext cx="92880" cy="116280"/>
              </p14:xfrm>
            </p:contentPart>
          </mc:Choice>
          <mc:Fallback xmlns="">
            <p:pic>
              <p:nvPicPr>
                <p:cNvPr id="43" name="Freihand 42">
                  <a:extLst>
                    <a:ext uri="{FF2B5EF4-FFF2-40B4-BE49-F238E27FC236}">
                      <a16:creationId xmlns:a16="http://schemas.microsoft.com/office/drawing/2014/main" id="{110A4774-98F8-485D-9C78-662057C9DA61}"/>
                    </a:ext>
                  </a:extLst>
                </p:cNvPr>
                <p:cNvPicPr/>
                <p:nvPr/>
              </p:nvPicPr>
              <p:blipFill>
                <a:blip r:embed="rId70"/>
                <a:stretch>
                  <a:fillRect/>
                </a:stretch>
              </p:blipFill>
              <p:spPr>
                <a:xfrm>
                  <a:off x="11098813" y="76013"/>
                  <a:ext cx="101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0830A133-9424-42EA-90E4-0A3B1AD6C91A}"/>
                    </a:ext>
                  </a:extLst>
                </p14:cNvPr>
                <p14:cNvContentPartPr/>
                <p14:nvPr/>
              </p14:nvContentPartPr>
              <p14:xfrm>
                <a:off x="11144533" y="78533"/>
                <a:ext cx="162720" cy="129240"/>
              </p14:xfrm>
            </p:contentPart>
          </mc:Choice>
          <mc:Fallback xmlns="">
            <p:pic>
              <p:nvPicPr>
                <p:cNvPr id="44" name="Freihand 43">
                  <a:extLst>
                    <a:ext uri="{FF2B5EF4-FFF2-40B4-BE49-F238E27FC236}">
                      <a16:creationId xmlns:a16="http://schemas.microsoft.com/office/drawing/2014/main" id="{0830A133-9424-42EA-90E4-0A3B1AD6C91A}"/>
                    </a:ext>
                  </a:extLst>
                </p:cNvPr>
                <p:cNvPicPr/>
                <p:nvPr/>
              </p:nvPicPr>
              <p:blipFill>
                <a:blip r:embed="rId72"/>
                <a:stretch>
                  <a:fillRect/>
                </a:stretch>
              </p:blipFill>
              <p:spPr>
                <a:xfrm>
                  <a:off x="11140213" y="74213"/>
                  <a:ext cx="1713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37D559DB-1AA9-4356-814A-7A59F4ED0472}"/>
                    </a:ext>
                  </a:extLst>
                </p14:cNvPr>
                <p14:cNvContentPartPr/>
                <p14:nvPr/>
              </p14:nvContentPartPr>
              <p14:xfrm>
                <a:off x="11053453" y="37493"/>
                <a:ext cx="32400" cy="18720"/>
              </p14:xfrm>
            </p:contentPart>
          </mc:Choice>
          <mc:Fallback xmlns="">
            <p:pic>
              <p:nvPicPr>
                <p:cNvPr id="45" name="Freihand 44">
                  <a:extLst>
                    <a:ext uri="{FF2B5EF4-FFF2-40B4-BE49-F238E27FC236}">
                      <a16:creationId xmlns:a16="http://schemas.microsoft.com/office/drawing/2014/main" id="{37D559DB-1AA9-4356-814A-7A59F4ED0472}"/>
                    </a:ext>
                  </a:extLst>
                </p:cNvPr>
                <p:cNvPicPr/>
                <p:nvPr/>
              </p:nvPicPr>
              <p:blipFill>
                <a:blip r:embed="rId74"/>
                <a:stretch>
                  <a:fillRect/>
                </a:stretch>
              </p:blipFill>
              <p:spPr>
                <a:xfrm>
                  <a:off x="11049133" y="33173"/>
                  <a:ext cx="410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5A091E78-74C3-4A40-8F53-B8C557CC242A}"/>
                    </a:ext>
                  </a:extLst>
                </p14:cNvPr>
                <p14:cNvContentPartPr/>
                <p14:nvPr/>
              </p14:nvContentPartPr>
              <p14:xfrm>
                <a:off x="11452333" y="80693"/>
                <a:ext cx="155880" cy="141840"/>
              </p14:xfrm>
            </p:contentPart>
          </mc:Choice>
          <mc:Fallback xmlns="">
            <p:pic>
              <p:nvPicPr>
                <p:cNvPr id="46" name="Freihand 45">
                  <a:extLst>
                    <a:ext uri="{FF2B5EF4-FFF2-40B4-BE49-F238E27FC236}">
                      <a16:creationId xmlns:a16="http://schemas.microsoft.com/office/drawing/2014/main" id="{5A091E78-74C3-4A40-8F53-B8C557CC242A}"/>
                    </a:ext>
                  </a:extLst>
                </p:cNvPr>
                <p:cNvPicPr/>
                <p:nvPr/>
              </p:nvPicPr>
              <p:blipFill>
                <a:blip r:embed="rId76"/>
                <a:stretch>
                  <a:fillRect/>
                </a:stretch>
              </p:blipFill>
              <p:spPr>
                <a:xfrm>
                  <a:off x="11448013" y="76373"/>
                  <a:ext cx="1645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F049DD52-CE8E-4D38-8019-9CF822D12D67}"/>
                    </a:ext>
                  </a:extLst>
                </p14:cNvPr>
                <p14:cNvContentPartPr/>
                <p14:nvPr/>
              </p14:nvContentPartPr>
              <p14:xfrm>
                <a:off x="11517493" y="171413"/>
                <a:ext cx="68040" cy="61200"/>
              </p14:xfrm>
            </p:contentPart>
          </mc:Choice>
          <mc:Fallback xmlns="">
            <p:pic>
              <p:nvPicPr>
                <p:cNvPr id="47" name="Freihand 46">
                  <a:extLst>
                    <a:ext uri="{FF2B5EF4-FFF2-40B4-BE49-F238E27FC236}">
                      <a16:creationId xmlns:a16="http://schemas.microsoft.com/office/drawing/2014/main" id="{F049DD52-CE8E-4D38-8019-9CF822D12D67}"/>
                    </a:ext>
                  </a:extLst>
                </p:cNvPr>
                <p:cNvPicPr/>
                <p:nvPr/>
              </p:nvPicPr>
              <p:blipFill>
                <a:blip r:embed="rId78"/>
                <a:stretch>
                  <a:fillRect/>
                </a:stretch>
              </p:blipFill>
              <p:spPr>
                <a:xfrm>
                  <a:off x="11513173" y="167093"/>
                  <a:ext cx="766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8E4A4C65-D95A-4E2A-9069-EECF67182331}"/>
                    </a:ext>
                  </a:extLst>
                </p14:cNvPr>
                <p14:cNvContentPartPr/>
                <p14:nvPr/>
              </p14:nvContentPartPr>
              <p14:xfrm>
                <a:off x="10404013" y="319373"/>
                <a:ext cx="220320" cy="113040"/>
              </p14:xfrm>
            </p:contentPart>
          </mc:Choice>
          <mc:Fallback xmlns="">
            <p:pic>
              <p:nvPicPr>
                <p:cNvPr id="48" name="Freihand 47">
                  <a:extLst>
                    <a:ext uri="{FF2B5EF4-FFF2-40B4-BE49-F238E27FC236}">
                      <a16:creationId xmlns:a16="http://schemas.microsoft.com/office/drawing/2014/main" id="{8E4A4C65-D95A-4E2A-9069-EECF67182331}"/>
                    </a:ext>
                  </a:extLst>
                </p:cNvPr>
                <p:cNvPicPr/>
                <p:nvPr/>
              </p:nvPicPr>
              <p:blipFill>
                <a:blip r:embed="rId80"/>
                <a:stretch>
                  <a:fillRect/>
                </a:stretch>
              </p:blipFill>
              <p:spPr>
                <a:xfrm>
                  <a:off x="10399693" y="315053"/>
                  <a:ext cx="2289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F56CD5F7-58A7-45DD-8B52-CE04C3417D65}"/>
                    </a:ext>
                  </a:extLst>
                </p14:cNvPr>
                <p14:cNvContentPartPr/>
                <p14:nvPr/>
              </p14:nvContentPartPr>
              <p14:xfrm>
                <a:off x="10640533" y="348533"/>
                <a:ext cx="79560" cy="77400"/>
              </p14:xfrm>
            </p:contentPart>
          </mc:Choice>
          <mc:Fallback xmlns="">
            <p:pic>
              <p:nvPicPr>
                <p:cNvPr id="49" name="Freihand 48">
                  <a:extLst>
                    <a:ext uri="{FF2B5EF4-FFF2-40B4-BE49-F238E27FC236}">
                      <a16:creationId xmlns:a16="http://schemas.microsoft.com/office/drawing/2014/main" id="{F56CD5F7-58A7-45DD-8B52-CE04C3417D65}"/>
                    </a:ext>
                  </a:extLst>
                </p:cNvPr>
                <p:cNvPicPr/>
                <p:nvPr/>
              </p:nvPicPr>
              <p:blipFill>
                <a:blip r:embed="rId82"/>
                <a:stretch>
                  <a:fillRect/>
                </a:stretch>
              </p:blipFill>
              <p:spPr>
                <a:xfrm>
                  <a:off x="10636213" y="344213"/>
                  <a:ext cx="882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C7B93196-2A59-4909-898A-38072DF15E0B}"/>
                    </a:ext>
                  </a:extLst>
                </p14:cNvPr>
                <p14:cNvContentPartPr/>
                <p14:nvPr/>
              </p14:nvContentPartPr>
              <p14:xfrm>
                <a:off x="10673293" y="364013"/>
                <a:ext cx="132120" cy="182520"/>
              </p14:xfrm>
            </p:contentPart>
          </mc:Choice>
          <mc:Fallback xmlns="">
            <p:pic>
              <p:nvPicPr>
                <p:cNvPr id="50" name="Freihand 49">
                  <a:extLst>
                    <a:ext uri="{FF2B5EF4-FFF2-40B4-BE49-F238E27FC236}">
                      <a16:creationId xmlns:a16="http://schemas.microsoft.com/office/drawing/2014/main" id="{C7B93196-2A59-4909-898A-38072DF15E0B}"/>
                    </a:ext>
                  </a:extLst>
                </p:cNvPr>
                <p:cNvPicPr/>
                <p:nvPr/>
              </p:nvPicPr>
              <p:blipFill>
                <a:blip r:embed="rId84"/>
                <a:stretch>
                  <a:fillRect/>
                </a:stretch>
              </p:blipFill>
              <p:spPr>
                <a:xfrm>
                  <a:off x="10668973" y="359693"/>
                  <a:ext cx="1407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B32D5397-D1A1-4FC3-9506-08D2B92EC2DE}"/>
                    </a:ext>
                  </a:extLst>
                </p14:cNvPr>
                <p14:cNvContentPartPr/>
                <p14:nvPr/>
              </p14:nvContentPartPr>
              <p14:xfrm>
                <a:off x="10821253" y="346733"/>
                <a:ext cx="68040" cy="83160"/>
              </p14:xfrm>
            </p:contentPart>
          </mc:Choice>
          <mc:Fallback xmlns="">
            <p:pic>
              <p:nvPicPr>
                <p:cNvPr id="51" name="Freihand 50">
                  <a:extLst>
                    <a:ext uri="{FF2B5EF4-FFF2-40B4-BE49-F238E27FC236}">
                      <a16:creationId xmlns:a16="http://schemas.microsoft.com/office/drawing/2014/main" id="{B32D5397-D1A1-4FC3-9506-08D2B92EC2DE}"/>
                    </a:ext>
                  </a:extLst>
                </p:cNvPr>
                <p:cNvPicPr/>
                <p:nvPr/>
              </p:nvPicPr>
              <p:blipFill>
                <a:blip r:embed="rId86"/>
                <a:stretch>
                  <a:fillRect/>
                </a:stretch>
              </p:blipFill>
              <p:spPr>
                <a:xfrm>
                  <a:off x="10816933" y="342413"/>
                  <a:ext cx="76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E956B251-240B-4215-9A34-F3BC16E496FA}"/>
                    </a:ext>
                  </a:extLst>
                </p14:cNvPr>
                <p14:cNvContentPartPr/>
                <p14:nvPr/>
              </p14:nvContentPartPr>
              <p14:xfrm>
                <a:off x="10888573" y="263933"/>
                <a:ext cx="423720" cy="147240"/>
              </p14:xfrm>
            </p:contentPart>
          </mc:Choice>
          <mc:Fallback xmlns="">
            <p:pic>
              <p:nvPicPr>
                <p:cNvPr id="52" name="Freihand 51">
                  <a:extLst>
                    <a:ext uri="{FF2B5EF4-FFF2-40B4-BE49-F238E27FC236}">
                      <a16:creationId xmlns:a16="http://schemas.microsoft.com/office/drawing/2014/main" id="{E956B251-240B-4215-9A34-F3BC16E496FA}"/>
                    </a:ext>
                  </a:extLst>
                </p:cNvPr>
                <p:cNvPicPr/>
                <p:nvPr/>
              </p:nvPicPr>
              <p:blipFill>
                <a:blip r:embed="rId88"/>
                <a:stretch>
                  <a:fillRect/>
                </a:stretch>
              </p:blipFill>
              <p:spPr>
                <a:xfrm>
                  <a:off x="10884253" y="259613"/>
                  <a:ext cx="4323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A3EF236E-2433-4C9F-A632-036A2B6FBD40}"/>
                    </a:ext>
                  </a:extLst>
                </p14:cNvPr>
                <p14:cNvContentPartPr/>
                <p14:nvPr/>
              </p14:nvContentPartPr>
              <p14:xfrm>
                <a:off x="10365493" y="486053"/>
                <a:ext cx="1076400" cy="59760"/>
              </p14:xfrm>
            </p:contentPart>
          </mc:Choice>
          <mc:Fallback xmlns="">
            <p:pic>
              <p:nvPicPr>
                <p:cNvPr id="53" name="Freihand 52">
                  <a:extLst>
                    <a:ext uri="{FF2B5EF4-FFF2-40B4-BE49-F238E27FC236}">
                      <a16:creationId xmlns:a16="http://schemas.microsoft.com/office/drawing/2014/main" id="{A3EF236E-2433-4C9F-A632-036A2B6FBD40}"/>
                    </a:ext>
                  </a:extLst>
                </p:cNvPr>
                <p:cNvPicPr/>
                <p:nvPr/>
              </p:nvPicPr>
              <p:blipFill>
                <a:blip r:embed="rId90"/>
                <a:stretch>
                  <a:fillRect/>
                </a:stretch>
              </p:blipFill>
              <p:spPr>
                <a:xfrm>
                  <a:off x="10361173" y="481733"/>
                  <a:ext cx="10850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56F460CA-C559-4988-8EF2-BC8940C9BC49}"/>
                    </a:ext>
                  </a:extLst>
                </p14:cNvPr>
                <p14:cNvContentPartPr/>
                <p14:nvPr/>
              </p14:nvContentPartPr>
              <p14:xfrm>
                <a:off x="3303373" y="234053"/>
                <a:ext cx="369360" cy="345960"/>
              </p14:xfrm>
            </p:contentPart>
          </mc:Choice>
          <mc:Fallback xmlns="">
            <p:pic>
              <p:nvPicPr>
                <p:cNvPr id="55" name="Freihand 54">
                  <a:extLst>
                    <a:ext uri="{FF2B5EF4-FFF2-40B4-BE49-F238E27FC236}">
                      <a16:creationId xmlns:a16="http://schemas.microsoft.com/office/drawing/2014/main" id="{56F460CA-C559-4988-8EF2-BC8940C9BC49}"/>
                    </a:ext>
                  </a:extLst>
                </p:cNvPr>
                <p:cNvPicPr/>
                <p:nvPr/>
              </p:nvPicPr>
              <p:blipFill>
                <a:blip r:embed="rId92"/>
                <a:stretch>
                  <a:fillRect/>
                </a:stretch>
              </p:blipFill>
              <p:spPr>
                <a:xfrm>
                  <a:off x="3299053" y="229733"/>
                  <a:ext cx="378000" cy="354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A5E8EAE6-009C-46CB-8CED-64601DDD99D4}"/>
                  </a:ext>
                </a:extLst>
              </p14:cNvPr>
              <p14:cNvContentPartPr/>
              <p14:nvPr/>
            </p14:nvContentPartPr>
            <p14:xfrm>
              <a:off x="495013" y="1537253"/>
              <a:ext cx="573840" cy="75240"/>
            </p14:xfrm>
          </p:contentPart>
        </mc:Choice>
        <mc:Fallback xmlns="">
          <p:pic>
            <p:nvPicPr>
              <p:cNvPr id="57" name="Freihand 56">
                <a:extLst>
                  <a:ext uri="{FF2B5EF4-FFF2-40B4-BE49-F238E27FC236}">
                    <a16:creationId xmlns:a16="http://schemas.microsoft.com/office/drawing/2014/main" id="{A5E8EAE6-009C-46CB-8CED-64601DDD99D4}"/>
                  </a:ext>
                </a:extLst>
              </p:cNvPr>
              <p:cNvPicPr/>
              <p:nvPr/>
            </p:nvPicPr>
            <p:blipFill>
              <a:blip r:embed="rId94"/>
              <a:stretch>
                <a:fillRect/>
              </a:stretch>
            </p:blipFill>
            <p:spPr>
              <a:xfrm>
                <a:off x="490693" y="1532933"/>
                <a:ext cx="582480" cy="83880"/>
              </a:xfrm>
              <a:prstGeom prst="rect">
                <a:avLst/>
              </a:prstGeom>
            </p:spPr>
          </p:pic>
        </mc:Fallback>
      </mc:AlternateContent>
      <p:grpSp>
        <p:nvGrpSpPr>
          <p:cNvPr id="78" name="Gruppieren 77">
            <a:extLst>
              <a:ext uri="{FF2B5EF4-FFF2-40B4-BE49-F238E27FC236}">
                <a16:creationId xmlns:a16="http://schemas.microsoft.com/office/drawing/2014/main" id="{1463E5B2-AAD9-470A-B9B4-62C0E1F3CC91}"/>
              </a:ext>
            </a:extLst>
          </p:cNvPr>
          <p:cNvGrpSpPr/>
          <p:nvPr/>
        </p:nvGrpSpPr>
        <p:grpSpPr>
          <a:xfrm>
            <a:off x="575653" y="931733"/>
            <a:ext cx="4340160" cy="316080"/>
            <a:chOff x="575653" y="931733"/>
            <a:chExt cx="4340160" cy="316080"/>
          </a:xfrm>
        </p:grpSpPr>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3E273315-5D3B-4785-B838-7AF4E38C122B}"/>
                    </a:ext>
                  </a:extLst>
                </p14:cNvPr>
                <p14:cNvContentPartPr/>
                <p14:nvPr/>
              </p14:nvContentPartPr>
              <p14:xfrm>
                <a:off x="660253" y="991853"/>
                <a:ext cx="209160" cy="227160"/>
              </p14:xfrm>
            </p:contentPart>
          </mc:Choice>
          <mc:Fallback xmlns="">
            <p:pic>
              <p:nvPicPr>
                <p:cNvPr id="58" name="Freihand 57">
                  <a:extLst>
                    <a:ext uri="{FF2B5EF4-FFF2-40B4-BE49-F238E27FC236}">
                      <a16:creationId xmlns:a16="http://schemas.microsoft.com/office/drawing/2014/main" id="{3E273315-5D3B-4785-B838-7AF4E38C122B}"/>
                    </a:ext>
                  </a:extLst>
                </p:cNvPr>
                <p:cNvPicPr/>
                <p:nvPr/>
              </p:nvPicPr>
              <p:blipFill>
                <a:blip r:embed="rId96"/>
                <a:stretch>
                  <a:fillRect/>
                </a:stretch>
              </p:blipFill>
              <p:spPr>
                <a:xfrm>
                  <a:off x="655933" y="987533"/>
                  <a:ext cx="2178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B59B3E22-AA42-4212-9EFE-1983FD64B837}"/>
                    </a:ext>
                  </a:extLst>
                </p14:cNvPr>
                <p14:cNvContentPartPr/>
                <p14:nvPr/>
              </p14:nvContentPartPr>
              <p14:xfrm>
                <a:off x="575653" y="1087613"/>
                <a:ext cx="203760" cy="160200"/>
              </p14:xfrm>
            </p:contentPart>
          </mc:Choice>
          <mc:Fallback xmlns="">
            <p:pic>
              <p:nvPicPr>
                <p:cNvPr id="59" name="Freihand 58">
                  <a:extLst>
                    <a:ext uri="{FF2B5EF4-FFF2-40B4-BE49-F238E27FC236}">
                      <a16:creationId xmlns:a16="http://schemas.microsoft.com/office/drawing/2014/main" id="{B59B3E22-AA42-4212-9EFE-1983FD64B837}"/>
                    </a:ext>
                  </a:extLst>
                </p:cNvPr>
                <p:cNvPicPr/>
                <p:nvPr/>
              </p:nvPicPr>
              <p:blipFill>
                <a:blip r:embed="rId98"/>
                <a:stretch>
                  <a:fillRect/>
                </a:stretch>
              </p:blipFill>
              <p:spPr>
                <a:xfrm>
                  <a:off x="571333" y="1083293"/>
                  <a:ext cx="2124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Freihand 59">
                  <a:extLst>
                    <a:ext uri="{FF2B5EF4-FFF2-40B4-BE49-F238E27FC236}">
                      <a16:creationId xmlns:a16="http://schemas.microsoft.com/office/drawing/2014/main" id="{73ADAA31-5AFA-4876-8B51-51619301C5FF}"/>
                    </a:ext>
                  </a:extLst>
                </p14:cNvPr>
                <p14:cNvContentPartPr/>
                <p14:nvPr/>
              </p14:nvContentPartPr>
              <p14:xfrm>
                <a:off x="915133" y="949373"/>
                <a:ext cx="260280" cy="174240"/>
              </p14:xfrm>
            </p:contentPart>
          </mc:Choice>
          <mc:Fallback xmlns="">
            <p:pic>
              <p:nvPicPr>
                <p:cNvPr id="60" name="Freihand 59">
                  <a:extLst>
                    <a:ext uri="{FF2B5EF4-FFF2-40B4-BE49-F238E27FC236}">
                      <a16:creationId xmlns:a16="http://schemas.microsoft.com/office/drawing/2014/main" id="{73ADAA31-5AFA-4876-8B51-51619301C5FF}"/>
                    </a:ext>
                  </a:extLst>
                </p:cNvPr>
                <p:cNvPicPr/>
                <p:nvPr/>
              </p:nvPicPr>
              <p:blipFill>
                <a:blip r:embed="rId100"/>
                <a:stretch>
                  <a:fillRect/>
                </a:stretch>
              </p:blipFill>
              <p:spPr>
                <a:xfrm>
                  <a:off x="910813" y="945053"/>
                  <a:ext cx="2689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1" name="Freihand 60">
                  <a:extLst>
                    <a:ext uri="{FF2B5EF4-FFF2-40B4-BE49-F238E27FC236}">
                      <a16:creationId xmlns:a16="http://schemas.microsoft.com/office/drawing/2014/main" id="{D7FEA7CC-BF48-4A85-AC08-648AB30311EE}"/>
                    </a:ext>
                  </a:extLst>
                </p14:cNvPr>
                <p14:cNvContentPartPr/>
                <p14:nvPr/>
              </p14:nvContentPartPr>
              <p14:xfrm>
                <a:off x="1195933" y="976013"/>
                <a:ext cx="293040" cy="125640"/>
              </p14:xfrm>
            </p:contentPart>
          </mc:Choice>
          <mc:Fallback xmlns="">
            <p:pic>
              <p:nvPicPr>
                <p:cNvPr id="61" name="Freihand 60">
                  <a:extLst>
                    <a:ext uri="{FF2B5EF4-FFF2-40B4-BE49-F238E27FC236}">
                      <a16:creationId xmlns:a16="http://schemas.microsoft.com/office/drawing/2014/main" id="{D7FEA7CC-BF48-4A85-AC08-648AB30311EE}"/>
                    </a:ext>
                  </a:extLst>
                </p:cNvPr>
                <p:cNvPicPr/>
                <p:nvPr/>
              </p:nvPicPr>
              <p:blipFill>
                <a:blip r:embed="rId102"/>
                <a:stretch>
                  <a:fillRect/>
                </a:stretch>
              </p:blipFill>
              <p:spPr>
                <a:xfrm>
                  <a:off x="1191613" y="971693"/>
                  <a:ext cx="301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2" name="Freihand 61">
                  <a:extLst>
                    <a:ext uri="{FF2B5EF4-FFF2-40B4-BE49-F238E27FC236}">
                      <a16:creationId xmlns:a16="http://schemas.microsoft.com/office/drawing/2014/main" id="{BB03E85D-83F5-4EB9-8743-2A712E841EB3}"/>
                    </a:ext>
                  </a:extLst>
                </p14:cNvPr>
                <p14:cNvContentPartPr/>
                <p14:nvPr/>
              </p14:nvContentPartPr>
              <p14:xfrm>
                <a:off x="1506253" y="987173"/>
                <a:ext cx="104760" cy="107280"/>
              </p14:xfrm>
            </p:contentPart>
          </mc:Choice>
          <mc:Fallback xmlns="">
            <p:pic>
              <p:nvPicPr>
                <p:cNvPr id="62" name="Freihand 61">
                  <a:extLst>
                    <a:ext uri="{FF2B5EF4-FFF2-40B4-BE49-F238E27FC236}">
                      <a16:creationId xmlns:a16="http://schemas.microsoft.com/office/drawing/2014/main" id="{BB03E85D-83F5-4EB9-8743-2A712E841EB3}"/>
                    </a:ext>
                  </a:extLst>
                </p:cNvPr>
                <p:cNvPicPr/>
                <p:nvPr/>
              </p:nvPicPr>
              <p:blipFill>
                <a:blip r:embed="rId104"/>
                <a:stretch>
                  <a:fillRect/>
                </a:stretch>
              </p:blipFill>
              <p:spPr>
                <a:xfrm>
                  <a:off x="1501933" y="982853"/>
                  <a:ext cx="113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3" name="Freihand 62">
                  <a:extLst>
                    <a:ext uri="{FF2B5EF4-FFF2-40B4-BE49-F238E27FC236}">
                      <a16:creationId xmlns:a16="http://schemas.microsoft.com/office/drawing/2014/main" id="{B91202BD-63CF-416D-8D2B-02D843E4A185}"/>
                    </a:ext>
                  </a:extLst>
                </p14:cNvPr>
                <p14:cNvContentPartPr/>
                <p14:nvPr/>
              </p14:nvContentPartPr>
              <p14:xfrm>
                <a:off x="1516333" y="1034693"/>
                <a:ext cx="155880" cy="9000"/>
              </p14:xfrm>
            </p:contentPart>
          </mc:Choice>
          <mc:Fallback xmlns="">
            <p:pic>
              <p:nvPicPr>
                <p:cNvPr id="63" name="Freihand 62">
                  <a:extLst>
                    <a:ext uri="{FF2B5EF4-FFF2-40B4-BE49-F238E27FC236}">
                      <a16:creationId xmlns:a16="http://schemas.microsoft.com/office/drawing/2014/main" id="{B91202BD-63CF-416D-8D2B-02D843E4A185}"/>
                    </a:ext>
                  </a:extLst>
                </p:cNvPr>
                <p:cNvPicPr/>
                <p:nvPr/>
              </p:nvPicPr>
              <p:blipFill>
                <a:blip r:embed="rId106"/>
                <a:stretch>
                  <a:fillRect/>
                </a:stretch>
              </p:blipFill>
              <p:spPr>
                <a:xfrm>
                  <a:off x="1512013" y="1030373"/>
                  <a:ext cx="1645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4" name="Freihand 63">
                  <a:extLst>
                    <a:ext uri="{FF2B5EF4-FFF2-40B4-BE49-F238E27FC236}">
                      <a16:creationId xmlns:a16="http://schemas.microsoft.com/office/drawing/2014/main" id="{1D623DA4-4754-4329-A208-937C0F956AF8}"/>
                    </a:ext>
                  </a:extLst>
                </p14:cNvPr>
                <p14:cNvContentPartPr/>
                <p14:nvPr/>
              </p14:nvContentPartPr>
              <p14:xfrm>
                <a:off x="1670413" y="943973"/>
                <a:ext cx="427680" cy="147240"/>
              </p14:xfrm>
            </p:contentPart>
          </mc:Choice>
          <mc:Fallback xmlns="">
            <p:pic>
              <p:nvPicPr>
                <p:cNvPr id="64" name="Freihand 63">
                  <a:extLst>
                    <a:ext uri="{FF2B5EF4-FFF2-40B4-BE49-F238E27FC236}">
                      <a16:creationId xmlns:a16="http://schemas.microsoft.com/office/drawing/2014/main" id="{1D623DA4-4754-4329-A208-937C0F956AF8}"/>
                    </a:ext>
                  </a:extLst>
                </p:cNvPr>
                <p:cNvPicPr/>
                <p:nvPr/>
              </p:nvPicPr>
              <p:blipFill>
                <a:blip r:embed="rId108"/>
                <a:stretch>
                  <a:fillRect/>
                </a:stretch>
              </p:blipFill>
              <p:spPr>
                <a:xfrm>
                  <a:off x="1666093" y="939653"/>
                  <a:ext cx="4363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5" name="Freihand 64">
                  <a:extLst>
                    <a:ext uri="{FF2B5EF4-FFF2-40B4-BE49-F238E27FC236}">
                      <a16:creationId xmlns:a16="http://schemas.microsoft.com/office/drawing/2014/main" id="{BE7277D8-2A6E-4F00-8323-2AC1B2DF579D}"/>
                    </a:ext>
                  </a:extLst>
                </p14:cNvPr>
                <p14:cNvContentPartPr/>
                <p14:nvPr/>
              </p14:nvContentPartPr>
              <p14:xfrm>
                <a:off x="2181253" y="950453"/>
                <a:ext cx="379080" cy="136440"/>
              </p14:xfrm>
            </p:contentPart>
          </mc:Choice>
          <mc:Fallback xmlns="">
            <p:pic>
              <p:nvPicPr>
                <p:cNvPr id="65" name="Freihand 64">
                  <a:extLst>
                    <a:ext uri="{FF2B5EF4-FFF2-40B4-BE49-F238E27FC236}">
                      <a16:creationId xmlns:a16="http://schemas.microsoft.com/office/drawing/2014/main" id="{BE7277D8-2A6E-4F00-8323-2AC1B2DF579D}"/>
                    </a:ext>
                  </a:extLst>
                </p:cNvPr>
                <p:cNvPicPr/>
                <p:nvPr/>
              </p:nvPicPr>
              <p:blipFill>
                <a:blip r:embed="rId110"/>
                <a:stretch>
                  <a:fillRect/>
                </a:stretch>
              </p:blipFill>
              <p:spPr>
                <a:xfrm>
                  <a:off x="2176933" y="946133"/>
                  <a:ext cx="3877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6" name="Freihand 65">
                  <a:extLst>
                    <a:ext uri="{FF2B5EF4-FFF2-40B4-BE49-F238E27FC236}">
                      <a16:creationId xmlns:a16="http://schemas.microsoft.com/office/drawing/2014/main" id="{F22A9A7C-8D6A-4608-B5E7-7EF72FC667CE}"/>
                    </a:ext>
                  </a:extLst>
                </p14:cNvPr>
                <p14:cNvContentPartPr/>
                <p14:nvPr/>
              </p14:nvContentPartPr>
              <p14:xfrm>
                <a:off x="2801893" y="990773"/>
                <a:ext cx="21240" cy="147240"/>
              </p14:xfrm>
            </p:contentPart>
          </mc:Choice>
          <mc:Fallback xmlns="">
            <p:pic>
              <p:nvPicPr>
                <p:cNvPr id="66" name="Freihand 65">
                  <a:extLst>
                    <a:ext uri="{FF2B5EF4-FFF2-40B4-BE49-F238E27FC236}">
                      <a16:creationId xmlns:a16="http://schemas.microsoft.com/office/drawing/2014/main" id="{F22A9A7C-8D6A-4608-B5E7-7EF72FC667CE}"/>
                    </a:ext>
                  </a:extLst>
                </p:cNvPr>
                <p:cNvPicPr/>
                <p:nvPr/>
              </p:nvPicPr>
              <p:blipFill>
                <a:blip r:embed="rId112"/>
                <a:stretch>
                  <a:fillRect/>
                </a:stretch>
              </p:blipFill>
              <p:spPr>
                <a:xfrm>
                  <a:off x="2797573" y="986453"/>
                  <a:ext cx="298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7" name="Freihand 66">
                  <a:extLst>
                    <a:ext uri="{FF2B5EF4-FFF2-40B4-BE49-F238E27FC236}">
                      <a16:creationId xmlns:a16="http://schemas.microsoft.com/office/drawing/2014/main" id="{869BBBF7-A0EF-4508-A8F5-D17A711D5083}"/>
                    </a:ext>
                  </a:extLst>
                </p14:cNvPr>
                <p14:cNvContentPartPr/>
                <p14:nvPr/>
              </p14:nvContentPartPr>
              <p14:xfrm>
                <a:off x="2692093" y="961613"/>
                <a:ext cx="301680" cy="14400"/>
              </p14:xfrm>
            </p:contentPart>
          </mc:Choice>
          <mc:Fallback xmlns="">
            <p:pic>
              <p:nvPicPr>
                <p:cNvPr id="67" name="Freihand 66">
                  <a:extLst>
                    <a:ext uri="{FF2B5EF4-FFF2-40B4-BE49-F238E27FC236}">
                      <a16:creationId xmlns:a16="http://schemas.microsoft.com/office/drawing/2014/main" id="{869BBBF7-A0EF-4508-A8F5-D17A711D5083}"/>
                    </a:ext>
                  </a:extLst>
                </p:cNvPr>
                <p:cNvPicPr/>
                <p:nvPr/>
              </p:nvPicPr>
              <p:blipFill>
                <a:blip r:embed="rId114"/>
                <a:stretch>
                  <a:fillRect/>
                </a:stretch>
              </p:blipFill>
              <p:spPr>
                <a:xfrm>
                  <a:off x="2687773" y="957293"/>
                  <a:ext cx="3103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8" name="Freihand 67">
                  <a:extLst>
                    <a:ext uri="{FF2B5EF4-FFF2-40B4-BE49-F238E27FC236}">
                      <a16:creationId xmlns:a16="http://schemas.microsoft.com/office/drawing/2014/main" id="{A73AE411-3410-4FBE-9B6A-CD8BBDC1621A}"/>
                    </a:ext>
                  </a:extLst>
                </p14:cNvPr>
                <p14:cNvContentPartPr/>
                <p14:nvPr/>
              </p14:nvContentPartPr>
              <p14:xfrm>
                <a:off x="2915293" y="1042613"/>
                <a:ext cx="125280" cy="92880"/>
              </p14:xfrm>
            </p:contentPart>
          </mc:Choice>
          <mc:Fallback xmlns="">
            <p:pic>
              <p:nvPicPr>
                <p:cNvPr id="68" name="Freihand 67">
                  <a:extLst>
                    <a:ext uri="{FF2B5EF4-FFF2-40B4-BE49-F238E27FC236}">
                      <a16:creationId xmlns:a16="http://schemas.microsoft.com/office/drawing/2014/main" id="{A73AE411-3410-4FBE-9B6A-CD8BBDC1621A}"/>
                    </a:ext>
                  </a:extLst>
                </p:cNvPr>
                <p:cNvPicPr/>
                <p:nvPr/>
              </p:nvPicPr>
              <p:blipFill>
                <a:blip r:embed="rId116"/>
                <a:stretch>
                  <a:fillRect/>
                </a:stretch>
              </p:blipFill>
              <p:spPr>
                <a:xfrm>
                  <a:off x="2910973" y="1038293"/>
                  <a:ext cx="1339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9" name="Freihand 68">
                  <a:extLst>
                    <a:ext uri="{FF2B5EF4-FFF2-40B4-BE49-F238E27FC236}">
                      <a16:creationId xmlns:a16="http://schemas.microsoft.com/office/drawing/2014/main" id="{9E4BEB57-2608-4AB0-9F01-79E9635D6652}"/>
                    </a:ext>
                  </a:extLst>
                </p14:cNvPr>
                <p14:cNvContentPartPr/>
                <p14:nvPr/>
              </p14:nvContentPartPr>
              <p14:xfrm>
                <a:off x="3039133" y="1054493"/>
                <a:ext cx="244080" cy="66600"/>
              </p14:xfrm>
            </p:contentPart>
          </mc:Choice>
          <mc:Fallback xmlns="">
            <p:pic>
              <p:nvPicPr>
                <p:cNvPr id="69" name="Freihand 68">
                  <a:extLst>
                    <a:ext uri="{FF2B5EF4-FFF2-40B4-BE49-F238E27FC236}">
                      <a16:creationId xmlns:a16="http://schemas.microsoft.com/office/drawing/2014/main" id="{9E4BEB57-2608-4AB0-9F01-79E9635D6652}"/>
                    </a:ext>
                  </a:extLst>
                </p:cNvPr>
                <p:cNvPicPr/>
                <p:nvPr/>
              </p:nvPicPr>
              <p:blipFill>
                <a:blip r:embed="rId118"/>
                <a:stretch>
                  <a:fillRect/>
                </a:stretch>
              </p:blipFill>
              <p:spPr>
                <a:xfrm>
                  <a:off x="3034813" y="1050173"/>
                  <a:ext cx="2527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0" name="Freihand 69">
                  <a:extLst>
                    <a:ext uri="{FF2B5EF4-FFF2-40B4-BE49-F238E27FC236}">
                      <a16:creationId xmlns:a16="http://schemas.microsoft.com/office/drawing/2014/main" id="{CBE9B41D-DD36-4670-9E60-03CD93668E85}"/>
                    </a:ext>
                  </a:extLst>
                </p14:cNvPr>
                <p14:cNvContentPartPr/>
                <p14:nvPr/>
              </p14:nvContentPartPr>
              <p14:xfrm>
                <a:off x="3325333" y="1040453"/>
                <a:ext cx="92520" cy="69840"/>
              </p14:xfrm>
            </p:contentPart>
          </mc:Choice>
          <mc:Fallback xmlns="">
            <p:pic>
              <p:nvPicPr>
                <p:cNvPr id="70" name="Freihand 69">
                  <a:extLst>
                    <a:ext uri="{FF2B5EF4-FFF2-40B4-BE49-F238E27FC236}">
                      <a16:creationId xmlns:a16="http://schemas.microsoft.com/office/drawing/2014/main" id="{CBE9B41D-DD36-4670-9E60-03CD93668E85}"/>
                    </a:ext>
                  </a:extLst>
                </p:cNvPr>
                <p:cNvPicPr/>
                <p:nvPr/>
              </p:nvPicPr>
              <p:blipFill>
                <a:blip r:embed="rId120"/>
                <a:stretch>
                  <a:fillRect/>
                </a:stretch>
              </p:blipFill>
              <p:spPr>
                <a:xfrm>
                  <a:off x="3321013" y="1036133"/>
                  <a:ext cx="1011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1" name="Freihand 70">
                  <a:extLst>
                    <a:ext uri="{FF2B5EF4-FFF2-40B4-BE49-F238E27FC236}">
                      <a16:creationId xmlns:a16="http://schemas.microsoft.com/office/drawing/2014/main" id="{9B93D82D-6755-445D-9F40-699CA5D0CAD0}"/>
                    </a:ext>
                  </a:extLst>
                </p14:cNvPr>
                <p14:cNvContentPartPr/>
                <p14:nvPr/>
              </p14:nvContentPartPr>
              <p14:xfrm>
                <a:off x="3503173" y="985733"/>
                <a:ext cx="123480" cy="211320"/>
              </p14:xfrm>
            </p:contentPart>
          </mc:Choice>
          <mc:Fallback xmlns="">
            <p:pic>
              <p:nvPicPr>
                <p:cNvPr id="71" name="Freihand 70">
                  <a:extLst>
                    <a:ext uri="{FF2B5EF4-FFF2-40B4-BE49-F238E27FC236}">
                      <a16:creationId xmlns:a16="http://schemas.microsoft.com/office/drawing/2014/main" id="{9B93D82D-6755-445D-9F40-699CA5D0CAD0}"/>
                    </a:ext>
                  </a:extLst>
                </p:cNvPr>
                <p:cNvPicPr/>
                <p:nvPr/>
              </p:nvPicPr>
              <p:blipFill>
                <a:blip r:embed="rId122"/>
                <a:stretch>
                  <a:fillRect/>
                </a:stretch>
              </p:blipFill>
              <p:spPr>
                <a:xfrm>
                  <a:off x="3498853" y="981413"/>
                  <a:ext cx="1321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3" name="Freihand 72">
                  <a:extLst>
                    <a:ext uri="{FF2B5EF4-FFF2-40B4-BE49-F238E27FC236}">
                      <a16:creationId xmlns:a16="http://schemas.microsoft.com/office/drawing/2014/main" id="{48B788F2-372D-4BF0-80FD-F0BE3B6CBE38}"/>
                    </a:ext>
                  </a:extLst>
                </p14:cNvPr>
                <p14:cNvContentPartPr/>
                <p14:nvPr/>
              </p14:nvContentPartPr>
              <p14:xfrm>
                <a:off x="3598573" y="1049453"/>
                <a:ext cx="355680" cy="77040"/>
              </p14:xfrm>
            </p:contentPart>
          </mc:Choice>
          <mc:Fallback xmlns="">
            <p:pic>
              <p:nvPicPr>
                <p:cNvPr id="73" name="Freihand 72">
                  <a:extLst>
                    <a:ext uri="{FF2B5EF4-FFF2-40B4-BE49-F238E27FC236}">
                      <a16:creationId xmlns:a16="http://schemas.microsoft.com/office/drawing/2014/main" id="{48B788F2-372D-4BF0-80FD-F0BE3B6CBE38}"/>
                    </a:ext>
                  </a:extLst>
                </p:cNvPr>
                <p:cNvPicPr/>
                <p:nvPr/>
              </p:nvPicPr>
              <p:blipFill>
                <a:blip r:embed="rId124"/>
                <a:stretch>
                  <a:fillRect/>
                </a:stretch>
              </p:blipFill>
              <p:spPr>
                <a:xfrm>
                  <a:off x="3594253" y="1045133"/>
                  <a:ext cx="364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4" name="Freihand 73">
                  <a:extLst>
                    <a:ext uri="{FF2B5EF4-FFF2-40B4-BE49-F238E27FC236}">
                      <a16:creationId xmlns:a16="http://schemas.microsoft.com/office/drawing/2014/main" id="{0AE1B5E8-7E83-4ECA-A063-F8AD3C14C0D5}"/>
                    </a:ext>
                  </a:extLst>
                </p14:cNvPr>
                <p14:cNvContentPartPr/>
                <p14:nvPr/>
              </p14:nvContentPartPr>
              <p14:xfrm>
                <a:off x="3970813" y="961613"/>
                <a:ext cx="399960" cy="144000"/>
              </p14:xfrm>
            </p:contentPart>
          </mc:Choice>
          <mc:Fallback xmlns="">
            <p:pic>
              <p:nvPicPr>
                <p:cNvPr id="74" name="Freihand 73">
                  <a:extLst>
                    <a:ext uri="{FF2B5EF4-FFF2-40B4-BE49-F238E27FC236}">
                      <a16:creationId xmlns:a16="http://schemas.microsoft.com/office/drawing/2014/main" id="{0AE1B5E8-7E83-4ECA-A063-F8AD3C14C0D5}"/>
                    </a:ext>
                  </a:extLst>
                </p:cNvPr>
                <p:cNvPicPr/>
                <p:nvPr/>
              </p:nvPicPr>
              <p:blipFill>
                <a:blip r:embed="rId126"/>
                <a:stretch>
                  <a:fillRect/>
                </a:stretch>
              </p:blipFill>
              <p:spPr>
                <a:xfrm>
                  <a:off x="3966493" y="957293"/>
                  <a:ext cx="4086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5" name="Freihand 74">
                  <a:extLst>
                    <a:ext uri="{FF2B5EF4-FFF2-40B4-BE49-F238E27FC236}">
                      <a16:creationId xmlns:a16="http://schemas.microsoft.com/office/drawing/2014/main" id="{092B5F6D-1576-454D-8A21-0057A9093EB2}"/>
                    </a:ext>
                  </a:extLst>
                </p14:cNvPr>
                <p14:cNvContentPartPr/>
                <p14:nvPr/>
              </p14:nvContentPartPr>
              <p14:xfrm>
                <a:off x="4361053" y="950813"/>
                <a:ext cx="84600" cy="56160"/>
              </p14:xfrm>
            </p:contentPart>
          </mc:Choice>
          <mc:Fallback xmlns="">
            <p:pic>
              <p:nvPicPr>
                <p:cNvPr id="75" name="Freihand 74">
                  <a:extLst>
                    <a:ext uri="{FF2B5EF4-FFF2-40B4-BE49-F238E27FC236}">
                      <a16:creationId xmlns:a16="http://schemas.microsoft.com/office/drawing/2014/main" id="{092B5F6D-1576-454D-8A21-0057A9093EB2}"/>
                    </a:ext>
                  </a:extLst>
                </p:cNvPr>
                <p:cNvPicPr/>
                <p:nvPr/>
              </p:nvPicPr>
              <p:blipFill>
                <a:blip r:embed="rId128"/>
                <a:stretch>
                  <a:fillRect/>
                </a:stretch>
              </p:blipFill>
              <p:spPr>
                <a:xfrm>
                  <a:off x="4356733" y="946493"/>
                  <a:ext cx="932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6" name="Freihand 75">
                  <a:extLst>
                    <a:ext uri="{FF2B5EF4-FFF2-40B4-BE49-F238E27FC236}">
                      <a16:creationId xmlns:a16="http://schemas.microsoft.com/office/drawing/2014/main" id="{6DBA7700-8AFD-41EA-8FA0-50AA8E896F92}"/>
                    </a:ext>
                  </a:extLst>
                </p14:cNvPr>
                <p14:cNvContentPartPr/>
                <p14:nvPr/>
              </p14:nvContentPartPr>
              <p14:xfrm>
                <a:off x="4410733" y="1010933"/>
                <a:ext cx="433800" cy="70920"/>
              </p14:xfrm>
            </p:contentPart>
          </mc:Choice>
          <mc:Fallback xmlns="">
            <p:pic>
              <p:nvPicPr>
                <p:cNvPr id="76" name="Freihand 75">
                  <a:extLst>
                    <a:ext uri="{FF2B5EF4-FFF2-40B4-BE49-F238E27FC236}">
                      <a16:creationId xmlns:a16="http://schemas.microsoft.com/office/drawing/2014/main" id="{6DBA7700-8AFD-41EA-8FA0-50AA8E896F92}"/>
                    </a:ext>
                  </a:extLst>
                </p:cNvPr>
                <p:cNvPicPr/>
                <p:nvPr/>
              </p:nvPicPr>
              <p:blipFill>
                <a:blip r:embed="rId130"/>
                <a:stretch>
                  <a:fillRect/>
                </a:stretch>
              </p:blipFill>
              <p:spPr>
                <a:xfrm>
                  <a:off x="4406413" y="1006613"/>
                  <a:ext cx="4424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7" name="Freihand 76">
                  <a:extLst>
                    <a:ext uri="{FF2B5EF4-FFF2-40B4-BE49-F238E27FC236}">
                      <a16:creationId xmlns:a16="http://schemas.microsoft.com/office/drawing/2014/main" id="{78DB06F8-8705-4DC7-8563-6D6E08D829E8}"/>
                    </a:ext>
                  </a:extLst>
                </p14:cNvPr>
                <p14:cNvContentPartPr/>
                <p14:nvPr/>
              </p14:nvContentPartPr>
              <p14:xfrm>
                <a:off x="4874053" y="931733"/>
                <a:ext cx="41760" cy="165600"/>
              </p14:xfrm>
            </p:contentPart>
          </mc:Choice>
          <mc:Fallback xmlns="">
            <p:pic>
              <p:nvPicPr>
                <p:cNvPr id="77" name="Freihand 76">
                  <a:extLst>
                    <a:ext uri="{FF2B5EF4-FFF2-40B4-BE49-F238E27FC236}">
                      <a16:creationId xmlns:a16="http://schemas.microsoft.com/office/drawing/2014/main" id="{78DB06F8-8705-4DC7-8563-6D6E08D829E8}"/>
                    </a:ext>
                  </a:extLst>
                </p:cNvPr>
                <p:cNvPicPr/>
                <p:nvPr/>
              </p:nvPicPr>
              <p:blipFill>
                <a:blip r:embed="rId132"/>
                <a:stretch>
                  <a:fillRect/>
                </a:stretch>
              </p:blipFill>
              <p:spPr>
                <a:xfrm>
                  <a:off x="4869733" y="927413"/>
                  <a:ext cx="50400" cy="174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3">
            <p14:nvContentPartPr>
              <p14:cNvPr id="79" name="Freihand 78">
                <a:extLst>
                  <a:ext uri="{FF2B5EF4-FFF2-40B4-BE49-F238E27FC236}">
                    <a16:creationId xmlns:a16="http://schemas.microsoft.com/office/drawing/2014/main" id="{76323047-D57B-42D5-8BDF-5EE6A3198ADE}"/>
                  </a:ext>
                </a:extLst>
              </p14:cNvPr>
              <p14:cNvContentPartPr/>
              <p14:nvPr/>
            </p14:nvContentPartPr>
            <p14:xfrm>
              <a:off x="3485893" y="2896973"/>
              <a:ext cx="484560" cy="925200"/>
            </p14:xfrm>
          </p:contentPart>
        </mc:Choice>
        <mc:Fallback xmlns="">
          <p:pic>
            <p:nvPicPr>
              <p:cNvPr id="79" name="Freihand 78">
                <a:extLst>
                  <a:ext uri="{FF2B5EF4-FFF2-40B4-BE49-F238E27FC236}">
                    <a16:creationId xmlns:a16="http://schemas.microsoft.com/office/drawing/2014/main" id="{76323047-D57B-42D5-8BDF-5EE6A3198ADE}"/>
                  </a:ext>
                </a:extLst>
              </p:cNvPr>
              <p:cNvPicPr/>
              <p:nvPr/>
            </p:nvPicPr>
            <p:blipFill>
              <a:blip r:embed="rId134"/>
              <a:stretch>
                <a:fillRect/>
              </a:stretch>
            </p:blipFill>
            <p:spPr>
              <a:xfrm>
                <a:off x="3481573" y="2892653"/>
                <a:ext cx="493200" cy="9338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0" name="Freihand 79">
                <a:extLst>
                  <a:ext uri="{FF2B5EF4-FFF2-40B4-BE49-F238E27FC236}">
                    <a16:creationId xmlns:a16="http://schemas.microsoft.com/office/drawing/2014/main" id="{4049DDEA-8DF3-449F-872C-4D3A16F6DC92}"/>
                  </a:ext>
                </a:extLst>
              </p14:cNvPr>
              <p14:cNvContentPartPr/>
              <p14:nvPr/>
            </p14:nvContentPartPr>
            <p14:xfrm>
              <a:off x="3981253" y="2764853"/>
              <a:ext cx="3387240" cy="1494720"/>
            </p14:xfrm>
          </p:contentPart>
        </mc:Choice>
        <mc:Fallback xmlns="">
          <p:pic>
            <p:nvPicPr>
              <p:cNvPr id="80" name="Freihand 79">
                <a:extLst>
                  <a:ext uri="{FF2B5EF4-FFF2-40B4-BE49-F238E27FC236}">
                    <a16:creationId xmlns:a16="http://schemas.microsoft.com/office/drawing/2014/main" id="{4049DDEA-8DF3-449F-872C-4D3A16F6DC92}"/>
                  </a:ext>
                </a:extLst>
              </p:cNvPr>
              <p:cNvPicPr/>
              <p:nvPr/>
            </p:nvPicPr>
            <p:blipFill>
              <a:blip r:embed="rId136"/>
              <a:stretch>
                <a:fillRect/>
              </a:stretch>
            </p:blipFill>
            <p:spPr>
              <a:xfrm>
                <a:off x="3976933" y="2760533"/>
                <a:ext cx="3395880" cy="1503360"/>
              </a:xfrm>
              <a:prstGeom prst="rect">
                <a:avLst/>
              </a:prstGeom>
            </p:spPr>
          </p:pic>
        </mc:Fallback>
      </mc:AlternateContent>
      <p:grpSp>
        <p:nvGrpSpPr>
          <p:cNvPr id="83" name="Gruppieren 82">
            <a:extLst>
              <a:ext uri="{FF2B5EF4-FFF2-40B4-BE49-F238E27FC236}">
                <a16:creationId xmlns:a16="http://schemas.microsoft.com/office/drawing/2014/main" id="{2FC7FBAF-95D4-49B8-924B-C0525C2457EF}"/>
              </a:ext>
            </a:extLst>
          </p:cNvPr>
          <p:cNvGrpSpPr/>
          <p:nvPr/>
        </p:nvGrpSpPr>
        <p:grpSpPr>
          <a:xfrm>
            <a:off x="7416733" y="2764853"/>
            <a:ext cx="3422880" cy="1290240"/>
            <a:chOff x="7416733" y="2764853"/>
            <a:chExt cx="3422880" cy="1290240"/>
          </a:xfrm>
        </p:grpSpPr>
        <mc:AlternateContent xmlns:mc="http://schemas.openxmlformats.org/markup-compatibility/2006" xmlns:p14="http://schemas.microsoft.com/office/powerpoint/2010/main">
          <mc:Choice Requires="p14">
            <p:contentPart p14:bwMode="auto" r:id="rId137">
              <p14:nvContentPartPr>
                <p14:cNvPr id="81" name="Freihand 80">
                  <a:extLst>
                    <a:ext uri="{FF2B5EF4-FFF2-40B4-BE49-F238E27FC236}">
                      <a16:creationId xmlns:a16="http://schemas.microsoft.com/office/drawing/2014/main" id="{65D574E9-C734-4D83-A2B0-304AE6085F91}"/>
                    </a:ext>
                  </a:extLst>
                </p14:cNvPr>
                <p14:cNvContentPartPr/>
                <p14:nvPr/>
              </p14:nvContentPartPr>
              <p14:xfrm>
                <a:off x="7416733" y="2810213"/>
                <a:ext cx="1549080" cy="1235160"/>
              </p14:xfrm>
            </p:contentPart>
          </mc:Choice>
          <mc:Fallback xmlns="">
            <p:pic>
              <p:nvPicPr>
                <p:cNvPr id="81" name="Freihand 80">
                  <a:extLst>
                    <a:ext uri="{FF2B5EF4-FFF2-40B4-BE49-F238E27FC236}">
                      <a16:creationId xmlns:a16="http://schemas.microsoft.com/office/drawing/2014/main" id="{65D574E9-C734-4D83-A2B0-304AE6085F91}"/>
                    </a:ext>
                  </a:extLst>
                </p:cNvPr>
                <p:cNvPicPr/>
                <p:nvPr/>
              </p:nvPicPr>
              <p:blipFill>
                <a:blip r:embed="rId138"/>
                <a:stretch>
                  <a:fillRect/>
                </a:stretch>
              </p:blipFill>
              <p:spPr>
                <a:xfrm>
                  <a:off x="7412413" y="2805893"/>
                  <a:ext cx="1557720" cy="12438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2" name="Freihand 81">
                  <a:extLst>
                    <a:ext uri="{FF2B5EF4-FFF2-40B4-BE49-F238E27FC236}">
                      <a16:creationId xmlns:a16="http://schemas.microsoft.com/office/drawing/2014/main" id="{9E5F463F-992A-4522-9A31-898E6CEB28BF}"/>
                    </a:ext>
                  </a:extLst>
                </p14:cNvPr>
                <p14:cNvContentPartPr/>
                <p14:nvPr/>
              </p14:nvContentPartPr>
              <p14:xfrm>
                <a:off x="8980213" y="2764853"/>
                <a:ext cx="1859400" cy="1290240"/>
              </p14:xfrm>
            </p:contentPart>
          </mc:Choice>
          <mc:Fallback xmlns="">
            <p:pic>
              <p:nvPicPr>
                <p:cNvPr id="82" name="Freihand 81">
                  <a:extLst>
                    <a:ext uri="{FF2B5EF4-FFF2-40B4-BE49-F238E27FC236}">
                      <a16:creationId xmlns:a16="http://schemas.microsoft.com/office/drawing/2014/main" id="{9E5F463F-992A-4522-9A31-898E6CEB28BF}"/>
                    </a:ext>
                  </a:extLst>
                </p:cNvPr>
                <p:cNvPicPr/>
                <p:nvPr/>
              </p:nvPicPr>
              <p:blipFill>
                <a:blip r:embed="rId140"/>
                <a:stretch>
                  <a:fillRect/>
                </a:stretch>
              </p:blipFill>
              <p:spPr>
                <a:xfrm>
                  <a:off x="8975893" y="2760533"/>
                  <a:ext cx="1868040" cy="129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1">
            <p14:nvContentPartPr>
              <p14:cNvPr id="84" name="Freihand 83">
                <a:extLst>
                  <a:ext uri="{FF2B5EF4-FFF2-40B4-BE49-F238E27FC236}">
                    <a16:creationId xmlns:a16="http://schemas.microsoft.com/office/drawing/2014/main" id="{688E97A1-AFC9-4577-824F-9FF237218AD3}"/>
                  </a:ext>
                </a:extLst>
              </p14:cNvPr>
              <p14:cNvContentPartPr/>
              <p14:nvPr/>
            </p14:nvContentPartPr>
            <p14:xfrm>
              <a:off x="339493" y="4001093"/>
              <a:ext cx="776160" cy="738000"/>
            </p14:xfrm>
          </p:contentPart>
        </mc:Choice>
        <mc:Fallback xmlns="">
          <p:pic>
            <p:nvPicPr>
              <p:cNvPr id="84" name="Freihand 83">
                <a:extLst>
                  <a:ext uri="{FF2B5EF4-FFF2-40B4-BE49-F238E27FC236}">
                    <a16:creationId xmlns:a16="http://schemas.microsoft.com/office/drawing/2014/main" id="{688E97A1-AFC9-4577-824F-9FF237218AD3}"/>
                  </a:ext>
                </a:extLst>
              </p:cNvPr>
              <p:cNvPicPr/>
              <p:nvPr/>
            </p:nvPicPr>
            <p:blipFill>
              <a:blip r:embed="rId142"/>
              <a:stretch>
                <a:fillRect/>
              </a:stretch>
            </p:blipFill>
            <p:spPr>
              <a:xfrm>
                <a:off x="335173" y="3996773"/>
                <a:ext cx="784800" cy="746640"/>
              </a:xfrm>
              <a:prstGeom prst="rect">
                <a:avLst/>
              </a:prstGeom>
            </p:spPr>
          </p:pic>
        </mc:Fallback>
      </mc:AlternateContent>
      <p:grpSp>
        <p:nvGrpSpPr>
          <p:cNvPr id="131" name="Gruppieren 130">
            <a:extLst>
              <a:ext uri="{FF2B5EF4-FFF2-40B4-BE49-F238E27FC236}">
                <a16:creationId xmlns:a16="http://schemas.microsoft.com/office/drawing/2014/main" id="{1845FAF2-CA55-4D7D-9A4A-0728F5A7B81C}"/>
              </a:ext>
            </a:extLst>
          </p:cNvPr>
          <p:cNvGrpSpPr/>
          <p:nvPr/>
        </p:nvGrpSpPr>
        <p:grpSpPr>
          <a:xfrm>
            <a:off x="6362293" y="4247693"/>
            <a:ext cx="2220480" cy="1327320"/>
            <a:chOff x="6362293" y="4247693"/>
            <a:chExt cx="2220480" cy="1327320"/>
          </a:xfrm>
        </p:grpSpPr>
        <mc:AlternateContent xmlns:mc="http://schemas.openxmlformats.org/markup-compatibility/2006" xmlns:p14="http://schemas.microsoft.com/office/powerpoint/2010/main">
          <mc:Choice Requires="p14">
            <p:contentPart p14:bwMode="auto" r:id="rId143">
              <p14:nvContentPartPr>
                <p14:cNvPr id="85" name="Freihand 84">
                  <a:extLst>
                    <a:ext uri="{FF2B5EF4-FFF2-40B4-BE49-F238E27FC236}">
                      <a16:creationId xmlns:a16="http://schemas.microsoft.com/office/drawing/2014/main" id="{6E4977FF-005F-47B7-AA66-A63399E377F8}"/>
                    </a:ext>
                  </a:extLst>
                </p14:cNvPr>
                <p14:cNvContentPartPr/>
                <p14:nvPr/>
              </p14:nvContentPartPr>
              <p14:xfrm>
                <a:off x="6376333" y="4400693"/>
                <a:ext cx="122760" cy="131040"/>
              </p14:xfrm>
            </p:contentPart>
          </mc:Choice>
          <mc:Fallback xmlns="">
            <p:pic>
              <p:nvPicPr>
                <p:cNvPr id="85" name="Freihand 84">
                  <a:extLst>
                    <a:ext uri="{FF2B5EF4-FFF2-40B4-BE49-F238E27FC236}">
                      <a16:creationId xmlns:a16="http://schemas.microsoft.com/office/drawing/2014/main" id="{6E4977FF-005F-47B7-AA66-A63399E377F8}"/>
                    </a:ext>
                  </a:extLst>
                </p:cNvPr>
                <p:cNvPicPr/>
                <p:nvPr/>
              </p:nvPicPr>
              <p:blipFill>
                <a:blip r:embed="rId144"/>
                <a:stretch>
                  <a:fillRect/>
                </a:stretch>
              </p:blipFill>
              <p:spPr>
                <a:xfrm>
                  <a:off x="6372013" y="4396373"/>
                  <a:ext cx="1314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6" name="Freihand 85">
                  <a:extLst>
                    <a:ext uri="{FF2B5EF4-FFF2-40B4-BE49-F238E27FC236}">
                      <a16:creationId xmlns:a16="http://schemas.microsoft.com/office/drawing/2014/main" id="{E80D3063-1EBB-4D33-8FC8-FD59608FC6D8}"/>
                    </a:ext>
                  </a:extLst>
                </p14:cNvPr>
                <p14:cNvContentPartPr/>
                <p14:nvPr/>
              </p14:nvContentPartPr>
              <p14:xfrm>
                <a:off x="6539413" y="4312133"/>
                <a:ext cx="215640" cy="326880"/>
              </p14:xfrm>
            </p:contentPart>
          </mc:Choice>
          <mc:Fallback xmlns="">
            <p:pic>
              <p:nvPicPr>
                <p:cNvPr id="86" name="Freihand 85">
                  <a:extLst>
                    <a:ext uri="{FF2B5EF4-FFF2-40B4-BE49-F238E27FC236}">
                      <a16:creationId xmlns:a16="http://schemas.microsoft.com/office/drawing/2014/main" id="{E80D3063-1EBB-4D33-8FC8-FD59608FC6D8}"/>
                    </a:ext>
                  </a:extLst>
                </p:cNvPr>
                <p:cNvPicPr/>
                <p:nvPr/>
              </p:nvPicPr>
              <p:blipFill>
                <a:blip r:embed="rId146"/>
                <a:stretch>
                  <a:fillRect/>
                </a:stretch>
              </p:blipFill>
              <p:spPr>
                <a:xfrm>
                  <a:off x="6535093" y="4307813"/>
                  <a:ext cx="22428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7" name="Freihand 86">
                  <a:extLst>
                    <a:ext uri="{FF2B5EF4-FFF2-40B4-BE49-F238E27FC236}">
                      <a16:creationId xmlns:a16="http://schemas.microsoft.com/office/drawing/2014/main" id="{CA1CC236-543E-4371-B10F-F2893F3E5C8E}"/>
                    </a:ext>
                  </a:extLst>
                </p14:cNvPr>
                <p14:cNvContentPartPr/>
                <p14:nvPr/>
              </p14:nvContentPartPr>
              <p14:xfrm>
                <a:off x="6796813" y="4452173"/>
                <a:ext cx="360" cy="360"/>
              </p14:xfrm>
            </p:contentPart>
          </mc:Choice>
          <mc:Fallback xmlns="">
            <p:pic>
              <p:nvPicPr>
                <p:cNvPr id="87" name="Freihand 86">
                  <a:extLst>
                    <a:ext uri="{FF2B5EF4-FFF2-40B4-BE49-F238E27FC236}">
                      <a16:creationId xmlns:a16="http://schemas.microsoft.com/office/drawing/2014/main" id="{CA1CC236-543E-4371-B10F-F2893F3E5C8E}"/>
                    </a:ext>
                  </a:extLst>
                </p:cNvPr>
                <p:cNvPicPr/>
                <p:nvPr/>
              </p:nvPicPr>
              <p:blipFill>
                <a:blip r:embed="rId34"/>
                <a:stretch>
                  <a:fillRect/>
                </a:stretch>
              </p:blipFill>
              <p:spPr>
                <a:xfrm>
                  <a:off x="6792493" y="444785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8" name="Freihand 87">
                  <a:extLst>
                    <a:ext uri="{FF2B5EF4-FFF2-40B4-BE49-F238E27FC236}">
                      <a16:creationId xmlns:a16="http://schemas.microsoft.com/office/drawing/2014/main" id="{4B36A7EB-6B43-4BAB-9A37-C666580B44A5}"/>
                    </a:ext>
                  </a:extLst>
                </p14:cNvPr>
                <p14:cNvContentPartPr/>
                <p14:nvPr/>
              </p14:nvContentPartPr>
              <p14:xfrm>
                <a:off x="7110373" y="4271093"/>
                <a:ext cx="240480" cy="192240"/>
              </p14:xfrm>
            </p:contentPart>
          </mc:Choice>
          <mc:Fallback xmlns="">
            <p:pic>
              <p:nvPicPr>
                <p:cNvPr id="88" name="Freihand 87">
                  <a:extLst>
                    <a:ext uri="{FF2B5EF4-FFF2-40B4-BE49-F238E27FC236}">
                      <a16:creationId xmlns:a16="http://schemas.microsoft.com/office/drawing/2014/main" id="{4B36A7EB-6B43-4BAB-9A37-C666580B44A5}"/>
                    </a:ext>
                  </a:extLst>
                </p:cNvPr>
                <p:cNvPicPr/>
                <p:nvPr/>
              </p:nvPicPr>
              <p:blipFill>
                <a:blip r:embed="rId149"/>
                <a:stretch>
                  <a:fillRect/>
                </a:stretch>
              </p:blipFill>
              <p:spPr>
                <a:xfrm>
                  <a:off x="7106053" y="4266773"/>
                  <a:ext cx="2491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9" name="Freihand 88">
                  <a:extLst>
                    <a:ext uri="{FF2B5EF4-FFF2-40B4-BE49-F238E27FC236}">
                      <a16:creationId xmlns:a16="http://schemas.microsoft.com/office/drawing/2014/main" id="{457CDC50-C038-4B02-A91E-04A327831195}"/>
                    </a:ext>
                  </a:extLst>
                </p14:cNvPr>
                <p14:cNvContentPartPr/>
                <p14:nvPr/>
              </p14:nvContentPartPr>
              <p14:xfrm>
                <a:off x="7386493" y="4247693"/>
                <a:ext cx="112680" cy="156600"/>
              </p14:xfrm>
            </p:contentPart>
          </mc:Choice>
          <mc:Fallback xmlns="">
            <p:pic>
              <p:nvPicPr>
                <p:cNvPr id="89" name="Freihand 88">
                  <a:extLst>
                    <a:ext uri="{FF2B5EF4-FFF2-40B4-BE49-F238E27FC236}">
                      <a16:creationId xmlns:a16="http://schemas.microsoft.com/office/drawing/2014/main" id="{457CDC50-C038-4B02-A91E-04A327831195}"/>
                    </a:ext>
                  </a:extLst>
                </p:cNvPr>
                <p:cNvPicPr/>
                <p:nvPr/>
              </p:nvPicPr>
              <p:blipFill>
                <a:blip r:embed="rId151"/>
                <a:stretch>
                  <a:fillRect/>
                </a:stretch>
              </p:blipFill>
              <p:spPr>
                <a:xfrm>
                  <a:off x="7382173" y="4243373"/>
                  <a:ext cx="1213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0" name="Freihand 89">
                  <a:extLst>
                    <a:ext uri="{FF2B5EF4-FFF2-40B4-BE49-F238E27FC236}">
                      <a16:creationId xmlns:a16="http://schemas.microsoft.com/office/drawing/2014/main" id="{A6A461B0-66BA-4282-B11E-86C7A117113B}"/>
                    </a:ext>
                  </a:extLst>
                </p14:cNvPr>
                <p14:cNvContentPartPr/>
                <p14:nvPr/>
              </p14:nvContentPartPr>
              <p14:xfrm>
                <a:off x="7449493" y="4338053"/>
                <a:ext cx="68760" cy="92160"/>
              </p14:xfrm>
            </p:contentPart>
          </mc:Choice>
          <mc:Fallback xmlns="">
            <p:pic>
              <p:nvPicPr>
                <p:cNvPr id="90" name="Freihand 89">
                  <a:extLst>
                    <a:ext uri="{FF2B5EF4-FFF2-40B4-BE49-F238E27FC236}">
                      <a16:creationId xmlns:a16="http://schemas.microsoft.com/office/drawing/2014/main" id="{A6A461B0-66BA-4282-B11E-86C7A117113B}"/>
                    </a:ext>
                  </a:extLst>
                </p:cNvPr>
                <p:cNvPicPr/>
                <p:nvPr/>
              </p:nvPicPr>
              <p:blipFill>
                <a:blip r:embed="rId153"/>
                <a:stretch>
                  <a:fillRect/>
                </a:stretch>
              </p:blipFill>
              <p:spPr>
                <a:xfrm>
                  <a:off x="7445173" y="4333733"/>
                  <a:ext cx="774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1" name="Freihand 90">
                  <a:extLst>
                    <a:ext uri="{FF2B5EF4-FFF2-40B4-BE49-F238E27FC236}">
                      <a16:creationId xmlns:a16="http://schemas.microsoft.com/office/drawing/2014/main" id="{8AA70306-C38E-4A8C-AC56-E8B52D1CCB24}"/>
                    </a:ext>
                  </a:extLst>
                </p14:cNvPr>
                <p14:cNvContentPartPr/>
                <p14:nvPr/>
              </p14:nvContentPartPr>
              <p14:xfrm>
                <a:off x="7554973" y="4332653"/>
                <a:ext cx="198000" cy="103320"/>
              </p14:xfrm>
            </p:contentPart>
          </mc:Choice>
          <mc:Fallback xmlns="">
            <p:pic>
              <p:nvPicPr>
                <p:cNvPr id="91" name="Freihand 90">
                  <a:extLst>
                    <a:ext uri="{FF2B5EF4-FFF2-40B4-BE49-F238E27FC236}">
                      <a16:creationId xmlns:a16="http://schemas.microsoft.com/office/drawing/2014/main" id="{8AA70306-C38E-4A8C-AC56-E8B52D1CCB24}"/>
                    </a:ext>
                  </a:extLst>
                </p:cNvPr>
                <p:cNvPicPr/>
                <p:nvPr/>
              </p:nvPicPr>
              <p:blipFill>
                <a:blip r:embed="rId155"/>
                <a:stretch>
                  <a:fillRect/>
                </a:stretch>
              </p:blipFill>
              <p:spPr>
                <a:xfrm>
                  <a:off x="7550653" y="4328333"/>
                  <a:ext cx="2066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2" name="Freihand 91">
                  <a:extLst>
                    <a:ext uri="{FF2B5EF4-FFF2-40B4-BE49-F238E27FC236}">
                      <a16:creationId xmlns:a16="http://schemas.microsoft.com/office/drawing/2014/main" id="{ABB42D6E-933D-489A-929A-1925E0F98E2B}"/>
                    </a:ext>
                  </a:extLst>
                </p14:cNvPr>
                <p14:cNvContentPartPr/>
                <p14:nvPr/>
              </p14:nvContentPartPr>
              <p14:xfrm>
                <a:off x="6362293" y="4741253"/>
                <a:ext cx="197280" cy="229680"/>
              </p14:xfrm>
            </p:contentPart>
          </mc:Choice>
          <mc:Fallback xmlns="">
            <p:pic>
              <p:nvPicPr>
                <p:cNvPr id="92" name="Freihand 91">
                  <a:extLst>
                    <a:ext uri="{FF2B5EF4-FFF2-40B4-BE49-F238E27FC236}">
                      <a16:creationId xmlns:a16="http://schemas.microsoft.com/office/drawing/2014/main" id="{ABB42D6E-933D-489A-929A-1925E0F98E2B}"/>
                    </a:ext>
                  </a:extLst>
                </p:cNvPr>
                <p:cNvPicPr/>
                <p:nvPr/>
              </p:nvPicPr>
              <p:blipFill>
                <a:blip r:embed="rId157"/>
                <a:stretch>
                  <a:fillRect/>
                </a:stretch>
              </p:blipFill>
              <p:spPr>
                <a:xfrm>
                  <a:off x="6357973" y="4736933"/>
                  <a:ext cx="2059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3" name="Freihand 92">
                  <a:extLst>
                    <a:ext uri="{FF2B5EF4-FFF2-40B4-BE49-F238E27FC236}">
                      <a16:creationId xmlns:a16="http://schemas.microsoft.com/office/drawing/2014/main" id="{DAE32B9B-02FC-4719-B1FD-9D4C4E96455C}"/>
                    </a:ext>
                  </a:extLst>
                </p14:cNvPr>
                <p14:cNvContentPartPr/>
                <p14:nvPr/>
              </p14:nvContentPartPr>
              <p14:xfrm>
                <a:off x="6633373" y="4795973"/>
                <a:ext cx="11160" cy="150840"/>
              </p14:xfrm>
            </p:contentPart>
          </mc:Choice>
          <mc:Fallback xmlns="">
            <p:pic>
              <p:nvPicPr>
                <p:cNvPr id="93" name="Freihand 92">
                  <a:extLst>
                    <a:ext uri="{FF2B5EF4-FFF2-40B4-BE49-F238E27FC236}">
                      <a16:creationId xmlns:a16="http://schemas.microsoft.com/office/drawing/2014/main" id="{DAE32B9B-02FC-4719-B1FD-9D4C4E96455C}"/>
                    </a:ext>
                  </a:extLst>
                </p:cNvPr>
                <p:cNvPicPr/>
                <p:nvPr/>
              </p:nvPicPr>
              <p:blipFill>
                <a:blip r:embed="rId159"/>
                <a:stretch>
                  <a:fillRect/>
                </a:stretch>
              </p:blipFill>
              <p:spPr>
                <a:xfrm>
                  <a:off x="6629053" y="4791293"/>
                  <a:ext cx="19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4" name="Freihand 93">
                  <a:extLst>
                    <a:ext uri="{FF2B5EF4-FFF2-40B4-BE49-F238E27FC236}">
                      <a16:creationId xmlns:a16="http://schemas.microsoft.com/office/drawing/2014/main" id="{D84EEB9E-3441-4BA1-AD1F-E0CD1BF409A0}"/>
                    </a:ext>
                  </a:extLst>
                </p14:cNvPr>
                <p14:cNvContentPartPr/>
                <p14:nvPr/>
              </p14:nvContentPartPr>
              <p14:xfrm>
                <a:off x="6587293" y="4724333"/>
                <a:ext cx="205920" cy="176760"/>
              </p14:xfrm>
            </p:contentPart>
          </mc:Choice>
          <mc:Fallback xmlns="">
            <p:pic>
              <p:nvPicPr>
                <p:cNvPr id="94" name="Freihand 93">
                  <a:extLst>
                    <a:ext uri="{FF2B5EF4-FFF2-40B4-BE49-F238E27FC236}">
                      <a16:creationId xmlns:a16="http://schemas.microsoft.com/office/drawing/2014/main" id="{D84EEB9E-3441-4BA1-AD1F-E0CD1BF409A0}"/>
                    </a:ext>
                  </a:extLst>
                </p:cNvPr>
                <p:cNvPicPr/>
                <p:nvPr/>
              </p:nvPicPr>
              <p:blipFill>
                <a:blip r:embed="rId161"/>
                <a:stretch>
                  <a:fillRect/>
                </a:stretch>
              </p:blipFill>
              <p:spPr>
                <a:xfrm>
                  <a:off x="6582973" y="4720013"/>
                  <a:ext cx="2145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5" name="Freihand 94">
                  <a:extLst>
                    <a:ext uri="{FF2B5EF4-FFF2-40B4-BE49-F238E27FC236}">
                      <a16:creationId xmlns:a16="http://schemas.microsoft.com/office/drawing/2014/main" id="{35D278E8-F193-4C8C-8807-736957A7906F}"/>
                    </a:ext>
                  </a:extLst>
                </p14:cNvPr>
                <p14:cNvContentPartPr/>
                <p14:nvPr/>
              </p14:nvContentPartPr>
              <p14:xfrm>
                <a:off x="6796093" y="4705973"/>
                <a:ext cx="147240" cy="167400"/>
              </p14:xfrm>
            </p:contentPart>
          </mc:Choice>
          <mc:Fallback xmlns="">
            <p:pic>
              <p:nvPicPr>
                <p:cNvPr id="95" name="Freihand 94">
                  <a:extLst>
                    <a:ext uri="{FF2B5EF4-FFF2-40B4-BE49-F238E27FC236}">
                      <a16:creationId xmlns:a16="http://schemas.microsoft.com/office/drawing/2014/main" id="{35D278E8-F193-4C8C-8807-736957A7906F}"/>
                    </a:ext>
                  </a:extLst>
                </p:cNvPr>
                <p:cNvPicPr/>
                <p:nvPr/>
              </p:nvPicPr>
              <p:blipFill>
                <a:blip r:embed="rId163"/>
                <a:stretch>
                  <a:fillRect/>
                </a:stretch>
              </p:blipFill>
              <p:spPr>
                <a:xfrm>
                  <a:off x="6791773" y="4701653"/>
                  <a:ext cx="1558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6" name="Freihand 95">
                  <a:extLst>
                    <a:ext uri="{FF2B5EF4-FFF2-40B4-BE49-F238E27FC236}">
                      <a16:creationId xmlns:a16="http://schemas.microsoft.com/office/drawing/2014/main" id="{694833E0-8572-4BC2-B81A-D6E0A7AF4AAD}"/>
                    </a:ext>
                  </a:extLst>
                </p14:cNvPr>
                <p14:cNvContentPartPr/>
                <p14:nvPr/>
              </p14:nvContentPartPr>
              <p14:xfrm>
                <a:off x="6976453" y="4754573"/>
                <a:ext cx="155160" cy="72360"/>
              </p14:xfrm>
            </p:contentPart>
          </mc:Choice>
          <mc:Fallback xmlns="">
            <p:pic>
              <p:nvPicPr>
                <p:cNvPr id="96" name="Freihand 95">
                  <a:extLst>
                    <a:ext uri="{FF2B5EF4-FFF2-40B4-BE49-F238E27FC236}">
                      <a16:creationId xmlns:a16="http://schemas.microsoft.com/office/drawing/2014/main" id="{694833E0-8572-4BC2-B81A-D6E0A7AF4AAD}"/>
                    </a:ext>
                  </a:extLst>
                </p:cNvPr>
                <p:cNvPicPr/>
                <p:nvPr/>
              </p:nvPicPr>
              <p:blipFill>
                <a:blip r:embed="rId165"/>
                <a:stretch>
                  <a:fillRect/>
                </a:stretch>
              </p:blipFill>
              <p:spPr>
                <a:xfrm>
                  <a:off x="6972133" y="4750253"/>
                  <a:ext cx="163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8" name="Freihand 97">
                  <a:extLst>
                    <a:ext uri="{FF2B5EF4-FFF2-40B4-BE49-F238E27FC236}">
                      <a16:creationId xmlns:a16="http://schemas.microsoft.com/office/drawing/2014/main" id="{02E5AF28-A550-4133-A531-44D30C9F30D1}"/>
                    </a:ext>
                  </a:extLst>
                </p14:cNvPr>
                <p14:cNvContentPartPr/>
                <p14:nvPr/>
              </p14:nvContentPartPr>
              <p14:xfrm>
                <a:off x="7279213" y="4480973"/>
                <a:ext cx="122400" cy="126720"/>
              </p14:xfrm>
            </p:contentPart>
          </mc:Choice>
          <mc:Fallback xmlns="">
            <p:pic>
              <p:nvPicPr>
                <p:cNvPr id="98" name="Freihand 97">
                  <a:extLst>
                    <a:ext uri="{FF2B5EF4-FFF2-40B4-BE49-F238E27FC236}">
                      <a16:creationId xmlns:a16="http://schemas.microsoft.com/office/drawing/2014/main" id="{02E5AF28-A550-4133-A531-44D30C9F30D1}"/>
                    </a:ext>
                  </a:extLst>
                </p:cNvPr>
                <p:cNvPicPr/>
                <p:nvPr/>
              </p:nvPicPr>
              <p:blipFill>
                <a:blip r:embed="rId167"/>
                <a:stretch>
                  <a:fillRect/>
                </a:stretch>
              </p:blipFill>
              <p:spPr>
                <a:xfrm>
                  <a:off x="7274893" y="4476653"/>
                  <a:ext cx="1310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9" name="Freihand 98">
                  <a:extLst>
                    <a:ext uri="{FF2B5EF4-FFF2-40B4-BE49-F238E27FC236}">
                      <a16:creationId xmlns:a16="http://schemas.microsoft.com/office/drawing/2014/main" id="{90F2912A-9760-4681-8EDC-8BEA9010E1A9}"/>
                    </a:ext>
                  </a:extLst>
                </p14:cNvPr>
                <p14:cNvContentPartPr/>
                <p14:nvPr/>
              </p14:nvContentPartPr>
              <p14:xfrm>
                <a:off x="7431493" y="4507613"/>
                <a:ext cx="127440" cy="69480"/>
              </p14:xfrm>
            </p:contentPart>
          </mc:Choice>
          <mc:Fallback xmlns="">
            <p:pic>
              <p:nvPicPr>
                <p:cNvPr id="99" name="Freihand 98">
                  <a:extLst>
                    <a:ext uri="{FF2B5EF4-FFF2-40B4-BE49-F238E27FC236}">
                      <a16:creationId xmlns:a16="http://schemas.microsoft.com/office/drawing/2014/main" id="{90F2912A-9760-4681-8EDC-8BEA9010E1A9}"/>
                    </a:ext>
                  </a:extLst>
                </p:cNvPr>
                <p:cNvPicPr/>
                <p:nvPr/>
              </p:nvPicPr>
              <p:blipFill>
                <a:blip r:embed="rId169"/>
                <a:stretch>
                  <a:fillRect/>
                </a:stretch>
              </p:blipFill>
              <p:spPr>
                <a:xfrm>
                  <a:off x="7427173" y="4503293"/>
                  <a:ext cx="1360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0" name="Freihand 99">
                  <a:extLst>
                    <a:ext uri="{FF2B5EF4-FFF2-40B4-BE49-F238E27FC236}">
                      <a16:creationId xmlns:a16="http://schemas.microsoft.com/office/drawing/2014/main" id="{75D40050-C3EB-4C80-8655-3EA4C3456A5B}"/>
                    </a:ext>
                  </a:extLst>
                </p14:cNvPr>
                <p14:cNvContentPartPr/>
                <p14:nvPr/>
              </p14:nvContentPartPr>
              <p14:xfrm>
                <a:off x="7214773" y="4595093"/>
                <a:ext cx="408240" cy="50760"/>
              </p14:xfrm>
            </p:contentPart>
          </mc:Choice>
          <mc:Fallback xmlns="">
            <p:pic>
              <p:nvPicPr>
                <p:cNvPr id="100" name="Freihand 99">
                  <a:extLst>
                    <a:ext uri="{FF2B5EF4-FFF2-40B4-BE49-F238E27FC236}">
                      <a16:creationId xmlns:a16="http://schemas.microsoft.com/office/drawing/2014/main" id="{75D40050-C3EB-4C80-8655-3EA4C3456A5B}"/>
                    </a:ext>
                  </a:extLst>
                </p:cNvPr>
                <p:cNvPicPr/>
                <p:nvPr/>
              </p:nvPicPr>
              <p:blipFill>
                <a:blip r:embed="rId171"/>
                <a:stretch>
                  <a:fillRect/>
                </a:stretch>
              </p:blipFill>
              <p:spPr>
                <a:xfrm>
                  <a:off x="7210453" y="4590773"/>
                  <a:ext cx="4168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1" name="Freihand 100">
                  <a:extLst>
                    <a:ext uri="{FF2B5EF4-FFF2-40B4-BE49-F238E27FC236}">
                      <a16:creationId xmlns:a16="http://schemas.microsoft.com/office/drawing/2014/main" id="{4370DEEA-7709-4C94-8BBB-C9D6809C2A67}"/>
                    </a:ext>
                  </a:extLst>
                </p14:cNvPr>
                <p14:cNvContentPartPr/>
                <p14:nvPr/>
              </p14:nvContentPartPr>
              <p14:xfrm>
                <a:off x="7284613" y="4631813"/>
                <a:ext cx="128160" cy="124560"/>
              </p14:xfrm>
            </p:contentPart>
          </mc:Choice>
          <mc:Fallback xmlns="">
            <p:pic>
              <p:nvPicPr>
                <p:cNvPr id="101" name="Freihand 100">
                  <a:extLst>
                    <a:ext uri="{FF2B5EF4-FFF2-40B4-BE49-F238E27FC236}">
                      <a16:creationId xmlns:a16="http://schemas.microsoft.com/office/drawing/2014/main" id="{4370DEEA-7709-4C94-8BBB-C9D6809C2A67}"/>
                    </a:ext>
                  </a:extLst>
                </p:cNvPr>
                <p:cNvPicPr/>
                <p:nvPr/>
              </p:nvPicPr>
              <p:blipFill>
                <a:blip r:embed="rId173"/>
                <a:stretch>
                  <a:fillRect/>
                </a:stretch>
              </p:blipFill>
              <p:spPr>
                <a:xfrm>
                  <a:off x="7280293" y="4627493"/>
                  <a:ext cx="1368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3" name="Freihand 102">
                  <a:extLst>
                    <a:ext uri="{FF2B5EF4-FFF2-40B4-BE49-F238E27FC236}">
                      <a16:creationId xmlns:a16="http://schemas.microsoft.com/office/drawing/2014/main" id="{56E416FA-7193-4917-90DE-A148E78D0234}"/>
                    </a:ext>
                  </a:extLst>
                </p14:cNvPr>
                <p14:cNvContentPartPr/>
                <p14:nvPr/>
              </p14:nvContentPartPr>
              <p14:xfrm>
                <a:off x="7467853" y="4637213"/>
                <a:ext cx="84600" cy="78120"/>
              </p14:xfrm>
            </p:contentPart>
          </mc:Choice>
          <mc:Fallback xmlns="">
            <p:pic>
              <p:nvPicPr>
                <p:cNvPr id="103" name="Freihand 102">
                  <a:extLst>
                    <a:ext uri="{FF2B5EF4-FFF2-40B4-BE49-F238E27FC236}">
                      <a16:creationId xmlns:a16="http://schemas.microsoft.com/office/drawing/2014/main" id="{56E416FA-7193-4917-90DE-A148E78D0234}"/>
                    </a:ext>
                  </a:extLst>
                </p:cNvPr>
                <p:cNvPicPr/>
                <p:nvPr/>
              </p:nvPicPr>
              <p:blipFill>
                <a:blip r:embed="rId175"/>
                <a:stretch>
                  <a:fillRect/>
                </a:stretch>
              </p:blipFill>
              <p:spPr>
                <a:xfrm>
                  <a:off x="7463533" y="4632893"/>
                  <a:ext cx="932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4" name="Freihand 103">
                  <a:extLst>
                    <a:ext uri="{FF2B5EF4-FFF2-40B4-BE49-F238E27FC236}">
                      <a16:creationId xmlns:a16="http://schemas.microsoft.com/office/drawing/2014/main" id="{DDA1074E-B0CE-4AD1-A47B-7E7AB9C70C8D}"/>
                    </a:ext>
                  </a:extLst>
                </p14:cNvPr>
                <p14:cNvContentPartPr/>
                <p14:nvPr/>
              </p14:nvContentPartPr>
              <p14:xfrm>
                <a:off x="7462453" y="4643333"/>
                <a:ext cx="123840" cy="72720"/>
              </p14:xfrm>
            </p:contentPart>
          </mc:Choice>
          <mc:Fallback xmlns="">
            <p:pic>
              <p:nvPicPr>
                <p:cNvPr id="104" name="Freihand 103">
                  <a:extLst>
                    <a:ext uri="{FF2B5EF4-FFF2-40B4-BE49-F238E27FC236}">
                      <a16:creationId xmlns:a16="http://schemas.microsoft.com/office/drawing/2014/main" id="{DDA1074E-B0CE-4AD1-A47B-7E7AB9C70C8D}"/>
                    </a:ext>
                  </a:extLst>
                </p:cNvPr>
                <p:cNvPicPr/>
                <p:nvPr/>
              </p:nvPicPr>
              <p:blipFill>
                <a:blip r:embed="rId177"/>
                <a:stretch>
                  <a:fillRect/>
                </a:stretch>
              </p:blipFill>
              <p:spPr>
                <a:xfrm>
                  <a:off x="7458133" y="4639013"/>
                  <a:ext cx="1324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5" name="Freihand 104">
                  <a:extLst>
                    <a:ext uri="{FF2B5EF4-FFF2-40B4-BE49-F238E27FC236}">
                      <a16:creationId xmlns:a16="http://schemas.microsoft.com/office/drawing/2014/main" id="{27431BC8-97A5-443D-994D-10E6D48FC7B1}"/>
                    </a:ext>
                  </a:extLst>
                </p14:cNvPr>
                <p14:cNvContentPartPr/>
                <p14:nvPr/>
              </p14:nvContentPartPr>
              <p14:xfrm>
                <a:off x="7138813" y="4700933"/>
                <a:ext cx="685440" cy="57960"/>
              </p14:xfrm>
            </p:contentPart>
          </mc:Choice>
          <mc:Fallback xmlns="">
            <p:pic>
              <p:nvPicPr>
                <p:cNvPr id="105" name="Freihand 104">
                  <a:extLst>
                    <a:ext uri="{FF2B5EF4-FFF2-40B4-BE49-F238E27FC236}">
                      <a16:creationId xmlns:a16="http://schemas.microsoft.com/office/drawing/2014/main" id="{27431BC8-97A5-443D-994D-10E6D48FC7B1}"/>
                    </a:ext>
                  </a:extLst>
                </p:cNvPr>
                <p:cNvPicPr/>
                <p:nvPr/>
              </p:nvPicPr>
              <p:blipFill>
                <a:blip r:embed="rId179"/>
                <a:stretch>
                  <a:fillRect/>
                </a:stretch>
              </p:blipFill>
              <p:spPr>
                <a:xfrm>
                  <a:off x="7134493" y="4696613"/>
                  <a:ext cx="6940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6" name="Freihand 105">
                  <a:extLst>
                    <a:ext uri="{FF2B5EF4-FFF2-40B4-BE49-F238E27FC236}">
                      <a16:creationId xmlns:a16="http://schemas.microsoft.com/office/drawing/2014/main" id="{A10D9D76-D528-4A46-ADCA-81A0E91C483F}"/>
                    </a:ext>
                  </a:extLst>
                </p14:cNvPr>
                <p14:cNvContentPartPr/>
                <p14:nvPr/>
              </p14:nvContentPartPr>
              <p14:xfrm>
                <a:off x="7302973" y="4784813"/>
                <a:ext cx="140760" cy="145800"/>
              </p14:xfrm>
            </p:contentPart>
          </mc:Choice>
          <mc:Fallback xmlns="">
            <p:pic>
              <p:nvPicPr>
                <p:cNvPr id="106" name="Freihand 105">
                  <a:extLst>
                    <a:ext uri="{FF2B5EF4-FFF2-40B4-BE49-F238E27FC236}">
                      <a16:creationId xmlns:a16="http://schemas.microsoft.com/office/drawing/2014/main" id="{A10D9D76-D528-4A46-ADCA-81A0E91C483F}"/>
                    </a:ext>
                  </a:extLst>
                </p:cNvPr>
                <p:cNvPicPr/>
                <p:nvPr/>
              </p:nvPicPr>
              <p:blipFill>
                <a:blip r:embed="rId181"/>
                <a:stretch>
                  <a:fillRect/>
                </a:stretch>
              </p:blipFill>
              <p:spPr>
                <a:xfrm>
                  <a:off x="7298653" y="4780493"/>
                  <a:ext cx="149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7" name="Freihand 106">
                  <a:extLst>
                    <a:ext uri="{FF2B5EF4-FFF2-40B4-BE49-F238E27FC236}">
                      <a16:creationId xmlns:a16="http://schemas.microsoft.com/office/drawing/2014/main" id="{3C61A5E3-0D10-4B2D-AC3F-020B71974B30}"/>
                    </a:ext>
                  </a:extLst>
                </p14:cNvPr>
                <p14:cNvContentPartPr/>
                <p14:nvPr/>
              </p14:nvContentPartPr>
              <p14:xfrm>
                <a:off x="7473973" y="4817933"/>
                <a:ext cx="128520" cy="89280"/>
              </p14:xfrm>
            </p:contentPart>
          </mc:Choice>
          <mc:Fallback xmlns="">
            <p:pic>
              <p:nvPicPr>
                <p:cNvPr id="107" name="Freihand 106">
                  <a:extLst>
                    <a:ext uri="{FF2B5EF4-FFF2-40B4-BE49-F238E27FC236}">
                      <a16:creationId xmlns:a16="http://schemas.microsoft.com/office/drawing/2014/main" id="{3C61A5E3-0D10-4B2D-AC3F-020B71974B30}"/>
                    </a:ext>
                  </a:extLst>
                </p:cNvPr>
                <p:cNvPicPr/>
                <p:nvPr/>
              </p:nvPicPr>
              <p:blipFill>
                <a:blip r:embed="rId183"/>
                <a:stretch>
                  <a:fillRect/>
                </a:stretch>
              </p:blipFill>
              <p:spPr>
                <a:xfrm>
                  <a:off x="7469653" y="4813613"/>
                  <a:ext cx="1371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8" name="Freihand 107">
                  <a:extLst>
                    <a:ext uri="{FF2B5EF4-FFF2-40B4-BE49-F238E27FC236}">
                      <a16:creationId xmlns:a16="http://schemas.microsoft.com/office/drawing/2014/main" id="{9AE65450-7DDF-4890-B3BA-843D367FAC63}"/>
                    </a:ext>
                  </a:extLst>
                </p14:cNvPr>
                <p14:cNvContentPartPr/>
                <p14:nvPr/>
              </p14:nvContentPartPr>
              <p14:xfrm>
                <a:off x="7190293" y="4923773"/>
                <a:ext cx="514080" cy="65880"/>
              </p14:xfrm>
            </p:contentPart>
          </mc:Choice>
          <mc:Fallback xmlns="">
            <p:pic>
              <p:nvPicPr>
                <p:cNvPr id="108" name="Freihand 107">
                  <a:extLst>
                    <a:ext uri="{FF2B5EF4-FFF2-40B4-BE49-F238E27FC236}">
                      <a16:creationId xmlns:a16="http://schemas.microsoft.com/office/drawing/2014/main" id="{9AE65450-7DDF-4890-B3BA-843D367FAC63}"/>
                    </a:ext>
                  </a:extLst>
                </p:cNvPr>
                <p:cNvPicPr/>
                <p:nvPr/>
              </p:nvPicPr>
              <p:blipFill>
                <a:blip r:embed="rId185"/>
                <a:stretch>
                  <a:fillRect/>
                </a:stretch>
              </p:blipFill>
              <p:spPr>
                <a:xfrm>
                  <a:off x="7185973" y="4919453"/>
                  <a:ext cx="5227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9" name="Freihand 108">
                  <a:extLst>
                    <a:ext uri="{FF2B5EF4-FFF2-40B4-BE49-F238E27FC236}">
                      <a16:creationId xmlns:a16="http://schemas.microsoft.com/office/drawing/2014/main" id="{98F176C1-72AD-4E97-81D5-F19240766CBC}"/>
                    </a:ext>
                  </a:extLst>
                </p14:cNvPr>
                <p14:cNvContentPartPr/>
                <p14:nvPr/>
              </p14:nvContentPartPr>
              <p14:xfrm>
                <a:off x="7306213" y="4977773"/>
                <a:ext cx="124200" cy="156960"/>
              </p14:xfrm>
            </p:contentPart>
          </mc:Choice>
          <mc:Fallback xmlns="">
            <p:pic>
              <p:nvPicPr>
                <p:cNvPr id="109" name="Freihand 108">
                  <a:extLst>
                    <a:ext uri="{FF2B5EF4-FFF2-40B4-BE49-F238E27FC236}">
                      <a16:creationId xmlns:a16="http://schemas.microsoft.com/office/drawing/2014/main" id="{98F176C1-72AD-4E97-81D5-F19240766CBC}"/>
                    </a:ext>
                  </a:extLst>
                </p:cNvPr>
                <p:cNvPicPr/>
                <p:nvPr/>
              </p:nvPicPr>
              <p:blipFill>
                <a:blip r:embed="rId187"/>
                <a:stretch>
                  <a:fillRect/>
                </a:stretch>
              </p:blipFill>
              <p:spPr>
                <a:xfrm>
                  <a:off x="7301893" y="4973453"/>
                  <a:ext cx="1328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0" name="Freihand 109">
                  <a:extLst>
                    <a:ext uri="{FF2B5EF4-FFF2-40B4-BE49-F238E27FC236}">
                      <a16:creationId xmlns:a16="http://schemas.microsoft.com/office/drawing/2014/main" id="{0B363621-9456-45B2-9093-D526DD040413}"/>
                    </a:ext>
                  </a:extLst>
                </p14:cNvPr>
                <p14:cNvContentPartPr/>
                <p14:nvPr/>
              </p14:nvContentPartPr>
              <p14:xfrm>
                <a:off x="7466413" y="5018813"/>
                <a:ext cx="141120" cy="146880"/>
              </p14:xfrm>
            </p:contentPart>
          </mc:Choice>
          <mc:Fallback xmlns="">
            <p:pic>
              <p:nvPicPr>
                <p:cNvPr id="110" name="Freihand 109">
                  <a:extLst>
                    <a:ext uri="{FF2B5EF4-FFF2-40B4-BE49-F238E27FC236}">
                      <a16:creationId xmlns:a16="http://schemas.microsoft.com/office/drawing/2014/main" id="{0B363621-9456-45B2-9093-D526DD040413}"/>
                    </a:ext>
                  </a:extLst>
                </p:cNvPr>
                <p:cNvPicPr/>
                <p:nvPr/>
              </p:nvPicPr>
              <p:blipFill>
                <a:blip r:embed="rId189"/>
                <a:stretch>
                  <a:fillRect/>
                </a:stretch>
              </p:blipFill>
              <p:spPr>
                <a:xfrm>
                  <a:off x="7462093" y="5014493"/>
                  <a:ext cx="1497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2" name="Freihand 111">
                  <a:extLst>
                    <a:ext uri="{FF2B5EF4-FFF2-40B4-BE49-F238E27FC236}">
                      <a16:creationId xmlns:a16="http://schemas.microsoft.com/office/drawing/2014/main" id="{B4C1EC0C-C4CF-46CA-A9D9-F12E7EE82D04}"/>
                    </a:ext>
                  </a:extLst>
                </p14:cNvPr>
                <p14:cNvContentPartPr/>
                <p14:nvPr/>
              </p14:nvContentPartPr>
              <p14:xfrm>
                <a:off x="6957733" y="5289893"/>
                <a:ext cx="180720" cy="31680"/>
              </p14:xfrm>
            </p:contentPart>
          </mc:Choice>
          <mc:Fallback xmlns="">
            <p:pic>
              <p:nvPicPr>
                <p:cNvPr id="112" name="Freihand 111">
                  <a:extLst>
                    <a:ext uri="{FF2B5EF4-FFF2-40B4-BE49-F238E27FC236}">
                      <a16:creationId xmlns:a16="http://schemas.microsoft.com/office/drawing/2014/main" id="{B4C1EC0C-C4CF-46CA-A9D9-F12E7EE82D04}"/>
                    </a:ext>
                  </a:extLst>
                </p:cNvPr>
                <p:cNvPicPr/>
                <p:nvPr/>
              </p:nvPicPr>
              <p:blipFill>
                <a:blip r:embed="rId191"/>
                <a:stretch>
                  <a:fillRect/>
                </a:stretch>
              </p:blipFill>
              <p:spPr>
                <a:xfrm>
                  <a:off x="6953413" y="5285573"/>
                  <a:ext cx="1893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3" name="Freihand 112">
                  <a:extLst>
                    <a:ext uri="{FF2B5EF4-FFF2-40B4-BE49-F238E27FC236}">
                      <a16:creationId xmlns:a16="http://schemas.microsoft.com/office/drawing/2014/main" id="{9BDC1132-FB32-4441-B925-032C4B115C4D}"/>
                    </a:ext>
                  </a:extLst>
                </p14:cNvPr>
                <p14:cNvContentPartPr/>
                <p14:nvPr/>
              </p14:nvContentPartPr>
              <p14:xfrm>
                <a:off x="6972493" y="5339573"/>
                <a:ext cx="167760" cy="22320"/>
              </p14:xfrm>
            </p:contentPart>
          </mc:Choice>
          <mc:Fallback xmlns="">
            <p:pic>
              <p:nvPicPr>
                <p:cNvPr id="113" name="Freihand 112">
                  <a:extLst>
                    <a:ext uri="{FF2B5EF4-FFF2-40B4-BE49-F238E27FC236}">
                      <a16:creationId xmlns:a16="http://schemas.microsoft.com/office/drawing/2014/main" id="{9BDC1132-FB32-4441-B925-032C4B115C4D}"/>
                    </a:ext>
                  </a:extLst>
                </p:cNvPr>
                <p:cNvPicPr/>
                <p:nvPr/>
              </p:nvPicPr>
              <p:blipFill>
                <a:blip r:embed="rId193"/>
                <a:stretch>
                  <a:fillRect/>
                </a:stretch>
              </p:blipFill>
              <p:spPr>
                <a:xfrm>
                  <a:off x="6968173" y="5335253"/>
                  <a:ext cx="1764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4" name="Freihand 113">
                  <a:extLst>
                    <a:ext uri="{FF2B5EF4-FFF2-40B4-BE49-F238E27FC236}">
                      <a16:creationId xmlns:a16="http://schemas.microsoft.com/office/drawing/2014/main" id="{4A06FA65-C37F-4B63-BB60-00D5B094D03C}"/>
                    </a:ext>
                  </a:extLst>
                </p14:cNvPr>
                <p14:cNvContentPartPr/>
                <p14:nvPr/>
              </p14:nvContentPartPr>
              <p14:xfrm>
                <a:off x="6931813" y="5141933"/>
                <a:ext cx="135360" cy="100800"/>
              </p14:xfrm>
            </p:contentPart>
          </mc:Choice>
          <mc:Fallback xmlns="">
            <p:pic>
              <p:nvPicPr>
                <p:cNvPr id="114" name="Freihand 113">
                  <a:extLst>
                    <a:ext uri="{FF2B5EF4-FFF2-40B4-BE49-F238E27FC236}">
                      <a16:creationId xmlns:a16="http://schemas.microsoft.com/office/drawing/2014/main" id="{4A06FA65-C37F-4B63-BB60-00D5B094D03C}"/>
                    </a:ext>
                  </a:extLst>
                </p:cNvPr>
                <p:cNvPicPr/>
                <p:nvPr/>
              </p:nvPicPr>
              <p:blipFill>
                <a:blip r:embed="rId195"/>
                <a:stretch>
                  <a:fillRect/>
                </a:stretch>
              </p:blipFill>
              <p:spPr>
                <a:xfrm>
                  <a:off x="6927493" y="5137613"/>
                  <a:ext cx="1440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5" name="Freihand 114">
                  <a:extLst>
                    <a:ext uri="{FF2B5EF4-FFF2-40B4-BE49-F238E27FC236}">
                      <a16:creationId xmlns:a16="http://schemas.microsoft.com/office/drawing/2014/main" id="{A73312F3-BE17-4CB5-9C69-1157408AB846}"/>
                    </a:ext>
                  </a:extLst>
                </p14:cNvPr>
                <p14:cNvContentPartPr/>
                <p14:nvPr/>
              </p14:nvContentPartPr>
              <p14:xfrm>
                <a:off x="7226293" y="5184773"/>
                <a:ext cx="108360" cy="143640"/>
              </p14:xfrm>
            </p:contentPart>
          </mc:Choice>
          <mc:Fallback xmlns="">
            <p:pic>
              <p:nvPicPr>
                <p:cNvPr id="115" name="Freihand 114">
                  <a:extLst>
                    <a:ext uri="{FF2B5EF4-FFF2-40B4-BE49-F238E27FC236}">
                      <a16:creationId xmlns:a16="http://schemas.microsoft.com/office/drawing/2014/main" id="{A73312F3-BE17-4CB5-9C69-1157408AB846}"/>
                    </a:ext>
                  </a:extLst>
                </p:cNvPr>
                <p:cNvPicPr/>
                <p:nvPr/>
              </p:nvPicPr>
              <p:blipFill>
                <a:blip r:embed="rId197"/>
                <a:stretch>
                  <a:fillRect/>
                </a:stretch>
              </p:blipFill>
              <p:spPr>
                <a:xfrm>
                  <a:off x="7221973" y="5180453"/>
                  <a:ext cx="1170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6" name="Freihand 115">
                  <a:extLst>
                    <a:ext uri="{FF2B5EF4-FFF2-40B4-BE49-F238E27FC236}">
                      <a16:creationId xmlns:a16="http://schemas.microsoft.com/office/drawing/2014/main" id="{3E4A8756-C6A8-463E-874B-A5E232C5CC9F}"/>
                    </a:ext>
                  </a:extLst>
                </p14:cNvPr>
                <p14:cNvContentPartPr/>
                <p14:nvPr/>
              </p14:nvContentPartPr>
              <p14:xfrm>
                <a:off x="7341493" y="5224013"/>
                <a:ext cx="138240" cy="91440"/>
              </p14:xfrm>
            </p:contentPart>
          </mc:Choice>
          <mc:Fallback xmlns="">
            <p:pic>
              <p:nvPicPr>
                <p:cNvPr id="116" name="Freihand 115">
                  <a:extLst>
                    <a:ext uri="{FF2B5EF4-FFF2-40B4-BE49-F238E27FC236}">
                      <a16:creationId xmlns:a16="http://schemas.microsoft.com/office/drawing/2014/main" id="{3E4A8756-C6A8-463E-874B-A5E232C5CC9F}"/>
                    </a:ext>
                  </a:extLst>
                </p:cNvPr>
                <p:cNvPicPr/>
                <p:nvPr/>
              </p:nvPicPr>
              <p:blipFill>
                <a:blip r:embed="rId199"/>
                <a:stretch>
                  <a:fillRect/>
                </a:stretch>
              </p:blipFill>
              <p:spPr>
                <a:xfrm>
                  <a:off x="7337173" y="5219693"/>
                  <a:ext cx="1468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7" name="Freihand 116">
                  <a:extLst>
                    <a:ext uri="{FF2B5EF4-FFF2-40B4-BE49-F238E27FC236}">
                      <a16:creationId xmlns:a16="http://schemas.microsoft.com/office/drawing/2014/main" id="{2A993724-3FF1-48CD-92AE-FE1FA7D79846}"/>
                    </a:ext>
                  </a:extLst>
                </p14:cNvPr>
                <p14:cNvContentPartPr/>
                <p14:nvPr/>
              </p14:nvContentPartPr>
              <p14:xfrm>
                <a:off x="7480813" y="5172533"/>
                <a:ext cx="81000" cy="126000"/>
              </p14:xfrm>
            </p:contentPart>
          </mc:Choice>
          <mc:Fallback xmlns="">
            <p:pic>
              <p:nvPicPr>
                <p:cNvPr id="117" name="Freihand 116">
                  <a:extLst>
                    <a:ext uri="{FF2B5EF4-FFF2-40B4-BE49-F238E27FC236}">
                      <a16:creationId xmlns:a16="http://schemas.microsoft.com/office/drawing/2014/main" id="{2A993724-3FF1-48CD-92AE-FE1FA7D79846}"/>
                    </a:ext>
                  </a:extLst>
                </p:cNvPr>
                <p:cNvPicPr/>
                <p:nvPr/>
              </p:nvPicPr>
              <p:blipFill>
                <a:blip r:embed="rId201"/>
                <a:stretch>
                  <a:fillRect/>
                </a:stretch>
              </p:blipFill>
              <p:spPr>
                <a:xfrm>
                  <a:off x="7476493" y="5168213"/>
                  <a:ext cx="896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18" name="Freihand 117">
                  <a:extLst>
                    <a:ext uri="{FF2B5EF4-FFF2-40B4-BE49-F238E27FC236}">
                      <a16:creationId xmlns:a16="http://schemas.microsoft.com/office/drawing/2014/main" id="{2C140D41-9E8D-45E3-BF7F-7AEAEFBC28A1}"/>
                    </a:ext>
                  </a:extLst>
                </p14:cNvPr>
                <p14:cNvContentPartPr/>
                <p14:nvPr/>
              </p14:nvContentPartPr>
              <p14:xfrm>
                <a:off x="7569013" y="5132573"/>
                <a:ext cx="248040" cy="164160"/>
              </p14:xfrm>
            </p:contentPart>
          </mc:Choice>
          <mc:Fallback xmlns="">
            <p:pic>
              <p:nvPicPr>
                <p:cNvPr id="118" name="Freihand 117">
                  <a:extLst>
                    <a:ext uri="{FF2B5EF4-FFF2-40B4-BE49-F238E27FC236}">
                      <a16:creationId xmlns:a16="http://schemas.microsoft.com/office/drawing/2014/main" id="{2C140D41-9E8D-45E3-BF7F-7AEAEFBC28A1}"/>
                    </a:ext>
                  </a:extLst>
                </p:cNvPr>
                <p:cNvPicPr/>
                <p:nvPr/>
              </p:nvPicPr>
              <p:blipFill>
                <a:blip r:embed="rId203"/>
                <a:stretch>
                  <a:fillRect/>
                </a:stretch>
              </p:blipFill>
              <p:spPr>
                <a:xfrm>
                  <a:off x="7564693" y="5128253"/>
                  <a:ext cx="2566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9" name="Freihand 118">
                  <a:extLst>
                    <a:ext uri="{FF2B5EF4-FFF2-40B4-BE49-F238E27FC236}">
                      <a16:creationId xmlns:a16="http://schemas.microsoft.com/office/drawing/2014/main" id="{D8529618-1F4F-401A-909D-497D5D8BA79A}"/>
                    </a:ext>
                  </a:extLst>
                </p14:cNvPr>
                <p14:cNvContentPartPr/>
                <p14:nvPr/>
              </p14:nvContentPartPr>
              <p14:xfrm>
                <a:off x="7836853" y="5212133"/>
                <a:ext cx="162000" cy="61560"/>
              </p14:xfrm>
            </p:contentPart>
          </mc:Choice>
          <mc:Fallback xmlns="">
            <p:pic>
              <p:nvPicPr>
                <p:cNvPr id="119" name="Freihand 118">
                  <a:extLst>
                    <a:ext uri="{FF2B5EF4-FFF2-40B4-BE49-F238E27FC236}">
                      <a16:creationId xmlns:a16="http://schemas.microsoft.com/office/drawing/2014/main" id="{D8529618-1F4F-401A-909D-497D5D8BA79A}"/>
                    </a:ext>
                  </a:extLst>
                </p:cNvPr>
                <p:cNvPicPr/>
                <p:nvPr/>
              </p:nvPicPr>
              <p:blipFill>
                <a:blip r:embed="rId205"/>
                <a:stretch>
                  <a:fillRect/>
                </a:stretch>
              </p:blipFill>
              <p:spPr>
                <a:xfrm>
                  <a:off x="7832533" y="5207813"/>
                  <a:ext cx="1706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0" name="Freihand 119">
                  <a:extLst>
                    <a:ext uri="{FF2B5EF4-FFF2-40B4-BE49-F238E27FC236}">
                      <a16:creationId xmlns:a16="http://schemas.microsoft.com/office/drawing/2014/main" id="{E9FDCE25-BD14-402F-BAE8-598B36B7740F}"/>
                    </a:ext>
                  </a:extLst>
                </p14:cNvPr>
                <p14:cNvContentPartPr/>
                <p14:nvPr/>
              </p14:nvContentPartPr>
              <p14:xfrm>
                <a:off x="8015413" y="5175773"/>
                <a:ext cx="146160" cy="100440"/>
              </p14:xfrm>
            </p:contentPart>
          </mc:Choice>
          <mc:Fallback xmlns="">
            <p:pic>
              <p:nvPicPr>
                <p:cNvPr id="120" name="Freihand 119">
                  <a:extLst>
                    <a:ext uri="{FF2B5EF4-FFF2-40B4-BE49-F238E27FC236}">
                      <a16:creationId xmlns:a16="http://schemas.microsoft.com/office/drawing/2014/main" id="{E9FDCE25-BD14-402F-BAE8-598B36B7740F}"/>
                    </a:ext>
                  </a:extLst>
                </p:cNvPr>
                <p:cNvPicPr/>
                <p:nvPr/>
              </p:nvPicPr>
              <p:blipFill>
                <a:blip r:embed="rId207"/>
                <a:stretch>
                  <a:fillRect/>
                </a:stretch>
              </p:blipFill>
              <p:spPr>
                <a:xfrm>
                  <a:off x="8011093" y="5171453"/>
                  <a:ext cx="1548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1" name="Freihand 120">
                  <a:extLst>
                    <a:ext uri="{FF2B5EF4-FFF2-40B4-BE49-F238E27FC236}">
                      <a16:creationId xmlns:a16="http://schemas.microsoft.com/office/drawing/2014/main" id="{6E008266-3048-47EB-A944-0AF276289AD0}"/>
                    </a:ext>
                  </a:extLst>
                </p14:cNvPr>
                <p14:cNvContentPartPr/>
                <p14:nvPr/>
              </p14:nvContentPartPr>
              <p14:xfrm>
                <a:off x="8250853" y="5128613"/>
                <a:ext cx="283680" cy="130320"/>
              </p14:xfrm>
            </p:contentPart>
          </mc:Choice>
          <mc:Fallback xmlns="">
            <p:pic>
              <p:nvPicPr>
                <p:cNvPr id="121" name="Freihand 120">
                  <a:extLst>
                    <a:ext uri="{FF2B5EF4-FFF2-40B4-BE49-F238E27FC236}">
                      <a16:creationId xmlns:a16="http://schemas.microsoft.com/office/drawing/2014/main" id="{6E008266-3048-47EB-A944-0AF276289AD0}"/>
                    </a:ext>
                  </a:extLst>
                </p:cNvPr>
                <p:cNvPicPr/>
                <p:nvPr/>
              </p:nvPicPr>
              <p:blipFill>
                <a:blip r:embed="rId209"/>
                <a:stretch>
                  <a:fillRect/>
                </a:stretch>
              </p:blipFill>
              <p:spPr>
                <a:xfrm>
                  <a:off x="8246533" y="5124293"/>
                  <a:ext cx="2923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2" name="Freihand 121">
                  <a:extLst>
                    <a:ext uri="{FF2B5EF4-FFF2-40B4-BE49-F238E27FC236}">
                      <a16:creationId xmlns:a16="http://schemas.microsoft.com/office/drawing/2014/main" id="{08563753-D6F4-46DE-88B1-D37284D2869F}"/>
                    </a:ext>
                  </a:extLst>
                </p14:cNvPr>
                <p14:cNvContentPartPr/>
                <p14:nvPr/>
              </p14:nvContentPartPr>
              <p14:xfrm>
                <a:off x="7345093" y="5413373"/>
                <a:ext cx="200520" cy="161640"/>
              </p14:xfrm>
            </p:contentPart>
          </mc:Choice>
          <mc:Fallback xmlns="">
            <p:pic>
              <p:nvPicPr>
                <p:cNvPr id="122" name="Freihand 121">
                  <a:extLst>
                    <a:ext uri="{FF2B5EF4-FFF2-40B4-BE49-F238E27FC236}">
                      <a16:creationId xmlns:a16="http://schemas.microsoft.com/office/drawing/2014/main" id="{08563753-D6F4-46DE-88B1-D37284D2869F}"/>
                    </a:ext>
                  </a:extLst>
                </p:cNvPr>
                <p:cNvPicPr/>
                <p:nvPr/>
              </p:nvPicPr>
              <p:blipFill>
                <a:blip r:embed="rId211"/>
                <a:stretch>
                  <a:fillRect/>
                </a:stretch>
              </p:blipFill>
              <p:spPr>
                <a:xfrm>
                  <a:off x="7340773" y="5409053"/>
                  <a:ext cx="2091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3" name="Freihand 122">
                  <a:extLst>
                    <a:ext uri="{FF2B5EF4-FFF2-40B4-BE49-F238E27FC236}">
                      <a16:creationId xmlns:a16="http://schemas.microsoft.com/office/drawing/2014/main" id="{4D8E896B-6AA6-4FE4-A144-B96C0407E4B2}"/>
                    </a:ext>
                  </a:extLst>
                </p14:cNvPr>
                <p14:cNvContentPartPr/>
                <p14:nvPr/>
              </p14:nvContentPartPr>
              <p14:xfrm>
                <a:off x="7569373" y="5451893"/>
                <a:ext cx="243360" cy="103680"/>
              </p14:xfrm>
            </p:contentPart>
          </mc:Choice>
          <mc:Fallback xmlns="">
            <p:pic>
              <p:nvPicPr>
                <p:cNvPr id="123" name="Freihand 122">
                  <a:extLst>
                    <a:ext uri="{FF2B5EF4-FFF2-40B4-BE49-F238E27FC236}">
                      <a16:creationId xmlns:a16="http://schemas.microsoft.com/office/drawing/2014/main" id="{4D8E896B-6AA6-4FE4-A144-B96C0407E4B2}"/>
                    </a:ext>
                  </a:extLst>
                </p:cNvPr>
                <p:cNvPicPr/>
                <p:nvPr/>
              </p:nvPicPr>
              <p:blipFill>
                <a:blip r:embed="rId213"/>
                <a:stretch>
                  <a:fillRect/>
                </a:stretch>
              </p:blipFill>
              <p:spPr>
                <a:xfrm>
                  <a:off x="7565053" y="5447573"/>
                  <a:ext cx="2520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4" name="Freihand 123">
                  <a:extLst>
                    <a:ext uri="{FF2B5EF4-FFF2-40B4-BE49-F238E27FC236}">
                      <a16:creationId xmlns:a16="http://schemas.microsoft.com/office/drawing/2014/main" id="{4F71FAB8-8695-4162-BAA3-A6E01DA6B813}"/>
                    </a:ext>
                  </a:extLst>
                </p14:cNvPr>
                <p14:cNvContentPartPr/>
                <p14:nvPr/>
              </p14:nvContentPartPr>
              <p14:xfrm>
                <a:off x="7844053" y="5456213"/>
                <a:ext cx="84240" cy="97560"/>
              </p14:xfrm>
            </p:contentPart>
          </mc:Choice>
          <mc:Fallback xmlns="">
            <p:pic>
              <p:nvPicPr>
                <p:cNvPr id="124" name="Freihand 123">
                  <a:extLst>
                    <a:ext uri="{FF2B5EF4-FFF2-40B4-BE49-F238E27FC236}">
                      <a16:creationId xmlns:a16="http://schemas.microsoft.com/office/drawing/2014/main" id="{4F71FAB8-8695-4162-BAA3-A6E01DA6B813}"/>
                    </a:ext>
                  </a:extLst>
                </p:cNvPr>
                <p:cNvPicPr/>
                <p:nvPr/>
              </p:nvPicPr>
              <p:blipFill>
                <a:blip r:embed="rId215"/>
                <a:stretch>
                  <a:fillRect/>
                </a:stretch>
              </p:blipFill>
              <p:spPr>
                <a:xfrm>
                  <a:off x="7839733" y="5451893"/>
                  <a:ext cx="928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5" name="Freihand 124">
                  <a:extLst>
                    <a:ext uri="{FF2B5EF4-FFF2-40B4-BE49-F238E27FC236}">
                      <a16:creationId xmlns:a16="http://schemas.microsoft.com/office/drawing/2014/main" id="{5925159E-A80A-40EB-B046-3F12E989DC43}"/>
                    </a:ext>
                  </a:extLst>
                </p14:cNvPr>
                <p14:cNvContentPartPr/>
                <p14:nvPr/>
              </p14:nvContentPartPr>
              <p14:xfrm>
                <a:off x="7825333" y="5476013"/>
                <a:ext cx="79560" cy="8280"/>
              </p14:xfrm>
            </p:contentPart>
          </mc:Choice>
          <mc:Fallback xmlns="">
            <p:pic>
              <p:nvPicPr>
                <p:cNvPr id="125" name="Freihand 124">
                  <a:extLst>
                    <a:ext uri="{FF2B5EF4-FFF2-40B4-BE49-F238E27FC236}">
                      <a16:creationId xmlns:a16="http://schemas.microsoft.com/office/drawing/2014/main" id="{5925159E-A80A-40EB-B046-3F12E989DC43}"/>
                    </a:ext>
                  </a:extLst>
                </p:cNvPr>
                <p:cNvPicPr/>
                <p:nvPr/>
              </p:nvPicPr>
              <p:blipFill>
                <a:blip r:embed="rId217"/>
                <a:stretch>
                  <a:fillRect/>
                </a:stretch>
              </p:blipFill>
              <p:spPr>
                <a:xfrm>
                  <a:off x="7821013" y="5471693"/>
                  <a:ext cx="882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6" name="Freihand 125">
                  <a:extLst>
                    <a:ext uri="{FF2B5EF4-FFF2-40B4-BE49-F238E27FC236}">
                      <a16:creationId xmlns:a16="http://schemas.microsoft.com/office/drawing/2014/main" id="{BAC52E56-BB65-4674-9BDB-E4C0B857682F}"/>
                    </a:ext>
                  </a:extLst>
                </p14:cNvPr>
                <p14:cNvContentPartPr/>
                <p14:nvPr/>
              </p14:nvContentPartPr>
              <p14:xfrm>
                <a:off x="7950973" y="5438213"/>
                <a:ext cx="212760" cy="86760"/>
              </p14:xfrm>
            </p:contentPart>
          </mc:Choice>
          <mc:Fallback xmlns="">
            <p:pic>
              <p:nvPicPr>
                <p:cNvPr id="126" name="Freihand 125">
                  <a:extLst>
                    <a:ext uri="{FF2B5EF4-FFF2-40B4-BE49-F238E27FC236}">
                      <a16:creationId xmlns:a16="http://schemas.microsoft.com/office/drawing/2014/main" id="{BAC52E56-BB65-4674-9BDB-E4C0B857682F}"/>
                    </a:ext>
                  </a:extLst>
                </p:cNvPr>
                <p:cNvPicPr/>
                <p:nvPr/>
              </p:nvPicPr>
              <p:blipFill>
                <a:blip r:embed="rId219"/>
                <a:stretch>
                  <a:fillRect/>
                </a:stretch>
              </p:blipFill>
              <p:spPr>
                <a:xfrm>
                  <a:off x="7946653" y="5433893"/>
                  <a:ext cx="2214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7" name="Freihand 126">
                  <a:extLst>
                    <a:ext uri="{FF2B5EF4-FFF2-40B4-BE49-F238E27FC236}">
                      <a16:creationId xmlns:a16="http://schemas.microsoft.com/office/drawing/2014/main" id="{E91BF47D-4F0A-4A24-9EAF-EC67BB04E671}"/>
                    </a:ext>
                  </a:extLst>
                </p14:cNvPr>
                <p14:cNvContentPartPr/>
                <p14:nvPr/>
              </p14:nvContentPartPr>
              <p14:xfrm>
                <a:off x="8156893" y="5355773"/>
                <a:ext cx="182160" cy="142200"/>
              </p14:xfrm>
            </p:contentPart>
          </mc:Choice>
          <mc:Fallback xmlns="">
            <p:pic>
              <p:nvPicPr>
                <p:cNvPr id="127" name="Freihand 126">
                  <a:extLst>
                    <a:ext uri="{FF2B5EF4-FFF2-40B4-BE49-F238E27FC236}">
                      <a16:creationId xmlns:a16="http://schemas.microsoft.com/office/drawing/2014/main" id="{E91BF47D-4F0A-4A24-9EAF-EC67BB04E671}"/>
                    </a:ext>
                  </a:extLst>
                </p:cNvPr>
                <p:cNvPicPr/>
                <p:nvPr/>
              </p:nvPicPr>
              <p:blipFill>
                <a:blip r:embed="rId221"/>
                <a:stretch>
                  <a:fillRect/>
                </a:stretch>
              </p:blipFill>
              <p:spPr>
                <a:xfrm>
                  <a:off x="8152573" y="5351453"/>
                  <a:ext cx="1908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8" name="Freihand 127">
                  <a:extLst>
                    <a:ext uri="{FF2B5EF4-FFF2-40B4-BE49-F238E27FC236}">
                      <a16:creationId xmlns:a16="http://schemas.microsoft.com/office/drawing/2014/main" id="{F103F05D-6D7F-4B4F-90A5-CFFBDDBDF7FD}"/>
                    </a:ext>
                  </a:extLst>
                </p14:cNvPr>
                <p14:cNvContentPartPr/>
                <p14:nvPr/>
              </p14:nvContentPartPr>
              <p14:xfrm>
                <a:off x="8123053" y="5389253"/>
                <a:ext cx="120600" cy="13680"/>
              </p14:xfrm>
            </p:contentPart>
          </mc:Choice>
          <mc:Fallback xmlns="">
            <p:pic>
              <p:nvPicPr>
                <p:cNvPr id="128" name="Freihand 127">
                  <a:extLst>
                    <a:ext uri="{FF2B5EF4-FFF2-40B4-BE49-F238E27FC236}">
                      <a16:creationId xmlns:a16="http://schemas.microsoft.com/office/drawing/2014/main" id="{F103F05D-6D7F-4B4F-90A5-CFFBDDBDF7FD}"/>
                    </a:ext>
                  </a:extLst>
                </p:cNvPr>
                <p:cNvPicPr/>
                <p:nvPr/>
              </p:nvPicPr>
              <p:blipFill>
                <a:blip r:embed="rId223"/>
                <a:stretch>
                  <a:fillRect/>
                </a:stretch>
              </p:blipFill>
              <p:spPr>
                <a:xfrm>
                  <a:off x="8118733" y="5384933"/>
                  <a:ext cx="1292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29" name="Freihand 128">
                  <a:extLst>
                    <a:ext uri="{FF2B5EF4-FFF2-40B4-BE49-F238E27FC236}">
                      <a16:creationId xmlns:a16="http://schemas.microsoft.com/office/drawing/2014/main" id="{83C2A1E1-7F4F-48F6-9CF0-7F0B49959047}"/>
                    </a:ext>
                  </a:extLst>
                </p14:cNvPr>
                <p14:cNvContentPartPr/>
                <p14:nvPr/>
              </p14:nvContentPartPr>
              <p14:xfrm>
                <a:off x="8339413" y="5392133"/>
                <a:ext cx="203760" cy="96480"/>
              </p14:xfrm>
            </p:contentPart>
          </mc:Choice>
          <mc:Fallback xmlns="">
            <p:pic>
              <p:nvPicPr>
                <p:cNvPr id="129" name="Freihand 128">
                  <a:extLst>
                    <a:ext uri="{FF2B5EF4-FFF2-40B4-BE49-F238E27FC236}">
                      <a16:creationId xmlns:a16="http://schemas.microsoft.com/office/drawing/2014/main" id="{83C2A1E1-7F4F-48F6-9CF0-7F0B49959047}"/>
                    </a:ext>
                  </a:extLst>
                </p:cNvPr>
                <p:cNvPicPr/>
                <p:nvPr/>
              </p:nvPicPr>
              <p:blipFill>
                <a:blip r:embed="rId225"/>
                <a:stretch>
                  <a:fillRect/>
                </a:stretch>
              </p:blipFill>
              <p:spPr>
                <a:xfrm>
                  <a:off x="8335093" y="5387813"/>
                  <a:ext cx="2124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0" name="Freihand 129">
                  <a:extLst>
                    <a:ext uri="{FF2B5EF4-FFF2-40B4-BE49-F238E27FC236}">
                      <a16:creationId xmlns:a16="http://schemas.microsoft.com/office/drawing/2014/main" id="{008576F4-8AC1-4C5F-B447-C07CF1159455}"/>
                    </a:ext>
                  </a:extLst>
                </p14:cNvPr>
                <p14:cNvContentPartPr/>
                <p14:nvPr/>
              </p14:nvContentPartPr>
              <p14:xfrm>
                <a:off x="8564773" y="5269373"/>
                <a:ext cx="18000" cy="234000"/>
              </p14:xfrm>
            </p:contentPart>
          </mc:Choice>
          <mc:Fallback xmlns="">
            <p:pic>
              <p:nvPicPr>
                <p:cNvPr id="130" name="Freihand 129">
                  <a:extLst>
                    <a:ext uri="{FF2B5EF4-FFF2-40B4-BE49-F238E27FC236}">
                      <a16:creationId xmlns:a16="http://schemas.microsoft.com/office/drawing/2014/main" id="{008576F4-8AC1-4C5F-B447-C07CF1159455}"/>
                    </a:ext>
                  </a:extLst>
                </p:cNvPr>
                <p:cNvPicPr/>
                <p:nvPr/>
              </p:nvPicPr>
              <p:blipFill>
                <a:blip r:embed="rId227"/>
                <a:stretch>
                  <a:fillRect/>
                </a:stretch>
              </p:blipFill>
              <p:spPr>
                <a:xfrm>
                  <a:off x="8560453" y="5265053"/>
                  <a:ext cx="26640" cy="242640"/>
                </a:xfrm>
                <a:prstGeom prst="rect">
                  <a:avLst/>
                </a:prstGeom>
              </p:spPr>
            </p:pic>
          </mc:Fallback>
        </mc:AlternateContent>
      </p:grpSp>
    </p:spTree>
    <p:extLst>
      <p:ext uri="{BB962C8B-B14F-4D97-AF65-F5344CB8AC3E}">
        <p14:creationId xmlns:p14="http://schemas.microsoft.com/office/powerpoint/2010/main" val="4289403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Transformationskurve</a:t>
            </a:r>
          </a:p>
        </p:txBody>
      </p:sp>
      <p:cxnSp>
        <p:nvCxnSpPr>
          <p:cNvPr id="4" name="Gerade Verbindung mit Pfeil 3">
            <a:extLst>
              <a:ext uri="{FF2B5EF4-FFF2-40B4-BE49-F238E27FC236}">
                <a16:creationId xmlns:a16="http://schemas.microsoft.com/office/drawing/2014/main" id="{4571542A-F26C-423F-9461-1CC81AFB7D26}"/>
              </a:ext>
            </a:extLst>
          </p:cNvPr>
          <p:cNvCxnSpPr>
            <a:cxnSpLocks/>
          </p:cNvCxnSpPr>
          <p:nvPr/>
        </p:nvCxnSpPr>
        <p:spPr>
          <a:xfrm flipV="1">
            <a:off x="844345"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A1A057A-459D-4A61-82B1-5DD63FFFBE2F}"/>
              </a:ext>
            </a:extLst>
          </p:cNvPr>
          <p:cNvCxnSpPr>
            <a:cxnSpLocks/>
          </p:cNvCxnSpPr>
          <p:nvPr/>
        </p:nvCxnSpPr>
        <p:spPr>
          <a:xfrm>
            <a:off x="844345"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7130236F-5606-491D-A4C7-63B756D726B2}"/>
              </a:ext>
            </a:extLst>
          </p:cNvPr>
          <p:cNvSpPr txBox="1"/>
          <p:nvPr/>
        </p:nvSpPr>
        <p:spPr>
          <a:xfrm>
            <a:off x="718061" y="691377"/>
            <a:ext cx="252568" cy="369332"/>
          </a:xfrm>
          <a:prstGeom prst="rect">
            <a:avLst/>
          </a:prstGeom>
          <a:noFill/>
        </p:spPr>
        <p:txBody>
          <a:bodyPr wrap="square" rtlCol="0">
            <a:spAutoFit/>
          </a:bodyPr>
          <a:lstStyle/>
          <a:p>
            <a:r>
              <a:rPr lang="de-DE" dirty="0"/>
              <a:t>y</a:t>
            </a:r>
          </a:p>
        </p:txBody>
      </p:sp>
      <p:sp>
        <p:nvSpPr>
          <p:cNvPr id="7" name="Textfeld 6">
            <a:extLst>
              <a:ext uri="{FF2B5EF4-FFF2-40B4-BE49-F238E27FC236}">
                <a16:creationId xmlns:a16="http://schemas.microsoft.com/office/drawing/2014/main" id="{5878D159-F1A1-4C28-AABA-BE273E1262FC}"/>
              </a:ext>
            </a:extLst>
          </p:cNvPr>
          <p:cNvSpPr txBox="1"/>
          <p:nvPr/>
        </p:nvSpPr>
        <p:spPr>
          <a:xfrm>
            <a:off x="7932706" y="4894698"/>
            <a:ext cx="248362" cy="369332"/>
          </a:xfrm>
          <a:prstGeom prst="rect">
            <a:avLst/>
          </a:prstGeom>
          <a:noFill/>
        </p:spPr>
        <p:txBody>
          <a:bodyPr wrap="square" rtlCol="0">
            <a:spAutoFit/>
          </a:bodyPr>
          <a:lstStyle/>
          <a:p>
            <a:r>
              <a:rPr lang="de-DE" dirty="0"/>
              <a:t>x</a:t>
            </a:r>
          </a:p>
        </p:txBody>
      </p:sp>
      <p:sp>
        <p:nvSpPr>
          <p:cNvPr id="9" name="Freihandform: Form 8">
            <a:extLst>
              <a:ext uri="{FF2B5EF4-FFF2-40B4-BE49-F238E27FC236}">
                <a16:creationId xmlns:a16="http://schemas.microsoft.com/office/drawing/2014/main" id="{5C24D7EC-3692-4FC8-94B1-D20015EBFF52}"/>
              </a:ext>
            </a:extLst>
          </p:cNvPr>
          <p:cNvSpPr/>
          <p:nvPr/>
        </p:nvSpPr>
        <p:spPr>
          <a:xfrm>
            <a:off x="818747" y="1583473"/>
            <a:ext cx="4661210" cy="3501483"/>
          </a:xfrm>
          <a:custGeom>
            <a:avLst/>
            <a:gdLst>
              <a:gd name="connsiteX0" fmla="*/ 0 w 4661210"/>
              <a:gd name="connsiteY0" fmla="*/ 0 h 3501483"/>
              <a:gd name="connsiteX1" fmla="*/ 2910469 w 4661210"/>
              <a:gd name="connsiteY1" fmla="*/ 1237786 h 3501483"/>
              <a:gd name="connsiteX2" fmla="*/ 4661210 w 4661210"/>
              <a:gd name="connsiteY2" fmla="*/ 3501483 h 3501483"/>
            </a:gdLst>
            <a:ahLst/>
            <a:cxnLst>
              <a:cxn ang="0">
                <a:pos x="connsiteX0" y="connsiteY0"/>
              </a:cxn>
              <a:cxn ang="0">
                <a:pos x="connsiteX1" y="connsiteY1"/>
              </a:cxn>
              <a:cxn ang="0">
                <a:pos x="connsiteX2" y="connsiteY2"/>
              </a:cxn>
            </a:cxnLst>
            <a:rect l="l" t="t" r="r" b="b"/>
            <a:pathLst>
              <a:path w="4661210" h="3501483">
                <a:moveTo>
                  <a:pt x="0" y="0"/>
                </a:moveTo>
                <a:cubicBezTo>
                  <a:pt x="1066800" y="327103"/>
                  <a:pt x="2133601" y="654206"/>
                  <a:pt x="2910469" y="1237786"/>
                </a:cubicBezTo>
                <a:cubicBezTo>
                  <a:pt x="3687337" y="1821367"/>
                  <a:pt x="4174273" y="2661425"/>
                  <a:pt x="4661210" y="350148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Freihandform: Form 11">
            <a:extLst>
              <a:ext uri="{FF2B5EF4-FFF2-40B4-BE49-F238E27FC236}">
                <a16:creationId xmlns:a16="http://schemas.microsoft.com/office/drawing/2014/main" id="{CF1016DC-C72B-4E12-8815-9339A7651DA9}"/>
              </a:ext>
            </a:extLst>
          </p:cNvPr>
          <p:cNvSpPr/>
          <p:nvPr/>
        </p:nvSpPr>
        <p:spPr>
          <a:xfrm>
            <a:off x="2168051" y="1360449"/>
            <a:ext cx="2665141" cy="2430966"/>
          </a:xfrm>
          <a:custGeom>
            <a:avLst/>
            <a:gdLst>
              <a:gd name="connsiteX0" fmla="*/ 0 w 2665141"/>
              <a:gd name="connsiteY0" fmla="*/ 0 h 2430966"/>
              <a:gd name="connsiteX1" fmla="*/ 2665141 w 2665141"/>
              <a:gd name="connsiteY1" fmla="*/ 2430966 h 2430966"/>
            </a:gdLst>
            <a:ahLst/>
            <a:cxnLst>
              <a:cxn ang="0">
                <a:pos x="connsiteX0" y="connsiteY0"/>
              </a:cxn>
              <a:cxn ang="0">
                <a:pos x="connsiteX1" y="connsiteY1"/>
              </a:cxn>
            </a:cxnLst>
            <a:rect l="l" t="t" r="r" b="b"/>
            <a:pathLst>
              <a:path w="2665141" h="2430966">
                <a:moveTo>
                  <a:pt x="0" y="0"/>
                </a:moveTo>
                <a:lnTo>
                  <a:pt x="2665141" y="243096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09B64CBE-CD3E-469A-8624-AB521FBEBA5C}"/>
              </a:ext>
            </a:extLst>
          </p:cNvPr>
          <p:cNvSpPr txBox="1"/>
          <p:nvPr/>
        </p:nvSpPr>
        <p:spPr>
          <a:xfrm>
            <a:off x="2378810" y="1287295"/>
            <a:ext cx="837455" cy="369332"/>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GRT</a:t>
            </a:r>
          </a:p>
        </p:txBody>
      </p:sp>
      <p:sp>
        <p:nvSpPr>
          <p:cNvPr id="2" name="Rechteck 1">
            <a:extLst>
              <a:ext uri="{FF2B5EF4-FFF2-40B4-BE49-F238E27FC236}">
                <a16:creationId xmlns:a16="http://schemas.microsoft.com/office/drawing/2014/main" id="{87323B82-94BC-F8BC-6E42-FEA02D0B7F9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7" name="Gruppieren 66">
            <a:extLst>
              <a:ext uri="{FF2B5EF4-FFF2-40B4-BE49-F238E27FC236}">
                <a16:creationId xmlns:a16="http://schemas.microsoft.com/office/drawing/2014/main" id="{83AFCF78-6C26-4B57-9F57-0C78810F6C72}"/>
              </a:ext>
            </a:extLst>
          </p:cNvPr>
          <p:cNvGrpSpPr/>
          <p:nvPr/>
        </p:nvGrpSpPr>
        <p:grpSpPr>
          <a:xfrm>
            <a:off x="2421373" y="5209613"/>
            <a:ext cx="404640" cy="350640"/>
            <a:chOff x="2421373" y="5209613"/>
            <a:chExt cx="404640" cy="350640"/>
          </a:xfrm>
        </p:grpSpPr>
        <mc:AlternateContent xmlns:mc="http://schemas.openxmlformats.org/markup-compatibility/2006" xmlns:p14="http://schemas.microsoft.com/office/powerpoint/2010/main">
          <mc:Choice Requires="p14">
            <p:contentPart p14:bwMode="auto" r:id="rId2">
              <p14:nvContentPartPr>
                <p14:cNvPr id="64" name="Freihand 63">
                  <a:extLst>
                    <a:ext uri="{FF2B5EF4-FFF2-40B4-BE49-F238E27FC236}">
                      <a16:creationId xmlns:a16="http://schemas.microsoft.com/office/drawing/2014/main" id="{46433411-DE18-42E1-B2DA-5D1F6E6394B0}"/>
                    </a:ext>
                  </a:extLst>
                </p14:cNvPr>
                <p14:cNvContentPartPr/>
                <p14:nvPr/>
              </p14:nvContentPartPr>
              <p14:xfrm>
                <a:off x="2501653" y="5318693"/>
                <a:ext cx="268200" cy="241560"/>
              </p14:xfrm>
            </p:contentPart>
          </mc:Choice>
          <mc:Fallback xmlns="">
            <p:pic>
              <p:nvPicPr>
                <p:cNvPr id="64" name="Freihand 63">
                  <a:extLst>
                    <a:ext uri="{FF2B5EF4-FFF2-40B4-BE49-F238E27FC236}">
                      <a16:creationId xmlns:a16="http://schemas.microsoft.com/office/drawing/2014/main" id="{46433411-DE18-42E1-B2DA-5D1F6E6394B0}"/>
                    </a:ext>
                  </a:extLst>
                </p:cNvPr>
                <p:cNvPicPr/>
                <p:nvPr/>
              </p:nvPicPr>
              <p:blipFill>
                <a:blip r:embed="rId3"/>
                <a:stretch>
                  <a:fillRect/>
                </a:stretch>
              </p:blipFill>
              <p:spPr>
                <a:xfrm>
                  <a:off x="2497333" y="5314373"/>
                  <a:ext cx="2768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5" name="Freihand 64">
                  <a:extLst>
                    <a:ext uri="{FF2B5EF4-FFF2-40B4-BE49-F238E27FC236}">
                      <a16:creationId xmlns:a16="http://schemas.microsoft.com/office/drawing/2014/main" id="{0D261C6C-2309-4FDC-89EB-185B8AE0B4F9}"/>
                    </a:ext>
                  </a:extLst>
                </p14:cNvPr>
                <p14:cNvContentPartPr/>
                <p14:nvPr/>
              </p14:nvContentPartPr>
              <p14:xfrm>
                <a:off x="2517133" y="5355773"/>
                <a:ext cx="248040" cy="113760"/>
              </p14:xfrm>
            </p:contentPart>
          </mc:Choice>
          <mc:Fallback xmlns="">
            <p:pic>
              <p:nvPicPr>
                <p:cNvPr id="65" name="Freihand 64">
                  <a:extLst>
                    <a:ext uri="{FF2B5EF4-FFF2-40B4-BE49-F238E27FC236}">
                      <a16:creationId xmlns:a16="http://schemas.microsoft.com/office/drawing/2014/main" id="{0D261C6C-2309-4FDC-89EB-185B8AE0B4F9}"/>
                    </a:ext>
                  </a:extLst>
                </p:cNvPr>
                <p:cNvPicPr/>
                <p:nvPr/>
              </p:nvPicPr>
              <p:blipFill>
                <a:blip r:embed="rId5"/>
                <a:stretch>
                  <a:fillRect/>
                </a:stretch>
              </p:blipFill>
              <p:spPr>
                <a:xfrm>
                  <a:off x="2512813" y="5351453"/>
                  <a:ext cx="2566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6" name="Freihand 65">
                  <a:extLst>
                    <a:ext uri="{FF2B5EF4-FFF2-40B4-BE49-F238E27FC236}">
                      <a16:creationId xmlns:a16="http://schemas.microsoft.com/office/drawing/2014/main" id="{3D13AB7D-2DEA-423F-A24E-E427A77E26CC}"/>
                    </a:ext>
                  </a:extLst>
                </p14:cNvPr>
                <p14:cNvContentPartPr/>
                <p14:nvPr/>
              </p14:nvContentPartPr>
              <p14:xfrm>
                <a:off x="2421373" y="5209613"/>
                <a:ext cx="404640" cy="11520"/>
              </p14:xfrm>
            </p:contentPart>
          </mc:Choice>
          <mc:Fallback xmlns="">
            <p:pic>
              <p:nvPicPr>
                <p:cNvPr id="66" name="Freihand 65">
                  <a:extLst>
                    <a:ext uri="{FF2B5EF4-FFF2-40B4-BE49-F238E27FC236}">
                      <a16:creationId xmlns:a16="http://schemas.microsoft.com/office/drawing/2014/main" id="{3D13AB7D-2DEA-423F-A24E-E427A77E26CC}"/>
                    </a:ext>
                  </a:extLst>
                </p:cNvPr>
                <p:cNvPicPr/>
                <p:nvPr/>
              </p:nvPicPr>
              <p:blipFill>
                <a:blip r:embed="rId7"/>
                <a:stretch>
                  <a:fillRect/>
                </a:stretch>
              </p:blipFill>
              <p:spPr>
                <a:xfrm>
                  <a:off x="2417053" y="5205293"/>
                  <a:ext cx="413280" cy="20160"/>
                </a:xfrm>
                <a:prstGeom prst="rect">
                  <a:avLst/>
                </a:prstGeom>
              </p:spPr>
            </p:pic>
          </mc:Fallback>
        </mc:AlternateContent>
      </p:grpSp>
      <p:grpSp>
        <p:nvGrpSpPr>
          <p:cNvPr id="90" name="Gruppieren 89">
            <a:extLst>
              <a:ext uri="{FF2B5EF4-FFF2-40B4-BE49-F238E27FC236}">
                <a16:creationId xmlns:a16="http://schemas.microsoft.com/office/drawing/2014/main" id="{A089BE77-1BCE-45C4-B59C-DB9B8B3DCECA}"/>
              </a:ext>
            </a:extLst>
          </p:cNvPr>
          <p:cNvGrpSpPr/>
          <p:nvPr/>
        </p:nvGrpSpPr>
        <p:grpSpPr>
          <a:xfrm>
            <a:off x="145813" y="1087613"/>
            <a:ext cx="10221120" cy="3981240"/>
            <a:chOff x="145813" y="1087613"/>
            <a:chExt cx="10221120" cy="3981240"/>
          </a:xfrm>
        </p:grpSpPr>
        <mc:AlternateContent xmlns:mc="http://schemas.openxmlformats.org/markup-compatibility/2006" xmlns:p14="http://schemas.microsoft.com/office/powerpoint/2010/main">
          <mc:Choice Requires="p14">
            <p:contentPart p14:bwMode="auto" r:id="rId8">
              <p14:nvContentPartPr>
                <p14:cNvPr id="3" name="Freihand 2">
                  <a:extLst>
                    <a:ext uri="{FF2B5EF4-FFF2-40B4-BE49-F238E27FC236}">
                      <a16:creationId xmlns:a16="http://schemas.microsoft.com/office/drawing/2014/main" id="{8E0196DA-673B-4952-B8D4-67FD9E8E8CBE}"/>
                    </a:ext>
                  </a:extLst>
                </p14:cNvPr>
                <p14:cNvContentPartPr/>
                <p14:nvPr/>
              </p14:nvContentPartPr>
              <p14:xfrm>
                <a:off x="829813" y="1594493"/>
                <a:ext cx="4531680" cy="3474360"/>
              </p14:xfrm>
            </p:contentPart>
          </mc:Choice>
          <mc:Fallback xmlns="">
            <p:pic>
              <p:nvPicPr>
                <p:cNvPr id="3" name="Freihand 2">
                  <a:extLst>
                    <a:ext uri="{FF2B5EF4-FFF2-40B4-BE49-F238E27FC236}">
                      <a16:creationId xmlns:a16="http://schemas.microsoft.com/office/drawing/2014/main" id="{8E0196DA-673B-4952-B8D4-67FD9E8E8CBE}"/>
                    </a:ext>
                  </a:extLst>
                </p:cNvPr>
                <p:cNvPicPr/>
                <p:nvPr/>
              </p:nvPicPr>
              <p:blipFill>
                <a:blip r:embed="rId9"/>
                <a:stretch>
                  <a:fillRect/>
                </a:stretch>
              </p:blipFill>
              <p:spPr>
                <a:xfrm>
                  <a:off x="825493" y="1590173"/>
                  <a:ext cx="4540320" cy="3483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6F7A0D6D-9BF9-427E-BC03-14E48117C2ED}"/>
                    </a:ext>
                  </a:extLst>
                </p14:cNvPr>
                <p14:cNvContentPartPr/>
                <p14:nvPr/>
              </p14:nvContentPartPr>
              <p14:xfrm>
                <a:off x="5258893" y="4527413"/>
                <a:ext cx="370800" cy="210600"/>
              </p14:xfrm>
            </p:contentPart>
          </mc:Choice>
          <mc:Fallback xmlns="">
            <p:pic>
              <p:nvPicPr>
                <p:cNvPr id="8" name="Freihand 7">
                  <a:extLst>
                    <a:ext uri="{FF2B5EF4-FFF2-40B4-BE49-F238E27FC236}">
                      <a16:creationId xmlns:a16="http://schemas.microsoft.com/office/drawing/2014/main" id="{6F7A0D6D-9BF9-427E-BC03-14E48117C2ED}"/>
                    </a:ext>
                  </a:extLst>
                </p:cNvPr>
                <p:cNvPicPr/>
                <p:nvPr/>
              </p:nvPicPr>
              <p:blipFill>
                <a:blip r:embed="rId11"/>
                <a:stretch>
                  <a:fillRect/>
                </a:stretch>
              </p:blipFill>
              <p:spPr>
                <a:xfrm>
                  <a:off x="5254573" y="4523093"/>
                  <a:ext cx="3794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8B28B564-32CD-481B-AF1F-4BF03AC3C37B}"/>
                    </a:ext>
                  </a:extLst>
                </p14:cNvPr>
                <p14:cNvContentPartPr/>
                <p14:nvPr/>
              </p14:nvContentPartPr>
              <p14:xfrm>
                <a:off x="5110213" y="4493213"/>
                <a:ext cx="309240" cy="331920"/>
              </p14:xfrm>
            </p:contentPart>
          </mc:Choice>
          <mc:Fallback xmlns="">
            <p:pic>
              <p:nvPicPr>
                <p:cNvPr id="11" name="Freihand 10">
                  <a:extLst>
                    <a:ext uri="{FF2B5EF4-FFF2-40B4-BE49-F238E27FC236}">
                      <a16:creationId xmlns:a16="http://schemas.microsoft.com/office/drawing/2014/main" id="{8B28B564-32CD-481B-AF1F-4BF03AC3C37B}"/>
                    </a:ext>
                  </a:extLst>
                </p:cNvPr>
                <p:cNvPicPr/>
                <p:nvPr/>
              </p:nvPicPr>
              <p:blipFill>
                <a:blip r:embed="rId13"/>
                <a:stretch>
                  <a:fillRect/>
                </a:stretch>
              </p:blipFill>
              <p:spPr>
                <a:xfrm>
                  <a:off x="5105893" y="4488893"/>
                  <a:ext cx="31788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Freihand 13">
                  <a:extLst>
                    <a:ext uri="{FF2B5EF4-FFF2-40B4-BE49-F238E27FC236}">
                      <a16:creationId xmlns:a16="http://schemas.microsoft.com/office/drawing/2014/main" id="{6C3CDDE5-A231-4FBD-BFA4-2CF6CAF4ABD4}"/>
                    </a:ext>
                  </a:extLst>
                </p14:cNvPr>
                <p14:cNvContentPartPr/>
                <p14:nvPr/>
              </p14:nvContentPartPr>
              <p14:xfrm>
                <a:off x="5917693" y="4361453"/>
                <a:ext cx="27720" cy="239400"/>
              </p14:xfrm>
            </p:contentPart>
          </mc:Choice>
          <mc:Fallback xmlns="">
            <p:pic>
              <p:nvPicPr>
                <p:cNvPr id="14" name="Freihand 13">
                  <a:extLst>
                    <a:ext uri="{FF2B5EF4-FFF2-40B4-BE49-F238E27FC236}">
                      <a16:creationId xmlns:a16="http://schemas.microsoft.com/office/drawing/2014/main" id="{6C3CDDE5-A231-4FBD-BFA4-2CF6CAF4ABD4}"/>
                    </a:ext>
                  </a:extLst>
                </p:cNvPr>
                <p:cNvPicPr/>
                <p:nvPr/>
              </p:nvPicPr>
              <p:blipFill>
                <a:blip r:embed="rId15"/>
                <a:stretch>
                  <a:fillRect/>
                </a:stretch>
              </p:blipFill>
              <p:spPr>
                <a:xfrm>
                  <a:off x="5913373" y="4357133"/>
                  <a:ext cx="363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Freihand 14">
                  <a:extLst>
                    <a:ext uri="{FF2B5EF4-FFF2-40B4-BE49-F238E27FC236}">
                      <a16:creationId xmlns:a16="http://schemas.microsoft.com/office/drawing/2014/main" id="{B28E10D1-3F45-426D-8037-4B794856411C}"/>
                    </a:ext>
                  </a:extLst>
                </p14:cNvPr>
                <p14:cNvContentPartPr/>
                <p14:nvPr/>
              </p14:nvContentPartPr>
              <p14:xfrm>
                <a:off x="5747773" y="4277213"/>
                <a:ext cx="371520" cy="102600"/>
              </p14:xfrm>
            </p:contentPart>
          </mc:Choice>
          <mc:Fallback xmlns="">
            <p:pic>
              <p:nvPicPr>
                <p:cNvPr id="15" name="Freihand 14">
                  <a:extLst>
                    <a:ext uri="{FF2B5EF4-FFF2-40B4-BE49-F238E27FC236}">
                      <a16:creationId xmlns:a16="http://schemas.microsoft.com/office/drawing/2014/main" id="{B28E10D1-3F45-426D-8037-4B794856411C}"/>
                    </a:ext>
                  </a:extLst>
                </p:cNvPr>
                <p:cNvPicPr/>
                <p:nvPr/>
              </p:nvPicPr>
              <p:blipFill>
                <a:blip r:embed="rId17"/>
                <a:stretch>
                  <a:fillRect/>
                </a:stretch>
              </p:blipFill>
              <p:spPr>
                <a:xfrm>
                  <a:off x="5743453" y="4272893"/>
                  <a:ext cx="3801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Freihand 15">
                  <a:extLst>
                    <a:ext uri="{FF2B5EF4-FFF2-40B4-BE49-F238E27FC236}">
                      <a16:creationId xmlns:a16="http://schemas.microsoft.com/office/drawing/2014/main" id="{52FD75A6-9FB3-4811-8A42-49106C1C1EEF}"/>
                    </a:ext>
                  </a:extLst>
                </p14:cNvPr>
                <p14:cNvContentPartPr/>
                <p14:nvPr/>
              </p14:nvContentPartPr>
              <p14:xfrm>
                <a:off x="6079693" y="4213133"/>
                <a:ext cx="319320" cy="311760"/>
              </p14:xfrm>
            </p:contentPart>
          </mc:Choice>
          <mc:Fallback xmlns="">
            <p:pic>
              <p:nvPicPr>
                <p:cNvPr id="16" name="Freihand 15">
                  <a:extLst>
                    <a:ext uri="{FF2B5EF4-FFF2-40B4-BE49-F238E27FC236}">
                      <a16:creationId xmlns:a16="http://schemas.microsoft.com/office/drawing/2014/main" id="{52FD75A6-9FB3-4811-8A42-49106C1C1EEF}"/>
                    </a:ext>
                  </a:extLst>
                </p:cNvPr>
                <p:cNvPicPr/>
                <p:nvPr/>
              </p:nvPicPr>
              <p:blipFill>
                <a:blip r:embed="rId19"/>
                <a:stretch>
                  <a:fillRect/>
                </a:stretch>
              </p:blipFill>
              <p:spPr>
                <a:xfrm>
                  <a:off x="6075373" y="4208813"/>
                  <a:ext cx="32796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Freihand 16">
                  <a:extLst>
                    <a:ext uri="{FF2B5EF4-FFF2-40B4-BE49-F238E27FC236}">
                      <a16:creationId xmlns:a16="http://schemas.microsoft.com/office/drawing/2014/main" id="{B396EA2F-14A5-442C-8892-85BBEDA9A8C2}"/>
                    </a:ext>
                  </a:extLst>
                </p14:cNvPr>
                <p14:cNvContentPartPr/>
                <p14:nvPr/>
              </p14:nvContentPartPr>
              <p14:xfrm>
                <a:off x="6252133" y="4338773"/>
                <a:ext cx="115560" cy="120240"/>
              </p14:xfrm>
            </p:contentPart>
          </mc:Choice>
          <mc:Fallback xmlns="">
            <p:pic>
              <p:nvPicPr>
                <p:cNvPr id="17" name="Freihand 16">
                  <a:extLst>
                    <a:ext uri="{FF2B5EF4-FFF2-40B4-BE49-F238E27FC236}">
                      <a16:creationId xmlns:a16="http://schemas.microsoft.com/office/drawing/2014/main" id="{B396EA2F-14A5-442C-8892-85BBEDA9A8C2}"/>
                    </a:ext>
                  </a:extLst>
                </p:cNvPr>
                <p:cNvPicPr/>
                <p:nvPr/>
              </p:nvPicPr>
              <p:blipFill>
                <a:blip r:embed="rId21"/>
                <a:stretch>
                  <a:fillRect/>
                </a:stretch>
              </p:blipFill>
              <p:spPr>
                <a:xfrm>
                  <a:off x="6247813" y="4334453"/>
                  <a:ext cx="1242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Freihand 18">
                  <a:extLst>
                    <a:ext uri="{FF2B5EF4-FFF2-40B4-BE49-F238E27FC236}">
                      <a16:creationId xmlns:a16="http://schemas.microsoft.com/office/drawing/2014/main" id="{C78B46ED-F9E2-4E8F-BC6E-C687F70E4CD7}"/>
                    </a:ext>
                  </a:extLst>
                </p14:cNvPr>
                <p14:cNvContentPartPr/>
                <p14:nvPr/>
              </p14:nvContentPartPr>
              <p14:xfrm>
                <a:off x="2284213" y="1120733"/>
                <a:ext cx="907560" cy="709560"/>
              </p14:xfrm>
            </p:contentPart>
          </mc:Choice>
          <mc:Fallback xmlns="">
            <p:pic>
              <p:nvPicPr>
                <p:cNvPr id="19" name="Freihand 18">
                  <a:extLst>
                    <a:ext uri="{FF2B5EF4-FFF2-40B4-BE49-F238E27FC236}">
                      <a16:creationId xmlns:a16="http://schemas.microsoft.com/office/drawing/2014/main" id="{C78B46ED-F9E2-4E8F-BC6E-C687F70E4CD7}"/>
                    </a:ext>
                  </a:extLst>
                </p:cNvPr>
                <p:cNvPicPr/>
                <p:nvPr/>
              </p:nvPicPr>
              <p:blipFill>
                <a:blip r:embed="rId23"/>
                <a:stretch>
                  <a:fillRect/>
                </a:stretch>
              </p:blipFill>
              <p:spPr>
                <a:xfrm>
                  <a:off x="2279893" y="1116413"/>
                  <a:ext cx="916200" cy="718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C0F563F9-D58E-4D65-85B0-6578F2938D8E}"/>
                    </a:ext>
                  </a:extLst>
                </p14:cNvPr>
                <p14:cNvContentPartPr/>
                <p14:nvPr/>
              </p14:nvContentPartPr>
              <p14:xfrm>
                <a:off x="3237133" y="1292453"/>
                <a:ext cx="326520" cy="310320"/>
              </p14:xfrm>
            </p:contentPart>
          </mc:Choice>
          <mc:Fallback xmlns="">
            <p:pic>
              <p:nvPicPr>
                <p:cNvPr id="20" name="Freihand 19">
                  <a:extLst>
                    <a:ext uri="{FF2B5EF4-FFF2-40B4-BE49-F238E27FC236}">
                      <a16:creationId xmlns:a16="http://schemas.microsoft.com/office/drawing/2014/main" id="{C0F563F9-D58E-4D65-85B0-6578F2938D8E}"/>
                    </a:ext>
                  </a:extLst>
                </p:cNvPr>
                <p:cNvPicPr/>
                <p:nvPr/>
              </p:nvPicPr>
              <p:blipFill>
                <a:blip r:embed="rId25"/>
                <a:stretch>
                  <a:fillRect/>
                </a:stretch>
              </p:blipFill>
              <p:spPr>
                <a:xfrm>
                  <a:off x="3232813" y="1288133"/>
                  <a:ext cx="33516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0A4447BC-A63A-4708-9215-C30BE4DBCB62}"/>
                    </a:ext>
                  </a:extLst>
                </p14:cNvPr>
                <p14:cNvContentPartPr/>
                <p14:nvPr/>
              </p14:nvContentPartPr>
              <p14:xfrm>
                <a:off x="3543493" y="1427813"/>
                <a:ext cx="414720" cy="129960"/>
              </p14:xfrm>
            </p:contentPart>
          </mc:Choice>
          <mc:Fallback xmlns="">
            <p:pic>
              <p:nvPicPr>
                <p:cNvPr id="21" name="Freihand 20">
                  <a:extLst>
                    <a:ext uri="{FF2B5EF4-FFF2-40B4-BE49-F238E27FC236}">
                      <a16:creationId xmlns:a16="http://schemas.microsoft.com/office/drawing/2014/main" id="{0A4447BC-A63A-4708-9215-C30BE4DBCB62}"/>
                    </a:ext>
                  </a:extLst>
                </p:cNvPr>
                <p:cNvPicPr/>
                <p:nvPr/>
              </p:nvPicPr>
              <p:blipFill>
                <a:blip r:embed="rId27"/>
                <a:stretch>
                  <a:fillRect/>
                </a:stretch>
              </p:blipFill>
              <p:spPr>
                <a:xfrm>
                  <a:off x="3539173" y="1423493"/>
                  <a:ext cx="423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619B490F-BEB8-4F91-A5E9-86386C922BFD}"/>
                    </a:ext>
                  </a:extLst>
                </p14:cNvPr>
                <p14:cNvContentPartPr/>
                <p14:nvPr/>
              </p14:nvContentPartPr>
              <p14:xfrm>
                <a:off x="3877573" y="1480373"/>
                <a:ext cx="96120" cy="7920"/>
              </p14:xfrm>
            </p:contentPart>
          </mc:Choice>
          <mc:Fallback xmlns="">
            <p:pic>
              <p:nvPicPr>
                <p:cNvPr id="22" name="Freihand 21">
                  <a:extLst>
                    <a:ext uri="{FF2B5EF4-FFF2-40B4-BE49-F238E27FC236}">
                      <a16:creationId xmlns:a16="http://schemas.microsoft.com/office/drawing/2014/main" id="{619B490F-BEB8-4F91-A5E9-86386C922BFD}"/>
                    </a:ext>
                  </a:extLst>
                </p:cNvPr>
                <p:cNvPicPr/>
                <p:nvPr/>
              </p:nvPicPr>
              <p:blipFill>
                <a:blip r:embed="rId29"/>
                <a:stretch>
                  <a:fillRect/>
                </a:stretch>
              </p:blipFill>
              <p:spPr>
                <a:xfrm>
                  <a:off x="3873253" y="1476053"/>
                  <a:ext cx="1047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812E591F-7228-45AC-A159-B71B0F1A49C5}"/>
                    </a:ext>
                  </a:extLst>
                </p14:cNvPr>
                <p14:cNvContentPartPr/>
                <p14:nvPr/>
              </p14:nvContentPartPr>
              <p14:xfrm>
                <a:off x="4006813" y="1346093"/>
                <a:ext cx="537840" cy="210240"/>
              </p14:xfrm>
            </p:contentPart>
          </mc:Choice>
          <mc:Fallback xmlns="">
            <p:pic>
              <p:nvPicPr>
                <p:cNvPr id="23" name="Freihand 22">
                  <a:extLst>
                    <a:ext uri="{FF2B5EF4-FFF2-40B4-BE49-F238E27FC236}">
                      <a16:creationId xmlns:a16="http://schemas.microsoft.com/office/drawing/2014/main" id="{812E591F-7228-45AC-A159-B71B0F1A49C5}"/>
                    </a:ext>
                  </a:extLst>
                </p:cNvPr>
                <p:cNvPicPr/>
                <p:nvPr/>
              </p:nvPicPr>
              <p:blipFill>
                <a:blip r:embed="rId31"/>
                <a:stretch>
                  <a:fillRect/>
                </a:stretch>
              </p:blipFill>
              <p:spPr>
                <a:xfrm>
                  <a:off x="4002493" y="1341773"/>
                  <a:ext cx="5464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5AE70BCA-AC31-4F6E-8F4C-C456B346591D}"/>
                    </a:ext>
                  </a:extLst>
                </p14:cNvPr>
                <p14:cNvContentPartPr/>
                <p14:nvPr/>
              </p14:nvContentPartPr>
              <p14:xfrm>
                <a:off x="4768933" y="1350773"/>
                <a:ext cx="425160" cy="163080"/>
              </p14:xfrm>
            </p:contentPart>
          </mc:Choice>
          <mc:Fallback xmlns="">
            <p:pic>
              <p:nvPicPr>
                <p:cNvPr id="25" name="Freihand 24">
                  <a:extLst>
                    <a:ext uri="{FF2B5EF4-FFF2-40B4-BE49-F238E27FC236}">
                      <a16:creationId xmlns:a16="http://schemas.microsoft.com/office/drawing/2014/main" id="{5AE70BCA-AC31-4F6E-8F4C-C456B346591D}"/>
                    </a:ext>
                  </a:extLst>
                </p:cNvPr>
                <p:cNvPicPr/>
                <p:nvPr/>
              </p:nvPicPr>
              <p:blipFill>
                <a:blip r:embed="rId33"/>
                <a:stretch>
                  <a:fillRect/>
                </a:stretch>
              </p:blipFill>
              <p:spPr>
                <a:xfrm>
                  <a:off x="4764613" y="1346453"/>
                  <a:ext cx="4338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Freihand 25">
                  <a:extLst>
                    <a:ext uri="{FF2B5EF4-FFF2-40B4-BE49-F238E27FC236}">
                      <a16:creationId xmlns:a16="http://schemas.microsoft.com/office/drawing/2014/main" id="{B66D575C-23D2-4768-969A-BC1AB7EA12AC}"/>
                    </a:ext>
                  </a:extLst>
                </p14:cNvPr>
                <p14:cNvContentPartPr/>
                <p14:nvPr/>
              </p14:nvContentPartPr>
              <p14:xfrm>
                <a:off x="5439253" y="1309013"/>
                <a:ext cx="25560" cy="184680"/>
              </p14:xfrm>
            </p:contentPart>
          </mc:Choice>
          <mc:Fallback xmlns="">
            <p:pic>
              <p:nvPicPr>
                <p:cNvPr id="26" name="Freihand 25">
                  <a:extLst>
                    <a:ext uri="{FF2B5EF4-FFF2-40B4-BE49-F238E27FC236}">
                      <a16:creationId xmlns:a16="http://schemas.microsoft.com/office/drawing/2014/main" id="{B66D575C-23D2-4768-969A-BC1AB7EA12AC}"/>
                    </a:ext>
                  </a:extLst>
                </p:cNvPr>
                <p:cNvPicPr/>
                <p:nvPr/>
              </p:nvPicPr>
              <p:blipFill>
                <a:blip r:embed="rId35"/>
                <a:stretch>
                  <a:fillRect/>
                </a:stretch>
              </p:blipFill>
              <p:spPr>
                <a:xfrm>
                  <a:off x="5434933" y="1304693"/>
                  <a:ext cx="342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Freihand 26">
                  <a:extLst>
                    <a:ext uri="{FF2B5EF4-FFF2-40B4-BE49-F238E27FC236}">
                      <a16:creationId xmlns:a16="http://schemas.microsoft.com/office/drawing/2014/main" id="{F93CAF7D-A846-4DF5-ACEF-3C5658A69377}"/>
                    </a:ext>
                  </a:extLst>
                </p14:cNvPr>
                <p14:cNvContentPartPr/>
                <p14:nvPr/>
              </p14:nvContentPartPr>
              <p14:xfrm>
                <a:off x="5328013" y="1282013"/>
                <a:ext cx="233640" cy="50040"/>
              </p14:xfrm>
            </p:contentPart>
          </mc:Choice>
          <mc:Fallback xmlns="">
            <p:pic>
              <p:nvPicPr>
                <p:cNvPr id="27" name="Freihand 26">
                  <a:extLst>
                    <a:ext uri="{FF2B5EF4-FFF2-40B4-BE49-F238E27FC236}">
                      <a16:creationId xmlns:a16="http://schemas.microsoft.com/office/drawing/2014/main" id="{F93CAF7D-A846-4DF5-ACEF-3C5658A69377}"/>
                    </a:ext>
                  </a:extLst>
                </p:cNvPr>
                <p:cNvPicPr/>
                <p:nvPr/>
              </p:nvPicPr>
              <p:blipFill>
                <a:blip r:embed="rId37"/>
                <a:stretch>
                  <a:fillRect/>
                </a:stretch>
              </p:blipFill>
              <p:spPr>
                <a:xfrm>
                  <a:off x="5323693" y="1277693"/>
                  <a:ext cx="2422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Freihand 27">
                  <a:extLst>
                    <a:ext uri="{FF2B5EF4-FFF2-40B4-BE49-F238E27FC236}">
                      <a16:creationId xmlns:a16="http://schemas.microsoft.com/office/drawing/2014/main" id="{72BD48C8-FD5C-4B2A-BA40-7E8049B317DB}"/>
                    </a:ext>
                  </a:extLst>
                </p14:cNvPr>
                <p14:cNvContentPartPr/>
                <p14:nvPr/>
              </p14:nvContentPartPr>
              <p14:xfrm>
                <a:off x="5535373" y="1386773"/>
                <a:ext cx="53280" cy="136800"/>
              </p14:xfrm>
            </p:contentPart>
          </mc:Choice>
          <mc:Fallback xmlns="">
            <p:pic>
              <p:nvPicPr>
                <p:cNvPr id="28" name="Freihand 27">
                  <a:extLst>
                    <a:ext uri="{FF2B5EF4-FFF2-40B4-BE49-F238E27FC236}">
                      <a16:creationId xmlns:a16="http://schemas.microsoft.com/office/drawing/2014/main" id="{72BD48C8-FD5C-4B2A-BA40-7E8049B317DB}"/>
                    </a:ext>
                  </a:extLst>
                </p:cNvPr>
                <p:cNvPicPr/>
                <p:nvPr/>
              </p:nvPicPr>
              <p:blipFill>
                <a:blip r:embed="rId39"/>
                <a:stretch>
                  <a:fillRect/>
                </a:stretch>
              </p:blipFill>
              <p:spPr>
                <a:xfrm>
                  <a:off x="5531053" y="1382453"/>
                  <a:ext cx="619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Freihand 28">
                  <a:extLst>
                    <a:ext uri="{FF2B5EF4-FFF2-40B4-BE49-F238E27FC236}">
                      <a16:creationId xmlns:a16="http://schemas.microsoft.com/office/drawing/2014/main" id="{6B979F34-82BF-4AC0-945F-C895B5F25636}"/>
                    </a:ext>
                  </a:extLst>
                </p14:cNvPr>
                <p14:cNvContentPartPr/>
                <p14:nvPr/>
              </p14:nvContentPartPr>
              <p14:xfrm>
                <a:off x="5618533" y="1393613"/>
                <a:ext cx="292680" cy="82080"/>
              </p14:xfrm>
            </p:contentPart>
          </mc:Choice>
          <mc:Fallback xmlns="">
            <p:pic>
              <p:nvPicPr>
                <p:cNvPr id="29" name="Freihand 28">
                  <a:extLst>
                    <a:ext uri="{FF2B5EF4-FFF2-40B4-BE49-F238E27FC236}">
                      <a16:creationId xmlns:a16="http://schemas.microsoft.com/office/drawing/2014/main" id="{6B979F34-82BF-4AC0-945F-C895B5F25636}"/>
                    </a:ext>
                  </a:extLst>
                </p:cNvPr>
                <p:cNvPicPr/>
                <p:nvPr/>
              </p:nvPicPr>
              <p:blipFill>
                <a:blip r:embed="rId41"/>
                <a:stretch>
                  <a:fillRect/>
                </a:stretch>
              </p:blipFill>
              <p:spPr>
                <a:xfrm>
                  <a:off x="5614213" y="1389293"/>
                  <a:ext cx="301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Freihand 29">
                  <a:extLst>
                    <a:ext uri="{FF2B5EF4-FFF2-40B4-BE49-F238E27FC236}">
                      <a16:creationId xmlns:a16="http://schemas.microsoft.com/office/drawing/2014/main" id="{8D363F77-3671-46A4-AEAB-73975E2E1D56}"/>
                    </a:ext>
                  </a:extLst>
                </p14:cNvPr>
                <p14:cNvContentPartPr/>
                <p14:nvPr/>
              </p14:nvContentPartPr>
              <p14:xfrm>
                <a:off x="5912293" y="1369493"/>
                <a:ext cx="122040" cy="90000"/>
              </p14:xfrm>
            </p:contentPart>
          </mc:Choice>
          <mc:Fallback xmlns="">
            <p:pic>
              <p:nvPicPr>
                <p:cNvPr id="30" name="Freihand 29">
                  <a:extLst>
                    <a:ext uri="{FF2B5EF4-FFF2-40B4-BE49-F238E27FC236}">
                      <a16:creationId xmlns:a16="http://schemas.microsoft.com/office/drawing/2014/main" id="{8D363F77-3671-46A4-AEAB-73975E2E1D56}"/>
                    </a:ext>
                  </a:extLst>
                </p:cNvPr>
                <p:cNvPicPr/>
                <p:nvPr/>
              </p:nvPicPr>
              <p:blipFill>
                <a:blip r:embed="rId43"/>
                <a:stretch>
                  <a:fillRect/>
                </a:stretch>
              </p:blipFill>
              <p:spPr>
                <a:xfrm>
                  <a:off x="5907973" y="1365173"/>
                  <a:ext cx="1306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Freihand 30">
                  <a:extLst>
                    <a:ext uri="{FF2B5EF4-FFF2-40B4-BE49-F238E27FC236}">
                      <a16:creationId xmlns:a16="http://schemas.microsoft.com/office/drawing/2014/main" id="{E23F1E60-3D98-4EE9-84A0-51530F37C6C6}"/>
                    </a:ext>
                  </a:extLst>
                </p14:cNvPr>
                <p14:cNvContentPartPr/>
                <p14:nvPr/>
              </p14:nvContentPartPr>
              <p14:xfrm>
                <a:off x="6081133" y="1222973"/>
                <a:ext cx="130320" cy="334080"/>
              </p14:xfrm>
            </p:contentPart>
          </mc:Choice>
          <mc:Fallback xmlns="">
            <p:pic>
              <p:nvPicPr>
                <p:cNvPr id="31" name="Freihand 30">
                  <a:extLst>
                    <a:ext uri="{FF2B5EF4-FFF2-40B4-BE49-F238E27FC236}">
                      <a16:creationId xmlns:a16="http://schemas.microsoft.com/office/drawing/2014/main" id="{E23F1E60-3D98-4EE9-84A0-51530F37C6C6}"/>
                    </a:ext>
                  </a:extLst>
                </p:cNvPr>
                <p:cNvPicPr/>
                <p:nvPr/>
              </p:nvPicPr>
              <p:blipFill>
                <a:blip r:embed="rId45"/>
                <a:stretch>
                  <a:fillRect/>
                </a:stretch>
              </p:blipFill>
              <p:spPr>
                <a:xfrm>
                  <a:off x="6076813" y="1218653"/>
                  <a:ext cx="13896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E79A3C9D-E8A5-41C8-8595-8C0453E70B55}"/>
                    </a:ext>
                  </a:extLst>
                </p14:cNvPr>
                <p14:cNvContentPartPr/>
                <p14:nvPr/>
              </p14:nvContentPartPr>
              <p14:xfrm>
                <a:off x="6185173" y="1360493"/>
                <a:ext cx="554040" cy="78120"/>
              </p14:xfrm>
            </p:contentPart>
          </mc:Choice>
          <mc:Fallback xmlns="">
            <p:pic>
              <p:nvPicPr>
                <p:cNvPr id="32" name="Freihand 31">
                  <a:extLst>
                    <a:ext uri="{FF2B5EF4-FFF2-40B4-BE49-F238E27FC236}">
                      <a16:creationId xmlns:a16="http://schemas.microsoft.com/office/drawing/2014/main" id="{E79A3C9D-E8A5-41C8-8595-8C0453E70B55}"/>
                    </a:ext>
                  </a:extLst>
                </p:cNvPr>
                <p:cNvPicPr/>
                <p:nvPr/>
              </p:nvPicPr>
              <p:blipFill>
                <a:blip r:embed="rId47"/>
                <a:stretch>
                  <a:fillRect/>
                </a:stretch>
              </p:blipFill>
              <p:spPr>
                <a:xfrm>
                  <a:off x="6180853" y="1356173"/>
                  <a:ext cx="5626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AAF3016C-17B5-46FA-88DF-E6BC9B7131D5}"/>
                    </a:ext>
                  </a:extLst>
                </p14:cNvPr>
                <p14:cNvContentPartPr/>
                <p14:nvPr/>
              </p14:nvContentPartPr>
              <p14:xfrm>
                <a:off x="6756853" y="1253213"/>
                <a:ext cx="378720" cy="217440"/>
              </p14:xfrm>
            </p:contentPart>
          </mc:Choice>
          <mc:Fallback xmlns="">
            <p:pic>
              <p:nvPicPr>
                <p:cNvPr id="33" name="Freihand 32">
                  <a:extLst>
                    <a:ext uri="{FF2B5EF4-FFF2-40B4-BE49-F238E27FC236}">
                      <a16:creationId xmlns:a16="http://schemas.microsoft.com/office/drawing/2014/main" id="{AAF3016C-17B5-46FA-88DF-E6BC9B7131D5}"/>
                    </a:ext>
                  </a:extLst>
                </p:cNvPr>
                <p:cNvPicPr/>
                <p:nvPr/>
              </p:nvPicPr>
              <p:blipFill>
                <a:blip r:embed="rId49"/>
                <a:stretch>
                  <a:fillRect/>
                </a:stretch>
              </p:blipFill>
              <p:spPr>
                <a:xfrm>
                  <a:off x="6752533" y="1248893"/>
                  <a:ext cx="3873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943C111E-6E8E-4CEB-921C-1F9DDFD595EC}"/>
                    </a:ext>
                  </a:extLst>
                </p14:cNvPr>
                <p14:cNvContentPartPr/>
                <p14:nvPr/>
              </p14:nvContentPartPr>
              <p14:xfrm>
                <a:off x="7148893" y="1293173"/>
                <a:ext cx="51120" cy="73800"/>
              </p14:xfrm>
            </p:contentPart>
          </mc:Choice>
          <mc:Fallback xmlns="">
            <p:pic>
              <p:nvPicPr>
                <p:cNvPr id="34" name="Freihand 33">
                  <a:extLst>
                    <a:ext uri="{FF2B5EF4-FFF2-40B4-BE49-F238E27FC236}">
                      <a16:creationId xmlns:a16="http://schemas.microsoft.com/office/drawing/2014/main" id="{943C111E-6E8E-4CEB-921C-1F9DDFD595EC}"/>
                    </a:ext>
                  </a:extLst>
                </p:cNvPr>
                <p:cNvPicPr/>
                <p:nvPr/>
              </p:nvPicPr>
              <p:blipFill>
                <a:blip r:embed="rId51"/>
                <a:stretch>
                  <a:fillRect/>
                </a:stretch>
              </p:blipFill>
              <p:spPr>
                <a:xfrm>
                  <a:off x="7144573" y="1288853"/>
                  <a:ext cx="597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A43C5149-AFFE-489F-B9BF-AF5607120A43}"/>
                    </a:ext>
                  </a:extLst>
                </p14:cNvPr>
                <p14:cNvContentPartPr/>
                <p14:nvPr/>
              </p14:nvContentPartPr>
              <p14:xfrm>
                <a:off x="7166893" y="1377413"/>
                <a:ext cx="318960" cy="77040"/>
              </p14:xfrm>
            </p:contentPart>
          </mc:Choice>
          <mc:Fallback xmlns="">
            <p:pic>
              <p:nvPicPr>
                <p:cNvPr id="35" name="Freihand 34">
                  <a:extLst>
                    <a:ext uri="{FF2B5EF4-FFF2-40B4-BE49-F238E27FC236}">
                      <a16:creationId xmlns:a16="http://schemas.microsoft.com/office/drawing/2014/main" id="{A43C5149-AFFE-489F-B9BF-AF5607120A43}"/>
                    </a:ext>
                  </a:extLst>
                </p:cNvPr>
                <p:cNvPicPr/>
                <p:nvPr/>
              </p:nvPicPr>
              <p:blipFill>
                <a:blip r:embed="rId53"/>
                <a:stretch>
                  <a:fillRect/>
                </a:stretch>
              </p:blipFill>
              <p:spPr>
                <a:xfrm>
                  <a:off x="7162573" y="1373093"/>
                  <a:ext cx="3276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ADA4DE9D-B2EF-4F70-908D-5249A28403A7}"/>
                    </a:ext>
                  </a:extLst>
                </p14:cNvPr>
                <p14:cNvContentPartPr/>
                <p14:nvPr/>
              </p14:nvContentPartPr>
              <p14:xfrm>
                <a:off x="7689613" y="1380653"/>
                <a:ext cx="233640" cy="8280"/>
              </p14:xfrm>
            </p:contentPart>
          </mc:Choice>
          <mc:Fallback xmlns="">
            <p:pic>
              <p:nvPicPr>
                <p:cNvPr id="36" name="Freihand 35">
                  <a:extLst>
                    <a:ext uri="{FF2B5EF4-FFF2-40B4-BE49-F238E27FC236}">
                      <a16:creationId xmlns:a16="http://schemas.microsoft.com/office/drawing/2014/main" id="{ADA4DE9D-B2EF-4F70-908D-5249A28403A7}"/>
                    </a:ext>
                  </a:extLst>
                </p:cNvPr>
                <p:cNvPicPr/>
                <p:nvPr/>
              </p:nvPicPr>
              <p:blipFill>
                <a:blip r:embed="rId55"/>
                <a:stretch>
                  <a:fillRect/>
                </a:stretch>
              </p:blipFill>
              <p:spPr>
                <a:xfrm>
                  <a:off x="7685293" y="1376333"/>
                  <a:ext cx="242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84FF2CD8-12DC-424B-A87F-B653BAF6C696}"/>
                    </a:ext>
                  </a:extLst>
                </p14:cNvPr>
                <p14:cNvContentPartPr/>
                <p14:nvPr/>
              </p14:nvContentPartPr>
              <p14:xfrm>
                <a:off x="7700413" y="1407653"/>
                <a:ext cx="222840" cy="11880"/>
              </p14:xfrm>
            </p:contentPart>
          </mc:Choice>
          <mc:Fallback xmlns="">
            <p:pic>
              <p:nvPicPr>
                <p:cNvPr id="37" name="Freihand 36">
                  <a:extLst>
                    <a:ext uri="{FF2B5EF4-FFF2-40B4-BE49-F238E27FC236}">
                      <a16:creationId xmlns:a16="http://schemas.microsoft.com/office/drawing/2014/main" id="{84FF2CD8-12DC-424B-A87F-B653BAF6C696}"/>
                    </a:ext>
                  </a:extLst>
                </p:cNvPr>
                <p:cNvPicPr/>
                <p:nvPr/>
              </p:nvPicPr>
              <p:blipFill>
                <a:blip r:embed="rId57"/>
                <a:stretch>
                  <a:fillRect/>
                </a:stretch>
              </p:blipFill>
              <p:spPr>
                <a:xfrm>
                  <a:off x="7696093" y="1403333"/>
                  <a:ext cx="2314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166B2AA1-9CA1-45B2-8D1D-6F5E38FDC5B0}"/>
                    </a:ext>
                  </a:extLst>
                </p14:cNvPr>
                <p14:cNvContentPartPr/>
                <p14:nvPr/>
              </p14:nvContentPartPr>
              <p14:xfrm>
                <a:off x="8114773" y="1246733"/>
                <a:ext cx="155160" cy="171360"/>
              </p14:xfrm>
            </p:contentPart>
          </mc:Choice>
          <mc:Fallback xmlns="">
            <p:pic>
              <p:nvPicPr>
                <p:cNvPr id="38" name="Freihand 37">
                  <a:extLst>
                    <a:ext uri="{FF2B5EF4-FFF2-40B4-BE49-F238E27FC236}">
                      <a16:creationId xmlns:a16="http://schemas.microsoft.com/office/drawing/2014/main" id="{166B2AA1-9CA1-45B2-8D1D-6F5E38FDC5B0}"/>
                    </a:ext>
                  </a:extLst>
                </p:cNvPr>
                <p:cNvPicPr/>
                <p:nvPr/>
              </p:nvPicPr>
              <p:blipFill>
                <a:blip r:embed="rId59"/>
                <a:stretch>
                  <a:fillRect/>
                </a:stretch>
              </p:blipFill>
              <p:spPr>
                <a:xfrm>
                  <a:off x="8110453" y="1242413"/>
                  <a:ext cx="1638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E923771D-B291-4470-941E-E69944DEEAA6}"/>
                    </a:ext>
                  </a:extLst>
                </p14:cNvPr>
                <p14:cNvContentPartPr/>
                <p14:nvPr/>
              </p14:nvContentPartPr>
              <p14:xfrm>
                <a:off x="8239333" y="1208213"/>
                <a:ext cx="324720" cy="210960"/>
              </p14:xfrm>
            </p:contentPart>
          </mc:Choice>
          <mc:Fallback xmlns="">
            <p:pic>
              <p:nvPicPr>
                <p:cNvPr id="39" name="Freihand 38">
                  <a:extLst>
                    <a:ext uri="{FF2B5EF4-FFF2-40B4-BE49-F238E27FC236}">
                      <a16:creationId xmlns:a16="http://schemas.microsoft.com/office/drawing/2014/main" id="{E923771D-B291-4470-941E-E69944DEEAA6}"/>
                    </a:ext>
                  </a:extLst>
                </p:cNvPr>
                <p:cNvPicPr/>
                <p:nvPr/>
              </p:nvPicPr>
              <p:blipFill>
                <a:blip r:embed="rId61"/>
                <a:stretch>
                  <a:fillRect/>
                </a:stretch>
              </p:blipFill>
              <p:spPr>
                <a:xfrm>
                  <a:off x="8235013" y="1203893"/>
                  <a:ext cx="3333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3ADAA554-625C-47DF-BD37-7B8905A61ECD}"/>
                    </a:ext>
                  </a:extLst>
                </p14:cNvPr>
                <p14:cNvContentPartPr/>
                <p14:nvPr/>
              </p14:nvContentPartPr>
              <p14:xfrm>
                <a:off x="8530213" y="1217573"/>
                <a:ext cx="105480" cy="83520"/>
              </p14:xfrm>
            </p:contentPart>
          </mc:Choice>
          <mc:Fallback xmlns="">
            <p:pic>
              <p:nvPicPr>
                <p:cNvPr id="40" name="Freihand 39">
                  <a:extLst>
                    <a:ext uri="{FF2B5EF4-FFF2-40B4-BE49-F238E27FC236}">
                      <a16:creationId xmlns:a16="http://schemas.microsoft.com/office/drawing/2014/main" id="{3ADAA554-625C-47DF-BD37-7B8905A61ECD}"/>
                    </a:ext>
                  </a:extLst>
                </p:cNvPr>
                <p:cNvPicPr/>
                <p:nvPr/>
              </p:nvPicPr>
              <p:blipFill>
                <a:blip r:embed="rId63"/>
                <a:stretch>
                  <a:fillRect/>
                </a:stretch>
              </p:blipFill>
              <p:spPr>
                <a:xfrm>
                  <a:off x="8525893" y="1213253"/>
                  <a:ext cx="1141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7389117F-1266-4088-81CC-D6B71A489D12}"/>
                    </a:ext>
                  </a:extLst>
                </p14:cNvPr>
                <p14:cNvContentPartPr/>
                <p14:nvPr/>
              </p14:nvContentPartPr>
              <p14:xfrm>
                <a:off x="8575933" y="1297133"/>
                <a:ext cx="538200" cy="206640"/>
              </p14:xfrm>
            </p:contentPart>
          </mc:Choice>
          <mc:Fallback xmlns="">
            <p:pic>
              <p:nvPicPr>
                <p:cNvPr id="41" name="Freihand 40">
                  <a:extLst>
                    <a:ext uri="{FF2B5EF4-FFF2-40B4-BE49-F238E27FC236}">
                      <a16:creationId xmlns:a16="http://schemas.microsoft.com/office/drawing/2014/main" id="{7389117F-1266-4088-81CC-D6B71A489D12}"/>
                    </a:ext>
                  </a:extLst>
                </p:cNvPr>
                <p:cNvPicPr/>
                <p:nvPr/>
              </p:nvPicPr>
              <p:blipFill>
                <a:blip r:embed="rId65"/>
                <a:stretch>
                  <a:fillRect/>
                </a:stretch>
              </p:blipFill>
              <p:spPr>
                <a:xfrm>
                  <a:off x="8571613" y="1292813"/>
                  <a:ext cx="5468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94351D41-0C41-490A-9ACE-5676E092A0DF}"/>
                    </a:ext>
                  </a:extLst>
                </p14:cNvPr>
                <p14:cNvContentPartPr/>
                <p14:nvPr/>
              </p14:nvContentPartPr>
              <p14:xfrm>
                <a:off x="9220333" y="1216853"/>
                <a:ext cx="591120" cy="149760"/>
              </p14:xfrm>
            </p:contentPart>
          </mc:Choice>
          <mc:Fallback xmlns="">
            <p:pic>
              <p:nvPicPr>
                <p:cNvPr id="42" name="Freihand 41">
                  <a:extLst>
                    <a:ext uri="{FF2B5EF4-FFF2-40B4-BE49-F238E27FC236}">
                      <a16:creationId xmlns:a16="http://schemas.microsoft.com/office/drawing/2014/main" id="{94351D41-0C41-490A-9ACE-5676E092A0DF}"/>
                    </a:ext>
                  </a:extLst>
                </p:cNvPr>
                <p:cNvPicPr/>
                <p:nvPr/>
              </p:nvPicPr>
              <p:blipFill>
                <a:blip r:embed="rId67"/>
                <a:stretch>
                  <a:fillRect/>
                </a:stretch>
              </p:blipFill>
              <p:spPr>
                <a:xfrm>
                  <a:off x="9216013" y="1212533"/>
                  <a:ext cx="5997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Freihand 44">
                  <a:extLst>
                    <a:ext uri="{FF2B5EF4-FFF2-40B4-BE49-F238E27FC236}">
                      <a16:creationId xmlns:a16="http://schemas.microsoft.com/office/drawing/2014/main" id="{B21EDA8A-39C5-4C33-8AF1-AB7BBFB94144}"/>
                    </a:ext>
                  </a:extLst>
                </p14:cNvPr>
                <p14:cNvContentPartPr/>
                <p14:nvPr/>
              </p14:nvContentPartPr>
              <p14:xfrm>
                <a:off x="10121773" y="1188413"/>
                <a:ext cx="221400" cy="180720"/>
              </p14:xfrm>
            </p:contentPart>
          </mc:Choice>
          <mc:Fallback xmlns="">
            <p:pic>
              <p:nvPicPr>
                <p:cNvPr id="45" name="Freihand 44">
                  <a:extLst>
                    <a:ext uri="{FF2B5EF4-FFF2-40B4-BE49-F238E27FC236}">
                      <a16:creationId xmlns:a16="http://schemas.microsoft.com/office/drawing/2014/main" id="{B21EDA8A-39C5-4C33-8AF1-AB7BBFB94144}"/>
                    </a:ext>
                  </a:extLst>
                </p:cNvPr>
                <p:cNvPicPr/>
                <p:nvPr/>
              </p:nvPicPr>
              <p:blipFill>
                <a:blip r:embed="rId69"/>
                <a:stretch>
                  <a:fillRect/>
                </a:stretch>
              </p:blipFill>
              <p:spPr>
                <a:xfrm>
                  <a:off x="10117453" y="1184093"/>
                  <a:ext cx="2300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Freihand 45">
                  <a:extLst>
                    <a:ext uri="{FF2B5EF4-FFF2-40B4-BE49-F238E27FC236}">
                      <a16:creationId xmlns:a16="http://schemas.microsoft.com/office/drawing/2014/main" id="{9C3E9923-22C5-4483-9518-13DE5366470E}"/>
                    </a:ext>
                  </a:extLst>
                </p14:cNvPr>
                <p14:cNvContentPartPr/>
                <p14:nvPr/>
              </p14:nvContentPartPr>
              <p14:xfrm>
                <a:off x="10227613" y="1319813"/>
                <a:ext cx="139320" cy="118800"/>
              </p14:xfrm>
            </p:contentPart>
          </mc:Choice>
          <mc:Fallback xmlns="">
            <p:pic>
              <p:nvPicPr>
                <p:cNvPr id="46" name="Freihand 45">
                  <a:extLst>
                    <a:ext uri="{FF2B5EF4-FFF2-40B4-BE49-F238E27FC236}">
                      <a16:creationId xmlns:a16="http://schemas.microsoft.com/office/drawing/2014/main" id="{9C3E9923-22C5-4483-9518-13DE5366470E}"/>
                    </a:ext>
                  </a:extLst>
                </p:cNvPr>
                <p:cNvPicPr/>
                <p:nvPr/>
              </p:nvPicPr>
              <p:blipFill>
                <a:blip r:embed="rId71"/>
                <a:stretch>
                  <a:fillRect/>
                </a:stretch>
              </p:blipFill>
              <p:spPr>
                <a:xfrm>
                  <a:off x="10223293" y="1315493"/>
                  <a:ext cx="1479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ECF87F5C-7FAD-414A-9286-3A1E561C605C}"/>
                    </a:ext>
                  </a:extLst>
                </p14:cNvPr>
                <p14:cNvContentPartPr/>
                <p14:nvPr/>
              </p14:nvContentPartPr>
              <p14:xfrm>
                <a:off x="9859333" y="1174733"/>
                <a:ext cx="45000" cy="185400"/>
              </p14:xfrm>
            </p:contentPart>
          </mc:Choice>
          <mc:Fallback xmlns="">
            <p:pic>
              <p:nvPicPr>
                <p:cNvPr id="48" name="Freihand 47">
                  <a:extLst>
                    <a:ext uri="{FF2B5EF4-FFF2-40B4-BE49-F238E27FC236}">
                      <a16:creationId xmlns:a16="http://schemas.microsoft.com/office/drawing/2014/main" id="{ECF87F5C-7FAD-414A-9286-3A1E561C605C}"/>
                    </a:ext>
                  </a:extLst>
                </p:cNvPr>
                <p:cNvPicPr/>
                <p:nvPr/>
              </p:nvPicPr>
              <p:blipFill>
                <a:blip r:embed="rId73"/>
                <a:stretch>
                  <a:fillRect/>
                </a:stretch>
              </p:blipFill>
              <p:spPr>
                <a:xfrm>
                  <a:off x="9855013" y="1170413"/>
                  <a:ext cx="536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4C88EC59-764F-49E9-93AE-696799FAB1C5}"/>
                    </a:ext>
                  </a:extLst>
                </p14:cNvPr>
                <p14:cNvContentPartPr/>
                <p14:nvPr/>
              </p14:nvContentPartPr>
              <p14:xfrm>
                <a:off x="9733693" y="1087613"/>
                <a:ext cx="408240" cy="44640"/>
              </p14:xfrm>
            </p:contentPart>
          </mc:Choice>
          <mc:Fallback xmlns="">
            <p:pic>
              <p:nvPicPr>
                <p:cNvPr id="49" name="Freihand 48">
                  <a:extLst>
                    <a:ext uri="{FF2B5EF4-FFF2-40B4-BE49-F238E27FC236}">
                      <a16:creationId xmlns:a16="http://schemas.microsoft.com/office/drawing/2014/main" id="{4C88EC59-764F-49E9-93AE-696799FAB1C5}"/>
                    </a:ext>
                  </a:extLst>
                </p:cNvPr>
                <p:cNvPicPr/>
                <p:nvPr/>
              </p:nvPicPr>
              <p:blipFill>
                <a:blip r:embed="rId75"/>
                <a:stretch>
                  <a:fillRect/>
                </a:stretch>
              </p:blipFill>
              <p:spPr>
                <a:xfrm>
                  <a:off x="9729373" y="1083293"/>
                  <a:ext cx="4168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3" name="Freihand 52">
                  <a:extLst>
                    <a:ext uri="{FF2B5EF4-FFF2-40B4-BE49-F238E27FC236}">
                      <a16:creationId xmlns:a16="http://schemas.microsoft.com/office/drawing/2014/main" id="{E7865E0A-CD15-4A6E-8DDD-0B8ED11C48FD}"/>
                    </a:ext>
                  </a:extLst>
                </p14:cNvPr>
                <p14:cNvContentPartPr/>
                <p14:nvPr/>
              </p14:nvContentPartPr>
              <p14:xfrm>
                <a:off x="3580213" y="2699333"/>
                <a:ext cx="45360" cy="78480"/>
              </p14:xfrm>
            </p:contentPart>
          </mc:Choice>
          <mc:Fallback xmlns="">
            <p:pic>
              <p:nvPicPr>
                <p:cNvPr id="53" name="Freihand 52">
                  <a:extLst>
                    <a:ext uri="{FF2B5EF4-FFF2-40B4-BE49-F238E27FC236}">
                      <a16:creationId xmlns:a16="http://schemas.microsoft.com/office/drawing/2014/main" id="{E7865E0A-CD15-4A6E-8DDD-0B8ED11C48FD}"/>
                    </a:ext>
                  </a:extLst>
                </p:cNvPr>
                <p:cNvPicPr/>
                <p:nvPr/>
              </p:nvPicPr>
              <p:blipFill>
                <a:blip r:embed="rId77"/>
                <a:stretch>
                  <a:fillRect/>
                </a:stretch>
              </p:blipFill>
              <p:spPr>
                <a:xfrm>
                  <a:off x="3575893" y="2695013"/>
                  <a:ext cx="54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4" name="Freihand 53">
                  <a:extLst>
                    <a:ext uri="{FF2B5EF4-FFF2-40B4-BE49-F238E27FC236}">
                      <a16:creationId xmlns:a16="http://schemas.microsoft.com/office/drawing/2014/main" id="{977EE7AB-7EE9-4113-8D59-00D84475E6F7}"/>
                    </a:ext>
                  </a:extLst>
                </p14:cNvPr>
                <p14:cNvContentPartPr/>
                <p14:nvPr/>
              </p14:nvContentPartPr>
              <p14:xfrm>
                <a:off x="3951373" y="2998133"/>
                <a:ext cx="61920" cy="108720"/>
              </p14:xfrm>
            </p:contentPart>
          </mc:Choice>
          <mc:Fallback xmlns="">
            <p:pic>
              <p:nvPicPr>
                <p:cNvPr id="54" name="Freihand 53">
                  <a:extLst>
                    <a:ext uri="{FF2B5EF4-FFF2-40B4-BE49-F238E27FC236}">
                      <a16:creationId xmlns:a16="http://schemas.microsoft.com/office/drawing/2014/main" id="{977EE7AB-7EE9-4113-8D59-00D84475E6F7}"/>
                    </a:ext>
                  </a:extLst>
                </p:cNvPr>
                <p:cNvPicPr/>
                <p:nvPr/>
              </p:nvPicPr>
              <p:blipFill>
                <a:blip r:embed="rId79"/>
                <a:stretch>
                  <a:fillRect/>
                </a:stretch>
              </p:blipFill>
              <p:spPr>
                <a:xfrm>
                  <a:off x="3947053" y="2993813"/>
                  <a:ext cx="705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5" name="Freihand 54">
                  <a:extLst>
                    <a:ext uri="{FF2B5EF4-FFF2-40B4-BE49-F238E27FC236}">
                      <a16:creationId xmlns:a16="http://schemas.microsoft.com/office/drawing/2014/main" id="{2DBB6A4E-1701-4CEC-A1C1-1C047B85D74C}"/>
                    </a:ext>
                  </a:extLst>
                </p14:cNvPr>
                <p14:cNvContentPartPr/>
                <p14:nvPr/>
              </p14:nvContentPartPr>
              <p14:xfrm>
                <a:off x="4507573" y="3659093"/>
                <a:ext cx="27360" cy="19800"/>
              </p14:xfrm>
            </p:contentPart>
          </mc:Choice>
          <mc:Fallback xmlns="">
            <p:pic>
              <p:nvPicPr>
                <p:cNvPr id="55" name="Freihand 54">
                  <a:extLst>
                    <a:ext uri="{FF2B5EF4-FFF2-40B4-BE49-F238E27FC236}">
                      <a16:creationId xmlns:a16="http://schemas.microsoft.com/office/drawing/2014/main" id="{2DBB6A4E-1701-4CEC-A1C1-1C047B85D74C}"/>
                    </a:ext>
                  </a:extLst>
                </p:cNvPr>
                <p:cNvPicPr/>
                <p:nvPr/>
              </p:nvPicPr>
              <p:blipFill>
                <a:blip r:embed="rId81"/>
                <a:stretch>
                  <a:fillRect/>
                </a:stretch>
              </p:blipFill>
              <p:spPr>
                <a:xfrm>
                  <a:off x="4503253" y="3654773"/>
                  <a:ext cx="360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6" name="Freihand 55">
                  <a:extLst>
                    <a:ext uri="{FF2B5EF4-FFF2-40B4-BE49-F238E27FC236}">
                      <a16:creationId xmlns:a16="http://schemas.microsoft.com/office/drawing/2014/main" id="{6319847F-1D59-4693-AE25-F5A526B51C37}"/>
                    </a:ext>
                  </a:extLst>
                </p14:cNvPr>
                <p14:cNvContentPartPr/>
                <p14:nvPr/>
              </p14:nvContentPartPr>
              <p14:xfrm>
                <a:off x="4831213" y="3939893"/>
                <a:ext cx="2520" cy="30600"/>
              </p14:xfrm>
            </p:contentPart>
          </mc:Choice>
          <mc:Fallback xmlns="">
            <p:pic>
              <p:nvPicPr>
                <p:cNvPr id="56" name="Freihand 55">
                  <a:extLst>
                    <a:ext uri="{FF2B5EF4-FFF2-40B4-BE49-F238E27FC236}">
                      <a16:creationId xmlns:a16="http://schemas.microsoft.com/office/drawing/2014/main" id="{6319847F-1D59-4693-AE25-F5A526B51C37}"/>
                    </a:ext>
                  </a:extLst>
                </p:cNvPr>
                <p:cNvPicPr/>
                <p:nvPr/>
              </p:nvPicPr>
              <p:blipFill>
                <a:blip r:embed="rId83"/>
                <a:stretch>
                  <a:fillRect/>
                </a:stretch>
              </p:blipFill>
              <p:spPr>
                <a:xfrm>
                  <a:off x="4826893" y="3935573"/>
                  <a:ext cx="111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7" name="Freihand 56">
                  <a:extLst>
                    <a:ext uri="{FF2B5EF4-FFF2-40B4-BE49-F238E27FC236}">
                      <a16:creationId xmlns:a16="http://schemas.microsoft.com/office/drawing/2014/main" id="{1F28DA12-FA2B-4C44-A9AB-C41FA8C5BD24}"/>
                    </a:ext>
                  </a:extLst>
                </p14:cNvPr>
                <p14:cNvContentPartPr/>
                <p14:nvPr/>
              </p14:nvContentPartPr>
              <p14:xfrm>
                <a:off x="4951453" y="4264253"/>
                <a:ext cx="7920" cy="56880"/>
              </p14:xfrm>
            </p:contentPart>
          </mc:Choice>
          <mc:Fallback xmlns="">
            <p:pic>
              <p:nvPicPr>
                <p:cNvPr id="57" name="Freihand 56">
                  <a:extLst>
                    <a:ext uri="{FF2B5EF4-FFF2-40B4-BE49-F238E27FC236}">
                      <a16:creationId xmlns:a16="http://schemas.microsoft.com/office/drawing/2014/main" id="{1F28DA12-FA2B-4C44-A9AB-C41FA8C5BD24}"/>
                    </a:ext>
                  </a:extLst>
                </p:cNvPr>
                <p:cNvPicPr/>
                <p:nvPr/>
              </p:nvPicPr>
              <p:blipFill>
                <a:blip r:embed="rId85"/>
                <a:stretch>
                  <a:fillRect/>
                </a:stretch>
              </p:blipFill>
              <p:spPr>
                <a:xfrm>
                  <a:off x="4947133" y="4259933"/>
                  <a:ext cx="165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1" name="Freihand 50">
                  <a:extLst>
                    <a:ext uri="{FF2B5EF4-FFF2-40B4-BE49-F238E27FC236}">
                      <a16:creationId xmlns:a16="http://schemas.microsoft.com/office/drawing/2014/main" id="{29C24E98-E34F-4A93-86D7-5F24C1FE4FA9}"/>
                    </a:ext>
                  </a:extLst>
                </p14:cNvPr>
                <p14:cNvContentPartPr/>
                <p14:nvPr/>
              </p14:nvContentPartPr>
              <p14:xfrm>
                <a:off x="2458813" y="2174813"/>
                <a:ext cx="100800" cy="52560"/>
              </p14:xfrm>
            </p:contentPart>
          </mc:Choice>
          <mc:Fallback xmlns="">
            <p:pic>
              <p:nvPicPr>
                <p:cNvPr id="51" name="Freihand 50">
                  <a:extLst>
                    <a:ext uri="{FF2B5EF4-FFF2-40B4-BE49-F238E27FC236}">
                      <a16:creationId xmlns:a16="http://schemas.microsoft.com/office/drawing/2014/main" id="{29C24E98-E34F-4A93-86D7-5F24C1FE4FA9}"/>
                    </a:ext>
                  </a:extLst>
                </p:cNvPr>
                <p:cNvPicPr/>
                <p:nvPr/>
              </p:nvPicPr>
              <p:blipFill>
                <a:blip r:embed="rId87"/>
                <a:stretch>
                  <a:fillRect/>
                </a:stretch>
              </p:blipFill>
              <p:spPr>
                <a:xfrm>
                  <a:off x="2454493" y="2170493"/>
                  <a:ext cx="1094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2" name="Freihand 51">
                  <a:extLst>
                    <a:ext uri="{FF2B5EF4-FFF2-40B4-BE49-F238E27FC236}">
                      <a16:creationId xmlns:a16="http://schemas.microsoft.com/office/drawing/2014/main" id="{AFE4FBD5-3A0F-4F3A-8E6F-286D9C6BE947}"/>
                    </a:ext>
                  </a:extLst>
                </p14:cNvPr>
                <p14:cNvContentPartPr/>
                <p14:nvPr/>
              </p14:nvContentPartPr>
              <p14:xfrm>
                <a:off x="2988013" y="2338613"/>
                <a:ext cx="81000" cy="98640"/>
              </p14:xfrm>
            </p:contentPart>
          </mc:Choice>
          <mc:Fallback xmlns="">
            <p:pic>
              <p:nvPicPr>
                <p:cNvPr id="52" name="Freihand 51">
                  <a:extLst>
                    <a:ext uri="{FF2B5EF4-FFF2-40B4-BE49-F238E27FC236}">
                      <a16:creationId xmlns:a16="http://schemas.microsoft.com/office/drawing/2014/main" id="{AFE4FBD5-3A0F-4F3A-8E6F-286D9C6BE947}"/>
                    </a:ext>
                  </a:extLst>
                </p:cNvPr>
                <p:cNvPicPr/>
                <p:nvPr/>
              </p:nvPicPr>
              <p:blipFill>
                <a:blip r:embed="rId89"/>
                <a:stretch>
                  <a:fillRect/>
                </a:stretch>
              </p:blipFill>
              <p:spPr>
                <a:xfrm>
                  <a:off x="2983693" y="2334293"/>
                  <a:ext cx="896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Freihand 58">
                  <a:extLst>
                    <a:ext uri="{FF2B5EF4-FFF2-40B4-BE49-F238E27FC236}">
                      <a16:creationId xmlns:a16="http://schemas.microsoft.com/office/drawing/2014/main" id="{869AF968-F8C9-4F1D-9314-C2E13343BBDE}"/>
                    </a:ext>
                  </a:extLst>
                </p14:cNvPr>
                <p14:cNvContentPartPr/>
                <p14:nvPr/>
              </p14:nvContentPartPr>
              <p14:xfrm>
                <a:off x="767533" y="2186693"/>
                <a:ext cx="1499760" cy="48960"/>
              </p14:xfrm>
            </p:contentPart>
          </mc:Choice>
          <mc:Fallback xmlns="">
            <p:pic>
              <p:nvPicPr>
                <p:cNvPr id="59" name="Freihand 58">
                  <a:extLst>
                    <a:ext uri="{FF2B5EF4-FFF2-40B4-BE49-F238E27FC236}">
                      <a16:creationId xmlns:a16="http://schemas.microsoft.com/office/drawing/2014/main" id="{869AF968-F8C9-4F1D-9314-C2E13343BBDE}"/>
                    </a:ext>
                  </a:extLst>
                </p:cNvPr>
                <p:cNvPicPr/>
                <p:nvPr/>
              </p:nvPicPr>
              <p:blipFill>
                <a:blip r:embed="rId91"/>
                <a:stretch>
                  <a:fillRect/>
                </a:stretch>
              </p:blipFill>
              <p:spPr>
                <a:xfrm>
                  <a:off x="763213" y="2182373"/>
                  <a:ext cx="15084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Freihand 59">
                  <a:extLst>
                    <a:ext uri="{FF2B5EF4-FFF2-40B4-BE49-F238E27FC236}">
                      <a16:creationId xmlns:a16="http://schemas.microsoft.com/office/drawing/2014/main" id="{D9E7B09C-F9D0-4FDC-8060-C2EA1E4CD17F}"/>
                    </a:ext>
                  </a:extLst>
                </p14:cNvPr>
                <p14:cNvContentPartPr/>
                <p14:nvPr/>
              </p14:nvContentPartPr>
              <p14:xfrm>
                <a:off x="2491573" y="2230973"/>
                <a:ext cx="153360" cy="2512440"/>
              </p14:xfrm>
            </p:contentPart>
          </mc:Choice>
          <mc:Fallback xmlns="">
            <p:pic>
              <p:nvPicPr>
                <p:cNvPr id="60" name="Freihand 59">
                  <a:extLst>
                    <a:ext uri="{FF2B5EF4-FFF2-40B4-BE49-F238E27FC236}">
                      <a16:creationId xmlns:a16="http://schemas.microsoft.com/office/drawing/2014/main" id="{D9E7B09C-F9D0-4FDC-8060-C2EA1E4CD17F}"/>
                    </a:ext>
                  </a:extLst>
                </p:cNvPr>
                <p:cNvPicPr/>
                <p:nvPr/>
              </p:nvPicPr>
              <p:blipFill>
                <a:blip r:embed="rId93"/>
                <a:stretch>
                  <a:fillRect/>
                </a:stretch>
              </p:blipFill>
              <p:spPr>
                <a:xfrm>
                  <a:off x="2487253" y="2226653"/>
                  <a:ext cx="162000" cy="2521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Freihand 60">
                  <a:extLst>
                    <a:ext uri="{FF2B5EF4-FFF2-40B4-BE49-F238E27FC236}">
                      <a16:creationId xmlns:a16="http://schemas.microsoft.com/office/drawing/2014/main" id="{C476D2B1-F6B8-4015-BCB8-79A0B0C40501}"/>
                    </a:ext>
                  </a:extLst>
                </p14:cNvPr>
                <p14:cNvContentPartPr/>
                <p14:nvPr/>
              </p14:nvContentPartPr>
              <p14:xfrm>
                <a:off x="345613" y="2215493"/>
                <a:ext cx="179280" cy="97200"/>
              </p14:xfrm>
            </p:contentPart>
          </mc:Choice>
          <mc:Fallback xmlns="">
            <p:pic>
              <p:nvPicPr>
                <p:cNvPr id="61" name="Freihand 60">
                  <a:extLst>
                    <a:ext uri="{FF2B5EF4-FFF2-40B4-BE49-F238E27FC236}">
                      <a16:creationId xmlns:a16="http://schemas.microsoft.com/office/drawing/2014/main" id="{C476D2B1-F6B8-4015-BCB8-79A0B0C40501}"/>
                    </a:ext>
                  </a:extLst>
                </p:cNvPr>
                <p:cNvPicPr/>
                <p:nvPr/>
              </p:nvPicPr>
              <p:blipFill>
                <a:blip r:embed="rId95"/>
                <a:stretch>
                  <a:fillRect/>
                </a:stretch>
              </p:blipFill>
              <p:spPr>
                <a:xfrm>
                  <a:off x="341293" y="2211173"/>
                  <a:ext cx="1879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Freihand 61">
                  <a:extLst>
                    <a:ext uri="{FF2B5EF4-FFF2-40B4-BE49-F238E27FC236}">
                      <a16:creationId xmlns:a16="http://schemas.microsoft.com/office/drawing/2014/main" id="{D1CE8444-6ABC-4F7A-AFA9-8F8E5C2A49B6}"/>
                    </a:ext>
                  </a:extLst>
                </p14:cNvPr>
                <p14:cNvContentPartPr/>
                <p14:nvPr/>
              </p14:nvContentPartPr>
              <p14:xfrm>
                <a:off x="145813" y="2147093"/>
                <a:ext cx="529560" cy="44280"/>
              </p14:xfrm>
            </p:contentPart>
          </mc:Choice>
          <mc:Fallback xmlns="">
            <p:pic>
              <p:nvPicPr>
                <p:cNvPr id="62" name="Freihand 61">
                  <a:extLst>
                    <a:ext uri="{FF2B5EF4-FFF2-40B4-BE49-F238E27FC236}">
                      <a16:creationId xmlns:a16="http://schemas.microsoft.com/office/drawing/2014/main" id="{D1CE8444-6ABC-4F7A-AFA9-8F8E5C2A49B6}"/>
                    </a:ext>
                  </a:extLst>
                </p:cNvPr>
                <p:cNvPicPr/>
                <p:nvPr/>
              </p:nvPicPr>
              <p:blipFill>
                <a:blip r:embed="rId97"/>
                <a:stretch>
                  <a:fillRect/>
                </a:stretch>
              </p:blipFill>
              <p:spPr>
                <a:xfrm>
                  <a:off x="141493" y="2142773"/>
                  <a:ext cx="5382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8" name="Freihand 67">
                  <a:extLst>
                    <a:ext uri="{FF2B5EF4-FFF2-40B4-BE49-F238E27FC236}">
                      <a16:creationId xmlns:a16="http://schemas.microsoft.com/office/drawing/2014/main" id="{35BF7316-85A6-48F7-8FEC-0864771CD7CA}"/>
                    </a:ext>
                  </a:extLst>
                </p14:cNvPr>
                <p14:cNvContentPartPr/>
                <p14:nvPr/>
              </p14:nvContentPartPr>
              <p14:xfrm>
                <a:off x="2698213" y="2020733"/>
                <a:ext cx="920880" cy="118080"/>
              </p14:xfrm>
            </p:contentPart>
          </mc:Choice>
          <mc:Fallback xmlns="">
            <p:pic>
              <p:nvPicPr>
                <p:cNvPr id="68" name="Freihand 67">
                  <a:extLst>
                    <a:ext uri="{FF2B5EF4-FFF2-40B4-BE49-F238E27FC236}">
                      <a16:creationId xmlns:a16="http://schemas.microsoft.com/office/drawing/2014/main" id="{35BF7316-85A6-48F7-8FEC-0864771CD7CA}"/>
                    </a:ext>
                  </a:extLst>
                </p:cNvPr>
                <p:cNvPicPr/>
                <p:nvPr/>
              </p:nvPicPr>
              <p:blipFill>
                <a:blip r:embed="rId99"/>
                <a:stretch>
                  <a:fillRect/>
                </a:stretch>
              </p:blipFill>
              <p:spPr>
                <a:xfrm>
                  <a:off x="2693893" y="2016413"/>
                  <a:ext cx="929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9" name="Freihand 68">
                  <a:extLst>
                    <a:ext uri="{FF2B5EF4-FFF2-40B4-BE49-F238E27FC236}">
                      <a16:creationId xmlns:a16="http://schemas.microsoft.com/office/drawing/2014/main" id="{6142298B-B0D6-43D8-B7F1-06126F7CB40C}"/>
                    </a:ext>
                  </a:extLst>
                </p14:cNvPr>
                <p14:cNvContentPartPr/>
                <p14:nvPr/>
              </p14:nvContentPartPr>
              <p14:xfrm>
                <a:off x="3170533" y="2104253"/>
                <a:ext cx="399240" cy="277560"/>
              </p14:xfrm>
            </p:contentPart>
          </mc:Choice>
          <mc:Fallback xmlns="">
            <p:pic>
              <p:nvPicPr>
                <p:cNvPr id="69" name="Freihand 68">
                  <a:extLst>
                    <a:ext uri="{FF2B5EF4-FFF2-40B4-BE49-F238E27FC236}">
                      <a16:creationId xmlns:a16="http://schemas.microsoft.com/office/drawing/2014/main" id="{6142298B-B0D6-43D8-B7F1-06126F7CB40C}"/>
                    </a:ext>
                  </a:extLst>
                </p:cNvPr>
                <p:cNvPicPr/>
                <p:nvPr/>
              </p:nvPicPr>
              <p:blipFill>
                <a:blip r:embed="rId101"/>
                <a:stretch>
                  <a:fillRect/>
                </a:stretch>
              </p:blipFill>
              <p:spPr>
                <a:xfrm>
                  <a:off x="3166213" y="2099933"/>
                  <a:ext cx="4078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0" name="Freihand 69">
                  <a:extLst>
                    <a:ext uri="{FF2B5EF4-FFF2-40B4-BE49-F238E27FC236}">
                      <a16:creationId xmlns:a16="http://schemas.microsoft.com/office/drawing/2014/main" id="{0535EE10-FC0F-40C7-BC44-17070E184266}"/>
                    </a:ext>
                  </a:extLst>
                </p14:cNvPr>
                <p14:cNvContentPartPr/>
                <p14:nvPr/>
              </p14:nvContentPartPr>
              <p14:xfrm>
                <a:off x="3651853" y="2064293"/>
                <a:ext cx="84240" cy="550440"/>
              </p14:xfrm>
            </p:contentPart>
          </mc:Choice>
          <mc:Fallback xmlns="">
            <p:pic>
              <p:nvPicPr>
                <p:cNvPr id="70" name="Freihand 69">
                  <a:extLst>
                    <a:ext uri="{FF2B5EF4-FFF2-40B4-BE49-F238E27FC236}">
                      <a16:creationId xmlns:a16="http://schemas.microsoft.com/office/drawing/2014/main" id="{0535EE10-FC0F-40C7-BC44-17070E184266}"/>
                    </a:ext>
                  </a:extLst>
                </p:cNvPr>
                <p:cNvPicPr/>
                <p:nvPr/>
              </p:nvPicPr>
              <p:blipFill>
                <a:blip r:embed="rId103"/>
                <a:stretch>
                  <a:fillRect/>
                </a:stretch>
              </p:blipFill>
              <p:spPr>
                <a:xfrm>
                  <a:off x="3647533" y="2059973"/>
                  <a:ext cx="92880" cy="559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1" name="Freihand 70">
                  <a:extLst>
                    <a:ext uri="{FF2B5EF4-FFF2-40B4-BE49-F238E27FC236}">
                      <a16:creationId xmlns:a16="http://schemas.microsoft.com/office/drawing/2014/main" id="{ABB9001B-C104-4332-94CB-09F1751771E7}"/>
                    </a:ext>
                  </a:extLst>
                </p14:cNvPr>
                <p14:cNvContentPartPr/>
                <p14:nvPr/>
              </p14:nvContentPartPr>
              <p14:xfrm>
                <a:off x="3730333" y="2100293"/>
                <a:ext cx="355320" cy="925560"/>
              </p14:xfrm>
            </p:contentPart>
          </mc:Choice>
          <mc:Fallback xmlns="">
            <p:pic>
              <p:nvPicPr>
                <p:cNvPr id="71" name="Freihand 70">
                  <a:extLst>
                    <a:ext uri="{FF2B5EF4-FFF2-40B4-BE49-F238E27FC236}">
                      <a16:creationId xmlns:a16="http://schemas.microsoft.com/office/drawing/2014/main" id="{ABB9001B-C104-4332-94CB-09F1751771E7}"/>
                    </a:ext>
                  </a:extLst>
                </p:cNvPr>
                <p:cNvPicPr/>
                <p:nvPr/>
              </p:nvPicPr>
              <p:blipFill>
                <a:blip r:embed="rId105"/>
                <a:stretch>
                  <a:fillRect/>
                </a:stretch>
              </p:blipFill>
              <p:spPr>
                <a:xfrm>
                  <a:off x="3726013" y="2095973"/>
                  <a:ext cx="363960" cy="934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2" name="Freihand 71">
                  <a:extLst>
                    <a:ext uri="{FF2B5EF4-FFF2-40B4-BE49-F238E27FC236}">
                      <a16:creationId xmlns:a16="http://schemas.microsoft.com/office/drawing/2014/main" id="{B17FD7EC-EA62-4689-9380-B48D07910638}"/>
                    </a:ext>
                  </a:extLst>
                </p14:cNvPr>
                <p14:cNvContentPartPr/>
                <p14:nvPr/>
              </p14:nvContentPartPr>
              <p14:xfrm>
                <a:off x="3962533" y="1877813"/>
                <a:ext cx="813600" cy="331200"/>
              </p14:xfrm>
            </p:contentPart>
          </mc:Choice>
          <mc:Fallback xmlns="">
            <p:pic>
              <p:nvPicPr>
                <p:cNvPr id="72" name="Freihand 71">
                  <a:extLst>
                    <a:ext uri="{FF2B5EF4-FFF2-40B4-BE49-F238E27FC236}">
                      <a16:creationId xmlns:a16="http://schemas.microsoft.com/office/drawing/2014/main" id="{B17FD7EC-EA62-4689-9380-B48D07910638}"/>
                    </a:ext>
                  </a:extLst>
                </p:cNvPr>
                <p:cNvPicPr/>
                <p:nvPr/>
              </p:nvPicPr>
              <p:blipFill>
                <a:blip r:embed="rId107"/>
                <a:stretch>
                  <a:fillRect/>
                </a:stretch>
              </p:blipFill>
              <p:spPr>
                <a:xfrm>
                  <a:off x="3958213" y="1873493"/>
                  <a:ext cx="82224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3" name="Freihand 72">
                  <a:extLst>
                    <a:ext uri="{FF2B5EF4-FFF2-40B4-BE49-F238E27FC236}">
                      <a16:creationId xmlns:a16="http://schemas.microsoft.com/office/drawing/2014/main" id="{612265F4-3C87-43F7-8386-DF164B85E021}"/>
                    </a:ext>
                  </a:extLst>
                </p14:cNvPr>
                <p14:cNvContentPartPr/>
                <p14:nvPr/>
              </p14:nvContentPartPr>
              <p14:xfrm>
                <a:off x="4760653" y="1875653"/>
                <a:ext cx="32400" cy="57240"/>
              </p14:xfrm>
            </p:contentPart>
          </mc:Choice>
          <mc:Fallback xmlns="">
            <p:pic>
              <p:nvPicPr>
                <p:cNvPr id="73" name="Freihand 72">
                  <a:extLst>
                    <a:ext uri="{FF2B5EF4-FFF2-40B4-BE49-F238E27FC236}">
                      <a16:creationId xmlns:a16="http://schemas.microsoft.com/office/drawing/2014/main" id="{612265F4-3C87-43F7-8386-DF164B85E021}"/>
                    </a:ext>
                  </a:extLst>
                </p:cNvPr>
                <p:cNvPicPr/>
                <p:nvPr/>
              </p:nvPicPr>
              <p:blipFill>
                <a:blip r:embed="rId109"/>
                <a:stretch>
                  <a:fillRect/>
                </a:stretch>
              </p:blipFill>
              <p:spPr>
                <a:xfrm>
                  <a:off x="4756333" y="1871333"/>
                  <a:ext cx="410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4" name="Freihand 73">
                  <a:extLst>
                    <a:ext uri="{FF2B5EF4-FFF2-40B4-BE49-F238E27FC236}">
                      <a16:creationId xmlns:a16="http://schemas.microsoft.com/office/drawing/2014/main" id="{E0AAE9A1-FB26-469C-8712-14CC5D98D575}"/>
                    </a:ext>
                  </a:extLst>
                </p14:cNvPr>
                <p14:cNvContentPartPr/>
                <p14:nvPr/>
              </p14:nvContentPartPr>
              <p14:xfrm>
                <a:off x="4869373" y="1838213"/>
                <a:ext cx="358920" cy="159480"/>
              </p14:xfrm>
            </p:contentPart>
          </mc:Choice>
          <mc:Fallback xmlns="">
            <p:pic>
              <p:nvPicPr>
                <p:cNvPr id="74" name="Freihand 73">
                  <a:extLst>
                    <a:ext uri="{FF2B5EF4-FFF2-40B4-BE49-F238E27FC236}">
                      <a16:creationId xmlns:a16="http://schemas.microsoft.com/office/drawing/2014/main" id="{E0AAE9A1-FB26-469C-8712-14CC5D98D575}"/>
                    </a:ext>
                  </a:extLst>
                </p:cNvPr>
                <p:cNvPicPr/>
                <p:nvPr/>
              </p:nvPicPr>
              <p:blipFill>
                <a:blip r:embed="rId111"/>
                <a:stretch>
                  <a:fillRect/>
                </a:stretch>
              </p:blipFill>
              <p:spPr>
                <a:xfrm>
                  <a:off x="4865053" y="1833893"/>
                  <a:ext cx="3675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5" name="Freihand 74">
                  <a:extLst>
                    <a:ext uri="{FF2B5EF4-FFF2-40B4-BE49-F238E27FC236}">
                      <a16:creationId xmlns:a16="http://schemas.microsoft.com/office/drawing/2014/main" id="{56151A0C-F634-4645-AC6A-BC4DD4610FDE}"/>
                    </a:ext>
                  </a:extLst>
                </p14:cNvPr>
                <p14:cNvContentPartPr/>
                <p14:nvPr/>
              </p14:nvContentPartPr>
              <p14:xfrm>
                <a:off x="4291213" y="1783853"/>
                <a:ext cx="212040" cy="25920"/>
              </p14:xfrm>
            </p:contentPart>
          </mc:Choice>
          <mc:Fallback xmlns="">
            <p:pic>
              <p:nvPicPr>
                <p:cNvPr id="75" name="Freihand 74">
                  <a:extLst>
                    <a:ext uri="{FF2B5EF4-FFF2-40B4-BE49-F238E27FC236}">
                      <a16:creationId xmlns:a16="http://schemas.microsoft.com/office/drawing/2014/main" id="{56151A0C-F634-4645-AC6A-BC4DD4610FDE}"/>
                    </a:ext>
                  </a:extLst>
                </p:cNvPr>
                <p:cNvPicPr/>
                <p:nvPr/>
              </p:nvPicPr>
              <p:blipFill>
                <a:blip r:embed="rId113"/>
                <a:stretch>
                  <a:fillRect/>
                </a:stretch>
              </p:blipFill>
              <p:spPr>
                <a:xfrm>
                  <a:off x="4286893" y="1779533"/>
                  <a:ext cx="2206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6" name="Freihand 75">
                  <a:extLst>
                    <a:ext uri="{FF2B5EF4-FFF2-40B4-BE49-F238E27FC236}">
                      <a16:creationId xmlns:a16="http://schemas.microsoft.com/office/drawing/2014/main" id="{17507168-7924-4C91-9170-E6E5F2DC5258}"/>
                    </a:ext>
                  </a:extLst>
                </p14:cNvPr>
                <p14:cNvContentPartPr/>
                <p14:nvPr/>
              </p14:nvContentPartPr>
              <p14:xfrm>
                <a:off x="5523853" y="1838933"/>
                <a:ext cx="13320" cy="187920"/>
              </p14:xfrm>
            </p:contentPart>
          </mc:Choice>
          <mc:Fallback xmlns="">
            <p:pic>
              <p:nvPicPr>
                <p:cNvPr id="76" name="Freihand 75">
                  <a:extLst>
                    <a:ext uri="{FF2B5EF4-FFF2-40B4-BE49-F238E27FC236}">
                      <a16:creationId xmlns:a16="http://schemas.microsoft.com/office/drawing/2014/main" id="{17507168-7924-4C91-9170-E6E5F2DC5258}"/>
                    </a:ext>
                  </a:extLst>
                </p:cNvPr>
                <p:cNvPicPr/>
                <p:nvPr/>
              </p:nvPicPr>
              <p:blipFill>
                <a:blip r:embed="rId115"/>
                <a:stretch>
                  <a:fillRect/>
                </a:stretch>
              </p:blipFill>
              <p:spPr>
                <a:xfrm>
                  <a:off x="5519533" y="1834613"/>
                  <a:ext cx="219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7" name="Freihand 76">
                  <a:extLst>
                    <a:ext uri="{FF2B5EF4-FFF2-40B4-BE49-F238E27FC236}">
                      <a16:creationId xmlns:a16="http://schemas.microsoft.com/office/drawing/2014/main" id="{26C6797E-2CF3-40F6-8658-E99EAA2A5CE0}"/>
                    </a:ext>
                  </a:extLst>
                </p14:cNvPr>
                <p14:cNvContentPartPr/>
                <p14:nvPr/>
              </p14:nvContentPartPr>
              <p14:xfrm>
                <a:off x="5362213" y="1729493"/>
                <a:ext cx="415440" cy="262080"/>
              </p14:xfrm>
            </p:contentPart>
          </mc:Choice>
          <mc:Fallback xmlns="">
            <p:pic>
              <p:nvPicPr>
                <p:cNvPr id="77" name="Freihand 76">
                  <a:extLst>
                    <a:ext uri="{FF2B5EF4-FFF2-40B4-BE49-F238E27FC236}">
                      <a16:creationId xmlns:a16="http://schemas.microsoft.com/office/drawing/2014/main" id="{26C6797E-2CF3-40F6-8658-E99EAA2A5CE0}"/>
                    </a:ext>
                  </a:extLst>
                </p:cNvPr>
                <p:cNvPicPr/>
                <p:nvPr/>
              </p:nvPicPr>
              <p:blipFill>
                <a:blip r:embed="rId117"/>
                <a:stretch>
                  <a:fillRect/>
                </a:stretch>
              </p:blipFill>
              <p:spPr>
                <a:xfrm>
                  <a:off x="5357893" y="1725173"/>
                  <a:ext cx="42408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8" name="Freihand 77">
                  <a:extLst>
                    <a:ext uri="{FF2B5EF4-FFF2-40B4-BE49-F238E27FC236}">
                      <a16:creationId xmlns:a16="http://schemas.microsoft.com/office/drawing/2014/main" id="{5ECBBCEE-DF53-4E86-9175-3A733BB7900D}"/>
                    </a:ext>
                  </a:extLst>
                </p14:cNvPr>
                <p14:cNvContentPartPr/>
                <p14:nvPr/>
              </p14:nvContentPartPr>
              <p14:xfrm>
                <a:off x="5752813" y="1886093"/>
                <a:ext cx="124200" cy="95040"/>
              </p14:xfrm>
            </p:contentPart>
          </mc:Choice>
          <mc:Fallback xmlns="">
            <p:pic>
              <p:nvPicPr>
                <p:cNvPr id="78" name="Freihand 77">
                  <a:extLst>
                    <a:ext uri="{FF2B5EF4-FFF2-40B4-BE49-F238E27FC236}">
                      <a16:creationId xmlns:a16="http://schemas.microsoft.com/office/drawing/2014/main" id="{5ECBBCEE-DF53-4E86-9175-3A733BB7900D}"/>
                    </a:ext>
                  </a:extLst>
                </p:cNvPr>
                <p:cNvPicPr/>
                <p:nvPr/>
              </p:nvPicPr>
              <p:blipFill>
                <a:blip r:embed="rId119"/>
                <a:stretch>
                  <a:fillRect/>
                </a:stretch>
              </p:blipFill>
              <p:spPr>
                <a:xfrm>
                  <a:off x="5748493" y="1881773"/>
                  <a:ext cx="1328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9" name="Freihand 78">
                  <a:extLst>
                    <a:ext uri="{FF2B5EF4-FFF2-40B4-BE49-F238E27FC236}">
                      <a16:creationId xmlns:a16="http://schemas.microsoft.com/office/drawing/2014/main" id="{57B50D8E-37AF-485C-87EC-05AAC729FCA3}"/>
                    </a:ext>
                  </a:extLst>
                </p14:cNvPr>
                <p14:cNvContentPartPr/>
                <p14:nvPr/>
              </p14:nvContentPartPr>
              <p14:xfrm>
                <a:off x="5916613" y="1813373"/>
                <a:ext cx="515520" cy="171000"/>
              </p14:xfrm>
            </p:contentPart>
          </mc:Choice>
          <mc:Fallback xmlns="">
            <p:pic>
              <p:nvPicPr>
                <p:cNvPr id="79" name="Freihand 78">
                  <a:extLst>
                    <a:ext uri="{FF2B5EF4-FFF2-40B4-BE49-F238E27FC236}">
                      <a16:creationId xmlns:a16="http://schemas.microsoft.com/office/drawing/2014/main" id="{57B50D8E-37AF-485C-87EC-05AAC729FCA3}"/>
                    </a:ext>
                  </a:extLst>
                </p:cNvPr>
                <p:cNvPicPr/>
                <p:nvPr/>
              </p:nvPicPr>
              <p:blipFill>
                <a:blip r:embed="rId121"/>
                <a:stretch>
                  <a:fillRect/>
                </a:stretch>
              </p:blipFill>
              <p:spPr>
                <a:xfrm>
                  <a:off x="5912293" y="1809053"/>
                  <a:ext cx="5241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0" name="Freihand 79">
                  <a:extLst>
                    <a:ext uri="{FF2B5EF4-FFF2-40B4-BE49-F238E27FC236}">
                      <a16:creationId xmlns:a16="http://schemas.microsoft.com/office/drawing/2014/main" id="{4515538A-8232-4E2F-8602-E12BC11AD2F2}"/>
                    </a:ext>
                  </a:extLst>
                </p14:cNvPr>
                <p14:cNvContentPartPr/>
                <p14:nvPr/>
              </p14:nvContentPartPr>
              <p14:xfrm>
                <a:off x="6459493" y="1735253"/>
                <a:ext cx="400680" cy="210960"/>
              </p14:xfrm>
            </p:contentPart>
          </mc:Choice>
          <mc:Fallback xmlns="">
            <p:pic>
              <p:nvPicPr>
                <p:cNvPr id="80" name="Freihand 79">
                  <a:extLst>
                    <a:ext uri="{FF2B5EF4-FFF2-40B4-BE49-F238E27FC236}">
                      <a16:creationId xmlns:a16="http://schemas.microsoft.com/office/drawing/2014/main" id="{4515538A-8232-4E2F-8602-E12BC11AD2F2}"/>
                    </a:ext>
                  </a:extLst>
                </p:cNvPr>
                <p:cNvPicPr/>
                <p:nvPr/>
              </p:nvPicPr>
              <p:blipFill>
                <a:blip r:embed="rId123"/>
                <a:stretch>
                  <a:fillRect/>
                </a:stretch>
              </p:blipFill>
              <p:spPr>
                <a:xfrm>
                  <a:off x="6455173" y="1730933"/>
                  <a:ext cx="4093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1" name="Freihand 80">
                  <a:extLst>
                    <a:ext uri="{FF2B5EF4-FFF2-40B4-BE49-F238E27FC236}">
                      <a16:creationId xmlns:a16="http://schemas.microsoft.com/office/drawing/2014/main" id="{3C539E5D-F394-415A-9044-9C63FE1B9BF5}"/>
                    </a:ext>
                  </a:extLst>
                </p14:cNvPr>
                <p14:cNvContentPartPr/>
                <p14:nvPr/>
              </p14:nvContentPartPr>
              <p14:xfrm>
                <a:off x="6867373" y="1784933"/>
                <a:ext cx="245880" cy="114120"/>
              </p14:xfrm>
            </p:contentPart>
          </mc:Choice>
          <mc:Fallback xmlns="">
            <p:pic>
              <p:nvPicPr>
                <p:cNvPr id="81" name="Freihand 80">
                  <a:extLst>
                    <a:ext uri="{FF2B5EF4-FFF2-40B4-BE49-F238E27FC236}">
                      <a16:creationId xmlns:a16="http://schemas.microsoft.com/office/drawing/2014/main" id="{3C539E5D-F394-415A-9044-9C63FE1B9BF5}"/>
                    </a:ext>
                  </a:extLst>
                </p:cNvPr>
                <p:cNvPicPr/>
                <p:nvPr/>
              </p:nvPicPr>
              <p:blipFill>
                <a:blip r:embed="rId125"/>
                <a:stretch>
                  <a:fillRect/>
                </a:stretch>
              </p:blipFill>
              <p:spPr>
                <a:xfrm>
                  <a:off x="6863053" y="1780613"/>
                  <a:ext cx="2545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2" name="Freihand 81">
                  <a:extLst>
                    <a:ext uri="{FF2B5EF4-FFF2-40B4-BE49-F238E27FC236}">
                      <a16:creationId xmlns:a16="http://schemas.microsoft.com/office/drawing/2014/main" id="{BA366FB5-D501-4EF4-8378-B83309490F3D}"/>
                    </a:ext>
                  </a:extLst>
                </p14:cNvPr>
                <p14:cNvContentPartPr/>
                <p14:nvPr/>
              </p14:nvContentPartPr>
              <p14:xfrm>
                <a:off x="7135573" y="1827053"/>
                <a:ext cx="144720" cy="91800"/>
              </p14:xfrm>
            </p:contentPart>
          </mc:Choice>
          <mc:Fallback xmlns="">
            <p:pic>
              <p:nvPicPr>
                <p:cNvPr id="82" name="Freihand 81">
                  <a:extLst>
                    <a:ext uri="{FF2B5EF4-FFF2-40B4-BE49-F238E27FC236}">
                      <a16:creationId xmlns:a16="http://schemas.microsoft.com/office/drawing/2014/main" id="{BA366FB5-D501-4EF4-8378-B83309490F3D}"/>
                    </a:ext>
                  </a:extLst>
                </p:cNvPr>
                <p:cNvPicPr/>
                <p:nvPr/>
              </p:nvPicPr>
              <p:blipFill>
                <a:blip r:embed="rId127"/>
                <a:stretch>
                  <a:fillRect/>
                </a:stretch>
              </p:blipFill>
              <p:spPr>
                <a:xfrm>
                  <a:off x="7131253" y="1822733"/>
                  <a:ext cx="1533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3" name="Freihand 82">
                  <a:extLst>
                    <a:ext uri="{FF2B5EF4-FFF2-40B4-BE49-F238E27FC236}">
                      <a16:creationId xmlns:a16="http://schemas.microsoft.com/office/drawing/2014/main" id="{319A4FD6-1138-41A7-B149-71CC7A01DED7}"/>
                    </a:ext>
                  </a:extLst>
                </p14:cNvPr>
                <p14:cNvContentPartPr/>
                <p14:nvPr/>
              </p14:nvContentPartPr>
              <p14:xfrm>
                <a:off x="7266973" y="1841453"/>
                <a:ext cx="165960" cy="223200"/>
              </p14:xfrm>
            </p:contentPart>
          </mc:Choice>
          <mc:Fallback xmlns="">
            <p:pic>
              <p:nvPicPr>
                <p:cNvPr id="83" name="Freihand 82">
                  <a:extLst>
                    <a:ext uri="{FF2B5EF4-FFF2-40B4-BE49-F238E27FC236}">
                      <a16:creationId xmlns:a16="http://schemas.microsoft.com/office/drawing/2014/main" id="{319A4FD6-1138-41A7-B149-71CC7A01DED7}"/>
                    </a:ext>
                  </a:extLst>
                </p:cNvPr>
                <p:cNvPicPr/>
                <p:nvPr/>
              </p:nvPicPr>
              <p:blipFill>
                <a:blip r:embed="rId129"/>
                <a:stretch>
                  <a:fillRect/>
                </a:stretch>
              </p:blipFill>
              <p:spPr>
                <a:xfrm>
                  <a:off x="7262653" y="1837133"/>
                  <a:ext cx="1746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4" name="Freihand 83">
                  <a:extLst>
                    <a:ext uri="{FF2B5EF4-FFF2-40B4-BE49-F238E27FC236}">
                      <a16:creationId xmlns:a16="http://schemas.microsoft.com/office/drawing/2014/main" id="{35EB4C2C-06B8-4A9B-83D0-69A15378F7A8}"/>
                    </a:ext>
                  </a:extLst>
                </p14:cNvPr>
                <p14:cNvContentPartPr/>
                <p14:nvPr/>
              </p14:nvContentPartPr>
              <p14:xfrm>
                <a:off x="7502413" y="1859813"/>
                <a:ext cx="277560" cy="63720"/>
              </p14:xfrm>
            </p:contentPart>
          </mc:Choice>
          <mc:Fallback xmlns="">
            <p:pic>
              <p:nvPicPr>
                <p:cNvPr id="84" name="Freihand 83">
                  <a:extLst>
                    <a:ext uri="{FF2B5EF4-FFF2-40B4-BE49-F238E27FC236}">
                      <a16:creationId xmlns:a16="http://schemas.microsoft.com/office/drawing/2014/main" id="{35EB4C2C-06B8-4A9B-83D0-69A15378F7A8}"/>
                    </a:ext>
                  </a:extLst>
                </p:cNvPr>
                <p:cNvPicPr/>
                <p:nvPr/>
              </p:nvPicPr>
              <p:blipFill>
                <a:blip r:embed="rId131"/>
                <a:stretch>
                  <a:fillRect/>
                </a:stretch>
              </p:blipFill>
              <p:spPr>
                <a:xfrm>
                  <a:off x="7498093" y="1855493"/>
                  <a:ext cx="2862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5" name="Freihand 84">
                  <a:extLst>
                    <a:ext uri="{FF2B5EF4-FFF2-40B4-BE49-F238E27FC236}">
                      <a16:creationId xmlns:a16="http://schemas.microsoft.com/office/drawing/2014/main" id="{B8EC9C9F-833E-4744-859A-D3288B581B84}"/>
                    </a:ext>
                  </a:extLst>
                </p14:cNvPr>
                <p14:cNvContentPartPr/>
                <p14:nvPr/>
              </p14:nvContentPartPr>
              <p14:xfrm>
                <a:off x="7859533" y="1732373"/>
                <a:ext cx="276840" cy="215640"/>
              </p14:xfrm>
            </p:contentPart>
          </mc:Choice>
          <mc:Fallback xmlns="">
            <p:pic>
              <p:nvPicPr>
                <p:cNvPr id="85" name="Freihand 84">
                  <a:extLst>
                    <a:ext uri="{FF2B5EF4-FFF2-40B4-BE49-F238E27FC236}">
                      <a16:creationId xmlns:a16="http://schemas.microsoft.com/office/drawing/2014/main" id="{B8EC9C9F-833E-4744-859A-D3288B581B84}"/>
                    </a:ext>
                  </a:extLst>
                </p:cNvPr>
                <p:cNvPicPr/>
                <p:nvPr/>
              </p:nvPicPr>
              <p:blipFill>
                <a:blip r:embed="rId133"/>
                <a:stretch>
                  <a:fillRect/>
                </a:stretch>
              </p:blipFill>
              <p:spPr>
                <a:xfrm>
                  <a:off x="7855213" y="1728053"/>
                  <a:ext cx="2854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6" name="Freihand 85">
                  <a:extLst>
                    <a:ext uri="{FF2B5EF4-FFF2-40B4-BE49-F238E27FC236}">
                      <a16:creationId xmlns:a16="http://schemas.microsoft.com/office/drawing/2014/main" id="{335E0EE6-63FE-42F8-AF70-0CF4F42F6AB9}"/>
                    </a:ext>
                  </a:extLst>
                </p14:cNvPr>
                <p14:cNvContentPartPr/>
                <p14:nvPr/>
              </p14:nvContentPartPr>
              <p14:xfrm>
                <a:off x="8026213" y="1864133"/>
                <a:ext cx="144360" cy="38520"/>
              </p14:xfrm>
            </p:contentPart>
          </mc:Choice>
          <mc:Fallback xmlns="">
            <p:pic>
              <p:nvPicPr>
                <p:cNvPr id="86" name="Freihand 85">
                  <a:extLst>
                    <a:ext uri="{FF2B5EF4-FFF2-40B4-BE49-F238E27FC236}">
                      <a16:creationId xmlns:a16="http://schemas.microsoft.com/office/drawing/2014/main" id="{335E0EE6-63FE-42F8-AF70-0CF4F42F6AB9}"/>
                    </a:ext>
                  </a:extLst>
                </p:cNvPr>
                <p:cNvPicPr/>
                <p:nvPr/>
              </p:nvPicPr>
              <p:blipFill>
                <a:blip r:embed="rId135"/>
                <a:stretch>
                  <a:fillRect/>
                </a:stretch>
              </p:blipFill>
              <p:spPr>
                <a:xfrm>
                  <a:off x="8021893" y="1859813"/>
                  <a:ext cx="1530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7" name="Freihand 86">
                  <a:extLst>
                    <a:ext uri="{FF2B5EF4-FFF2-40B4-BE49-F238E27FC236}">
                      <a16:creationId xmlns:a16="http://schemas.microsoft.com/office/drawing/2014/main" id="{EAC099F1-D4B8-477E-9936-AE01DF0C1E83}"/>
                    </a:ext>
                  </a:extLst>
                </p14:cNvPr>
                <p14:cNvContentPartPr/>
                <p14:nvPr/>
              </p14:nvContentPartPr>
              <p14:xfrm>
                <a:off x="8188933" y="1869893"/>
                <a:ext cx="26640" cy="8280"/>
              </p14:xfrm>
            </p:contentPart>
          </mc:Choice>
          <mc:Fallback xmlns="">
            <p:pic>
              <p:nvPicPr>
                <p:cNvPr id="87" name="Freihand 86">
                  <a:extLst>
                    <a:ext uri="{FF2B5EF4-FFF2-40B4-BE49-F238E27FC236}">
                      <a16:creationId xmlns:a16="http://schemas.microsoft.com/office/drawing/2014/main" id="{EAC099F1-D4B8-477E-9936-AE01DF0C1E83}"/>
                    </a:ext>
                  </a:extLst>
                </p:cNvPr>
                <p:cNvPicPr/>
                <p:nvPr/>
              </p:nvPicPr>
              <p:blipFill>
                <a:blip r:embed="rId137"/>
                <a:stretch>
                  <a:fillRect/>
                </a:stretch>
              </p:blipFill>
              <p:spPr>
                <a:xfrm>
                  <a:off x="8184613" y="1865573"/>
                  <a:ext cx="35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8" name="Freihand 87">
                  <a:extLst>
                    <a:ext uri="{FF2B5EF4-FFF2-40B4-BE49-F238E27FC236}">
                      <a16:creationId xmlns:a16="http://schemas.microsoft.com/office/drawing/2014/main" id="{FF7B78C3-E10E-4EAB-8A9F-97D5F8CD9C00}"/>
                    </a:ext>
                  </a:extLst>
                </p14:cNvPr>
                <p14:cNvContentPartPr/>
                <p14:nvPr/>
              </p14:nvContentPartPr>
              <p14:xfrm>
                <a:off x="8163013" y="1721213"/>
                <a:ext cx="378360" cy="233640"/>
              </p14:xfrm>
            </p:contentPart>
          </mc:Choice>
          <mc:Fallback xmlns="">
            <p:pic>
              <p:nvPicPr>
                <p:cNvPr id="88" name="Freihand 87">
                  <a:extLst>
                    <a:ext uri="{FF2B5EF4-FFF2-40B4-BE49-F238E27FC236}">
                      <a16:creationId xmlns:a16="http://schemas.microsoft.com/office/drawing/2014/main" id="{FF7B78C3-E10E-4EAB-8A9F-97D5F8CD9C00}"/>
                    </a:ext>
                  </a:extLst>
                </p:cNvPr>
                <p:cNvPicPr/>
                <p:nvPr/>
              </p:nvPicPr>
              <p:blipFill>
                <a:blip r:embed="rId139"/>
                <a:stretch>
                  <a:fillRect/>
                </a:stretch>
              </p:blipFill>
              <p:spPr>
                <a:xfrm>
                  <a:off x="8158693" y="1716893"/>
                  <a:ext cx="3870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9" name="Freihand 88">
                  <a:extLst>
                    <a:ext uri="{FF2B5EF4-FFF2-40B4-BE49-F238E27FC236}">
                      <a16:creationId xmlns:a16="http://schemas.microsoft.com/office/drawing/2014/main" id="{D6DBFEB1-C6D7-4736-B3C2-7788CFE1D359}"/>
                    </a:ext>
                  </a:extLst>
                </p14:cNvPr>
                <p14:cNvContentPartPr/>
                <p14:nvPr/>
              </p14:nvContentPartPr>
              <p14:xfrm>
                <a:off x="6230893" y="2093093"/>
                <a:ext cx="2598480" cy="182160"/>
              </p14:xfrm>
            </p:contentPart>
          </mc:Choice>
          <mc:Fallback xmlns="">
            <p:pic>
              <p:nvPicPr>
                <p:cNvPr id="89" name="Freihand 88">
                  <a:extLst>
                    <a:ext uri="{FF2B5EF4-FFF2-40B4-BE49-F238E27FC236}">
                      <a16:creationId xmlns:a16="http://schemas.microsoft.com/office/drawing/2014/main" id="{D6DBFEB1-C6D7-4736-B3C2-7788CFE1D359}"/>
                    </a:ext>
                  </a:extLst>
                </p:cNvPr>
                <p:cNvPicPr/>
                <p:nvPr/>
              </p:nvPicPr>
              <p:blipFill>
                <a:blip r:embed="rId141"/>
                <a:stretch>
                  <a:fillRect/>
                </a:stretch>
              </p:blipFill>
              <p:spPr>
                <a:xfrm>
                  <a:off x="6226573" y="2088773"/>
                  <a:ext cx="2607120" cy="190800"/>
                </a:xfrm>
                <a:prstGeom prst="rect">
                  <a:avLst/>
                </a:prstGeom>
              </p:spPr>
            </p:pic>
          </mc:Fallback>
        </mc:AlternateContent>
      </p:grpSp>
    </p:spTree>
    <p:extLst>
      <p:ext uri="{BB962C8B-B14F-4D97-AF65-F5344CB8AC3E}">
        <p14:creationId xmlns:p14="http://schemas.microsoft.com/office/powerpoint/2010/main" val="3405470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Produktion und Gewinnmaximierung</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1152" y="434904"/>
                <a:ext cx="12126719" cy="5448996"/>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Unter vollkommener Konkurrenz maximieren die Unternehmen ihren Gewinn bei gegeben Güterpreisen </a:t>
                </a:r>
                <a14:m>
                  <m:oMath xmlns:m="http://schemas.openxmlformats.org/officeDocument/2006/math">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und Faktorpreisen (</a:t>
                </a:r>
                <a:r>
                  <a:rPr lang="de-DE" sz="2400" dirty="0" err="1">
                    <a:latin typeface="Times New Roman" panose="02020603050405020304" pitchFamily="18" charset="0"/>
                    <a:cs typeface="Times New Roman" panose="02020603050405020304" pitchFamily="18" charset="0"/>
                  </a:rPr>
                  <a:t>r,w</a:t>
                </a:r>
                <a:r>
                  <a:rPr lang="de-DE" sz="2400" dirty="0">
                    <a:latin typeface="Times New Roman" panose="02020603050405020304" pitchFamily="18" charset="0"/>
                    <a:cs typeface="Times New Roman" panose="02020603050405020304" pitchFamily="18" charset="0"/>
                  </a:rPr>
                  <a: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unc>
                        <m:funcPr>
                          <m:ctrlPr>
                            <a:rPr lang="de-DE" sz="2400" i="1">
                              <a:latin typeface="Cambria Math" panose="02040503050406030204" pitchFamily="18" charset="0"/>
                              <a:cs typeface="Times New Roman" panose="02020603050405020304" pitchFamily="18" charset="0"/>
                            </a:rPr>
                          </m:ctrlPr>
                        </m:funcPr>
                        <m:fName>
                          <m:limLow>
                            <m:limLowPr>
                              <m:ctrlPr>
                                <a:rPr lang="de-DE" sz="2400" i="1">
                                  <a:latin typeface="Cambria Math" panose="02040503050406030204" pitchFamily="18" charset="0"/>
                                  <a:cs typeface="Times New Roman" panose="02020603050405020304" pitchFamily="18" charset="0"/>
                                </a:rPr>
                              </m:ctrlPr>
                            </m:limLowPr>
                            <m:e>
                              <m:r>
                                <m:rPr>
                                  <m:sty m:val="p"/>
                                </m:rPr>
                                <a:rPr lang="de-DE" sz="2400">
                                  <a:latin typeface="Cambria Math" panose="02040503050406030204" pitchFamily="18" charset="0"/>
                                  <a:cs typeface="Times New Roman" panose="02020603050405020304" pitchFamily="18" charset="0"/>
                                </a:rPr>
                                <m:t>max</m:t>
                              </m:r>
                            </m:e>
                            <m:lim>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 </m:t>
                              </m:r>
                            </m:lim>
                          </m:limLow>
                        </m:fName>
                        <m:e>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m:rPr>
                                  <m:sty m:val="p"/>
                                </m:rPr>
                                <a:rPr lang="el-GR" sz="2400" i="1" smtClean="0">
                                  <a:latin typeface="Cambria Math" panose="02040503050406030204" pitchFamily="18" charset="0"/>
                                  <a:cs typeface="Times New Roman" panose="02020603050405020304" pitchFamily="18" charset="0"/>
                                </a:rPr>
                                <m:t>π</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𝐹</m:t>
                              </m:r>
                            </m:e>
                            <m:sub>
                              <m:r>
                                <a:rPr lang="de-DE" sz="2400" i="1">
                                  <a:latin typeface="Cambria Math" panose="02040503050406030204" pitchFamily="18" charset="0"/>
                                  <a:cs typeface="Times New Roman" panose="02020603050405020304" pitchFamily="18" charset="0"/>
                                </a:rPr>
                                <m:t>𝑥</m:t>
                              </m:r>
                            </m:sub>
                          </m:sSub>
                          <m:d>
                            <m:dPr>
                              <m:ctrlPr>
                                <a:rPr lang="de-DE" sz="2400" i="1">
                                  <a:latin typeface="Cambria Math" panose="02040503050406030204" pitchFamily="18" charset="0"/>
                                  <a:cs typeface="Times New Roman" panose="02020603050405020304" pitchFamily="18" charset="0"/>
                                </a:rPr>
                              </m:ctrlPr>
                            </m:dPr>
                            <m:e>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e>
                          </m:d>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𝑟</m:t>
                              </m:r>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𝑤𝐿</m:t>
                              </m:r>
                            </m:e>
                            <m:sub>
                              <m:r>
                                <a:rPr lang="de-DE" sz="2400" i="1">
                                  <a:latin typeface="Cambria Math" panose="02040503050406030204" pitchFamily="18" charset="0"/>
                                  <a:cs typeface="Times New Roman" panose="02020603050405020304" pitchFamily="18" charset="0"/>
                                </a:rPr>
                                <m:t>𝑥</m:t>
                              </m:r>
                            </m:sub>
                          </m:sSub>
                          <m:r>
                            <a:rPr lang="de-DE" sz="2400" b="0" i="1" smtClean="0">
                              <a:latin typeface="Cambria Math" panose="02040503050406030204" pitchFamily="18" charset="0"/>
                              <a:cs typeface="Times New Roman" panose="02020603050405020304" pitchFamily="18" charset="0"/>
                            </a:rPr>
                            <m:t>)</m:t>
                          </m:r>
                        </m:e>
                      </m:func>
                      <m:r>
                        <a:rPr lang="de-DE" sz="2400" i="1" dirty="0">
                          <a:latin typeface="Cambria Math" panose="02040503050406030204" pitchFamily="18" charset="0"/>
                          <a:cs typeface="Times New Roman" panose="02020603050405020304" pitchFamily="18" charset="0"/>
                        </a:rPr>
                        <m:t>]</m:t>
                      </m:r>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Damit ergibt sich:	Wertgrenzprodukt = Faktorpreis</a:t>
                </a:r>
              </a:p>
              <a:p>
                <a:endParaRPr lang="de-DE" sz="2400" dirty="0">
                  <a:latin typeface="Times New Roman" panose="02020603050405020304" pitchFamily="18" charset="0"/>
                  <a:cs typeface="Times New Roman" panose="02020603050405020304" pitchFamily="18" charset="0"/>
                </a:endParaRPr>
              </a:p>
              <a:p>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i="1">
                                <a:latin typeface="Cambria Math" panose="02040503050406030204" pitchFamily="18" charset="0"/>
                                <a:cs typeface="Times New Roman" panose="02020603050405020304" pitchFamily="18" charset="0"/>
                              </a:rPr>
                              <m:t>𝑥</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den>
                    </m:f>
                    <m:r>
                      <a:rPr lang="de-DE" sz="2400" b="0" i="1" smtClean="0">
                        <a:latin typeface="Cambria Math" panose="02040503050406030204" pitchFamily="18" charset="0"/>
                        <a:cs typeface="Times New Roman" panose="02020603050405020304" pitchFamily="18" charset="0"/>
                      </a:rPr>
                      <m:t>           =      </m:t>
                    </m:r>
                    <m:r>
                      <a:rPr lang="de-DE" sz="2400" b="0" i="1" smtClean="0">
                        <a:latin typeface="Cambria Math" panose="02040503050406030204" pitchFamily="18" charset="0"/>
                        <a:cs typeface="Times New Roman" panose="02020603050405020304" pitchFamily="18" charset="0"/>
                      </a:rPr>
                      <m:t>𝑟</m:t>
                    </m:r>
                    <m:r>
                      <a:rPr lang="de-DE" sz="2400" b="0" i="1" smtClean="0">
                        <a:latin typeface="Cambria Math" panose="02040503050406030204" pitchFamily="18" charset="0"/>
                        <a:cs typeface="Times New Roman" panose="02020603050405020304" pitchFamily="18" charset="0"/>
                      </a:rPr>
                      <m:t>   =       </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b="0" i="1" smtClean="0">
                                <a:latin typeface="Cambria Math" panose="02040503050406030204" pitchFamily="18" charset="0"/>
                                <a:cs typeface="Times New Roman" panose="02020603050405020304" pitchFamily="18" charset="0"/>
                              </a:rPr>
                              <m:t>𝑦</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b="0" i="1" smtClean="0">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b="0" i="1" smtClean="0">
                                <a:latin typeface="Cambria Math" panose="02040503050406030204" pitchFamily="18" charset="0"/>
                                <a:cs typeface="Times New Roman" panose="02020603050405020304" pitchFamily="18" charset="0"/>
                              </a:rPr>
                              <m:t>𝑦</m:t>
                            </m:r>
                          </m:sub>
                        </m:sSub>
                      </m:den>
                    </m:f>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i="1">
                                <a:latin typeface="Cambria Math" panose="02040503050406030204" pitchFamily="18" charset="0"/>
                                <a:cs typeface="Times New Roman" panose="02020603050405020304" pitchFamily="18" charset="0"/>
                              </a:rPr>
                              <m:t>𝑥</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den>
                    </m:f>
                    <m:r>
                      <a:rPr lang="de-DE" sz="2400" b="0" i="1" smtClean="0">
                        <a:latin typeface="Cambria Math" panose="02040503050406030204" pitchFamily="18" charset="0"/>
                        <a:cs typeface="Times New Roman" panose="02020603050405020304" pitchFamily="18" charset="0"/>
                      </a:rPr>
                      <m:t>           </m:t>
                    </m:r>
                    <m:r>
                      <a:rPr lang="de-DE" sz="2400" i="1">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      </m:t>
                    </m:r>
                    <m:r>
                      <a:rPr lang="de-DE" sz="2400" b="0" i="1" smtClean="0">
                        <a:latin typeface="Cambria Math" panose="02040503050406030204" pitchFamily="18" charset="0"/>
                        <a:cs typeface="Times New Roman" panose="02020603050405020304" pitchFamily="18" charset="0"/>
                      </a:rPr>
                      <m:t>𝑤</m:t>
                    </m:r>
                    <m:r>
                      <a:rPr lang="de-DE" sz="2400" b="0" i="1" smtClean="0">
                        <a:latin typeface="Cambria Math" panose="02040503050406030204" pitchFamily="18" charset="0"/>
                        <a:cs typeface="Times New Roman" panose="02020603050405020304" pitchFamily="18" charset="0"/>
                      </a:rPr>
                      <m:t>  =       </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b="0" i="1" smtClean="0">
                                <a:latin typeface="Cambria Math" panose="02040503050406030204" pitchFamily="18" charset="0"/>
                                <a:cs typeface="Times New Roman" panose="02020603050405020304" pitchFamily="18" charset="0"/>
                              </a:rPr>
                              <m:t>𝑦</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b="0" i="1" smtClean="0">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𝐿</m:t>
                            </m:r>
                          </m:e>
                          <m:sub>
                            <m:r>
                              <a:rPr lang="de-DE" sz="2400" b="0" i="1" smtClean="0">
                                <a:latin typeface="Cambria Math" panose="02040503050406030204" pitchFamily="18" charset="0"/>
                                <a:cs typeface="Times New Roman" panose="02020603050405020304" pitchFamily="18" charset="0"/>
                              </a:rPr>
                              <m:t>𝑦</m:t>
                            </m:r>
                          </m:sub>
                        </m:sSub>
                      </m:den>
                    </m:f>
                  </m:oMath>
                </a14:m>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Bei effizienter Produktion folgt damit </a:t>
                </a:r>
              </a:p>
              <a:p>
                <a:pPr/>
                <a14:m>
                  <m:oMathPara xmlns:m="http://schemas.openxmlformats.org/officeDocument/2006/math">
                    <m:oMathParaPr>
                      <m:jc m:val="centerGroup"/>
                    </m:oMathParaPr>
                    <m:oMath xmlns:m="http://schemas.openxmlformats.org/officeDocument/2006/math">
                      <m:r>
                        <a:rPr lang="de-DE" sz="2000" i="1">
                          <a:solidFill>
                            <a:srgbClr val="000000"/>
                          </a:solidFill>
                          <a:latin typeface="Cambria Math" panose="02040503050406030204" pitchFamily="18" charset="0"/>
                          <a:ea typeface="Cambria Math" panose="02040503050406030204" pitchFamily="18" charset="0"/>
                        </a:rPr>
                        <m:t>𝐺𝑅</m:t>
                      </m:r>
                      <m:r>
                        <a:rPr lang="de-DE" sz="2000" b="0" i="1" smtClean="0">
                          <a:solidFill>
                            <a:srgbClr val="000000"/>
                          </a:solidFill>
                          <a:latin typeface="Cambria Math" panose="02040503050406030204" pitchFamily="18" charset="0"/>
                          <a:ea typeface="Cambria Math" panose="02040503050406030204" pitchFamily="18" charset="0"/>
                        </a:rPr>
                        <m:t>𝑇</m:t>
                      </m:r>
                      <m:r>
                        <a:rPr lang="de-DE" sz="2000" i="1">
                          <a:solidFill>
                            <a:srgbClr val="000000"/>
                          </a:solidFill>
                          <a:latin typeface="Cambria Math" panose="02040503050406030204" pitchFamily="18" charset="0"/>
                          <a:ea typeface="Cambria Math" panose="02040503050406030204" pitchFamily="18" charset="0"/>
                        </a:rPr>
                        <m:t>=</m:t>
                      </m:r>
                      <m:r>
                        <a:rPr lang="de-DE" sz="2000">
                          <a:solidFill>
                            <a:srgbClr val="000000"/>
                          </a:solidFill>
                          <a:latin typeface="Cambria Math" panose="02040503050406030204" pitchFamily="18" charset="0"/>
                        </a:rPr>
                        <m:t>−</m:t>
                      </m:r>
                      <m:f>
                        <m:fPr>
                          <m:ctrlPr>
                            <a:rPr lang="de-DE" sz="2000" i="1">
                              <a:solidFill>
                                <a:srgbClr val="000000"/>
                              </a:solidFill>
                              <a:latin typeface="Cambria Math" panose="02040503050406030204" pitchFamily="18" charset="0"/>
                            </a:rPr>
                          </m:ctrlPr>
                        </m:fPr>
                        <m:num>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𝑦</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𝑦</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𝑦</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𝑦</m:t>
                                  </m:r>
                                </m:sub>
                              </m:sSub>
                            </m:den>
                          </m:f>
                        </m:num>
                        <m:den>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𝑥</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den>
                          </m:f>
                        </m:den>
                      </m:f>
                      <m:r>
                        <a:rPr lang="de-DE" sz="2000" i="1">
                          <a:latin typeface="Cambria Math" panose="02040503050406030204" pitchFamily="18" charset="0"/>
                          <a:cs typeface="Times New Roman" panose="02020603050405020304" pitchFamily="18" charset="0"/>
                        </a:rPr>
                        <m:t>=−</m:t>
                      </m:r>
                      <m:f>
                        <m:fPr>
                          <m:ctrlPr>
                            <a:rPr lang="de-DE" sz="2000" i="1">
                              <a:solidFill>
                                <a:srgbClr val="000000"/>
                              </a:solidFill>
                              <a:latin typeface="Cambria Math" panose="02040503050406030204" pitchFamily="18" charset="0"/>
                            </a:rPr>
                          </m:ctrlPr>
                        </m:fPr>
                        <m:num>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𝑦</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𝑦</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𝑦</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𝑦</m:t>
                                  </m:r>
                                </m:sub>
                              </m:sSub>
                            </m:den>
                          </m:f>
                        </m:num>
                        <m:den>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𝑥</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den>
                          </m:f>
                        </m:den>
                      </m:f>
                      <m:r>
                        <a:rPr lang="de-DE" sz="2000" b="0" i="1" smtClean="0">
                          <a:latin typeface="Cambria Math" panose="02040503050406030204" pitchFamily="18" charset="0"/>
                          <a:cs typeface="Times New Roman" panose="02020603050405020304" pitchFamily="18" charset="0"/>
                        </a:rPr>
                        <m:t>=−</m:t>
                      </m:r>
                      <m:f>
                        <m:fPr>
                          <m:ctrlPr>
                            <a:rPr lang="de-DE" sz="2000" i="1">
                              <a:solidFill>
                                <a:srgbClr val="000000"/>
                              </a:solidFill>
                              <a:latin typeface="Cambria Math" panose="02040503050406030204" pitchFamily="18" charset="0"/>
                              <a:ea typeface="Cambria Math" panose="02040503050406030204" pitchFamily="18" charset="0"/>
                            </a:rPr>
                          </m:ctrlPr>
                        </m:fPr>
                        <m:num>
                          <m:sSub>
                            <m:sSubPr>
                              <m:ctrlPr>
                                <a:rPr lang="de-DE" sz="2000" i="1">
                                  <a:solidFill>
                                    <a:srgbClr val="000000"/>
                                  </a:solidFill>
                                  <a:latin typeface="Cambria Math" panose="02040503050406030204" pitchFamily="18" charset="0"/>
                                  <a:ea typeface="Cambria Math" panose="02040503050406030204" pitchFamily="18" charset="0"/>
                                </a:rPr>
                              </m:ctrlPr>
                            </m:sSubPr>
                            <m:e>
                              <m:r>
                                <a:rPr lang="de-DE" sz="2000" i="1">
                                  <a:solidFill>
                                    <a:srgbClr val="000000"/>
                                  </a:solidFill>
                                  <a:latin typeface="Cambria Math" panose="02040503050406030204" pitchFamily="18" charset="0"/>
                                  <a:ea typeface="Cambria Math" panose="02040503050406030204" pitchFamily="18" charset="0"/>
                                </a:rPr>
                                <m:t>𝑝</m:t>
                              </m:r>
                            </m:e>
                            <m:sub>
                              <m:r>
                                <a:rPr lang="de-DE" sz="2000" i="1">
                                  <a:solidFill>
                                    <a:srgbClr val="000000"/>
                                  </a:solidFill>
                                  <a:latin typeface="Cambria Math" panose="02040503050406030204" pitchFamily="18" charset="0"/>
                                  <a:ea typeface="Cambria Math" panose="02040503050406030204" pitchFamily="18" charset="0"/>
                                </a:rPr>
                                <m:t>𝑥</m:t>
                              </m:r>
                            </m:sub>
                          </m:sSub>
                        </m:num>
                        <m:den>
                          <m:sSub>
                            <m:sSubPr>
                              <m:ctrlPr>
                                <a:rPr lang="de-DE" sz="2000" i="1">
                                  <a:solidFill>
                                    <a:srgbClr val="000000"/>
                                  </a:solidFill>
                                  <a:latin typeface="Cambria Math" panose="02040503050406030204" pitchFamily="18" charset="0"/>
                                  <a:ea typeface="Cambria Math" panose="02040503050406030204" pitchFamily="18" charset="0"/>
                                </a:rPr>
                              </m:ctrlPr>
                            </m:sSubPr>
                            <m:e>
                              <m:r>
                                <a:rPr lang="de-DE" sz="2000" i="1">
                                  <a:solidFill>
                                    <a:srgbClr val="000000"/>
                                  </a:solidFill>
                                  <a:latin typeface="Cambria Math" panose="02040503050406030204" pitchFamily="18" charset="0"/>
                                  <a:ea typeface="Cambria Math" panose="02040503050406030204" pitchFamily="18" charset="0"/>
                                </a:rPr>
                                <m:t>𝑝</m:t>
                              </m:r>
                            </m:e>
                            <m:sub>
                              <m:r>
                                <a:rPr lang="de-DE" sz="2000" i="1">
                                  <a:solidFill>
                                    <a:srgbClr val="000000"/>
                                  </a:solidFill>
                                  <a:latin typeface="Cambria Math" panose="02040503050406030204" pitchFamily="18" charset="0"/>
                                  <a:ea typeface="Cambria Math" panose="02040503050406030204" pitchFamily="18" charset="0"/>
                                </a:rPr>
                                <m:t>𝑦</m:t>
                              </m:r>
                            </m:sub>
                          </m:sSub>
                        </m:den>
                      </m:f>
                    </m:oMath>
                  </m:oMathPara>
                </a14:m>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1152" y="434904"/>
                <a:ext cx="12126719" cy="5448996"/>
              </a:xfrm>
              <a:prstGeom prst="rect">
                <a:avLst/>
              </a:prstGeom>
              <a:blipFill>
                <a:blip r:embed="rId2"/>
                <a:stretch>
                  <a:fillRect l="-804" t="-895" b="-11633"/>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2B6F1754-0D07-17A1-A3CB-BA1EFE01FB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0E1F872A-D6D1-4860-A9D3-4084DA0BE1B8}"/>
                  </a:ext>
                </a:extLst>
              </p14:cNvPr>
              <p14:cNvContentPartPr/>
              <p14:nvPr/>
            </p14:nvContentPartPr>
            <p14:xfrm>
              <a:off x="4831213" y="1435013"/>
              <a:ext cx="1838520" cy="118440"/>
            </p14:xfrm>
          </p:contentPart>
        </mc:Choice>
        <mc:Fallback xmlns="">
          <p:pic>
            <p:nvPicPr>
              <p:cNvPr id="3" name="Freihand 2">
                <a:extLst>
                  <a:ext uri="{FF2B5EF4-FFF2-40B4-BE49-F238E27FC236}">
                    <a16:creationId xmlns:a16="http://schemas.microsoft.com/office/drawing/2014/main" id="{0E1F872A-D6D1-4860-A9D3-4084DA0BE1B8}"/>
                  </a:ext>
                </a:extLst>
              </p:cNvPr>
              <p:cNvPicPr/>
              <p:nvPr/>
            </p:nvPicPr>
            <p:blipFill>
              <a:blip r:embed="rId4"/>
              <a:stretch>
                <a:fillRect/>
              </a:stretch>
            </p:blipFill>
            <p:spPr>
              <a:xfrm>
                <a:off x="4826893" y="1430693"/>
                <a:ext cx="1847160" cy="127080"/>
              </a:xfrm>
              <a:prstGeom prst="rect">
                <a:avLst/>
              </a:prstGeom>
            </p:spPr>
          </p:pic>
        </mc:Fallback>
      </mc:AlternateContent>
      <p:grpSp>
        <p:nvGrpSpPr>
          <p:cNvPr id="19" name="Gruppieren 18">
            <a:extLst>
              <a:ext uri="{FF2B5EF4-FFF2-40B4-BE49-F238E27FC236}">
                <a16:creationId xmlns:a16="http://schemas.microsoft.com/office/drawing/2014/main" id="{5DC1750A-9158-4084-A63E-557AFF1CDE33}"/>
              </a:ext>
            </a:extLst>
          </p:cNvPr>
          <p:cNvGrpSpPr/>
          <p:nvPr/>
        </p:nvGrpSpPr>
        <p:grpSpPr>
          <a:xfrm>
            <a:off x="5161333" y="1203173"/>
            <a:ext cx="970200" cy="244440"/>
            <a:chOff x="5161333" y="1203173"/>
            <a:chExt cx="970200" cy="244440"/>
          </a:xfrm>
        </p:grpSpPr>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A992CE2F-EF43-47B3-908A-5B0766FA49BE}"/>
                    </a:ext>
                  </a:extLst>
                </p14:cNvPr>
                <p14:cNvContentPartPr/>
                <p14:nvPr/>
              </p14:nvContentPartPr>
              <p14:xfrm>
                <a:off x="5161333" y="1282013"/>
                <a:ext cx="453600" cy="165600"/>
              </p14:xfrm>
            </p:contentPart>
          </mc:Choice>
          <mc:Fallback xmlns="">
            <p:pic>
              <p:nvPicPr>
                <p:cNvPr id="4" name="Freihand 3">
                  <a:extLst>
                    <a:ext uri="{FF2B5EF4-FFF2-40B4-BE49-F238E27FC236}">
                      <a16:creationId xmlns:a16="http://schemas.microsoft.com/office/drawing/2014/main" id="{A992CE2F-EF43-47B3-908A-5B0766FA49BE}"/>
                    </a:ext>
                  </a:extLst>
                </p:cNvPr>
                <p:cNvPicPr/>
                <p:nvPr/>
              </p:nvPicPr>
              <p:blipFill>
                <a:blip r:embed="rId6"/>
                <a:stretch>
                  <a:fillRect/>
                </a:stretch>
              </p:blipFill>
              <p:spPr>
                <a:xfrm>
                  <a:off x="5157013" y="1277693"/>
                  <a:ext cx="4622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44441589-4913-4154-9BAD-EFE55B7D3A8C}"/>
                    </a:ext>
                  </a:extLst>
                </p14:cNvPr>
                <p14:cNvContentPartPr/>
                <p14:nvPr/>
              </p14:nvContentPartPr>
              <p14:xfrm>
                <a:off x="5632573" y="1316213"/>
                <a:ext cx="88920" cy="77760"/>
              </p14:xfrm>
            </p:contentPart>
          </mc:Choice>
          <mc:Fallback xmlns="">
            <p:pic>
              <p:nvPicPr>
                <p:cNvPr id="5" name="Freihand 4">
                  <a:extLst>
                    <a:ext uri="{FF2B5EF4-FFF2-40B4-BE49-F238E27FC236}">
                      <a16:creationId xmlns:a16="http://schemas.microsoft.com/office/drawing/2014/main" id="{44441589-4913-4154-9BAD-EFE55B7D3A8C}"/>
                    </a:ext>
                  </a:extLst>
                </p:cNvPr>
                <p:cNvPicPr/>
                <p:nvPr/>
              </p:nvPicPr>
              <p:blipFill>
                <a:blip r:embed="rId8"/>
                <a:stretch>
                  <a:fillRect/>
                </a:stretch>
              </p:blipFill>
              <p:spPr>
                <a:xfrm>
                  <a:off x="5628253" y="1311893"/>
                  <a:ext cx="975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D9FA9275-71A5-473C-AEFA-9D6E40FA7A83}"/>
                    </a:ext>
                  </a:extLst>
                </p14:cNvPr>
                <p14:cNvContentPartPr/>
                <p14:nvPr/>
              </p14:nvContentPartPr>
              <p14:xfrm>
                <a:off x="5750653" y="1308653"/>
                <a:ext cx="162360" cy="106560"/>
              </p14:xfrm>
            </p:contentPart>
          </mc:Choice>
          <mc:Fallback xmlns="">
            <p:pic>
              <p:nvPicPr>
                <p:cNvPr id="6" name="Freihand 5">
                  <a:extLst>
                    <a:ext uri="{FF2B5EF4-FFF2-40B4-BE49-F238E27FC236}">
                      <a16:creationId xmlns:a16="http://schemas.microsoft.com/office/drawing/2014/main" id="{D9FA9275-71A5-473C-AEFA-9D6E40FA7A83}"/>
                    </a:ext>
                  </a:extLst>
                </p:cNvPr>
                <p:cNvPicPr/>
                <p:nvPr/>
              </p:nvPicPr>
              <p:blipFill>
                <a:blip r:embed="rId10"/>
                <a:stretch>
                  <a:fillRect/>
                </a:stretch>
              </p:blipFill>
              <p:spPr>
                <a:xfrm>
                  <a:off x="5746333" y="1304333"/>
                  <a:ext cx="1710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C8E6EE3D-5095-4337-B1FA-507EE30D6C2A}"/>
                    </a:ext>
                  </a:extLst>
                </p14:cNvPr>
                <p14:cNvContentPartPr/>
                <p14:nvPr/>
              </p14:nvContentPartPr>
              <p14:xfrm>
                <a:off x="5924173" y="1203173"/>
                <a:ext cx="207360" cy="184680"/>
              </p14:xfrm>
            </p:contentPart>
          </mc:Choice>
          <mc:Fallback xmlns="">
            <p:pic>
              <p:nvPicPr>
                <p:cNvPr id="7" name="Freihand 6">
                  <a:extLst>
                    <a:ext uri="{FF2B5EF4-FFF2-40B4-BE49-F238E27FC236}">
                      <a16:creationId xmlns:a16="http://schemas.microsoft.com/office/drawing/2014/main" id="{C8E6EE3D-5095-4337-B1FA-507EE30D6C2A}"/>
                    </a:ext>
                  </a:extLst>
                </p:cNvPr>
                <p:cNvPicPr/>
                <p:nvPr/>
              </p:nvPicPr>
              <p:blipFill>
                <a:blip r:embed="rId12"/>
                <a:stretch>
                  <a:fillRect/>
                </a:stretch>
              </p:blipFill>
              <p:spPr>
                <a:xfrm>
                  <a:off x="5919853" y="1198853"/>
                  <a:ext cx="2160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9DFE1E64-3398-4044-A952-FC11040F9B18}"/>
                    </a:ext>
                  </a:extLst>
                </p14:cNvPr>
                <p14:cNvContentPartPr/>
                <p14:nvPr/>
              </p14:nvContentPartPr>
              <p14:xfrm>
                <a:off x="5897893" y="1214333"/>
                <a:ext cx="229680" cy="17280"/>
              </p14:xfrm>
            </p:contentPart>
          </mc:Choice>
          <mc:Fallback xmlns="">
            <p:pic>
              <p:nvPicPr>
                <p:cNvPr id="8" name="Freihand 7">
                  <a:extLst>
                    <a:ext uri="{FF2B5EF4-FFF2-40B4-BE49-F238E27FC236}">
                      <a16:creationId xmlns:a16="http://schemas.microsoft.com/office/drawing/2014/main" id="{9DFE1E64-3398-4044-A952-FC11040F9B18}"/>
                    </a:ext>
                  </a:extLst>
                </p:cNvPr>
                <p:cNvPicPr/>
                <p:nvPr/>
              </p:nvPicPr>
              <p:blipFill>
                <a:blip r:embed="rId14"/>
                <a:stretch>
                  <a:fillRect/>
                </a:stretch>
              </p:blipFill>
              <p:spPr>
                <a:xfrm>
                  <a:off x="5893573" y="1210013"/>
                  <a:ext cx="238320" cy="25920"/>
                </a:xfrm>
                <a:prstGeom prst="rect">
                  <a:avLst/>
                </a:prstGeom>
              </p:spPr>
            </p:pic>
          </mc:Fallback>
        </mc:AlternateContent>
      </p:grpSp>
      <p:grpSp>
        <p:nvGrpSpPr>
          <p:cNvPr id="18" name="Gruppieren 17">
            <a:extLst>
              <a:ext uri="{FF2B5EF4-FFF2-40B4-BE49-F238E27FC236}">
                <a16:creationId xmlns:a16="http://schemas.microsoft.com/office/drawing/2014/main" id="{6A4CF57D-0516-4A8C-8579-8B3C15DA3C15}"/>
              </a:ext>
            </a:extLst>
          </p:cNvPr>
          <p:cNvGrpSpPr/>
          <p:nvPr/>
        </p:nvGrpSpPr>
        <p:grpSpPr>
          <a:xfrm>
            <a:off x="6982213" y="1115333"/>
            <a:ext cx="1602000" cy="485640"/>
            <a:chOff x="6982213" y="1115333"/>
            <a:chExt cx="1602000" cy="485640"/>
          </a:xfrm>
        </p:grpSpPr>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EDE9E3F6-064F-424B-A0E5-D130BDDC5B3D}"/>
                    </a:ext>
                  </a:extLst>
                </p14:cNvPr>
                <p14:cNvContentPartPr/>
                <p14:nvPr/>
              </p14:nvContentPartPr>
              <p14:xfrm>
                <a:off x="6982213" y="1514933"/>
                <a:ext cx="1273680" cy="86040"/>
              </p14:xfrm>
            </p:contentPart>
          </mc:Choice>
          <mc:Fallback xmlns="">
            <p:pic>
              <p:nvPicPr>
                <p:cNvPr id="9" name="Freihand 8">
                  <a:extLst>
                    <a:ext uri="{FF2B5EF4-FFF2-40B4-BE49-F238E27FC236}">
                      <a16:creationId xmlns:a16="http://schemas.microsoft.com/office/drawing/2014/main" id="{EDE9E3F6-064F-424B-A0E5-D130BDDC5B3D}"/>
                    </a:ext>
                  </a:extLst>
                </p:cNvPr>
                <p:cNvPicPr/>
                <p:nvPr/>
              </p:nvPicPr>
              <p:blipFill>
                <a:blip r:embed="rId16"/>
                <a:stretch>
                  <a:fillRect/>
                </a:stretch>
              </p:blipFill>
              <p:spPr>
                <a:xfrm>
                  <a:off x="6977893" y="1510613"/>
                  <a:ext cx="12823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B8F794CA-EB65-4587-A035-6FD14ED446A6}"/>
                    </a:ext>
                  </a:extLst>
                </p14:cNvPr>
                <p14:cNvContentPartPr/>
                <p14:nvPr/>
              </p14:nvContentPartPr>
              <p14:xfrm>
                <a:off x="7360573" y="1165373"/>
                <a:ext cx="240120" cy="192960"/>
              </p14:xfrm>
            </p:contentPart>
          </mc:Choice>
          <mc:Fallback xmlns="">
            <p:pic>
              <p:nvPicPr>
                <p:cNvPr id="12" name="Freihand 11">
                  <a:extLst>
                    <a:ext uri="{FF2B5EF4-FFF2-40B4-BE49-F238E27FC236}">
                      <a16:creationId xmlns:a16="http://schemas.microsoft.com/office/drawing/2014/main" id="{B8F794CA-EB65-4587-A035-6FD14ED446A6}"/>
                    </a:ext>
                  </a:extLst>
                </p:cNvPr>
                <p:cNvPicPr/>
                <p:nvPr/>
              </p:nvPicPr>
              <p:blipFill>
                <a:blip r:embed="rId18"/>
                <a:stretch>
                  <a:fillRect/>
                </a:stretch>
              </p:blipFill>
              <p:spPr>
                <a:xfrm>
                  <a:off x="7356253" y="1161053"/>
                  <a:ext cx="2487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5303B665-A4C1-4D72-A92C-F194F36D7F25}"/>
                    </a:ext>
                  </a:extLst>
                </p14:cNvPr>
                <p14:cNvContentPartPr/>
                <p14:nvPr/>
              </p14:nvContentPartPr>
              <p14:xfrm>
                <a:off x="7472533" y="1297133"/>
                <a:ext cx="87840" cy="60480"/>
              </p14:xfrm>
            </p:contentPart>
          </mc:Choice>
          <mc:Fallback xmlns="">
            <p:pic>
              <p:nvPicPr>
                <p:cNvPr id="13" name="Freihand 12">
                  <a:extLst>
                    <a:ext uri="{FF2B5EF4-FFF2-40B4-BE49-F238E27FC236}">
                      <a16:creationId xmlns:a16="http://schemas.microsoft.com/office/drawing/2014/main" id="{5303B665-A4C1-4D72-A92C-F194F36D7F25}"/>
                    </a:ext>
                  </a:extLst>
                </p:cNvPr>
                <p:cNvPicPr/>
                <p:nvPr/>
              </p:nvPicPr>
              <p:blipFill>
                <a:blip r:embed="rId20"/>
                <a:stretch>
                  <a:fillRect/>
                </a:stretch>
              </p:blipFill>
              <p:spPr>
                <a:xfrm>
                  <a:off x="7468213" y="1292813"/>
                  <a:ext cx="964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3F8F88EA-5CA4-41F9-9280-F623FBAB31ED}"/>
                    </a:ext>
                  </a:extLst>
                </p14:cNvPr>
                <p14:cNvContentPartPr/>
                <p14:nvPr/>
              </p14:nvContentPartPr>
              <p14:xfrm>
                <a:off x="7611493" y="1238813"/>
                <a:ext cx="113040" cy="105840"/>
              </p14:xfrm>
            </p:contentPart>
          </mc:Choice>
          <mc:Fallback xmlns="">
            <p:pic>
              <p:nvPicPr>
                <p:cNvPr id="14" name="Freihand 13">
                  <a:extLst>
                    <a:ext uri="{FF2B5EF4-FFF2-40B4-BE49-F238E27FC236}">
                      <a16:creationId xmlns:a16="http://schemas.microsoft.com/office/drawing/2014/main" id="{3F8F88EA-5CA4-41F9-9280-F623FBAB31ED}"/>
                    </a:ext>
                  </a:extLst>
                </p:cNvPr>
                <p:cNvPicPr/>
                <p:nvPr/>
              </p:nvPicPr>
              <p:blipFill>
                <a:blip r:embed="rId22"/>
                <a:stretch>
                  <a:fillRect/>
                </a:stretch>
              </p:blipFill>
              <p:spPr>
                <a:xfrm>
                  <a:off x="7607173" y="1234493"/>
                  <a:ext cx="1216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A90D8405-6304-4491-85E0-8243F36669A0}"/>
                    </a:ext>
                  </a:extLst>
                </p14:cNvPr>
                <p14:cNvContentPartPr/>
                <p14:nvPr/>
              </p14:nvContentPartPr>
              <p14:xfrm>
                <a:off x="7760533" y="1220813"/>
                <a:ext cx="142920" cy="133920"/>
              </p14:xfrm>
            </p:contentPart>
          </mc:Choice>
          <mc:Fallback xmlns="">
            <p:pic>
              <p:nvPicPr>
                <p:cNvPr id="15" name="Freihand 14">
                  <a:extLst>
                    <a:ext uri="{FF2B5EF4-FFF2-40B4-BE49-F238E27FC236}">
                      <a16:creationId xmlns:a16="http://schemas.microsoft.com/office/drawing/2014/main" id="{A90D8405-6304-4491-85E0-8243F36669A0}"/>
                    </a:ext>
                  </a:extLst>
                </p:cNvPr>
                <p:cNvPicPr/>
                <p:nvPr/>
              </p:nvPicPr>
              <p:blipFill>
                <a:blip r:embed="rId24"/>
                <a:stretch>
                  <a:fillRect/>
                </a:stretch>
              </p:blipFill>
              <p:spPr>
                <a:xfrm>
                  <a:off x="7756213" y="1216493"/>
                  <a:ext cx="1515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48B6CB49-31CA-4DBC-9480-36D17138ACCA}"/>
                    </a:ext>
                  </a:extLst>
                </p14:cNvPr>
                <p14:cNvContentPartPr/>
                <p14:nvPr/>
              </p14:nvContentPartPr>
              <p14:xfrm>
                <a:off x="7872853" y="1115333"/>
                <a:ext cx="527400" cy="240840"/>
              </p14:xfrm>
            </p:contentPart>
          </mc:Choice>
          <mc:Fallback xmlns="">
            <p:pic>
              <p:nvPicPr>
                <p:cNvPr id="16" name="Freihand 15">
                  <a:extLst>
                    <a:ext uri="{FF2B5EF4-FFF2-40B4-BE49-F238E27FC236}">
                      <a16:creationId xmlns:a16="http://schemas.microsoft.com/office/drawing/2014/main" id="{48B6CB49-31CA-4DBC-9480-36D17138ACCA}"/>
                    </a:ext>
                  </a:extLst>
                </p:cNvPr>
                <p:cNvPicPr/>
                <p:nvPr/>
              </p:nvPicPr>
              <p:blipFill>
                <a:blip r:embed="rId26"/>
                <a:stretch>
                  <a:fillRect/>
                </a:stretch>
              </p:blipFill>
              <p:spPr>
                <a:xfrm>
                  <a:off x="7868533" y="1111013"/>
                  <a:ext cx="5360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18862C61-649C-4D75-AA29-F1B0B1D40398}"/>
                    </a:ext>
                  </a:extLst>
                </p14:cNvPr>
                <p14:cNvContentPartPr/>
                <p14:nvPr/>
              </p14:nvContentPartPr>
              <p14:xfrm>
                <a:off x="7150333" y="1369133"/>
                <a:ext cx="1433880" cy="114480"/>
              </p14:xfrm>
            </p:contentPart>
          </mc:Choice>
          <mc:Fallback xmlns="">
            <p:pic>
              <p:nvPicPr>
                <p:cNvPr id="17" name="Freihand 16">
                  <a:extLst>
                    <a:ext uri="{FF2B5EF4-FFF2-40B4-BE49-F238E27FC236}">
                      <a16:creationId xmlns:a16="http://schemas.microsoft.com/office/drawing/2014/main" id="{18862C61-649C-4D75-AA29-F1B0B1D40398}"/>
                    </a:ext>
                  </a:extLst>
                </p:cNvPr>
                <p:cNvPicPr/>
                <p:nvPr/>
              </p:nvPicPr>
              <p:blipFill>
                <a:blip r:embed="rId28"/>
                <a:stretch>
                  <a:fillRect/>
                </a:stretch>
              </p:blipFill>
              <p:spPr>
                <a:xfrm>
                  <a:off x="7146013" y="1364813"/>
                  <a:ext cx="1442520" cy="123120"/>
                </a:xfrm>
                <a:prstGeom prst="rect">
                  <a:avLst/>
                </a:prstGeom>
              </p:spPr>
            </p:pic>
          </mc:Fallback>
        </mc:AlternateContent>
      </p:grpSp>
      <p:grpSp>
        <p:nvGrpSpPr>
          <p:cNvPr id="45" name="Gruppieren 44">
            <a:extLst>
              <a:ext uri="{FF2B5EF4-FFF2-40B4-BE49-F238E27FC236}">
                <a16:creationId xmlns:a16="http://schemas.microsoft.com/office/drawing/2014/main" id="{5E2EC978-3ACD-4B39-BBEC-A4EB3F1E4A9C}"/>
              </a:ext>
            </a:extLst>
          </p:cNvPr>
          <p:cNvGrpSpPr/>
          <p:nvPr/>
        </p:nvGrpSpPr>
        <p:grpSpPr>
          <a:xfrm>
            <a:off x="6979333" y="1949093"/>
            <a:ext cx="2721600" cy="533520"/>
            <a:chOff x="6979333" y="1949093"/>
            <a:chExt cx="2721600" cy="533520"/>
          </a:xfrm>
        </p:grpSpPr>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6FA04DE5-122D-4B88-89F5-DC4B93CD2AEB}"/>
                    </a:ext>
                  </a:extLst>
                </p14:cNvPr>
                <p14:cNvContentPartPr/>
                <p14:nvPr/>
              </p14:nvContentPartPr>
              <p14:xfrm>
                <a:off x="7266973" y="2026493"/>
                <a:ext cx="15120" cy="141840"/>
              </p14:xfrm>
            </p:contentPart>
          </mc:Choice>
          <mc:Fallback xmlns="">
            <p:pic>
              <p:nvPicPr>
                <p:cNvPr id="20" name="Freihand 19">
                  <a:extLst>
                    <a:ext uri="{FF2B5EF4-FFF2-40B4-BE49-F238E27FC236}">
                      <a16:creationId xmlns:a16="http://schemas.microsoft.com/office/drawing/2014/main" id="{6FA04DE5-122D-4B88-89F5-DC4B93CD2AEB}"/>
                    </a:ext>
                  </a:extLst>
                </p:cNvPr>
                <p:cNvPicPr/>
                <p:nvPr/>
              </p:nvPicPr>
              <p:blipFill>
                <a:blip r:embed="rId30"/>
                <a:stretch>
                  <a:fillRect/>
                </a:stretch>
              </p:blipFill>
              <p:spPr>
                <a:xfrm>
                  <a:off x="7262653" y="2022173"/>
                  <a:ext cx="237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796BAF17-2FCC-41B5-A24A-E9EAF800D7C5}"/>
                    </a:ext>
                  </a:extLst>
                </p14:cNvPr>
                <p14:cNvContentPartPr/>
                <p14:nvPr/>
              </p14:nvContentPartPr>
              <p14:xfrm>
                <a:off x="7151773" y="1949093"/>
                <a:ext cx="183600" cy="107280"/>
              </p14:xfrm>
            </p:contentPart>
          </mc:Choice>
          <mc:Fallback xmlns="">
            <p:pic>
              <p:nvPicPr>
                <p:cNvPr id="21" name="Freihand 20">
                  <a:extLst>
                    <a:ext uri="{FF2B5EF4-FFF2-40B4-BE49-F238E27FC236}">
                      <a16:creationId xmlns:a16="http://schemas.microsoft.com/office/drawing/2014/main" id="{796BAF17-2FCC-41B5-A24A-E9EAF800D7C5}"/>
                    </a:ext>
                  </a:extLst>
                </p:cNvPr>
                <p:cNvPicPr/>
                <p:nvPr/>
              </p:nvPicPr>
              <p:blipFill>
                <a:blip r:embed="rId32"/>
                <a:stretch>
                  <a:fillRect/>
                </a:stretch>
              </p:blipFill>
              <p:spPr>
                <a:xfrm>
                  <a:off x="7147453" y="1944773"/>
                  <a:ext cx="1922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5131C626-262C-49C4-9593-DD3FC05C2867}"/>
                    </a:ext>
                  </a:extLst>
                </p14:cNvPr>
                <p14:cNvContentPartPr/>
                <p14:nvPr/>
              </p14:nvContentPartPr>
              <p14:xfrm>
                <a:off x="6979333" y="2227013"/>
                <a:ext cx="112320" cy="126720"/>
              </p14:xfrm>
            </p:contentPart>
          </mc:Choice>
          <mc:Fallback xmlns="">
            <p:pic>
              <p:nvPicPr>
                <p:cNvPr id="22" name="Freihand 21">
                  <a:extLst>
                    <a:ext uri="{FF2B5EF4-FFF2-40B4-BE49-F238E27FC236}">
                      <a16:creationId xmlns:a16="http://schemas.microsoft.com/office/drawing/2014/main" id="{5131C626-262C-49C4-9593-DD3FC05C2867}"/>
                    </a:ext>
                  </a:extLst>
                </p:cNvPr>
                <p:cNvPicPr/>
                <p:nvPr/>
              </p:nvPicPr>
              <p:blipFill>
                <a:blip r:embed="rId34"/>
                <a:stretch>
                  <a:fillRect/>
                </a:stretch>
              </p:blipFill>
              <p:spPr>
                <a:xfrm>
                  <a:off x="6975013" y="2222693"/>
                  <a:ext cx="1209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838F40C7-BA8F-4EE5-BFAD-48AECD3E2BDA}"/>
                    </a:ext>
                  </a:extLst>
                </p14:cNvPr>
                <p14:cNvContentPartPr/>
                <p14:nvPr/>
              </p14:nvContentPartPr>
              <p14:xfrm>
                <a:off x="7043053" y="2320253"/>
                <a:ext cx="75600" cy="52560"/>
              </p14:xfrm>
            </p:contentPart>
          </mc:Choice>
          <mc:Fallback xmlns="">
            <p:pic>
              <p:nvPicPr>
                <p:cNvPr id="23" name="Freihand 22">
                  <a:extLst>
                    <a:ext uri="{FF2B5EF4-FFF2-40B4-BE49-F238E27FC236}">
                      <a16:creationId xmlns:a16="http://schemas.microsoft.com/office/drawing/2014/main" id="{838F40C7-BA8F-4EE5-BFAD-48AECD3E2BDA}"/>
                    </a:ext>
                  </a:extLst>
                </p:cNvPr>
                <p:cNvPicPr/>
                <p:nvPr/>
              </p:nvPicPr>
              <p:blipFill>
                <a:blip r:embed="rId36"/>
                <a:stretch>
                  <a:fillRect/>
                </a:stretch>
              </p:blipFill>
              <p:spPr>
                <a:xfrm>
                  <a:off x="7038733" y="2315933"/>
                  <a:ext cx="84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6089C300-1A69-41F5-AA51-12A9ACC0B00B}"/>
                    </a:ext>
                  </a:extLst>
                </p14:cNvPr>
                <p14:cNvContentPartPr/>
                <p14:nvPr/>
              </p14:nvContentPartPr>
              <p14:xfrm>
                <a:off x="7099933" y="2306213"/>
                <a:ext cx="114840" cy="176400"/>
              </p14:xfrm>
            </p:contentPart>
          </mc:Choice>
          <mc:Fallback xmlns="">
            <p:pic>
              <p:nvPicPr>
                <p:cNvPr id="24" name="Freihand 23">
                  <a:extLst>
                    <a:ext uri="{FF2B5EF4-FFF2-40B4-BE49-F238E27FC236}">
                      <a16:creationId xmlns:a16="http://schemas.microsoft.com/office/drawing/2014/main" id="{6089C300-1A69-41F5-AA51-12A9ACC0B00B}"/>
                    </a:ext>
                  </a:extLst>
                </p:cNvPr>
                <p:cNvPicPr/>
                <p:nvPr/>
              </p:nvPicPr>
              <p:blipFill>
                <a:blip r:embed="rId38"/>
                <a:stretch>
                  <a:fillRect/>
                </a:stretch>
              </p:blipFill>
              <p:spPr>
                <a:xfrm>
                  <a:off x="7095613" y="2301893"/>
                  <a:ext cx="1234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F6D6DD4B-B195-4FDB-BA62-CEC708C154B0}"/>
                    </a:ext>
                  </a:extLst>
                </p14:cNvPr>
                <p14:cNvContentPartPr/>
                <p14:nvPr/>
              </p14:nvContentPartPr>
              <p14:xfrm>
                <a:off x="7251493" y="2341493"/>
                <a:ext cx="15840" cy="51120"/>
              </p14:xfrm>
            </p:contentPart>
          </mc:Choice>
          <mc:Fallback xmlns="">
            <p:pic>
              <p:nvPicPr>
                <p:cNvPr id="25" name="Freihand 24">
                  <a:extLst>
                    <a:ext uri="{FF2B5EF4-FFF2-40B4-BE49-F238E27FC236}">
                      <a16:creationId xmlns:a16="http://schemas.microsoft.com/office/drawing/2014/main" id="{F6D6DD4B-B195-4FDB-BA62-CEC708C154B0}"/>
                    </a:ext>
                  </a:extLst>
                </p:cNvPr>
                <p:cNvPicPr/>
                <p:nvPr/>
              </p:nvPicPr>
              <p:blipFill>
                <a:blip r:embed="rId40"/>
                <a:stretch>
                  <a:fillRect/>
                </a:stretch>
              </p:blipFill>
              <p:spPr>
                <a:xfrm>
                  <a:off x="7247173" y="2337173"/>
                  <a:ext cx="244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7D7C3D26-3698-488F-821C-B53348E66F91}"/>
                    </a:ext>
                  </a:extLst>
                </p14:cNvPr>
                <p14:cNvContentPartPr/>
                <p14:nvPr/>
              </p14:nvContentPartPr>
              <p14:xfrm>
                <a:off x="7292173" y="2224853"/>
                <a:ext cx="209520" cy="156600"/>
              </p14:xfrm>
            </p:contentPart>
          </mc:Choice>
          <mc:Fallback xmlns="">
            <p:pic>
              <p:nvPicPr>
                <p:cNvPr id="26" name="Freihand 25">
                  <a:extLst>
                    <a:ext uri="{FF2B5EF4-FFF2-40B4-BE49-F238E27FC236}">
                      <a16:creationId xmlns:a16="http://schemas.microsoft.com/office/drawing/2014/main" id="{7D7C3D26-3698-488F-821C-B53348E66F91}"/>
                    </a:ext>
                  </a:extLst>
                </p:cNvPr>
                <p:cNvPicPr/>
                <p:nvPr/>
              </p:nvPicPr>
              <p:blipFill>
                <a:blip r:embed="rId42"/>
                <a:stretch>
                  <a:fillRect/>
                </a:stretch>
              </p:blipFill>
              <p:spPr>
                <a:xfrm>
                  <a:off x="7287853" y="2220533"/>
                  <a:ext cx="2181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6277E76F-664C-4E1E-8007-239A27F8158E}"/>
                    </a:ext>
                  </a:extLst>
                </p14:cNvPr>
                <p14:cNvContentPartPr/>
                <p14:nvPr/>
              </p14:nvContentPartPr>
              <p14:xfrm>
                <a:off x="7245373" y="2153933"/>
                <a:ext cx="17280" cy="16560"/>
              </p14:xfrm>
            </p:contentPart>
          </mc:Choice>
          <mc:Fallback xmlns="">
            <p:pic>
              <p:nvPicPr>
                <p:cNvPr id="27" name="Freihand 26">
                  <a:extLst>
                    <a:ext uri="{FF2B5EF4-FFF2-40B4-BE49-F238E27FC236}">
                      <a16:creationId xmlns:a16="http://schemas.microsoft.com/office/drawing/2014/main" id="{6277E76F-664C-4E1E-8007-239A27F8158E}"/>
                    </a:ext>
                  </a:extLst>
                </p:cNvPr>
                <p:cNvPicPr/>
                <p:nvPr/>
              </p:nvPicPr>
              <p:blipFill>
                <a:blip r:embed="rId44"/>
                <a:stretch>
                  <a:fillRect/>
                </a:stretch>
              </p:blipFill>
              <p:spPr>
                <a:xfrm>
                  <a:off x="7241053" y="2149613"/>
                  <a:ext cx="25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0974ED53-BF6B-4D9D-B233-018DC9B4C773}"/>
                    </a:ext>
                  </a:extLst>
                </p14:cNvPr>
                <p14:cNvContentPartPr/>
                <p14:nvPr/>
              </p14:nvContentPartPr>
              <p14:xfrm>
                <a:off x="7550293" y="2229533"/>
                <a:ext cx="119520" cy="159840"/>
              </p14:xfrm>
            </p:contentPart>
          </mc:Choice>
          <mc:Fallback xmlns="">
            <p:pic>
              <p:nvPicPr>
                <p:cNvPr id="28" name="Freihand 27">
                  <a:extLst>
                    <a:ext uri="{FF2B5EF4-FFF2-40B4-BE49-F238E27FC236}">
                      <a16:creationId xmlns:a16="http://schemas.microsoft.com/office/drawing/2014/main" id="{0974ED53-BF6B-4D9D-B233-018DC9B4C773}"/>
                    </a:ext>
                  </a:extLst>
                </p:cNvPr>
                <p:cNvPicPr/>
                <p:nvPr/>
              </p:nvPicPr>
              <p:blipFill>
                <a:blip r:embed="rId46"/>
                <a:stretch>
                  <a:fillRect/>
                </a:stretch>
              </p:blipFill>
              <p:spPr>
                <a:xfrm>
                  <a:off x="7545973" y="2225213"/>
                  <a:ext cx="1281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B67148DB-7BCE-4EFA-BEC2-AF0A641025F1}"/>
                    </a:ext>
                  </a:extLst>
                </p14:cNvPr>
                <p14:cNvContentPartPr/>
                <p14:nvPr/>
              </p14:nvContentPartPr>
              <p14:xfrm>
                <a:off x="7618693" y="2324933"/>
                <a:ext cx="117720" cy="79560"/>
              </p14:xfrm>
            </p:contentPart>
          </mc:Choice>
          <mc:Fallback xmlns="">
            <p:pic>
              <p:nvPicPr>
                <p:cNvPr id="29" name="Freihand 28">
                  <a:extLst>
                    <a:ext uri="{FF2B5EF4-FFF2-40B4-BE49-F238E27FC236}">
                      <a16:creationId xmlns:a16="http://schemas.microsoft.com/office/drawing/2014/main" id="{B67148DB-7BCE-4EFA-BEC2-AF0A641025F1}"/>
                    </a:ext>
                  </a:extLst>
                </p:cNvPr>
                <p:cNvPicPr/>
                <p:nvPr/>
              </p:nvPicPr>
              <p:blipFill>
                <a:blip r:embed="rId48"/>
                <a:stretch>
                  <a:fillRect/>
                </a:stretch>
              </p:blipFill>
              <p:spPr>
                <a:xfrm>
                  <a:off x="7614373" y="2320613"/>
                  <a:ext cx="1263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AE68F230-9982-4080-A94B-79CB6FAA5018}"/>
                    </a:ext>
                  </a:extLst>
                </p14:cNvPr>
                <p14:cNvContentPartPr/>
                <p14:nvPr/>
              </p14:nvContentPartPr>
              <p14:xfrm>
                <a:off x="7718773" y="2328893"/>
                <a:ext cx="84240" cy="56880"/>
              </p14:xfrm>
            </p:contentPart>
          </mc:Choice>
          <mc:Fallback xmlns="">
            <p:pic>
              <p:nvPicPr>
                <p:cNvPr id="30" name="Freihand 29">
                  <a:extLst>
                    <a:ext uri="{FF2B5EF4-FFF2-40B4-BE49-F238E27FC236}">
                      <a16:creationId xmlns:a16="http://schemas.microsoft.com/office/drawing/2014/main" id="{AE68F230-9982-4080-A94B-79CB6FAA5018}"/>
                    </a:ext>
                  </a:extLst>
                </p:cNvPr>
                <p:cNvPicPr/>
                <p:nvPr/>
              </p:nvPicPr>
              <p:blipFill>
                <a:blip r:embed="rId50"/>
                <a:stretch>
                  <a:fillRect/>
                </a:stretch>
              </p:blipFill>
              <p:spPr>
                <a:xfrm>
                  <a:off x="7714453" y="2324573"/>
                  <a:ext cx="928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80B49342-CB31-4D5B-98D1-6DF61986B499}"/>
                    </a:ext>
                  </a:extLst>
                </p14:cNvPr>
                <p14:cNvContentPartPr/>
                <p14:nvPr/>
              </p14:nvContentPartPr>
              <p14:xfrm>
                <a:off x="7786093" y="2210453"/>
                <a:ext cx="187560" cy="183960"/>
              </p14:xfrm>
            </p:contentPart>
          </mc:Choice>
          <mc:Fallback xmlns="">
            <p:pic>
              <p:nvPicPr>
                <p:cNvPr id="31" name="Freihand 30">
                  <a:extLst>
                    <a:ext uri="{FF2B5EF4-FFF2-40B4-BE49-F238E27FC236}">
                      <a16:creationId xmlns:a16="http://schemas.microsoft.com/office/drawing/2014/main" id="{80B49342-CB31-4D5B-98D1-6DF61986B499}"/>
                    </a:ext>
                  </a:extLst>
                </p:cNvPr>
                <p:cNvPicPr/>
                <p:nvPr/>
              </p:nvPicPr>
              <p:blipFill>
                <a:blip r:embed="rId52"/>
                <a:stretch>
                  <a:fillRect/>
                </a:stretch>
              </p:blipFill>
              <p:spPr>
                <a:xfrm>
                  <a:off x="7781773" y="2206133"/>
                  <a:ext cx="1962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30521A92-383B-4029-95B3-1D0A15C4FD8C}"/>
                    </a:ext>
                  </a:extLst>
                </p14:cNvPr>
                <p14:cNvContentPartPr/>
                <p14:nvPr/>
              </p14:nvContentPartPr>
              <p14:xfrm>
                <a:off x="8088493" y="2058173"/>
                <a:ext cx="224280" cy="107640"/>
              </p14:xfrm>
            </p:contentPart>
          </mc:Choice>
          <mc:Fallback xmlns="">
            <p:pic>
              <p:nvPicPr>
                <p:cNvPr id="33" name="Freihand 32">
                  <a:extLst>
                    <a:ext uri="{FF2B5EF4-FFF2-40B4-BE49-F238E27FC236}">
                      <a16:creationId xmlns:a16="http://schemas.microsoft.com/office/drawing/2014/main" id="{30521A92-383B-4029-95B3-1D0A15C4FD8C}"/>
                    </a:ext>
                  </a:extLst>
                </p:cNvPr>
                <p:cNvPicPr/>
                <p:nvPr/>
              </p:nvPicPr>
              <p:blipFill>
                <a:blip r:embed="rId54"/>
                <a:stretch>
                  <a:fillRect/>
                </a:stretch>
              </p:blipFill>
              <p:spPr>
                <a:xfrm>
                  <a:off x="8084173" y="2053853"/>
                  <a:ext cx="2329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EC706450-9AD0-4B08-89A9-998D3C3DB012}"/>
                    </a:ext>
                  </a:extLst>
                </p14:cNvPr>
                <p14:cNvContentPartPr/>
                <p14:nvPr/>
              </p14:nvContentPartPr>
              <p14:xfrm>
                <a:off x="7956013" y="1960973"/>
                <a:ext cx="289440" cy="173880"/>
              </p14:xfrm>
            </p:contentPart>
          </mc:Choice>
          <mc:Fallback xmlns="">
            <p:pic>
              <p:nvPicPr>
                <p:cNvPr id="34" name="Freihand 33">
                  <a:extLst>
                    <a:ext uri="{FF2B5EF4-FFF2-40B4-BE49-F238E27FC236}">
                      <a16:creationId xmlns:a16="http://schemas.microsoft.com/office/drawing/2014/main" id="{EC706450-9AD0-4B08-89A9-998D3C3DB012}"/>
                    </a:ext>
                  </a:extLst>
                </p:cNvPr>
                <p:cNvPicPr/>
                <p:nvPr/>
              </p:nvPicPr>
              <p:blipFill>
                <a:blip r:embed="rId56"/>
                <a:stretch>
                  <a:fillRect/>
                </a:stretch>
              </p:blipFill>
              <p:spPr>
                <a:xfrm>
                  <a:off x="7951693" y="1956653"/>
                  <a:ext cx="298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2E406610-89FE-45BD-A5C0-3631F82FDA73}"/>
                    </a:ext>
                  </a:extLst>
                </p14:cNvPr>
                <p14:cNvContentPartPr/>
                <p14:nvPr/>
              </p14:nvContentPartPr>
              <p14:xfrm>
                <a:off x="8429413" y="2139173"/>
                <a:ext cx="64440" cy="108000"/>
              </p14:xfrm>
            </p:contentPart>
          </mc:Choice>
          <mc:Fallback xmlns="">
            <p:pic>
              <p:nvPicPr>
                <p:cNvPr id="35" name="Freihand 34">
                  <a:extLst>
                    <a:ext uri="{FF2B5EF4-FFF2-40B4-BE49-F238E27FC236}">
                      <a16:creationId xmlns:a16="http://schemas.microsoft.com/office/drawing/2014/main" id="{2E406610-89FE-45BD-A5C0-3631F82FDA73}"/>
                    </a:ext>
                  </a:extLst>
                </p:cNvPr>
                <p:cNvPicPr/>
                <p:nvPr/>
              </p:nvPicPr>
              <p:blipFill>
                <a:blip r:embed="rId58"/>
                <a:stretch>
                  <a:fillRect/>
                </a:stretch>
              </p:blipFill>
              <p:spPr>
                <a:xfrm>
                  <a:off x="8425093" y="2134853"/>
                  <a:ext cx="730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0EF16AF2-92ED-45EB-86BB-0D5713DA79FC}"/>
                    </a:ext>
                  </a:extLst>
                </p14:cNvPr>
                <p14:cNvContentPartPr/>
                <p14:nvPr/>
              </p14:nvContentPartPr>
              <p14:xfrm>
                <a:off x="8451013" y="2099573"/>
                <a:ext cx="475200" cy="158400"/>
              </p14:xfrm>
            </p:contentPart>
          </mc:Choice>
          <mc:Fallback xmlns="">
            <p:pic>
              <p:nvPicPr>
                <p:cNvPr id="36" name="Freihand 35">
                  <a:extLst>
                    <a:ext uri="{FF2B5EF4-FFF2-40B4-BE49-F238E27FC236}">
                      <a16:creationId xmlns:a16="http://schemas.microsoft.com/office/drawing/2014/main" id="{0EF16AF2-92ED-45EB-86BB-0D5713DA79FC}"/>
                    </a:ext>
                  </a:extLst>
                </p:cNvPr>
                <p:cNvPicPr/>
                <p:nvPr/>
              </p:nvPicPr>
              <p:blipFill>
                <a:blip r:embed="rId60"/>
                <a:stretch>
                  <a:fillRect/>
                </a:stretch>
              </p:blipFill>
              <p:spPr>
                <a:xfrm>
                  <a:off x="8446693" y="2095253"/>
                  <a:ext cx="4838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AC190CBB-500A-4E33-A491-3C7C52127F4A}"/>
                    </a:ext>
                  </a:extLst>
                </p14:cNvPr>
                <p14:cNvContentPartPr/>
                <p14:nvPr/>
              </p14:nvContentPartPr>
              <p14:xfrm>
                <a:off x="8878333" y="2020733"/>
                <a:ext cx="91800" cy="210600"/>
              </p14:xfrm>
            </p:contentPart>
          </mc:Choice>
          <mc:Fallback xmlns="">
            <p:pic>
              <p:nvPicPr>
                <p:cNvPr id="37" name="Freihand 36">
                  <a:extLst>
                    <a:ext uri="{FF2B5EF4-FFF2-40B4-BE49-F238E27FC236}">
                      <a16:creationId xmlns:a16="http://schemas.microsoft.com/office/drawing/2014/main" id="{AC190CBB-500A-4E33-A491-3C7C52127F4A}"/>
                    </a:ext>
                  </a:extLst>
                </p:cNvPr>
                <p:cNvPicPr/>
                <p:nvPr/>
              </p:nvPicPr>
              <p:blipFill>
                <a:blip r:embed="rId62"/>
                <a:stretch>
                  <a:fillRect/>
                </a:stretch>
              </p:blipFill>
              <p:spPr>
                <a:xfrm>
                  <a:off x="8874013" y="2016413"/>
                  <a:ext cx="1004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45D47A9A-00A3-4F9F-AF4E-38E34FA828E7}"/>
                    </a:ext>
                  </a:extLst>
                </p14:cNvPr>
                <p14:cNvContentPartPr/>
                <p14:nvPr/>
              </p14:nvContentPartPr>
              <p14:xfrm>
                <a:off x="8840893" y="2027573"/>
                <a:ext cx="53280" cy="9720"/>
              </p14:xfrm>
            </p:contentPart>
          </mc:Choice>
          <mc:Fallback xmlns="">
            <p:pic>
              <p:nvPicPr>
                <p:cNvPr id="38" name="Freihand 37">
                  <a:extLst>
                    <a:ext uri="{FF2B5EF4-FFF2-40B4-BE49-F238E27FC236}">
                      <a16:creationId xmlns:a16="http://schemas.microsoft.com/office/drawing/2014/main" id="{45D47A9A-00A3-4F9F-AF4E-38E34FA828E7}"/>
                    </a:ext>
                  </a:extLst>
                </p:cNvPr>
                <p:cNvPicPr/>
                <p:nvPr/>
              </p:nvPicPr>
              <p:blipFill>
                <a:blip r:embed="rId64"/>
                <a:stretch>
                  <a:fillRect/>
                </a:stretch>
              </p:blipFill>
              <p:spPr>
                <a:xfrm>
                  <a:off x="8836573" y="2023253"/>
                  <a:ext cx="619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D389200A-79FF-473F-B8B7-08AFE01D5369}"/>
                    </a:ext>
                  </a:extLst>
                </p14:cNvPr>
                <p14:cNvContentPartPr/>
                <p14:nvPr/>
              </p14:nvContentPartPr>
              <p14:xfrm>
                <a:off x="8947813" y="2096693"/>
                <a:ext cx="111960" cy="94320"/>
              </p14:xfrm>
            </p:contentPart>
          </mc:Choice>
          <mc:Fallback xmlns="">
            <p:pic>
              <p:nvPicPr>
                <p:cNvPr id="39" name="Freihand 38">
                  <a:extLst>
                    <a:ext uri="{FF2B5EF4-FFF2-40B4-BE49-F238E27FC236}">
                      <a16:creationId xmlns:a16="http://schemas.microsoft.com/office/drawing/2014/main" id="{D389200A-79FF-473F-B8B7-08AFE01D5369}"/>
                    </a:ext>
                  </a:extLst>
                </p:cNvPr>
                <p:cNvPicPr/>
                <p:nvPr/>
              </p:nvPicPr>
              <p:blipFill>
                <a:blip r:embed="rId66"/>
                <a:stretch>
                  <a:fillRect/>
                </a:stretch>
              </p:blipFill>
              <p:spPr>
                <a:xfrm>
                  <a:off x="8943493" y="2092373"/>
                  <a:ext cx="1206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90F35770-5F5F-43D9-8684-05C8AFF4EF37}"/>
                    </a:ext>
                  </a:extLst>
                </p14:cNvPr>
                <p14:cNvContentPartPr/>
                <p14:nvPr/>
              </p14:nvContentPartPr>
              <p14:xfrm>
                <a:off x="9068773" y="2030093"/>
                <a:ext cx="163800" cy="170640"/>
              </p14:xfrm>
            </p:contentPart>
          </mc:Choice>
          <mc:Fallback xmlns="">
            <p:pic>
              <p:nvPicPr>
                <p:cNvPr id="41" name="Freihand 40">
                  <a:extLst>
                    <a:ext uri="{FF2B5EF4-FFF2-40B4-BE49-F238E27FC236}">
                      <a16:creationId xmlns:a16="http://schemas.microsoft.com/office/drawing/2014/main" id="{90F35770-5F5F-43D9-8684-05C8AFF4EF37}"/>
                    </a:ext>
                  </a:extLst>
                </p:cNvPr>
                <p:cNvPicPr/>
                <p:nvPr/>
              </p:nvPicPr>
              <p:blipFill>
                <a:blip r:embed="rId68"/>
                <a:stretch>
                  <a:fillRect/>
                </a:stretch>
              </p:blipFill>
              <p:spPr>
                <a:xfrm>
                  <a:off x="9064453" y="2025773"/>
                  <a:ext cx="172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D6B429F7-3CC6-4F05-9988-825AC759961F}"/>
                    </a:ext>
                  </a:extLst>
                </p14:cNvPr>
                <p14:cNvContentPartPr/>
                <p14:nvPr/>
              </p14:nvContentPartPr>
              <p14:xfrm>
                <a:off x="9175693" y="2107493"/>
                <a:ext cx="122760" cy="71280"/>
              </p14:xfrm>
            </p:contentPart>
          </mc:Choice>
          <mc:Fallback xmlns="">
            <p:pic>
              <p:nvPicPr>
                <p:cNvPr id="42" name="Freihand 41">
                  <a:extLst>
                    <a:ext uri="{FF2B5EF4-FFF2-40B4-BE49-F238E27FC236}">
                      <a16:creationId xmlns:a16="http://schemas.microsoft.com/office/drawing/2014/main" id="{D6B429F7-3CC6-4F05-9988-825AC759961F}"/>
                    </a:ext>
                  </a:extLst>
                </p:cNvPr>
                <p:cNvPicPr/>
                <p:nvPr/>
              </p:nvPicPr>
              <p:blipFill>
                <a:blip r:embed="rId70"/>
                <a:stretch>
                  <a:fillRect/>
                </a:stretch>
              </p:blipFill>
              <p:spPr>
                <a:xfrm>
                  <a:off x="9171373" y="2103173"/>
                  <a:ext cx="1314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B08211F8-D444-493A-9116-43B300D66950}"/>
                    </a:ext>
                  </a:extLst>
                </p14:cNvPr>
                <p14:cNvContentPartPr/>
                <p14:nvPr/>
              </p14:nvContentPartPr>
              <p14:xfrm>
                <a:off x="9315373" y="2116133"/>
                <a:ext cx="76680" cy="55080"/>
              </p14:xfrm>
            </p:contentPart>
          </mc:Choice>
          <mc:Fallback xmlns="">
            <p:pic>
              <p:nvPicPr>
                <p:cNvPr id="43" name="Freihand 42">
                  <a:extLst>
                    <a:ext uri="{FF2B5EF4-FFF2-40B4-BE49-F238E27FC236}">
                      <a16:creationId xmlns:a16="http://schemas.microsoft.com/office/drawing/2014/main" id="{B08211F8-D444-493A-9116-43B300D66950}"/>
                    </a:ext>
                  </a:extLst>
                </p:cNvPr>
                <p:cNvPicPr/>
                <p:nvPr/>
              </p:nvPicPr>
              <p:blipFill>
                <a:blip r:embed="rId72"/>
                <a:stretch>
                  <a:fillRect/>
                </a:stretch>
              </p:blipFill>
              <p:spPr>
                <a:xfrm>
                  <a:off x="9311053" y="2111813"/>
                  <a:ext cx="853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2DC83756-1ADA-4B6E-9835-1A881BBA40BE}"/>
                    </a:ext>
                  </a:extLst>
                </p14:cNvPr>
                <p14:cNvContentPartPr/>
                <p14:nvPr/>
              </p14:nvContentPartPr>
              <p14:xfrm>
                <a:off x="9414373" y="1974653"/>
                <a:ext cx="286560" cy="183600"/>
              </p14:xfrm>
            </p:contentPart>
          </mc:Choice>
          <mc:Fallback xmlns="">
            <p:pic>
              <p:nvPicPr>
                <p:cNvPr id="44" name="Freihand 43">
                  <a:extLst>
                    <a:ext uri="{FF2B5EF4-FFF2-40B4-BE49-F238E27FC236}">
                      <a16:creationId xmlns:a16="http://schemas.microsoft.com/office/drawing/2014/main" id="{2DC83756-1ADA-4B6E-9835-1A881BBA40BE}"/>
                    </a:ext>
                  </a:extLst>
                </p:cNvPr>
                <p:cNvPicPr/>
                <p:nvPr/>
              </p:nvPicPr>
              <p:blipFill>
                <a:blip r:embed="rId74"/>
                <a:stretch>
                  <a:fillRect/>
                </a:stretch>
              </p:blipFill>
              <p:spPr>
                <a:xfrm>
                  <a:off x="9410053" y="1970333"/>
                  <a:ext cx="295200" cy="192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D1B341DF-5E28-423A-AF8B-54EB0870B993}"/>
                  </a:ext>
                </a:extLst>
              </p14:cNvPr>
              <p14:cNvContentPartPr/>
              <p14:nvPr/>
            </p14:nvContentPartPr>
            <p14:xfrm>
              <a:off x="2561413" y="3070493"/>
              <a:ext cx="1984680" cy="872280"/>
            </p14:xfrm>
          </p:contentPart>
        </mc:Choice>
        <mc:Fallback xmlns="">
          <p:pic>
            <p:nvPicPr>
              <p:cNvPr id="46" name="Freihand 45">
                <a:extLst>
                  <a:ext uri="{FF2B5EF4-FFF2-40B4-BE49-F238E27FC236}">
                    <a16:creationId xmlns:a16="http://schemas.microsoft.com/office/drawing/2014/main" id="{D1B341DF-5E28-423A-AF8B-54EB0870B993}"/>
                  </a:ext>
                </a:extLst>
              </p:cNvPr>
              <p:cNvPicPr/>
              <p:nvPr/>
            </p:nvPicPr>
            <p:blipFill>
              <a:blip r:embed="rId76"/>
              <a:stretch>
                <a:fillRect/>
              </a:stretch>
            </p:blipFill>
            <p:spPr>
              <a:xfrm>
                <a:off x="2557093" y="3066173"/>
                <a:ext cx="1993320" cy="880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43" name="Freihand 142">
                <a:extLst>
                  <a:ext uri="{FF2B5EF4-FFF2-40B4-BE49-F238E27FC236}">
                    <a16:creationId xmlns:a16="http://schemas.microsoft.com/office/drawing/2014/main" id="{AB55DF17-08FB-4421-A090-5747A19A44F6}"/>
                  </a:ext>
                </a:extLst>
              </p14:cNvPr>
              <p14:cNvContentPartPr/>
              <p14:nvPr/>
            </p14:nvContentPartPr>
            <p14:xfrm>
              <a:off x="3843733" y="4525253"/>
              <a:ext cx="3525840" cy="594720"/>
            </p14:xfrm>
          </p:contentPart>
        </mc:Choice>
        <mc:Fallback xmlns="">
          <p:pic>
            <p:nvPicPr>
              <p:cNvPr id="143" name="Freihand 142">
                <a:extLst>
                  <a:ext uri="{FF2B5EF4-FFF2-40B4-BE49-F238E27FC236}">
                    <a16:creationId xmlns:a16="http://schemas.microsoft.com/office/drawing/2014/main" id="{AB55DF17-08FB-4421-A090-5747A19A44F6}"/>
                  </a:ext>
                </a:extLst>
              </p:cNvPr>
              <p:cNvPicPr/>
              <p:nvPr/>
            </p:nvPicPr>
            <p:blipFill>
              <a:blip r:embed="rId78"/>
              <a:stretch>
                <a:fillRect/>
              </a:stretch>
            </p:blipFill>
            <p:spPr>
              <a:xfrm>
                <a:off x="3839413" y="4520933"/>
                <a:ext cx="3534480" cy="603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45" name="Freihand 144">
                <a:extLst>
                  <a:ext uri="{FF2B5EF4-FFF2-40B4-BE49-F238E27FC236}">
                    <a16:creationId xmlns:a16="http://schemas.microsoft.com/office/drawing/2014/main" id="{5ECFFE8E-2EDF-4375-B382-D33638844ECE}"/>
                  </a:ext>
                </a:extLst>
              </p14:cNvPr>
              <p14:cNvContentPartPr/>
              <p14:nvPr/>
            </p14:nvContentPartPr>
            <p14:xfrm>
              <a:off x="2580133" y="3269213"/>
              <a:ext cx="739440" cy="757080"/>
            </p14:xfrm>
          </p:contentPart>
        </mc:Choice>
        <mc:Fallback xmlns="">
          <p:pic>
            <p:nvPicPr>
              <p:cNvPr id="145" name="Freihand 144">
                <a:extLst>
                  <a:ext uri="{FF2B5EF4-FFF2-40B4-BE49-F238E27FC236}">
                    <a16:creationId xmlns:a16="http://schemas.microsoft.com/office/drawing/2014/main" id="{5ECFFE8E-2EDF-4375-B382-D33638844ECE}"/>
                  </a:ext>
                </a:extLst>
              </p:cNvPr>
              <p:cNvPicPr/>
              <p:nvPr/>
            </p:nvPicPr>
            <p:blipFill>
              <a:blip r:embed="rId80"/>
              <a:stretch>
                <a:fillRect/>
              </a:stretch>
            </p:blipFill>
            <p:spPr>
              <a:xfrm>
                <a:off x="2575813" y="3264893"/>
                <a:ext cx="748080" cy="765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46" name="Freihand 145">
                <a:extLst>
                  <a:ext uri="{FF2B5EF4-FFF2-40B4-BE49-F238E27FC236}">
                    <a16:creationId xmlns:a16="http://schemas.microsoft.com/office/drawing/2014/main" id="{2E665A53-9822-433C-9CE4-3209173343E5}"/>
                  </a:ext>
                </a:extLst>
              </p14:cNvPr>
              <p14:cNvContentPartPr/>
              <p14:nvPr/>
            </p14:nvContentPartPr>
            <p14:xfrm>
              <a:off x="5127493" y="2858093"/>
              <a:ext cx="1459440" cy="1836000"/>
            </p14:xfrm>
          </p:contentPart>
        </mc:Choice>
        <mc:Fallback xmlns="">
          <p:pic>
            <p:nvPicPr>
              <p:cNvPr id="146" name="Freihand 145">
                <a:extLst>
                  <a:ext uri="{FF2B5EF4-FFF2-40B4-BE49-F238E27FC236}">
                    <a16:creationId xmlns:a16="http://schemas.microsoft.com/office/drawing/2014/main" id="{2E665A53-9822-433C-9CE4-3209173343E5}"/>
                  </a:ext>
                </a:extLst>
              </p:cNvPr>
              <p:cNvPicPr/>
              <p:nvPr/>
            </p:nvPicPr>
            <p:blipFill>
              <a:blip r:embed="rId82"/>
              <a:stretch>
                <a:fillRect/>
              </a:stretch>
            </p:blipFill>
            <p:spPr>
              <a:xfrm>
                <a:off x="5123173" y="2853773"/>
                <a:ext cx="1468080" cy="1844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50" name="Freihand 149">
                <a:extLst>
                  <a:ext uri="{FF2B5EF4-FFF2-40B4-BE49-F238E27FC236}">
                    <a16:creationId xmlns:a16="http://schemas.microsoft.com/office/drawing/2014/main" id="{9BE440CE-87B9-496C-A516-B513961E19F7}"/>
                  </a:ext>
                </a:extLst>
              </p14:cNvPr>
              <p14:cNvContentPartPr/>
              <p14:nvPr/>
            </p14:nvContentPartPr>
            <p14:xfrm>
              <a:off x="2704693" y="4930613"/>
              <a:ext cx="6261480" cy="1780920"/>
            </p14:xfrm>
          </p:contentPart>
        </mc:Choice>
        <mc:Fallback xmlns="">
          <p:pic>
            <p:nvPicPr>
              <p:cNvPr id="150" name="Freihand 149">
                <a:extLst>
                  <a:ext uri="{FF2B5EF4-FFF2-40B4-BE49-F238E27FC236}">
                    <a16:creationId xmlns:a16="http://schemas.microsoft.com/office/drawing/2014/main" id="{9BE440CE-87B9-496C-A516-B513961E19F7}"/>
                  </a:ext>
                </a:extLst>
              </p:cNvPr>
              <p:cNvPicPr/>
              <p:nvPr/>
            </p:nvPicPr>
            <p:blipFill>
              <a:blip r:embed="rId84"/>
              <a:stretch>
                <a:fillRect/>
              </a:stretch>
            </p:blipFill>
            <p:spPr>
              <a:xfrm>
                <a:off x="2700373" y="4926293"/>
                <a:ext cx="6270120" cy="1789560"/>
              </a:xfrm>
              <a:prstGeom prst="rect">
                <a:avLst/>
              </a:prstGeom>
            </p:spPr>
          </p:pic>
        </mc:Fallback>
      </mc:AlternateContent>
      <p:grpSp>
        <p:nvGrpSpPr>
          <p:cNvPr id="156" name="Gruppieren 155">
            <a:extLst>
              <a:ext uri="{FF2B5EF4-FFF2-40B4-BE49-F238E27FC236}">
                <a16:creationId xmlns:a16="http://schemas.microsoft.com/office/drawing/2014/main" id="{9C68DABA-011D-4052-B5E1-25E6B7952C2A}"/>
              </a:ext>
            </a:extLst>
          </p:cNvPr>
          <p:cNvGrpSpPr/>
          <p:nvPr/>
        </p:nvGrpSpPr>
        <p:grpSpPr>
          <a:xfrm>
            <a:off x="2086573" y="2616173"/>
            <a:ext cx="7292160" cy="4174920"/>
            <a:chOff x="2086573" y="2616173"/>
            <a:chExt cx="7292160" cy="4174920"/>
          </a:xfrm>
        </p:grpSpPr>
        <mc:AlternateContent xmlns:mc="http://schemas.openxmlformats.org/markup-compatibility/2006" xmlns:p14="http://schemas.microsoft.com/office/powerpoint/2010/main">
          <mc:Choice Requires="p14">
            <p:contentPart p14:bwMode="auto" r:id="rId85">
              <p14:nvContentPartPr>
                <p14:cNvPr id="80" name="Freihand 79">
                  <a:extLst>
                    <a:ext uri="{FF2B5EF4-FFF2-40B4-BE49-F238E27FC236}">
                      <a16:creationId xmlns:a16="http://schemas.microsoft.com/office/drawing/2014/main" id="{F48E2A5A-F04B-4982-A865-F82DEA8BA9F0}"/>
                    </a:ext>
                  </a:extLst>
                </p14:cNvPr>
                <p14:cNvContentPartPr/>
                <p14:nvPr/>
              </p14:nvContentPartPr>
              <p14:xfrm>
                <a:off x="3121573" y="3795893"/>
                <a:ext cx="1396800" cy="831960"/>
              </p14:xfrm>
            </p:contentPart>
          </mc:Choice>
          <mc:Fallback xmlns="">
            <p:pic>
              <p:nvPicPr>
                <p:cNvPr id="80" name="Freihand 79">
                  <a:extLst>
                    <a:ext uri="{FF2B5EF4-FFF2-40B4-BE49-F238E27FC236}">
                      <a16:creationId xmlns:a16="http://schemas.microsoft.com/office/drawing/2014/main" id="{F48E2A5A-F04B-4982-A865-F82DEA8BA9F0}"/>
                    </a:ext>
                  </a:extLst>
                </p:cNvPr>
                <p:cNvPicPr/>
                <p:nvPr/>
              </p:nvPicPr>
              <p:blipFill>
                <a:blip r:embed="rId86"/>
                <a:stretch>
                  <a:fillRect/>
                </a:stretch>
              </p:blipFill>
              <p:spPr>
                <a:xfrm>
                  <a:off x="3117253" y="3791573"/>
                  <a:ext cx="1405440" cy="840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1" name="Freihand 80">
                  <a:extLst>
                    <a:ext uri="{FF2B5EF4-FFF2-40B4-BE49-F238E27FC236}">
                      <a16:creationId xmlns:a16="http://schemas.microsoft.com/office/drawing/2014/main" id="{08B514A0-3DCE-4EC4-8144-F1FAA82556A1}"/>
                    </a:ext>
                  </a:extLst>
                </p14:cNvPr>
                <p14:cNvContentPartPr/>
                <p14:nvPr/>
              </p14:nvContentPartPr>
              <p14:xfrm>
                <a:off x="2874613" y="4573853"/>
                <a:ext cx="326160" cy="180360"/>
              </p14:xfrm>
            </p:contentPart>
          </mc:Choice>
          <mc:Fallback xmlns="">
            <p:pic>
              <p:nvPicPr>
                <p:cNvPr id="81" name="Freihand 80">
                  <a:extLst>
                    <a:ext uri="{FF2B5EF4-FFF2-40B4-BE49-F238E27FC236}">
                      <a16:creationId xmlns:a16="http://schemas.microsoft.com/office/drawing/2014/main" id="{08B514A0-3DCE-4EC4-8144-F1FAA82556A1}"/>
                    </a:ext>
                  </a:extLst>
                </p:cNvPr>
                <p:cNvPicPr/>
                <p:nvPr/>
              </p:nvPicPr>
              <p:blipFill>
                <a:blip r:embed="rId88"/>
                <a:stretch>
                  <a:fillRect/>
                </a:stretch>
              </p:blipFill>
              <p:spPr>
                <a:xfrm>
                  <a:off x="2870293" y="4569533"/>
                  <a:ext cx="3348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2" name="Freihand 81">
                  <a:extLst>
                    <a:ext uri="{FF2B5EF4-FFF2-40B4-BE49-F238E27FC236}">
                      <a16:creationId xmlns:a16="http://schemas.microsoft.com/office/drawing/2014/main" id="{E9BAFDC8-AA94-4680-AE63-4635577F89EE}"/>
                    </a:ext>
                  </a:extLst>
                </p14:cNvPr>
                <p14:cNvContentPartPr/>
                <p14:nvPr/>
              </p14:nvContentPartPr>
              <p14:xfrm>
                <a:off x="3027253" y="4529213"/>
                <a:ext cx="227880" cy="145800"/>
              </p14:xfrm>
            </p:contentPart>
          </mc:Choice>
          <mc:Fallback xmlns="">
            <p:pic>
              <p:nvPicPr>
                <p:cNvPr id="82" name="Freihand 81">
                  <a:extLst>
                    <a:ext uri="{FF2B5EF4-FFF2-40B4-BE49-F238E27FC236}">
                      <a16:creationId xmlns:a16="http://schemas.microsoft.com/office/drawing/2014/main" id="{E9BAFDC8-AA94-4680-AE63-4635577F89EE}"/>
                    </a:ext>
                  </a:extLst>
                </p:cNvPr>
                <p:cNvPicPr/>
                <p:nvPr/>
              </p:nvPicPr>
              <p:blipFill>
                <a:blip r:embed="rId90"/>
                <a:stretch>
                  <a:fillRect/>
                </a:stretch>
              </p:blipFill>
              <p:spPr>
                <a:xfrm>
                  <a:off x="3022933" y="4524893"/>
                  <a:ext cx="2365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3" name="Freihand 82">
                  <a:extLst>
                    <a:ext uri="{FF2B5EF4-FFF2-40B4-BE49-F238E27FC236}">
                      <a16:creationId xmlns:a16="http://schemas.microsoft.com/office/drawing/2014/main" id="{4F446CE0-B9B2-49FE-B804-F0C9E7033393}"/>
                    </a:ext>
                  </a:extLst>
                </p14:cNvPr>
                <p14:cNvContentPartPr/>
                <p14:nvPr/>
              </p14:nvContentPartPr>
              <p14:xfrm>
                <a:off x="2427853" y="4682573"/>
                <a:ext cx="217080" cy="169920"/>
              </p14:xfrm>
            </p:contentPart>
          </mc:Choice>
          <mc:Fallback xmlns="">
            <p:pic>
              <p:nvPicPr>
                <p:cNvPr id="83" name="Freihand 82">
                  <a:extLst>
                    <a:ext uri="{FF2B5EF4-FFF2-40B4-BE49-F238E27FC236}">
                      <a16:creationId xmlns:a16="http://schemas.microsoft.com/office/drawing/2014/main" id="{4F446CE0-B9B2-49FE-B804-F0C9E7033393}"/>
                    </a:ext>
                  </a:extLst>
                </p:cNvPr>
                <p:cNvPicPr/>
                <p:nvPr/>
              </p:nvPicPr>
              <p:blipFill>
                <a:blip r:embed="rId92"/>
                <a:stretch>
                  <a:fillRect/>
                </a:stretch>
              </p:blipFill>
              <p:spPr>
                <a:xfrm>
                  <a:off x="2423533" y="4678253"/>
                  <a:ext cx="2257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4" name="Freihand 83">
                  <a:extLst>
                    <a:ext uri="{FF2B5EF4-FFF2-40B4-BE49-F238E27FC236}">
                      <a16:creationId xmlns:a16="http://schemas.microsoft.com/office/drawing/2014/main" id="{A1EFA6EF-5135-40F0-9886-76111466E810}"/>
                    </a:ext>
                  </a:extLst>
                </p14:cNvPr>
                <p14:cNvContentPartPr/>
                <p14:nvPr/>
              </p14:nvContentPartPr>
              <p14:xfrm>
                <a:off x="2646373" y="4731173"/>
                <a:ext cx="398160" cy="116640"/>
              </p14:xfrm>
            </p:contentPart>
          </mc:Choice>
          <mc:Fallback xmlns="">
            <p:pic>
              <p:nvPicPr>
                <p:cNvPr id="84" name="Freihand 83">
                  <a:extLst>
                    <a:ext uri="{FF2B5EF4-FFF2-40B4-BE49-F238E27FC236}">
                      <a16:creationId xmlns:a16="http://schemas.microsoft.com/office/drawing/2014/main" id="{A1EFA6EF-5135-40F0-9886-76111466E810}"/>
                    </a:ext>
                  </a:extLst>
                </p:cNvPr>
                <p:cNvPicPr/>
                <p:nvPr/>
              </p:nvPicPr>
              <p:blipFill>
                <a:blip r:embed="rId94"/>
                <a:stretch>
                  <a:fillRect/>
                </a:stretch>
              </p:blipFill>
              <p:spPr>
                <a:xfrm>
                  <a:off x="2642053" y="4726853"/>
                  <a:ext cx="4068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5" name="Freihand 84">
                  <a:extLst>
                    <a:ext uri="{FF2B5EF4-FFF2-40B4-BE49-F238E27FC236}">
                      <a16:creationId xmlns:a16="http://schemas.microsoft.com/office/drawing/2014/main" id="{361BAB87-1514-484C-A9CD-FDF75A930D88}"/>
                    </a:ext>
                  </a:extLst>
                </p14:cNvPr>
                <p14:cNvContentPartPr/>
                <p14:nvPr/>
              </p14:nvContentPartPr>
              <p14:xfrm>
                <a:off x="2951293" y="4778333"/>
                <a:ext cx="69480" cy="10080"/>
              </p14:xfrm>
            </p:contentPart>
          </mc:Choice>
          <mc:Fallback xmlns="">
            <p:pic>
              <p:nvPicPr>
                <p:cNvPr id="85" name="Freihand 84">
                  <a:extLst>
                    <a:ext uri="{FF2B5EF4-FFF2-40B4-BE49-F238E27FC236}">
                      <a16:creationId xmlns:a16="http://schemas.microsoft.com/office/drawing/2014/main" id="{361BAB87-1514-484C-A9CD-FDF75A930D88}"/>
                    </a:ext>
                  </a:extLst>
                </p:cNvPr>
                <p:cNvPicPr/>
                <p:nvPr/>
              </p:nvPicPr>
              <p:blipFill>
                <a:blip r:embed="rId96"/>
                <a:stretch>
                  <a:fillRect/>
                </a:stretch>
              </p:blipFill>
              <p:spPr>
                <a:xfrm>
                  <a:off x="2946973" y="4774013"/>
                  <a:ext cx="781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6" name="Freihand 85">
                  <a:extLst>
                    <a:ext uri="{FF2B5EF4-FFF2-40B4-BE49-F238E27FC236}">
                      <a16:creationId xmlns:a16="http://schemas.microsoft.com/office/drawing/2014/main" id="{6206854C-2CF8-4482-975F-289746EF633D}"/>
                    </a:ext>
                  </a:extLst>
                </p14:cNvPr>
                <p14:cNvContentPartPr/>
                <p14:nvPr/>
              </p14:nvContentPartPr>
              <p14:xfrm>
                <a:off x="3028693" y="4755293"/>
                <a:ext cx="99720" cy="153000"/>
              </p14:xfrm>
            </p:contentPart>
          </mc:Choice>
          <mc:Fallback xmlns="">
            <p:pic>
              <p:nvPicPr>
                <p:cNvPr id="86" name="Freihand 85">
                  <a:extLst>
                    <a:ext uri="{FF2B5EF4-FFF2-40B4-BE49-F238E27FC236}">
                      <a16:creationId xmlns:a16="http://schemas.microsoft.com/office/drawing/2014/main" id="{6206854C-2CF8-4482-975F-289746EF633D}"/>
                    </a:ext>
                  </a:extLst>
                </p:cNvPr>
                <p:cNvPicPr/>
                <p:nvPr/>
              </p:nvPicPr>
              <p:blipFill>
                <a:blip r:embed="rId98"/>
                <a:stretch>
                  <a:fillRect/>
                </a:stretch>
              </p:blipFill>
              <p:spPr>
                <a:xfrm>
                  <a:off x="3024373" y="4750973"/>
                  <a:ext cx="1083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7" name="Freihand 86">
                  <a:extLst>
                    <a:ext uri="{FF2B5EF4-FFF2-40B4-BE49-F238E27FC236}">
                      <a16:creationId xmlns:a16="http://schemas.microsoft.com/office/drawing/2014/main" id="{9B43FEBA-3950-4EBF-AD5B-F553A4FAAB3C}"/>
                    </a:ext>
                  </a:extLst>
                </p14:cNvPr>
                <p14:cNvContentPartPr/>
                <p14:nvPr/>
              </p14:nvContentPartPr>
              <p14:xfrm>
                <a:off x="3145333" y="4749893"/>
                <a:ext cx="204480" cy="81360"/>
              </p14:xfrm>
            </p:contentPart>
          </mc:Choice>
          <mc:Fallback xmlns="">
            <p:pic>
              <p:nvPicPr>
                <p:cNvPr id="87" name="Freihand 86">
                  <a:extLst>
                    <a:ext uri="{FF2B5EF4-FFF2-40B4-BE49-F238E27FC236}">
                      <a16:creationId xmlns:a16="http://schemas.microsoft.com/office/drawing/2014/main" id="{9B43FEBA-3950-4EBF-AD5B-F553A4FAAB3C}"/>
                    </a:ext>
                  </a:extLst>
                </p:cNvPr>
                <p:cNvPicPr/>
                <p:nvPr/>
              </p:nvPicPr>
              <p:blipFill>
                <a:blip r:embed="rId100"/>
                <a:stretch>
                  <a:fillRect/>
                </a:stretch>
              </p:blipFill>
              <p:spPr>
                <a:xfrm>
                  <a:off x="3141013" y="4745573"/>
                  <a:ext cx="2131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8" name="Freihand 87">
                  <a:extLst>
                    <a:ext uri="{FF2B5EF4-FFF2-40B4-BE49-F238E27FC236}">
                      <a16:creationId xmlns:a16="http://schemas.microsoft.com/office/drawing/2014/main" id="{C1CC2FA3-3DE6-45D5-B383-2B7148A42DD1}"/>
                    </a:ext>
                  </a:extLst>
                </p14:cNvPr>
                <p14:cNvContentPartPr/>
                <p14:nvPr/>
              </p14:nvContentPartPr>
              <p14:xfrm>
                <a:off x="3369253" y="4669613"/>
                <a:ext cx="541440" cy="149040"/>
              </p14:xfrm>
            </p:contentPart>
          </mc:Choice>
          <mc:Fallback xmlns="">
            <p:pic>
              <p:nvPicPr>
                <p:cNvPr id="88" name="Freihand 87">
                  <a:extLst>
                    <a:ext uri="{FF2B5EF4-FFF2-40B4-BE49-F238E27FC236}">
                      <a16:creationId xmlns:a16="http://schemas.microsoft.com/office/drawing/2014/main" id="{C1CC2FA3-3DE6-45D5-B383-2B7148A42DD1}"/>
                    </a:ext>
                  </a:extLst>
                </p:cNvPr>
                <p:cNvPicPr/>
                <p:nvPr/>
              </p:nvPicPr>
              <p:blipFill>
                <a:blip r:embed="rId102"/>
                <a:stretch>
                  <a:fillRect/>
                </a:stretch>
              </p:blipFill>
              <p:spPr>
                <a:xfrm>
                  <a:off x="3364933" y="4665293"/>
                  <a:ext cx="5500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9" name="Freihand 88">
                  <a:extLst>
                    <a:ext uri="{FF2B5EF4-FFF2-40B4-BE49-F238E27FC236}">
                      <a16:creationId xmlns:a16="http://schemas.microsoft.com/office/drawing/2014/main" id="{1A6717AD-87B0-4925-A08A-AFFBC683DE31}"/>
                    </a:ext>
                  </a:extLst>
                </p14:cNvPr>
                <p14:cNvContentPartPr/>
                <p14:nvPr/>
              </p14:nvContentPartPr>
              <p14:xfrm>
                <a:off x="3849493" y="4703453"/>
                <a:ext cx="102960" cy="24120"/>
              </p14:xfrm>
            </p:contentPart>
          </mc:Choice>
          <mc:Fallback xmlns="">
            <p:pic>
              <p:nvPicPr>
                <p:cNvPr id="89" name="Freihand 88">
                  <a:extLst>
                    <a:ext uri="{FF2B5EF4-FFF2-40B4-BE49-F238E27FC236}">
                      <a16:creationId xmlns:a16="http://schemas.microsoft.com/office/drawing/2014/main" id="{1A6717AD-87B0-4925-A08A-AFFBC683DE31}"/>
                    </a:ext>
                  </a:extLst>
                </p:cNvPr>
                <p:cNvPicPr/>
                <p:nvPr/>
              </p:nvPicPr>
              <p:blipFill>
                <a:blip r:embed="rId104"/>
                <a:stretch>
                  <a:fillRect/>
                </a:stretch>
              </p:blipFill>
              <p:spPr>
                <a:xfrm>
                  <a:off x="3845173" y="4699133"/>
                  <a:ext cx="1116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0" name="Freihand 89">
                  <a:extLst>
                    <a:ext uri="{FF2B5EF4-FFF2-40B4-BE49-F238E27FC236}">
                      <a16:creationId xmlns:a16="http://schemas.microsoft.com/office/drawing/2014/main" id="{2DE9C4EC-F174-488E-8731-817F8EA6E58B}"/>
                    </a:ext>
                  </a:extLst>
                </p14:cNvPr>
                <p14:cNvContentPartPr/>
                <p14:nvPr/>
              </p14:nvContentPartPr>
              <p14:xfrm>
                <a:off x="3980533" y="4640453"/>
                <a:ext cx="237600" cy="110160"/>
              </p14:xfrm>
            </p:contentPart>
          </mc:Choice>
          <mc:Fallback xmlns="">
            <p:pic>
              <p:nvPicPr>
                <p:cNvPr id="90" name="Freihand 89">
                  <a:extLst>
                    <a:ext uri="{FF2B5EF4-FFF2-40B4-BE49-F238E27FC236}">
                      <a16:creationId xmlns:a16="http://schemas.microsoft.com/office/drawing/2014/main" id="{2DE9C4EC-F174-488E-8731-817F8EA6E58B}"/>
                    </a:ext>
                  </a:extLst>
                </p:cNvPr>
                <p:cNvPicPr/>
                <p:nvPr/>
              </p:nvPicPr>
              <p:blipFill>
                <a:blip r:embed="rId106"/>
                <a:stretch>
                  <a:fillRect/>
                </a:stretch>
              </p:blipFill>
              <p:spPr>
                <a:xfrm>
                  <a:off x="3976213" y="4636133"/>
                  <a:ext cx="2462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1" name="Freihand 90">
                  <a:extLst>
                    <a:ext uri="{FF2B5EF4-FFF2-40B4-BE49-F238E27FC236}">
                      <a16:creationId xmlns:a16="http://schemas.microsoft.com/office/drawing/2014/main" id="{B83E8A0A-5535-47D5-BCF2-FD65BBAEBFE4}"/>
                    </a:ext>
                  </a:extLst>
                </p14:cNvPr>
                <p14:cNvContentPartPr/>
                <p14:nvPr/>
              </p14:nvContentPartPr>
              <p14:xfrm>
                <a:off x="4236853" y="4666733"/>
                <a:ext cx="84240" cy="83160"/>
              </p14:xfrm>
            </p:contentPart>
          </mc:Choice>
          <mc:Fallback xmlns="">
            <p:pic>
              <p:nvPicPr>
                <p:cNvPr id="91" name="Freihand 90">
                  <a:extLst>
                    <a:ext uri="{FF2B5EF4-FFF2-40B4-BE49-F238E27FC236}">
                      <a16:creationId xmlns:a16="http://schemas.microsoft.com/office/drawing/2014/main" id="{B83E8A0A-5535-47D5-BCF2-FD65BBAEBFE4}"/>
                    </a:ext>
                  </a:extLst>
                </p:cNvPr>
                <p:cNvPicPr/>
                <p:nvPr/>
              </p:nvPicPr>
              <p:blipFill>
                <a:blip r:embed="rId108"/>
                <a:stretch>
                  <a:fillRect/>
                </a:stretch>
              </p:blipFill>
              <p:spPr>
                <a:xfrm>
                  <a:off x="4232533" y="4662413"/>
                  <a:ext cx="92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2" name="Freihand 91">
                  <a:extLst>
                    <a:ext uri="{FF2B5EF4-FFF2-40B4-BE49-F238E27FC236}">
                      <a16:creationId xmlns:a16="http://schemas.microsoft.com/office/drawing/2014/main" id="{D3CC1A3B-5AE3-487A-A7A4-ACA0D56F748B}"/>
                    </a:ext>
                  </a:extLst>
                </p14:cNvPr>
                <p14:cNvContentPartPr/>
                <p14:nvPr/>
              </p14:nvContentPartPr>
              <p14:xfrm>
                <a:off x="4469773" y="4617413"/>
                <a:ext cx="37800" cy="129240"/>
              </p14:xfrm>
            </p:contentPart>
          </mc:Choice>
          <mc:Fallback xmlns="">
            <p:pic>
              <p:nvPicPr>
                <p:cNvPr id="92" name="Freihand 91">
                  <a:extLst>
                    <a:ext uri="{FF2B5EF4-FFF2-40B4-BE49-F238E27FC236}">
                      <a16:creationId xmlns:a16="http://schemas.microsoft.com/office/drawing/2014/main" id="{D3CC1A3B-5AE3-487A-A7A4-ACA0D56F748B}"/>
                    </a:ext>
                  </a:extLst>
                </p:cNvPr>
                <p:cNvPicPr/>
                <p:nvPr/>
              </p:nvPicPr>
              <p:blipFill>
                <a:blip r:embed="rId110"/>
                <a:stretch>
                  <a:fillRect/>
                </a:stretch>
              </p:blipFill>
              <p:spPr>
                <a:xfrm>
                  <a:off x="4465453" y="4613093"/>
                  <a:ext cx="464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3" name="Freihand 92">
                  <a:extLst>
                    <a:ext uri="{FF2B5EF4-FFF2-40B4-BE49-F238E27FC236}">
                      <a16:creationId xmlns:a16="http://schemas.microsoft.com/office/drawing/2014/main" id="{FA1BFECE-BE50-41B3-BDE6-CA1D417C9BFF}"/>
                    </a:ext>
                  </a:extLst>
                </p14:cNvPr>
                <p14:cNvContentPartPr/>
                <p14:nvPr/>
              </p14:nvContentPartPr>
              <p14:xfrm>
                <a:off x="4419373" y="4599773"/>
                <a:ext cx="148320" cy="16920"/>
              </p14:xfrm>
            </p:contentPart>
          </mc:Choice>
          <mc:Fallback xmlns="">
            <p:pic>
              <p:nvPicPr>
                <p:cNvPr id="93" name="Freihand 92">
                  <a:extLst>
                    <a:ext uri="{FF2B5EF4-FFF2-40B4-BE49-F238E27FC236}">
                      <a16:creationId xmlns:a16="http://schemas.microsoft.com/office/drawing/2014/main" id="{FA1BFECE-BE50-41B3-BDE6-CA1D417C9BFF}"/>
                    </a:ext>
                  </a:extLst>
                </p:cNvPr>
                <p:cNvPicPr/>
                <p:nvPr/>
              </p:nvPicPr>
              <p:blipFill>
                <a:blip r:embed="rId112"/>
                <a:stretch>
                  <a:fillRect/>
                </a:stretch>
              </p:blipFill>
              <p:spPr>
                <a:xfrm>
                  <a:off x="4415053" y="4595453"/>
                  <a:ext cx="1569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4" name="Freihand 93">
                  <a:extLst>
                    <a:ext uri="{FF2B5EF4-FFF2-40B4-BE49-F238E27FC236}">
                      <a16:creationId xmlns:a16="http://schemas.microsoft.com/office/drawing/2014/main" id="{3F2C0DFF-4061-488B-9E1A-AEAC14D034FE}"/>
                    </a:ext>
                  </a:extLst>
                </p14:cNvPr>
                <p14:cNvContentPartPr/>
                <p14:nvPr/>
              </p14:nvContentPartPr>
              <p14:xfrm>
                <a:off x="4434493" y="4593653"/>
                <a:ext cx="387000" cy="133920"/>
              </p14:xfrm>
            </p:contentPart>
          </mc:Choice>
          <mc:Fallback xmlns="">
            <p:pic>
              <p:nvPicPr>
                <p:cNvPr id="94" name="Freihand 93">
                  <a:extLst>
                    <a:ext uri="{FF2B5EF4-FFF2-40B4-BE49-F238E27FC236}">
                      <a16:creationId xmlns:a16="http://schemas.microsoft.com/office/drawing/2014/main" id="{3F2C0DFF-4061-488B-9E1A-AEAC14D034FE}"/>
                    </a:ext>
                  </a:extLst>
                </p:cNvPr>
                <p:cNvPicPr/>
                <p:nvPr/>
              </p:nvPicPr>
              <p:blipFill>
                <a:blip r:embed="rId114"/>
                <a:stretch>
                  <a:fillRect/>
                </a:stretch>
              </p:blipFill>
              <p:spPr>
                <a:xfrm>
                  <a:off x="4430173" y="4589333"/>
                  <a:ext cx="3956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5" name="Freihand 94">
                  <a:extLst>
                    <a:ext uri="{FF2B5EF4-FFF2-40B4-BE49-F238E27FC236}">
                      <a16:creationId xmlns:a16="http://schemas.microsoft.com/office/drawing/2014/main" id="{FA562A0E-C39A-40D9-A796-9B79205CB5BD}"/>
                    </a:ext>
                  </a:extLst>
                </p14:cNvPr>
                <p14:cNvContentPartPr/>
                <p14:nvPr/>
              </p14:nvContentPartPr>
              <p14:xfrm>
                <a:off x="4790533" y="4656653"/>
                <a:ext cx="117000" cy="83160"/>
              </p14:xfrm>
            </p:contentPart>
          </mc:Choice>
          <mc:Fallback xmlns="">
            <p:pic>
              <p:nvPicPr>
                <p:cNvPr id="95" name="Freihand 94">
                  <a:extLst>
                    <a:ext uri="{FF2B5EF4-FFF2-40B4-BE49-F238E27FC236}">
                      <a16:creationId xmlns:a16="http://schemas.microsoft.com/office/drawing/2014/main" id="{FA562A0E-C39A-40D9-A796-9B79205CB5BD}"/>
                    </a:ext>
                  </a:extLst>
                </p:cNvPr>
                <p:cNvPicPr/>
                <p:nvPr/>
              </p:nvPicPr>
              <p:blipFill>
                <a:blip r:embed="rId116"/>
                <a:stretch>
                  <a:fillRect/>
                </a:stretch>
              </p:blipFill>
              <p:spPr>
                <a:xfrm>
                  <a:off x="4786213" y="4652333"/>
                  <a:ext cx="1256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6" name="Freihand 95">
                  <a:extLst>
                    <a:ext uri="{FF2B5EF4-FFF2-40B4-BE49-F238E27FC236}">
                      <a16:creationId xmlns:a16="http://schemas.microsoft.com/office/drawing/2014/main" id="{BF913465-E820-47F2-A2E1-92492C286B5D}"/>
                    </a:ext>
                  </a:extLst>
                </p14:cNvPr>
                <p14:cNvContentPartPr/>
                <p14:nvPr/>
              </p14:nvContentPartPr>
              <p14:xfrm>
                <a:off x="4884853" y="4594733"/>
                <a:ext cx="105480" cy="154080"/>
              </p14:xfrm>
            </p:contentPart>
          </mc:Choice>
          <mc:Fallback xmlns="">
            <p:pic>
              <p:nvPicPr>
                <p:cNvPr id="96" name="Freihand 95">
                  <a:extLst>
                    <a:ext uri="{FF2B5EF4-FFF2-40B4-BE49-F238E27FC236}">
                      <a16:creationId xmlns:a16="http://schemas.microsoft.com/office/drawing/2014/main" id="{BF913465-E820-47F2-A2E1-92492C286B5D}"/>
                    </a:ext>
                  </a:extLst>
                </p:cNvPr>
                <p:cNvPicPr/>
                <p:nvPr/>
              </p:nvPicPr>
              <p:blipFill>
                <a:blip r:embed="rId118"/>
                <a:stretch>
                  <a:fillRect/>
                </a:stretch>
              </p:blipFill>
              <p:spPr>
                <a:xfrm>
                  <a:off x="4880533" y="4590413"/>
                  <a:ext cx="1141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7" name="Freihand 96">
                  <a:extLst>
                    <a:ext uri="{FF2B5EF4-FFF2-40B4-BE49-F238E27FC236}">
                      <a16:creationId xmlns:a16="http://schemas.microsoft.com/office/drawing/2014/main" id="{907485E6-D540-4CA4-B931-8845CA45AAFC}"/>
                    </a:ext>
                  </a:extLst>
                </p14:cNvPr>
                <p14:cNvContentPartPr/>
                <p14:nvPr/>
              </p14:nvContentPartPr>
              <p14:xfrm>
                <a:off x="4968373" y="4653413"/>
                <a:ext cx="188280" cy="66240"/>
              </p14:xfrm>
            </p:contentPart>
          </mc:Choice>
          <mc:Fallback xmlns="">
            <p:pic>
              <p:nvPicPr>
                <p:cNvPr id="97" name="Freihand 96">
                  <a:extLst>
                    <a:ext uri="{FF2B5EF4-FFF2-40B4-BE49-F238E27FC236}">
                      <a16:creationId xmlns:a16="http://schemas.microsoft.com/office/drawing/2014/main" id="{907485E6-D540-4CA4-B931-8845CA45AAFC}"/>
                    </a:ext>
                  </a:extLst>
                </p:cNvPr>
                <p:cNvPicPr/>
                <p:nvPr/>
              </p:nvPicPr>
              <p:blipFill>
                <a:blip r:embed="rId120"/>
                <a:stretch>
                  <a:fillRect/>
                </a:stretch>
              </p:blipFill>
              <p:spPr>
                <a:xfrm>
                  <a:off x="4964053" y="4649093"/>
                  <a:ext cx="1969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8" name="Freihand 97">
                  <a:extLst>
                    <a:ext uri="{FF2B5EF4-FFF2-40B4-BE49-F238E27FC236}">
                      <a16:creationId xmlns:a16="http://schemas.microsoft.com/office/drawing/2014/main" id="{A85F7748-B5C5-48BB-A3FD-52ED2FE2C38E}"/>
                    </a:ext>
                  </a:extLst>
                </p14:cNvPr>
                <p14:cNvContentPartPr/>
                <p14:nvPr/>
              </p14:nvContentPartPr>
              <p14:xfrm>
                <a:off x="5140093" y="4641533"/>
                <a:ext cx="125640" cy="68400"/>
              </p14:xfrm>
            </p:contentPart>
          </mc:Choice>
          <mc:Fallback xmlns="">
            <p:pic>
              <p:nvPicPr>
                <p:cNvPr id="98" name="Freihand 97">
                  <a:extLst>
                    <a:ext uri="{FF2B5EF4-FFF2-40B4-BE49-F238E27FC236}">
                      <a16:creationId xmlns:a16="http://schemas.microsoft.com/office/drawing/2014/main" id="{A85F7748-B5C5-48BB-A3FD-52ED2FE2C38E}"/>
                    </a:ext>
                  </a:extLst>
                </p:cNvPr>
                <p:cNvPicPr/>
                <p:nvPr/>
              </p:nvPicPr>
              <p:blipFill>
                <a:blip r:embed="rId122"/>
                <a:stretch>
                  <a:fillRect/>
                </a:stretch>
              </p:blipFill>
              <p:spPr>
                <a:xfrm>
                  <a:off x="5135773" y="4637213"/>
                  <a:ext cx="1342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9" name="Freihand 98">
                  <a:extLst>
                    <a:ext uri="{FF2B5EF4-FFF2-40B4-BE49-F238E27FC236}">
                      <a16:creationId xmlns:a16="http://schemas.microsoft.com/office/drawing/2014/main" id="{5E896AEA-CF84-409A-A713-B9F9772F8311}"/>
                    </a:ext>
                  </a:extLst>
                </p14:cNvPr>
                <p14:cNvContentPartPr/>
                <p14:nvPr/>
              </p14:nvContentPartPr>
              <p14:xfrm>
                <a:off x="4380493" y="4771133"/>
                <a:ext cx="575640" cy="153720"/>
              </p14:xfrm>
            </p:contentPart>
          </mc:Choice>
          <mc:Fallback xmlns="">
            <p:pic>
              <p:nvPicPr>
                <p:cNvPr id="99" name="Freihand 98">
                  <a:extLst>
                    <a:ext uri="{FF2B5EF4-FFF2-40B4-BE49-F238E27FC236}">
                      <a16:creationId xmlns:a16="http://schemas.microsoft.com/office/drawing/2014/main" id="{5E896AEA-CF84-409A-A713-B9F9772F8311}"/>
                    </a:ext>
                  </a:extLst>
                </p:cNvPr>
                <p:cNvPicPr/>
                <p:nvPr/>
              </p:nvPicPr>
              <p:blipFill>
                <a:blip r:embed="rId124"/>
                <a:stretch>
                  <a:fillRect/>
                </a:stretch>
              </p:blipFill>
              <p:spPr>
                <a:xfrm>
                  <a:off x="4376173" y="4766813"/>
                  <a:ext cx="5842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0" name="Freihand 99">
                  <a:extLst>
                    <a:ext uri="{FF2B5EF4-FFF2-40B4-BE49-F238E27FC236}">
                      <a16:creationId xmlns:a16="http://schemas.microsoft.com/office/drawing/2014/main" id="{19DA1D22-81BC-4ED6-9AB0-2FF19339BF5A}"/>
                    </a:ext>
                  </a:extLst>
                </p14:cNvPr>
                <p14:cNvContentPartPr/>
                <p14:nvPr/>
              </p14:nvContentPartPr>
              <p14:xfrm>
                <a:off x="4812133" y="4754573"/>
                <a:ext cx="40320" cy="11160"/>
              </p14:xfrm>
            </p:contentPart>
          </mc:Choice>
          <mc:Fallback xmlns="">
            <p:pic>
              <p:nvPicPr>
                <p:cNvPr id="100" name="Freihand 99">
                  <a:extLst>
                    <a:ext uri="{FF2B5EF4-FFF2-40B4-BE49-F238E27FC236}">
                      <a16:creationId xmlns:a16="http://schemas.microsoft.com/office/drawing/2014/main" id="{19DA1D22-81BC-4ED6-9AB0-2FF19339BF5A}"/>
                    </a:ext>
                  </a:extLst>
                </p:cNvPr>
                <p:cNvPicPr/>
                <p:nvPr/>
              </p:nvPicPr>
              <p:blipFill>
                <a:blip r:embed="rId126"/>
                <a:stretch>
                  <a:fillRect/>
                </a:stretch>
              </p:blipFill>
              <p:spPr>
                <a:xfrm>
                  <a:off x="4807813" y="4750253"/>
                  <a:ext cx="48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1" name="Freihand 100">
                  <a:extLst>
                    <a:ext uri="{FF2B5EF4-FFF2-40B4-BE49-F238E27FC236}">
                      <a16:creationId xmlns:a16="http://schemas.microsoft.com/office/drawing/2014/main" id="{2F8D5273-B3C2-429B-99CD-CE3719ACE163}"/>
                    </a:ext>
                  </a:extLst>
                </p14:cNvPr>
                <p14:cNvContentPartPr/>
                <p14:nvPr/>
              </p14:nvContentPartPr>
              <p14:xfrm>
                <a:off x="4383013" y="4782653"/>
                <a:ext cx="360" cy="360"/>
              </p14:xfrm>
            </p:contentPart>
          </mc:Choice>
          <mc:Fallback xmlns="">
            <p:pic>
              <p:nvPicPr>
                <p:cNvPr id="101" name="Freihand 100">
                  <a:extLst>
                    <a:ext uri="{FF2B5EF4-FFF2-40B4-BE49-F238E27FC236}">
                      <a16:creationId xmlns:a16="http://schemas.microsoft.com/office/drawing/2014/main" id="{2F8D5273-B3C2-429B-99CD-CE3719ACE163}"/>
                    </a:ext>
                  </a:extLst>
                </p:cNvPr>
                <p:cNvPicPr/>
                <p:nvPr/>
              </p:nvPicPr>
              <p:blipFill>
                <a:blip r:embed="rId128"/>
                <a:stretch>
                  <a:fillRect/>
                </a:stretch>
              </p:blipFill>
              <p:spPr>
                <a:xfrm>
                  <a:off x="4378693" y="477833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2" name="Freihand 101">
                  <a:extLst>
                    <a:ext uri="{FF2B5EF4-FFF2-40B4-BE49-F238E27FC236}">
                      <a16:creationId xmlns:a16="http://schemas.microsoft.com/office/drawing/2014/main" id="{EFA923DC-18BD-4872-83F9-7A43FE96CF0F}"/>
                    </a:ext>
                  </a:extLst>
                </p14:cNvPr>
                <p14:cNvContentPartPr/>
                <p14:nvPr/>
              </p14:nvContentPartPr>
              <p14:xfrm>
                <a:off x="4262773" y="4948253"/>
                <a:ext cx="873360" cy="52200"/>
              </p14:xfrm>
            </p:contentPart>
          </mc:Choice>
          <mc:Fallback xmlns="">
            <p:pic>
              <p:nvPicPr>
                <p:cNvPr id="102" name="Freihand 101">
                  <a:extLst>
                    <a:ext uri="{FF2B5EF4-FFF2-40B4-BE49-F238E27FC236}">
                      <a16:creationId xmlns:a16="http://schemas.microsoft.com/office/drawing/2014/main" id="{EFA923DC-18BD-4872-83F9-7A43FE96CF0F}"/>
                    </a:ext>
                  </a:extLst>
                </p:cNvPr>
                <p:cNvPicPr/>
                <p:nvPr/>
              </p:nvPicPr>
              <p:blipFill>
                <a:blip r:embed="rId130"/>
                <a:stretch>
                  <a:fillRect/>
                </a:stretch>
              </p:blipFill>
              <p:spPr>
                <a:xfrm>
                  <a:off x="4258453" y="4943933"/>
                  <a:ext cx="8820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7" name="Freihand 46">
                  <a:extLst>
                    <a:ext uri="{FF2B5EF4-FFF2-40B4-BE49-F238E27FC236}">
                      <a16:creationId xmlns:a16="http://schemas.microsoft.com/office/drawing/2014/main" id="{0FA93570-6C2B-4CBD-B64E-55F673A95071}"/>
                    </a:ext>
                  </a:extLst>
                </p14:cNvPr>
                <p14:cNvContentPartPr/>
                <p14:nvPr/>
              </p14:nvContentPartPr>
              <p14:xfrm>
                <a:off x="5678653" y="3236453"/>
                <a:ext cx="412200" cy="550440"/>
              </p14:xfrm>
            </p:contentPart>
          </mc:Choice>
          <mc:Fallback xmlns="">
            <p:pic>
              <p:nvPicPr>
                <p:cNvPr id="47" name="Freihand 46">
                  <a:extLst>
                    <a:ext uri="{FF2B5EF4-FFF2-40B4-BE49-F238E27FC236}">
                      <a16:creationId xmlns:a16="http://schemas.microsoft.com/office/drawing/2014/main" id="{0FA93570-6C2B-4CBD-B64E-55F673A95071}"/>
                    </a:ext>
                  </a:extLst>
                </p:cNvPr>
                <p:cNvPicPr/>
                <p:nvPr/>
              </p:nvPicPr>
              <p:blipFill>
                <a:blip r:embed="rId132"/>
                <a:stretch>
                  <a:fillRect/>
                </a:stretch>
              </p:blipFill>
              <p:spPr>
                <a:xfrm>
                  <a:off x="5674333" y="3232133"/>
                  <a:ext cx="420840" cy="5590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8" name="Freihand 47">
                  <a:extLst>
                    <a:ext uri="{FF2B5EF4-FFF2-40B4-BE49-F238E27FC236}">
                      <a16:creationId xmlns:a16="http://schemas.microsoft.com/office/drawing/2014/main" id="{ED2419B6-8D2A-4205-B177-C09199A0D7CB}"/>
                    </a:ext>
                  </a:extLst>
                </p14:cNvPr>
                <p14:cNvContentPartPr/>
                <p14:nvPr/>
              </p14:nvContentPartPr>
              <p14:xfrm>
                <a:off x="2916733" y="3521573"/>
                <a:ext cx="271080" cy="261360"/>
              </p14:xfrm>
            </p:contentPart>
          </mc:Choice>
          <mc:Fallback xmlns="">
            <p:pic>
              <p:nvPicPr>
                <p:cNvPr id="48" name="Freihand 47">
                  <a:extLst>
                    <a:ext uri="{FF2B5EF4-FFF2-40B4-BE49-F238E27FC236}">
                      <a16:creationId xmlns:a16="http://schemas.microsoft.com/office/drawing/2014/main" id="{ED2419B6-8D2A-4205-B177-C09199A0D7CB}"/>
                    </a:ext>
                  </a:extLst>
                </p:cNvPr>
                <p:cNvPicPr/>
                <p:nvPr/>
              </p:nvPicPr>
              <p:blipFill>
                <a:blip r:embed="rId134"/>
                <a:stretch>
                  <a:fillRect/>
                </a:stretch>
              </p:blipFill>
              <p:spPr>
                <a:xfrm>
                  <a:off x="2912413" y="3517253"/>
                  <a:ext cx="27972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9" name="Freihand 48">
                  <a:extLst>
                    <a:ext uri="{FF2B5EF4-FFF2-40B4-BE49-F238E27FC236}">
                      <a16:creationId xmlns:a16="http://schemas.microsoft.com/office/drawing/2014/main" id="{38DB7FDD-A45B-4318-B848-7FA61FCD99CD}"/>
                    </a:ext>
                  </a:extLst>
                </p14:cNvPr>
                <p14:cNvContentPartPr/>
                <p14:nvPr/>
              </p14:nvContentPartPr>
              <p14:xfrm>
                <a:off x="3184213" y="3016853"/>
                <a:ext cx="1275480" cy="849600"/>
              </p14:xfrm>
            </p:contentPart>
          </mc:Choice>
          <mc:Fallback xmlns="">
            <p:pic>
              <p:nvPicPr>
                <p:cNvPr id="49" name="Freihand 48">
                  <a:extLst>
                    <a:ext uri="{FF2B5EF4-FFF2-40B4-BE49-F238E27FC236}">
                      <a16:creationId xmlns:a16="http://schemas.microsoft.com/office/drawing/2014/main" id="{38DB7FDD-A45B-4318-B848-7FA61FCD99CD}"/>
                    </a:ext>
                  </a:extLst>
                </p:cNvPr>
                <p:cNvPicPr/>
                <p:nvPr/>
              </p:nvPicPr>
              <p:blipFill>
                <a:blip r:embed="rId136"/>
                <a:stretch>
                  <a:fillRect/>
                </a:stretch>
              </p:blipFill>
              <p:spPr>
                <a:xfrm>
                  <a:off x="3179893" y="3012533"/>
                  <a:ext cx="1284120" cy="858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0" name="Freihand 49">
                  <a:extLst>
                    <a:ext uri="{FF2B5EF4-FFF2-40B4-BE49-F238E27FC236}">
                      <a16:creationId xmlns:a16="http://schemas.microsoft.com/office/drawing/2014/main" id="{16973004-7794-45AD-AC88-5A44D5BE0D74}"/>
                    </a:ext>
                  </a:extLst>
                </p14:cNvPr>
                <p14:cNvContentPartPr/>
                <p14:nvPr/>
              </p14:nvContentPartPr>
              <p14:xfrm>
                <a:off x="3950293" y="2891213"/>
                <a:ext cx="304200" cy="181800"/>
              </p14:xfrm>
            </p:contentPart>
          </mc:Choice>
          <mc:Fallback xmlns="">
            <p:pic>
              <p:nvPicPr>
                <p:cNvPr id="50" name="Freihand 49">
                  <a:extLst>
                    <a:ext uri="{FF2B5EF4-FFF2-40B4-BE49-F238E27FC236}">
                      <a16:creationId xmlns:a16="http://schemas.microsoft.com/office/drawing/2014/main" id="{16973004-7794-45AD-AC88-5A44D5BE0D74}"/>
                    </a:ext>
                  </a:extLst>
                </p:cNvPr>
                <p:cNvPicPr/>
                <p:nvPr/>
              </p:nvPicPr>
              <p:blipFill>
                <a:blip r:embed="rId138"/>
                <a:stretch>
                  <a:fillRect/>
                </a:stretch>
              </p:blipFill>
              <p:spPr>
                <a:xfrm>
                  <a:off x="3945973" y="2886893"/>
                  <a:ext cx="3128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51" name="Freihand 50">
                  <a:extLst>
                    <a:ext uri="{FF2B5EF4-FFF2-40B4-BE49-F238E27FC236}">
                      <a16:creationId xmlns:a16="http://schemas.microsoft.com/office/drawing/2014/main" id="{ACBBD6F8-114B-49D6-BBD8-9AD9709DDD2F}"/>
                    </a:ext>
                  </a:extLst>
                </p14:cNvPr>
                <p14:cNvContentPartPr/>
                <p14:nvPr/>
              </p14:nvContentPartPr>
              <p14:xfrm>
                <a:off x="3887653" y="2908133"/>
                <a:ext cx="214560" cy="172080"/>
              </p14:xfrm>
            </p:contentPart>
          </mc:Choice>
          <mc:Fallback xmlns="">
            <p:pic>
              <p:nvPicPr>
                <p:cNvPr id="51" name="Freihand 50">
                  <a:extLst>
                    <a:ext uri="{FF2B5EF4-FFF2-40B4-BE49-F238E27FC236}">
                      <a16:creationId xmlns:a16="http://schemas.microsoft.com/office/drawing/2014/main" id="{ACBBD6F8-114B-49D6-BBD8-9AD9709DDD2F}"/>
                    </a:ext>
                  </a:extLst>
                </p:cNvPr>
                <p:cNvPicPr/>
                <p:nvPr/>
              </p:nvPicPr>
              <p:blipFill>
                <a:blip r:embed="rId140"/>
                <a:stretch>
                  <a:fillRect/>
                </a:stretch>
              </p:blipFill>
              <p:spPr>
                <a:xfrm>
                  <a:off x="3883333" y="2903813"/>
                  <a:ext cx="2232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53" name="Freihand 52">
                  <a:extLst>
                    <a:ext uri="{FF2B5EF4-FFF2-40B4-BE49-F238E27FC236}">
                      <a16:creationId xmlns:a16="http://schemas.microsoft.com/office/drawing/2014/main" id="{34D30CB9-B774-4464-ACF1-A579B8B8669A}"/>
                    </a:ext>
                  </a:extLst>
                </p14:cNvPr>
                <p14:cNvContentPartPr/>
                <p14:nvPr/>
              </p14:nvContentPartPr>
              <p14:xfrm>
                <a:off x="4317133" y="2811653"/>
                <a:ext cx="186840" cy="167400"/>
              </p14:xfrm>
            </p:contentPart>
          </mc:Choice>
          <mc:Fallback xmlns="">
            <p:pic>
              <p:nvPicPr>
                <p:cNvPr id="53" name="Freihand 52">
                  <a:extLst>
                    <a:ext uri="{FF2B5EF4-FFF2-40B4-BE49-F238E27FC236}">
                      <a16:creationId xmlns:a16="http://schemas.microsoft.com/office/drawing/2014/main" id="{34D30CB9-B774-4464-ACF1-A579B8B8669A}"/>
                    </a:ext>
                  </a:extLst>
                </p:cNvPr>
                <p:cNvPicPr/>
                <p:nvPr/>
              </p:nvPicPr>
              <p:blipFill>
                <a:blip r:embed="rId142"/>
                <a:stretch>
                  <a:fillRect/>
                </a:stretch>
              </p:blipFill>
              <p:spPr>
                <a:xfrm>
                  <a:off x="4312813" y="2807333"/>
                  <a:ext cx="1954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54" name="Freihand 53">
                  <a:extLst>
                    <a:ext uri="{FF2B5EF4-FFF2-40B4-BE49-F238E27FC236}">
                      <a16:creationId xmlns:a16="http://schemas.microsoft.com/office/drawing/2014/main" id="{6AA2B4B0-9060-4A46-8DF2-426B5BE00312}"/>
                    </a:ext>
                  </a:extLst>
                </p14:cNvPr>
                <p14:cNvContentPartPr/>
                <p14:nvPr/>
              </p14:nvContentPartPr>
              <p14:xfrm>
                <a:off x="4506853" y="2878613"/>
                <a:ext cx="213480" cy="67680"/>
              </p14:xfrm>
            </p:contentPart>
          </mc:Choice>
          <mc:Fallback xmlns="">
            <p:pic>
              <p:nvPicPr>
                <p:cNvPr id="54" name="Freihand 53">
                  <a:extLst>
                    <a:ext uri="{FF2B5EF4-FFF2-40B4-BE49-F238E27FC236}">
                      <a16:creationId xmlns:a16="http://schemas.microsoft.com/office/drawing/2014/main" id="{6AA2B4B0-9060-4A46-8DF2-426B5BE00312}"/>
                    </a:ext>
                  </a:extLst>
                </p:cNvPr>
                <p:cNvPicPr/>
                <p:nvPr/>
              </p:nvPicPr>
              <p:blipFill>
                <a:blip r:embed="rId144"/>
                <a:stretch>
                  <a:fillRect/>
                </a:stretch>
              </p:blipFill>
              <p:spPr>
                <a:xfrm>
                  <a:off x="4502533" y="2874293"/>
                  <a:ext cx="2221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55" name="Freihand 54">
                  <a:extLst>
                    <a:ext uri="{FF2B5EF4-FFF2-40B4-BE49-F238E27FC236}">
                      <a16:creationId xmlns:a16="http://schemas.microsoft.com/office/drawing/2014/main" id="{6D30DB43-17C7-4309-9869-2C451A8D83B2}"/>
                    </a:ext>
                  </a:extLst>
                </p14:cNvPr>
                <p14:cNvContentPartPr/>
                <p14:nvPr/>
              </p14:nvContentPartPr>
              <p14:xfrm>
                <a:off x="4757773" y="2875733"/>
                <a:ext cx="109440" cy="83160"/>
              </p14:xfrm>
            </p:contentPart>
          </mc:Choice>
          <mc:Fallback xmlns="">
            <p:pic>
              <p:nvPicPr>
                <p:cNvPr id="55" name="Freihand 54">
                  <a:extLst>
                    <a:ext uri="{FF2B5EF4-FFF2-40B4-BE49-F238E27FC236}">
                      <a16:creationId xmlns:a16="http://schemas.microsoft.com/office/drawing/2014/main" id="{6D30DB43-17C7-4309-9869-2C451A8D83B2}"/>
                    </a:ext>
                  </a:extLst>
                </p:cNvPr>
                <p:cNvPicPr/>
                <p:nvPr/>
              </p:nvPicPr>
              <p:blipFill>
                <a:blip r:embed="rId146"/>
                <a:stretch>
                  <a:fillRect/>
                </a:stretch>
              </p:blipFill>
              <p:spPr>
                <a:xfrm>
                  <a:off x="4753453" y="2871413"/>
                  <a:ext cx="1180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56" name="Freihand 55">
                  <a:extLst>
                    <a:ext uri="{FF2B5EF4-FFF2-40B4-BE49-F238E27FC236}">
                      <a16:creationId xmlns:a16="http://schemas.microsoft.com/office/drawing/2014/main" id="{BBA93C0C-2860-4DAC-A7F1-AB3219AEE9B9}"/>
                    </a:ext>
                  </a:extLst>
                </p14:cNvPr>
                <p14:cNvContentPartPr/>
                <p14:nvPr/>
              </p14:nvContentPartPr>
              <p14:xfrm>
                <a:off x="4763533" y="2904533"/>
                <a:ext cx="79560" cy="3600"/>
              </p14:xfrm>
            </p:contentPart>
          </mc:Choice>
          <mc:Fallback xmlns="">
            <p:pic>
              <p:nvPicPr>
                <p:cNvPr id="56" name="Freihand 55">
                  <a:extLst>
                    <a:ext uri="{FF2B5EF4-FFF2-40B4-BE49-F238E27FC236}">
                      <a16:creationId xmlns:a16="http://schemas.microsoft.com/office/drawing/2014/main" id="{BBA93C0C-2860-4DAC-A7F1-AB3219AEE9B9}"/>
                    </a:ext>
                  </a:extLst>
                </p:cNvPr>
                <p:cNvPicPr/>
                <p:nvPr/>
              </p:nvPicPr>
              <p:blipFill>
                <a:blip r:embed="rId148"/>
                <a:stretch>
                  <a:fillRect/>
                </a:stretch>
              </p:blipFill>
              <p:spPr>
                <a:xfrm>
                  <a:off x="4759213" y="2900213"/>
                  <a:ext cx="882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57" name="Freihand 56">
                  <a:extLst>
                    <a:ext uri="{FF2B5EF4-FFF2-40B4-BE49-F238E27FC236}">
                      <a16:creationId xmlns:a16="http://schemas.microsoft.com/office/drawing/2014/main" id="{FF6A1F17-296D-4961-9310-71A369FD302F}"/>
                    </a:ext>
                  </a:extLst>
                </p14:cNvPr>
                <p14:cNvContentPartPr/>
                <p14:nvPr/>
              </p14:nvContentPartPr>
              <p14:xfrm>
                <a:off x="4910773" y="2886173"/>
                <a:ext cx="92520" cy="186120"/>
              </p14:xfrm>
            </p:contentPart>
          </mc:Choice>
          <mc:Fallback xmlns="">
            <p:pic>
              <p:nvPicPr>
                <p:cNvPr id="57" name="Freihand 56">
                  <a:extLst>
                    <a:ext uri="{FF2B5EF4-FFF2-40B4-BE49-F238E27FC236}">
                      <a16:creationId xmlns:a16="http://schemas.microsoft.com/office/drawing/2014/main" id="{FF6A1F17-296D-4961-9310-71A369FD302F}"/>
                    </a:ext>
                  </a:extLst>
                </p:cNvPr>
                <p:cNvPicPr/>
                <p:nvPr/>
              </p:nvPicPr>
              <p:blipFill>
                <a:blip r:embed="rId150"/>
                <a:stretch>
                  <a:fillRect/>
                </a:stretch>
              </p:blipFill>
              <p:spPr>
                <a:xfrm>
                  <a:off x="4906453" y="2881853"/>
                  <a:ext cx="1011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8" name="Freihand 57">
                  <a:extLst>
                    <a:ext uri="{FF2B5EF4-FFF2-40B4-BE49-F238E27FC236}">
                      <a16:creationId xmlns:a16="http://schemas.microsoft.com/office/drawing/2014/main" id="{289A9696-4EDB-42D7-8105-F328FDB93E0A}"/>
                    </a:ext>
                  </a:extLst>
                </p14:cNvPr>
                <p14:cNvContentPartPr/>
                <p14:nvPr/>
              </p14:nvContentPartPr>
              <p14:xfrm>
                <a:off x="5022013" y="2891933"/>
                <a:ext cx="60480" cy="97920"/>
              </p14:xfrm>
            </p:contentPart>
          </mc:Choice>
          <mc:Fallback xmlns="">
            <p:pic>
              <p:nvPicPr>
                <p:cNvPr id="58" name="Freihand 57">
                  <a:extLst>
                    <a:ext uri="{FF2B5EF4-FFF2-40B4-BE49-F238E27FC236}">
                      <a16:creationId xmlns:a16="http://schemas.microsoft.com/office/drawing/2014/main" id="{289A9696-4EDB-42D7-8105-F328FDB93E0A}"/>
                    </a:ext>
                  </a:extLst>
                </p:cNvPr>
                <p:cNvPicPr/>
                <p:nvPr/>
              </p:nvPicPr>
              <p:blipFill>
                <a:blip r:embed="rId152"/>
                <a:stretch>
                  <a:fillRect/>
                </a:stretch>
              </p:blipFill>
              <p:spPr>
                <a:xfrm>
                  <a:off x="5017693" y="2887613"/>
                  <a:ext cx="691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9" name="Freihand 58">
                  <a:extLst>
                    <a:ext uri="{FF2B5EF4-FFF2-40B4-BE49-F238E27FC236}">
                      <a16:creationId xmlns:a16="http://schemas.microsoft.com/office/drawing/2014/main" id="{13972EB5-8318-4E9D-8EF9-BF10205F3FEC}"/>
                    </a:ext>
                  </a:extLst>
                </p14:cNvPr>
                <p14:cNvContentPartPr/>
                <p14:nvPr/>
              </p14:nvContentPartPr>
              <p14:xfrm>
                <a:off x="5089693" y="2908133"/>
                <a:ext cx="52560" cy="55440"/>
              </p14:xfrm>
            </p:contentPart>
          </mc:Choice>
          <mc:Fallback xmlns="">
            <p:pic>
              <p:nvPicPr>
                <p:cNvPr id="59" name="Freihand 58">
                  <a:extLst>
                    <a:ext uri="{FF2B5EF4-FFF2-40B4-BE49-F238E27FC236}">
                      <a16:creationId xmlns:a16="http://schemas.microsoft.com/office/drawing/2014/main" id="{13972EB5-8318-4E9D-8EF9-BF10205F3FEC}"/>
                    </a:ext>
                  </a:extLst>
                </p:cNvPr>
                <p:cNvPicPr/>
                <p:nvPr/>
              </p:nvPicPr>
              <p:blipFill>
                <a:blip r:embed="rId154"/>
                <a:stretch>
                  <a:fillRect/>
                </a:stretch>
              </p:blipFill>
              <p:spPr>
                <a:xfrm>
                  <a:off x="5085373" y="2903813"/>
                  <a:ext cx="612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60" name="Freihand 59">
                  <a:extLst>
                    <a:ext uri="{FF2B5EF4-FFF2-40B4-BE49-F238E27FC236}">
                      <a16:creationId xmlns:a16="http://schemas.microsoft.com/office/drawing/2014/main" id="{17DDD477-496F-41A6-8D17-E5B6F30A3253}"/>
                    </a:ext>
                  </a:extLst>
                </p14:cNvPr>
                <p14:cNvContentPartPr/>
                <p14:nvPr/>
              </p14:nvContentPartPr>
              <p14:xfrm>
                <a:off x="5162413" y="2863853"/>
                <a:ext cx="259560" cy="101160"/>
              </p14:xfrm>
            </p:contentPart>
          </mc:Choice>
          <mc:Fallback xmlns="">
            <p:pic>
              <p:nvPicPr>
                <p:cNvPr id="60" name="Freihand 59">
                  <a:extLst>
                    <a:ext uri="{FF2B5EF4-FFF2-40B4-BE49-F238E27FC236}">
                      <a16:creationId xmlns:a16="http://schemas.microsoft.com/office/drawing/2014/main" id="{17DDD477-496F-41A6-8D17-E5B6F30A3253}"/>
                    </a:ext>
                  </a:extLst>
                </p:cNvPr>
                <p:cNvPicPr/>
                <p:nvPr/>
              </p:nvPicPr>
              <p:blipFill>
                <a:blip r:embed="rId156"/>
                <a:stretch>
                  <a:fillRect/>
                </a:stretch>
              </p:blipFill>
              <p:spPr>
                <a:xfrm>
                  <a:off x="5158093" y="2859533"/>
                  <a:ext cx="268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61" name="Freihand 60">
                  <a:extLst>
                    <a:ext uri="{FF2B5EF4-FFF2-40B4-BE49-F238E27FC236}">
                      <a16:creationId xmlns:a16="http://schemas.microsoft.com/office/drawing/2014/main" id="{66A2CC70-2974-42E5-B1C9-3903D53C8E9D}"/>
                    </a:ext>
                  </a:extLst>
                </p14:cNvPr>
                <p14:cNvContentPartPr/>
                <p14:nvPr/>
              </p14:nvContentPartPr>
              <p14:xfrm>
                <a:off x="5434933" y="2831453"/>
                <a:ext cx="166680" cy="132480"/>
              </p14:xfrm>
            </p:contentPart>
          </mc:Choice>
          <mc:Fallback xmlns="">
            <p:pic>
              <p:nvPicPr>
                <p:cNvPr id="61" name="Freihand 60">
                  <a:extLst>
                    <a:ext uri="{FF2B5EF4-FFF2-40B4-BE49-F238E27FC236}">
                      <a16:creationId xmlns:a16="http://schemas.microsoft.com/office/drawing/2014/main" id="{66A2CC70-2974-42E5-B1C9-3903D53C8E9D}"/>
                    </a:ext>
                  </a:extLst>
                </p:cNvPr>
                <p:cNvPicPr/>
                <p:nvPr/>
              </p:nvPicPr>
              <p:blipFill>
                <a:blip r:embed="rId158"/>
                <a:stretch>
                  <a:fillRect/>
                </a:stretch>
              </p:blipFill>
              <p:spPr>
                <a:xfrm>
                  <a:off x="5430613" y="2827133"/>
                  <a:ext cx="1753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62" name="Freihand 61">
                  <a:extLst>
                    <a:ext uri="{FF2B5EF4-FFF2-40B4-BE49-F238E27FC236}">
                      <a16:creationId xmlns:a16="http://schemas.microsoft.com/office/drawing/2014/main" id="{29D8A8AF-25F7-4DC2-A49A-A086E2708075}"/>
                    </a:ext>
                  </a:extLst>
                </p14:cNvPr>
                <p14:cNvContentPartPr/>
                <p14:nvPr/>
              </p14:nvContentPartPr>
              <p14:xfrm>
                <a:off x="5488573" y="2888333"/>
                <a:ext cx="97920" cy="8280"/>
              </p14:xfrm>
            </p:contentPart>
          </mc:Choice>
          <mc:Fallback xmlns="">
            <p:pic>
              <p:nvPicPr>
                <p:cNvPr id="62" name="Freihand 61">
                  <a:extLst>
                    <a:ext uri="{FF2B5EF4-FFF2-40B4-BE49-F238E27FC236}">
                      <a16:creationId xmlns:a16="http://schemas.microsoft.com/office/drawing/2014/main" id="{29D8A8AF-25F7-4DC2-A49A-A086E2708075}"/>
                    </a:ext>
                  </a:extLst>
                </p:cNvPr>
                <p:cNvPicPr/>
                <p:nvPr/>
              </p:nvPicPr>
              <p:blipFill>
                <a:blip r:embed="rId160"/>
                <a:stretch>
                  <a:fillRect/>
                </a:stretch>
              </p:blipFill>
              <p:spPr>
                <a:xfrm>
                  <a:off x="5484253" y="2884013"/>
                  <a:ext cx="1065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63" name="Freihand 62">
                  <a:extLst>
                    <a:ext uri="{FF2B5EF4-FFF2-40B4-BE49-F238E27FC236}">
                      <a16:creationId xmlns:a16="http://schemas.microsoft.com/office/drawing/2014/main" id="{A4A1766B-B3F6-4528-AB43-2F4653AFC68E}"/>
                    </a:ext>
                  </a:extLst>
                </p14:cNvPr>
                <p14:cNvContentPartPr/>
                <p14:nvPr/>
              </p14:nvContentPartPr>
              <p14:xfrm>
                <a:off x="5677573" y="2873573"/>
                <a:ext cx="251280" cy="95760"/>
              </p14:xfrm>
            </p:contentPart>
          </mc:Choice>
          <mc:Fallback xmlns="">
            <p:pic>
              <p:nvPicPr>
                <p:cNvPr id="63" name="Freihand 62">
                  <a:extLst>
                    <a:ext uri="{FF2B5EF4-FFF2-40B4-BE49-F238E27FC236}">
                      <a16:creationId xmlns:a16="http://schemas.microsoft.com/office/drawing/2014/main" id="{A4A1766B-B3F6-4528-AB43-2F4653AFC68E}"/>
                    </a:ext>
                  </a:extLst>
                </p:cNvPr>
                <p:cNvPicPr/>
                <p:nvPr/>
              </p:nvPicPr>
              <p:blipFill>
                <a:blip r:embed="rId162"/>
                <a:stretch>
                  <a:fillRect/>
                </a:stretch>
              </p:blipFill>
              <p:spPr>
                <a:xfrm>
                  <a:off x="5673253" y="2869253"/>
                  <a:ext cx="259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64" name="Freihand 63">
                  <a:extLst>
                    <a:ext uri="{FF2B5EF4-FFF2-40B4-BE49-F238E27FC236}">
                      <a16:creationId xmlns:a16="http://schemas.microsoft.com/office/drawing/2014/main" id="{8557AEB1-84A3-4B46-9F74-4C44E1670C49}"/>
                    </a:ext>
                  </a:extLst>
                </p14:cNvPr>
                <p14:cNvContentPartPr/>
                <p14:nvPr/>
              </p14:nvContentPartPr>
              <p14:xfrm>
                <a:off x="5909413" y="2892653"/>
                <a:ext cx="83160" cy="91440"/>
              </p14:xfrm>
            </p:contentPart>
          </mc:Choice>
          <mc:Fallback xmlns="">
            <p:pic>
              <p:nvPicPr>
                <p:cNvPr id="64" name="Freihand 63">
                  <a:extLst>
                    <a:ext uri="{FF2B5EF4-FFF2-40B4-BE49-F238E27FC236}">
                      <a16:creationId xmlns:a16="http://schemas.microsoft.com/office/drawing/2014/main" id="{8557AEB1-84A3-4B46-9F74-4C44E1670C49}"/>
                    </a:ext>
                  </a:extLst>
                </p:cNvPr>
                <p:cNvPicPr/>
                <p:nvPr/>
              </p:nvPicPr>
              <p:blipFill>
                <a:blip r:embed="rId164"/>
                <a:stretch>
                  <a:fillRect/>
                </a:stretch>
              </p:blipFill>
              <p:spPr>
                <a:xfrm>
                  <a:off x="5905093" y="2888333"/>
                  <a:ext cx="918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65" name="Freihand 64">
                  <a:extLst>
                    <a:ext uri="{FF2B5EF4-FFF2-40B4-BE49-F238E27FC236}">
                      <a16:creationId xmlns:a16="http://schemas.microsoft.com/office/drawing/2014/main" id="{A3683F5C-F2FE-4DC5-BB87-9CF1C12C4B4A}"/>
                    </a:ext>
                  </a:extLst>
                </p14:cNvPr>
                <p14:cNvContentPartPr/>
                <p14:nvPr/>
              </p14:nvContentPartPr>
              <p14:xfrm>
                <a:off x="6139453" y="2865293"/>
                <a:ext cx="14040" cy="135360"/>
              </p14:xfrm>
            </p:contentPart>
          </mc:Choice>
          <mc:Fallback xmlns="">
            <p:pic>
              <p:nvPicPr>
                <p:cNvPr id="65" name="Freihand 64">
                  <a:extLst>
                    <a:ext uri="{FF2B5EF4-FFF2-40B4-BE49-F238E27FC236}">
                      <a16:creationId xmlns:a16="http://schemas.microsoft.com/office/drawing/2014/main" id="{A3683F5C-F2FE-4DC5-BB87-9CF1C12C4B4A}"/>
                    </a:ext>
                  </a:extLst>
                </p:cNvPr>
                <p:cNvPicPr/>
                <p:nvPr/>
              </p:nvPicPr>
              <p:blipFill>
                <a:blip r:embed="rId166"/>
                <a:stretch>
                  <a:fillRect/>
                </a:stretch>
              </p:blipFill>
              <p:spPr>
                <a:xfrm>
                  <a:off x="6135133" y="2860973"/>
                  <a:ext cx="226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66" name="Freihand 65">
                  <a:extLst>
                    <a:ext uri="{FF2B5EF4-FFF2-40B4-BE49-F238E27FC236}">
                      <a16:creationId xmlns:a16="http://schemas.microsoft.com/office/drawing/2014/main" id="{7FFAF113-98B5-4D1D-8878-9AF2D4BC1FE7}"/>
                    </a:ext>
                  </a:extLst>
                </p14:cNvPr>
                <p14:cNvContentPartPr/>
                <p14:nvPr/>
              </p14:nvContentPartPr>
              <p14:xfrm>
                <a:off x="6058453" y="2859173"/>
                <a:ext cx="149040" cy="7200"/>
              </p14:xfrm>
            </p:contentPart>
          </mc:Choice>
          <mc:Fallback xmlns="">
            <p:pic>
              <p:nvPicPr>
                <p:cNvPr id="66" name="Freihand 65">
                  <a:extLst>
                    <a:ext uri="{FF2B5EF4-FFF2-40B4-BE49-F238E27FC236}">
                      <a16:creationId xmlns:a16="http://schemas.microsoft.com/office/drawing/2014/main" id="{7FFAF113-98B5-4D1D-8878-9AF2D4BC1FE7}"/>
                    </a:ext>
                  </a:extLst>
                </p:cNvPr>
                <p:cNvPicPr/>
                <p:nvPr/>
              </p:nvPicPr>
              <p:blipFill>
                <a:blip r:embed="rId168"/>
                <a:stretch>
                  <a:fillRect/>
                </a:stretch>
              </p:blipFill>
              <p:spPr>
                <a:xfrm>
                  <a:off x="6054133" y="2854853"/>
                  <a:ext cx="1576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67" name="Freihand 66">
                  <a:extLst>
                    <a:ext uri="{FF2B5EF4-FFF2-40B4-BE49-F238E27FC236}">
                      <a16:creationId xmlns:a16="http://schemas.microsoft.com/office/drawing/2014/main" id="{567DAC2D-01FA-43C3-A698-FC6A48CCABF0}"/>
                    </a:ext>
                  </a:extLst>
                </p14:cNvPr>
                <p14:cNvContentPartPr/>
                <p14:nvPr/>
              </p14:nvContentPartPr>
              <p14:xfrm>
                <a:off x="6072133" y="2900573"/>
                <a:ext cx="239760" cy="50040"/>
              </p14:xfrm>
            </p:contentPart>
          </mc:Choice>
          <mc:Fallback xmlns="">
            <p:pic>
              <p:nvPicPr>
                <p:cNvPr id="67" name="Freihand 66">
                  <a:extLst>
                    <a:ext uri="{FF2B5EF4-FFF2-40B4-BE49-F238E27FC236}">
                      <a16:creationId xmlns:a16="http://schemas.microsoft.com/office/drawing/2014/main" id="{567DAC2D-01FA-43C3-A698-FC6A48CCABF0}"/>
                    </a:ext>
                  </a:extLst>
                </p:cNvPr>
                <p:cNvPicPr/>
                <p:nvPr/>
              </p:nvPicPr>
              <p:blipFill>
                <a:blip r:embed="rId170"/>
                <a:stretch>
                  <a:fillRect/>
                </a:stretch>
              </p:blipFill>
              <p:spPr>
                <a:xfrm>
                  <a:off x="6067813" y="2896253"/>
                  <a:ext cx="2484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68" name="Freihand 67">
                  <a:extLst>
                    <a:ext uri="{FF2B5EF4-FFF2-40B4-BE49-F238E27FC236}">
                      <a16:creationId xmlns:a16="http://schemas.microsoft.com/office/drawing/2014/main" id="{FF2CCEB4-F19C-4624-A4DC-D49AD3142CE2}"/>
                    </a:ext>
                  </a:extLst>
                </p14:cNvPr>
                <p14:cNvContentPartPr/>
                <p14:nvPr/>
              </p14:nvContentPartPr>
              <p14:xfrm>
                <a:off x="6314413" y="2822093"/>
                <a:ext cx="100800" cy="120960"/>
              </p14:xfrm>
            </p:contentPart>
          </mc:Choice>
          <mc:Fallback xmlns="">
            <p:pic>
              <p:nvPicPr>
                <p:cNvPr id="68" name="Freihand 67">
                  <a:extLst>
                    <a:ext uri="{FF2B5EF4-FFF2-40B4-BE49-F238E27FC236}">
                      <a16:creationId xmlns:a16="http://schemas.microsoft.com/office/drawing/2014/main" id="{FF2CCEB4-F19C-4624-A4DC-D49AD3142CE2}"/>
                    </a:ext>
                  </a:extLst>
                </p:cNvPr>
                <p:cNvPicPr/>
                <p:nvPr/>
              </p:nvPicPr>
              <p:blipFill>
                <a:blip r:embed="rId172"/>
                <a:stretch>
                  <a:fillRect/>
                </a:stretch>
              </p:blipFill>
              <p:spPr>
                <a:xfrm>
                  <a:off x="6310093" y="2817773"/>
                  <a:ext cx="1094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69" name="Freihand 68">
                  <a:extLst>
                    <a:ext uri="{FF2B5EF4-FFF2-40B4-BE49-F238E27FC236}">
                      <a16:creationId xmlns:a16="http://schemas.microsoft.com/office/drawing/2014/main" id="{2F14C9EA-CB11-40EE-BB07-4CCD8D05E50B}"/>
                    </a:ext>
                  </a:extLst>
                </p14:cNvPr>
                <p14:cNvContentPartPr/>
                <p14:nvPr/>
              </p14:nvContentPartPr>
              <p14:xfrm>
                <a:off x="6393973" y="2830373"/>
                <a:ext cx="96480" cy="122400"/>
              </p14:xfrm>
            </p:contentPart>
          </mc:Choice>
          <mc:Fallback xmlns="">
            <p:pic>
              <p:nvPicPr>
                <p:cNvPr id="69" name="Freihand 68">
                  <a:extLst>
                    <a:ext uri="{FF2B5EF4-FFF2-40B4-BE49-F238E27FC236}">
                      <a16:creationId xmlns:a16="http://schemas.microsoft.com/office/drawing/2014/main" id="{2F14C9EA-CB11-40EE-BB07-4CCD8D05E50B}"/>
                    </a:ext>
                  </a:extLst>
                </p:cNvPr>
                <p:cNvPicPr/>
                <p:nvPr/>
              </p:nvPicPr>
              <p:blipFill>
                <a:blip r:embed="rId174"/>
                <a:stretch>
                  <a:fillRect/>
                </a:stretch>
              </p:blipFill>
              <p:spPr>
                <a:xfrm>
                  <a:off x="6389653" y="2826053"/>
                  <a:ext cx="105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70" name="Freihand 69">
                  <a:extLst>
                    <a:ext uri="{FF2B5EF4-FFF2-40B4-BE49-F238E27FC236}">
                      <a16:creationId xmlns:a16="http://schemas.microsoft.com/office/drawing/2014/main" id="{B9583E2A-7F68-46FB-9D34-43D71A3E3A9D}"/>
                    </a:ext>
                  </a:extLst>
                </p14:cNvPr>
                <p14:cNvContentPartPr/>
                <p14:nvPr/>
              </p14:nvContentPartPr>
              <p14:xfrm>
                <a:off x="6473173" y="2859173"/>
                <a:ext cx="135360" cy="78480"/>
              </p14:xfrm>
            </p:contentPart>
          </mc:Choice>
          <mc:Fallback xmlns="">
            <p:pic>
              <p:nvPicPr>
                <p:cNvPr id="70" name="Freihand 69">
                  <a:extLst>
                    <a:ext uri="{FF2B5EF4-FFF2-40B4-BE49-F238E27FC236}">
                      <a16:creationId xmlns:a16="http://schemas.microsoft.com/office/drawing/2014/main" id="{B9583E2A-7F68-46FB-9D34-43D71A3E3A9D}"/>
                    </a:ext>
                  </a:extLst>
                </p:cNvPr>
                <p:cNvPicPr/>
                <p:nvPr/>
              </p:nvPicPr>
              <p:blipFill>
                <a:blip r:embed="rId176"/>
                <a:stretch>
                  <a:fillRect/>
                </a:stretch>
              </p:blipFill>
              <p:spPr>
                <a:xfrm>
                  <a:off x="6468853" y="2854853"/>
                  <a:ext cx="144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71" name="Freihand 70">
                  <a:extLst>
                    <a:ext uri="{FF2B5EF4-FFF2-40B4-BE49-F238E27FC236}">
                      <a16:creationId xmlns:a16="http://schemas.microsoft.com/office/drawing/2014/main" id="{B184FF1E-286A-452E-9BBD-1B45CDF03AE9}"/>
                    </a:ext>
                  </a:extLst>
                </p14:cNvPr>
                <p14:cNvContentPartPr/>
                <p14:nvPr/>
              </p14:nvContentPartPr>
              <p14:xfrm>
                <a:off x="6561373" y="2849093"/>
                <a:ext cx="120240" cy="70920"/>
              </p14:xfrm>
            </p:contentPart>
          </mc:Choice>
          <mc:Fallback xmlns="">
            <p:pic>
              <p:nvPicPr>
                <p:cNvPr id="71" name="Freihand 70">
                  <a:extLst>
                    <a:ext uri="{FF2B5EF4-FFF2-40B4-BE49-F238E27FC236}">
                      <a16:creationId xmlns:a16="http://schemas.microsoft.com/office/drawing/2014/main" id="{B184FF1E-286A-452E-9BBD-1B45CDF03AE9}"/>
                    </a:ext>
                  </a:extLst>
                </p:cNvPr>
                <p:cNvPicPr/>
                <p:nvPr/>
              </p:nvPicPr>
              <p:blipFill>
                <a:blip r:embed="rId178"/>
                <a:stretch>
                  <a:fillRect/>
                </a:stretch>
              </p:blipFill>
              <p:spPr>
                <a:xfrm>
                  <a:off x="6557053" y="2844773"/>
                  <a:ext cx="1288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72" name="Freihand 71">
                  <a:extLst>
                    <a:ext uri="{FF2B5EF4-FFF2-40B4-BE49-F238E27FC236}">
                      <a16:creationId xmlns:a16="http://schemas.microsoft.com/office/drawing/2014/main" id="{2C1FE7DC-B17B-4885-A00A-DF96F3EE09DB}"/>
                    </a:ext>
                  </a:extLst>
                </p14:cNvPr>
                <p14:cNvContentPartPr/>
                <p14:nvPr/>
              </p14:nvContentPartPr>
              <p14:xfrm>
                <a:off x="6732373" y="2722013"/>
                <a:ext cx="127080" cy="159120"/>
              </p14:xfrm>
            </p:contentPart>
          </mc:Choice>
          <mc:Fallback xmlns="">
            <p:pic>
              <p:nvPicPr>
                <p:cNvPr id="72" name="Freihand 71">
                  <a:extLst>
                    <a:ext uri="{FF2B5EF4-FFF2-40B4-BE49-F238E27FC236}">
                      <a16:creationId xmlns:a16="http://schemas.microsoft.com/office/drawing/2014/main" id="{2C1FE7DC-B17B-4885-A00A-DF96F3EE09DB}"/>
                    </a:ext>
                  </a:extLst>
                </p:cNvPr>
                <p:cNvPicPr/>
                <p:nvPr/>
              </p:nvPicPr>
              <p:blipFill>
                <a:blip r:embed="rId180"/>
                <a:stretch>
                  <a:fillRect/>
                </a:stretch>
              </p:blipFill>
              <p:spPr>
                <a:xfrm>
                  <a:off x="6728053" y="2717693"/>
                  <a:ext cx="1357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73" name="Freihand 72">
                  <a:extLst>
                    <a:ext uri="{FF2B5EF4-FFF2-40B4-BE49-F238E27FC236}">
                      <a16:creationId xmlns:a16="http://schemas.microsoft.com/office/drawing/2014/main" id="{B9F15168-6905-42CE-AC1B-45CC2E746D31}"/>
                    </a:ext>
                  </a:extLst>
                </p14:cNvPr>
                <p14:cNvContentPartPr/>
                <p14:nvPr/>
              </p14:nvContentPartPr>
              <p14:xfrm>
                <a:off x="6806893" y="2831453"/>
                <a:ext cx="93960" cy="50760"/>
              </p14:xfrm>
            </p:contentPart>
          </mc:Choice>
          <mc:Fallback xmlns="">
            <p:pic>
              <p:nvPicPr>
                <p:cNvPr id="73" name="Freihand 72">
                  <a:extLst>
                    <a:ext uri="{FF2B5EF4-FFF2-40B4-BE49-F238E27FC236}">
                      <a16:creationId xmlns:a16="http://schemas.microsoft.com/office/drawing/2014/main" id="{B9F15168-6905-42CE-AC1B-45CC2E746D31}"/>
                    </a:ext>
                  </a:extLst>
                </p:cNvPr>
                <p:cNvPicPr/>
                <p:nvPr/>
              </p:nvPicPr>
              <p:blipFill>
                <a:blip r:embed="rId182"/>
                <a:stretch>
                  <a:fillRect/>
                </a:stretch>
              </p:blipFill>
              <p:spPr>
                <a:xfrm>
                  <a:off x="6802573" y="2827133"/>
                  <a:ext cx="1026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74" name="Freihand 73">
                  <a:extLst>
                    <a:ext uri="{FF2B5EF4-FFF2-40B4-BE49-F238E27FC236}">
                      <a16:creationId xmlns:a16="http://schemas.microsoft.com/office/drawing/2014/main" id="{E20BFB2A-4EDC-4C90-A055-617A2A2A5ED8}"/>
                    </a:ext>
                  </a:extLst>
                </p14:cNvPr>
                <p14:cNvContentPartPr/>
                <p14:nvPr/>
              </p14:nvContentPartPr>
              <p14:xfrm>
                <a:off x="6865573" y="2817053"/>
                <a:ext cx="100440" cy="68040"/>
              </p14:xfrm>
            </p:contentPart>
          </mc:Choice>
          <mc:Fallback xmlns="">
            <p:pic>
              <p:nvPicPr>
                <p:cNvPr id="74" name="Freihand 73">
                  <a:extLst>
                    <a:ext uri="{FF2B5EF4-FFF2-40B4-BE49-F238E27FC236}">
                      <a16:creationId xmlns:a16="http://schemas.microsoft.com/office/drawing/2014/main" id="{E20BFB2A-4EDC-4C90-A055-617A2A2A5ED8}"/>
                    </a:ext>
                  </a:extLst>
                </p:cNvPr>
                <p:cNvPicPr/>
                <p:nvPr/>
              </p:nvPicPr>
              <p:blipFill>
                <a:blip r:embed="rId184"/>
                <a:stretch>
                  <a:fillRect/>
                </a:stretch>
              </p:blipFill>
              <p:spPr>
                <a:xfrm>
                  <a:off x="6861253" y="2812733"/>
                  <a:ext cx="109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75" name="Freihand 74">
                  <a:extLst>
                    <a:ext uri="{FF2B5EF4-FFF2-40B4-BE49-F238E27FC236}">
                      <a16:creationId xmlns:a16="http://schemas.microsoft.com/office/drawing/2014/main" id="{30E8D862-EDF9-4CCC-8005-D3A360F4F3FA}"/>
                    </a:ext>
                  </a:extLst>
                </p14:cNvPr>
                <p14:cNvContentPartPr/>
                <p14:nvPr/>
              </p14:nvContentPartPr>
              <p14:xfrm>
                <a:off x="6959533" y="2819933"/>
                <a:ext cx="107640" cy="199440"/>
              </p14:xfrm>
            </p:contentPart>
          </mc:Choice>
          <mc:Fallback xmlns="">
            <p:pic>
              <p:nvPicPr>
                <p:cNvPr id="75" name="Freihand 74">
                  <a:extLst>
                    <a:ext uri="{FF2B5EF4-FFF2-40B4-BE49-F238E27FC236}">
                      <a16:creationId xmlns:a16="http://schemas.microsoft.com/office/drawing/2014/main" id="{30E8D862-EDF9-4CCC-8005-D3A360F4F3FA}"/>
                    </a:ext>
                  </a:extLst>
                </p:cNvPr>
                <p:cNvPicPr/>
                <p:nvPr/>
              </p:nvPicPr>
              <p:blipFill>
                <a:blip r:embed="rId186"/>
                <a:stretch>
                  <a:fillRect/>
                </a:stretch>
              </p:blipFill>
              <p:spPr>
                <a:xfrm>
                  <a:off x="6955213" y="2815613"/>
                  <a:ext cx="1162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76" name="Freihand 75">
                  <a:extLst>
                    <a:ext uri="{FF2B5EF4-FFF2-40B4-BE49-F238E27FC236}">
                      <a16:creationId xmlns:a16="http://schemas.microsoft.com/office/drawing/2014/main" id="{8B3C7899-4DE4-4D85-A211-696B4D4E13B7}"/>
                    </a:ext>
                  </a:extLst>
                </p14:cNvPr>
                <p14:cNvContentPartPr/>
                <p14:nvPr/>
              </p14:nvContentPartPr>
              <p14:xfrm>
                <a:off x="7098133" y="2808413"/>
                <a:ext cx="4320" cy="71640"/>
              </p14:xfrm>
            </p:contentPart>
          </mc:Choice>
          <mc:Fallback xmlns="">
            <p:pic>
              <p:nvPicPr>
                <p:cNvPr id="76" name="Freihand 75">
                  <a:extLst>
                    <a:ext uri="{FF2B5EF4-FFF2-40B4-BE49-F238E27FC236}">
                      <a16:creationId xmlns:a16="http://schemas.microsoft.com/office/drawing/2014/main" id="{8B3C7899-4DE4-4D85-A211-696B4D4E13B7}"/>
                    </a:ext>
                  </a:extLst>
                </p:cNvPr>
                <p:cNvPicPr/>
                <p:nvPr/>
              </p:nvPicPr>
              <p:blipFill>
                <a:blip r:embed="rId188"/>
                <a:stretch>
                  <a:fillRect/>
                </a:stretch>
              </p:blipFill>
              <p:spPr>
                <a:xfrm>
                  <a:off x="7093813" y="2804093"/>
                  <a:ext cx="129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77" name="Freihand 76">
                  <a:extLst>
                    <a:ext uri="{FF2B5EF4-FFF2-40B4-BE49-F238E27FC236}">
                      <a16:creationId xmlns:a16="http://schemas.microsoft.com/office/drawing/2014/main" id="{E9754D9A-F2A8-421A-A6E5-8C8EBCBE62F6}"/>
                    </a:ext>
                  </a:extLst>
                </p14:cNvPr>
                <p14:cNvContentPartPr/>
                <p14:nvPr/>
              </p14:nvContentPartPr>
              <p14:xfrm>
                <a:off x="7115053" y="2694653"/>
                <a:ext cx="92520" cy="169560"/>
              </p14:xfrm>
            </p:contentPart>
          </mc:Choice>
          <mc:Fallback xmlns="">
            <p:pic>
              <p:nvPicPr>
                <p:cNvPr id="77" name="Freihand 76">
                  <a:extLst>
                    <a:ext uri="{FF2B5EF4-FFF2-40B4-BE49-F238E27FC236}">
                      <a16:creationId xmlns:a16="http://schemas.microsoft.com/office/drawing/2014/main" id="{E9754D9A-F2A8-421A-A6E5-8C8EBCBE62F6}"/>
                    </a:ext>
                  </a:extLst>
                </p:cNvPr>
                <p:cNvPicPr/>
                <p:nvPr/>
              </p:nvPicPr>
              <p:blipFill>
                <a:blip r:embed="rId190"/>
                <a:stretch>
                  <a:fillRect/>
                </a:stretch>
              </p:blipFill>
              <p:spPr>
                <a:xfrm>
                  <a:off x="7110733" y="2690333"/>
                  <a:ext cx="1011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78" name="Freihand 77">
                  <a:extLst>
                    <a:ext uri="{FF2B5EF4-FFF2-40B4-BE49-F238E27FC236}">
                      <a16:creationId xmlns:a16="http://schemas.microsoft.com/office/drawing/2014/main" id="{CBB116DE-C0CD-47B2-AEC2-744D2CC85497}"/>
                    </a:ext>
                  </a:extLst>
                </p14:cNvPr>
                <p14:cNvContentPartPr/>
                <p14:nvPr/>
              </p14:nvContentPartPr>
              <p14:xfrm>
                <a:off x="7188133" y="2709053"/>
                <a:ext cx="192960" cy="144000"/>
              </p14:xfrm>
            </p:contentPart>
          </mc:Choice>
          <mc:Fallback xmlns="">
            <p:pic>
              <p:nvPicPr>
                <p:cNvPr id="78" name="Freihand 77">
                  <a:extLst>
                    <a:ext uri="{FF2B5EF4-FFF2-40B4-BE49-F238E27FC236}">
                      <a16:creationId xmlns:a16="http://schemas.microsoft.com/office/drawing/2014/main" id="{CBB116DE-C0CD-47B2-AEC2-744D2CC85497}"/>
                    </a:ext>
                  </a:extLst>
                </p:cNvPr>
                <p:cNvPicPr/>
                <p:nvPr/>
              </p:nvPicPr>
              <p:blipFill>
                <a:blip r:embed="rId192"/>
                <a:stretch>
                  <a:fillRect/>
                </a:stretch>
              </p:blipFill>
              <p:spPr>
                <a:xfrm>
                  <a:off x="7183813" y="2704733"/>
                  <a:ext cx="2016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4" name="Freihand 103">
                  <a:extLst>
                    <a:ext uri="{FF2B5EF4-FFF2-40B4-BE49-F238E27FC236}">
                      <a16:creationId xmlns:a16="http://schemas.microsoft.com/office/drawing/2014/main" id="{B971BC55-77C2-4BED-ACCD-ACD253598A2D}"/>
                    </a:ext>
                  </a:extLst>
                </p14:cNvPr>
                <p14:cNvContentPartPr/>
                <p14:nvPr/>
              </p14:nvContentPartPr>
              <p14:xfrm>
                <a:off x="5691613" y="3197933"/>
                <a:ext cx="117000" cy="635760"/>
              </p14:xfrm>
            </p:contentPart>
          </mc:Choice>
          <mc:Fallback xmlns="">
            <p:pic>
              <p:nvPicPr>
                <p:cNvPr id="104" name="Freihand 103">
                  <a:extLst>
                    <a:ext uri="{FF2B5EF4-FFF2-40B4-BE49-F238E27FC236}">
                      <a16:creationId xmlns:a16="http://schemas.microsoft.com/office/drawing/2014/main" id="{B971BC55-77C2-4BED-ACCD-ACD253598A2D}"/>
                    </a:ext>
                  </a:extLst>
                </p:cNvPr>
                <p:cNvPicPr/>
                <p:nvPr/>
              </p:nvPicPr>
              <p:blipFill>
                <a:blip r:embed="rId194"/>
                <a:stretch>
                  <a:fillRect/>
                </a:stretch>
              </p:blipFill>
              <p:spPr>
                <a:xfrm>
                  <a:off x="5687293" y="3193613"/>
                  <a:ext cx="125640" cy="644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5" name="Freihand 104">
                  <a:extLst>
                    <a:ext uri="{FF2B5EF4-FFF2-40B4-BE49-F238E27FC236}">
                      <a16:creationId xmlns:a16="http://schemas.microsoft.com/office/drawing/2014/main" id="{905C2C41-3560-4808-8F56-439FEB982466}"/>
                    </a:ext>
                  </a:extLst>
                </p14:cNvPr>
                <p14:cNvContentPartPr/>
                <p14:nvPr/>
              </p14:nvContentPartPr>
              <p14:xfrm>
                <a:off x="5648773" y="3228173"/>
                <a:ext cx="504720" cy="531000"/>
              </p14:xfrm>
            </p:contentPart>
          </mc:Choice>
          <mc:Fallback xmlns="">
            <p:pic>
              <p:nvPicPr>
                <p:cNvPr id="105" name="Freihand 104">
                  <a:extLst>
                    <a:ext uri="{FF2B5EF4-FFF2-40B4-BE49-F238E27FC236}">
                      <a16:creationId xmlns:a16="http://schemas.microsoft.com/office/drawing/2014/main" id="{905C2C41-3560-4808-8F56-439FEB982466}"/>
                    </a:ext>
                  </a:extLst>
                </p:cNvPr>
                <p:cNvPicPr/>
                <p:nvPr/>
              </p:nvPicPr>
              <p:blipFill>
                <a:blip r:embed="rId196"/>
                <a:stretch>
                  <a:fillRect/>
                </a:stretch>
              </p:blipFill>
              <p:spPr>
                <a:xfrm>
                  <a:off x="5644453" y="3223853"/>
                  <a:ext cx="51336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7" name="Freihand 106">
                  <a:extLst>
                    <a:ext uri="{FF2B5EF4-FFF2-40B4-BE49-F238E27FC236}">
                      <a16:creationId xmlns:a16="http://schemas.microsoft.com/office/drawing/2014/main" id="{7FFDA77E-6F5E-4C9F-A92B-691092CA8B9B}"/>
                    </a:ext>
                  </a:extLst>
                </p14:cNvPr>
                <p14:cNvContentPartPr/>
                <p14:nvPr/>
              </p14:nvContentPartPr>
              <p14:xfrm>
                <a:off x="6131893" y="2992733"/>
                <a:ext cx="1118880" cy="225360"/>
              </p14:xfrm>
            </p:contentPart>
          </mc:Choice>
          <mc:Fallback xmlns="">
            <p:pic>
              <p:nvPicPr>
                <p:cNvPr id="107" name="Freihand 106">
                  <a:extLst>
                    <a:ext uri="{FF2B5EF4-FFF2-40B4-BE49-F238E27FC236}">
                      <a16:creationId xmlns:a16="http://schemas.microsoft.com/office/drawing/2014/main" id="{7FFDA77E-6F5E-4C9F-A92B-691092CA8B9B}"/>
                    </a:ext>
                  </a:extLst>
                </p:cNvPr>
                <p:cNvPicPr/>
                <p:nvPr/>
              </p:nvPicPr>
              <p:blipFill>
                <a:blip r:embed="rId198"/>
                <a:stretch>
                  <a:fillRect/>
                </a:stretch>
              </p:blipFill>
              <p:spPr>
                <a:xfrm>
                  <a:off x="6127573" y="2988413"/>
                  <a:ext cx="11275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08" name="Freihand 107">
                  <a:extLst>
                    <a:ext uri="{FF2B5EF4-FFF2-40B4-BE49-F238E27FC236}">
                      <a16:creationId xmlns:a16="http://schemas.microsoft.com/office/drawing/2014/main" id="{419A5870-7F07-4B80-ACFD-3F7CB004CCD5}"/>
                    </a:ext>
                  </a:extLst>
                </p14:cNvPr>
                <p14:cNvContentPartPr/>
                <p14:nvPr/>
              </p14:nvContentPartPr>
              <p14:xfrm>
                <a:off x="6055933" y="3110093"/>
                <a:ext cx="363960" cy="141480"/>
              </p14:xfrm>
            </p:contentPart>
          </mc:Choice>
          <mc:Fallback xmlns="">
            <p:pic>
              <p:nvPicPr>
                <p:cNvPr id="108" name="Freihand 107">
                  <a:extLst>
                    <a:ext uri="{FF2B5EF4-FFF2-40B4-BE49-F238E27FC236}">
                      <a16:creationId xmlns:a16="http://schemas.microsoft.com/office/drawing/2014/main" id="{419A5870-7F07-4B80-ACFD-3F7CB004CCD5}"/>
                    </a:ext>
                  </a:extLst>
                </p:cNvPr>
                <p:cNvPicPr/>
                <p:nvPr/>
              </p:nvPicPr>
              <p:blipFill>
                <a:blip r:embed="rId200"/>
                <a:stretch>
                  <a:fillRect/>
                </a:stretch>
              </p:blipFill>
              <p:spPr>
                <a:xfrm>
                  <a:off x="6051613" y="3105773"/>
                  <a:ext cx="3726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0" name="Freihand 109">
                  <a:extLst>
                    <a:ext uri="{FF2B5EF4-FFF2-40B4-BE49-F238E27FC236}">
                      <a16:creationId xmlns:a16="http://schemas.microsoft.com/office/drawing/2014/main" id="{B75335D1-EBCF-40AD-A2D7-31C6C4B8FEDF}"/>
                    </a:ext>
                  </a:extLst>
                </p14:cNvPr>
                <p14:cNvContentPartPr/>
                <p14:nvPr/>
              </p14:nvContentPartPr>
              <p14:xfrm>
                <a:off x="7399813" y="2889413"/>
                <a:ext cx="30960" cy="168120"/>
              </p14:xfrm>
            </p:contentPart>
          </mc:Choice>
          <mc:Fallback xmlns="">
            <p:pic>
              <p:nvPicPr>
                <p:cNvPr id="110" name="Freihand 109">
                  <a:extLst>
                    <a:ext uri="{FF2B5EF4-FFF2-40B4-BE49-F238E27FC236}">
                      <a16:creationId xmlns:a16="http://schemas.microsoft.com/office/drawing/2014/main" id="{B75335D1-EBCF-40AD-A2D7-31C6C4B8FEDF}"/>
                    </a:ext>
                  </a:extLst>
                </p:cNvPr>
                <p:cNvPicPr/>
                <p:nvPr/>
              </p:nvPicPr>
              <p:blipFill>
                <a:blip r:embed="rId202"/>
                <a:stretch>
                  <a:fillRect/>
                </a:stretch>
              </p:blipFill>
              <p:spPr>
                <a:xfrm>
                  <a:off x="7395493" y="2885093"/>
                  <a:ext cx="396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1" name="Freihand 110">
                  <a:extLst>
                    <a:ext uri="{FF2B5EF4-FFF2-40B4-BE49-F238E27FC236}">
                      <a16:creationId xmlns:a16="http://schemas.microsoft.com/office/drawing/2014/main" id="{3F9C602F-93C9-4352-A591-59E3A3054507}"/>
                    </a:ext>
                  </a:extLst>
                </p14:cNvPr>
                <p14:cNvContentPartPr/>
                <p14:nvPr/>
              </p14:nvContentPartPr>
              <p14:xfrm>
                <a:off x="7363093" y="2846213"/>
                <a:ext cx="146160" cy="120240"/>
              </p14:xfrm>
            </p:contentPart>
          </mc:Choice>
          <mc:Fallback xmlns="">
            <p:pic>
              <p:nvPicPr>
                <p:cNvPr id="111" name="Freihand 110">
                  <a:extLst>
                    <a:ext uri="{FF2B5EF4-FFF2-40B4-BE49-F238E27FC236}">
                      <a16:creationId xmlns:a16="http://schemas.microsoft.com/office/drawing/2014/main" id="{3F9C602F-93C9-4352-A591-59E3A3054507}"/>
                    </a:ext>
                  </a:extLst>
                </p:cNvPr>
                <p:cNvPicPr/>
                <p:nvPr/>
              </p:nvPicPr>
              <p:blipFill>
                <a:blip r:embed="rId204"/>
                <a:stretch>
                  <a:fillRect/>
                </a:stretch>
              </p:blipFill>
              <p:spPr>
                <a:xfrm>
                  <a:off x="7358773" y="2841893"/>
                  <a:ext cx="1548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2" name="Freihand 111">
                  <a:extLst>
                    <a:ext uri="{FF2B5EF4-FFF2-40B4-BE49-F238E27FC236}">
                      <a16:creationId xmlns:a16="http://schemas.microsoft.com/office/drawing/2014/main" id="{D27839DA-6051-4413-A2A8-174A8B3D0757}"/>
                    </a:ext>
                  </a:extLst>
                </p14:cNvPr>
                <p14:cNvContentPartPr/>
                <p14:nvPr/>
              </p14:nvContentPartPr>
              <p14:xfrm>
                <a:off x="7527973" y="2899493"/>
                <a:ext cx="231120" cy="89640"/>
              </p14:xfrm>
            </p:contentPart>
          </mc:Choice>
          <mc:Fallback xmlns="">
            <p:pic>
              <p:nvPicPr>
                <p:cNvPr id="112" name="Freihand 111">
                  <a:extLst>
                    <a:ext uri="{FF2B5EF4-FFF2-40B4-BE49-F238E27FC236}">
                      <a16:creationId xmlns:a16="http://schemas.microsoft.com/office/drawing/2014/main" id="{D27839DA-6051-4413-A2A8-174A8B3D0757}"/>
                    </a:ext>
                  </a:extLst>
                </p:cNvPr>
                <p:cNvPicPr/>
                <p:nvPr/>
              </p:nvPicPr>
              <p:blipFill>
                <a:blip r:embed="rId206"/>
                <a:stretch>
                  <a:fillRect/>
                </a:stretch>
              </p:blipFill>
              <p:spPr>
                <a:xfrm>
                  <a:off x="7523653" y="2895173"/>
                  <a:ext cx="239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3" name="Freihand 112">
                  <a:extLst>
                    <a:ext uri="{FF2B5EF4-FFF2-40B4-BE49-F238E27FC236}">
                      <a16:creationId xmlns:a16="http://schemas.microsoft.com/office/drawing/2014/main" id="{374F45E9-94AB-4218-8362-767BDBC37D31}"/>
                    </a:ext>
                  </a:extLst>
                </p14:cNvPr>
                <p14:cNvContentPartPr/>
                <p14:nvPr/>
              </p14:nvContentPartPr>
              <p14:xfrm>
                <a:off x="7767013" y="2845493"/>
                <a:ext cx="97200" cy="120960"/>
              </p14:xfrm>
            </p:contentPart>
          </mc:Choice>
          <mc:Fallback xmlns="">
            <p:pic>
              <p:nvPicPr>
                <p:cNvPr id="113" name="Freihand 112">
                  <a:extLst>
                    <a:ext uri="{FF2B5EF4-FFF2-40B4-BE49-F238E27FC236}">
                      <a16:creationId xmlns:a16="http://schemas.microsoft.com/office/drawing/2014/main" id="{374F45E9-94AB-4218-8362-767BDBC37D31}"/>
                    </a:ext>
                  </a:extLst>
                </p:cNvPr>
                <p:cNvPicPr/>
                <p:nvPr/>
              </p:nvPicPr>
              <p:blipFill>
                <a:blip r:embed="rId208"/>
                <a:stretch>
                  <a:fillRect/>
                </a:stretch>
              </p:blipFill>
              <p:spPr>
                <a:xfrm>
                  <a:off x="7762693" y="2841173"/>
                  <a:ext cx="1058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4" name="Freihand 113">
                  <a:extLst>
                    <a:ext uri="{FF2B5EF4-FFF2-40B4-BE49-F238E27FC236}">
                      <a16:creationId xmlns:a16="http://schemas.microsoft.com/office/drawing/2014/main" id="{F4887963-CC11-403A-876C-3B71FDA7AA3C}"/>
                    </a:ext>
                  </a:extLst>
                </p14:cNvPr>
                <p14:cNvContentPartPr/>
                <p14:nvPr/>
              </p14:nvContentPartPr>
              <p14:xfrm>
                <a:off x="7977613" y="2791133"/>
                <a:ext cx="323640" cy="143640"/>
              </p14:xfrm>
            </p:contentPart>
          </mc:Choice>
          <mc:Fallback xmlns="">
            <p:pic>
              <p:nvPicPr>
                <p:cNvPr id="114" name="Freihand 113">
                  <a:extLst>
                    <a:ext uri="{FF2B5EF4-FFF2-40B4-BE49-F238E27FC236}">
                      <a16:creationId xmlns:a16="http://schemas.microsoft.com/office/drawing/2014/main" id="{F4887963-CC11-403A-876C-3B71FDA7AA3C}"/>
                    </a:ext>
                  </a:extLst>
                </p:cNvPr>
                <p:cNvPicPr/>
                <p:nvPr/>
              </p:nvPicPr>
              <p:blipFill>
                <a:blip r:embed="rId210"/>
                <a:stretch>
                  <a:fillRect/>
                </a:stretch>
              </p:blipFill>
              <p:spPr>
                <a:xfrm>
                  <a:off x="7973293" y="2786813"/>
                  <a:ext cx="332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15" name="Freihand 114">
                  <a:extLst>
                    <a:ext uri="{FF2B5EF4-FFF2-40B4-BE49-F238E27FC236}">
                      <a16:creationId xmlns:a16="http://schemas.microsoft.com/office/drawing/2014/main" id="{6ACA8B69-DA8F-43BA-ADAE-7B647173AEE6}"/>
                    </a:ext>
                  </a:extLst>
                </p14:cNvPr>
                <p14:cNvContentPartPr/>
                <p14:nvPr/>
              </p14:nvContentPartPr>
              <p14:xfrm>
                <a:off x="8307013" y="2836133"/>
                <a:ext cx="91080" cy="101880"/>
              </p14:xfrm>
            </p:contentPart>
          </mc:Choice>
          <mc:Fallback xmlns="">
            <p:pic>
              <p:nvPicPr>
                <p:cNvPr id="115" name="Freihand 114">
                  <a:extLst>
                    <a:ext uri="{FF2B5EF4-FFF2-40B4-BE49-F238E27FC236}">
                      <a16:creationId xmlns:a16="http://schemas.microsoft.com/office/drawing/2014/main" id="{6ACA8B69-DA8F-43BA-ADAE-7B647173AEE6}"/>
                    </a:ext>
                  </a:extLst>
                </p:cNvPr>
                <p:cNvPicPr/>
                <p:nvPr/>
              </p:nvPicPr>
              <p:blipFill>
                <a:blip r:embed="rId212"/>
                <a:stretch>
                  <a:fillRect/>
                </a:stretch>
              </p:blipFill>
              <p:spPr>
                <a:xfrm>
                  <a:off x="8302693" y="2831813"/>
                  <a:ext cx="997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6" name="Freihand 115">
                  <a:extLst>
                    <a:ext uri="{FF2B5EF4-FFF2-40B4-BE49-F238E27FC236}">
                      <a16:creationId xmlns:a16="http://schemas.microsoft.com/office/drawing/2014/main" id="{6ED9633F-1EB3-481D-925C-CBDBF175C95F}"/>
                    </a:ext>
                  </a:extLst>
                </p14:cNvPr>
                <p14:cNvContentPartPr/>
                <p14:nvPr/>
              </p14:nvContentPartPr>
              <p14:xfrm>
                <a:off x="8530213" y="2758013"/>
                <a:ext cx="164520" cy="134280"/>
              </p14:xfrm>
            </p:contentPart>
          </mc:Choice>
          <mc:Fallback xmlns="">
            <p:pic>
              <p:nvPicPr>
                <p:cNvPr id="116" name="Freihand 115">
                  <a:extLst>
                    <a:ext uri="{FF2B5EF4-FFF2-40B4-BE49-F238E27FC236}">
                      <a16:creationId xmlns:a16="http://schemas.microsoft.com/office/drawing/2014/main" id="{6ED9633F-1EB3-481D-925C-CBDBF175C95F}"/>
                    </a:ext>
                  </a:extLst>
                </p:cNvPr>
                <p:cNvPicPr/>
                <p:nvPr/>
              </p:nvPicPr>
              <p:blipFill>
                <a:blip r:embed="rId214"/>
                <a:stretch>
                  <a:fillRect/>
                </a:stretch>
              </p:blipFill>
              <p:spPr>
                <a:xfrm>
                  <a:off x="8525893" y="2753693"/>
                  <a:ext cx="1731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7" name="Freihand 116">
                  <a:extLst>
                    <a:ext uri="{FF2B5EF4-FFF2-40B4-BE49-F238E27FC236}">
                      <a16:creationId xmlns:a16="http://schemas.microsoft.com/office/drawing/2014/main" id="{D36600C1-558A-42E6-A825-A2837A10E040}"/>
                    </a:ext>
                  </a:extLst>
                </p14:cNvPr>
                <p14:cNvContentPartPr/>
                <p14:nvPr/>
              </p14:nvContentPartPr>
              <p14:xfrm>
                <a:off x="8600773" y="2851613"/>
                <a:ext cx="89280" cy="55800"/>
              </p14:xfrm>
            </p:contentPart>
          </mc:Choice>
          <mc:Fallback xmlns="">
            <p:pic>
              <p:nvPicPr>
                <p:cNvPr id="117" name="Freihand 116">
                  <a:extLst>
                    <a:ext uri="{FF2B5EF4-FFF2-40B4-BE49-F238E27FC236}">
                      <a16:creationId xmlns:a16="http://schemas.microsoft.com/office/drawing/2014/main" id="{D36600C1-558A-42E6-A825-A2837A10E040}"/>
                    </a:ext>
                  </a:extLst>
                </p:cNvPr>
                <p:cNvPicPr/>
                <p:nvPr/>
              </p:nvPicPr>
              <p:blipFill>
                <a:blip r:embed="rId216"/>
                <a:stretch>
                  <a:fillRect/>
                </a:stretch>
              </p:blipFill>
              <p:spPr>
                <a:xfrm>
                  <a:off x="8596453" y="2847293"/>
                  <a:ext cx="979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8" name="Freihand 117">
                  <a:extLst>
                    <a:ext uri="{FF2B5EF4-FFF2-40B4-BE49-F238E27FC236}">
                      <a16:creationId xmlns:a16="http://schemas.microsoft.com/office/drawing/2014/main" id="{4974FE4A-ACEA-4DA2-AD2C-D41B4B11C9E3}"/>
                    </a:ext>
                  </a:extLst>
                </p14:cNvPr>
                <p14:cNvContentPartPr/>
                <p14:nvPr/>
              </p14:nvContentPartPr>
              <p14:xfrm>
                <a:off x="8687173" y="2821013"/>
                <a:ext cx="188280" cy="184680"/>
              </p14:xfrm>
            </p:contentPart>
          </mc:Choice>
          <mc:Fallback xmlns="">
            <p:pic>
              <p:nvPicPr>
                <p:cNvPr id="118" name="Freihand 117">
                  <a:extLst>
                    <a:ext uri="{FF2B5EF4-FFF2-40B4-BE49-F238E27FC236}">
                      <a16:creationId xmlns:a16="http://schemas.microsoft.com/office/drawing/2014/main" id="{4974FE4A-ACEA-4DA2-AD2C-D41B4B11C9E3}"/>
                    </a:ext>
                  </a:extLst>
                </p:cNvPr>
                <p:cNvPicPr/>
                <p:nvPr/>
              </p:nvPicPr>
              <p:blipFill>
                <a:blip r:embed="rId218"/>
                <a:stretch>
                  <a:fillRect/>
                </a:stretch>
              </p:blipFill>
              <p:spPr>
                <a:xfrm>
                  <a:off x="8682853" y="2816693"/>
                  <a:ext cx="1969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9" name="Freihand 118">
                  <a:extLst>
                    <a:ext uri="{FF2B5EF4-FFF2-40B4-BE49-F238E27FC236}">
                      <a16:creationId xmlns:a16="http://schemas.microsoft.com/office/drawing/2014/main" id="{7C4257A2-018A-4E75-B388-340D1CB7F660}"/>
                    </a:ext>
                  </a:extLst>
                </p14:cNvPr>
                <p14:cNvContentPartPr/>
                <p14:nvPr/>
              </p14:nvContentPartPr>
              <p14:xfrm>
                <a:off x="8910013" y="2807333"/>
                <a:ext cx="28800" cy="60120"/>
              </p14:xfrm>
            </p:contentPart>
          </mc:Choice>
          <mc:Fallback xmlns="">
            <p:pic>
              <p:nvPicPr>
                <p:cNvPr id="119" name="Freihand 118">
                  <a:extLst>
                    <a:ext uri="{FF2B5EF4-FFF2-40B4-BE49-F238E27FC236}">
                      <a16:creationId xmlns:a16="http://schemas.microsoft.com/office/drawing/2014/main" id="{7C4257A2-018A-4E75-B388-340D1CB7F660}"/>
                    </a:ext>
                  </a:extLst>
                </p:cNvPr>
                <p:cNvPicPr/>
                <p:nvPr/>
              </p:nvPicPr>
              <p:blipFill>
                <a:blip r:embed="rId220"/>
                <a:stretch>
                  <a:fillRect/>
                </a:stretch>
              </p:blipFill>
              <p:spPr>
                <a:xfrm>
                  <a:off x="8905693" y="2803013"/>
                  <a:ext cx="374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0" name="Freihand 119">
                  <a:extLst>
                    <a:ext uri="{FF2B5EF4-FFF2-40B4-BE49-F238E27FC236}">
                      <a16:creationId xmlns:a16="http://schemas.microsoft.com/office/drawing/2014/main" id="{3C180E92-5359-4903-83F5-4BFEECB039A1}"/>
                    </a:ext>
                  </a:extLst>
                </p14:cNvPr>
                <p14:cNvContentPartPr/>
                <p14:nvPr/>
              </p14:nvContentPartPr>
              <p14:xfrm>
                <a:off x="8981653" y="2696813"/>
                <a:ext cx="278280" cy="160560"/>
              </p14:xfrm>
            </p:contentPart>
          </mc:Choice>
          <mc:Fallback xmlns="">
            <p:pic>
              <p:nvPicPr>
                <p:cNvPr id="120" name="Freihand 119">
                  <a:extLst>
                    <a:ext uri="{FF2B5EF4-FFF2-40B4-BE49-F238E27FC236}">
                      <a16:creationId xmlns:a16="http://schemas.microsoft.com/office/drawing/2014/main" id="{3C180E92-5359-4903-83F5-4BFEECB039A1}"/>
                    </a:ext>
                  </a:extLst>
                </p:cNvPr>
                <p:cNvPicPr/>
                <p:nvPr/>
              </p:nvPicPr>
              <p:blipFill>
                <a:blip r:embed="rId222"/>
                <a:stretch>
                  <a:fillRect/>
                </a:stretch>
              </p:blipFill>
              <p:spPr>
                <a:xfrm>
                  <a:off x="8977333" y="2692493"/>
                  <a:ext cx="2869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1" name="Freihand 120">
                  <a:extLst>
                    <a:ext uri="{FF2B5EF4-FFF2-40B4-BE49-F238E27FC236}">
                      <a16:creationId xmlns:a16="http://schemas.microsoft.com/office/drawing/2014/main" id="{6144F234-B8F8-480F-96B3-2B5BC9315AA2}"/>
                    </a:ext>
                  </a:extLst>
                </p14:cNvPr>
                <p14:cNvContentPartPr/>
                <p14:nvPr/>
              </p14:nvContentPartPr>
              <p14:xfrm>
                <a:off x="9267133" y="2738213"/>
                <a:ext cx="111600" cy="105120"/>
              </p14:xfrm>
            </p:contentPart>
          </mc:Choice>
          <mc:Fallback xmlns="">
            <p:pic>
              <p:nvPicPr>
                <p:cNvPr id="121" name="Freihand 120">
                  <a:extLst>
                    <a:ext uri="{FF2B5EF4-FFF2-40B4-BE49-F238E27FC236}">
                      <a16:creationId xmlns:a16="http://schemas.microsoft.com/office/drawing/2014/main" id="{6144F234-B8F8-480F-96B3-2B5BC9315AA2}"/>
                    </a:ext>
                  </a:extLst>
                </p:cNvPr>
                <p:cNvPicPr/>
                <p:nvPr/>
              </p:nvPicPr>
              <p:blipFill>
                <a:blip r:embed="rId224"/>
                <a:stretch>
                  <a:fillRect/>
                </a:stretch>
              </p:blipFill>
              <p:spPr>
                <a:xfrm>
                  <a:off x="9262813" y="2733893"/>
                  <a:ext cx="1202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22" name="Freihand 121">
                  <a:extLst>
                    <a:ext uri="{FF2B5EF4-FFF2-40B4-BE49-F238E27FC236}">
                      <a16:creationId xmlns:a16="http://schemas.microsoft.com/office/drawing/2014/main" id="{C2E9B52E-B621-401F-918D-993905A9659A}"/>
                    </a:ext>
                  </a:extLst>
                </p14:cNvPr>
                <p14:cNvContentPartPr/>
                <p14:nvPr/>
              </p14:nvContentPartPr>
              <p14:xfrm>
                <a:off x="9034933" y="2616173"/>
                <a:ext cx="2520" cy="19800"/>
              </p14:xfrm>
            </p:contentPart>
          </mc:Choice>
          <mc:Fallback xmlns="">
            <p:pic>
              <p:nvPicPr>
                <p:cNvPr id="122" name="Freihand 121">
                  <a:extLst>
                    <a:ext uri="{FF2B5EF4-FFF2-40B4-BE49-F238E27FC236}">
                      <a16:creationId xmlns:a16="http://schemas.microsoft.com/office/drawing/2014/main" id="{C2E9B52E-B621-401F-918D-993905A9659A}"/>
                    </a:ext>
                  </a:extLst>
                </p:cNvPr>
                <p:cNvPicPr/>
                <p:nvPr/>
              </p:nvPicPr>
              <p:blipFill>
                <a:blip r:embed="rId226"/>
                <a:stretch>
                  <a:fillRect/>
                </a:stretch>
              </p:blipFill>
              <p:spPr>
                <a:xfrm>
                  <a:off x="9030613" y="2611853"/>
                  <a:ext cx="111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3" name="Freihand 122">
                  <a:extLst>
                    <a:ext uri="{FF2B5EF4-FFF2-40B4-BE49-F238E27FC236}">
                      <a16:creationId xmlns:a16="http://schemas.microsoft.com/office/drawing/2014/main" id="{2B2DB148-2C21-4EC6-9A40-B0267A5498F7}"/>
                    </a:ext>
                  </a:extLst>
                </p14:cNvPr>
                <p14:cNvContentPartPr/>
                <p14:nvPr/>
              </p14:nvContentPartPr>
              <p14:xfrm>
                <a:off x="5711413" y="3973373"/>
                <a:ext cx="491760" cy="389520"/>
              </p14:xfrm>
            </p:contentPart>
          </mc:Choice>
          <mc:Fallback xmlns="">
            <p:pic>
              <p:nvPicPr>
                <p:cNvPr id="123" name="Freihand 122">
                  <a:extLst>
                    <a:ext uri="{FF2B5EF4-FFF2-40B4-BE49-F238E27FC236}">
                      <a16:creationId xmlns:a16="http://schemas.microsoft.com/office/drawing/2014/main" id="{2B2DB148-2C21-4EC6-9A40-B0267A5498F7}"/>
                    </a:ext>
                  </a:extLst>
                </p:cNvPr>
                <p:cNvPicPr/>
                <p:nvPr/>
              </p:nvPicPr>
              <p:blipFill>
                <a:blip r:embed="rId228"/>
                <a:stretch>
                  <a:fillRect/>
                </a:stretch>
              </p:blipFill>
              <p:spPr>
                <a:xfrm>
                  <a:off x="5707093" y="3969053"/>
                  <a:ext cx="50040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4" name="Freihand 123">
                  <a:extLst>
                    <a:ext uri="{FF2B5EF4-FFF2-40B4-BE49-F238E27FC236}">
                      <a16:creationId xmlns:a16="http://schemas.microsoft.com/office/drawing/2014/main" id="{9D9ECCB4-43B4-4D6D-BDAA-61073F16FA86}"/>
                    </a:ext>
                  </a:extLst>
                </p14:cNvPr>
                <p14:cNvContentPartPr/>
                <p14:nvPr/>
              </p14:nvContentPartPr>
              <p14:xfrm>
                <a:off x="5802853" y="4389893"/>
                <a:ext cx="82440" cy="209160"/>
              </p14:xfrm>
            </p:contentPart>
          </mc:Choice>
          <mc:Fallback xmlns="">
            <p:pic>
              <p:nvPicPr>
                <p:cNvPr id="124" name="Freihand 123">
                  <a:extLst>
                    <a:ext uri="{FF2B5EF4-FFF2-40B4-BE49-F238E27FC236}">
                      <a16:creationId xmlns:a16="http://schemas.microsoft.com/office/drawing/2014/main" id="{9D9ECCB4-43B4-4D6D-BDAA-61073F16FA86}"/>
                    </a:ext>
                  </a:extLst>
                </p:cNvPr>
                <p:cNvPicPr/>
                <p:nvPr/>
              </p:nvPicPr>
              <p:blipFill>
                <a:blip r:embed="rId230"/>
                <a:stretch>
                  <a:fillRect/>
                </a:stretch>
              </p:blipFill>
              <p:spPr>
                <a:xfrm>
                  <a:off x="5798533" y="4385573"/>
                  <a:ext cx="910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25" name="Freihand 124">
                  <a:extLst>
                    <a:ext uri="{FF2B5EF4-FFF2-40B4-BE49-F238E27FC236}">
                      <a16:creationId xmlns:a16="http://schemas.microsoft.com/office/drawing/2014/main" id="{3470A747-F946-418D-A63C-B9B150F7B6ED}"/>
                    </a:ext>
                  </a:extLst>
                </p14:cNvPr>
                <p14:cNvContentPartPr/>
                <p14:nvPr/>
              </p14:nvContentPartPr>
              <p14:xfrm>
                <a:off x="5735173" y="4297733"/>
                <a:ext cx="212040" cy="174240"/>
              </p14:xfrm>
            </p:contentPart>
          </mc:Choice>
          <mc:Fallback xmlns="">
            <p:pic>
              <p:nvPicPr>
                <p:cNvPr id="125" name="Freihand 124">
                  <a:extLst>
                    <a:ext uri="{FF2B5EF4-FFF2-40B4-BE49-F238E27FC236}">
                      <a16:creationId xmlns:a16="http://schemas.microsoft.com/office/drawing/2014/main" id="{3470A747-F946-418D-A63C-B9B150F7B6ED}"/>
                    </a:ext>
                  </a:extLst>
                </p:cNvPr>
                <p:cNvPicPr/>
                <p:nvPr/>
              </p:nvPicPr>
              <p:blipFill>
                <a:blip r:embed="rId232"/>
                <a:stretch>
                  <a:fillRect/>
                </a:stretch>
              </p:blipFill>
              <p:spPr>
                <a:xfrm>
                  <a:off x="5730853" y="4293413"/>
                  <a:ext cx="2206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28" name="Freihand 127">
                  <a:extLst>
                    <a:ext uri="{FF2B5EF4-FFF2-40B4-BE49-F238E27FC236}">
                      <a16:creationId xmlns:a16="http://schemas.microsoft.com/office/drawing/2014/main" id="{89DF8A8C-98DD-4BCE-AD26-31B2259938E0}"/>
                    </a:ext>
                  </a:extLst>
                </p14:cNvPr>
                <p14:cNvContentPartPr/>
                <p14:nvPr/>
              </p14:nvContentPartPr>
              <p14:xfrm>
                <a:off x="5568133" y="4643333"/>
                <a:ext cx="51120" cy="156600"/>
              </p14:xfrm>
            </p:contentPart>
          </mc:Choice>
          <mc:Fallback xmlns="">
            <p:pic>
              <p:nvPicPr>
                <p:cNvPr id="128" name="Freihand 127">
                  <a:extLst>
                    <a:ext uri="{FF2B5EF4-FFF2-40B4-BE49-F238E27FC236}">
                      <a16:creationId xmlns:a16="http://schemas.microsoft.com/office/drawing/2014/main" id="{89DF8A8C-98DD-4BCE-AD26-31B2259938E0}"/>
                    </a:ext>
                  </a:extLst>
                </p:cNvPr>
                <p:cNvPicPr/>
                <p:nvPr/>
              </p:nvPicPr>
              <p:blipFill>
                <a:blip r:embed="rId234"/>
                <a:stretch>
                  <a:fillRect/>
                </a:stretch>
              </p:blipFill>
              <p:spPr>
                <a:xfrm>
                  <a:off x="5563813" y="4639013"/>
                  <a:ext cx="597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29" name="Freihand 128">
                  <a:extLst>
                    <a:ext uri="{FF2B5EF4-FFF2-40B4-BE49-F238E27FC236}">
                      <a16:creationId xmlns:a16="http://schemas.microsoft.com/office/drawing/2014/main" id="{7AC61A32-974B-4A98-92A2-B81577471E76}"/>
                    </a:ext>
                  </a:extLst>
                </p14:cNvPr>
                <p14:cNvContentPartPr/>
                <p14:nvPr/>
              </p14:nvContentPartPr>
              <p14:xfrm>
                <a:off x="5536453" y="4596173"/>
                <a:ext cx="138240" cy="137880"/>
              </p14:xfrm>
            </p:contentPart>
          </mc:Choice>
          <mc:Fallback xmlns="">
            <p:pic>
              <p:nvPicPr>
                <p:cNvPr id="129" name="Freihand 128">
                  <a:extLst>
                    <a:ext uri="{FF2B5EF4-FFF2-40B4-BE49-F238E27FC236}">
                      <a16:creationId xmlns:a16="http://schemas.microsoft.com/office/drawing/2014/main" id="{7AC61A32-974B-4A98-92A2-B81577471E76}"/>
                    </a:ext>
                  </a:extLst>
                </p:cNvPr>
                <p:cNvPicPr/>
                <p:nvPr/>
              </p:nvPicPr>
              <p:blipFill>
                <a:blip r:embed="rId236"/>
                <a:stretch>
                  <a:fillRect/>
                </a:stretch>
              </p:blipFill>
              <p:spPr>
                <a:xfrm>
                  <a:off x="5532133" y="4591853"/>
                  <a:ext cx="1468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0" name="Freihand 129">
                  <a:extLst>
                    <a:ext uri="{FF2B5EF4-FFF2-40B4-BE49-F238E27FC236}">
                      <a16:creationId xmlns:a16="http://schemas.microsoft.com/office/drawing/2014/main" id="{C99301A1-0FE2-4E09-86F7-3FE9F6F0CE2B}"/>
                    </a:ext>
                  </a:extLst>
                </p14:cNvPr>
                <p14:cNvContentPartPr/>
                <p14:nvPr/>
              </p14:nvContentPartPr>
              <p14:xfrm>
                <a:off x="5661373" y="4700573"/>
                <a:ext cx="191160" cy="82440"/>
              </p14:xfrm>
            </p:contentPart>
          </mc:Choice>
          <mc:Fallback xmlns="">
            <p:pic>
              <p:nvPicPr>
                <p:cNvPr id="130" name="Freihand 129">
                  <a:extLst>
                    <a:ext uri="{FF2B5EF4-FFF2-40B4-BE49-F238E27FC236}">
                      <a16:creationId xmlns:a16="http://schemas.microsoft.com/office/drawing/2014/main" id="{C99301A1-0FE2-4E09-86F7-3FE9F6F0CE2B}"/>
                    </a:ext>
                  </a:extLst>
                </p:cNvPr>
                <p:cNvPicPr/>
                <p:nvPr/>
              </p:nvPicPr>
              <p:blipFill>
                <a:blip r:embed="rId238"/>
                <a:stretch>
                  <a:fillRect/>
                </a:stretch>
              </p:blipFill>
              <p:spPr>
                <a:xfrm>
                  <a:off x="5657053" y="4696253"/>
                  <a:ext cx="1998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1" name="Freihand 130">
                  <a:extLst>
                    <a:ext uri="{FF2B5EF4-FFF2-40B4-BE49-F238E27FC236}">
                      <a16:creationId xmlns:a16="http://schemas.microsoft.com/office/drawing/2014/main" id="{D6019DAF-B872-4AF7-83E2-6FCB024CE883}"/>
                    </a:ext>
                  </a:extLst>
                </p14:cNvPr>
                <p14:cNvContentPartPr/>
                <p14:nvPr/>
              </p14:nvContentPartPr>
              <p14:xfrm>
                <a:off x="5852893" y="4637933"/>
                <a:ext cx="76320" cy="133560"/>
              </p14:xfrm>
            </p:contentPart>
          </mc:Choice>
          <mc:Fallback xmlns="">
            <p:pic>
              <p:nvPicPr>
                <p:cNvPr id="131" name="Freihand 130">
                  <a:extLst>
                    <a:ext uri="{FF2B5EF4-FFF2-40B4-BE49-F238E27FC236}">
                      <a16:creationId xmlns:a16="http://schemas.microsoft.com/office/drawing/2014/main" id="{D6019DAF-B872-4AF7-83E2-6FCB024CE883}"/>
                    </a:ext>
                  </a:extLst>
                </p:cNvPr>
                <p:cNvPicPr/>
                <p:nvPr/>
              </p:nvPicPr>
              <p:blipFill>
                <a:blip r:embed="rId240"/>
                <a:stretch>
                  <a:fillRect/>
                </a:stretch>
              </p:blipFill>
              <p:spPr>
                <a:xfrm>
                  <a:off x="5848573" y="4633613"/>
                  <a:ext cx="84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3" name="Freihand 132">
                  <a:extLst>
                    <a:ext uri="{FF2B5EF4-FFF2-40B4-BE49-F238E27FC236}">
                      <a16:creationId xmlns:a16="http://schemas.microsoft.com/office/drawing/2014/main" id="{4342438D-C3ED-4384-ADA1-A6B7ABB6DA25}"/>
                    </a:ext>
                  </a:extLst>
                </p14:cNvPr>
                <p14:cNvContentPartPr/>
                <p14:nvPr/>
              </p14:nvContentPartPr>
              <p14:xfrm>
                <a:off x="6024613" y="4640093"/>
                <a:ext cx="300240" cy="118800"/>
              </p14:xfrm>
            </p:contentPart>
          </mc:Choice>
          <mc:Fallback xmlns="">
            <p:pic>
              <p:nvPicPr>
                <p:cNvPr id="133" name="Freihand 132">
                  <a:extLst>
                    <a:ext uri="{FF2B5EF4-FFF2-40B4-BE49-F238E27FC236}">
                      <a16:creationId xmlns:a16="http://schemas.microsoft.com/office/drawing/2014/main" id="{4342438D-C3ED-4384-ADA1-A6B7ABB6DA25}"/>
                    </a:ext>
                  </a:extLst>
                </p:cNvPr>
                <p:cNvPicPr/>
                <p:nvPr/>
              </p:nvPicPr>
              <p:blipFill>
                <a:blip r:embed="rId242"/>
                <a:stretch>
                  <a:fillRect/>
                </a:stretch>
              </p:blipFill>
              <p:spPr>
                <a:xfrm>
                  <a:off x="6020293" y="4635773"/>
                  <a:ext cx="3088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34" name="Freihand 133">
                  <a:extLst>
                    <a:ext uri="{FF2B5EF4-FFF2-40B4-BE49-F238E27FC236}">
                      <a16:creationId xmlns:a16="http://schemas.microsoft.com/office/drawing/2014/main" id="{94C1AA84-1324-4719-9825-18D50A139D7D}"/>
                    </a:ext>
                  </a:extLst>
                </p14:cNvPr>
                <p14:cNvContentPartPr/>
                <p14:nvPr/>
              </p14:nvContentPartPr>
              <p14:xfrm>
                <a:off x="5567053" y="4825853"/>
                <a:ext cx="707040" cy="194040"/>
              </p14:xfrm>
            </p:contentPart>
          </mc:Choice>
          <mc:Fallback xmlns="">
            <p:pic>
              <p:nvPicPr>
                <p:cNvPr id="134" name="Freihand 133">
                  <a:extLst>
                    <a:ext uri="{FF2B5EF4-FFF2-40B4-BE49-F238E27FC236}">
                      <a16:creationId xmlns:a16="http://schemas.microsoft.com/office/drawing/2014/main" id="{94C1AA84-1324-4719-9825-18D50A139D7D}"/>
                    </a:ext>
                  </a:extLst>
                </p:cNvPr>
                <p:cNvPicPr/>
                <p:nvPr/>
              </p:nvPicPr>
              <p:blipFill>
                <a:blip r:embed="rId244"/>
                <a:stretch>
                  <a:fillRect/>
                </a:stretch>
              </p:blipFill>
              <p:spPr>
                <a:xfrm>
                  <a:off x="5562733" y="4821533"/>
                  <a:ext cx="7156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35" name="Freihand 134">
                  <a:extLst>
                    <a:ext uri="{FF2B5EF4-FFF2-40B4-BE49-F238E27FC236}">
                      <a16:creationId xmlns:a16="http://schemas.microsoft.com/office/drawing/2014/main" id="{C7787169-EBC7-4F0B-973A-264CE7F8C191}"/>
                    </a:ext>
                  </a:extLst>
                </p14:cNvPr>
                <p14:cNvContentPartPr/>
                <p14:nvPr/>
              </p14:nvContentPartPr>
              <p14:xfrm>
                <a:off x="5425213" y="5007653"/>
                <a:ext cx="1274760" cy="55800"/>
              </p14:xfrm>
            </p:contentPart>
          </mc:Choice>
          <mc:Fallback xmlns="">
            <p:pic>
              <p:nvPicPr>
                <p:cNvPr id="135" name="Freihand 134">
                  <a:extLst>
                    <a:ext uri="{FF2B5EF4-FFF2-40B4-BE49-F238E27FC236}">
                      <a16:creationId xmlns:a16="http://schemas.microsoft.com/office/drawing/2014/main" id="{C7787169-EBC7-4F0B-973A-264CE7F8C191}"/>
                    </a:ext>
                  </a:extLst>
                </p:cNvPr>
                <p:cNvPicPr/>
                <p:nvPr/>
              </p:nvPicPr>
              <p:blipFill>
                <a:blip r:embed="rId246"/>
                <a:stretch>
                  <a:fillRect/>
                </a:stretch>
              </p:blipFill>
              <p:spPr>
                <a:xfrm>
                  <a:off x="5420893" y="5003333"/>
                  <a:ext cx="12834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37" name="Freihand 136">
                  <a:extLst>
                    <a:ext uri="{FF2B5EF4-FFF2-40B4-BE49-F238E27FC236}">
                      <a16:creationId xmlns:a16="http://schemas.microsoft.com/office/drawing/2014/main" id="{BF915E56-2EEA-4917-9672-616D99D64C91}"/>
                    </a:ext>
                  </a:extLst>
                </p14:cNvPr>
                <p14:cNvContentPartPr/>
                <p14:nvPr/>
              </p14:nvContentPartPr>
              <p14:xfrm>
                <a:off x="2086573" y="3105053"/>
                <a:ext cx="4324680" cy="1588320"/>
              </p14:xfrm>
            </p:contentPart>
          </mc:Choice>
          <mc:Fallback xmlns="">
            <p:pic>
              <p:nvPicPr>
                <p:cNvPr id="137" name="Freihand 136">
                  <a:extLst>
                    <a:ext uri="{FF2B5EF4-FFF2-40B4-BE49-F238E27FC236}">
                      <a16:creationId xmlns:a16="http://schemas.microsoft.com/office/drawing/2014/main" id="{BF915E56-2EEA-4917-9672-616D99D64C91}"/>
                    </a:ext>
                  </a:extLst>
                </p:cNvPr>
                <p:cNvPicPr/>
                <p:nvPr/>
              </p:nvPicPr>
              <p:blipFill>
                <a:blip r:embed="rId248"/>
                <a:stretch>
                  <a:fillRect/>
                </a:stretch>
              </p:blipFill>
              <p:spPr>
                <a:xfrm>
                  <a:off x="2082253" y="3100733"/>
                  <a:ext cx="4333320" cy="15969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38" name="Freihand 137">
                  <a:extLst>
                    <a:ext uri="{FF2B5EF4-FFF2-40B4-BE49-F238E27FC236}">
                      <a16:creationId xmlns:a16="http://schemas.microsoft.com/office/drawing/2014/main" id="{CBC11E64-76F9-45BE-9C6F-06B7F1328B5D}"/>
                    </a:ext>
                  </a:extLst>
                </p14:cNvPr>
                <p14:cNvContentPartPr/>
                <p14:nvPr/>
              </p14:nvContentPartPr>
              <p14:xfrm>
                <a:off x="5326573" y="3022973"/>
                <a:ext cx="3547440" cy="1451880"/>
              </p14:xfrm>
            </p:contentPart>
          </mc:Choice>
          <mc:Fallback xmlns="">
            <p:pic>
              <p:nvPicPr>
                <p:cNvPr id="138" name="Freihand 137">
                  <a:extLst>
                    <a:ext uri="{FF2B5EF4-FFF2-40B4-BE49-F238E27FC236}">
                      <a16:creationId xmlns:a16="http://schemas.microsoft.com/office/drawing/2014/main" id="{CBC11E64-76F9-45BE-9C6F-06B7F1328B5D}"/>
                    </a:ext>
                  </a:extLst>
                </p:cNvPr>
                <p:cNvPicPr/>
                <p:nvPr/>
              </p:nvPicPr>
              <p:blipFill>
                <a:blip r:embed="rId250"/>
                <a:stretch>
                  <a:fillRect/>
                </a:stretch>
              </p:blipFill>
              <p:spPr>
                <a:xfrm>
                  <a:off x="5322253" y="3018653"/>
                  <a:ext cx="3556080" cy="14605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0" name="Freihand 139">
                  <a:extLst>
                    <a:ext uri="{FF2B5EF4-FFF2-40B4-BE49-F238E27FC236}">
                      <a16:creationId xmlns:a16="http://schemas.microsoft.com/office/drawing/2014/main" id="{BCB5EBA1-4C3D-426D-88A7-CFDA7FA42365}"/>
                    </a:ext>
                  </a:extLst>
                </p14:cNvPr>
                <p14:cNvContentPartPr/>
                <p14:nvPr/>
              </p14:nvContentPartPr>
              <p14:xfrm>
                <a:off x="2426413" y="2795093"/>
                <a:ext cx="2470680" cy="2189520"/>
              </p14:xfrm>
            </p:contentPart>
          </mc:Choice>
          <mc:Fallback xmlns="">
            <p:pic>
              <p:nvPicPr>
                <p:cNvPr id="140" name="Freihand 139">
                  <a:extLst>
                    <a:ext uri="{FF2B5EF4-FFF2-40B4-BE49-F238E27FC236}">
                      <a16:creationId xmlns:a16="http://schemas.microsoft.com/office/drawing/2014/main" id="{BCB5EBA1-4C3D-426D-88A7-CFDA7FA42365}"/>
                    </a:ext>
                  </a:extLst>
                </p:cNvPr>
                <p:cNvPicPr/>
                <p:nvPr/>
              </p:nvPicPr>
              <p:blipFill>
                <a:blip r:embed="rId252"/>
                <a:stretch>
                  <a:fillRect/>
                </a:stretch>
              </p:blipFill>
              <p:spPr>
                <a:xfrm>
                  <a:off x="2422093" y="2790773"/>
                  <a:ext cx="2479320" cy="21981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1" name="Freihand 140">
                  <a:extLst>
                    <a:ext uri="{FF2B5EF4-FFF2-40B4-BE49-F238E27FC236}">
                      <a16:creationId xmlns:a16="http://schemas.microsoft.com/office/drawing/2014/main" id="{05D9CB59-0A9B-4D1F-BBAC-FE76B91039DC}"/>
                    </a:ext>
                  </a:extLst>
                </p14:cNvPr>
                <p14:cNvContentPartPr/>
                <p14:nvPr/>
              </p14:nvContentPartPr>
              <p14:xfrm>
                <a:off x="6816973" y="2725613"/>
                <a:ext cx="2366640" cy="2274480"/>
              </p14:xfrm>
            </p:contentPart>
          </mc:Choice>
          <mc:Fallback xmlns="">
            <p:pic>
              <p:nvPicPr>
                <p:cNvPr id="141" name="Freihand 140">
                  <a:extLst>
                    <a:ext uri="{FF2B5EF4-FFF2-40B4-BE49-F238E27FC236}">
                      <a16:creationId xmlns:a16="http://schemas.microsoft.com/office/drawing/2014/main" id="{05D9CB59-0A9B-4D1F-BBAC-FE76B91039DC}"/>
                    </a:ext>
                  </a:extLst>
                </p:cNvPr>
                <p:cNvPicPr/>
                <p:nvPr/>
              </p:nvPicPr>
              <p:blipFill>
                <a:blip r:embed="rId254"/>
                <a:stretch>
                  <a:fillRect/>
                </a:stretch>
              </p:blipFill>
              <p:spPr>
                <a:xfrm>
                  <a:off x="6812653" y="2721293"/>
                  <a:ext cx="2375280" cy="22831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8" name="Freihand 147">
                  <a:extLst>
                    <a:ext uri="{FF2B5EF4-FFF2-40B4-BE49-F238E27FC236}">
                      <a16:creationId xmlns:a16="http://schemas.microsoft.com/office/drawing/2014/main" id="{54E2E806-69FF-4CA3-B05A-2F05E63A5A4F}"/>
                    </a:ext>
                  </a:extLst>
                </p14:cNvPr>
                <p14:cNvContentPartPr/>
                <p14:nvPr/>
              </p14:nvContentPartPr>
              <p14:xfrm>
                <a:off x="2138413" y="3934493"/>
                <a:ext cx="2595960" cy="162000"/>
              </p14:xfrm>
            </p:contentPart>
          </mc:Choice>
          <mc:Fallback xmlns="">
            <p:pic>
              <p:nvPicPr>
                <p:cNvPr id="148" name="Freihand 147">
                  <a:extLst>
                    <a:ext uri="{FF2B5EF4-FFF2-40B4-BE49-F238E27FC236}">
                      <a16:creationId xmlns:a16="http://schemas.microsoft.com/office/drawing/2014/main" id="{54E2E806-69FF-4CA3-B05A-2F05E63A5A4F}"/>
                    </a:ext>
                  </a:extLst>
                </p:cNvPr>
                <p:cNvPicPr/>
                <p:nvPr/>
              </p:nvPicPr>
              <p:blipFill>
                <a:blip r:embed="rId256"/>
                <a:stretch>
                  <a:fillRect/>
                </a:stretch>
              </p:blipFill>
              <p:spPr>
                <a:xfrm>
                  <a:off x="2134093" y="3930173"/>
                  <a:ext cx="26046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9" name="Freihand 148">
                  <a:extLst>
                    <a:ext uri="{FF2B5EF4-FFF2-40B4-BE49-F238E27FC236}">
                      <a16:creationId xmlns:a16="http://schemas.microsoft.com/office/drawing/2014/main" id="{B6618095-FEEB-40D5-8DCE-4BEC156C1F41}"/>
                    </a:ext>
                  </a:extLst>
                </p14:cNvPr>
                <p14:cNvContentPartPr/>
                <p14:nvPr/>
              </p14:nvContentPartPr>
              <p14:xfrm>
                <a:off x="6838213" y="3935933"/>
                <a:ext cx="2277360" cy="73080"/>
              </p14:xfrm>
            </p:contentPart>
          </mc:Choice>
          <mc:Fallback xmlns="">
            <p:pic>
              <p:nvPicPr>
                <p:cNvPr id="149" name="Freihand 148">
                  <a:extLst>
                    <a:ext uri="{FF2B5EF4-FFF2-40B4-BE49-F238E27FC236}">
                      <a16:creationId xmlns:a16="http://schemas.microsoft.com/office/drawing/2014/main" id="{B6618095-FEEB-40D5-8DCE-4BEC156C1F41}"/>
                    </a:ext>
                  </a:extLst>
                </p:cNvPr>
                <p:cNvPicPr/>
                <p:nvPr/>
              </p:nvPicPr>
              <p:blipFill>
                <a:blip r:embed="rId258"/>
                <a:stretch>
                  <a:fillRect/>
                </a:stretch>
              </p:blipFill>
              <p:spPr>
                <a:xfrm>
                  <a:off x="6833893" y="3931613"/>
                  <a:ext cx="22860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2" name="Freihand 151">
                  <a:extLst>
                    <a:ext uri="{FF2B5EF4-FFF2-40B4-BE49-F238E27FC236}">
                      <a16:creationId xmlns:a16="http://schemas.microsoft.com/office/drawing/2014/main" id="{A4FDD71D-5EBF-4A3F-A3C3-714050291C2F}"/>
                    </a:ext>
                  </a:extLst>
                </p14:cNvPr>
                <p14:cNvContentPartPr/>
                <p14:nvPr/>
              </p14:nvContentPartPr>
              <p14:xfrm>
                <a:off x="4265293" y="4975973"/>
                <a:ext cx="4689720" cy="1782720"/>
              </p14:xfrm>
            </p:contentPart>
          </mc:Choice>
          <mc:Fallback xmlns="">
            <p:pic>
              <p:nvPicPr>
                <p:cNvPr id="152" name="Freihand 151">
                  <a:extLst>
                    <a:ext uri="{FF2B5EF4-FFF2-40B4-BE49-F238E27FC236}">
                      <a16:creationId xmlns:a16="http://schemas.microsoft.com/office/drawing/2014/main" id="{A4FDD71D-5EBF-4A3F-A3C3-714050291C2F}"/>
                    </a:ext>
                  </a:extLst>
                </p:cNvPr>
                <p:cNvPicPr/>
                <p:nvPr/>
              </p:nvPicPr>
              <p:blipFill>
                <a:blip r:embed="rId260"/>
                <a:stretch>
                  <a:fillRect/>
                </a:stretch>
              </p:blipFill>
              <p:spPr>
                <a:xfrm>
                  <a:off x="4260973" y="4971653"/>
                  <a:ext cx="4698360" cy="17913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3" name="Freihand 152">
                  <a:extLst>
                    <a:ext uri="{FF2B5EF4-FFF2-40B4-BE49-F238E27FC236}">
                      <a16:creationId xmlns:a16="http://schemas.microsoft.com/office/drawing/2014/main" id="{C5595613-0B86-491F-8C8F-AC9E606BE229}"/>
                    </a:ext>
                  </a:extLst>
                </p14:cNvPr>
                <p14:cNvContentPartPr/>
                <p14:nvPr/>
              </p14:nvContentPartPr>
              <p14:xfrm>
                <a:off x="4200853" y="4931693"/>
                <a:ext cx="2018520" cy="1859400"/>
              </p14:xfrm>
            </p:contentPart>
          </mc:Choice>
          <mc:Fallback xmlns="">
            <p:pic>
              <p:nvPicPr>
                <p:cNvPr id="153" name="Freihand 152">
                  <a:extLst>
                    <a:ext uri="{FF2B5EF4-FFF2-40B4-BE49-F238E27FC236}">
                      <a16:creationId xmlns:a16="http://schemas.microsoft.com/office/drawing/2014/main" id="{C5595613-0B86-491F-8C8F-AC9E606BE229}"/>
                    </a:ext>
                  </a:extLst>
                </p:cNvPr>
                <p:cNvPicPr/>
                <p:nvPr/>
              </p:nvPicPr>
              <p:blipFill>
                <a:blip r:embed="rId262"/>
                <a:stretch>
                  <a:fillRect/>
                </a:stretch>
              </p:blipFill>
              <p:spPr>
                <a:xfrm>
                  <a:off x="4196533" y="4927373"/>
                  <a:ext cx="2027160" cy="18680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5" name="Freihand 154">
                  <a:extLst>
                    <a:ext uri="{FF2B5EF4-FFF2-40B4-BE49-F238E27FC236}">
                      <a16:creationId xmlns:a16="http://schemas.microsoft.com/office/drawing/2014/main" id="{38134B2D-1FC1-4824-9596-46A0F705381B}"/>
                    </a:ext>
                  </a:extLst>
                </p14:cNvPr>
                <p14:cNvContentPartPr/>
                <p14:nvPr/>
              </p14:nvContentPartPr>
              <p14:xfrm>
                <a:off x="3052813" y="5357933"/>
                <a:ext cx="1359000" cy="1334160"/>
              </p14:xfrm>
            </p:contentPart>
          </mc:Choice>
          <mc:Fallback xmlns="">
            <p:pic>
              <p:nvPicPr>
                <p:cNvPr id="155" name="Freihand 154">
                  <a:extLst>
                    <a:ext uri="{FF2B5EF4-FFF2-40B4-BE49-F238E27FC236}">
                      <a16:creationId xmlns:a16="http://schemas.microsoft.com/office/drawing/2014/main" id="{38134B2D-1FC1-4824-9596-46A0F705381B}"/>
                    </a:ext>
                  </a:extLst>
                </p:cNvPr>
                <p:cNvPicPr/>
                <p:nvPr/>
              </p:nvPicPr>
              <p:blipFill>
                <a:blip r:embed="rId264"/>
                <a:stretch>
                  <a:fillRect/>
                </a:stretch>
              </p:blipFill>
              <p:spPr>
                <a:xfrm>
                  <a:off x="3048493" y="5353613"/>
                  <a:ext cx="1367640" cy="1342800"/>
                </a:xfrm>
                <a:prstGeom prst="rect">
                  <a:avLst/>
                </a:prstGeom>
              </p:spPr>
            </p:pic>
          </mc:Fallback>
        </mc:AlternateContent>
      </p:grpSp>
    </p:spTree>
    <p:extLst>
      <p:ext uri="{BB962C8B-B14F-4D97-AF65-F5344CB8AC3E}">
        <p14:creationId xmlns:p14="http://schemas.microsoft.com/office/powerpoint/2010/main" val="619242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Produktion – Tausch – Allgemeines Gleichgewicht </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682201"/>
                <a:ext cx="12182475" cy="5493598"/>
              </a:xfrm>
              <a:prstGeom prst="rect">
                <a:avLst/>
              </a:prstGeom>
              <a:noFill/>
            </p:spPr>
            <p:txBody>
              <a:bodyPr wrap="square" rtlCol="0">
                <a:noAutofit/>
              </a:bodyPr>
              <a:lstStyle/>
              <a:p>
                <a:pPr marL="342900" indent="-3429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 Aus der Bedingung des Wettbewerbsgleichgewicht der Tauschökonomie folgt: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r>
                        <a:rPr lang="de-DE"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𝑦</m:t>
                              </m:r>
                            </m:sub>
                          </m:sSub>
                        </m:den>
                      </m:f>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Aus der Gewinnmaximierung bei effizientem Faktoreinsatz folgt: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𝐺𝑅𝑇</m:t>
                      </m:r>
                      <m:r>
                        <a:rPr lang="de-DE" sz="2400" i="1">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𝑦</m:t>
                              </m:r>
                            </m:sub>
                          </m:sSub>
                        </m:den>
                      </m:f>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Damit gilt für das allgemeine Gleichgewicht: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ea typeface="Cambria Math" panose="02040503050406030204" pitchFamily="18" charset="0"/>
                        </a:rPr>
                        <m:t>𝐺𝑅𝑇</m:t>
                      </m:r>
                      <m:r>
                        <a:rPr lang="de-DE" sz="2400" b="0" i="1" smtClean="0">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682201"/>
                <a:ext cx="12182475" cy="5493598"/>
              </a:xfrm>
              <a:prstGeom prst="rect">
                <a:avLst/>
              </a:prstGeom>
              <a:blipFill>
                <a:blip r:embed="rId2"/>
                <a:stretch>
                  <a:fillRect l="-650" t="-888"/>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8DB3E42D-E6F6-B5C7-5729-102D32B14C1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AF2FF3E1-ADAF-420F-8693-0E6C4D7FA48F}"/>
                  </a:ext>
                </a:extLst>
              </p14:cNvPr>
              <p14:cNvContentPartPr/>
              <p14:nvPr/>
            </p14:nvContentPartPr>
            <p14:xfrm>
              <a:off x="3945253" y="1386053"/>
              <a:ext cx="3845880" cy="973080"/>
            </p14:xfrm>
          </p:contentPart>
        </mc:Choice>
        <mc:Fallback xmlns="">
          <p:pic>
            <p:nvPicPr>
              <p:cNvPr id="3" name="Freihand 2">
                <a:extLst>
                  <a:ext uri="{FF2B5EF4-FFF2-40B4-BE49-F238E27FC236}">
                    <a16:creationId xmlns:a16="http://schemas.microsoft.com/office/drawing/2014/main" id="{AF2FF3E1-ADAF-420F-8693-0E6C4D7FA48F}"/>
                  </a:ext>
                </a:extLst>
              </p:cNvPr>
              <p:cNvPicPr/>
              <p:nvPr/>
            </p:nvPicPr>
            <p:blipFill>
              <a:blip r:embed="rId4"/>
              <a:stretch>
                <a:fillRect/>
              </a:stretch>
            </p:blipFill>
            <p:spPr>
              <a:xfrm>
                <a:off x="3940933" y="1381733"/>
                <a:ext cx="3854520" cy="981720"/>
              </a:xfrm>
              <a:prstGeom prst="rect">
                <a:avLst/>
              </a:prstGeom>
            </p:spPr>
          </p:pic>
        </mc:Fallback>
      </mc:AlternateContent>
      <p:grpSp>
        <p:nvGrpSpPr>
          <p:cNvPr id="24" name="Gruppieren 23">
            <a:extLst>
              <a:ext uri="{FF2B5EF4-FFF2-40B4-BE49-F238E27FC236}">
                <a16:creationId xmlns:a16="http://schemas.microsoft.com/office/drawing/2014/main" id="{C32ED6F4-DF71-475D-9BB1-ED39372986C6}"/>
              </a:ext>
            </a:extLst>
          </p:cNvPr>
          <p:cNvGrpSpPr/>
          <p:nvPr/>
        </p:nvGrpSpPr>
        <p:grpSpPr>
          <a:xfrm>
            <a:off x="8124493" y="1422413"/>
            <a:ext cx="3202560" cy="749520"/>
            <a:chOff x="8124493" y="1422413"/>
            <a:chExt cx="3202560" cy="749520"/>
          </a:xfrm>
        </p:grpSpPr>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FC2A2CB3-1C82-4449-BC69-607913A358E3}"/>
                    </a:ext>
                  </a:extLst>
                </p14:cNvPr>
                <p14:cNvContentPartPr/>
                <p14:nvPr/>
              </p14:nvContentPartPr>
              <p14:xfrm>
                <a:off x="8124493" y="1594493"/>
                <a:ext cx="505800" cy="231120"/>
              </p14:xfrm>
            </p:contentPart>
          </mc:Choice>
          <mc:Fallback xmlns="">
            <p:pic>
              <p:nvPicPr>
                <p:cNvPr id="4" name="Freihand 3">
                  <a:extLst>
                    <a:ext uri="{FF2B5EF4-FFF2-40B4-BE49-F238E27FC236}">
                      <a16:creationId xmlns:a16="http://schemas.microsoft.com/office/drawing/2014/main" id="{FC2A2CB3-1C82-4449-BC69-607913A358E3}"/>
                    </a:ext>
                  </a:extLst>
                </p:cNvPr>
                <p:cNvPicPr/>
                <p:nvPr/>
              </p:nvPicPr>
              <p:blipFill>
                <a:blip r:embed="rId6"/>
                <a:stretch>
                  <a:fillRect/>
                </a:stretch>
              </p:blipFill>
              <p:spPr>
                <a:xfrm>
                  <a:off x="8120173" y="1590173"/>
                  <a:ext cx="5144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CA9ADB36-7BF8-4C63-B29B-80966883D7B8}"/>
                    </a:ext>
                  </a:extLst>
                </p14:cNvPr>
                <p14:cNvContentPartPr/>
                <p14:nvPr/>
              </p14:nvContentPartPr>
              <p14:xfrm>
                <a:off x="8646133" y="1455893"/>
                <a:ext cx="133920" cy="363600"/>
              </p14:xfrm>
            </p:contentPart>
          </mc:Choice>
          <mc:Fallback xmlns="">
            <p:pic>
              <p:nvPicPr>
                <p:cNvPr id="5" name="Freihand 4">
                  <a:extLst>
                    <a:ext uri="{FF2B5EF4-FFF2-40B4-BE49-F238E27FC236}">
                      <a16:creationId xmlns:a16="http://schemas.microsoft.com/office/drawing/2014/main" id="{CA9ADB36-7BF8-4C63-B29B-80966883D7B8}"/>
                    </a:ext>
                  </a:extLst>
                </p:cNvPr>
                <p:cNvPicPr/>
                <p:nvPr/>
              </p:nvPicPr>
              <p:blipFill>
                <a:blip r:embed="rId8"/>
                <a:stretch>
                  <a:fillRect/>
                </a:stretch>
              </p:blipFill>
              <p:spPr>
                <a:xfrm>
                  <a:off x="8641813" y="1451573"/>
                  <a:ext cx="14256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BDF3E6FC-A6C4-41F2-9FF9-562BF574B330}"/>
                    </a:ext>
                  </a:extLst>
                </p14:cNvPr>
                <p14:cNvContentPartPr/>
                <p14:nvPr/>
              </p14:nvContentPartPr>
              <p14:xfrm>
                <a:off x="8768533" y="1614653"/>
                <a:ext cx="403200" cy="226440"/>
              </p14:xfrm>
            </p:contentPart>
          </mc:Choice>
          <mc:Fallback xmlns="">
            <p:pic>
              <p:nvPicPr>
                <p:cNvPr id="6" name="Freihand 5">
                  <a:extLst>
                    <a:ext uri="{FF2B5EF4-FFF2-40B4-BE49-F238E27FC236}">
                      <a16:creationId xmlns:a16="http://schemas.microsoft.com/office/drawing/2014/main" id="{BDF3E6FC-A6C4-41F2-9FF9-562BF574B330}"/>
                    </a:ext>
                  </a:extLst>
                </p:cNvPr>
                <p:cNvPicPr/>
                <p:nvPr/>
              </p:nvPicPr>
              <p:blipFill>
                <a:blip r:embed="rId10"/>
                <a:stretch>
                  <a:fillRect/>
                </a:stretch>
              </p:blipFill>
              <p:spPr>
                <a:xfrm>
                  <a:off x="8764213" y="1610333"/>
                  <a:ext cx="4118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013D11C9-C3B5-4C28-A3BA-BF13935C7C44}"/>
                    </a:ext>
                  </a:extLst>
                </p14:cNvPr>
                <p14:cNvContentPartPr/>
                <p14:nvPr/>
              </p14:nvContentPartPr>
              <p14:xfrm>
                <a:off x="9185053" y="1501613"/>
                <a:ext cx="371880" cy="151200"/>
              </p14:xfrm>
            </p:contentPart>
          </mc:Choice>
          <mc:Fallback xmlns="">
            <p:pic>
              <p:nvPicPr>
                <p:cNvPr id="7" name="Freihand 6">
                  <a:extLst>
                    <a:ext uri="{FF2B5EF4-FFF2-40B4-BE49-F238E27FC236}">
                      <a16:creationId xmlns:a16="http://schemas.microsoft.com/office/drawing/2014/main" id="{013D11C9-C3B5-4C28-A3BA-BF13935C7C44}"/>
                    </a:ext>
                  </a:extLst>
                </p:cNvPr>
                <p:cNvPicPr/>
                <p:nvPr/>
              </p:nvPicPr>
              <p:blipFill>
                <a:blip r:embed="rId12"/>
                <a:stretch>
                  <a:fillRect/>
                </a:stretch>
              </p:blipFill>
              <p:spPr>
                <a:xfrm>
                  <a:off x="9180733" y="1497293"/>
                  <a:ext cx="3805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3B3956F7-C447-4E67-BF34-7B8504E374FF}"/>
                    </a:ext>
                  </a:extLst>
                </p14:cNvPr>
                <p14:cNvContentPartPr/>
                <p14:nvPr/>
              </p14:nvContentPartPr>
              <p14:xfrm>
                <a:off x="9862933" y="1422413"/>
                <a:ext cx="559800" cy="158760"/>
              </p14:xfrm>
            </p:contentPart>
          </mc:Choice>
          <mc:Fallback xmlns="">
            <p:pic>
              <p:nvPicPr>
                <p:cNvPr id="8" name="Freihand 7">
                  <a:extLst>
                    <a:ext uri="{FF2B5EF4-FFF2-40B4-BE49-F238E27FC236}">
                      <a16:creationId xmlns:a16="http://schemas.microsoft.com/office/drawing/2014/main" id="{3B3956F7-C447-4E67-BF34-7B8504E374FF}"/>
                    </a:ext>
                  </a:extLst>
                </p:cNvPr>
                <p:cNvPicPr/>
                <p:nvPr/>
              </p:nvPicPr>
              <p:blipFill>
                <a:blip r:embed="rId14"/>
                <a:stretch>
                  <a:fillRect/>
                </a:stretch>
              </p:blipFill>
              <p:spPr>
                <a:xfrm>
                  <a:off x="9858613" y="1418093"/>
                  <a:ext cx="5684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2BD2EAC5-EF69-434C-BE8B-A82790D698AF}"/>
                    </a:ext>
                  </a:extLst>
                </p14:cNvPr>
                <p14:cNvContentPartPr/>
                <p14:nvPr/>
              </p14:nvContentPartPr>
              <p14:xfrm>
                <a:off x="8860693" y="1936133"/>
                <a:ext cx="397800" cy="235800"/>
              </p14:xfrm>
            </p:contentPart>
          </mc:Choice>
          <mc:Fallback xmlns="">
            <p:pic>
              <p:nvPicPr>
                <p:cNvPr id="9" name="Freihand 8">
                  <a:extLst>
                    <a:ext uri="{FF2B5EF4-FFF2-40B4-BE49-F238E27FC236}">
                      <a16:creationId xmlns:a16="http://schemas.microsoft.com/office/drawing/2014/main" id="{2BD2EAC5-EF69-434C-BE8B-A82790D698AF}"/>
                    </a:ext>
                  </a:extLst>
                </p:cNvPr>
                <p:cNvPicPr/>
                <p:nvPr/>
              </p:nvPicPr>
              <p:blipFill>
                <a:blip r:embed="rId16"/>
                <a:stretch>
                  <a:fillRect/>
                </a:stretch>
              </p:blipFill>
              <p:spPr>
                <a:xfrm>
                  <a:off x="8856373" y="1931813"/>
                  <a:ext cx="40644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48EAB8B2-F812-4340-B15D-530AFF055346}"/>
                    </a:ext>
                  </a:extLst>
                </p14:cNvPr>
                <p14:cNvContentPartPr/>
                <p14:nvPr/>
              </p14:nvContentPartPr>
              <p14:xfrm>
                <a:off x="9273973" y="1870613"/>
                <a:ext cx="244080" cy="191880"/>
              </p14:xfrm>
            </p:contentPart>
          </mc:Choice>
          <mc:Fallback xmlns="">
            <p:pic>
              <p:nvPicPr>
                <p:cNvPr id="12" name="Freihand 11">
                  <a:extLst>
                    <a:ext uri="{FF2B5EF4-FFF2-40B4-BE49-F238E27FC236}">
                      <a16:creationId xmlns:a16="http://schemas.microsoft.com/office/drawing/2014/main" id="{48EAB8B2-F812-4340-B15D-530AFF055346}"/>
                    </a:ext>
                  </a:extLst>
                </p:cNvPr>
                <p:cNvPicPr/>
                <p:nvPr/>
              </p:nvPicPr>
              <p:blipFill>
                <a:blip r:embed="rId18"/>
                <a:stretch>
                  <a:fillRect/>
                </a:stretch>
              </p:blipFill>
              <p:spPr>
                <a:xfrm>
                  <a:off x="9269653" y="1866293"/>
                  <a:ext cx="2527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F8929FC4-93BB-4E47-BA19-A9CC805A7E12}"/>
                    </a:ext>
                  </a:extLst>
                </p14:cNvPr>
                <p14:cNvContentPartPr/>
                <p14:nvPr/>
              </p14:nvContentPartPr>
              <p14:xfrm>
                <a:off x="9187573" y="1918133"/>
                <a:ext cx="197640" cy="8280"/>
              </p14:xfrm>
            </p:contentPart>
          </mc:Choice>
          <mc:Fallback xmlns="">
            <p:pic>
              <p:nvPicPr>
                <p:cNvPr id="13" name="Freihand 12">
                  <a:extLst>
                    <a:ext uri="{FF2B5EF4-FFF2-40B4-BE49-F238E27FC236}">
                      <a16:creationId xmlns:a16="http://schemas.microsoft.com/office/drawing/2014/main" id="{F8929FC4-93BB-4E47-BA19-A9CC805A7E12}"/>
                    </a:ext>
                  </a:extLst>
                </p:cNvPr>
                <p:cNvPicPr/>
                <p:nvPr/>
              </p:nvPicPr>
              <p:blipFill>
                <a:blip r:embed="rId20"/>
                <a:stretch>
                  <a:fillRect/>
                </a:stretch>
              </p:blipFill>
              <p:spPr>
                <a:xfrm>
                  <a:off x="9183253" y="1913813"/>
                  <a:ext cx="206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4A95C159-A0A5-4CAD-8AF9-B96D91C27FD2}"/>
                    </a:ext>
                  </a:extLst>
                </p14:cNvPr>
                <p14:cNvContentPartPr/>
                <p14:nvPr/>
              </p14:nvContentPartPr>
              <p14:xfrm>
                <a:off x="9469813" y="1950173"/>
                <a:ext cx="310320" cy="95040"/>
              </p14:xfrm>
            </p:contentPart>
          </mc:Choice>
          <mc:Fallback xmlns="">
            <p:pic>
              <p:nvPicPr>
                <p:cNvPr id="14" name="Freihand 13">
                  <a:extLst>
                    <a:ext uri="{FF2B5EF4-FFF2-40B4-BE49-F238E27FC236}">
                      <a16:creationId xmlns:a16="http://schemas.microsoft.com/office/drawing/2014/main" id="{4A95C159-A0A5-4CAD-8AF9-B96D91C27FD2}"/>
                    </a:ext>
                  </a:extLst>
                </p:cNvPr>
                <p:cNvPicPr/>
                <p:nvPr/>
              </p:nvPicPr>
              <p:blipFill>
                <a:blip r:embed="rId22"/>
                <a:stretch>
                  <a:fillRect/>
                </a:stretch>
              </p:blipFill>
              <p:spPr>
                <a:xfrm>
                  <a:off x="9465493" y="1945853"/>
                  <a:ext cx="3189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8FF9445B-558F-40EB-8C80-25ACF7A250CB}"/>
                    </a:ext>
                  </a:extLst>
                </p14:cNvPr>
                <p14:cNvContentPartPr/>
                <p14:nvPr/>
              </p14:nvContentPartPr>
              <p14:xfrm>
                <a:off x="9853933" y="1948733"/>
                <a:ext cx="300960" cy="91080"/>
              </p14:xfrm>
            </p:contentPart>
          </mc:Choice>
          <mc:Fallback xmlns="">
            <p:pic>
              <p:nvPicPr>
                <p:cNvPr id="15" name="Freihand 14">
                  <a:extLst>
                    <a:ext uri="{FF2B5EF4-FFF2-40B4-BE49-F238E27FC236}">
                      <a16:creationId xmlns:a16="http://schemas.microsoft.com/office/drawing/2014/main" id="{8FF9445B-558F-40EB-8C80-25ACF7A250CB}"/>
                    </a:ext>
                  </a:extLst>
                </p:cNvPr>
                <p:cNvPicPr/>
                <p:nvPr/>
              </p:nvPicPr>
              <p:blipFill>
                <a:blip r:embed="rId24"/>
                <a:stretch>
                  <a:fillRect/>
                </a:stretch>
              </p:blipFill>
              <p:spPr>
                <a:xfrm>
                  <a:off x="9849613" y="1944413"/>
                  <a:ext cx="3096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8A6F1EBA-808D-4592-84D5-5D4CDDC5C647}"/>
                    </a:ext>
                  </a:extLst>
                </p14:cNvPr>
                <p14:cNvContentPartPr/>
                <p14:nvPr/>
              </p14:nvContentPartPr>
              <p14:xfrm>
                <a:off x="10153093" y="1928213"/>
                <a:ext cx="200880" cy="72360"/>
              </p14:xfrm>
            </p:contentPart>
          </mc:Choice>
          <mc:Fallback xmlns="">
            <p:pic>
              <p:nvPicPr>
                <p:cNvPr id="16" name="Freihand 15">
                  <a:extLst>
                    <a:ext uri="{FF2B5EF4-FFF2-40B4-BE49-F238E27FC236}">
                      <a16:creationId xmlns:a16="http://schemas.microsoft.com/office/drawing/2014/main" id="{8A6F1EBA-808D-4592-84D5-5D4CDDC5C647}"/>
                    </a:ext>
                  </a:extLst>
                </p:cNvPr>
                <p:cNvPicPr/>
                <p:nvPr/>
              </p:nvPicPr>
              <p:blipFill>
                <a:blip r:embed="rId26"/>
                <a:stretch>
                  <a:fillRect/>
                </a:stretch>
              </p:blipFill>
              <p:spPr>
                <a:xfrm>
                  <a:off x="10148773" y="1923893"/>
                  <a:ext cx="2095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E6414442-3EC2-4A02-A0C6-C325E36939B5}"/>
                    </a:ext>
                  </a:extLst>
                </p14:cNvPr>
                <p14:cNvContentPartPr/>
                <p14:nvPr/>
              </p14:nvContentPartPr>
              <p14:xfrm>
                <a:off x="10353973" y="1890413"/>
                <a:ext cx="124560" cy="115200"/>
              </p14:xfrm>
            </p:contentPart>
          </mc:Choice>
          <mc:Fallback xmlns="">
            <p:pic>
              <p:nvPicPr>
                <p:cNvPr id="17" name="Freihand 16">
                  <a:extLst>
                    <a:ext uri="{FF2B5EF4-FFF2-40B4-BE49-F238E27FC236}">
                      <a16:creationId xmlns:a16="http://schemas.microsoft.com/office/drawing/2014/main" id="{E6414442-3EC2-4A02-A0C6-C325E36939B5}"/>
                    </a:ext>
                  </a:extLst>
                </p:cNvPr>
                <p:cNvPicPr/>
                <p:nvPr/>
              </p:nvPicPr>
              <p:blipFill>
                <a:blip r:embed="rId28"/>
                <a:stretch>
                  <a:fillRect/>
                </a:stretch>
              </p:blipFill>
              <p:spPr>
                <a:xfrm>
                  <a:off x="10349653" y="1886093"/>
                  <a:ext cx="1332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E5145EED-0F95-4338-B375-013B599CD7FD}"/>
                    </a:ext>
                  </a:extLst>
                </p14:cNvPr>
                <p14:cNvContentPartPr/>
                <p14:nvPr/>
              </p14:nvContentPartPr>
              <p14:xfrm>
                <a:off x="10515253" y="1911293"/>
                <a:ext cx="21240" cy="65880"/>
              </p14:xfrm>
            </p:contentPart>
          </mc:Choice>
          <mc:Fallback xmlns="">
            <p:pic>
              <p:nvPicPr>
                <p:cNvPr id="18" name="Freihand 17">
                  <a:extLst>
                    <a:ext uri="{FF2B5EF4-FFF2-40B4-BE49-F238E27FC236}">
                      <a16:creationId xmlns:a16="http://schemas.microsoft.com/office/drawing/2014/main" id="{E5145EED-0F95-4338-B375-013B599CD7FD}"/>
                    </a:ext>
                  </a:extLst>
                </p:cNvPr>
                <p:cNvPicPr/>
                <p:nvPr/>
              </p:nvPicPr>
              <p:blipFill>
                <a:blip r:embed="rId30"/>
                <a:stretch>
                  <a:fillRect/>
                </a:stretch>
              </p:blipFill>
              <p:spPr>
                <a:xfrm>
                  <a:off x="10510933" y="1906973"/>
                  <a:ext cx="298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0C30C967-A1D2-420C-B4D0-980849ECD8E7}"/>
                    </a:ext>
                  </a:extLst>
                </p14:cNvPr>
                <p14:cNvContentPartPr/>
                <p14:nvPr/>
              </p14:nvContentPartPr>
              <p14:xfrm>
                <a:off x="10589773" y="1868453"/>
                <a:ext cx="737280" cy="209520"/>
              </p14:xfrm>
            </p:contentPart>
          </mc:Choice>
          <mc:Fallback xmlns="">
            <p:pic>
              <p:nvPicPr>
                <p:cNvPr id="19" name="Freihand 18">
                  <a:extLst>
                    <a:ext uri="{FF2B5EF4-FFF2-40B4-BE49-F238E27FC236}">
                      <a16:creationId xmlns:a16="http://schemas.microsoft.com/office/drawing/2014/main" id="{0C30C967-A1D2-420C-B4D0-980849ECD8E7}"/>
                    </a:ext>
                  </a:extLst>
                </p:cNvPr>
                <p:cNvPicPr/>
                <p:nvPr/>
              </p:nvPicPr>
              <p:blipFill>
                <a:blip r:embed="rId32"/>
                <a:stretch>
                  <a:fillRect/>
                </a:stretch>
              </p:blipFill>
              <p:spPr>
                <a:xfrm>
                  <a:off x="10585453" y="1864133"/>
                  <a:ext cx="745920" cy="218160"/>
                </a:xfrm>
                <a:prstGeom prst="rect">
                  <a:avLst/>
                </a:prstGeom>
              </p:spPr>
            </p:pic>
          </mc:Fallback>
        </mc:AlternateContent>
      </p:grpSp>
      <p:grpSp>
        <p:nvGrpSpPr>
          <p:cNvPr id="23" name="Gruppieren 22">
            <a:extLst>
              <a:ext uri="{FF2B5EF4-FFF2-40B4-BE49-F238E27FC236}">
                <a16:creationId xmlns:a16="http://schemas.microsoft.com/office/drawing/2014/main" id="{21140C28-BA52-482F-91E2-DFDF9CED3FEA}"/>
              </a:ext>
            </a:extLst>
          </p:cNvPr>
          <p:cNvGrpSpPr/>
          <p:nvPr/>
        </p:nvGrpSpPr>
        <p:grpSpPr>
          <a:xfrm>
            <a:off x="5080693" y="3082373"/>
            <a:ext cx="2978280" cy="941040"/>
            <a:chOff x="5080693" y="3082373"/>
            <a:chExt cx="2978280" cy="941040"/>
          </a:xfrm>
        </p:grpSpPr>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C8B7667E-EE69-47ED-8560-7665D1FC0AB8}"/>
                    </a:ext>
                  </a:extLst>
                </p14:cNvPr>
                <p14:cNvContentPartPr/>
                <p14:nvPr/>
              </p14:nvContentPartPr>
              <p14:xfrm>
                <a:off x="5080693" y="3082373"/>
                <a:ext cx="2302560" cy="941040"/>
              </p14:xfrm>
            </p:contentPart>
          </mc:Choice>
          <mc:Fallback xmlns="">
            <p:pic>
              <p:nvPicPr>
                <p:cNvPr id="20" name="Freihand 19">
                  <a:extLst>
                    <a:ext uri="{FF2B5EF4-FFF2-40B4-BE49-F238E27FC236}">
                      <a16:creationId xmlns:a16="http://schemas.microsoft.com/office/drawing/2014/main" id="{C8B7667E-EE69-47ED-8560-7665D1FC0AB8}"/>
                    </a:ext>
                  </a:extLst>
                </p:cNvPr>
                <p:cNvPicPr/>
                <p:nvPr/>
              </p:nvPicPr>
              <p:blipFill>
                <a:blip r:embed="rId34"/>
                <a:stretch>
                  <a:fillRect/>
                </a:stretch>
              </p:blipFill>
              <p:spPr>
                <a:xfrm>
                  <a:off x="5076373" y="3078053"/>
                  <a:ext cx="2311200" cy="949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27120DFC-59F9-435A-9576-656873110F9F}"/>
                    </a:ext>
                  </a:extLst>
                </p14:cNvPr>
                <p14:cNvContentPartPr/>
                <p14:nvPr/>
              </p14:nvContentPartPr>
              <p14:xfrm>
                <a:off x="7662973" y="3263453"/>
                <a:ext cx="396000" cy="181800"/>
              </p14:xfrm>
            </p:contentPart>
          </mc:Choice>
          <mc:Fallback xmlns="">
            <p:pic>
              <p:nvPicPr>
                <p:cNvPr id="21" name="Freihand 20">
                  <a:extLst>
                    <a:ext uri="{FF2B5EF4-FFF2-40B4-BE49-F238E27FC236}">
                      <a16:creationId xmlns:a16="http://schemas.microsoft.com/office/drawing/2014/main" id="{27120DFC-59F9-435A-9576-656873110F9F}"/>
                    </a:ext>
                  </a:extLst>
                </p:cNvPr>
                <p:cNvPicPr/>
                <p:nvPr/>
              </p:nvPicPr>
              <p:blipFill>
                <a:blip r:embed="rId36"/>
                <a:stretch>
                  <a:fillRect/>
                </a:stretch>
              </p:blipFill>
              <p:spPr>
                <a:xfrm>
                  <a:off x="7658653" y="3259133"/>
                  <a:ext cx="4046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68EAD0BC-D77D-4E42-AED2-9A1D2D172419}"/>
                    </a:ext>
                  </a:extLst>
                </p14:cNvPr>
                <p14:cNvContentPartPr/>
                <p14:nvPr/>
              </p14:nvContentPartPr>
              <p14:xfrm>
                <a:off x="7464253" y="3261653"/>
                <a:ext cx="345960" cy="280080"/>
              </p14:xfrm>
            </p:contentPart>
          </mc:Choice>
          <mc:Fallback xmlns="">
            <p:pic>
              <p:nvPicPr>
                <p:cNvPr id="22" name="Freihand 21">
                  <a:extLst>
                    <a:ext uri="{FF2B5EF4-FFF2-40B4-BE49-F238E27FC236}">
                      <a16:creationId xmlns:a16="http://schemas.microsoft.com/office/drawing/2014/main" id="{68EAD0BC-D77D-4E42-AED2-9A1D2D172419}"/>
                    </a:ext>
                  </a:extLst>
                </p:cNvPr>
                <p:cNvPicPr/>
                <p:nvPr/>
              </p:nvPicPr>
              <p:blipFill>
                <a:blip r:embed="rId38"/>
                <a:stretch>
                  <a:fillRect/>
                </a:stretch>
              </p:blipFill>
              <p:spPr>
                <a:xfrm>
                  <a:off x="7459933" y="3257333"/>
                  <a:ext cx="354600" cy="288720"/>
                </a:xfrm>
                <a:prstGeom prst="rect">
                  <a:avLst/>
                </a:prstGeom>
              </p:spPr>
            </p:pic>
          </mc:Fallback>
        </mc:AlternateContent>
      </p:grpSp>
      <p:grpSp>
        <p:nvGrpSpPr>
          <p:cNvPr id="39" name="Gruppieren 38">
            <a:extLst>
              <a:ext uri="{FF2B5EF4-FFF2-40B4-BE49-F238E27FC236}">
                <a16:creationId xmlns:a16="http://schemas.microsoft.com/office/drawing/2014/main" id="{77CE5436-0753-45B4-AA80-C00E87B2DB38}"/>
              </a:ext>
            </a:extLst>
          </p:cNvPr>
          <p:cNvGrpSpPr/>
          <p:nvPr/>
        </p:nvGrpSpPr>
        <p:grpSpPr>
          <a:xfrm>
            <a:off x="8277133" y="2689973"/>
            <a:ext cx="3365640" cy="659160"/>
            <a:chOff x="8277133" y="2689973"/>
            <a:chExt cx="3365640" cy="659160"/>
          </a:xfrm>
        </p:grpSpPr>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5AE37B79-075F-4A56-8E19-E8429D58813B}"/>
                    </a:ext>
                  </a:extLst>
                </p14:cNvPr>
                <p14:cNvContentPartPr/>
                <p14:nvPr/>
              </p14:nvContentPartPr>
              <p14:xfrm>
                <a:off x="8277133" y="3078413"/>
                <a:ext cx="361440" cy="216000"/>
              </p14:xfrm>
            </p:contentPart>
          </mc:Choice>
          <mc:Fallback xmlns="">
            <p:pic>
              <p:nvPicPr>
                <p:cNvPr id="25" name="Freihand 24">
                  <a:extLst>
                    <a:ext uri="{FF2B5EF4-FFF2-40B4-BE49-F238E27FC236}">
                      <a16:creationId xmlns:a16="http://schemas.microsoft.com/office/drawing/2014/main" id="{5AE37B79-075F-4A56-8E19-E8429D58813B}"/>
                    </a:ext>
                  </a:extLst>
                </p:cNvPr>
                <p:cNvPicPr/>
                <p:nvPr/>
              </p:nvPicPr>
              <p:blipFill>
                <a:blip r:embed="rId40"/>
                <a:stretch>
                  <a:fillRect/>
                </a:stretch>
              </p:blipFill>
              <p:spPr>
                <a:xfrm>
                  <a:off x="8272813" y="3074093"/>
                  <a:ext cx="3700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05CB55F0-F576-4A93-80F6-7B88C3890CAC}"/>
                    </a:ext>
                  </a:extLst>
                </p14:cNvPr>
                <p14:cNvContentPartPr/>
                <p14:nvPr/>
              </p14:nvContentPartPr>
              <p14:xfrm>
                <a:off x="8632453" y="2981213"/>
                <a:ext cx="44640" cy="244080"/>
              </p14:xfrm>
            </p:contentPart>
          </mc:Choice>
          <mc:Fallback xmlns="">
            <p:pic>
              <p:nvPicPr>
                <p:cNvPr id="26" name="Freihand 25">
                  <a:extLst>
                    <a:ext uri="{FF2B5EF4-FFF2-40B4-BE49-F238E27FC236}">
                      <a16:creationId xmlns:a16="http://schemas.microsoft.com/office/drawing/2014/main" id="{05CB55F0-F576-4A93-80F6-7B88C3890CAC}"/>
                    </a:ext>
                  </a:extLst>
                </p:cNvPr>
                <p:cNvPicPr/>
                <p:nvPr/>
              </p:nvPicPr>
              <p:blipFill>
                <a:blip r:embed="rId42"/>
                <a:stretch>
                  <a:fillRect/>
                </a:stretch>
              </p:blipFill>
              <p:spPr>
                <a:xfrm>
                  <a:off x="8628133" y="2976893"/>
                  <a:ext cx="532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63CE763A-BE68-4820-A55E-90FECDFE9E04}"/>
                    </a:ext>
                  </a:extLst>
                </p14:cNvPr>
                <p14:cNvContentPartPr/>
                <p14:nvPr/>
              </p14:nvContentPartPr>
              <p14:xfrm>
                <a:off x="8699773" y="3066893"/>
                <a:ext cx="380880" cy="262800"/>
              </p14:xfrm>
            </p:contentPart>
          </mc:Choice>
          <mc:Fallback xmlns="">
            <p:pic>
              <p:nvPicPr>
                <p:cNvPr id="27" name="Freihand 26">
                  <a:extLst>
                    <a:ext uri="{FF2B5EF4-FFF2-40B4-BE49-F238E27FC236}">
                      <a16:creationId xmlns:a16="http://schemas.microsoft.com/office/drawing/2014/main" id="{63CE763A-BE68-4820-A55E-90FECDFE9E04}"/>
                    </a:ext>
                  </a:extLst>
                </p:cNvPr>
                <p:cNvPicPr/>
                <p:nvPr/>
              </p:nvPicPr>
              <p:blipFill>
                <a:blip r:embed="rId44"/>
                <a:stretch>
                  <a:fillRect/>
                </a:stretch>
              </p:blipFill>
              <p:spPr>
                <a:xfrm>
                  <a:off x="8695453" y="3062573"/>
                  <a:ext cx="38952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9BE26935-8859-4B0A-B8EB-3C293E2161C8}"/>
                    </a:ext>
                  </a:extLst>
                </p14:cNvPr>
                <p14:cNvContentPartPr/>
                <p14:nvPr/>
              </p14:nvContentPartPr>
              <p14:xfrm>
                <a:off x="9120973" y="2901293"/>
                <a:ext cx="197280" cy="147960"/>
              </p14:xfrm>
            </p:contentPart>
          </mc:Choice>
          <mc:Fallback xmlns="">
            <p:pic>
              <p:nvPicPr>
                <p:cNvPr id="28" name="Freihand 27">
                  <a:extLst>
                    <a:ext uri="{FF2B5EF4-FFF2-40B4-BE49-F238E27FC236}">
                      <a16:creationId xmlns:a16="http://schemas.microsoft.com/office/drawing/2014/main" id="{9BE26935-8859-4B0A-B8EB-3C293E2161C8}"/>
                    </a:ext>
                  </a:extLst>
                </p:cNvPr>
                <p:cNvPicPr/>
                <p:nvPr/>
              </p:nvPicPr>
              <p:blipFill>
                <a:blip r:embed="rId46"/>
                <a:stretch>
                  <a:fillRect/>
                </a:stretch>
              </p:blipFill>
              <p:spPr>
                <a:xfrm>
                  <a:off x="9116653" y="2896973"/>
                  <a:ext cx="2059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3562E719-4626-4B32-9C07-557FDE43D93B}"/>
                    </a:ext>
                  </a:extLst>
                </p14:cNvPr>
                <p14:cNvContentPartPr/>
                <p14:nvPr/>
              </p14:nvContentPartPr>
              <p14:xfrm>
                <a:off x="9547573" y="2817773"/>
                <a:ext cx="448200" cy="214560"/>
              </p14:xfrm>
            </p:contentPart>
          </mc:Choice>
          <mc:Fallback xmlns="">
            <p:pic>
              <p:nvPicPr>
                <p:cNvPr id="29" name="Freihand 28">
                  <a:extLst>
                    <a:ext uri="{FF2B5EF4-FFF2-40B4-BE49-F238E27FC236}">
                      <a16:creationId xmlns:a16="http://schemas.microsoft.com/office/drawing/2014/main" id="{3562E719-4626-4B32-9C07-557FDE43D93B}"/>
                    </a:ext>
                  </a:extLst>
                </p:cNvPr>
                <p:cNvPicPr/>
                <p:nvPr/>
              </p:nvPicPr>
              <p:blipFill>
                <a:blip r:embed="rId48"/>
                <a:stretch>
                  <a:fillRect/>
                </a:stretch>
              </p:blipFill>
              <p:spPr>
                <a:xfrm>
                  <a:off x="9543253" y="2813453"/>
                  <a:ext cx="4568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67BDFAFD-8FCA-4836-AA6D-882B479A359E}"/>
                    </a:ext>
                  </a:extLst>
                </p14:cNvPr>
                <p14:cNvContentPartPr/>
                <p14:nvPr/>
              </p14:nvContentPartPr>
              <p14:xfrm>
                <a:off x="10214293" y="2693573"/>
                <a:ext cx="221400" cy="231120"/>
              </p14:xfrm>
            </p:contentPart>
          </mc:Choice>
          <mc:Fallback xmlns="">
            <p:pic>
              <p:nvPicPr>
                <p:cNvPr id="30" name="Freihand 29">
                  <a:extLst>
                    <a:ext uri="{FF2B5EF4-FFF2-40B4-BE49-F238E27FC236}">
                      <a16:creationId xmlns:a16="http://schemas.microsoft.com/office/drawing/2014/main" id="{67BDFAFD-8FCA-4836-AA6D-882B479A359E}"/>
                    </a:ext>
                  </a:extLst>
                </p:cNvPr>
                <p:cNvPicPr/>
                <p:nvPr/>
              </p:nvPicPr>
              <p:blipFill>
                <a:blip r:embed="rId50"/>
                <a:stretch>
                  <a:fillRect/>
                </a:stretch>
              </p:blipFill>
              <p:spPr>
                <a:xfrm>
                  <a:off x="10209973" y="2689253"/>
                  <a:ext cx="2300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31877C4B-17A4-42D2-BC6B-028E8CF51872}"/>
                    </a:ext>
                  </a:extLst>
                </p14:cNvPr>
                <p14:cNvContentPartPr/>
                <p14:nvPr/>
              </p14:nvContentPartPr>
              <p14:xfrm>
                <a:off x="10481413" y="2689973"/>
                <a:ext cx="685080" cy="147240"/>
              </p14:xfrm>
            </p:contentPart>
          </mc:Choice>
          <mc:Fallback xmlns="">
            <p:pic>
              <p:nvPicPr>
                <p:cNvPr id="31" name="Freihand 30">
                  <a:extLst>
                    <a:ext uri="{FF2B5EF4-FFF2-40B4-BE49-F238E27FC236}">
                      <a16:creationId xmlns:a16="http://schemas.microsoft.com/office/drawing/2014/main" id="{31877C4B-17A4-42D2-BC6B-028E8CF51872}"/>
                    </a:ext>
                  </a:extLst>
                </p:cNvPr>
                <p:cNvPicPr/>
                <p:nvPr/>
              </p:nvPicPr>
              <p:blipFill>
                <a:blip r:embed="rId52"/>
                <a:stretch>
                  <a:fillRect/>
                </a:stretch>
              </p:blipFill>
              <p:spPr>
                <a:xfrm>
                  <a:off x="10477093" y="2685653"/>
                  <a:ext cx="6937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317D6031-1CB8-4C21-9CEF-A2850A7F14E4}"/>
                    </a:ext>
                  </a:extLst>
                </p14:cNvPr>
                <p14:cNvContentPartPr/>
                <p14:nvPr/>
              </p14:nvContentPartPr>
              <p14:xfrm>
                <a:off x="11172253" y="2726333"/>
                <a:ext cx="160560" cy="35640"/>
              </p14:xfrm>
            </p:contentPart>
          </mc:Choice>
          <mc:Fallback xmlns="">
            <p:pic>
              <p:nvPicPr>
                <p:cNvPr id="32" name="Freihand 31">
                  <a:extLst>
                    <a:ext uri="{FF2B5EF4-FFF2-40B4-BE49-F238E27FC236}">
                      <a16:creationId xmlns:a16="http://schemas.microsoft.com/office/drawing/2014/main" id="{317D6031-1CB8-4C21-9CEF-A2850A7F14E4}"/>
                    </a:ext>
                  </a:extLst>
                </p:cNvPr>
                <p:cNvPicPr/>
                <p:nvPr/>
              </p:nvPicPr>
              <p:blipFill>
                <a:blip r:embed="rId54"/>
                <a:stretch>
                  <a:fillRect/>
                </a:stretch>
              </p:blipFill>
              <p:spPr>
                <a:xfrm>
                  <a:off x="11167933" y="2722013"/>
                  <a:ext cx="1692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6116AC65-3BC7-46C8-9B8B-89DD2FB6FDF9}"/>
                    </a:ext>
                  </a:extLst>
                </p14:cNvPr>
                <p14:cNvContentPartPr/>
                <p14:nvPr/>
              </p14:nvContentPartPr>
              <p14:xfrm>
                <a:off x="11448373" y="2693213"/>
                <a:ext cx="194400" cy="16560"/>
              </p14:xfrm>
            </p:contentPart>
          </mc:Choice>
          <mc:Fallback xmlns="">
            <p:pic>
              <p:nvPicPr>
                <p:cNvPr id="33" name="Freihand 32">
                  <a:extLst>
                    <a:ext uri="{FF2B5EF4-FFF2-40B4-BE49-F238E27FC236}">
                      <a16:creationId xmlns:a16="http://schemas.microsoft.com/office/drawing/2014/main" id="{6116AC65-3BC7-46C8-9B8B-89DD2FB6FDF9}"/>
                    </a:ext>
                  </a:extLst>
                </p:cNvPr>
                <p:cNvPicPr/>
                <p:nvPr/>
              </p:nvPicPr>
              <p:blipFill>
                <a:blip r:embed="rId56"/>
                <a:stretch>
                  <a:fillRect/>
                </a:stretch>
              </p:blipFill>
              <p:spPr>
                <a:xfrm>
                  <a:off x="11444053" y="2688893"/>
                  <a:ext cx="2030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8AED2E63-7702-4180-8F5A-83A791B9939D}"/>
                    </a:ext>
                  </a:extLst>
                </p14:cNvPr>
                <p14:cNvContentPartPr/>
                <p14:nvPr/>
              </p14:nvContentPartPr>
              <p14:xfrm>
                <a:off x="10181893" y="3135293"/>
                <a:ext cx="321120" cy="139680"/>
              </p14:xfrm>
            </p:contentPart>
          </mc:Choice>
          <mc:Fallback xmlns="">
            <p:pic>
              <p:nvPicPr>
                <p:cNvPr id="34" name="Freihand 33">
                  <a:extLst>
                    <a:ext uri="{FF2B5EF4-FFF2-40B4-BE49-F238E27FC236}">
                      <a16:creationId xmlns:a16="http://schemas.microsoft.com/office/drawing/2014/main" id="{8AED2E63-7702-4180-8F5A-83A791B9939D}"/>
                    </a:ext>
                  </a:extLst>
                </p:cNvPr>
                <p:cNvPicPr/>
                <p:nvPr/>
              </p:nvPicPr>
              <p:blipFill>
                <a:blip r:embed="rId58"/>
                <a:stretch>
                  <a:fillRect/>
                </a:stretch>
              </p:blipFill>
              <p:spPr>
                <a:xfrm>
                  <a:off x="10177573" y="3130973"/>
                  <a:ext cx="329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A663C3FA-2B80-41AC-979F-233780E85EBD}"/>
                    </a:ext>
                  </a:extLst>
                </p14:cNvPr>
                <p14:cNvContentPartPr/>
                <p14:nvPr/>
              </p14:nvContentPartPr>
              <p14:xfrm>
                <a:off x="10449373" y="3160133"/>
                <a:ext cx="214920" cy="90360"/>
              </p14:xfrm>
            </p:contentPart>
          </mc:Choice>
          <mc:Fallback xmlns="">
            <p:pic>
              <p:nvPicPr>
                <p:cNvPr id="35" name="Freihand 34">
                  <a:extLst>
                    <a:ext uri="{FF2B5EF4-FFF2-40B4-BE49-F238E27FC236}">
                      <a16:creationId xmlns:a16="http://schemas.microsoft.com/office/drawing/2014/main" id="{A663C3FA-2B80-41AC-979F-233780E85EBD}"/>
                    </a:ext>
                  </a:extLst>
                </p:cNvPr>
                <p:cNvPicPr/>
                <p:nvPr/>
              </p:nvPicPr>
              <p:blipFill>
                <a:blip r:embed="rId60"/>
                <a:stretch>
                  <a:fillRect/>
                </a:stretch>
              </p:blipFill>
              <p:spPr>
                <a:xfrm>
                  <a:off x="10445053" y="3155813"/>
                  <a:ext cx="2235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29EA649D-E3ED-447A-B522-3EC1EAAA23CE}"/>
                    </a:ext>
                  </a:extLst>
                </p14:cNvPr>
                <p14:cNvContentPartPr/>
                <p14:nvPr/>
              </p14:nvContentPartPr>
              <p14:xfrm>
                <a:off x="10648453" y="3116933"/>
                <a:ext cx="137520" cy="127080"/>
              </p14:xfrm>
            </p:contentPart>
          </mc:Choice>
          <mc:Fallback xmlns="">
            <p:pic>
              <p:nvPicPr>
                <p:cNvPr id="36" name="Freihand 35">
                  <a:extLst>
                    <a:ext uri="{FF2B5EF4-FFF2-40B4-BE49-F238E27FC236}">
                      <a16:creationId xmlns:a16="http://schemas.microsoft.com/office/drawing/2014/main" id="{29EA649D-E3ED-447A-B522-3EC1EAAA23CE}"/>
                    </a:ext>
                  </a:extLst>
                </p:cNvPr>
                <p:cNvPicPr/>
                <p:nvPr/>
              </p:nvPicPr>
              <p:blipFill>
                <a:blip r:embed="rId62"/>
                <a:stretch>
                  <a:fillRect/>
                </a:stretch>
              </p:blipFill>
              <p:spPr>
                <a:xfrm>
                  <a:off x="10644133" y="3112613"/>
                  <a:ext cx="1461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C943EA66-D08E-4B28-9A9E-E10EE6C13FD8}"/>
                    </a:ext>
                  </a:extLst>
                </p14:cNvPr>
                <p14:cNvContentPartPr/>
                <p14:nvPr/>
              </p14:nvContentPartPr>
              <p14:xfrm>
                <a:off x="10795693" y="3118733"/>
                <a:ext cx="672120" cy="230400"/>
              </p14:xfrm>
            </p:contentPart>
          </mc:Choice>
          <mc:Fallback xmlns="">
            <p:pic>
              <p:nvPicPr>
                <p:cNvPr id="37" name="Freihand 36">
                  <a:extLst>
                    <a:ext uri="{FF2B5EF4-FFF2-40B4-BE49-F238E27FC236}">
                      <a16:creationId xmlns:a16="http://schemas.microsoft.com/office/drawing/2014/main" id="{C943EA66-D08E-4B28-9A9E-E10EE6C13FD8}"/>
                    </a:ext>
                  </a:extLst>
                </p:cNvPr>
                <p:cNvPicPr/>
                <p:nvPr/>
              </p:nvPicPr>
              <p:blipFill>
                <a:blip r:embed="rId64"/>
                <a:stretch>
                  <a:fillRect/>
                </a:stretch>
              </p:blipFill>
              <p:spPr>
                <a:xfrm>
                  <a:off x="10791373" y="3114413"/>
                  <a:ext cx="680760" cy="239040"/>
                </a:xfrm>
                <a:prstGeom prst="rect">
                  <a:avLst/>
                </a:prstGeom>
              </p:spPr>
            </p:pic>
          </mc:Fallback>
        </mc:AlternateContent>
      </p:grpSp>
      <p:grpSp>
        <p:nvGrpSpPr>
          <p:cNvPr id="42" name="Gruppieren 41">
            <a:extLst>
              <a:ext uri="{FF2B5EF4-FFF2-40B4-BE49-F238E27FC236}">
                <a16:creationId xmlns:a16="http://schemas.microsoft.com/office/drawing/2014/main" id="{620BB0EF-C052-460C-9DD2-B2DDB6705B0C}"/>
              </a:ext>
            </a:extLst>
          </p:cNvPr>
          <p:cNvGrpSpPr/>
          <p:nvPr/>
        </p:nvGrpSpPr>
        <p:grpSpPr>
          <a:xfrm>
            <a:off x="4129933" y="4814333"/>
            <a:ext cx="4000680" cy="1040040"/>
            <a:chOff x="4129933" y="4814333"/>
            <a:chExt cx="4000680" cy="1040040"/>
          </a:xfrm>
        </p:grpSpPr>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3D295284-023D-4811-AC7D-F2BD581DE921}"/>
                    </a:ext>
                  </a:extLst>
                </p14:cNvPr>
                <p14:cNvContentPartPr/>
                <p14:nvPr/>
              </p14:nvContentPartPr>
              <p14:xfrm>
                <a:off x="4599373" y="4917653"/>
                <a:ext cx="360" cy="360"/>
              </p14:xfrm>
            </p:contentPart>
          </mc:Choice>
          <mc:Fallback xmlns="">
            <p:pic>
              <p:nvPicPr>
                <p:cNvPr id="40" name="Freihand 39">
                  <a:extLst>
                    <a:ext uri="{FF2B5EF4-FFF2-40B4-BE49-F238E27FC236}">
                      <a16:creationId xmlns:a16="http://schemas.microsoft.com/office/drawing/2014/main" id="{3D295284-023D-4811-AC7D-F2BD581DE921}"/>
                    </a:ext>
                  </a:extLst>
                </p:cNvPr>
                <p:cNvPicPr/>
                <p:nvPr/>
              </p:nvPicPr>
              <p:blipFill>
                <a:blip r:embed="rId66"/>
                <a:stretch>
                  <a:fillRect/>
                </a:stretch>
              </p:blipFill>
              <p:spPr>
                <a:xfrm>
                  <a:off x="4595053" y="491333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66395AED-F981-45A5-BDE7-98CDC8B49AC7}"/>
                    </a:ext>
                  </a:extLst>
                </p14:cNvPr>
                <p14:cNvContentPartPr/>
                <p14:nvPr/>
              </p14:nvContentPartPr>
              <p14:xfrm>
                <a:off x="4129933" y="4814333"/>
                <a:ext cx="4000680" cy="1040040"/>
              </p14:xfrm>
            </p:contentPart>
          </mc:Choice>
          <mc:Fallback xmlns="">
            <p:pic>
              <p:nvPicPr>
                <p:cNvPr id="41" name="Freihand 40">
                  <a:extLst>
                    <a:ext uri="{FF2B5EF4-FFF2-40B4-BE49-F238E27FC236}">
                      <a16:creationId xmlns:a16="http://schemas.microsoft.com/office/drawing/2014/main" id="{66395AED-F981-45A5-BDE7-98CDC8B49AC7}"/>
                    </a:ext>
                  </a:extLst>
                </p:cNvPr>
                <p:cNvPicPr/>
                <p:nvPr/>
              </p:nvPicPr>
              <p:blipFill>
                <a:blip r:embed="rId68"/>
                <a:stretch>
                  <a:fillRect/>
                </a:stretch>
              </p:blipFill>
              <p:spPr>
                <a:xfrm>
                  <a:off x="4125613" y="4810013"/>
                  <a:ext cx="4009320" cy="1048680"/>
                </a:xfrm>
                <a:prstGeom prst="rect">
                  <a:avLst/>
                </a:prstGeom>
              </p:spPr>
            </p:pic>
          </mc:Fallback>
        </mc:AlternateContent>
      </p:grpSp>
    </p:spTree>
    <p:extLst>
      <p:ext uri="{BB962C8B-B14F-4D97-AF65-F5344CB8AC3E}">
        <p14:creationId xmlns:p14="http://schemas.microsoft.com/office/powerpoint/2010/main" val="2176068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14840"/>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Gesamtwirtschaftliche Effizienz – Allgemeines Gleichgewicht</a:t>
            </a:r>
          </a:p>
        </p:txBody>
      </p:sp>
      <p:cxnSp>
        <p:nvCxnSpPr>
          <p:cNvPr id="4" name="Gerade Verbindung mit Pfeil 3">
            <a:extLst>
              <a:ext uri="{FF2B5EF4-FFF2-40B4-BE49-F238E27FC236}">
                <a16:creationId xmlns:a16="http://schemas.microsoft.com/office/drawing/2014/main" id="{924C1F44-D123-41C3-9FA6-5394D558FCE4}"/>
              </a:ext>
            </a:extLst>
          </p:cNvPr>
          <p:cNvCxnSpPr>
            <a:cxnSpLocks/>
          </p:cNvCxnSpPr>
          <p:nvPr/>
        </p:nvCxnSpPr>
        <p:spPr>
          <a:xfrm flipV="1">
            <a:off x="641145"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19D0066-5A81-497A-8E52-70BA2C0B6F0F}"/>
              </a:ext>
            </a:extLst>
          </p:cNvPr>
          <p:cNvCxnSpPr>
            <a:cxnSpLocks/>
          </p:cNvCxnSpPr>
          <p:nvPr/>
        </p:nvCxnSpPr>
        <p:spPr>
          <a:xfrm>
            <a:off x="641145"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C49C1BB-6147-49C8-8CB9-36B1A3E24E4E}"/>
              </a:ext>
            </a:extLst>
          </p:cNvPr>
          <p:cNvSpPr txBox="1"/>
          <p:nvPr/>
        </p:nvSpPr>
        <p:spPr>
          <a:xfrm>
            <a:off x="514861" y="691377"/>
            <a:ext cx="252568" cy="369332"/>
          </a:xfrm>
          <a:prstGeom prst="rect">
            <a:avLst/>
          </a:prstGeom>
          <a:noFill/>
        </p:spPr>
        <p:txBody>
          <a:bodyPr wrap="square" rtlCol="0">
            <a:spAutoFit/>
          </a:bodyPr>
          <a:lstStyle/>
          <a:p>
            <a:r>
              <a:rPr lang="de-DE" dirty="0"/>
              <a:t>y</a:t>
            </a:r>
          </a:p>
        </p:txBody>
      </p:sp>
      <p:sp>
        <p:nvSpPr>
          <p:cNvPr id="7" name="Textfeld 6">
            <a:extLst>
              <a:ext uri="{FF2B5EF4-FFF2-40B4-BE49-F238E27FC236}">
                <a16:creationId xmlns:a16="http://schemas.microsoft.com/office/drawing/2014/main" id="{CE0A1816-E07C-49F2-810B-8EC9A54E06C1}"/>
              </a:ext>
            </a:extLst>
          </p:cNvPr>
          <p:cNvSpPr txBox="1"/>
          <p:nvPr/>
        </p:nvSpPr>
        <p:spPr>
          <a:xfrm>
            <a:off x="7729506" y="4894698"/>
            <a:ext cx="248362" cy="369332"/>
          </a:xfrm>
          <a:prstGeom prst="rect">
            <a:avLst/>
          </a:prstGeom>
          <a:noFill/>
        </p:spPr>
        <p:txBody>
          <a:bodyPr wrap="square" rtlCol="0">
            <a:spAutoFit/>
          </a:bodyPr>
          <a:lstStyle/>
          <a:p>
            <a:r>
              <a:rPr lang="de-DE" dirty="0"/>
              <a:t>x</a:t>
            </a:r>
          </a:p>
        </p:txBody>
      </p:sp>
      <p:sp>
        <p:nvSpPr>
          <p:cNvPr id="9" name="Freihandform: Form 8">
            <a:extLst>
              <a:ext uri="{FF2B5EF4-FFF2-40B4-BE49-F238E27FC236}">
                <a16:creationId xmlns:a16="http://schemas.microsoft.com/office/drawing/2014/main" id="{D9430673-9AB9-497B-824D-1816F0F5A4D4}"/>
              </a:ext>
            </a:extLst>
          </p:cNvPr>
          <p:cNvSpPr/>
          <p:nvPr/>
        </p:nvSpPr>
        <p:spPr>
          <a:xfrm>
            <a:off x="2741708"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reihandform: Form 11">
            <a:extLst>
              <a:ext uri="{FF2B5EF4-FFF2-40B4-BE49-F238E27FC236}">
                <a16:creationId xmlns:a16="http://schemas.microsoft.com/office/drawing/2014/main" id="{CC43CABD-C66A-400B-8809-1EA7100C3CB5}"/>
              </a:ext>
            </a:extLst>
          </p:cNvPr>
          <p:cNvSpPr/>
          <p:nvPr/>
        </p:nvSpPr>
        <p:spPr>
          <a:xfrm>
            <a:off x="3098550"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11928FBC-04A8-465C-92EC-F3C6F004062B}"/>
              </a:ext>
            </a:extLst>
          </p:cNvPr>
          <p:cNvSpPr txBox="1"/>
          <p:nvPr/>
        </p:nvSpPr>
        <p:spPr>
          <a:xfrm>
            <a:off x="2507774" y="3375101"/>
            <a:ext cx="401208" cy="369332"/>
          </a:xfrm>
          <a:prstGeom prst="rect">
            <a:avLst/>
          </a:prstGeom>
          <a:noFill/>
        </p:spPr>
        <p:txBody>
          <a:bodyPr wrap="square" rtlCol="0">
            <a:spAutoFit/>
          </a:bodyPr>
          <a:lstStyle/>
          <a:p>
            <a:r>
              <a:rPr lang="de-DE" dirty="0"/>
              <a:t>I</a:t>
            </a:r>
            <a:r>
              <a:rPr lang="de-DE" baseline="-25000" dirty="0"/>
              <a:t>B</a:t>
            </a:r>
          </a:p>
        </p:txBody>
      </p:sp>
      <p:cxnSp>
        <p:nvCxnSpPr>
          <p:cNvPr id="14" name="Gerader Verbinder 13">
            <a:extLst>
              <a:ext uri="{FF2B5EF4-FFF2-40B4-BE49-F238E27FC236}">
                <a16:creationId xmlns:a16="http://schemas.microsoft.com/office/drawing/2014/main" id="{AEC268F6-592B-4875-B6B2-D63637DF70B8}"/>
              </a:ext>
            </a:extLst>
          </p:cNvPr>
          <p:cNvCxnSpPr>
            <a:cxnSpLocks/>
          </p:cNvCxnSpPr>
          <p:nvPr/>
        </p:nvCxnSpPr>
        <p:spPr>
          <a:xfrm>
            <a:off x="2232474" y="2940203"/>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Freihandform: Form 2">
            <a:extLst>
              <a:ext uri="{FF2B5EF4-FFF2-40B4-BE49-F238E27FC236}">
                <a16:creationId xmlns:a16="http://schemas.microsoft.com/office/drawing/2014/main" id="{E1F9712D-2537-4C30-983B-5501D97A994E}"/>
              </a:ext>
            </a:extLst>
          </p:cNvPr>
          <p:cNvSpPr/>
          <p:nvPr/>
        </p:nvSpPr>
        <p:spPr>
          <a:xfrm>
            <a:off x="637850" y="2698595"/>
            <a:ext cx="3713356" cy="2386361"/>
          </a:xfrm>
          <a:custGeom>
            <a:avLst/>
            <a:gdLst>
              <a:gd name="connsiteX0" fmla="*/ 0 w 3713356"/>
              <a:gd name="connsiteY0" fmla="*/ 2386361 h 2386361"/>
              <a:gd name="connsiteX1" fmla="*/ 2397512 w 3713356"/>
              <a:gd name="connsiteY1" fmla="*/ 1918010 h 2386361"/>
              <a:gd name="connsiteX2" fmla="*/ 3300761 w 3713356"/>
              <a:gd name="connsiteY2" fmla="*/ 434898 h 2386361"/>
              <a:gd name="connsiteX3" fmla="*/ 3713356 w 3713356"/>
              <a:gd name="connsiteY3" fmla="*/ 0 h 2386361"/>
            </a:gdLst>
            <a:ahLst/>
            <a:cxnLst>
              <a:cxn ang="0">
                <a:pos x="connsiteX0" y="connsiteY0"/>
              </a:cxn>
              <a:cxn ang="0">
                <a:pos x="connsiteX1" y="connsiteY1"/>
              </a:cxn>
              <a:cxn ang="0">
                <a:pos x="connsiteX2" y="connsiteY2"/>
              </a:cxn>
              <a:cxn ang="0">
                <a:pos x="connsiteX3" y="connsiteY3"/>
              </a:cxn>
            </a:cxnLst>
            <a:rect l="l" t="t" r="r" b="b"/>
            <a:pathLst>
              <a:path w="3713356" h="2386361">
                <a:moveTo>
                  <a:pt x="0" y="2386361"/>
                </a:moveTo>
                <a:cubicBezTo>
                  <a:pt x="923692" y="2314807"/>
                  <a:pt x="1847385" y="2243254"/>
                  <a:pt x="2397512" y="1918010"/>
                </a:cubicBezTo>
                <a:cubicBezTo>
                  <a:pt x="2947639" y="1592766"/>
                  <a:pt x="3081454" y="754566"/>
                  <a:pt x="3300761" y="434898"/>
                </a:cubicBezTo>
                <a:cubicBezTo>
                  <a:pt x="3520068" y="115230"/>
                  <a:pt x="3616712" y="57615"/>
                  <a:pt x="371335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r Verbinder 16">
            <a:extLst>
              <a:ext uri="{FF2B5EF4-FFF2-40B4-BE49-F238E27FC236}">
                <a16:creationId xmlns:a16="http://schemas.microsoft.com/office/drawing/2014/main" id="{0B246830-624F-44C1-82DC-D69B80E4B94E}"/>
              </a:ext>
            </a:extLst>
          </p:cNvPr>
          <p:cNvCxnSpPr>
            <a:cxnSpLocks/>
          </p:cNvCxnSpPr>
          <p:nvPr/>
        </p:nvCxnSpPr>
        <p:spPr>
          <a:xfrm>
            <a:off x="3031640" y="1821361"/>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ihandform: Form 17">
            <a:extLst>
              <a:ext uri="{FF2B5EF4-FFF2-40B4-BE49-F238E27FC236}">
                <a16:creationId xmlns:a16="http://schemas.microsoft.com/office/drawing/2014/main" id="{A1F9E4DF-BEE4-4BFB-AE58-DB483EA5D110}"/>
              </a:ext>
            </a:extLst>
          </p:cNvPr>
          <p:cNvSpPr/>
          <p:nvPr/>
        </p:nvSpPr>
        <p:spPr>
          <a:xfrm>
            <a:off x="649001" y="1839951"/>
            <a:ext cx="5330283" cy="3267308"/>
          </a:xfrm>
          <a:custGeom>
            <a:avLst/>
            <a:gdLst>
              <a:gd name="connsiteX0" fmla="*/ 0 w 5330283"/>
              <a:gd name="connsiteY0" fmla="*/ 0 h 3267308"/>
              <a:gd name="connsiteX1" fmla="*/ 3713356 w 5330283"/>
              <a:gd name="connsiteY1" fmla="*/ 869795 h 3267308"/>
              <a:gd name="connsiteX2" fmla="*/ 5330283 w 5330283"/>
              <a:gd name="connsiteY2" fmla="*/ 3267308 h 3267308"/>
            </a:gdLst>
            <a:ahLst/>
            <a:cxnLst>
              <a:cxn ang="0">
                <a:pos x="connsiteX0" y="connsiteY0"/>
              </a:cxn>
              <a:cxn ang="0">
                <a:pos x="connsiteX1" y="connsiteY1"/>
              </a:cxn>
              <a:cxn ang="0">
                <a:pos x="connsiteX2" y="connsiteY2"/>
              </a:cxn>
            </a:cxnLst>
            <a:rect l="l" t="t" r="r" b="b"/>
            <a:pathLst>
              <a:path w="5330283" h="3267308">
                <a:moveTo>
                  <a:pt x="0" y="0"/>
                </a:moveTo>
                <a:cubicBezTo>
                  <a:pt x="1412488" y="162622"/>
                  <a:pt x="2824976" y="325244"/>
                  <a:pt x="3713356" y="869795"/>
                </a:cubicBezTo>
                <a:cubicBezTo>
                  <a:pt x="4601736" y="1414346"/>
                  <a:pt x="4966009" y="2340827"/>
                  <a:pt x="5330283" y="32673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7F0CB711-E3A1-4E43-A23E-FC18D298048C}"/>
              </a:ext>
            </a:extLst>
          </p:cNvPr>
          <p:cNvSpPr txBox="1"/>
          <p:nvPr/>
        </p:nvSpPr>
        <p:spPr>
          <a:xfrm>
            <a:off x="4191382" y="1992347"/>
            <a:ext cx="279896" cy="1011944"/>
          </a:xfrm>
          <a:prstGeom prst="rect">
            <a:avLst/>
          </a:prstGeom>
          <a:noFill/>
        </p:spPr>
        <p:txBody>
          <a:bodyPr wrap="square" rtlCol="0">
            <a:spAutoFit/>
          </a:bodyPr>
          <a:lstStyle/>
          <a:p>
            <a:r>
              <a:rPr lang="de-DE" sz="6000" dirty="0"/>
              <a:t>.</a:t>
            </a:r>
          </a:p>
        </p:txBody>
      </p:sp>
      <mc:AlternateContent xmlns:mc="http://schemas.openxmlformats.org/markup-compatibility/2006" xmlns:a14="http://schemas.microsoft.com/office/drawing/2010/main">
        <mc:Choice Requires="a14">
          <p:sp>
            <p:nvSpPr>
              <p:cNvPr id="20" name="Textfeld 19">
                <a:extLst>
                  <a:ext uri="{FF2B5EF4-FFF2-40B4-BE49-F238E27FC236}">
                    <a16:creationId xmlns:a16="http://schemas.microsoft.com/office/drawing/2014/main" id="{C4A03609-E87B-45C3-8E3F-DC74AA38CDCA}"/>
                  </a:ext>
                </a:extLst>
              </p:cNvPr>
              <p:cNvSpPr txBox="1"/>
              <p:nvPr/>
            </p:nvSpPr>
            <p:spPr>
              <a:xfrm>
                <a:off x="4357963" y="2347439"/>
                <a:ext cx="4148938" cy="472052"/>
              </a:xfrm>
              <a:prstGeom prst="rect">
                <a:avLst/>
              </a:prstGeom>
              <a:noFill/>
            </p:spPr>
            <p:txBody>
              <a:bodyPr wrap="square" rtlCol="0">
                <a:spAutoFit/>
              </a:bodyPr>
              <a:lstStyle/>
              <a:p>
                <a:r>
                  <a:rPr lang="de-DE" sz="2400" dirty="0"/>
                  <a:t>Produktionspunkt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acc>
                      <m:accPr>
                        <m:chr m:val="̅"/>
                        <m:ctrlPr>
                          <a:rPr lang="de-DE" sz="2400" i="1" smtClean="0">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r>
                      <a:rPr lang="de-DE" sz="2400" b="0" i="1" smtClean="0">
                        <a:latin typeface="Cambria Math" panose="02040503050406030204" pitchFamily="18" charset="0"/>
                        <a:cs typeface="Times New Roman" panose="02020603050405020304" pitchFamily="18" charset="0"/>
                      </a:rPr>
                      <m:t>)</m:t>
                    </m:r>
                  </m:oMath>
                </a14:m>
                <a:r>
                  <a:rPr lang="de-DE" sz="2400" dirty="0"/>
                  <a:t> </a:t>
                </a:r>
                <a:endParaRPr lang="de-DE" sz="2400" baseline="-25000" dirty="0"/>
              </a:p>
            </p:txBody>
          </p:sp>
        </mc:Choice>
        <mc:Fallback xmlns="">
          <p:sp>
            <p:nvSpPr>
              <p:cNvPr id="20" name="Textfeld 19">
                <a:extLst>
                  <a:ext uri="{FF2B5EF4-FFF2-40B4-BE49-F238E27FC236}">
                    <a16:creationId xmlns:a16="http://schemas.microsoft.com/office/drawing/2014/main" id="{C4A03609-E87B-45C3-8E3F-DC74AA38CDCA}"/>
                  </a:ext>
                </a:extLst>
              </p:cNvPr>
              <p:cNvSpPr txBox="1">
                <a:spLocks noRot="1" noChangeAspect="1" noMove="1" noResize="1" noEditPoints="1" noAdjustHandles="1" noChangeArrowheads="1" noChangeShapeType="1" noTextEdit="1"/>
              </p:cNvSpPr>
              <p:nvPr/>
            </p:nvSpPr>
            <p:spPr>
              <a:xfrm>
                <a:off x="4357963" y="2347439"/>
                <a:ext cx="4148938" cy="472052"/>
              </a:xfrm>
              <a:prstGeom prst="rect">
                <a:avLst/>
              </a:prstGeom>
              <a:blipFill>
                <a:blip r:embed="rId2"/>
                <a:stretch>
                  <a:fillRect l="-2353" t="-10256" b="-25641"/>
                </a:stretch>
              </a:blipFill>
            </p:spPr>
            <p:txBody>
              <a:bodyPr/>
              <a:lstStyle/>
              <a:p>
                <a:r>
                  <a:rPr lang="de-DE">
                    <a:noFill/>
                  </a:rPr>
                  <a:t> </a:t>
                </a:r>
              </a:p>
            </p:txBody>
          </p:sp>
        </mc:Fallback>
      </mc:AlternateContent>
      <p:sp>
        <p:nvSpPr>
          <p:cNvPr id="21" name="Textfeld 20">
            <a:extLst>
              <a:ext uri="{FF2B5EF4-FFF2-40B4-BE49-F238E27FC236}">
                <a16:creationId xmlns:a16="http://schemas.microsoft.com/office/drawing/2014/main" id="{2AABE6D4-E830-4E2B-A8A9-6EACAD8DA20B}"/>
              </a:ext>
            </a:extLst>
          </p:cNvPr>
          <p:cNvSpPr txBox="1"/>
          <p:nvPr/>
        </p:nvSpPr>
        <p:spPr>
          <a:xfrm>
            <a:off x="4097740" y="3790930"/>
            <a:ext cx="401208" cy="369332"/>
          </a:xfrm>
          <a:prstGeom prst="rect">
            <a:avLst/>
          </a:prstGeom>
          <a:noFill/>
        </p:spPr>
        <p:txBody>
          <a:bodyPr wrap="square" rtlCol="0">
            <a:spAutoFit/>
          </a:bodyPr>
          <a:lstStyle/>
          <a:p>
            <a:r>
              <a:rPr lang="de-DE" dirty="0"/>
              <a:t>I</a:t>
            </a:r>
            <a:r>
              <a:rPr lang="de-DE" baseline="-25000" dirty="0"/>
              <a:t>A</a:t>
            </a:r>
          </a:p>
        </p:txBody>
      </p:sp>
      <p:sp>
        <p:nvSpPr>
          <p:cNvPr id="23" name="Textfeld 22">
            <a:extLst>
              <a:ext uri="{FF2B5EF4-FFF2-40B4-BE49-F238E27FC236}">
                <a16:creationId xmlns:a16="http://schemas.microsoft.com/office/drawing/2014/main" id="{6F5A603A-33A2-4757-AD88-21D0552BFAEF}"/>
              </a:ext>
            </a:extLst>
          </p:cNvPr>
          <p:cNvSpPr txBox="1"/>
          <p:nvPr/>
        </p:nvSpPr>
        <p:spPr>
          <a:xfrm>
            <a:off x="3418231" y="3170659"/>
            <a:ext cx="279896" cy="1011944"/>
          </a:xfrm>
          <a:prstGeom prst="rect">
            <a:avLst/>
          </a:prstGeom>
          <a:noFill/>
        </p:spPr>
        <p:txBody>
          <a:bodyPr wrap="square" rtlCol="0">
            <a:spAutoFit/>
          </a:bodyPr>
          <a:lstStyle/>
          <a:p>
            <a:r>
              <a:rPr lang="de-DE" sz="6000" dirty="0"/>
              <a:t>.</a:t>
            </a:r>
          </a:p>
        </p:txBody>
      </p:sp>
      <p:sp>
        <p:nvSpPr>
          <p:cNvPr id="24" name="Textfeld 23">
            <a:extLst>
              <a:ext uri="{FF2B5EF4-FFF2-40B4-BE49-F238E27FC236}">
                <a16:creationId xmlns:a16="http://schemas.microsoft.com/office/drawing/2014/main" id="{E7A55B17-99FA-4BED-94DB-DE1574483E11}"/>
              </a:ext>
            </a:extLst>
          </p:cNvPr>
          <p:cNvSpPr txBox="1"/>
          <p:nvPr/>
        </p:nvSpPr>
        <p:spPr>
          <a:xfrm>
            <a:off x="1867549" y="3692023"/>
            <a:ext cx="1830608" cy="461665"/>
          </a:xfrm>
          <a:prstGeom prst="rect">
            <a:avLst/>
          </a:prstGeom>
          <a:noFill/>
        </p:spPr>
        <p:txBody>
          <a:bodyPr wrap="square" rtlCol="0">
            <a:spAutoFit/>
          </a:bodyPr>
          <a:lstStyle/>
          <a:p>
            <a:r>
              <a:rPr lang="de-DE" sz="2400" dirty="0"/>
              <a:t>Tauschpunkt </a:t>
            </a:r>
            <a:endParaRPr lang="de-DE" sz="2400" baseline="-25000" dirty="0"/>
          </a:p>
        </p:txBody>
      </p:sp>
      <mc:AlternateContent xmlns:mc="http://schemas.openxmlformats.org/markup-compatibility/2006" xmlns:a14="http://schemas.microsoft.com/office/drawing/2010/main">
        <mc:Choice Requires="a14">
          <p:sp>
            <p:nvSpPr>
              <p:cNvPr id="25" name="Rechteck 24">
                <a:extLst>
                  <a:ext uri="{FF2B5EF4-FFF2-40B4-BE49-F238E27FC236}">
                    <a16:creationId xmlns:a16="http://schemas.microsoft.com/office/drawing/2014/main" id="{CFA90E80-619B-4292-83B2-A3F02C7560BC}"/>
                  </a:ext>
                </a:extLst>
              </p:cNvPr>
              <p:cNvSpPr/>
              <p:nvPr/>
            </p:nvSpPr>
            <p:spPr>
              <a:xfrm>
                <a:off x="3128428" y="1467183"/>
                <a:ext cx="1331262" cy="525016"/>
              </a:xfrm>
              <a:prstGeom prst="rect">
                <a:avLst/>
              </a:prstGeom>
            </p:spPr>
            <p:txBody>
              <a:bodyPr wrap="none">
                <a:spAutoFit/>
              </a:bodyPr>
              <a:lstStyle/>
              <a:p>
                <a:r>
                  <a:rPr lang="de-DE" dirty="0">
                    <a:solidFill>
                      <a:srgbClr val="000000"/>
                    </a:solidFill>
                    <a:ea typeface="Cambria Math" panose="02040503050406030204" pitchFamily="18" charset="0"/>
                  </a:rPr>
                  <a:t>|</a:t>
                </a:r>
                <a14:m>
                  <m:oMath xmlns:m="http://schemas.openxmlformats.org/officeDocument/2006/math">
                    <m:r>
                      <a:rPr lang="de-DE" i="1">
                        <a:solidFill>
                          <a:srgbClr val="000000"/>
                        </a:solidFill>
                        <a:latin typeface="Cambria Math" panose="02040503050406030204" pitchFamily="18" charset="0"/>
                        <a:ea typeface="Cambria Math" panose="02040503050406030204" pitchFamily="18" charset="0"/>
                      </a:rPr>
                      <m:t>𝐺𝑅𝑇</m:t>
                    </m:r>
                    <m:r>
                      <m:rPr>
                        <m:nor/>
                      </m:rPr>
                      <a:rPr lang="de-DE" dirty="0">
                        <a:solidFill>
                          <a:srgbClr val="000000"/>
                        </a:solidFill>
                        <a:ea typeface="Cambria Math" panose="02040503050406030204" pitchFamily="18" charset="0"/>
                      </a:rPr>
                      <m:t>|</m:t>
                    </m:r>
                    <m:r>
                      <a:rPr lang="de-DE" i="1">
                        <a:solidFill>
                          <a:srgbClr val="000000"/>
                        </a:solidFill>
                        <a:latin typeface="Cambria Math" panose="02040503050406030204" pitchFamily="18" charset="0"/>
                        <a:ea typeface="Cambria Math" panose="02040503050406030204" pitchFamily="18" charset="0"/>
                      </a:rPr>
                      <m:t>=</m:t>
                    </m:r>
                    <m:f>
                      <m:fPr>
                        <m:ctrlPr>
                          <a:rPr lang="de-DE" i="1">
                            <a:solidFill>
                              <a:srgbClr val="000000"/>
                            </a:solidFill>
                            <a:latin typeface="Cambria Math" panose="02040503050406030204" pitchFamily="18" charset="0"/>
                            <a:ea typeface="Cambria Math" panose="02040503050406030204" pitchFamily="18" charset="0"/>
                          </a:rPr>
                        </m:ctrlPr>
                      </m:fPr>
                      <m:num>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𝑥</m:t>
                            </m:r>
                          </m:sub>
                        </m:sSub>
                      </m:num>
                      <m:den>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𝑦</m:t>
                            </m:r>
                          </m:sub>
                        </m:sSub>
                      </m:den>
                    </m:f>
                  </m:oMath>
                </a14:m>
                <a:endParaRPr lang="de-DE" dirty="0"/>
              </a:p>
            </p:txBody>
          </p:sp>
        </mc:Choice>
        <mc:Fallback xmlns="">
          <p:sp>
            <p:nvSpPr>
              <p:cNvPr id="25" name="Rechteck 24">
                <a:extLst>
                  <a:ext uri="{FF2B5EF4-FFF2-40B4-BE49-F238E27FC236}">
                    <a16:creationId xmlns:a16="http://schemas.microsoft.com/office/drawing/2014/main" id="{CFA90E80-619B-4292-83B2-A3F02C7560BC}"/>
                  </a:ext>
                </a:extLst>
              </p:cNvPr>
              <p:cNvSpPr>
                <a:spLocks noRot="1" noChangeAspect="1" noMove="1" noResize="1" noEditPoints="1" noAdjustHandles="1" noChangeArrowheads="1" noChangeShapeType="1" noTextEdit="1"/>
              </p:cNvSpPr>
              <p:nvPr/>
            </p:nvSpPr>
            <p:spPr>
              <a:xfrm>
                <a:off x="3128428" y="1467183"/>
                <a:ext cx="1331262" cy="525016"/>
              </a:xfrm>
              <a:prstGeom prst="rect">
                <a:avLst/>
              </a:prstGeom>
              <a:blipFill>
                <a:blip r:embed="rId3"/>
                <a:stretch>
                  <a:fillRect l="-3653" b="-116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6" name="Rechteck 25">
                <a:extLst>
                  <a:ext uri="{FF2B5EF4-FFF2-40B4-BE49-F238E27FC236}">
                    <a16:creationId xmlns:a16="http://schemas.microsoft.com/office/drawing/2014/main" id="{AF37AEB9-CC7F-4885-B79E-54FDD8404E1E}"/>
                  </a:ext>
                </a:extLst>
              </p:cNvPr>
              <p:cNvSpPr/>
              <p:nvPr/>
            </p:nvSpPr>
            <p:spPr>
              <a:xfrm>
                <a:off x="1050588" y="3035788"/>
                <a:ext cx="1307217" cy="525016"/>
              </a:xfrm>
              <a:prstGeom prst="rect">
                <a:avLst/>
              </a:prstGeom>
            </p:spPr>
            <p:txBody>
              <a:bodyPr wrap="none">
                <a:spAutoFit/>
              </a:bodyPr>
              <a:lstStyle/>
              <a:p>
                <a:r>
                  <a:rPr lang="de-DE" dirty="0">
                    <a:solidFill>
                      <a:srgbClr val="000000"/>
                    </a:solidFill>
                    <a:ea typeface="Cambria Math" panose="02040503050406030204" pitchFamily="18" charset="0"/>
                  </a:rPr>
                  <a:t>|</a:t>
                </a:r>
                <a14:m>
                  <m:oMath xmlns:m="http://schemas.openxmlformats.org/officeDocument/2006/math">
                    <m:r>
                      <a:rPr lang="de-DE" i="1">
                        <a:solidFill>
                          <a:srgbClr val="000000"/>
                        </a:solidFill>
                        <a:latin typeface="Cambria Math" panose="02040503050406030204" pitchFamily="18" charset="0"/>
                        <a:ea typeface="Cambria Math" panose="02040503050406030204" pitchFamily="18" charset="0"/>
                      </a:rPr>
                      <m:t>𝐺𝑅</m:t>
                    </m:r>
                    <m:r>
                      <m:rPr>
                        <m:nor/>
                      </m:rPr>
                      <a:rPr lang="de-DE" b="0" i="0" smtClean="0">
                        <a:solidFill>
                          <a:srgbClr val="000000"/>
                        </a:solidFill>
                        <a:latin typeface="Cambria Math" panose="02040503050406030204" pitchFamily="18" charset="0"/>
                        <a:ea typeface="Cambria Math" panose="02040503050406030204" pitchFamily="18" charset="0"/>
                      </a:rPr>
                      <m:t>S</m:t>
                    </m:r>
                    <m:r>
                      <m:rPr>
                        <m:nor/>
                      </m:rPr>
                      <a:rPr lang="de-DE" dirty="0">
                        <a:solidFill>
                          <a:srgbClr val="000000"/>
                        </a:solidFill>
                        <a:ea typeface="Cambria Math" panose="02040503050406030204" pitchFamily="18" charset="0"/>
                      </a:rPr>
                      <m:t>|</m:t>
                    </m:r>
                    <m:r>
                      <a:rPr lang="de-DE" i="1">
                        <a:solidFill>
                          <a:srgbClr val="000000"/>
                        </a:solidFill>
                        <a:latin typeface="Cambria Math" panose="02040503050406030204" pitchFamily="18" charset="0"/>
                        <a:ea typeface="Cambria Math" panose="02040503050406030204" pitchFamily="18" charset="0"/>
                      </a:rPr>
                      <m:t>=</m:t>
                    </m:r>
                    <m:f>
                      <m:fPr>
                        <m:ctrlPr>
                          <a:rPr lang="de-DE" i="1">
                            <a:solidFill>
                              <a:srgbClr val="000000"/>
                            </a:solidFill>
                            <a:latin typeface="Cambria Math" panose="02040503050406030204" pitchFamily="18" charset="0"/>
                            <a:ea typeface="Cambria Math" panose="02040503050406030204" pitchFamily="18" charset="0"/>
                          </a:rPr>
                        </m:ctrlPr>
                      </m:fPr>
                      <m:num>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𝑥</m:t>
                            </m:r>
                          </m:sub>
                        </m:sSub>
                      </m:num>
                      <m:den>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𝑦</m:t>
                            </m:r>
                          </m:sub>
                        </m:sSub>
                      </m:den>
                    </m:f>
                  </m:oMath>
                </a14:m>
                <a:endParaRPr lang="de-DE" dirty="0"/>
              </a:p>
            </p:txBody>
          </p:sp>
        </mc:Choice>
        <mc:Fallback xmlns="">
          <p:sp>
            <p:nvSpPr>
              <p:cNvPr id="26" name="Rechteck 25">
                <a:extLst>
                  <a:ext uri="{FF2B5EF4-FFF2-40B4-BE49-F238E27FC236}">
                    <a16:creationId xmlns:a16="http://schemas.microsoft.com/office/drawing/2014/main" id="{AF37AEB9-CC7F-4885-B79E-54FDD8404E1E}"/>
                  </a:ext>
                </a:extLst>
              </p:cNvPr>
              <p:cNvSpPr>
                <a:spLocks noRot="1" noChangeAspect="1" noMove="1" noResize="1" noEditPoints="1" noAdjustHandles="1" noChangeArrowheads="1" noChangeShapeType="1" noTextEdit="1"/>
              </p:cNvSpPr>
              <p:nvPr/>
            </p:nvSpPr>
            <p:spPr>
              <a:xfrm>
                <a:off x="1050588" y="3035788"/>
                <a:ext cx="1307217" cy="525016"/>
              </a:xfrm>
              <a:prstGeom prst="rect">
                <a:avLst/>
              </a:prstGeom>
              <a:blipFill>
                <a:blip r:embed="rId4"/>
                <a:stretch>
                  <a:fillRect l="-3721" b="-1163"/>
                </a:stretch>
              </a:blipFill>
            </p:spPr>
            <p:txBody>
              <a:bodyPr/>
              <a:lstStyle/>
              <a:p>
                <a:r>
                  <a:rPr lang="de-DE">
                    <a:noFill/>
                  </a:rPr>
                  <a:t> </a:t>
                </a:r>
              </a:p>
            </p:txBody>
          </p:sp>
        </mc:Fallback>
      </mc:AlternateContent>
      <p:cxnSp>
        <p:nvCxnSpPr>
          <p:cNvPr id="27" name="Gerader Verbinder 26">
            <a:extLst>
              <a:ext uri="{FF2B5EF4-FFF2-40B4-BE49-F238E27FC236}">
                <a16:creationId xmlns:a16="http://schemas.microsoft.com/office/drawing/2014/main" id="{96BAB732-1D17-44E5-A173-D190CEAD83D1}"/>
              </a:ext>
            </a:extLst>
          </p:cNvPr>
          <p:cNvCxnSpPr>
            <a:cxnSpLocks/>
          </p:cNvCxnSpPr>
          <p:nvPr/>
        </p:nvCxnSpPr>
        <p:spPr>
          <a:xfrm flipH="1">
            <a:off x="4368472" y="2655759"/>
            <a:ext cx="8640" cy="241768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hteck 21">
                <a:extLst>
                  <a:ext uri="{FF2B5EF4-FFF2-40B4-BE49-F238E27FC236}">
                    <a16:creationId xmlns:a16="http://schemas.microsoft.com/office/drawing/2014/main" id="{1BFDE70A-D161-4D89-8221-50CB17721CFB}"/>
                  </a:ext>
                </a:extLst>
              </p:cNvPr>
              <p:cNvSpPr/>
              <p:nvPr/>
            </p:nvSpPr>
            <p:spPr>
              <a:xfrm>
                <a:off x="301511" y="2471093"/>
                <a:ext cx="334537"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𝑦</m:t>
                          </m:r>
                        </m:e>
                      </m:acc>
                    </m:oMath>
                  </m:oMathPara>
                </a14:m>
                <a:endParaRPr lang="de-DE" dirty="0"/>
              </a:p>
            </p:txBody>
          </p:sp>
        </mc:Choice>
        <mc:Fallback xmlns="">
          <p:sp>
            <p:nvSpPr>
              <p:cNvPr id="22" name="Rechteck 21">
                <a:extLst>
                  <a:ext uri="{FF2B5EF4-FFF2-40B4-BE49-F238E27FC236}">
                    <a16:creationId xmlns:a16="http://schemas.microsoft.com/office/drawing/2014/main" id="{1BFDE70A-D161-4D89-8221-50CB17721CFB}"/>
                  </a:ext>
                </a:extLst>
              </p:cNvPr>
              <p:cNvSpPr>
                <a:spLocks noRot="1" noChangeAspect="1" noMove="1" noResize="1" noEditPoints="1" noAdjustHandles="1" noChangeArrowheads="1" noChangeShapeType="1" noTextEdit="1"/>
              </p:cNvSpPr>
              <p:nvPr/>
            </p:nvSpPr>
            <p:spPr>
              <a:xfrm>
                <a:off x="301511" y="2471093"/>
                <a:ext cx="334537" cy="369332"/>
              </a:xfrm>
              <a:prstGeom prst="rect">
                <a:avLst/>
              </a:prstGeom>
              <a:blipFill>
                <a:blip r:embed="rId5"/>
                <a:stretch>
                  <a:fillRect b="-655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8" name="Rechteck 27">
                <a:extLst>
                  <a:ext uri="{FF2B5EF4-FFF2-40B4-BE49-F238E27FC236}">
                    <a16:creationId xmlns:a16="http://schemas.microsoft.com/office/drawing/2014/main" id="{AFF7983C-7729-414A-A3C4-EA0135C9EDE3}"/>
                  </a:ext>
                </a:extLst>
              </p:cNvPr>
              <p:cNvSpPr/>
              <p:nvPr/>
            </p:nvSpPr>
            <p:spPr>
              <a:xfrm>
                <a:off x="4173970" y="5073445"/>
                <a:ext cx="367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𝑥</m:t>
                          </m:r>
                        </m:e>
                      </m:acc>
                    </m:oMath>
                  </m:oMathPara>
                </a14:m>
                <a:endParaRPr lang="de-DE" dirty="0"/>
              </a:p>
            </p:txBody>
          </p:sp>
        </mc:Choice>
        <mc:Fallback xmlns="">
          <p:sp>
            <p:nvSpPr>
              <p:cNvPr id="28" name="Rechteck 27">
                <a:extLst>
                  <a:ext uri="{FF2B5EF4-FFF2-40B4-BE49-F238E27FC236}">
                    <a16:creationId xmlns:a16="http://schemas.microsoft.com/office/drawing/2014/main" id="{AFF7983C-7729-414A-A3C4-EA0135C9EDE3}"/>
                  </a:ext>
                </a:extLst>
              </p:cNvPr>
              <p:cNvSpPr>
                <a:spLocks noRot="1" noChangeAspect="1" noMove="1" noResize="1" noEditPoints="1" noAdjustHandles="1" noChangeArrowheads="1" noChangeShapeType="1" noTextEdit="1"/>
              </p:cNvSpPr>
              <p:nvPr/>
            </p:nvSpPr>
            <p:spPr>
              <a:xfrm>
                <a:off x="4173970" y="5073445"/>
                <a:ext cx="367985" cy="369332"/>
              </a:xfrm>
              <a:prstGeom prst="rect">
                <a:avLst/>
              </a:prstGeom>
              <a:blipFill>
                <a:blip r:embed="rId6"/>
                <a:stretch>
                  <a:fillRect r="-21667"/>
                </a:stretch>
              </a:blipFill>
            </p:spPr>
            <p:txBody>
              <a:bodyPr/>
              <a:lstStyle/>
              <a:p>
                <a:r>
                  <a:rPr lang="de-DE">
                    <a:noFill/>
                  </a:rPr>
                  <a:t> </a:t>
                </a:r>
              </a:p>
            </p:txBody>
          </p:sp>
        </mc:Fallback>
      </mc:AlternateContent>
      <p:cxnSp>
        <p:nvCxnSpPr>
          <p:cNvPr id="34" name="Gerader Verbinder 33">
            <a:extLst>
              <a:ext uri="{FF2B5EF4-FFF2-40B4-BE49-F238E27FC236}">
                <a16:creationId xmlns:a16="http://schemas.microsoft.com/office/drawing/2014/main" id="{1498F908-7A93-4E7D-88BC-4E1F4B890A44}"/>
              </a:ext>
            </a:extLst>
          </p:cNvPr>
          <p:cNvCxnSpPr>
            <a:cxnSpLocks/>
          </p:cNvCxnSpPr>
          <p:nvPr/>
        </p:nvCxnSpPr>
        <p:spPr>
          <a:xfrm flipH="1" flipV="1">
            <a:off x="633290" y="2656515"/>
            <a:ext cx="3724673" cy="30186"/>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DD6EAC0D-7BE4-42ED-B719-86D8C2F519BA}"/>
              </a:ext>
            </a:extLst>
          </p:cNvPr>
          <p:cNvSpPr txBox="1"/>
          <p:nvPr/>
        </p:nvSpPr>
        <p:spPr>
          <a:xfrm>
            <a:off x="19049" y="5433334"/>
            <a:ext cx="12172951" cy="1302745"/>
          </a:xfrm>
          <a:prstGeom prst="rect">
            <a:avLst/>
          </a:prstGeom>
          <a:noFill/>
        </p:spPr>
        <p:txBody>
          <a:bodyPr wrap="square" rtlCol="0">
            <a:noAutofit/>
          </a:bodyPr>
          <a:lstStyle/>
          <a:p>
            <a:r>
              <a:rPr lang="de-DE" sz="2200" dirty="0">
                <a:latin typeface="Times New Roman" panose="02020603050405020304" pitchFamily="18" charset="0"/>
                <a:cs typeface="Times New Roman" panose="02020603050405020304" pitchFamily="18" charset="0"/>
              </a:rPr>
              <a:t>Über die Transformationskurve und das Güterpreisverhältnis </a:t>
            </a:r>
            <a:r>
              <a:rPr lang="de-DE" sz="2200">
                <a:latin typeface="Times New Roman" panose="02020603050405020304" pitchFamily="18" charset="0"/>
                <a:cs typeface="Times New Roman" panose="02020603050405020304" pitchFamily="18" charset="0"/>
              </a:rPr>
              <a:t>wird der</a:t>
            </a:r>
          </a:p>
          <a:p>
            <a:r>
              <a:rPr lang="de-DE" sz="2200">
                <a:latin typeface="Times New Roman" panose="02020603050405020304" pitchFamily="18" charset="0"/>
                <a:cs typeface="Times New Roman" panose="02020603050405020304" pitchFamily="18" charset="0"/>
              </a:rPr>
              <a:t>Produktionspunkt </a:t>
            </a:r>
            <a:r>
              <a:rPr lang="de-DE" sz="2200" dirty="0">
                <a:latin typeface="Times New Roman" panose="02020603050405020304" pitchFamily="18" charset="0"/>
                <a:cs typeface="Times New Roman" panose="02020603050405020304" pitchFamily="18" charset="0"/>
              </a:rPr>
              <a:t>bestimmt. Dieser bestimmt die „Größe</a:t>
            </a:r>
            <a:r>
              <a:rPr lang="de-DE" sz="2200">
                <a:latin typeface="Times New Roman" panose="02020603050405020304" pitchFamily="18" charset="0"/>
                <a:cs typeface="Times New Roman" panose="02020603050405020304" pitchFamily="18" charset="0"/>
              </a:rPr>
              <a:t>“ der</a:t>
            </a:r>
          </a:p>
          <a:p>
            <a:r>
              <a:rPr lang="de-DE" sz="2200">
                <a:latin typeface="Times New Roman" panose="02020603050405020304" pitchFamily="18" charset="0"/>
                <a:cs typeface="Times New Roman" panose="02020603050405020304" pitchFamily="18" charset="0"/>
              </a:rPr>
              <a:t>Edgeworthbox </a:t>
            </a:r>
            <a:r>
              <a:rPr lang="de-DE" sz="2200" dirty="0">
                <a:latin typeface="Times New Roman" panose="02020603050405020304" pitchFamily="18" charset="0"/>
                <a:cs typeface="Times New Roman" panose="02020603050405020304" pitchFamily="18" charset="0"/>
              </a:rPr>
              <a:t>und auf der Kontraktkurve ergibt </a:t>
            </a:r>
            <a:r>
              <a:rPr lang="de-DE" sz="2200">
                <a:latin typeface="Times New Roman" panose="02020603050405020304" pitchFamily="18" charset="0"/>
                <a:cs typeface="Times New Roman" panose="02020603050405020304" pitchFamily="18" charset="0"/>
              </a:rPr>
              <a:t>sich gleichzeitig</a:t>
            </a:r>
          </a:p>
          <a:p>
            <a:r>
              <a:rPr lang="de-DE" sz="2200">
                <a:latin typeface="Times New Roman" panose="02020603050405020304" pitchFamily="18" charset="0"/>
                <a:cs typeface="Times New Roman" panose="02020603050405020304" pitchFamily="18" charset="0"/>
              </a:rPr>
              <a:t>die </a:t>
            </a:r>
            <a:r>
              <a:rPr lang="de-DE" sz="2200" dirty="0" err="1">
                <a:latin typeface="Times New Roman" panose="02020603050405020304" pitchFamily="18" charset="0"/>
                <a:cs typeface="Times New Roman" panose="02020603050405020304" pitchFamily="18" charset="0"/>
              </a:rPr>
              <a:t>paretoeffiziente</a:t>
            </a:r>
            <a:r>
              <a:rPr lang="de-DE" sz="2200" dirty="0">
                <a:latin typeface="Times New Roman" panose="02020603050405020304" pitchFamily="18" charset="0"/>
                <a:cs typeface="Times New Roman" panose="02020603050405020304" pitchFamily="18" charset="0"/>
              </a:rPr>
              <a:t> Allokation</a:t>
            </a:r>
          </a:p>
        </p:txBody>
      </p:sp>
      <p:sp>
        <p:nvSpPr>
          <p:cNvPr id="2" name="Rechteck 1">
            <a:extLst>
              <a:ext uri="{FF2B5EF4-FFF2-40B4-BE49-F238E27FC236}">
                <a16:creationId xmlns:a16="http://schemas.microsoft.com/office/drawing/2014/main" id="{5EF19C27-82EF-46A2-FD89-2872281EE92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281558A8-75A7-4417-8F3C-FC7D966E8655}"/>
                  </a:ext>
                </a:extLst>
              </p14:cNvPr>
              <p14:cNvContentPartPr/>
              <p14:nvPr/>
            </p14:nvContentPartPr>
            <p14:xfrm>
              <a:off x="641173" y="1849373"/>
              <a:ext cx="5322240" cy="3254400"/>
            </p14:xfrm>
          </p:contentPart>
        </mc:Choice>
        <mc:Fallback xmlns="">
          <p:pic>
            <p:nvPicPr>
              <p:cNvPr id="8" name="Freihand 7">
                <a:extLst>
                  <a:ext uri="{FF2B5EF4-FFF2-40B4-BE49-F238E27FC236}">
                    <a16:creationId xmlns:a16="http://schemas.microsoft.com/office/drawing/2014/main" id="{281558A8-75A7-4417-8F3C-FC7D966E8655}"/>
                  </a:ext>
                </a:extLst>
              </p:cNvPr>
              <p:cNvPicPr/>
              <p:nvPr/>
            </p:nvPicPr>
            <p:blipFill>
              <a:blip r:embed="rId8"/>
              <a:stretch>
                <a:fillRect/>
              </a:stretch>
            </p:blipFill>
            <p:spPr>
              <a:xfrm>
                <a:off x="636853" y="1845053"/>
                <a:ext cx="5330880" cy="3263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90E81FE5-FF24-47CE-A3C1-881BE9CCF456}"/>
                  </a:ext>
                </a:extLst>
              </p14:cNvPr>
              <p14:cNvContentPartPr/>
              <p14:nvPr/>
            </p14:nvContentPartPr>
            <p14:xfrm>
              <a:off x="4325773" y="2642453"/>
              <a:ext cx="124560" cy="93960"/>
            </p14:xfrm>
          </p:contentPart>
        </mc:Choice>
        <mc:Fallback xmlns="">
          <p:pic>
            <p:nvPicPr>
              <p:cNvPr id="11" name="Freihand 10">
                <a:extLst>
                  <a:ext uri="{FF2B5EF4-FFF2-40B4-BE49-F238E27FC236}">
                    <a16:creationId xmlns:a16="http://schemas.microsoft.com/office/drawing/2014/main" id="{90E81FE5-FF24-47CE-A3C1-881BE9CCF456}"/>
                  </a:ext>
                </a:extLst>
              </p:cNvPr>
              <p:cNvPicPr/>
              <p:nvPr/>
            </p:nvPicPr>
            <p:blipFill>
              <a:blip r:embed="rId10"/>
              <a:stretch>
                <a:fillRect/>
              </a:stretch>
            </p:blipFill>
            <p:spPr>
              <a:xfrm>
                <a:off x="4321453" y="2638133"/>
                <a:ext cx="1332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4" name="Freihand 63">
                <a:extLst>
                  <a:ext uri="{FF2B5EF4-FFF2-40B4-BE49-F238E27FC236}">
                    <a16:creationId xmlns:a16="http://schemas.microsoft.com/office/drawing/2014/main" id="{6D0C2848-00B6-4551-9D60-E53D0DC7E7DE}"/>
                  </a:ext>
                </a:extLst>
              </p14:cNvPr>
              <p14:cNvContentPartPr/>
              <p14:nvPr/>
            </p14:nvContentPartPr>
            <p14:xfrm>
              <a:off x="2968933" y="1788893"/>
              <a:ext cx="3005640" cy="1990440"/>
            </p14:xfrm>
          </p:contentPart>
        </mc:Choice>
        <mc:Fallback xmlns="">
          <p:pic>
            <p:nvPicPr>
              <p:cNvPr id="64" name="Freihand 63">
                <a:extLst>
                  <a:ext uri="{FF2B5EF4-FFF2-40B4-BE49-F238E27FC236}">
                    <a16:creationId xmlns:a16="http://schemas.microsoft.com/office/drawing/2014/main" id="{6D0C2848-00B6-4551-9D60-E53D0DC7E7DE}"/>
                  </a:ext>
                </a:extLst>
              </p:cNvPr>
              <p:cNvPicPr/>
              <p:nvPr/>
            </p:nvPicPr>
            <p:blipFill>
              <a:blip r:embed="rId12"/>
              <a:stretch>
                <a:fillRect/>
              </a:stretch>
            </p:blipFill>
            <p:spPr>
              <a:xfrm>
                <a:off x="2964613" y="1784573"/>
                <a:ext cx="3014280" cy="1999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6" name="Freihand 65">
                <a:extLst>
                  <a:ext uri="{FF2B5EF4-FFF2-40B4-BE49-F238E27FC236}">
                    <a16:creationId xmlns:a16="http://schemas.microsoft.com/office/drawing/2014/main" id="{93B3AEFE-8B07-4E9E-A202-4FD485B54648}"/>
                  </a:ext>
                </a:extLst>
              </p14:cNvPr>
              <p14:cNvContentPartPr/>
              <p14:nvPr/>
            </p14:nvContentPartPr>
            <p14:xfrm>
              <a:off x="3565813" y="3840533"/>
              <a:ext cx="62280" cy="51480"/>
            </p14:xfrm>
          </p:contentPart>
        </mc:Choice>
        <mc:Fallback xmlns="">
          <p:pic>
            <p:nvPicPr>
              <p:cNvPr id="66" name="Freihand 65">
                <a:extLst>
                  <a:ext uri="{FF2B5EF4-FFF2-40B4-BE49-F238E27FC236}">
                    <a16:creationId xmlns:a16="http://schemas.microsoft.com/office/drawing/2014/main" id="{93B3AEFE-8B07-4E9E-A202-4FD485B54648}"/>
                  </a:ext>
                </a:extLst>
              </p:cNvPr>
              <p:cNvPicPr/>
              <p:nvPr/>
            </p:nvPicPr>
            <p:blipFill>
              <a:blip r:embed="rId14"/>
              <a:stretch>
                <a:fillRect/>
              </a:stretch>
            </p:blipFill>
            <p:spPr>
              <a:xfrm>
                <a:off x="3561493" y="3836213"/>
                <a:ext cx="709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4" name="Freihand 113">
                <a:extLst>
                  <a:ext uri="{FF2B5EF4-FFF2-40B4-BE49-F238E27FC236}">
                    <a16:creationId xmlns:a16="http://schemas.microsoft.com/office/drawing/2014/main" id="{7F023284-DDBD-460C-B297-4FA811CBED51}"/>
                  </a:ext>
                </a:extLst>
              </p14:cNvPr>
              <p14:cNvContentPartPr/>
              <p14:nvPr/>
            </p14:nvContentPartPr>
            <p14:xfrm>
              <a:off x="678253" y="2704013"/>
              <a:ext cx="3729960" cy="2323080"/>
            </p14:xfrm>
          </p:contentPart>
        </mc:Choice>
        <mc:Fallback xmlns="">
          <p:pic>
            <p:nvPicPr>
              <p:cNvPr id="114" name="Freihand 113">
                <a:extLst>
                  <a:ext uri="{FF2B5EF4-FFF2-40B4-BE49-F238E27FC236}">
                    <a16:creationId xmlns:a16="http://schemas.microsoft.com/office/drawing/2014/main" id="{7F023284-DDBD-460C-B297-4FA811CBED51}"/>
                  </a:ext>
                </a:extLst>
              </p:cNvPr>
              <p:cNvPicPr/>
              <p:nvPr/>
            </p:nvPicPr>
            <p:blipFill>
              <a:blip r:embed="rId16"/>
              <a:stretch>
                <a:fillRect/>
              </a:stretch>
            </p:blipFill>
            <p:spPr>
              <a:xfrm>
                <a:off x="673933" y="2699693"/>
                <a:ext cx="3738600" cy="2331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6" name="Freihand 115">
                <a:extLst>
                  <a:ext uri="{FF2B5EF4-FFF2-40B4-BE49-F238E27FC236}">
                    <a16:creationId xmlns:a16="http://schemas.microsoft.com/office/drawing/2014/main" id="{6FB13A51-B695-466D-838D-81B3EF125AFD}"/>
                  </a:ext>
                </a:extLst>
              </p14:cNvPr>
              <p14:cNvContentPartPr/>
              <p14:nvPr/>
            </p14:nvContentPartPr>
            <p14:xfrm>
              <a:off x="3527653" y="3841973"/>
              <a:ext cx="84600" cy="61560"/>
            </p14:xfrm>
          </p:contentPart>
        </mc:Choice>
        <mc:Fallback xmlns="">
          <p:pic>
            <p:nvPicPr>
              <p:cNvPr id="116" name="Freihand 115">
                <a:extLst>
                  <a:ext uri="{FF2B5EF4-FFF2-40B4-BE49-F238E27FC236}">
                    <a16:creationId xmlns:a16="http://schemas.microsoft.com/office/drawing/2014/main" id="{6FB13A51-B695-466D-838D-81B3EF125AFD}"/>
                  </a:ext>
                </a:extLst>
              </p:cNvPr>
              <p:cNvPicPr/>
              <p:nvPr/>
            </p:nvPicPr>
            <p:blipFill>
              <a:blip r:embed="rId18"/>
              <a:stretch>
                <a:fillRect/>
              </a:stretch>
            </p:blipFill>
            <p:spPr>
              <a:xfrm>
                <a:off x="3523333" y="3837653"/>
                <a:ext cx="932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8" name="Freihand 117">
                <a:extLst>
                  <a:ext uri="{FF2B5EF4-FFF2-40B4-BE49-F238E27FC236}">
                    <a16:creationId xmlns:a16="http://schemas.microsoft.com/office/drawing/2014/main" id="{FCE97A6F-8948-444E-A6A0-743A7E853258}"/>
                  </a:ext>
                </a:extLst>
              </p14:cNvPr>
              <p14:cNvContentPartPr/>
              <p14:nvPr/>
            </p14:nvContentPartPr>
            <p14:xfrm>
              <a:off x="3502093" y="3834413"/>
              <a:ext cx="108000" cy="69120"/>
            </p14:xfrm>
          </p:contentPart>
        </mc:Choice>
        <mc:Fallback xmlns="">
          <p:pic>
            <p:nvPicPr>
              <p:cNvPr id="118" name="Freihand 117">
                <a:extLst>
                  <a:ext uri="{FF2B5EF4-FFF2-40B4-BE49-F238E27FC236}">
                    <a16:creationId xmlns:a16="http://schemas.microsoft.com/office/drawing/2014/main" id="{FCE97A6F-8948-444E-A6A0-743A7E853258}"/>
                  </a:ext>
                </a:extLst>
              </p:cNvPr>
              <p:cNvPicPr/>
              <p:nvPr/>
            </p:nvPicPr>
            <p:blipFill>
              <a:blip r:embed="rId20"/>
              <a:stretch>
                <a:fillRect/>
              </a:stretch>
            </p:blipFill>
            <p:spPr>
              <a:xfrm>
                <a:off x="3497773" y="3830093"/>
                <a:ext cx="116640" cy="77760"/>
              </a:xfrm>
              <a:prstGeom prst="rect">
                <a:avLst/>
              </a:prstGeom>
            </p:spPr>
          </p:pic>
        </mc:Fallback>
      </mc:AlternateContent>
      <p:grpSp>
        <p:nvGrpSpPr>
          <p:cNvPr id="132" name="Gruppieren 131">
            <a:extLst>
              <a:ext uri="{FF2B5EF4-FFF2-40B4-BE49-F238E27FC236}">
                <a16:creationId xmlns:a16="http://schemas.microsoft.com/office/drawing/2014/main" id="{DBDF8C45-58D1-4893-B4B0-1344580ABDC8}"/>
              </a:ext>
            </a:extLst>
          </p:cNvPr>
          <p:cNvGrpSpPr/>
          <p:nvPr/>
        </p:nvGrpSpPr>
        <p:grpSpPr>
          <a:xfrm>
            <a:off x="223213" y="1477133"/>
            <a:ext cx="11561400" cy="3975480"/>
            <a:chOff x="223213" y="1477133"/>
            <a:chExt cx="11561400" cy="3975480"/>
          </a:xfrm>
        </p:grpSpPr>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69FFED5C-438E-4CB8-B043-785D75AD0E5A}"/>
                    </a:ext>
                  </a:extLst>
                </p14:cNvPr>
                <p14:cNvContentPartPr/>
                <p14:nvPr/>
              </p14:nvContentPartPr>
              <p14:xfrm>
                <a:off x="4318933" y="5225093"/>
                <a:ext cx="91800" cy="49680"/>
              </p14:xfrm>
            </p:contentPart>
          </mc:Choice>
          <mc:Fallback xmlns="">
            <p:pic>
              <p:nvPicPr>
                <p:cNvPr id="15" name="Freihand 14">
                  <a:extLst>
                    <a:ext uri="{FF2B5EF4-FFF2-40B4-BE49-F238E27FC236}">
                      <a16:creationId xmlns:a16="http://schemas.microsoft.com/office/drawing/2014/main" id="{69FFED5C-438E-4CB8-B043-785D75AD0E5A}"/>
                    </a:ext>
                  </a:extLst>
                </p:cNvPr>
                <p:cNvPicPr/>
                <p:nvPr/>
              </p:nvPicPr>
              <p:blipFill>
                <a:blip r:embed="rId22"/>
                <a:stretch>
                  <a:fillRect/>
                </a:stretch>
              </p:blipFill>
              <p:spPr>
                <a:xfrm>
                  <a:off x="4314613" y="5220773"/>
                  <a:ext cx="1004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65DC8C8C-088E-4B51-B0B3-BF1812594E9E}"/>
                    </a:ext>
                  </a:extLst>
                </p14:cNvPr>
                <p14:cNvContentPartPr/>
                <p14:nvPr/>
              </p14:nvContentPartPr>
              <p14:xfrm>
                <a:off x="4002133" y="5056613"/>
                <a:ext cx="673200" cy="396000"/>
              </p14:xfrm>
            </p:contentPart>
          </mc:Choice>
          <mc:Fallback xmlns="">
            <p:pic>
              <p:nvPicPr>
                <p:cNvPr id="16" name="Freihand 15">
                  <a:extLst>
                    <a:ext uri="{FF2B5EF4-FFF2-40B4-BE49-F238E27FC236}">
                      <a16:creationId xmlns:a16="http://schemas.microsoft.com/office/drawing/2014/main" id="{65DC8C8C-088E-4B51-B0B3-BF1812594E9E}"/>
                    </a:ext>
                  </a:extLst>
                </p:cNvPr>
                <p:cNvPicPr/>
                <p:nvPr/>
              </p:nvPicPr>
              <p:blipFill>
                <a:blip r:embed="rId24"/>
                <a:stretch>
                  <a:fillRect/>
                </a:stretch>
              </p:blipFill>
              <p:spPr>
                <a:xfrm>
                  <a:off x="3997813" y="5052293"/>
                  <a:ext cx="68184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0" name="Freihand 29">
                  <a:extLst>
                    <a:ext uri="{FF2B5EF4-FFF2-40B4-BE49-F238E27FC236}">
                      <a16:creationId xmlns:a16="http://schemas.microsoft.com/office/drawing/2014/main" id="{FA96BA9E-5613-43D2-B8C7-C91B25457876}"/>
                    </a:ext>
                  </a:extLst>
                </p14:cNvPr>
                <p14:cNvContentPartPr/>
                <p14:nvPr/>
              </p14:nvContentPartPr>
              <p14:xfrm>
                <a:off x="223213" y="2342573"/>
                <a:ext cx="510840" cy="605880"/>
              </p14:xfrm>
            </p:contentPart>
          </mc:Choice>
          <mc:Fallback xmlns="">
            <p:pic>
              <p:nvPicPr>
                <p:cNvPr id="30" name="Freihand 29">
                  <a:extLst>
                    <a:ext uri="{FF2B5EF4-FFF2-40B4-BE49-F238E27FC236}">
                      <a16:creationId xmlns:a16="http://schemas.microsoft.com/office/drawing/2014/main" id="{FA96BA9E-5613-43D2-B8C7-C91B25457876}"/>
                    </a:ext>
                  </a:extLst>
                </p:cNvPr>
                <p:cNvPicPr/>
                <p:nvPr/>
              </p:nvPicPr>
              <p:blipFill>
                <a:blip r:embed="rId26"/>
                <a:stretch>
                  <a:fillRect/>
                </a:stretch>
              </p:blipFill>
              <p:spPr>
                <a:xfrm>
                  <a:off x="218893" y="2338253"/>
                  <a:ext cx="519480" cy="614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2" name="Freihand 31">
                  <a:extLst>
                    <a:ext uri="{FF2B5EF4-FFF2-40B4-BE49-F238E27FC236}">
                      <a16:creationId xmlns:a16="http://schemas.microsoft.com/office/drawing/2014/main" id="{42DBB7A7-1DF1-4577-8FB4-61E98A1CC1F9}"/>
                    </a:ext>
                  </a:extLst>
                </p14:cNvPr>
                <p14:cNvContentPartPr/>
                <p14:nvPr/>
              </p14:nvContentPartPr>
              <p14:xfrm>
                <a:off x="578893" y="2633093"/>
                <a:ext cx="3860640" cy="2400120"/>
              </p14:xfrm>
            </p:contentPart>
          </mc:Choice>
          <mc:Fallback xmlns="">
            <p:pic>
              <p:nvPicPr>
                <p:cNvPr id="32" name="Freihand 31">
                  <a:extLst>
                    <a:ext uri="{FF2B5EF4-FFF2-40B4-BE49-F238E27FC236}">
                      <a16:creationId xmlns:a16="http://schemas.microsoft.com/office/drawing/2014/main" id="{42DBB7A7-1DF1-4577-8FB4-61E98A1CC1F9}"/>
                    </a:ext>
                  </a:extLst>
                </p:cNvPr>
                <p:cNvPicPr/>
                <p:nvPr/>
              </p:nvPicPr>
              <p:blipFill>
                <a:blip r:embed="rId28"/>
                <a:stretch>
                  <a:fillRect/>
                </a:stretch>
              </p:blipFill>
              <p:spPr>
                <a:xfrm>
                  <a:off x="574573" y="2628773"/>
                  <a:ext cx="3869280" cy="2408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5" name="Freihand 34">
                  <a:extLst>
                    <a:ext uri="{FF2B5EF4-FFF2-40B4-BE49-F238E27FC236}">
                      <a16:creationId xmlns:a16="http://schemas.microsoft.com/office/drawing/2014/main" id="{508D8B8A-D947-4873-8452-9D6EEE7D1133}"/>
                    </a:ext>
                  </a:extLst>
                </p14:cNvPr>
                <p14:cNvContentPartPr/>
                <p14:nvPr/>
              </p14:nvContentPartPr>
              <p14:xfrm>
                <a:off x="3705853" y="2020013"/>
                <a:ext cx="1352160" cy="966600"/>
              </p14:xfrm>
            </p:contentPart>
          </mc:Choice>
          <mc:Fallback xmlns="">
            <p:pic>
              <p:nvPicPr>
                <p:cNvPr id="35" name="Freihand 34">
                  <a:extLst>
                    <a:ext uri="{FF2B5EF4-FFF2-40B4-BE49-F238E27FC236}">
                      <a16:creationId xmlns:a16="http://schemas.microsoft.com/office/drawing/2014/main" id="{508D8B8A-D947-4873-8452-9D6EEE7D1133}"/>
                    </a:ext>
                  </a:extLst>
                </p:cNvPr>
                <p:cNvPicPr/>
                <p:nvPr/>
              </p:nvPicPr>
              <p:blipFill>
                <a:blip r:embed="rId30"/>
                <a:stretch>
                  <a:fillRect/>
                </a:stretch>
              </p:blipFill>
              <p:spPr>
                <a:xfrm>
                  <a:off x="3701533" y="2015333"/>
                  <a:ext cx="1360800" cy="975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6" name="Freihand 35">
                  <a:extLst>
                    <a:ext uri="{FF2B5EF4-FFF2-40B4-BE49-F238E27FC236}">
                      <a16:creationId xmlns:a16="http://schemas.microsoft.com/office/drawing/2014/main" id="{D255C6F5-915C-4BD1-ABCC-A857096188F7}"/>
                    </a:ext>
                  </a:extLst>
                </p14:cNvPr>
                <p14:cNvContentPartPr/>
                <p14:nvPr/>
              </p14:nvContentPartPr>
              <p14:xfrm>
                <a:off x="3496693" y="2822813"/>
                <a:ext cx="570960" cy="258840"/>
              </p14:xfrm>
            </p:contentPart>
          </mc:Choice>
          <mc:Fallback xmlns="">
            <p:pic>
              <p:nvPicPr>
                <p:cNvPr id="36" name="Freihand 35">
                  <a:extLst>
                    <a:ext uri="{FF2B5EF4-FFF2-40B4-BE49-F238E27FC236}">
                      <a16:creationId xmlns:a16="http://schemas.microsoft.com/office/drawing/2014/main" id="{D255C6F5-915C-4BD1-ABCC-A857096188F7}"/>
                    </a:ext>
                  </a:extLst>
                </p:cNvPr>
                <p:cNvPicPr/>
                <p:nvPr/>
              </p:nvPicPr>
              <p:blipFill>
                <a:blip r:embed="rId32"/>
                <a:stretch>
                  <a:fillRect/>
                </a:stretch>
              </p:blipFill>
              <p:spPr>
                <a:xfrm>
                  <a:off x="3492373" y="2818493"/>
                  <a:ext cx="5796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7" name="Freihand 36">
                  <a:extLst>
                    <a:ext uri="{FF2B5EF4-FFF2-40B4-BE49-F238E27FC236}">
                      <a16:creationId xmlns:a16="http://schemas.microsoft.com/office/drawing/2014/main" id="{06129B58-79D3-498B-B744-F31C91C1A28D}"/>
                    </a:ext>
                  </a:extLst>
                </p14:cNvPr>
                <p14:cNvContentPartPr/>
                <p14:nvPr/>
              </p14:nvContentPartPr>
              <p14:xfrm>
                <a:off x="5241253" y="1736333"/>
                <a:ext cx="17280" cy="234360"/>
              </p14:xfrm>
            </p:contentPart>
          </mc:Choice>
          <mc:Fallback xmlns="">
            <p:pic>
              <p:nvPicPr>
                <p:cNvPr id="37" name="Freihand 36">
                  <a:extLst>
                    <a:ext uri="{FF2B5EF4-FFF2-40B4-BE49-F238E27FC236}">
                      <a16:creationId xmlns:a16="http://schemas.microsoft.com/office/drawing/2014/main" id="{06129B58-79D3-498B-B744-F31C91C1A28D}"/>
                    </a:ext>
                  </a:extLst>
                </p:cNvPr>
                <p:cNvPicPr/>
                <p:nvPr/>
              </p:nvPicPr>
              <p:blipFill>
                <a:blip r:embed="rId34"/>
                <a:stretch>
                  <a:fillRect/>
                </a:stretch>
              </p:blipFill>
              <p:spPr>
                <a:xfrm>
                  <a:off x="5236933" y="1732013"/>
                  <a:ext cx="259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8" name="Freihand 37">
                  <a:extLst>
                    <a:ext uri="{FF2B5EF4-FFF2-40B4-BE49-F238E27FC236}">
                      <a16:creationId xmlns:a16="http://schemas.microsoft.com/office/drawing/2014/main" id="{E6DB8147-9EA4-4687-8A40-D815DB42E096}"/>
                    </a:ext>
                  </a:extLst>
                </p14:cNvPr>
                <p14:cNvContentPartPr/>
                <p14:nvPr/>
              </p14:nvContentPartPr>
              <p14:xfrm>
                <a:off x="5203093" y="1676933"/>
                <a:ext cx="274320" cy="67320"/>
              </p14:xfrm>
            </p:contentPart>
          </mc:Choice>
          <mc:Fallback xmlns="">
            <p:pic>
              <p:nvPicPr>
                <p:cNvPr id="38" name="Freihand 37">
                  <a:extLst>
                    <a:ext uri="{FF2B5EF4-FFF2-40B4-BE49-F238E27FC236}">
                      <a16:creationId xmlns:a16="http://schemas.microsoft.com/office/drawing/2014/main" id="{E6DB8147-9EA4-4687-8A40-D815DB42E096}"/>
                    </a:ext>
                  </a:extLst>
                </p:cNvPr>
                <p:cNvPicPr/>
                <p:nvPr/>
              </p:nvPicPr>
              <p:blipFill>
                <a:blip r:embed="rId36"/>
                <a:stretch>
                  <a:fillRect/>
                </a:stretch>
              </p:blipFill>
              <p:spPr>
                <a:xfrm>
                  <a:off x="5198773" y="1672613"/>
                  <a:ext cx="2829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 name="Freihand 38">
                  <a:extLst>
                    <a:ext uri="{FF2B5EF4-FFF2-40B4-BE49-F238E27FC236}">
                      <a16:creationId xmlns:a16="http://schemas.microsoft.com/office/drawing/2014/main" id="{53A84A4F-E92D-42EC-9004-B6663169429F}"/>
                    </a:ext>
                  </a:extLst>
                </p14:cNvPr>
                <p14:cNvContentPartPr/>
                <p14:nvPr/>
              </p14:nvContentPartPr>
              <p14:xfrm>
                <a:off x="5200213" y="1789973"/>
                <a:ext cx="251280" cy="177120"/>
              </p14:xfrm>
            </p:contentPart>
          </mc:Choice>
          <mc:Fallback xmlns="">
            <p:pic>
              <p:nvPicPr>
                <p:cNvPr id="39" name="Freihand 38">
                  <a:extLst>
                    <a:ext uri="{FF2B5EF4-FFF2-40B4-BE49-F238E27FC236}">
                      <a16:creationId xmlns:a16="http://schemas.microsoft.com/office/drawing/2014/main" id="{53A84A4F-E92D-42EC-9004-B6663169429F}"/>
                    </a:ext>
                  </a:extLst>
                </p:cNvPr>
                <p:cNvPicPr/>
                <p:nvPr/>
              </p:nvPicPr>
              <p:blipFill>
                <a:blip r:embed="rId38"/>
                <a:stretch>
                  <a:fillRect/>
                </a:stretch>
              </p:blipFill>
              <p:spPr>
                <a:xfrm>
                  <a:off x="5195893" y="1785653"/>
                  <a:ext cx="2599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0" name="Freihand 39">
                  <a:extLst>
                    <a:ext uri="{FF2B5EF4-FFF2-40B4-BE49-F238E27FC236}">
                      <a16:creationId xmlns:a16="http://schemas.microsoft.com/office/drawing/2014/main" id="{49246A2D-B58C-4972-9F6F-45BE8C23ECCB}"/>
                    </a:ext>
                  </a:extLst>
                </p14:cNvPr>
                <p14:cNvContentPartPr/>
                <p14:nvPr/>
              </p14:nvContentPartPr>
              <p14:xfrm>
                <a:off x="5470573" y="1654253"/>
                <a:ext cx="239040" cy="242280"/>
              </p14:xfrm>
            </p:contentPart>
          </mc:Choice>
          <mc:Fallback xmlns="">
            <p:pic>
              <p:nvPicPr>
                <p:cNvPr id="40" name="Freihand 39">
                  <a:extLst>
                    <a:ext uri="{FF2B5EF4-FFF2-40B4-BE49-F238E27FC236}">
                      <a16:creationId xmlns:a16="http://schemas.microsoft.com/office/drawing/2014/main" id="{49246A2D-B58C-4972-9F6F-45BE8C23ECCB}"/>
                    </a:ext>
                  </a:extLst>
                </p:cNvPr>
                <p:cNvPicPr/>
                <p:nvPr/>
              </p:nvPicPr>
              <p:blipFill>
                <a:blip r:embed="rId40"/>
                <a:stretch>
                  <a:fillRect/>
                </a:stretch>
              </p:blipFill>
              <p:spPr>
                <a:xfrm>
                  <a:off x="5466253" y="1649933"/>
                  <a:ext cx="2476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1" name="Freihand 40">
                  <a:extLst>
                    <a:ext uri="{FF2B5EF4-FFF2-40B4-BE49-F238E27FC236}">
                      <a16:creationId xmlns:a16="http://schemas.microsoft.com/office/drawing/2014/main" id="{AF1F1480-31A1-45B0-B8B5-93D59A4F936D}"/>
                    </a:ext>
                  </a:extLst>
                </p14:cNvPr>
                <p14:cNvContentPartPr/>
                <p14:nvPr/>
              </p14:nvContentPartPr>
              <p14:xfrm>
                <a:off x="5682253" y="1705373"/>
                <a:ext cx="214560" cy="282240"/>
              </p14:xfrm>
            </p:contentPart>
          </mc:Choice>
          <mc:Fallback xmlns="">
            <p:pic>
              <p:nvPicPr>
                <p:cNvPr id="41" name="Freihand 40">
                  <a:extLst>
                    <a:ext uri="{FF2B5EF4-FFF2-40B4-BE49-F238E27FC236}">
                      <a16:creationId xmlns:a16="http://schemas.microsoft.com/office/drawing/2014/main" id="{AF1F1480-31A1-45B0-B8B5-93D59A4F936D}"/>
                    </a:ext>
                  </a:extLst>
                </p:cNvPr>
                <p:cNvPicPr/>
                <p:nvPr/>
              </p:nvPicPr>
              <p:blipFill>
                <a:blip r:embed="rId42"/>
                <a:stretch>
                  <a:fillRect/>
                </a:stretch>
              </p:blipFill>
              <p:spPr>
                <a:xfrm>
                  <a:off x="5677933" y="1701053"/>
                  <a:ext cx="2232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2" name="Freihand 41">
                  <a:extLst>
                    <a:ext uri="{FF2B5EF4-FFF2-40B4-BE49-F238E27FC236}">
                      <a16:creationId xmlns:a16="http://schemas.microsoft.com/office/drawing/2014/main" id="{1E14518D-499D-4FC8-94F1-C3C2393113EB}"/>
                    </a:ext>
                  </a:extLst>
                </p14:cNvPr>
                <p14:cNvContentPartPr/>
                <p14:nvPr/>
              </p14:nvContentPartPr>
              <p14:xfrm>
                <a:off x="6019933" y="1694933"/>
                <a:ext cx="207360" cy="115560"/>
              </p14:xfrm>
            </p:contentPart>
          </mc:Choice>
          <mc:Fallback xmlns="">
            <p:pic>
              <p:nvPicPr>
                <p:cNvPr id="42" name="Freihand 41">
                  <a:extLst>
                    <a:ext uri="{FF2B5EF4-FFF2-40B4-BE49-F238E27FC236}">
                      <a16:creationId xmlns:a16="http://schemas.microsoft.com/office/drawing/2014/main" id="{1E14518D-499D-4FC8-94F1-C3C2393113EB}"/>
                    </a:ext>
                  </a:extLst>
                </p:cNvPr>
                <p:cNvPicPr/>
                <p:nvPr/>
              </p:nvPicPr>
              <p:blipFill>
                <a:blip r:embed="rId44"/>
                <a:stretch>
                  <a:fillRect/>
                </a:stretch>
              </p:blipFill>
              <p:spPr>
                <a:xfrm>
                  <a:off x="6015613" y="1690613"/>
                  <a:ext cx="2160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3" name="Freihand 42">
                  <a:extLst>
                    <a:ext uri="{FF2B5EF4-FFF2-40B4-BE49-F238E27FC236}">
                      <a16:creationId xmlns:a16="http://schemas.microsoft.com/office/drawing/2014/main" id="{FA4C386F-AD8D-48D0-82D2-8A2601B04A7A}"/>
                    </a:ext>
                  </a:extLst>
                </p14:cNvPr>
                <p14:cNvContentPartPr/>
                <p14:nvPr/>
              </p14:nvContentPartPr>
              <p14:xfrm>
                <a:off x="6234133" y="1527173"/>
                <a:ext cx="324360" cy="216000"/>
              </p14:xfrm>
            </p:contentPart>
          </mc:Choice>
          <mc:Fallback xmlns="">
            <p:pic>
              <p:nvPicPr>
                <p:cNvPr id="43" name="Freihand 42">
                  <a:extLst>
                    <a:ext uri="{FF2B5EF4-FFF2-40B4-BE49-F238E27FC236}">
                      <a16:creationId xmlns:a16="http://schemas.microsoft.com/office/drawing/2014/main" id="{FA4C386F-AD8D-48D0-82D2-8A2601B04A7A}"/>
                    </a:ext>
                  </a:extLst>
                </p:cNvPr>
                <p:cNvPicPr/>
                <p:nvPr/>
              </p:nvPicPr>
              <p:blipFill>
                <a:blip r:embed="rId46"/>
                <a:stretch>
                  <a:fillRect/>
                </a:stretch>
              </p:blipFill>
              <p:spPr>
                <a:xfrm>
                  <a:off x="6229813" y="1522853"/>
                  <a:ext cx="3330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4" name="Freihand 43">
                  <a:extLst>
                    <a:ext uri="{FF2B5EF4-FFF2-40B4-BE49-F238E27FC236}">
                      <a16:creationId xmlns:a16="http://schemas.microsoft.com/office/drawing/2014/main" id="{F7F72469-2BD4-43FB-92E2-BA8E6605E8D1}"/>
                    </a:ext>
                  </a:extLst>
                </p14:cNvPr>
                <p14:cNvContentPartPr/>
                <p14:nvPr/>
              </p14:nvContentPartPr>
              <p14:xfrm>
                <a:off x="6607453" y="1477133"/>
                <a:ext cx="185040" cy="231120"/>
              </p14:xfrm>
            </p:contentPart>
          </mc:Choice>
          <mc:Fallback xmlns="">
            <p:pic>
              <p:nvPicPr>
                <p:cNvPr id="44" name="Freihand 43">
                  <a:extLst>
                    <a:ext uri="{FF2B5EF4-FFF2-40B4-BE49-F238E27FC236}">
                      <a16:creationId xmlns:a16="http://schemas.microsoft.com/office/drawing/2014/main" id="{F7F72469-2BD4-43FB-92E2-BA8E6605E8D1}"/>
                    </a:ext>
                  </a:extLst>
                </p:cNvPr>
                <p:cNvPicPr/>
                <p:nvPr/>
              </p:nvPicPr>
              <p:blipFill>
                <a:blip r:embed="rId48"/>
                <a:stretch>
                  <a:fillRect/>
                </a:stretch>
              </p:blipFill>
              <p:spPr>
                <a:xfrm>
                  <a:off x="6603133" y="1472813"/>
                  <a:ext cx="19368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5" name="Freihand 44">
                  <a:extLst>
                    <a:ext uri="{FF2B5EF4-FFF2-40B4-BE49-F238E27FC236}">
                      <a16:creationId xmlns:a16="http://schemas.microsoft.com/office/drawing/2014/main" id="{09BF49B4-2374-4669-B221-34C4FB1DDB44}"/>
                    </a:ext>
                  </a:extLst>
                </p14:cNvPr>
                <p14:cNvContentPartPr/>
                <p14:nvPr/>
              </p14:nvContentPartPr>
              <p14:xfrm>
                <a:off x="6813733" y="1572173"/>
                <a:ext cx="153720" cy="75600"/>
              </p14:xfrm>
            </p:contentPart>
          </mc:Choice>
          <mc:Fallback xmlns="">
            <p:pic>
              <p:nvPicPr>
                <p:cNvPr id="45" name="Freihand 44">
                  <a:extLst>
                    <a:ext uri="{FF2B5EF4-FFF2-40B4-BE49-F238E27FC236}">
                      <a16:creationId xmlns:a16="http://schemas.microsoft.com/office/drawing/2014/main" id="{09BF49B4-2374-4669-B221-34C4FB1DDB44}"/>
                    </a:ext>
                  </a:extLst>
                </p:cNvPr>
                <p:cNvPicPr/>
                <p:nvPr/>
              </p:nvPicPr>
              <p:blipFill>
                <a:blip r:embed="rId50"/>
                <a:stretch>
                  <a:fillRect/>
                </a:stretch>
              </p:blipFill>
              <p:spPr>
                <a:xfrm>
                  <a:off x="6809413" y="1567853"/>
                  <a:ext cx="1623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6" name="Freihand 45">
                  <a:extLst>
                    <a:ext uri="{FF2B5EF4-FFF2-40B4-BE49-F238E27FC236}">
                      <a16:creationId xmlns:a16="http://schemas.microsoft.com/office/drawing/2014/main" id="{67EB20B5-41D5-49D4-8F7F-E89018F4F402}"/>
                    </a:ext>
                  </a:extLst>
                </p14:cNvPr>
                <p14:cNvContentPartPr/>
                <p14:nvPr/>
              </p14:nvContentPartPr>
              <p14:xfrm>
                <a:off x="7002733" y="1514213"/>
                <a:ext cx="190080" cy="174240"/>
              </p14:xfrm>
            </p:contentPart>
          </mc:Choice>
          <mc:Fallback xmlns="">
            <p:pic>
              <p:nvPicPr>
                <p:cNvPr id="46" name="Freihand 45">
                  <a:extLst>
                    <a:ext uri="{FF2B5EF4-FFF2-40B4-BE49-F238E27FC236}">
                      <a16:creationId xmlns:a16="http://schemas.microsoft.com/office/drawing/2014/main" id="{67EB20B5-41D5-49D4-8F7F-E89018F4F402}"/>
                    </a:ext>
                  </a:extLst>
                </p:cNvPr>
                <p:cNvPicPr/>
                <p:nvPr/>
              </p:nvPicPr>
              <p:blipFill>
                <a:blip r:embed="rId52"/>
                <a:stretch>
                  <a:fillRect/>
                </a:stretch>
              </p:blipFill>
              <p:spPr>
                <a:xfrm>
                  <a:off x="6998413" y="1509893"/>
                  <a:ext cx="1987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8" name="Freihand 47">
                  <a:extLst>
                    <a:ext uri="{FF2B5EF4-FFF2-40B4-BE49-F238E27FC236}">
                      <a16:creationId xmlns:a16="http://schemas.microsoft.com/office/drawing/2014/main" id="{E8294970-B301-4494-9C55-4497F892FB62}"/>
                    </a:ext>
                  </a:extLst>
                </p14:cNvPr>
                <p14:cNvContentPartPr/>
                <p14:nvPr/>
              </p14:nvContentPartPr>
              <p14:xfrm>
                <a:off x="572773" y="2715893"/>
                <a:ext cx="3866760" cy="2383200"/>
              </p14:xfrm>
            </p:contentPart>
          </mc:Choice>
          <mc:Fallback xmlns="">
            <p:pic>
              <p:nvPicPr>
                <p:cNvPr id="48" name="Freihand 47">
                  <a:extLst>
                    <a:ext uri="{FF2B5EF4-FFF2-40B4-BE49-F238E27FC236}">
                      <a16:creationId xmlns:a16="http://schemas.microsoft.com/office/drawing/2014/main" id="{E8294970-B301-4494-9C55-4497F892FB62}"/>
                    </a:ext>
                  </a:extLst>
                </p:cNvPr>
                <p:cNvPicPr/>
                <p:nvPr/>
              </p:nvPicPr>
              <p:blipFill>
                <a:blip r:embed="rId54"/>
                <a:stretch>
                  <a:fillRect/>
                </a:stretch>
              </p:blipFill>
              <p:spPr>
                <a:xfrm>
                  <a:off x="568453" y="2711573"/>
                  <a:ext cx="3875400" cy="2391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9" name="Freihand 48">
                  <a:extLst>
                    <a:ext uri="{FF2B5EF4-FFF2-40B4-BE49-F238E27FC236}">
                      <a16:creationId xmlns:a16="http://schemas.microsoft.com/office/drawing/2014/main" id="{0C770FFB-01E9-49FB-BC8C-A59D943342AD}"/>
                    </a:ext>
                  </a:extLst>
                </p14:cNvPr>
                <p14:cNvContentPartPr/>
                <p14:nvPr/>
              </p14:nvContentPartPr>
              <p14:xfrm>
                <a:off x="1701013" y="4436693"/>
                <a:ext cx="378720" cy="286200"/>
              </p14:xfrm>
            </p:contentPart>
          </mc:Choice>
          <mc:Fallback xmlns="">
            <p:pic>
              <p:nvPicPr>
                <p:cNvPr id="49" name="Freihand 48">
                  <a:extLst>
                    <a:ext uri="{FF2B5EF4-FFF2-40B4-BE49-F238E27FC236}">
                      <a16:creationId xmlns:a16="http://schemas.microsoft.com/office/drawing/2014/main" id="{0C770FFB-01E9-49FB-BC8C-A59D943342AD}"/>
                    </a:ext>
                  </a:extLst>
                </p:cNvPr>
                <p:cNvPicPr/>
                <p:nvPr/>
              </p:nvPicPr>
              <p:blipFill>
                <a:blip r:embed="rId56"/>
                <a:stretch>
                  <a:fillRect/>
                </a:stretch>
              </p:blipFill>
              <p:spPr>
                <a:xfrm>
                  <a:off x="1696693" y="4432373"/>
                  <a:ext cx="38736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0" name="Freihand 49">
                  <a:extLst>
                    <a:ext uri="{FF2B5EF4-FFF2-40B4-BE49-F238E27FC236}">
                      <a16:creationId xmlns:a16="http://schemas.microsoft.com/office/drawing/2014/main" id="{3D394ACB-B561-4F32-9C1E-86A1AED71642}"/>
                    </a:ext>
                  </a:extLst>
                </p14:cNvPr>
                <p14:cNvContentPartPr/>
                <p14:nvPr/>
              </p14:nvContentPartPr>
              <p14:xfrm>
                <a:off x="1823053" y="4520573"/>
                <a:ext cx="339120" cy="240120"/>
              </p14:xfrm>
            </p:contentPart>
          </mc:Choice>
          <mc:Fallback xmlns="">
            <p:pic>
              <p:nvPicPr>
                <p:cNvPr id="50" name="Freihand 49">
                  <a:extLst>
                    <a:ext uri="{FF2B5EF4-FFF2-40B4-BE49-F238E27FC236}">
                      <a16:creationId xmlns:a16="http://schemas.microsoft.com/office/drawing/2014/main" id="{3D394ACB-B561-4F32-9C1E-86A1AED71642}"/>
                    </a:ext>
                  </a:extLst>
                </p:cNvPr>
                <p:cNvPicPr/>
                <p:nvPr/>
              </p:nvPicPr>
              <p:blipFill>
                <a:blip r:embed="rId58"/>
                <a:stretch>
                  <a:fillRect/>
                </a:stretch>
              </p:blipFill>
              <p:spPr>
                <a:xfrm>
                  <a:off x="1818733" y="4516253"/>
                  <a:ext cx="3477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1" name="Freihand 50">
                  <a:extLst>
                    <a:ext uri="{FF2B5EF4-FFF2-40B4-BE49-F238E27FC236}">
                      <a16:creationId xmlns:a16="http://schemas.microsoft.com/office/drawing/2014/main" id="{ECBA4A2F-3973-4BBC-B9A5-7D306A0789EE}"/>
                    </a:ext>
                  </a:extLst>
                </p14:cNvPr>
                <p14:cNvContentPartPr/>
                <p14:nvPr/>
              </p14:nvContentPartPr>
              <p14:xfrm>
                <a:off x="870493" y="4165253"/>
                <a:ext cx="135360" cy="191160"/>
              </p14:xfrm>
            </p:contentPart>
          </mc:Choice>
          <mc:Fallback xmlns="">
            <p:pic>
              <p:nvPicPr>
                <p:cNvPr id="51" name="Freihand 50">
                  <a:extLst>
                    <a:ext uri="{FF2B5EF4-FFF2-40B4-BE49-F238E27FC236}">
                      <a16:creationId xmlns:a16="http://schemas.microsoft.com/office/drawing/2014/main" id="{ECBA4A2F-3973-4BBC-B9A5-7D306A0789EE}"/>
                    </a:ext>
                  </a:extLst>
                </p:cNvPr>
                <p:cNvPicPr/>
                <p:nvPr/>
              </p:nvPicPr>
              <p:blipFill>
                <a:blip r:embed="rId60"/>
                <a:stretch>
                  <a:fillRect/>
                </a:stretch>
              </p:blipFill>
              <p:spPr>
                <a:xfrm>
                  <a:off x="866173" y="4160933"/>
                  <a:ext cx="1440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2" name="Freihand 51">
                  <a:extLst>
                    <a:ext uri="{FF2B5EF4-FFF2-40B4-BE49-F238E27FC236}">
                      <a16:creationId xmlns:a16="http://schemas.microsoft.com/office/drawing/2014/main" id="{E3AE6B4E-4DDE-44AC-911F-5E6A559BE2DE}"/>
                    </a:ext>
                  </a:extLst>
                </p14:cNvPr>
                <p14:cNvContentPartPr/>
                <p14:nvPr/>
              </p14:nvContentPartPr>
              <p14:xfrm>
                <a:off x="970213" y="4280093"/>
                <a:ext cx="91440" cy="53640"/>
              </p14:xfrm>
            </p:contentPart>
          </mc:Choice>
          <mc:Fallback xmlns="">
            <p:pic>
              <p:nvPicPr>
                <p:cNvPr id="52" name="Freihand 51">
                  <a:extLst>
                    <a:ext uri="{FF2B5EF4-FFF2-40B4-BE49-F238E27FC236}">
                      <a16:creationId xmlns:a16="http://schemas.microsoft.com/office/drawing/2014/main" id="{E3AE6B4E-4DDE-44AC-911F-5E6A559BE2DE}"/>
                    </a:ext>
                  </a:extLst>
                </p:cNvPr>
                <p:cNvPicPr/>
                <p:nvPr/>
              </p:nvPicPr>
              <p:blipFill>
                <a:blip r:embed="rId62"/>
                <a:stretch>
                  <a:fillRect/>
                </a:stretch>
              </p:blipFill>
              <p:spPr>
                <a:xfrm>
                  <a:off x="965893" y="4275773"/>
                  <a:ext cx="1000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3" name="Freihand 52">
                  <a:extLst>
                    <a:ext uri="{FF2B5EF4-FFF2-40B4-BE49-F238E27FC236}">
                      <a16:creationId xmlns:a16="http://schemas.microsoft.com/office/drawing/2014/main" id="{6D2B06C5-048A-4521-8095-62B5F44773AD}"/>
                    </a:ext>
                  </a:extLst>
                </p14:cNvPr>
                <p14:cNvContentPartPr/>
                <p14:nvPr/>
              </p14:nvContentPartPr>
              <p14:xfrm>
                <a:off x="1053013" y="4214573"/>
                <a:ext cx="99360" cy="91440"/>
              </p14:xfrm>
            </p:contentPart>
          </mc:Choice>
          <mc:Fallback xmlns="">
            <p:pic>
              <p:nvPicPr>
                <p:cNvPr id="53" name="Freihand 52">
                  <a:extLst>
                    <a:ext uri="{FF2B5EF4-FFF2-40B4-BE49-F238E27FC236}">
                      <a16:creationId xmlns:a16="http://schemas.microsoft.com/office/drawing/2014/main" id="{6D2B06C5-048A-4521-8095-62B5F44773AD}"/>
                    </a:ext>
                  </a:extLst>
                </p:cNvPr>
                <p:cNvPicPr/>
                <p:nvPr/>
              </p:nvPicPr>
              <p:blipFill>
                <a:blip r:embed="rId64"/>
                <a:stretch>
                  <a:fillRect/>
                </a:stretch>
              </p:blipFill>
              <p:spPr>
                <a:xfrm>
                  <a:off x="1048693" y="4210253"/>
                  <a:ext cx="108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5" name="Freihand 54">
                  <a:extLst>
                    <a:ext uri="{FF2B5EF4-FFF2-40B4-BE49-F238E27FC236}">
                      <a16:creationId xmlns:a16="http://schemas.microsoft.com/office/drawing/2014/main" id="{BB01B973-98A7-48FD-BC91-1A5622D2BFA1}"/>
                    </a:ext>
                  </a:extLst>
                </p14:cNvPr>
                <p14:cNvContentPartPr/>
                <p14:nvPr/>
              </p14:nvContentPartPr>
              <p14:xfrm>
                <a:off x="1050133" y="4196573"/>
                <a:ext cx="144360" cy="101520"/>
              </p14:xfrm>
            </p:contentPart>
          </mc:Choice>
          <mc:Fallback xmlns="">
            <p:pic>
              <p:nvPicPr>
                <p:cNvPr id="55" name="Freihand 54">
                  <a:extLst>
                    <a:ext uri="{FF2B5EF4-FFF2-40B4-BE49-F238E27FC236}">
                      <a16:creationId xmlns:a16="http://schemas.microsoft.com/office/drawing/2014/main" id="{BB01B973-98A7-48FD-BC91-1A5622D2BFA1}"/>
                    </a:ext>
                  </a:extLst>
                </p:cNvPr>
                <p:cNvPicPr/>
                <p:nvPr/>
              </p:nvPicPr>
              <p:blipFill>
                <a:blip r:embed="rId66"/>
                <a:stretch>
                  <a:fillRect/>
                </a:stretch>
              </p:blipFill>
              <p:spPr>
                <a:xfrm>
                  <a:off x="1045813" y="4192253"/>
                  <a:ext cx="1530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6" name="Freihand 55">
                  <a:extLst>
                    <a:ext uri="{FF2B5EF4-FFF2-40B4-BE49-F238E27FC236}">
                      <a16:creationId xmlns:a16="http://schemas.microsoft.com/office/drawing/2014/main" id="{515BC70B-4565-41FF-BC0C-F7BF740F9EC6}"/>
                    </a:ext>
                  </a:extLst>
                </p14:cNvPr>
                <p14:cNvContentPartPr/>
                <p14:nvPr/>
              </p14:nvContentPartPr>
              <p14:xfrm>
                <a:off x="1173253" y="4046453"/>
                <a:ext cx="166680" cy="145440"/>
              </p14:xfrm>
            </p:contentPart>
          </mc:Choice>
          <mc:Fallback xmlns="">
            <p:pic>
              <p:nvPicPr>
                <p:cNvPr id="56" name="Freihand 55">
                  <a:extLst>
                    <a:ext uri="{FF2B5EF4-FFF2-40B4-BE49-F238E27FC236}">
                      <a16:creationId xmlns:a16="http://schemas.microsoft.com/office/drawing/2014/main" id="{515BC70B-4565-41FF-BC0C-F7BF740F9EC6}"/>
                    </a:ext>
                  </a:extLst>
                </p:cNvPr>
                <p:cNvPicPr/>
                <p:nvPr/>
              </p:nvPicPr>
              <p:blipFill>
                <a:blip r:embed="rId68"/>
                <a:stretch>
                  <a:fillRect/>
                </a:stretch>
              </p:blipFill>
              <p:spPr>
                <a:xfrm>
                  <a:off x="1168933" y="4042133"/>
                  <a:ext cx="1753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7" name="Freihand 56">
                  <a:extLst>
                    <a:ext uri="{FF2B5EF4-FFF2-40B4-BE49-F238E27FC236}">
                      <a16:creationId xmlns:a16="http://schemas.microsoft.com/office/drawing/2014/main" id="{5286354E-7717-4D40-A0E9-3E373533CE48}"/>
                    </a:ext>
                  </a:extLst>
                </p14:cNvPr>
                <p14:cNvContentPartPr/>
                <p14:nvPr/>
              </p14:nvContentPartPr>
              <p14:xfrm>
                <a:off x="1125733" y="4088213"/>
                <a:ext cx="122400" cy="13680"/>
              </p14:xfrm>
            </p:contentPart>
          </mc:Choice>
          <mc:Fallback xmlns="">
            <p:pic>
              <p:nvPicPr>
                <p:cNvPr id="57" name="Freihand 56">
                  <a:extLst>
                    <a:ext uri="{FF2B5EF4-FFF2-40B4-BE49-F238E27FC236}">
                      <a16:creationId xmlns:a16="http://schemas.microsoft.com/office/drawing/2014/main" id="{5286354E-7717-4D40-A0E9-3E373533CE48}"/>
                    </a:ext>
                  </a:extLst>
                </p:cNvPr>
                <p:cNvPicPr/>
                <p:nvPr/>
              </p:nvPicPr>
              <p:blipFill>
                <a:blip r:embed="rId70"/>
                <a:stretch>
                  <a:fillRect/>
                </a:stretch>
              </p:blipFill>
              <p:spPr>
                <a:xfrm>
                  <a:off x="1121413" y="4083893"/>
                  <a:ext cx="1310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8" name="Freihand 57">
                  <a:extLst>
                    <a:ext uri="{FF2B5EF4-FFF2-40B4-BE49-F238E27FC236}">
                      <a16:creationId xmlns:a16="http://schemas.microsoft.com/office/drawing/2014/main" id="{045040B9-9ED0-49AA-89E3-8725D677FC94}"/>
                    </a:ext>
                  </a:extLst>
                </p14:cNvPr>
                <p14:cNvContentPartPr/>
                <p14:nvPr/>
              </p14:nvContentPartPr>
              <p14:xfrm>
                <a:off x="1329853" y="4042133"/>
                <a:ext cx="74880" cy="76320"/>
              </p14:xfrm>
            </p:contentPart>
          </mc:Choice>
          <mc:Fallback xmlns="">
            <p:pic>
              <p:nvPicPr>
                <p:cNvPr id="58" name="Freihand 57">
                  <a:extLst>
                    <a:ext uri="{FF2B5EF4-FFF2-40B4-BE49-F238E27FC236}">
                      <a16:creationId xmlns:a16="http://schemas.microsoft.com/office/drawing/2014/main" id="{045040B9-9ED0-49AA-89E3-8725D677FC94}"/>
                    </a:ext>
                  </a:extLst>
                </p:cNvPr>
                <p:cNvPicPr/>
                <p:nvPr/>
              </p:nvPicPr>
              <p:blipFill>
                <a:blip r:embed="rId72"/>
                <a:stretch>
                  <a:fillRect/>
                </a:stretch>
              </p:blipFill>
              <p:spPr>
                <a:xfrm>
                  <a:off x="1325533" y="4037813"/>
                  <a:ext cx="835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9" name="Freihand 58">
                  <a:extLst>
                    <a:ext uri="{FF2B5EF4-FFF2-40B4-BE49-F238E27FC236}">
                      <a16:creationId xmlns:a16="http://schemas.microsoft.com/office/drawing/2014/main" id="{6700DD80-54BC-4BBD-BDE6-6831B9C9A445}"/>
                    </a:ext>
                  </a:extLst>
                </p14:cNvPr>
                <p14:cNvContentPartPr/>
                <p14:nvPr/>
              </p14:nvContentPartPr>
              <p14:xfrm>
                <a:off x="1405093" y="3891653"/>
                <a:ext cx="156600" cy="207360"/>
              </p14:xfrm>
            </p:contentPart>
          </mc:Choice>
          <mc:Fallback xmlns="">
            <p:pic>
              <p:nvPicPr>
                <p:cNvPr id="59" name="Freihand 58">
                  <a:extLst>
                    <a:ext uri="{FF2B5EF4-FFF2-40B4-BE49-F238E27FC236}">
                      <a16:creationId xmlns:a16="http://schemas.microsoft.com/office/drawing/2014/main" id="{6700DD80-54BC-4BBD-BDE6-6831B9C9A445}"/>
                    </a:ext>
                  </a:extLst>
                </p:cNvPr>
                <p:cNvPicPr/>
                <p:nvPr/>
              </p:nvPicPr>
              <p:blipFill>
                <a:blip r:embed="rId74"/>
                <a:stretch>
                  <a:fillRect/>
                </a:stretch>
              </p:blipFill>
              <p:spPr>
                <a:xfrm>
                  <a:off x="1400773" y="3887333"/>
                  <a:ext cx="1652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0" name="Freihand 59">
                  <a:extLst>
                    <a:ext uri="{FF2B5EF4-FFF2-40B4-BE49-F238E27FC236}">
                      <a16:creationId xmlns:a16="http://schemas.microsoft.com/office/drawing/2014/main" id="{CB54367E-7BBD-47C2-9525-C4281495BE7F}"/>
                    </a:ext>
                  </a:extLst>
                </p14:cNvPr>
                <p14:cNvContentPartPr/>
                <p14:nvPr/>
              </p14:nvContentPartPr>
              <p14:xfrm>
                <a:off x="1593733" y="3911813"/>
                <a:ext cx="45720" cy="23040"/>
              </p14:xfrm>
            </p:contentPart>
          </mc:Choice>
          <mc:Fallback xmlns="">
            <p:pic>
              <p:nvPicPr>
                <p:cNvPr id="60" name="Freihand 59">
                  <a:extLst>
                    <a:ext uri="{FF2B5EF4-FFF2-40B4-BE49-F238E27FC236}">
                      <a16:creationId xmlns:a16="http://schemas.microsoft.com/office/drawing/2014/main" id="{CB54367E-7BBD-47C2-9525-C4281495BE7F}"/>
                    </a:ext>
                  </a:extLst>
                </p:cNvPr>
                <p:cNvPicPr/>
                <p:nvPr/>
              </p:nvPicPr>
              <p:blipFill>
                <a:blip r:embed="rId76"/>
                <a:stretch>
                  <a:fillRect/>
                </a:stretch>
              </p:blipFill>
              <p:spPr>
                <a:xfrm>
                  <a:off x="1589413" y="3907493"/>
                  <a:ext cx="543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1" name="Freihand 60">
                  <a:extLst>
                    <a:ext uri="{FF2B5EF4-FFF2-40B4-BE49-F238E27FC236}">
                      <a16:creationId xmlns:a16="http://schemas.microsoft.com/office/drawing/2014/main" id="{7922E752-1FF8-499A-A639-4DCED7B754B7}"/>
                    </a:ext>
                  </a:extLst>
                </p14:cNvPr>
                <p14:cNvContentPartPr/>
                <p14:nvPr/>
              </p14:nvContentPartPr>
              <p14:xfrm>
                <a:off x="1038613" y="4302773"/>
                <a:ext cx="155880" cy="227880"/>
              </p14:xfrm>
            </p:contentPart>
          </mc:Choice>
          <mc:Fallback xmlns="">
            <p:pic>
              <p:nvPicPr>
                <p:cNvPr id="61" name="Freihand 60">
                  <a:extLst>
                    <a:ext uri="{FF2B5EF4-FFF2-40B4-BE49-F238E27FC236}">
                      <a16:creationId xmlns:a16="http://schemas.microsoft.com/office/drawing/2014/main" id="{7922E752-1FF8-499A-A639-4DCED7B754B7}"/>
                    </a:ext>
                  </a:extLst>
                </p:cNvPr>
                <p:cNvPicPr/>
                <p:nvPr/>
              </p:nvPicPr>
              <p:blipFill>
                <a:blip r:embed="rId78"/>
                <a:stretch>
                  <a:fillRect/>
                </a:stretch>
              </p:blipFill>
              <p:spPr>
                <a:xfrm>
                  <a:off x="1034293" y="4298453"/>
                  <a:ext cx="1645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2" name="Freihand 61">
                  <a:extLst>
                    <a:ext uri="{FF2B5EF4-FFF2-40B4-BE49-F238E27FC236}">
                      <a16:creationId xmlns:a16="http://schemas.microsoft.com/office/drawing/2014/main" id="{C4B8A875-C2E0-4E93-80AC-95319A257395}"/>
                    </a:ext>
                  </a:extLst>
                </p14:cNvPr>
                <p14:cNvContentPartPr/>
                <p14:nvPr/>
              </p14:nvContentPartPr>
              <p14:xfrm>
                <a:off x="1164973" y="4178933"/>
                <a:ext cx="442800" cy="313200"/>
              </p14:xfrm>
            </p:contentPart>
          </mc:Choice>
          <mc:Fallback xmlns="">
            <p:pic>
              <p:nvPicPr>
                <p:cNvPr id="62" name="Freihand 61">
                  <a:extLst>
                    <a:ext uri="{FF2B5EF4-FFF2-40B4-BE49-F238E27FC236}">
                      <a16:creationId xmlns:a16="http://schemas.microsoft.com/office/drawing/2014/main" id="{C4B8A875-C2E0-4E93-80AC-95319A257395}"/>
                    </a:ext>
                  </a:extLst>
                </p:cNvPr>
                <p:cNvPicPr/>
                <p:nvPr/>
              </p:nvPicPr>
              <p:blipFill>
                <a:blip r:embed="rId80"/>
                <a:stretch>
                  <a:fillRect/>
                </a:stretch>
              </p:blipFill>
              <p:spPr>
                <a:xfrm>
                  <a:off x="1160653" y="4174613"/>
                  <a:ext cx="45144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7" name="Freihand 66">
                  <a:extLst>
                    <a:ext uri="{FF2B5EF4-FFF2-40B4-BE49-F238E27FC236}">
                      <a16:creationId xmlns:a16="http://schemas.microsoft.com/office/drawing/2014/main" id="{17D2914C-2B1A-4319-B133-806822C09042}"/>
                    </a:ext>
                  </a:extLst>
                </p14:cNvPr>
                <p14:cNvContentPartPr/>
                <p14:nvPr/>
              </p14:nvContentPartPr>
              <p14:xfrm>
                <a:off x="3545653" y="3797693"/>
                <a:ext cx="106200" cy="125280"/>
              </p14:xfrm>
            </p:contentPart>
          </mc:Choice>
          <mc:Fallback xmlns="">
            <p:pic>
              <p:nvPicPr>
                <p:cNvPr id="67" name="Freihand 66">
                  <a:extLst>
                    <a:ext uri="{FF2B5EF4-FFF2-40B4-BE49-F238E27FC236}">
                      <a16:creationId xmlns:a16="http://schemas.microsoft.com/office/drawing/2014/main" id="{17D2914C-2B1A-4319-B133-806822C09042}"/>
                    </a:ext>
                  </a:extLst>
                </p:cNvPr>
                <p:cNvPicPr/>
                <p:nvPr/>
              </p:nvPicPr>
              <p:blipFill>
                <a:blip r:embed="rId82"/>
                <a:stretch>
                  <a:fillRect/>
                </a:stretch>
              </p:blipFill>
              <p:spPr>
                <a:xfrm>
                  <a:off x="3541333" y="3793373"/>
                  <a:ext cx="1148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8" name="Freihand 67">
                  <a:extLst>
                    <a:ext uri="{FF2B5EF4-FFF2-40B4-BE49-F238E27FC236}">
                      <a16:creationId xmlns:a16="http://schemas.microsoft.com/office/drawing/2014/main" id="{6237EF9C-F799-4C98-8B1B-3CFBDA38D4EB}"/>
                    </a:ext>
                  </a:extLst>
                </p14:cNvPr>
                <p14:cNvContentPartPr/>
                <p14:nvPr/>
              </p14:nvContentPartPr>
              <p14:xfrm>
                <a:off x="3717373" y="3344453"/>
                <a:ext cx="2777400" cy="473760"/>
              </p14:xfrm>
            </p:contentPart>
          </mc:Choice>
          <mc:Fallback xmlns="">
            <p:pic>
              <p:nvPicPr>
                <p:cNvPr id="68" name="Freihand 67">
                  <a:extLst>
                    <a:ext uri="{FF2B5EF4-FFF2-40B4-BE49-F238E27FC236}">
                      <a16:creationId xmlns:a16="http://schemas.microsoft.com/office/drawing/2014/main" id="{6237EF9C-F799-4C98-8B1B-3CFBDA38D4EB}"/>
                    </a:ext>
                  </a:extLst>
                </p:cNvPr>
                <p:cNvPicPr/>
                <p:nvPr/>
              </p:nvPicPr>
              <p:blipFill>
                <a:blip r:embed="rId84"/>
                <a:stretch>
                  <a:fillRect/>
                </a:stretch>
              </p:blipFill>
              <p:spPr>
                <a:xfrm>
                  <a:off x="3713053" y="3340133"/>
                  <a:ext cx="278604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9" name="Freihand 68">
                  <a:extLst>
                    <a:ext uri="{FF2B5EF4-FFF2-40B4-BE49-F238E27FC236}">
                      <a16:creationId xmlns:a16="http://schemas.microsoft.com/office/drawing/2014/main" id="{EE936E39-0AFB-494E-A019-5D4C1F19DB1E}"/>
                    </a:ext>
                  </a:extLst>
                </p14:cNvPr>
                <p14:cNvContentPartPr/>
                <p14:nvPr/>
              </p14:nvContentPartPr>
              <p14:xfrm>
                <a:off x="3604333" y="3609413"/>
                <a:ext cx="528120" cy="267120"/>
              </p14:xfrm>
            </p:contentPart>
          </mc:Choice>
          <mc:Fallback xmlns="">
            <p:pic>
              <p:nvPicPr>
                <p:cNvPr id="69" name="Freihand 68">
                  <a:extLst>
                    <a:ext uri="{FF2B5EF4-FFF2-40B4-BE49-F238E27FC236}">
                      <a16:creationId xmlns:a16="http://schemas.microsoft.com/office/drawing/2014/main" id="{EE936E39-0AFB-494E-A019-5D4C1F19DB1E}"/>
                    </a:ext>
                  </a:extLst>
                </p:cNvPr>
                <p:cNvPicPr/>
                <p:nvPr/>
              </p:nvPicPr>
              <p:blipFill>
                <a:blip r:embed="rId86"/>
                <a:stretch>
                  <a:fillRect/>
                </a:stretch>
              </p:blipFill>
              <p:spPr>
                <a:xfrm>
                  <a:off x="3600013" y="3605093"/>
                  <a:ext cx="53676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0" name="Freihand 69">
                  <a:extLst>
                    <a:ext uri="{FF2B5EF4-FFF2-40B4-BE49-F238E27FC236}">
                      <a16:creationId xmlns:a16="http://schemas.microsoft.com/office/drawing/2014/main" id="{A9C8CD8E-E920-407C-81B6-0532D74ABCA4}"/>
                    </a:ext>
                  </a:extLst>
                </p14:cNvPr>
                <p14:cNvContentPartPr/>
                <p14:nvPr/>
              </p14:nvContentPartPr>
              <p14:xfrm>
                <a:off x="6664693" y="3213053"/>
                <a:ext cx="430200" cy="183960"/>
              </p14:xfrm>
            </p:contentPart>
          </mc:Choice>
          <mc:Fallback xmlns="">
            <p:pic>
              <p:nvPicPr>
                <p:cNvPr id="70" name="Freihand 69">
                  <a:extLst>
                    <a:ext uri="{FF2B5EF4-FFF2-40B4-BE49-F238E27FC236}">
                      <a16:creationId xmlns:a16="http://schemas.microsoft.com/office/drawing/2014/main" id="{A9C8CD8E-E920-407C-81B6-0532D74ABCA4}"/>
                    </a:ext>
                  </a:extLst>
                </p:cNvPr>
                <p:cNvPicPr/>
                <p:nvPr/>
              </p:nvPicPr>
              <p:blipFill>
                <a:blip r:embed="rId88"/>
                <a:stretch>
                  <a:fillRect/>
                </a:stretch>
              </p:blipFill>
              <p:spPr>
                <a:xfrm>
                  <a:off x="6660373" y="3208733"/>
                  <a:ext cx="4388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1" name="Freihand 70">
                  <a:extLst>
                    <a:ext uri="{FF2B5EF4-FFF2-40B4-BE49-F238E27FC236}">
                      <a16:creationId xmlns:a16="http://schemas.microsoft.com/office/drawing/2014/main" id="{F3A11916-FBAD-49A3-9B0D-A1801F7F04FD}"/>
                    </a:ext>
                  </a:extLst>
                </p14:cNvPr>
                <p14:cNvContentPartPr/>
                <p14:nvPr/>
              </p14:nvContentPartPr>
              <p14:xfrm>
                <a:off x="6989413" y="3169133"/>
                <a:ext cx="52560" cy="15840"/>
              </p14:xfrm>
            </p:contentPart>
          </mc:Choice>
          <mc:Fallback xmlns="">
            <p:pic>
              <p:nvPicPr>
                <p:cNvPr id="71" name="Freihand 70">
                  <a:extLst>
                    <a:ext uri="{FF2B5EF4-FFF2-40B4-BE49-F238E27FC236}">
                      <a16:creationId xmlns:a16="http://schemas.microsoft.com/office/drawing/2014/main" id="{F3A11916-FBAD-49A3-9B0D-A1801F7F04FD}"/>
                    </a:ext>
                  </a:extLst>
                </p:cNvPr>
                <p:cNvPicPr/>
                <p:nvPr/>
              </p:nvPicPr>
              <p:blipFill>
                <a:blip r:embed="rId90"/>
                <a:stretch>
                  <a:fillRect/>
                </a:stretch>
              </p:blipFill>
              <p:spPr>
                <a:xfrm>
                  <a:off x="6985093" y="3164813"/>
                  <a:ext cx="612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2" name="Freihand 71">
                  <a:extLst>
                    <a:ext uri="{FF2B5EF4-FFF2-40B4-BE49-F238E27FC236}">
                      <a16:creationId xmlns:a16="http://schemas.microsoft.com/office/drawing/2014/main" id="{F7D782E4-B8B8-4AC2-B280-2014C39BB9AE}"/>
                    </a:ext>
                  </a:extLst>
                </p14:cNvPr>
                <p14:cNvContentPartPr/>
                <p14:nvPr/>
              </p14:nvContentPartPr>
              <p14:xfrm>
                <a:off x="7262653" y="3073013"/>
                <a:ext cx="176760" cy="242640"/>
              </p14:xfrm>
            </p:contentPart>
          </mc:Choice>
          <mc:Fallback xmlns="">
            <p:pic>
              <p:nvPicPr>
                <p:cNvPr id="72" name="Freihand 71">
                  <a:extLst>
                    <a:ext uri="{FF2B5EF4-FFF2-40B4-BE49-F238E27FC236}">
                      <a16:creationId xmlns:a16="http://schemas.microsoft.com/office/drawing/2014/main" id="{F7D782E4-B8B8-4AC2-B280-2014C39BB9AE}"/>
                    </a:ext>
                  </a:extLst>
                </p:cNvPr>
                <p:cNvPicPr/>
                <p:nvPr/>
              </p:nvPicPr>
              <p:blipFill>
                <a:blip r:embed="rId92"/>
                <a:stretch>
                  <a:fillRect/>
                </a:stretch>
              </p:blipFill>
              <p:spPr>
                <a:xfrm>
                  <a:off x="7258333" y="3068693"/>
                  <a:ext cx="1854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3" name="Freihand 72">
                  <a:extLst>
                    <a:ext uri="{FF2B5EF4-FFF2-40B4-BE49-F238E27FC236}">
                      <a16:creationId xmlns:a16="http://schemas.microsoft.com/office/drawing/2014/main" id="{7F300E71-04BC-4378-9BB2-5355AEDB6D93}"/>
                    </a:ext>
                  </a:extLst>
                </p14:cNvPr>
                <p14:cNvContentPartPr/>
                <p14:nvPr/>
              </p14:nvContentPartPr>
              <p14:xfrm>
                <a:off x="7397653" y="3172013"/>
                <a:ext cx="193320" cy="114480"/>
              </p14:xfrm>
            </p:contentPart>
          </mc:Choice>
          <mc:Fallback xmlns="">
            <p:pic>
              <p:nvPicPr>
                <p:cNvPr id="73" name="Freihand 72">
                  <a:extLst>
                    <a:ext uri="{FF2B5EF4-FFF2-40B4-BE49-F238E27FC236}">
                      <a16:creationId xmlns:a16="http://schemas.microsoft.com/office/drawing/2014/main" id="{7F300E71-04BC-4378-9BB2-5355AEDB6D93}"/>
                    </a:ext>
                  </a:extLst>
                </p:cNvPr>
                <p:cNvPicPr/>
                <p:nvPr/>
              </p:nvPicPr>
              <p:blipFill>
                <a:blip r:embed="rId94"/>
                <a:stretch>
                  <a:fillRect/>
                </a:stretch>
              </p:blipFill>
              <p:spPr>
                <a:xfrm>
                  <a:off x="7393333" y="3167693"/>
                  <a:ext cx="2019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4" name="Freihand 73">
                  <a:extLst>
                    <a:ext uri="{FF2B5EF4-FFF2-40B4-BE49-F238E27FC236}">
                      <a16:creationId xmlns:a16="http://schemas.microsoft.com/office/drawing/2014/main" id="{7F2976C4-FB9F-40D8-8264-6406571BB823}"/>
                    </a:ext>
                  </a:extLst>
                </p14:cNvPr>
                <p14:cNvContentPartPr/>
                <p14:nvPr/>
              </p14:nvContentPartPr>
              <p14:xfrm>
                <a:off x="7583413" y="3088133"/>
                <a:ext cx="285120" cy="194760"/>
              </p14:xfrm>
            </p:contentPart>
          </mc:Choice>
          <mc:Fallback xmlns="">
            <p:pic>
              <p:nvPicPr>
                <p:cNvPr id="74" name="Freihand 73">
                  <a:extLst>
                    <a:ext uri="{FF2B5EF4-FFF2-40B4-BE49-F238E27FC236}">
                      <a16:creationId xmlns:a16="http://schemas.microsoft.com/office/drawing/2014/main" id="{7F2976C4-FB9F-40D8-8264-6406571BB823}"/>
                    </a:ext>
                  </a:extLst>
                </p:cNvPr>
                <p:cNvPicPr/>
                <p:nvPr/>
              </p:nvPicPr>
              <p:blipFill>
                <a:blip r:embed="rId96"/>
                <a:stretch>
                  <a:fillRect/>
                </a:stretch>
              </p:blipFill>
              <p:spPr>
                <a:xfrm>
                  <a:off x="7579093" y="3083813"/>
                  <a:ext cx="2937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5" name="Freihand 74">
                  <a:extLst>
                    <a:ext uri="{FF2B5EF4-FFF2-40B4-BE49-F238E27FC236}">
                      <a16:creationId xmlns:a16="http://schemas.microsoft.com/office/drawing/2014/main" id="{3B04209C-BE77-411F-A4EC-42292595AD72}"/>
                    </a:ext>
                  </a:extLst>
                </p14:cNvPr>
                <p14:cNvContentPartPr/>
                <p14:nvPr/>
              </p14:nvContentPartPr>
              <p14:xfrm>
                <a:off x="7834693" y="3063653"/>
                <a:ext cx="11160" cy="27720"/>
              </p14:xfrm>
            </p:contentPart>
          </mc:Choice>
          <mc:Fallback xmlns="">
            <p:pic>
              <p:nvPicPr>
                <p:cNvPr id="75" name="Freihand 74">
                  <a:extLst>
                    <a:ext uri="{FF2B5EF4-FFF2-40B4-BE49-F238E27FC236}">
                      <a16:creationId xmlns:a16="http://schemas.microsoft.com/office/drawing/2014/main" id="{3B04209C-BE77-411F-A4EC-42292595AD72}"/>
                    </a:ext>
                  </a:extLst>
                </p:cNvPr>
                <p:cNvPicPr/>
                <p:nvPr/>
              </p:nvPicPr>
              <p:blipFill>
                <a:blip r:embed="rId98"/>
                <a:stretch>
                  <a:fillRect/>
                </a:stretch>
              </p:blipFill>
              <p:spPr>
                <a:xfrm>
                  <a:off x="7830373" y="3059333"/>
                  <a:ext cx="198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6" name="Freihand 75">
                  <a:extLst>
                    <a:ext uri="{FF2B5EF4-FFF2-40B4-BE49-F238E27FC236}">
                      <a16:creationId xmlns:a16="http://schemas.microsoft.com/office/drawing/2014/main" id="{2D26E954-9B80-438A-92BB-8B239671193A}"/>
                    </a:ext>
                  </a:extLst>
                </p14:cNvPr>
                <p14:cNvContentPartPr/>
                <p14:nvPr/>
              </p14:nvContentPartPr>
              <p14:xfrm>
                <a:off x="7869253" y="2981573"/>
                <a:ext cx="521640" cy="372240"/>
              </p14:xfrm>
            </p:contentPart>
          </mc:Choice>
          <mc:Fallback xmlns="">
            <p:pic>
              <p:nvPicPr>
                <p:cNvPr id="76" name="Freihand 75">
                  <a:extLst>
                    <a:ext uri="{FF2B5EF4-FFF2-40B4-BE49-F238E27FC236}">
                      <a16:creationId xmlns:a16="http://schemas.microsoft.com/office/drawing/2014/main" id="{2D26E954-9B80-438A-92BB-8B239671193A}"/>
                    </a:ext>
                  </a:extLst>
                </p:cNvPr>
                <p:cNvPicPr/>
                <p:nvPr/>
              </p:nvPicPr>
              <p:blipFill>
                <a:blip r:embed="rId100"/>
                <a:stretch>
                  <a:fillRect/>
                </a:stretch>
              </p:blipFill>
              <p:spPr>
                <a:xfrm>
                  <a:off x="7864933" y="2977253"/>
                  <a:ext cx="53028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8" name="Freihand 77">
                  <a:extLst>
                    <a:ext uri="{FF2B5EF4-FFF2-40B4-BE49-F238E27FC236}">
                      <a16:creationId xmlns:a16="http://schemas.microsoft.com/office/drawing/2014/main" id="{415D81CF-77C8-493A-BBCC-64110D6ED05E}"/>
                    </a:ext>
                  </a:extLst>
                </p14:cNvPr>
                <p14:cNvContentPartPr/>
                <p14:nvPr/>
              </p14:nvContentPartPr>
              <p14:xfrm>
                <a:off x="8528773" y="3046013"/>
                <a:ext cx="438120" cy="133560"/>
              </p14:xfrm>
            </p:contentPart>
          </mc:Choice>
          <mc:Fallback xmlns="">
            <p:pic>
              <p:nvPicPr>
                <p:cNvPr id="78" name="Freihand 77">
                  <a:extLst>
                    <a:ext uri="{FF2B5EF4-FFF2-40B4-BE49-F238E27FC236}">
                      <a16:creationId xmlns:a16="http://schemas.microsoft.com/office/drawing/2014/main" id="{415D81CF-77C8-493A-BBCC-64110D6ED05E}"/>
                    </a:ext>
                  </a:extLst>
                </p:cNvPr>
                <p:cNvPicPr/>
                <p:nvPr/>
              </p:nvPicPr>
              <p:blipFill>
                <a:blip r:embed="rId102"/>
                <a:stretch>
                  <a:fillRect/>
                </a:stretch>
              </p:blipFill>
              <p:spPr>
                <a:xfrm>
                  <a:off x="8524453" y="3041693"/>
                  <a:ext cx="4467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9" name="Freihand 78">
                  <a:extLst>
                    <a:ext uri="{FF2B5EF4-FFF2-40B4-BE49-F238E27FC236}">
                      <a16:creationId xmlns:a16="http://schemas.microsoft.com/office/drawing/2014/main" id="{3C73269B-9B12-4089-9B3C-941EF59E7A7B}"/>
                    </a:ext>
                  </a:extLst>
                </p14:cNvPr>
                <p14:cNvContentPartPr/>
                <p14:nvPr/>
              </p14:nvContentPartPr>
              <p14:xfrm>
                <a:off x="8952853" y="2984813"/>
                <a:ext cx="66960" cy="39960"/>
              </p14:xfrm>
            </p:contentPart>
          </mc:Choice>
          <mc:Fallback xmlns="">
            <p:pic>
              <p:nvPicPr>
                <p:cNvPr id="79" name="Freihand 78">
                  <a:extLst>
                    <a:ext uri="{FF2B5EF4-FFF2-40B4-BE49-F238E27FC236}">
                      <a16:creationId xmlns:a16="http://schemas.microsoft.com/office/drawing/2014/main" id="{3C73269B-9B12-4089-9B3C-941EF59E7A7B}"/>
                    </a:ext>
                  </a:extLst>
                </p:cNvPr>
                <p:cNvPicPr/>
                <p:nvPr/>
              </p:nvPicPr>
              <p:blipFill>
                <a:blip r:embed="rId104"/>
                <a:stretch>
                  <a:fillRect/>
                </a:stretch>
              </p:blipFill>
              <p:spPr>
                <a:xfrm>
                  <a:off x="8948533" y="2980493"/>
                  <a:ext cx="756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0" name="Freihand 79">
                  <a:extLst>
                    <a:ext uri="{FF2B5EF4-FFF2-40B4-BE49-F238E27FC236}">
                      <a16:creationId xmlns:a16="http://schemas.microsoft.com/office/drawing/2014/main" id="{35F2019C-E039-4937-B04F-896AD99C3460}"/>
                    </a:ext>
                  </a:extLst>
                </p14:cNvPr>
                <p14:cNvContentPartPr/>
                <p14:nvPr/>
              </p14:nvContentPartPr>
              <p14:xfrm>
                <a:off x="9010813" y="3033053"/>
                <a:ext cx="119160" cy="66240"/>
              </p14:xfrm>
            </p:contentPart>
          </mc:Choice>
          <mc:Fallback xmlns="">
            <p:pic>
              <p:nvPicPr>
                <p:cNvPr id="80" name="Freihand 79">
                  <a:extLst>
                    <a:ext uri="{FF2B5EF4-FFF2-40B4-BE49-F238E27FC236}">
                      <a16:creationId xmlns:a16="http://schemas.microsoft.com/office/drawing/2014/main" id="{35F2019C-E039-4937-B04F-896AD99C3460}"/>
                    </a:ext>
                  </a:extLst>
                </p:cNvPr>
                <p:cNvPicPr/>
                <p:nvPr/>
              </p:nvPicPr>
              <p:blipFill>
                <a:blip r:embed="rId106"/>
                <a:stretch>
                  <a:fillRect/>
                </a:stretch>
              </p:blipFill>
              <p:spPr>
                <a:xfrm>
                  <a:off x="9006493" y="3028733"/>
                  <a:ext cx="1278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1" name="Freihand 80">
                  <a:extLst>
                    <a:ext uri="{FF2B5EF4-FFF2-40B4-BE49-F238E27FC236}">
                      <a16:creationId xmlns:a16="http://schemas.microsoft.com/office/drawing/2014/main" id="{67F50289-86F0-42CD-8B7F-ECA60FC90DCC}"/>
                    </a:ext>
                  </a:extLst>
                </p14:cNvPr>
                <p14:cNvContentPartPr/>
                <p14:nvPr/>
              </p14:nvContentPartPr>
              <p14:xfrm>
                <a:off x="9190453" y="2900933"/>
                <a:ext cx="221760" cy="205560"/>
              </p14:xfrm>
            </p:contentPart>
          </mc:Choice>
          <mc:Fallback xmlns="">
            <p:pic>
              <p:nvPicPr>
                <p:cNvPr id="81" name="Freihand 80">
                  <a:extLst>
                    <a:ext uri="{FF2B5EF4-FFF2-40B4-BE49-F238E27FC236}">
                      <a16:creationId xmlns:a16="http://schemas.microsoft.com/office/drawing/2014/main" id="{67F50289-86F0-42CD-8B7F-ECA60FC90DCC}"/>
                    </a:ext>
                  </a:extLst>
                </p:cNvPr>
                <p:cNvPicPr/>
                <p:nvPr/>
              </p:nvPicPr>
              <p:blipFill>
                <a:blip r:embed="rId108"/>
                <a:stretch>
                  <a:fillRect/>
                </a:stretch>
              </p:blipFill>
              <p:spPr>
                <a:xfrm>
                  <a:off x="9186133" y="2896613"/>
                  <a:ext cx="2304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3" name="Freihand 82">
                  <a:extLst>
                    <a:ext uri="{FF2B5EF4-FFF2-40B4-BE49-F238E27FC236}">
                      <a16:creationId xmlns:a16="http://schemas.microsoft.com/office/drawing/2014/main" id="{102BCE1E-B127-4E40-942F-87D45B0D3B8E}"/>
                    </a:ext>
                  </a:extLst>
                </p14:cNvPr>
                <p14:cNvContentPartPr/>
                <p14:nvPr/>
              </p14:nvContentPartPr>
              <p14:xfrm>
                <a:off x="9469813" y="2954213"/>
                <a:ext cx="150120" cy="106560"/>
              </p14:xfrm>
            </p:contentPart>
          </mc:Choice>
          <mc:Fallback xmlns="">
            <p:pic>
              <p:nvPicPr>
                <p:cNvPr id="83" name="Freihand 82">
                  <a:extLst>
                    <a:ext uri="{FF2B5EF4-FFF2-40B4-BE49-F238E27FC236}">
                      <a16:creationId xmlns:a16="http://schemas.microsoft.com/office/drawing/2014/main" id="{102BCE1E-B127-4E40-942F-87D45B0D3B8E}"/>
                    </a:ext>
                  </a:extLst>
                </p:cNvPr>
                <p:cNvPicPr/>
                <p:nvPr/>
              </p:nvPicPr>
              <p:blipFill>
                <a:blip r:embed="rId110"/>
                <a:stretch>
                  <a:fillRect/>
                </a:stretch>
              </p:blipFill>
              <p:spPr>
                <a:xfrm>
                  <a:off x="9465493" y="2949893"/>
                  <a:ext cx="1587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4" name="Freihand 83">
                  <a:extLst>
                    <a:ext uri="{FF2B5EF4-FFF2-40B4-BE49-F238E27FC236}">
                      <a16:creationId xmlns:a16="http://schemas.microsoft.com/office/drawing/2014/main" id="{90ACD5A3-2F8D-464A-A73D-B0751C950E7E}"/>
                    </a:ext>
                  </a:extLst>
                </p14:cNvPr>
                <p14:cNvContentPartPr/>
                <p14:nvPr/>
              </p14:nvContentPartPr>
              <p14:xfrm>
                <a:off x="9531013" y="2975093"/>
                <a:ext cx="122400" cy="108360"/>
              </p14:xfrm>
            </p:contentPart>
          </mc:Choice>
          <mc:Fallback xmlns="">
            <p:pic>
              <p:nvPicPr>
                <p:cNvPr id="84" name="Freihand 83">
                  <a:extLst>
                    <a:ext uri="{FF2B5EF4-FFF2-40B4-BE49-F238E27FC236}">
                      <a16:creationId xmlns:a16="http://schemas.microsoft.com/office/drawing/2014/main" id="{90ACD5A3-2F8D-464A-A73D-B0751C950E7E}"/>
                    </a:ext>
                  </a:extLst>
                </p:cNvPr>
                <p:cNvPicPr/>
                <p:nvPr/>
              </p:nvPicPr>
              <p:blipFill>
                <a:blip r:embed="rId112"/>
                <a:stretch>
                  <a:fillRect/>
                </a:stretch>
              </p:blipFill>
              <p:spPr>
                <a:xfrm>
                  <a:off x="9526693" y="2970773"/>
                  <a:ext cx="131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6" name="Freihand 85">
                  <a:extLst>
                    <a:ext uri="{FF2B5EF4-FFF2-40B4-BE49-F238E27FC236}">
                      <a16:creationId xmlns:a16="http://schemas.microsoft.com/office/drawing/2014/main" id="{3DB47F27-7D47-493A-9031-AD8EFC6340F8}"/>
                    </a:ext>
                  </a:extLst>
                </p14:cNvPr>
                <p14:cNvContentPartPr/>
                <p14:nvPr/>
              </p14:nvContentPartPr>
              <p14:xfrm>
                <a:off x="9836293" y="2897693"/>
                <a:ext cx="104760" cy="156960"/>
              </p14:xfrm>
            </p:contentPart>
          </mc:Choice>
          <mc:Fallback xmlns="">
            <p:pic>
              <p:nvPicPr>
                <p:cNvPr id="86" name="Freihand 85">
                  <a:extLst>
                    <a:ext uri="{FF2B5EF4-FFF2-40B4-BE49-F238E27FC236}">
                      <a16:creationId xmlns:a16="http://schemas.microsoft.com/office/drawing/2014/main" id="{3DB47F27-7D47-493A-9031-AD8EFC6340F8}"/>
                    </a:ext>
                  </a:extLst>
                </p:cNvPr>
                <p:cNvPicPr/>
                <p:nvPr/>
              </p:nvPicPr>
              <p:blipFill>
                <a:blip r:embed="rId114"/>
                <a:stretch>
                  <a:fillRect/>
                </a:stretch>
              </p:blipFill>
              <p:spPr>
                <a:xfrm>
                  <a:off x="9831973" y="2893373"/>
                  <a:ext cx="1134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7" name="Freihand 86">
                  <a:extLst>
                    <a:ext uri="{FF2B5EF4-FFF2-40B4-BE49-F238E27FC236}">
                      <a16:creationId xmlns:a16="http://schemas.microsoft.com/office/drawing/2014/main" id="{08AF6CED-21C7-4CFB-A41D-FD91C58FFCCF}"/>
                    </a:ext>
                  </a:extLst>
                </p14:cNvPr>
                <p14:cNvContentPartPr/>
                <p14:nvPr/>
              </p14:nvContentPartPr>
              <p14:xfrm>
                <a:off x="9826213" y="2928293"/>
                <a:ext cx="216720" cy="156960"/>
              </p14:xfrm>
            </p:contentPart>
          </mc:Choice>
          <mc:Fallback xmlns="">
            <p:pic>
              <p:nvPicPr>
                <p:cNvPr id="87" name="Freihand 86">
                  <a:extLst>
                    <a:ext uri="{FF2B5EF4-FFF2-40B4-BE49-F238E27FC236}">
                      <a16:creationId xmlns:a16="http://schemas.microsoft.com/office/drawing/2014/main" id="{08AF6CED-21C7-4CFB-A41D-FD91C58FFCCF}"/>
                    </a:ext>
                  </a:extLst>
                </p:cNvPr>
                <p:cNvPicPr/>
                <p:nvPr/>
              </p:nvPicPr>
              <p:blipFill>
                <a:blip r:embed="rId116"/>
                <a:stretch>
                  <a:fillRect/>
                </a:stretch>
              </p:blipFill>
              <p:spPr>
                <a:xfrm>
                  <a:off x="9821893" y="2923973"/>
                  <a:ext cx="2253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9" name="Freihand 88">
                  <a:extLst>
                    <a:ext uri="{FF2B5EF4-FFF2-40B4-BE49-F238E27FC236}">
                      <a16:creationId xmlns:a16="http://schemas.microsoft.com/office/drawing/2014/main" id="{57B09AD9-A294-425D-8D39-A2F1E69ABB20}"/>
                    </a:ext>
                  </a:extLst>
                </p14:cNvPr>
                <p14:cNvContentPartPr/>
                <p14:nvPr/>
              </p14:nvContentPartPr>
              <p14:xfrm>
                <a:off x="9998653" y="2901653"/>
                <a:ext cx="250560" cy="123840"/>
              </p14:xfrm>
            </p:contentPart>
          </mc:Choice>
          <mc:Fallback xmlns="">
            <p:pic>
              <p:nvPicPr>
                <p:cNvPr id="89" name="Freihand 88">
                  <a:extLst>
                    <a:ext uri="{FF2B5EF4-FFF2-40B4-BE49-F238E27FC236}">
                      <a16:creationId xmlns:a16="http://schemas.microsoft.com/office/drawing/2014/main" id="{57B09AD9-A294-425D-8D39-A2F1E69ABB20}"/>
                    </a:ext>
                  </a:extLst>
                </p:cNvPr>
                <p:cNvPicPr/>
                <p:nvPr/>
              </p:nvPicPr>
              <p:blipFill>
                <a:blip r:embed="rId118"/>
                <a:stretch>
                  <a:fillRect/>
                </a:stretch>
              </p:blipFill>
              <p:spPr>
                <a:xfrm>
                  <a:off x="9994333" y="2897333"/>
                  <a:ext cx="2592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0" name="Freihand 89">
                  <a:extLst>
                    <a:ext uri="{FF2B5EF4-FFF2-40B4-BE49-F238E27FC236}">
                      <a16:creationId xmlns:a16="http://schemas.microsoft.com/office/drawing/2014/main" id="{3043AEAE-5CEA-4ACB-9589-D6A1388C4749}"/>
                    </a:ext>
                  </a:extLst>
                </p14:cNvPr>
                <p14:cNvContentPartPr/>
                <p14:nvPr/>
              </p14:nvContentPartPr>
              <p14:xfrm>
                <a:off x="10233733" y="2803733"/>
                <a:ext cx="176760" cy="152640"/>
              </p14:xfrm>
            </p:contentPart>
          </mc:Choice>
          <mc:Fallback xmlns="">
            <p:pic>
              <p:nvPicPr>
                <p:cNvPr id="90" name="Freihand 89">
                  <a:extLst>
                    <a:ext uri="{FF2B5EF4-FFF2-40B4-BE49-F238E27FC236}">
                      <a16:creationId xmlns:a16="http://schemas.microsoft.com/office/drawing/2014/main" id="{3043AEAE-5CEA-4ACB-9589-D6A1388C4749}"/>
                    </a:ext>
                  </a:extLst>
                </p:cNvPr>
                <p:cNvPicPr/>
                <p:nvPr/>
              </p:nvPicPr>
              <p:blipFill>
                <a:blip r:embed="rId120"/>
                <a:stretch>
                  <a:fillRect/>
                </a:stretch>
              </p:blipFill>
              <p:spPr>
                <a:xfrm>
                  <a:off x="10229413" y="2799413"/>
                  <a:ext cx="1854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1" name="Freihand 90">
                  <a:extLst>
                    <a:ext uri="{FF2B5EF4-FFF2-40B4-BE49-F238E27FC236}">
                      <a16:creationId xmlns:a16="http://schemas.microsoft.com/office/drawing/2014/main" id="{A0E53D44-3B40-451A-BEFD-D61A7315B7C9}"/>
                    </a:ext>
                  </a:extLst>
                </p14:cNvPr>
                <p14:cNvContentPartPr/>
                <p14:nvPr/>
              </p14:nvContentPartPr>
              <p14:xfrm>
                <a:off x="10480333" y="2842973"/>
                <a:ext cx="163440" cy="80640"/>
              </p14:xfrm>
            </p:contentPart>
          </mc:Choice>
          <mc:Fallback xmlns="">
            <p:pic>
              <p:nvPicPr>
                <p:cNvPr id="91" name="Freihand 90">
                  <a:extLst>
                    <a:ext uri="{FF2B5EF4-FFF2-40B4-BE49-F238E27FC236}">
                      <a16:creationId xmlns:a16="http://schemas.microsoft.com/office/drawing/2014/main" id="{A0E53D44-3B40-451A-BEFD-D61A7315B7C9}"/>
                    </a:ext>
                  </a:extLst>
                </p:cNvPr>
                <p:cNvPicPr/>
                <p:nvPr/>
              </p:nvPicPr>
              <p:blipFill>
                <a:blip r:embed="rId122"/>
                <a:stretch>
                  <a:fillRect/>
                </a:stretch>
              </p:blipFill>
              <p:spPr>
                <a:xfrm>
                  <a:off x="10476013" y="2838653"/>
                  <a:ext cx="1720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2" name="Freihand 91">
                  <a:extLst>
                    <a:ext uri="{FF2B5EF4-FFF2-40B4-BE49-F238E27FC236}">
                      <a16:creationId xmlns:a16="http://schemas.microsoft.com/office/drawing/2014/main" id="{353AD606-C5BF-4802-822F-CFD5E0B26247}"/>
                    </a:ext>
                  </a:extLst>
                </p14:cNvPr>
                <p14:cNvContentPartPr/>
                <p14:nvPr/>
              </p14:nvContentPartPr>
              <p14:xfrm>
                <a:off x="10553413" y="2813813"/>
                <a:ext cx="81720" cy="243000"/>
              </p14:xfrm>
            </p:contentPart>
          </mc:Choice>
          <mc:Fallback xmlns="">
            <p:pic>
              <p:nvPicPr>
                <p:cNvPr id="92" name="Freihand 91">
                  <a:extLst>
                    <a:ext uri="{FF2B5EF4-FFF2-40B4-BE49-F238E27FC236}">
                      <a16:creationId xmlns:a16="http://schemas.microsoft.com/office/drawing/2014/main" id="{353AD606-C5BF-4802-822F-CFD5E0B26247}"/>
                    </a:ext>
                  </a:extLst>
                </p:cNvPr>
                <p:cNvPicPr/>
                <p:nvPr/>
              </p:nvPicPr>
              <p:blipFill>
                <a:blip r:embed="rId124"/>
                <a:stretch>
                  <a:fillRect/>
                </a:stretch>
              </p:blipFill>
              <p:spPr>
                <a:xfrm>
                  <a:off x="10549093" y="2809493"/>
                  <a:ext cx="903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3" name="Freihand 92">
                  <a:extLst>
                    <a:ext uri="{FF2B5EF4-FFF2-40B4-BE49-F238E27FC236}">
                      <a16:creationId xmlns:a16="http://schemas.microsoft.com/office/drawing/2014/main" id="{6C129652-8CA1-4C2B-B2C4-5FB4F6CCC9BC}"/>
                    </a:ext>
                  </a:extLst>
                </p14:cNvPr>
                <p14:cNvContentPartPr/>
                <p14:nvPr/>
              </p14:nvContentPartPr>
              <p14:xfrm>
                <a:off x="9431293" y="3222053"/>
                <a:ext cx="543960" cy="353160"/>
              </p14:xfrm>
            </p:contentPart>
          </mc:Choice>
          <mc:Fallback xmlns="">
            <p:pic>
              <p:nvPicPr>
                <p:cNvPr id="93" name="Freihand 92">
                  <a:extLst>
                    <a:ext uri="{FF2B5EF4-FFF2-40B4-BE49-F238E27FC236}">
                      <a16:creationId xmlns:a16="http://schemas.microsoft.com/office/drawing/2014/main" id="{6C129652-8CA1-4C2B-B2C4-5FB4F6CCC9BC}"/>
                    </a:ext>
                  </a:extLst>
                </p:cNvPr>
                <p:cNvPicPr/>
                <p:nvPr/>
              </p:nvPicPr>
              <p:blipFill>
                <a:blip r:embed="rId126"/>
                <a:stretch>
                  <a:fillRect/>
                </a:stretch>
              </p:blipFill>
              <p:spPr>
                <a:xfrm>
                  <a:off x="9426973" y="3217733"/>
                  <a:ext cx="55260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4" name="Freihand 93">
                  <a:extLst>
                    <a:ext uri="{FF2B5EF4-FFF2-40B4-BE49-F238E27FC236}">
                      <a16:creationId xmlns:a16="http://schemas.microsoft.com/office/drawing/2014/main" id="{3C22D367-D0C3-45C4-A209-EF68325E10FB}"/>
                    </a:ext>
                  </a:extLst>
                </p14:cNvPr>
                <p14:cNvContentPartPr/>
                <p14:nvPr/>
              </p14:nvContentPartPr>
              <p14:xfrm>
                <a:off x="9826573" y="3191813"/>
                <a:ext cx="61920" cy="7920"/>
              </p14:xfrm>
            </p:contentPart>
          </mc:Choice>
          <mc:Fallback xmlns="">
            <p:pic>
              <p:nvPicPr>
                <p:cNvPr id="94" name="Freihand 93">
                  <a:extLst>
                    <a:ext uri="{FF2B5EF4-FFF2-40B4-BE49-F238E27FC236}">
                      <a16:creationId xmlns:a16="http://schemas.microsoft.com/office/drawing/2014/main" id="{3C22D367-D0C3-45C4-A209-EF68325E10FB}"/>
                    </a:ext>
                  </a:extLst>
                </p:cNvPr>
                <p:cNvPicPr/>
                <p:nvPr/>
              </p:nvPicPr>
              <p:blipFill>
                <a:blip r:embed="rId128"/>
                <a:stretch>
                  <a:fillRect/>
                </a:stretch>
              </p:blipFill>
              <p:spPr>
                <a:xfrm>
                  <a:off x="9822253" y="3187493"/>
                  <a:ext cx="705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5" name="Freihand 94">
                  <a:extLst>
                    <a:ext uri="{FF2B5EF4-FFF2-40B4-BE49-F238E27FC236}">
                      <a16:creationId xmlns:a16="http://schemas.microsoft.com/office/drawing/2014/main" id="{AD189D04-80BF-48F4-A931-287C91FA3DF4}"/>
                    </a:ext>
                  </a:extLst>
                </p14:cNvPr>
                <p14:cNvContentPartPr/>
                <p14:nvPr/>
              </p14:nvContentPartPr>
              <p14:xfrm>
                <a:off x="10154533" y="3177773"/>
                <a:ext cx="401400" cy="155880"/>
              </p14:xfrm>
            </p:contentPart>
          </mc:Choice>
          <mc:Fallback xmlns="">
            <p:pic>
              <p:nvPicPr>
                <p:cNvPr id="95" name="Freihand 94">
                  <a:extLst>
                    <a:ext uri="{FF2B5EF4-FFF2-40B4-BE49-F238E27FC236}">
                      <a16:creationId xmlns:a16="http://schemas.microsoft.com/office/drawing/2014/main" id="{AD189D04-80BF-48F4-A931-287C91FA3DF4}"/>
                    </a:ext>
                  </a:extLst>
                </p:cNvPr>
                <p:cNvPicPr/>
                <p:nvPr/>
              </p:nvPicPr>
              <p:blipFill>
                <a:blip r:embed="rId130"/>
                <a:stretch>
                  <a:fillRect/>
                </a:stretch>
              </p:blipFill>
              <p:spPr>
                <a:xfrm>
                  <a:off x="10150213" y="3173453"/>
                  <a:ext cx="4100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6" name="Freihand 95">
                  <a:extLst>
                    <a:ext uri="{FF2B5EF4-FFF2-40B4-BE49-F238E27FC236}">
                      <a16:creationId xmlns:a16="http://schemas.microsoft.com/office/drawing/2014/main" id="{41D36148-3EF5-42DC-B7E2-3AF2041C9DE0}"/>
                    </a:ext>
                  </a:extLst>
                </p14:cNvPr>
                <p14:cNvContentPartPr/>
                <p14:nvPr/>
              </p14:nvContentPartPr>
              <p14:xfrm>
                <a:off x="10472053" y="3113693"/>
                <a:ext cx="19440" cy="23400"/>
              </p14:xfrm>
            </p:contentPart>
          </mc:Choice>
          <mc:Fallback xmlns="">
            <p:pic>
              <p:nvPicPr>
                <p:cNvPr id="96" name="Freihand 95">
                  <a:extLst>
                    <a:ext uri="{FF2B5EF4-FFF2-40B4-BE49-F238E27FC236}">
                      <a16:creationId xmlns:a16="http://schemas.microsoft.com/office/drawing/2014/main" id="{41D36148-3EF5-42DC-B7E2-3AF2041C9DE0}"/>
                    </a:ext>
                  </a:extLst>
                </p:cNvPr>
                <p:cNvPicPr/>
                <p:nvPr/>
              </p:nvPicPr>
              <p:blipFill>
                <a:blip r:embed="rId132"/>
                <a:stretch>
                  <a:fillRect/>
                </a:stretch>
              </p:blipFill>
              <p:spPr>
                <a:xfrm>
                  <a:off x="10467733" y="3109373"/>
                  <a:ext cx="280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7" name="Freihand 96">
                  <a:extLst>
                    <a:ext uri="{FF2B5EF4-FFF2-40B4-BE49-F238E27FC236}">
                      <a16:creationId xmlns:a16="http://schemas.microsoft.com/office/drawing/2014/main" id="{34A13B23-63D2-47F7-9EC1-80ACFD423B04}"/>
                    </a:ext>
                  </a:extLst>
                </p14:cNvPr>
                <p14:cNvContentPartPr/>
                <p14:nvPr/>
              </p14:nvContentPartPr>
              <p14:xfrm>
                <a:off x="10719733" y="3075173"/>
                <a:ext cx="376920" cy="154080"/>
              </p14:xfrm>
            </p:contentPart>
          </mc:Choice>
          <mc:Fallback xmlns="">
            <p:pic>
              <p:nvPicPr>
                <p:cNvPr id="97" name="Freihand 96">
                  <a:extLst>
                    <a:ext uri="{FF2B5EF4-FFF2-40B4-BE49-F238E27FC236}">
                      <a16:creationId xmlns:a16="http://schemas.microsoft.com/office/drawing/2014/main" id="{34A13B23-63D2-47F7-9EC1-80ACFD423B04}"/>
                    </a:ext>
                  </a:extLst>
                </p:cNvPr>
                <p:cNvPicPr/>
                <p:nvPr/>
              </p:nvPicPr>
              <p:blipFill>
                <a:blip r:embed="rId134"/>
                <a:stretch>
                  <a:fillRect/>
                </a:stretch>
              </p:blipFill>
              <p:spPr>
                <a:xfrm>
                  <a:off x="10715413" y="3070853"/>
                  <a:ext cx="3855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8" name="Freihand 97">
                  <a:extLst>
                    <a:ext uri="{FF2B5EF4-FFF2-40B4-BE49-F238E27FC236}">
                      <a16:creationId xmlns:a16="http://schemas.microsoft.com/office/drawing/2014/main" id="{EC1FE3C3-CB6A-4234-B46F-28BD6A230952}"/>
                    </a:ext>
                  </a:extLst>
                </p14:cNvPr>
                <p14:cNvContentPartPr/>
                <p14:nvPr/>
              </p14:nvContentPartPr>
              <p14:xfrm>
                <a:off x="11034373" y="3022973"/>
                <a:ext cx="15840" cy="29520"/>
              </p14:xfrm>
            </p:contentPart>
          </mc:Choice>
          <mc:Fallback xmlns="">
            <p:pic>
              <p:nvPicPr>
                <p:cNvPr id="98" name="Freihand 97">
                  <a:extLst>
                    <a:ext uri="{FF2B5EF4-FFF2-40B4-BE49-F238E27FC236}">
                      <a16:creationId xmlns:a16="http://schemas.microsoft.com/office/drawing/2014/main" id="{EC1FE3C3-CB6A-4234-B46F-28BD6A230952}"/>
                    </a:ext>
                  </a:extLst>
                </p:cNvPr>
                <p:cNvPicPr/>
                <p:nvPr/>
              </p:nvPicPr>
              <p:blipFill>
                <a:blip r:embed="rId136"/>
                <a:stretch>
                  <a:fillRect/>
                </a:stretch>
              </p:blipFill>
              <p:spPr>
                <a:xfrm>
                  <a:off x="11030053" y="3018653"/>
                  <a:ext cx="244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9" name="Freihand 98">
                  <a:extLst>
                    <a:ext uri="{FF2B5EF4-FFF2-40B4-BE49-F238E27FC236}">
                      <a16:creationId xmlns:a16="http://schemas.microsoft.com/office/drawing/2014/main" id="{50EF69BF-999B-44DA-BFC9-F770296E2B6C}"/>
                    </a:ext>
                  </a:extLst>
                </p14:cNvPr>
                <p14:cNvContentPartPr/>
                <p14:nvPr/>
              </p14:nvContentPartPr>
              <p14:xfrm>
                <a:off x="9645493" y="3645413"/>
                <a:ext cx="38880" cy="182520"/>
              </p14:xfrm>
            </p:contentPart>
          </mc:Choice>
          <mc:Fallback xmlns="">
            <p:pic>
              <p:nvPicPr>
                <p:cNvPr id="99" name="Freihand 98">
                  <a:extLst>
                    <a:ext uri="{FF2B5EF4-FFF2-40B4-BE49-F238E27FC236}">
                      <a16:creationId xmlns:a16="http://schemas.microsoft.com/office/drawing/2014/main" id="{50EF69BF-999B-44DA-BFC9-F770296E2B6C}"/>
                    </a:ext>
                  </a:extLst>
                </p:cNvPr>
                <p:cNvPicPr/>
                <p:nvPr/>
              </p:nvPicPr>
              <p:blipFill>
                <a:blip r:embed="rId138"/>
                <a:stretch>
                  <a:fillRect/>
                </a:stretch>
              </p:blipFill>
              <p:spPr>
                <a:xfrm>
                  <a:off x="9641173" y="3641093"/>
                  <a:ext cx="475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0" name="Freihand 99">
                  <a:extLst>
                    <a:ext uri="{FF2B5EF4-FFF2-40B4-BE49-F238E27FC236}">
                      <a16:creationId xmlns:a16="http://schemas.microsoft.com/office/drawing/2014/main" id="{3F7DC152-AD36-42B5-8E21-99C59875B5B6}"/>
                    </a:ext>
                  </a:extLst>
                </p14:cNvPr>
                <p14:cNvContentPartPr/>
                <p14:nvPr/>
              </p14:nvContentPartPr>
              <p14:xfrm>
                <a:off x="9527413" y="3606533"/>
                <a:ext cx="245160" cy="225000"/>
              </p14:xfrm>
            </p:contentPart>
          </mc:Choice>
          <mc:Fallback xmlns="">
            <p:pic>
              <p:nvPicPr>
                <p:cNvPr id="100" name="Freihand 99">
                  <a:extLst>
                    <a:ext uri="{FF2B5EF4-FFF2-40B4-BE49-F238E27FC236}">
                      <a16:creationId xmlns:a16="http://schemas.microsoft.com/office/drawing/2014/main" id="{3F7DC152-AD36-42B5-8E21-99C59875B5B6}"/>
                    </a:ext>
                  </a:extLst>
                </p:cNvPr>
                <p:cNvPicPr/>
                <p:nvPr/>
              </p:nvPicPr>
              <p:blipFill>
                <a:blip r:embed="rId140"/>
                <a:stretch>
                  <a:fillRect/>
                </a:stretch>
              </p:blipFill>
              <p:spPr>
                <a:xfrm>
                  <a:off x="9523093" y="3602213"/>
                  <a:ext cx="2538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1" name="Freihand 100">
                  <a:extLst>
                    <a:ext uri="{FF2B5EF4-FFF2-40B4-BE49-F238E27FC236}">
                      <a16:creationId xmlns:a16="http://schemas.microsoft.com/office/drawing/2014/main" id="{0CAF81E6-8A39-4C07-A16B-A27EAEECAA92}"/>
                    </a:ext>
                  </a:extLst>
                </p14:cNvPr>
                <p14:cNvContentPartPr/>
                <p14:nvPr/>
              </p14:nvContentPartPr>
              <p14:xfrm>
                <a:off x="9727573" y="3706253"/>
                <a:ext cx="133920" cy="62640"/>
              </p14:xfrm>
            </p:contentPart>
          </mc:Choice>
          <mc:Fallback xmlns="">
            <p:pic>
              <p:nvPicPr>
                <p:cNvPr id="101" name="Freihand 100">
                  <a:extLst>
                    <a:ext uri="{FF2B5EF4-FFF2-40B4-BE49-F238E27FC236}">
                      <a16:creationId xmlns:a16="http://schemas.microsoft.com/office/drawing/2014/main" id="{0CAF81E6-8A39-4C07-A16B-A27EAEECAA92}"/>
                    </a:ext>
                  </a:extLst>
                </p:cNvPr>
                <p:cNvPicPr/>
                <p:nvPr/>
              </p:nvPicPr>
              <p:blipFill>
                <a:blip r:embed="rId142"/>
                <a:stretch>
                  <a:fillRect/>
                </a:stretch>
              </p:blipFill>
              <p:spPr>
                <a:xfrm>
                  <a:off x="9723253" y="3701933"/>
                  <a:ext cx="1425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2" name="Freihand 101">
                  <a:extLst>
                    <a:ext uri="{FF2B5EF4-FFF2-40B4-BE49-F238E27FC236}">
                      <a16:creationId xmlns:a16="http://schemas.microsoft.com/office/drawing/2014/main" id="{391A6492-CCE0-400A-9F85-AA5AC8DC8F13}"/>
                    </a:ext>
                  </a:extLst>
                </p14:cNvPr>
                <p14:cNvContentPartPr/>
                <p14:nvPr/>
              </p14:nvContentPartPr>
              <p14:xfrm>
                <a:off x="9893173" y="3561893"/>
                <a:ext cx="198000" cy="164880"/>
              </p14:xfrm>
            </p:contentPart>
          </mc:Choice>
          <mc:Fallback xmlns="">
            <p:pic>
              <p:nvPicPr>
                <p:cNvPr id="102" name="Freihand 101">
                  <a:extLst>
                    <a:ext uri="{FF2B5EF4-FFF2-40B4-BE49-F238E27FC236}">
                      <a16:creationId xmlns:a16="http://schemas.microsoft.com/office/drawing/2014/main" id="{391A6492-CCE0-400A-9F85-AA5AC8DC8F13}"/>
                    </a:ext>
                  </a:extLst>
                </p:cNvPr>
                <p:cNvPicPr/>
                <p:nvPr/>
              </p:nvPicPr>
              <p:blipFill>
                <a:blip r:embed="rId144"/>
                <a:stretch>
                  <a:fillRect/>
                </a:stretch>
              </p:blipFill>
              <p:spPr>
                <a:xfrm>
                  <a:off x="9888853" y="3557573"/>
                  <a:ext cx="2066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3" name="Freihand 102">
                  <a:extLst>
                    <a:ext uri="{FF2B5EF4-FFF2-40B4-BE49-F238E27FC236}">
                      <a16:creationId xmlns:a16="http://schemas.microsoft.com/office/drawing/2014/main" id="{3FBEE700-286F-4487-9781-BB9E608EE1AA}"/>
                    </a:ext>
                  </a:extLst>
                </p14:cNvPr>
                <p14:cNvContentPartPr/>
                <p14:nvPr/>
              </p14:nvContentPartPr>
              <p14:xfrm>
                <a:off x="10083973" y="3568373"/>
                <a:ext cx="11880" cy="30960"/>
              </p14:xfrm>
            </p:contentPart>
          </mc:Choice>
          <mc:Fallback xmlns="">
            <p:pic>
              <p:nvPicPr>
                <p:cNvPr id="103" name="Freihand 102">
                  <a:extLst>
                    <a:ext uri="{FF2B5EF4-FFF2-40B4-BE49-F238E27FC236}">
                      <a16:creationId xmlns:a16="http://schemas.microsoft.com/office/drawing/2014/main" id="{3FBEE700-286F-4487-9781-BB9E608EE1AA}"/>
                    </a:ext>
                  </a:extLst>
                </p:cNvPr>
                <p:cNvPicPr/>
                <p:nvPr/>
              </p:nvPicPr>
              <p:blipFill>
                <a:blip r:embed="rId146"/>
                <a:stretch>
                  <a:fillRect/>
                </a:stretch>
              </p:blipFill>
              <p:spPr>
                <a:xfrm>
                  <a:off x="10079653" y="3564053"/>
                  <a:ext cx="205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4" name="Freihand 103">
                  <a:extLst>
                    <a:ext uri="{FF2B5EF4-FFF2-40B4-BE49-F238E27FC236}">
                      <a16:creationId xmlns:a16="http://schemas.microsoft.com/office/drawing/2014/main" id="{01FBB583-4DB9-4A81-836A-BF9AAC9D48D9}"/>
                    </a:ext>
                  </a:extLst>
                </p14:cNvPr>
                <p14:cNvContentPartPr/>
                <p14:nvPr/>
              </p14:nvContentPartPr>
              <p14:xfrm>
                <a:off x="10158493" y="3572693"/>
                <a:ext cx="193320" cy="109080"/>
              </p14:xfrm>
            </p:contentPart>
          </mc:Choice>
          <mc:Fallback xmlns="">
            <p:pic>
              <p:nvPicPr>
                <p:cNvPr id="104" name="Freihand 103">
                  <a:extLst>
                    <a:ext uri="{FF2B5EF4-FFF2-40B4-BE49-F238E27FC236}">
                      <a16:creationId xmlns:a16="http://schemas.microsoft.com/office/drawing/2014/main" id="{01FBB583-4DB9-4A81-836A-BF9AAC9D48D9}"/>
                    </a:ext>
                  </a:extLst>
                </p:cNvPr>
                <p:cNvPicPr/>
                <p:nvPr/>
              </p:nvPicPr>
              <p:blipFill>
                <a:blip r:embed="rId148"/>
                <a:stretch>
                  <a:fillRect/>
                </a:stretch>
              </p:blipFill>
              <p:spPr>
                <a:xfrm>
                  <a:off x="10154173" y="3568373"/>
                  <a:ext cx="2019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5" name="Freihand 104">
                  <a:extLst>
                    <a:ext uri="{FF2B5EF4-FFF2-40B4-BE49-F238E27FC236}">
                      <a16:creationId xmlns:a16="http://schemas.microsoft.com/office/drawing/2014/main" id="{5E7C993A-2DF0-4A0A-8B64-7071346FE363}"/>
                    </a:ext>
                  </a:extLst>
                </p14:cNvPr>
                <p14:cNvContentPartPr/>
                <p14:nvPr/>
              </p14:nvContentPartPr>
              <p14:xfrm>
                <a:off x="10365493" y="3462533"/>
                <a:ext cx="336240" cy="160560"/>
              </p14:xfrm>
            </p:contentPart>
          </mc:Choice>
          <mc:Fallback xmlns="">
            <p:pic>
              <p:nvPicPr>
                <p:cNvPr id="105" name="Freihand 104">
                  <a:extLst>
                    <a:ext uri="{FF2B5EF4-FFF2-40B4-BE49-F238E27FC236}">
                      <a16:creationId xmlns:a16="http://schemas.microsoft.com/office/drawing/2014/main" id="{5E7C993A-2DF0-4A0A-8B64-7071346FE363}"/>
                    </a:ext>
                  </a:extLst>
                </p:cNvPr>
                <p:cNvPicPr/>
                <p:nvPr/>
              </p:nvPicPr>
              <p:blipFill>
                <a:blip r:embed="rId150"/>
                <a:stretch>
                  <a:fillRect/>
                </a:stretch>
              </p:blipFill>
              <p:spPr>
                <a:xfrm>
                  <a:off x="10361173" y="3458213"/>
                  <a:ext cx="3448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6" name="Freihand 105">
                  <a:extLst>
                    <a:ext uri="{FF2B5EF4-FFF2-40B4-BE49-F238E27FC236}">
                      <a16:creationId xmlns:a16="http://schemas.microsoft.com/office/drawing/2014/main" id="{C9B7671B-4D00-48E1-9A42-5C2CFB8E2904}"/>
                    </a:ext>
                  </a:extLst>
                </p14:cNvPr>
                <p14:cNvContentPartPr/>
                <p14:nvPr/>
              </p14:nvContentPartPr>
              <p14:xfrm>
                <a:off x="10749253" y="3453893"/>
                <a:ext cx="349200" cy="97560"/>
              </p14:xfrm>
            </p:contentPart>
          </mc:Choice>
          <mc:Fallback xmlns="">
            <p:pic>
              <p:nvPicPr>
                <p:cNvPr id="106" name="Freihand 105">
                  <a:extLst>
                    <a:ext uri="{FF2B5EF4-FFF2-40B4-BE49-F238E27FC236}">
                      <a16:creationId xmlns:a16="http://schemas.microsoft.com/office/drawing/2014/main" id="{C9B7671B-4D00-48E1-9A42-5C2CFB8E2904}"/>
                    </a:ext>
                  </a:extLst>
                </p:cNvPr>
                <p:cNvPicPr/>
                <p:nvPr/>
              </p:nvPicPr>
              <p:blipFill>
                <a:blip r:embed="rId152"/>
                <a:stretch>
                  <a:fillRect/>
                </a:stretch>
              </p:blipFill>
              <p:spPr>
                <a:xfrm>
                  <a:off x="10744933" y="3449573"/>
                  <a:ext cx="3578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7" name="Freihand 106">
                  <a:extLst>
                    <a:ext uri="{FF2B5EF4-FFF2-40B4-BE49-F238E27FC236}">
                      <a16:creationId xmlns:a16="http://schemas.microsoft.com/office/drawing/2014/main" id="{F276A5FE-6176-4B5F-B6CA-FD51A95A3FEB}"/>
                    </a:ext>
                  </a:extLst>
                </p14:cNvPr>
                <p14:cNvContentPartPr/>
                <p14:nvPr/>
              </p14:nvContentPartPr>
              <p14:xfrm>
                <a:off x="10438213" y="3741173"/>
                <a:ext cx="114840" cy="177120"/>
              </p14:xfrm>
            </p:contentPart>
          </mc:Choice>
          <mc:Fallback xmlns="">
            <p:pic>
              <p:nvPicPr>
                <p:cNvPr id="107" name="Freihand 106">
                  <a:extLst>
                    <a:ext uri="{FF2B5EF4-FFF2-40B4-BE49-F238E27FC236}">
                      <a16:creationId xmlns:a16="http://schemas.microsoft.com/office/drawing/2014/main" id="{F276A5FE-6176-4B5F-B6CA-FD51A95A3FEB}"/>
                    </a:ext>
                  </a:extLst>
                </p:cNvPr>
                <p:cNvPicPr/>
                <p:nvPr/>
              </p:nvPicPr>
              <p:blipFill>
                <a:blip r:embed="rId154"/>
                <a:stretch>
                  <a:fillRect/>
                </a:stretch>
              </p:blipFill>
              <p:spPr>
                <a:xfrm>
                  <a:off x="10433893" y="3736853"/>
                  <a:ext cx="1234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8" name="Freihand 107">
                  <a:extLst>
                    <a:ext uri="{FF2B5EF4-FFF2-40B4-BE49-F238E27FC236}">
                      <a16:creationId xmlns:a16="http://schemas.microsoft.com/office/drawing/2014/main" id="{6A5724EF-7D51-4F5E-8E8C-8E7A80F2F257}"/>
                    </a:ext>
                  </a:extLst>
                </p14:cNvPr>
                <p14:cNvContentPartPr/>
                <p14:nvPr/>
              </p14:nvContentPartPr>
              <p14:xfrm>
                <a:off x="10446853" y="3809933"/>
                <a:ext cx="330120" cy="53640"/>
              </p14:xfrm>
            </p:contentPart>
          </mc:Choice>
          <mc:Fallback xmlns="">
            <p:pic>
              <p:nvPicPr>
                <p:cNvPr id="108" name="Freihand 107">
                  <a:extLst>
                    <a:ext uri="{FF2B5EF4-FFF2-40B4-BE49-F238E27FC236}">
                      <a16:creationId xmlns:a16="http://schemas.microsoft.com/office/drawing/2014/main" id="{6A5724EF-7D51-4F5E-8E8C-8E7A80F2F257}"/>
                    </a:ext>
                  </a:extLst>
                </p:cNvPr>
                <p:cNvPicPr/>
                <p:nvPr/>
              </p:nvPicPr>
              <p:blipFill>
                <a:blip r:embed="rId156"/>
                <a:stretch>
                  <a:fillRect/>
                </a:stretch>
              </p:blipFill>
              <p:spPr>
                <a:xfrm>
                  <a:off x="10442533" y="3805613"/>
                  <a:ext cx="3387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9" name="Freihand 108">
                  <a:extLst>
                    <a:ext uri="{FF2B5EF4-FFF2-40B4-BE49-F238E27FC236}">
                      <a16:creationId xmlns:a16="http://schemas.microsoft.com/office/drawing/2014/main" id="{417D420A-7D03-4ADA-94CC-664266B8A3B3}"/>
                    </a:ext>
                  </a:extLst>
                </p14:cNvPr>
                <p14:cNvContentPartPr/>
                <p14:nvPr/>
              </p14:nvContentPartPr>
              <p14:xfrm>
                <a:off x="10839973" y="3686813"/>
                <a:ext cx="275040" cy="159120"/>
              </p14:xfrm>
            </p:contentPart>
          </mc:Choice>
          <mc:Fallback xmlns="">
            <p:pic>
              <p:nvPicPr>
                <p:cNvPr id="109" name="Freihand 108">
                  <a:extLst>
                    <a:ext uri="{FF2B5EF4-FFF2-40B4-BE49-F238E27FC236}">
                      <a16:creationId xmlns:a16="http://schemas.microsoft.com/office/drawing/2014/main" id="{417D420A-7D03-4ADA-94CC-664266B8A3B3}"/>
                    </a:ext>
                  </a:extLst>
                </p:cNvPr>
                <p:cNvPicPr/>
                <p:nvPr/>
              </p:nvPicPr>
              <p:blipFill>
                <a:blip r:embed="rId158"/>
                <a:stretch>
                  <a:fillRect/>
                </a:stretch>
              </p:blipFill>
              <p:spPr>
                <a:xfrm>
                  <a:off x="10835653" y="3682493"/>
                  <a:ext cx="2836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0" name="Freihand 109">
                  <a:extLst>
                    <a:ext uri="{FF2B5EF4-FFF2-40B4-BE49-F238E27FC236}">
                      <a16:creationId xmlns:a16="http://schemas.microsoft.com/office/drawing/2014/main" id="{E0B531A7-B214-4735-8F06-2CB48B36EBA7}"/>
                    </a:ext>
                  </a:extLst>
                </p14:cNvPr>
                <p14:cNvContentPartPr/>
                <p14:nvPr/>
              </p14:nvContentPartPr>
              <p14:xfrm>
                <a:off x="11188453" y="3644333"/>
                <a:ext cx="15120" cy="163800"/>
              </p14:xfrm>
            </p:contentPart>
          </mc:Choice>
          <mc:Fallback xmlns="">
            <p:pic>
              <p:nvPicPr>
                <p:cNvPr id="110" name="Freihand 109">
                  <a:extLst>
                    <a:ext uri="{FF2B5EF4-FFF2-40B4-BE49-F238E27FC236}">
                      <a16:creationId xmlns:a16="http://schemas.microsoft.com/office/drawing/2014/main" id="{E0B531A7-B214-4735-8F06-2CB48B36EBA7}"/>
                    </a:ext>
                  </a:extLst>
                </p:cNvPr>
                <p:cNvPicPr/>
                <p:nvPr/>
              </p:nvPicPr>
              <p:blipFill>
                <a:blip r:embed="rId160"/>
                <a:stretch>
                  <a:fillRect/>
                </a:stretch>
              </p:blipFill>
              <p:spPr>
                <a:xfrm>
                  <a:off x="11184133" y="3640013"/>
                  <a:ext cx="237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1" name="Freihand 110">
                  <a:extLst>
                    <a:ext uri="{FF2B5EF4-FFF2-40B4-BE49-F238E27FC236}">
                      <a16:creationId xmlns:a16="http://schemas.microsoft.com/office/drawing/2014/main" id="{9CA3E3A5-0ED3-4637-BF58-96502E9F4A11}"/>
                    </a:ext>
                  </a:extLst>
                </p14:cNvPr>
                <p14:cNvContentPartPr/>
                <p14:nvPr/>
              </p14:nvContentPartPr>
              <p14:xfrm>
                <a:off x="11081173" y="3600053"/>
                <a:ext cx="324360" cy="225360"/>
              </p14:xfrm>
            </p:contentPart>
          </mc:Choice>
          <mc:Fallback xmlns="">
            <p:pic>
              <p:nvPicPr>
                <p:cNvPr id="111" name="Freihand 110">
                  <a:extLst>
                    <a:ext uri="{FF2B5EF4-FFF2-40B4-BE49-F238E27FC236}">
                      <a16:creationId xmlns:a16="http://schemas.microsoft.com/office/drawing/2014/main" id="{9CA3E3A5-0ED3-4637-BF58-96502E9F4A11}"/>
                    </a:ext>
                  </a:extLst>
                </p:cNvPr>
                <p:cNvPicPr/>
                <p:nvPr/>
              </p:nvPicPr>
              <p:blipFill>
                <a:blip r:embed="rId162"/>
                <a:stretch>
                  <a:fillRect/>
                </a:stretch>
              </p:blipFill>
              <p:spPr>
                <a:xfrm>
                  <a:off x="11076853" y="3595733"/>
                  <a:ext cx="3330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2" name="Freihand 111">
                  <a:extLst>
                    <a:ext uri="{FF2B5EF4-FFF2-40B4-BE49-F238E27FC236}">
                      <a16:creationId xmlns:a16="http://schemas.microsoft.com/office/drawing/2014/main" id="{9997983F-4BB8-4E4E-9E96-18434E60A0BB}"/>
                    </a:ext>
                  </a:extLst>
                </p14:cNvPr>
                <p14:cNvContentPartPr/>
                <p14:nvPr/>
              </p14:nvContentPartPr>
              <p14:xfrm>
                <a:off x="10131493" y="3938093"/>
                <a:ext cx="1653120" cy="191160"/>
              </p14:xfrm>
            </p:contentPart>
          </mc:Choice>
          <mc:Fallback xmlns="">
            <p:pic>
              <p:nvPicPr>
                <p:cNvPr id="112" name="Freihand 111">
                  <a:extLst>
                    <a:ext uri="{FF2B5EF4-FFF2-40B4-BE49-F238E27FC236}">
                      <a16:creationId xmlns:a16="http://schemas.microsoft.com/office/drawing/2014/main" id="{9997983F-4BB8-4E4E-9E96-18434E60A0BB}"/>
                    </a:ext>
                  </a:extLst>
                </p:cNvPr>
                <p:cNvPicPr/>
                <p:nvPr/>
              </p:nvPicPr>
              <p:blipFill>
                <a:blip r:embed="rId164"/>
                <a:stretch>
                  <a:fillRect/>
                </a:stretch>
              </p:blipFill>
              <p:spPr>
                <a:xfrm>
                  <a:off x="10127173" y="3933773"/>
                  <a:ext cx="16617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0" name="Freihand 119">
                  <a:extLst>
                    <a:ext uri="{FF2B5EF4-FFF2-40B4-BE49-F238E27FC236}">
                      <a16:creationId xmlns:a16="http://schemas.microsoft.com/office/drawing/2014/main" id="{A8E08E29-5B43-4AAA-8272-76ADBFB7B0FA}"/>
                    </a:ext>
                  </a:extLst>
                </p14:cNvPr>
                <p14:cNvContentPartPr/>
                <p14:nvPr/>
              </p14:nvContentPartPr>
              <p14:xfrm>
                <a:off x="1284493" y="3796973"/>
                <a:ext cx="123840" cy="39960"/>
              </p14:xfrm>
            </p:contentPart>
          </mc:Choice>
          <mc:Fallback xmlns="">
            <p:pic>
              <p:nvPicPr>
                <p:cNvPr id="120" name="Freihand 119">
                  <a:extLst>
                    <a:ext uri="{FF2B5EF4-FFF2-40B4-BE49-F238E27FC236}">
                      <a16:creationId xmlns:a16="http://schemas.microsoft.com/office/drawing/2014/main" id="{A8E08E29-5B43-4AAA-8272-76ADBFB7B0FA}"/>
                    </a:ext>
                  </a:extLst>
                </p:cNvPr>
                <p:cNvPicPr/>
                <p:nvPr/>
              </p:nvPicPr>
              <p:blipFill>
                <a:blip r:embed="rId166"/>
                <a:stretch>
                  <a:fillRect/>
                </a:stretch>
              </p:blipFill>
              <p:spPr>
                <a:xfrm>
                  <a:off x="1280173" y="3792653"/>
                  <a:ext cx="1324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1" name="Freihand 120">
                  <a:extLst>
                    <a:ext uri="{FF2B5EF4-FFF2-40B4-BE49-F238E27FC236}">
                      <a16:creationId xmlns:a16="http://schemas.microsoft.com/office/drawing/2014/main" id="{9B7B79AB-078D-41D5-B618-18134D7489E3}"/>
                    </a:ext>
                  </a:extLst>
                </p14:cNvPr>
                <p14:cNvContentPartPr/>
                <p14:nvPr/>
              </p14:nvContentPartPr>
              <p14:xfrm>
                <a:off x="2008093" y="3013253"/>
                <a:ext cx="96120" cy="4680"/>
              </p14:xfrm>
            </p:contentPart>
          </mc:Choice>
          <mc:Fallback xmlns="">
            <p:pic>
              <p:nvPicPr>
                <p:cNvPr id="121" name="Freihand 120">
                  <a:extLst>
                    <a:ext uri="{FF2B5EF4-FFF2-40B4-BE49-F238E27FC236}">
                      <a16:creationId xmlns:a16="http://schemas.microsoft.com/office/drawing/2014/main" id="{9B7B79AB-078D-41D5-B618-18134D7489E3}"/>
                    </a:ext>
                  </a:extLst>
                </p:cNvPr>
                <p:cNvPicPr/>
                <p:nvPr/>
              </p:nvPicPr>
              <p:blipFill>
                <a:blip r:embed="rId168"/>
                <a:stretch>
                  <a:fillRect/>
                </a:stretch>
              </p:blipFill>
              <p:spPr>
                <a:xfrm>
                  <a:off x="2003773" y="3008933"/>
                  <a:ext cx="1047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2" name="Freihand 121">
                  <a:extLst>
                    <a:ext uri="{FF2B5EF4-FFF2-40B4-BE49-F238E27FC236}">
                      <a16:creationId xmlns:a16="http://schemas.microsoft.com/office/drawing/2014/main" id="{C773B15D-14B6-486E-8673-FC3F6C266863}"/>
                    </a:ext>
                  </a:extLst>
                </p14:cNvPr>
                <p14:cNvContentPartPr/>
                <p14:nvPr/>
              </p14:nvContentPartPr>
              <p14:xfrm>
                <a:off x="2827093" y="3182813"/>
                <a:ext cx="117000" cy="103320"/>
              </p14:xfrm>
            </p:contentPart>
          </mc:Choice>
          <mc:Fallback xmlns="">
            <p:pic>
              <p:nvPicPr>
                <p:cNvPr id="122" name="Freihand 121">
                  <a:extLst>
                    <a:ext uri="{FF2B5EF4-FFF2-40B4-BE49-F238E27FC236}">
                      <a16:creationId xmlns:a16="http://schemas.microsoft.com/office/drawing/2014/main" id="{C773B15D-14B6-486E-8673-FC3F6C266863}"/>
                    </a:ext>
                  </a:extLst>
                </p:cNvPr>
                <p:cNvPicPr/>
                <p:nvPr/>
              </p:nvPicPr>
              <p:blipFill>
                <a:blip r:embed="rId170"/>
                <a:stretch>
                  <a:fillRect/>
                </a:stretch>
              </p:blipFill>
              <p:spPr>
                <a:xfrm>
                  <a:off x="2822773" y="3178493"/>
                  <a:ext cx="1256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3" name="Freihand 122">
                  <a:extLst>
                    <a:ext uri="{FF2B5EF4-FFF2-40B4-BE49-F238E27FC236}">
                      <a16:creationId xmlns:a16="http://schemas.microsoft.com/office/drawing/2014/main" id="{880D2E5B-4DFF-44D8-A599-FB42A8B22EAD}"/>
                    </a:ext>
                  </a:extLst>
                </p14:cNvPr>
                <p14:cNvContentPartPr/>
                <p14:nvPr/>
              </p14:nvContentPartPr>
              <p14:xfrm>
                <a:off x="3692893" y="3251933"/>
                <a:ext cx="74160" cy="86040"/>
              </p14:xfrm>
            </p:contentPart>
          </mc:Choice>
          <mc:Fallback xmlns="">
            <p:pic>
              <p:nvPicPr>
                <p:cNvPr id="123" name="Freihand 122">
                  <a:extLst>
                    <a:ext uri="{FF2B5EF4-FFF2-40B4-BE49-F238E27FC236}">
                      <a16:creationId xmlns:a16="http://schemas.microsoft.com/office/drawing/2014/main" id="{880D2E5B-4DFF-44D8-A599-FB42A8B22EAD}"/>
                    </a:ext>
                  </a:extLst>
                </p:cNvPr>
                <p:cNvPicPr/>
                <p:nvPr/>
              </p:nvPicPr>
              <p:blipFill>
                <a:blip r:embed="rId172"/>
                <a:stretch>
                  <a:fillRect/>
                </a:stretch>
              </p:blipFill>
              <p:spPr>
                <a:xfrm>
                  <a:off x="3688573" y="3247613"/>
                  <a:ext cx="828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4" name="Freihand 123">
                  <a:extLst>
                    <a:ext uri="{FF2B5EF4-FFF2-40B4-BE49-F238E27FC236}">
                      <a16:creationId xmlns:a16="http://schemas.microsoft.com/office/drawing/2014/main" id="{68DB18CF-6A17-42E8-AFB1-92014B03E83E}"/>
                    </a:ext>
                  </a:extLst>
                </p14:cNvPr>
                <p14:cNvContentPartPr/>
                <p14:nvPr/>
              </p14:nvContentPartPr>
              <p14:xfrm>
                <a:off x="2935093" y="4744133"/>
                <a:ext cx="505080" cy="458280"/>
              </p14:xfrm>
            </p:contentPart>
          </mc:Choice>
          <mc:Fallback xmlns="">
            <p:pic>
              <p:nvPicPr>
                <p:cNvPr id="124" name="Freihand 123">
                  <a:extLst>
                    <a:ext uri="{FF2B5EF4-FFF2-40B4-BE49-F238E27FC236}">
                      <a16:creationId xmlns:a16="http://schemas.microsoft.com/office/drawing/2014/main" id="{68DB18CF-6A17-42E8-AFB1-92014B03E83E}"/>
                    </a:ext>
                  </a:extLst>
                </p:cNvPr>
                <p:cNvPicPr/>
                <p:nvPr/>
              </p:nvPicPr>
              <p:blipFill>
                <a:blip r:embed="rId174"/>
                <a:stretch>
                  <a:fillRect/>
                </a:stretch>
              </p:blipFill>
              <p:spPr>
                <a:xfrm>
                  <a:off x="2930773" y="4739813"/>
                  <a:ext cx="513720" cy="4669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5" name="Freihand 124">
                  <a:extLst>
                    <a:ext uri="{FF2B5EF4-FFF2-40B4-BE49-F238E27FC236}">
                      <a16:creationId xmlns:a16="http://schemas.microsoft.com/office/drawing/2014/main" id="{E87D751C-7FD5-498F-84BE-C356E862536F}"/>
                    </a:ext>
                  </a:extLst>
                </p14:cNvPr>
                <p14:cNvContentPartPr/>
                <p14:nvPr/>
              </p14:nvContentPartPr>
              <p14:xfrm>
                <a:off x="1694173" y="3826133"/>
                <a:ext cx="737280" cy="760320"/>
              </p14:xfrm>
            </p:contentPart>
          </mc:Choice>
          <mc:Fallback xmlns="">
            <p:pic>
              <p:nvPicPr>
                <p:cNvPr id="125" name="Freihand 124">
                  <a:extLst>
                    <a:ext uri="{FF2B5EF4-FFF2-40B4-BE49-F238E27FC236}">
                      <a16:creationId xmlns:a16="http://schemas.microsoft.com/office/drawing/2014/main" id="{E87D751C-7FD5-498F-84BE-C356E862536F}"/>
                    </a:ext>
                  </a:extLst>
                </p:cNvPr>
                <p:cNvPicPr/>
                <p:nvPr/>
              </p:nvPicPr>
              <p:blipFill>
                <a:blip r:embed="rId176"/>
                <a:stretch>
                  <a:fillRect/>
                </a:stretch>
              </p:blipFill>
              <p:spPr>
                <a:xfrm>
                  <a:off x="1689853" y="3821813"/>
                  <a:ext cx="745920" cy="7689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6" name="Freihand 125">
                  <a:extLst>
                    <a:ext uri="{FF2B5EF4-FFF2-40B4-BE49-F238E27FC236}">
                      <a16:creationId xmlns:a16="http://schemas.microsoft.com/office/drawing/2014/main" id="{B29C2F43-8D03-4B81-B282-2D3F660ED073}"/>
                    </a:ext>
                  </a:extLst>
                </p14:cNvPr>
                <p14:cNvContentPartPr/>
                <p14:nvPr/>
              </p14:nvContentPartPr>
              <p14:xfrm>
                <a:off x="3595693" y="3650093"/>
                <a:ext cx="87840" cy="51120"/>
              </p14:xfrm>
            </p:contentPart>
          </mc:Choice>
          <mc:Fallback xmlns="">
            <p:pic>
              <p:nvPicPr>
                <p:cNvPr id="126" name="Freihand 125">
                  <a:extLst>
                    <a:ext uri="{FF2B5EF4-FFF2-40B4-BE49-F238E27FC236}">
                      <a16:creationId xmlns:a16="http://schemas.microsoft.com/office/drawing/2014/main" id="{B29C2F43-8D03-4B81-B282-2D3F660ED073}"/>
                    </a:ext>
                  </a:extLst>
                </p:cNvPr>
                <p:cNvPicPr/>
                <p:nvPr/>
              </p:nvPicPr>
              <p:blipFill>
                <a:blip r:embed="rId178"/>
                <a:stretch>
                  <a:fillRect/>
                </a:stretch>
              </p:blipFill>
              <p:spPr>
                <a:xfrm>
                  <a:off x="3591373" y="3645773"/>
                  <a:ext cx="964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7" name="Freihand 126">
                  <a:extLst>
                    <a:ext uri="{FF2B5EF4-FFF2-40B4-BE49-F238E27FC236}">
                      <a16:creationId xmlns:a16="http://schemas.microsoft.com/office/drawing/2014/main" id="{8CE09155-93AD-40E2-9115-6BD6F27AB4B8}"/>
                    </a:ext>
                  </a:extLst>
                </p14:cNvPr>
                <p14:cNvContentPartPr/>
                <p14:nvPr/>
              </p14:nvContentPartPr>
              <p14:xfrm>
                <a:off x="3878653" y="4547933"/>
                <a:ext cx="23400" cy="97560"/>
              </p14:xfrm>
            </p:contentPart>
          </mc:Choice>
          <mc:Fallback xmlns="">
            <p:pic>
              <p:nvPicPr>
                <p:cNvPr id="127" name="Freihand 126">
                  <a:extLst>
                    <a:ext uri="{FF2B5EF4-FFF2-40B4-BE49-F238E27FC236}">
                      <a16:creationId xmlns:a16="http://schemas.microsoft.com/office/drawing/2014/main" id="{8CE09155-93AD-40E2-9115-6BD6F27AB4B8}"/>
                    </a:ext>
                  </a:extLst>
                </p:cNvPr>
                <p:cNvPicPr/>
                <p:nvPr/>
              </p:nvPicPr>
              <p:blipFill>
                <a:blip r:embed="rId180"/>
                <a:stretch>
                  <a:fillRect/>
                </a:stretch>
              </p:blipFill>
              <p:spPr>
                <a:xfrm>
                  <a:off x="3874333" y="4543613"/>
                  <a:ext cx="320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9" name="Freihand 128">
                  <a:extLst>
                    <a:ext uri="{FF2B5EF4-FFF2-40B4-BE49-F238E27FC236}">
                      <a16:creationId xmlns:a16="http://schemas.microsoft.com/office/drawing/2014/main" id="{44E3EF74-D5EF-4B57-BE29-1F6B2F6F2BAF}"/>
                    </a:ext>
                  </a:extLst>
                </p14:cNvPr>
                <p14:cNvContentPartPr/>
                <p14:nvPr/>
              </p14:nvContentPartPr>
              <p14:xfrm>
                <a:off x="2531533" y="5139773"/>
                <a:ext cx="92160" cy="76320"/>
              </p14:xfrm>
            </p:contentPart>
          </mc:Choice>
          <mc:Fallback xmlns="">
            <p:pic>
              <p:nvPicPr>
                <p:cNvPr id="129" name="Freihand 128">
                  <a:extLst>
                    <a:ext uri="{FF2B5EF4-FFF2-40B4-BE49-F238E27FC236}">
                      <a16:creationId xmlns:a16="http://schemas.microsoft.com/office/drawing/2014/main" id="{44E3EF74-D5EF-4B57-BE29-1F6B2F6F2BAF}"/>
                    </a:ext>
                  </a:extLst>
                </p:cNvPr>
                <p:cNvPicPr/>
                <p:nvPr/>
              </p:nvPicPr>
              <p:blipFill>
                <a:blip r:embed="rId182"/>
                <a:stretch>
                  <a:fillRect/>
                </a:stretch>
              </p:blipFill>
              <p:spPr>
                <a:xfrm>
                  <a:off x="2527213" y="5135453"/>
                  <a:ext cx="1008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0" name="Freihand 129">
                  <a:extLst>
                    <a:ext uri="{FF2B5EF4-FFF2-40B4-BE49-F238E27FC236}">
                      <a16:creationId xmlns:a16="http://schemas.microsoft.com/office/drawing/2014/main" id="{74151332-83AB-4D90-991E-85F0D69DA1C9}"/>
                    </a:ext>
                  </a:extLst>
                </p14:cNvPr>
                <p14:cNvContentPartPr/>
                <p14:nvPr/>
              </p14:nvContentPartPr>
              <p14:xfrm>
                <a:off x="3522613" y="3917213"/>
                <a:ext cx="43200" cy="42840"/>
              </p14:xfrm>
            </p:contentPart>
          </mc:Choice>
          <mc:Fallback xmlns="">
            <p:pic>
              <p:nvPicPr>
                <p:cNvPr id="130" name="Freihand 129">
                  <a:extLst>
                    <a:ext uri="{FF2B5EF4-FFF2-40B4-BE49-F238E27FC236}">
                      <a16:creationId xmlns:a16="http://schemas.microsoft.com/office/drawing/2014/main" id="{74151332-83AB-4D90-991E-85F0D69DA1C9}"/>
                    </a:ext>
                  </a:extLst>
                </p:cNvPr>
                <p:cNvPicPr/>
                <p:nvPr/>
              </p:nvPicPr>
              <p:blipFill>
                <a:blip r:embed="rId184"/>
                <a:stretch>
                  <a:fillRect/>
                </a:stretch>
              </p:blipFill>
              <p:spPr>
                <a:xfrm>
                  <a:off x="3518293" y="3912893"/>
                  <a:ext cx="518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1" name="Freihand 130">
                  <a:extLst>
                    <a:ext uri="{FF2B5EF4-FFF2-40B4-BE49-F238E27FC236}">
                      <a16:creationId xmlns:a16="http://schemas.microsoft.com/office/drawing/2014/main" id="{47BCEE54-B022-418A-9799-7FA793EA3DC3}"/>
                    </a:ext>
                  </a:extLst>
                </p14:cNvPr>
                <p14:cNvContentPartPr/>
                <p14:nvPr/>
              </p14:nvContentPartPr>
              <p14:xfrm>
                <a:off x="4365013" y="2629133"/>
                <a:ext cx="38160" cy="77400"/>
              </p14:xfrm>
            </p:contentPart>
          </mc:Choice>
          <mc:Fallback xmlns="">
            <p:pic>
              <p:nvPicPr>
                <p:cNvPr id="131" name="Freihand 130">
                  <a:extLst>
                    <a:ext uri="{FF2B5EF4-FFF2-40B4-BE49-F238E27FC236}">
                      <a16:creationId xmlns:a16="http://schemas.microsoft.com/office/drawing/2014/main" id="{47BCEE54-B022-418A-9799-7FA793EA3DC3}"/>
                    </a:ext>
                  </a:extLst>
                </p:cNvPr>
                <p:cNvPicPr/>
                <p:nvPr/>
              </p:nvPicPr>
              <p:blipFill>
                <a:blip r:embed="rId186"/>
                <a:stretch>
                  <a:fillRect/>
                </a:stretch>
              </p:blipFill>
              <p:spPr>
                <a:xfrm>
                  <a:off x="4360693" y="2624813"/>
                  <a:ext cx="46800" cy="86040"/>
                </a:xfrm>
                <a:prstGeom prst="rect">
                  <a:avLst/>
                </a:prstGeom>
              </p:spPr>
            </p:pic>
          </mc:Fallback>
        </mc:AlternateContent>
      </p:grpSp>
    </p:spTree>
    <p:extLst>
      <p:ext uri="{BB962C8B-B14F-4D97-AF65-F5344CB8AC3E}">
        <p14:creationId xmlns:p14="http://schemas.microsoft.com/office/powerpoint/2010/main" val="2461194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Gerechtigkeitstheorien und soziale Wohlfahrt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1386036"/>
            <a:ext cx="8503920" cy="4812747"/>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zentrale Frage, die aus den beiden Hauptsätzen der Wohlfahrtstheorie und dem allgemeinen Marktprozess, auch wenn er auf vollkommenen Märkten stattfindet, nicht beantwortet werden kann, ist: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lvl="5"/>
            <a:r>
              <a:rPr lang="de-DE" sz="2400" b="1" dirty="0">
                <a:latin typeface="Times New Roman" panose="02020603050405020304" pitchFamily="18" charset="0"/>
                <a:cs typeface="Times New Roman" panose="02020603050405020304" pitchFamily="18" charset="0"/>
              </a:rPr>
              <a:t>Welche Allokation ist in einer Gesellschaft anzustreben?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2628900" lvl="5"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Als Konsequenz, stellt sich damit die Frage, welche Verteilung in der Gesellschaft als gerecht bezeichnet werden kann!</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5FB96DFC-F060-BC42-BA65-C05E15835D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10BA4F3B-0F74-40C0-A719-CE25F8224257}"/>
                  </a:ext>
                </a:extLst>
              </p14:cNvPr>
              <p14:cNvContentPartPr/>
              <p14:nvPr/>
            </p14:nvContentPartPr>
            <p14:xfrm>
              <a:off x="11907122" y="282580"/>
              <a:ext cx="64080" cy="5040"/>
            </p14:xfrm>
          </p:contentPart>
        </mc:Choice>
        <mc:Fallback xmlns="">
          <p:pic>
            <p:nvPicPr>
              <p:cNvPr id="3" name="Freihand 2">
                <a:extLst>
                  <a:ext uri="{FF2B5EF4-FFF2-40B4-BE49-F238E27FC236}">
                    <a16:creationId xmlns:a16="http://schemas.microsoft.com/office/drawing/2014/main" id="{10BA4F3B-0F74-40C0-A719-CE25F8224257}"/>
                  </a:ext>
                </a:extLst>
              </p:cNvPr>
              <p:cNvPicPr/>
              <p:nvPr/>
            </p:nvPicPr>
            <p:blipFill>
              <a:blip r:embed="rId3"/>
              <a:stretch>
                <a:fillRect/>
              </a:stretch>
            </p:blipFill>
            <p:spPr>
              <a:xfrm>
                <a:off x="11902802" y="278260"/>
                <a:ext cx="727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3EFC610C-5852-40CC-A05E-68747441D061}"/>
                  </a:ext>
                </a:extLst>
              </p14:cNvPr>
              <p14:cNvContentPartPr/>
              <p14:nvPr/>
            </p14:nvContentPartPr>
            <p14:xfrm>
              <a:off x="1950242" y="3416020"/>
              <a:ext cx="6126840" cy="1180440"/>
            </p14:xfrm>
          </p:contentPart>
        </mc:Choice>
        <mc:Fallback xmlns="">
          <p:pic>
            <p:nvPicPr>
              <p:cNvPr id="4" name="Freihand 3">
                <a:extLst>
                  <a:ext uri="{FF2B5EF4-FFF2-40B4-BE49-F238E27FC236}">
                    <a16:creationId xmlns:a16="http://schemas.microsoft.com/office/drawing/2014/main" id="{3EFC610C-5852-40CC-A05E-68747441D061}"/>
                  </a:ext>
                </a:extLst>
              </p:cNvPr>
              <p:cNvPicPr/>
              <p:nvPr/>
            </p:nvPicPr>
            <p:blipFill>
              <a:blip r:embed="rId5"/>
              <a:stretch>
                <a:fillRect/>
              </a:stretch>
            </p:blipFill>
            <p:spPr>
              <a:xfrm>
                <a:off x="1945922" y="3411700"/>
                <a:ext cx="6135480" cy="1189080"/>
              </a:xfrm>
              <a:prstGeom prst="rect">
                <a:avLst/>
              </a:prstGeom>
            </p:spPr>
          </p:pic>
        </mc:Fallback>
      </mc:AlternateContent>
    </p:spTree>
    <p:extLst>
      <p:ext uri="{BB962C8B-B14F-4D97-AF65-F5344CB8AC3E}">
        <p14:creationId xmlns:p14="http://schemas.microsoft.com/office/powerpoint/2010/main" val="2728993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Der wohlwollende (</a:t>
            </a:r>
            <a:r>
              <a:rPr lang="de-DE" sz="2800" dirty="0" err="1">
                <a:latin typeface="Times New Roman" panose="02020603050405020304" pitchFamily="18" charset="0"/>
                <a:cs typeface="Times New Roman" panose="02020603050405020304" pitchFamily="18" charset="0"/>
              </a:rPr>
              <a:t>benevolente</a:t>
            </a:r>
            <a:r>
              <a:rPr lang="de-DE" sz="2800" dirty="0">
                <a:latin typeface="Times New Roman" panose="02020603050405020304" pitchFamily="18" charset="0"/>
                <a:cs typeface="Times New Roman" panose="02020603050405020304" pitchFamily="18" charset="0"/>
              </a:rPr>
              <a:t>) Diktator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14159"/>
            <a:ext cx="12172951" cy="271672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a:t>
            </a:r>
            <a:r>
              <a:rPr lang="de-DE" sz="2400" i="1" dirty="0">
                <a:latin typeface="Times New Roman" panose="02020603050405020304" pitchFamily="18" charset="0"/>
                <a:cs typeface="Times New Roman" panose="02020603050405020304" pitchFamily="18" charset="0"/>
              </a:rPr>
              <a:t>Wenn nicht, sprach ich, entweder die Philosophen Könige werden in den Staaten, oder die jetzt so genannten Könige und Gewalthaber wahrhaft und gründlich philosophieren, und also dieses beides zusammenfällt, die Staatsgewalt und die Philosophie, die vielerlei Naturen aber, die jetzt zu jedem von beiden einzeln hinzunahen, durch eine Notwendigkeit ausgeschlossen werden, ehe gibt es keine Erholung von dem Übel für die Staaten,…“</a:t>
            </a:r>
          </a:p>
          <a:p>
            <a:endParaRPr lang="de-DE" sz="2400" dirty="0">
              <a:latin typeface="Times New Roman" panose="02020603050405020304" pitchFamily="18" charset="0"/>
              <a:cs typeface="Times New Roman" panose="02020603050405020304" pitchFamily="18" charset="0"/>
            </a:endParaRPr>
          </a:p>
          <a:p>
            <a:pPr algn="r"/>
            <a:r>
              <a:rPr lang="de-DE" sz="1400" dirty="0">
                <a:latin typeface="Times New Roman" panose="02020603050405020304" pitchFamily="18" charset="0"/>
                <a:cs typeface="Times New Roman" panose="02020603050405020304" pitchFamily="18" charset="0"/>
              </a:rPr>
              <a:t>Platon, Der Staat (</a:t>
            </a:r>
            <a:r>
              <a:rPr lang="de-DE" sz="1400" dirty="0" err="1">
                <a:latin typeface="Times New Roman" panose="02020603050405020304" pitchFamily="18" charset="0"/>
                <a:cs typeface="Times New Roman" panose="02020603050405020304" pitchFamily="18" charset="0"/>
              </a:rPr>
              <a:t>Politea</a:t>
            </a:r>
            <a:r>
              <a:rPr lang="de-DE" sz="1400" dirty="0">
                <a:latin typeface="Times New Roman" panose="02020603050405020304" pitchFamily="18" charset="0"/>
                <a:cs typeface="Times New Roman" panose="02020603050405020304" pitchFamily="18" charset="0"/>
              </a:rPr>
              <a:t>), fünftes Buch (nach einer Übersetzung von F. Schleiermacher)</a:t>
            </a: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AB6F6E30-3884-7F68-8CDE-9F5E619233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478516D-C00D-58FD-6C9A-4E6EA1F3AECF}"/>
              </a:ext>
            </a:extLst>
          </p:cNvPr>
          <p:cNvSpPr txBox="1"/>
          <p:nvPr/>
        </p:nvSpPr>
        <p:spPr>
          <a:xfrm>
            <a:off x="0" y="3178245"/>
            <a:ext cx="8686800" cy="3477875"/>
          </a:xfrm>
          <a:prstGeom prst="rect">
            <a:avLst/>
          </a:prstGeom>
          <a:noFill/>
        </p:spPr>
        <p:txBody>
          <a:bodyPr wrap="square">
            <a:spAutoFit/>
          </a:bodyPr>
          <a:lstStyle/>
          <a:p>
            <a:pPr marL="342900" indent="-342900">
              <a:buFont typeface="Wingdings" panose="05000000000000000000" pitchFamily="2" charset="2"/>
              <a:buChar char="Ø"/>
            </a:pPr>
            <a:r>
              <a:rPr lang="de-DE" sz="2200">
                <a:latin typeface="Times New Roman" panose="02020603050405020304" pitchFamily="18" charset="0"/>
                <a:cs typeface="Times New Roman" panose="02020603050405020304" pitchFamily="18" charset="0"/>
              </a:rPr>
              <a:t>Die Auswahl der Allokation kann also eine Person oder Gruppe delegiert werden, bei Platon der Philosophenkönig.</a:t>
            </a:r>
          </a:p>
          <a:p>
            <a:pPr marL="342900" indent="-342900">
              <a:buFont typeface="Wingdings" panose="05000000000000000000" pitchFamily="2" charset="2"/>
              <a:buChar char="Ø"/>
            </a:pPr>
            <a:endParaRPr lang="de-DE" sz="220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200">
                <a:latin typeface="Times New Roman" panose="02020603050405020304" pitchFamily="18" charset="0"/>
                <a:cs typeface="Times New Roman" panose="02020603050405020304" pitchFamily="18" charset="0"/>
              </a:rPr>
              <a:t>In den Wirtschaftswissenschaften wird in Modellen der benevolente Diktator häufig als Benchmark für die First-Best-Lösung verwendet. </a:t>
            </a:r>
          </a:p>
          <a:p>
            <a:pPr marL="342900" indent="-342900">
              <a:buFont typeface="Wingdings" panose="05000000000000000000" pitchFamily="2" charset="2"/>
              <a:buChar char="Ø"/>
            </a:pPr>
            <a:endParaRPr lang="de-DE" sz="220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200">
                <a:latin typeface="Times New Roman" panose="02020603050405020304" pitchFamily="18" charset="0"/>
                <a:cs typeface="Times New Roman" panose="02020603050405020304" pitchFamily="18" charset="0"/>
              </a:rPr>
              <a:t>Im Zuge der Menschheitsentwicklung hat sich aber in der westlichen Welt die Demokratie als die vorherrschende Staatsform durchgesetzt und damit soll im Prinzip die Auswahl der Allokation im Allgemeinen auf Freiwilligkeit beruhen.</a:t>
            </a:r>
            <a:endParaRPr lang="de-DE"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7C6A1EF4-B8D2-4319-B896-9DA5211B5E2E}"/>
                  </a:ext>
                </a:extLst>
              </p14:cNvPr>
              <p14:cNvContentPartPr/>
              <p14:nvPr/>
            </p14:nvContentPartPr>
            <p14:xfrm>
              <a:off x="1684813" y="2497733"/>
              <a:ext cx="5284080" cy="156240"/>
            </p14:xfrm>
          </p:contentPart>
        </mc:Choice>
        <mc:Fallback xmlns="">
          <p:pic>
            <p:nvPicPr>
              <p:cNvPr id="3" name="Freihand 2">
                <a:extLst>
                  <a:ext uri="{FF2B5EF4-FFF2-40B4-BE49-F238E27FC236}">
                    <a16:creationId xmlns:a16="http://schemas.microsoft.com/office/drawing/2014/main" id="{7C6A1EF4-B8D2-4319-B896-9DA5211B5E2E}"/>
                  </a:ext>
                </a:extLst>
              </p:cNvPr>
              <p:cNvPicPr/>
              <p:nvPr/>
            </p:nvPicPr>
            <p:blipFill>
              <a:blip r:embed="rId3"/>
              <a:stretch>
                <a:fillRect/>
              </a:stretch>
            </p:blipFill>
            <p:spPr>
              <a:xfrm>
                <a:off x="1680493" y="2493413"/>
                <a:ext cx="5292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50B5CA8D-3600-496D-82A4-F70604A19C37}"/>
                  </a:ext>
                </a:extLst>
              </p14:cNvPr>
              <p14:cNvContentPartPr/>
              <p14:nvPr/>
            </p14:nvContentPartPr>
            <p14:xfrm>
              <a:off x="901453" y="3092813"/>
              <a:ext cx="2720520" cy="685080"/>
            </p14:xfrm>
          </p:contentPart>
        </mc:Choice>
        <mc:Fallback xmlns="">
          <p:pic>
            <p:nvPicPr>
              <p:cNvPr id="5" name="Freihand 4">
                <a:extLst>
                  <a:ext uri="{FF2B5EF4-FFF2-40B4-BE49-F238E27FC236}">
                    <a16:creationId xmlns:a16="http://schemas.microsoft.com/office/drawing/2014/main" id="{50B5CA8D-3600-496D-82A4-F70604A19C37}"/>
                  </a:ext>
                </a:extLst>
              </p:cNvPr>
              <p:cNvPicPr/>
              <p:nvPr/>
            </p:nvPicPr>
            <p:blipFill>
              <a:blip r:embed="rId5"/>
              <a:stretch>
                <a:fillRect/>
              </a:stretch>
            </p:blipFill>
            <p:spPr>
              <a:xfrm>
                <a:off x="897133" y="3088493"/>
                <a:ext cx="2729160" cy="693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55583626-DF17-4AC2-BA3F-B695078C4A90}"/>
                  </a:ext>
                </a:extLst>
              </p14:cNvPr>
              <p14:cNvContentPartPr/>
              <p14:nvPr/>
            </p14:nvContentPartPr>
            <p14:xfrm>
              <a:off x="1877413" y="4565573"/>
              <a:ext cx="2691000" cy="82800"/>
            </p14:xfrm>
          </p:contentPart>
        </mc:Choice>
        <mc:Fallback xmlns="">
          <p:pic>
            <p:nvPicPr>
              <p:cNvPr id="6" name="Freihand 5">
                <a:extLst>
                  <a:ext uri="{FF2B5EF4-FFF2-40B4-BE49-F238E27FC236}">
                    <a16:creationId xmlns:a16="http://schemas.microsoft.com/office/drawing/2014/main" id="{55583626-DF17-4AC2-BA3F-B695078C4A90}"/>
                  </a:ext>
                </a:extLst>
              </p:cNvPr>
              <p:cNvPicPr/>
              <p:nvPr/>
            </p:nvPicPr>
            <p:blipFill>
              <a:blip r:embed="rId7"/>
              <a:stretch>
                <a:fillRect/>
              </a:stretch>
            </p:blipFill>
            <p:spPr>
              <a:xfrm>
                <a:off x="1873093" y="4561253"/>
                <a:ext cx="26996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D4B688D6-4D0A-4031-A646-DEB807A66F7A}"/>
                  </a:ext>
                </a:extLst>
              </p14:cNvPr>
              <p14:cNvContentPartPr/>
              <p14:nvPr/>
            </p14:nvContentPartPr>
            <p14:xfrm>
              <a:off x="5022013" y="4995773"/>
              <a:ext cx="2683080" cy="65520"/>
            </p14:xfrm>
          </p:contentPart>
        </mc:Choice>
        <mc:Fallback xmlns="">
          <p:pic>
            <p:nvPicPr>
              <p:cNvPr id="7" name="Freihand 6">
                <a:extLst>
                  <a:ext uri="{FF2B5EF4-FFF2-40B4-BE49-F238E27FC236}">
                    <a16:creationId xmlns:a16="http://schemas.microsoft.com/office/drawing/2014/main" id="{D4B688D6-4D0A-4031-A646-DEB807A66F7A}"/>
                  </a:ext>
                </a:extLst>
              </p:cNvPr>
              <p:cNvPicPr/>
              <p:nvPr/>
            </p:nvPicPr>
            <p:blipFill>
              <a:blip r:embed="rId9"/>
              <a:stretch>
                <a:fillRect/>
              </a:stretch>
            </p:blipFill>
            <p:spPr>
              <a:xfrm>
                <a:off x="5017693" y="4991453"/>
                <a:ext cx="26917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0F16BA17-A970-427D-ABED-C3B0F8D392CA}"/>
                  </a:ext>
                </a:extLst>
              </p14:cNvPr>
              <p14:cNvContentPartPr/>
              <p14:nvPr/>
            </p14:nvContentPartPr>
            <p14:xfrm>
              <a:off x="6727693" y="5417693"/>
              <a:ext cx="1663920" cy="99000"/>
            </p14:xfrm>
          </p:contentPart>
        </mc:Choice>
        <mc:Fallback xmlns="">
          <p:pic>
            <p:nvPicPr>
              <p:cNvPr id="8" name="Freihand 7">
                <a:extLst>
                  <a:ext uri="{FF2B5EF4-FFF2-40B4-BE49-F238E27FC236}">
                    <a16:creationId xmlns:a16="http://schemas.microsoft.com/office/drawing/2014/main" id="{0F16BA17-A970-427D-ABED-C3B0F8D392CA}"/>
                  </a:ext>
                </a:extLst>
              </p:cNvPr>
              <p:cNvPicPr/>
              <p:nvPr/>
            </p:nvPicPr>
            <p:blipFill>
              <a:blip r:embed="rId11"/>
              <a:stretch>
                <a:fillRect/>
              </a:stretch>
            </p:blipFill>
            <p:spPr>
              <a:xfrm>
                <a:off x="6723373" y="5413373"/>
                <a:ext cx="16725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7AB18D54-6EED-482B-8F32-45F01E5F3066}"/>
                  </a:ext>
                </a:extLst>
              </p14:cNvPr>
              <p14:cNvContentPartPr/>
              <p14:nvPr/>
            </p14:nvContentPartPr>
            <p14:xfrm>
              <a:off x="427333" y="5847173"/>
              <a:ext cx="2338920" cy="46440"/>
            </p14:xfrm>
          </p:contentPart>
        </mc:Choice>
        <mc:Fallback xmlns="">
          <p:pic>
            <p:nvPicPr>
              <p:cNvPr id="9" name="Freihand 8">
                <a:extLst>
                  <a:ext uri="{FF2B5EF4-FFF2-40B4-BE49-F238E27FC236}">
                    <a16:creationId xmlns:a16="http://schemas.microsoft.com/office/drawing/2014/main" id="{7AB18D54-6EED-482B-8F32-45F01E5F3066}"/>
                  </a:ext>
                </a:extLst>
              </p:cNvPr>
              <p:cNvPicPr/>
              <p:nvPr/>
            </p:nvPicPr>
            <p:blipFill>
              <a:blip r:embed="rId13"/>
              <a:stretch>
                <a:fillRect/>
              </a:stretch>
            </p:blipFill>
            <p:spPr>
              <a:xfrm>
                <a:off x="423013" y="5842853"/>
                <a:ext cx="23475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308FC5B6-7AF6-4530-99DD-DE655BD18F43}"/>
                  </a:ext>
                </a:extLst>
              </p14:cNvPr>
              <p14:cNvContentPartPr/>
              <p14:nvPr/>
            </p14:nvContentPartPr>
            <p14:xfrm>
              <a:off x="353533" y="6523253"/>
              <a:ext cx="3063240" cy="98640"/>
            </p14:xfrm>
          </p:contentPart>
        </mc:Choice>
        <mc:Fallback xmlns="">
          <p:pic>
            <p:nvPicPr>
              <p:cNvPr id="12" name="Freihand 11">
                <a:extLst>
                  <a:ext uri="{FF2B5EF4-FFF2-40B4-BE49-F238E27FC236}">
                    <a16:creationId xmlns:a16="http://schemas.microsoft.com/office/drawing/2014/main" id="{308FC5B6-7AF6-4530-99DD-DE655BD18F43}"/>
                  </a:ext>
                </a:extLst>
              </p:cNvPr>
              <p:cNvPicPr/>
              <p:nvPr/>
            </p:nvPicPr>
            <p:blipFill>
              <a:blip r:embed="rId15"/>
              <a:stretch>
                <a:fillRect/>
              </a:stretch>
            </p:blipFill>
            <p:spPr>
              <a:xfrm>
                <a:off x="349213" y="6518933"/>
                <a:ext cx="30718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F439BCDD-908A-4897-BA78-75878B864B9C}"/>
                  </a:ext>
                </a:extLst>
              </p14:cNvPr>
              <p14:cNvContentPartPr/>
              <p14:nvPr/>
            </p14:nvContentPartPr>
            <p14:xfrm>
              <a:off x="4968122" y="4977340"/>
              <a:ext cx="2671200" cy="81720"/>
            </p14:xfrm>
          </p:contentPart>
        </mc:Choice>
        <mc:Fallback xmlns="">
          <p:pic>
            <p:nvPicPr>
              <p:cNvPr id="13" name="Freihand 12">
                <a:extLst>
                  <a:ext uri="{FF2B5EF4-FFF2-40B4-BE49-F238E27FC236}">
                    <a16:creationId xmlns:a16="http://schemas.microsoft.com/office/drawing/2014/main" id="{F439BCDD-908A-4897-BA78-75878B864B9C}"/>
                  </a:ext>
                </a:extLst>
              </p:cNvPr>
              <p:cNvPicPr/>
              <p:nvPr/>
            </p:nvPicPr>
            <p:blipFill>
              <a:blip r:embed="rId17"/>
              <a:stretch>
                <a:fillRect/>
              </a:stretch>
            </p:blipFill>
            <p:spPr>
              <a:xfrm>
                <a:off x="4963802" y="4973020"/>
                <a:ext cx="2679840" cy="90360"/>
              </a:xfrm>
              <a:prstGeom prst="rect">
                <a:avLst/>
              </a:prstGeom>
            </p:spPr>
          </p:pic>
        </mc:Fallback>
      </mc:AlternateContent>
    </p:spTree>
    <p:extLst>
      <p:ext uri="{BB962C8B-B14F-4D97-AF65-F5344CB8AC3E}">
        <p14:creationId xmlns:p14="http://schemas.microsoft.com/office/powerpoint/2010/main" val="642525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Naturzustand</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186675"/>
            <a:ext cx="12172951" cy="3034046"/>
          </a:xfrm>
          <a:prstGeom prst="rect">
            <a:avLst/>
          </a:prstGeom>
          <a:noFill/>
        </p:spPr>
        <p:txBody>
          <a:bodyPr wrap="square" rtlCol="0">
            <a:noAutofit/>
          </a:bodyPr>
          <a:lstStyle/>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Thomas Hobbes (1588 – 1679)</a:t>
            </a:r>
          </a:p>
          <a:p>
            <a:pPr marL="800100" lvl="1" indent="-342900">
              <a:buFont typeface="Wingdings" panose="05000000000000000000" pitchFamily="2" charset="2"/>
              <a:buChar char="§"/>
            </a:pPr>
            <a:r>
              <a:rPr lang="de-DE" sz="1900" dirty="0">
                <a:latin typeface="Times New Roman" panose="02020603050405020304" pitchFamily="18" charset="0"/>
                <a:cs typeface="Times New Roman" panose="02020603050405020304" pitchFamily="18" charset="0"/>
              </a:rPr>
              <a:t>Der Naturzustand wird als Kampf aller gegen alle bezeichnet und es ist daher von den Menschen gewünscht den Naturzustand zu verlassen: </a:t>
            </a:r>
            <a:r>
              <a:rPr lang="de-DE" sz="1900" i="1" dirty="0">
                <a:latin typeface="Times New Roman" panose="02020603050405020304" pitchFamily="18" charset="0"/>
                <a:cs typeface="Times New Roman" panose="02020603050405020304" pitchFamily="18" charset="0"/>
              </a:rPr>
              <a:t>Homo homini </a:t>
            </a:r>
            <a:r>
              <a:rPr lang="de-DE" sz="1900" i="1" dirty="0" err="1">
                <a:latin typeface="Times New Roman" panose="02020603050405020304" pitchFamily="18" charset="0"/>
                <a:cs typeface="Times New Roman" panose="02020603050405020304" pitchFamily="18" charset="0"/>
              </a:rPr>
              <a:t>lupus</a:t>
            </a:r>
            <a:r>
              <a:rPr lang="de-DE" sz="1900" i="1" dirty="0">
                <a:latin typeface="Times New Roman" panose="02020603050405020304" pitchFamily="18" charset="0"/>
                <a:cs typeface="Times New Roman" panose="02020603050405020304" pitchFamily="18" charset="0"/>
              </a:rPr>
              <a:t> </a:t>
            </a:r>
            <a:r>
              <a:rPr lang="de-DE" sz="1900" i="1" dirty="0" err="1">
                <a:latin typeface="Times New Roman" panose="02020603050405020304" pitchFamily="18" charset="0"/>
                <a:cs typeface="Times New Roman" panose="02020603050405020304" pitchFamily="18" charset="0"/>
              </a:rPr>
              <a:t>est</a:t>
            </a:r>
            <a:r>
              <a:rPr lang="de-DE" sz="1900" i="1" dirty="0">
                <a:latin typeface="Times New Roman" panose="02020603050405020304" pitchFamily="18" charset="0"/>
                <a:cs typeface="Times New Roman" panose="02020603050405020304" pitchFamily="18" charset="0"/>
              </a:rPr>
              <a:t>                                                                                        (</a:t>
            </a:r>
            <a:r>
              <a:rPr lang="de-DE" sz="1900" dirty="0">
                <a:latin typeface="Times New Roman" panose="02020603050405020304" pitchFamily="18" charset="0"/>
                <a:cs typeface="Times New Roman" panose="02020603050405020304" pitchFamily="18" charset="0"/>
              </a:rPr>
              <a:t>Leviathan, 1651) </a:t>
            </a:r>
            <a:r>
              <a:rPr lang="de-DE" sz="1500" dirty="0">
                <a:latin typeface="Times New Roman" panose="02020603050405020304" pitchFamily="18" charset="0"/>
                <a:cs typeface="Times New Roman" panose="02020603050405020304" pitchFamily="18" charset="0"/>
              </a:rPr>
              <a:t>vgl. Equilibrium in </a:t>
            </a:r>
            <a:r>
              <a:rPr lang="de-DE" sz="1500" dirty="0" err="1">
                <a:latin typeface="Times New Roman" panose="02020603050405020304" pitchFamily="18" charset="0"/>
                <a:cs typeface="Times New Roman" panose="02020603050405020304" pitchFamily="18" charset="0"/>
              </a:rPr>
              <a:t>the</a:t>
            </a:r>
            <a:r>
              <a:rPr lang="de-DE" sz="1500" dirty="0">
                <a:latin typeface="Times New Roman" panose="02020603050405020304" pitchFamily="18" charset="0"/>
                <a:cs typeface="Times New Roman" panose="02020603050405020304" pitchFamily="18" charset="0"/>
              </a:rPr>
              <a:t> </a:t>
            </a:r>
            <a:r>
              <a:rPr lang="de-DE" sz="1500" dirty="0" err="1">
                <a:latin typeface="Times New Roman" panose="02020603050405020304" pitchFamily="18" charset="0"/>
                <a:cs typeface="Times New Roman" panose="02020603050405020304" pitchFamily="18" charset="0"/>
              </a:rPr>
              <a:t>Jungle</a:t>
            </a:r>
            <a:r>
              <a:rPr lang="de-DE" sz="1500" dirty="0">
                <a:latin typeface="Times New Roman" panose="02020603050405020304" pitchFamily="18" charset="0"/>
                <a:cs typeface="Times New Roman" panose="02020603050405020304" pitchFamily="18" charset="0"/>
              </a:rPr>
              <a:t>, </a:t>
            </a:r>
            <a:r>
              <a:rPr lang="de-DE" sz="1500" dirty="0" err="1">
                <a:latin typeface="Times New Roman" panose="02020603050405020304" pitchFamily="18" charset="0"/>
                <a:cs typeface="Times New Roman" panose="02020603050405020304" pitchFamily="18" charset="0"/>
              </a:rPr>
              <a:t>Piccione</a:t>
            </a:r>
            <a:r>
              <a:rPr lang="de-DE" sz="1500" dirty="0">
                <a:latin typeface="Times New Roman" panose="02020603050405020304" pitchFamily="18" charset="0"/>
                <a:cs typeface="Times New Roman" panose="02020603050405020304" pitchFamily="18" charset="0"/>
              </a:rPr>
              <a:t>, M. and Rubinstein, A. (2007), </a:t>
            </a:r>
            <a:r>
              <a:rPr lang="en-US" sz="1500" dirty="0">
                <a:latin typeface="Times New Roman" panose="02020603050405020304" pitchFamily="18" charset="0"/>
                <a:cs typeface="Times New Roman" panose="02020603050405020304" pitchFamily="18" charset="0"/>
              </a:rPr>
              <a:t>The Economic Journal, 117 (July), 883–896. </a:t>
            </a:r>
            <a:endParaRPr lang="de-DE" sz="150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John Locke (1632 – 1704)</a:t>
            </a:r>
            <a:r>
              <a:rPr lang="fr-FR" sz="1900" dirty="0">
                <a:latin typeface="Times New Roman" panose="02020603050405020304" pitchFamily="18" charset="0"/>
                <a:cs typeface="Times New Roman" panose="02020603050405020304" pitchFamily="18" charset="0"/>
              </a:rPr>
              <a:t> </a:t>
            </a:r>
          </a:p>
          <a:p>
            <a:pPr marL="800100" lvl="1" indent="-342900">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Der </a:t>
            </a:r>
            <a:r>
              <a:rPr lang="fr-FR" sz="1900" dirty="0" err="1">
                <a:latin typeface="Times New Roman" panose="02020603050405020304" pitchFamily="18" charset="0"/>
                <a:cs typeface="Times New Roman" panose="02020603050405020304" pitchFamily="18" charset="0"/>
              </a:rPr>
              <a:t>Naturzustand</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ist</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zwar</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kein</a:t>
            </a:r>
            <a:r>
              <a:rPr lang="fr-FR" sz="1900" dirty="0">
                <a:latin typeface="Times New Roman" panose="02020603050405020304" pitchFamily="18" charset="0"/>
                <a:cs typeface="Times New Roman" panose="02020603050405020304" pitchFamily="18" charset="0"/>
              </a:rPr>
              <a:t> Kampf, aber er </a:t>
            </a:r>
            <a:r>
              <a:rPr lang="fr-FR" sz="1900" dirty="0" err="1">
                <a:latin typeface="Times New Roman" panose="02020603050405020304" pitchFamily="18" charset="0"/>
                <a:cs typeface="Times New Roman" panose="02020603050405020304" pitchFamily="18" charset="0"/>
              </a:rPr>
              <a:t>zeichnet</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sich</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als</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ein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Zustand</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vollkommener</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Freiheit</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aus</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weswegen</a:t>
            </a:r>
            <a:r>
              <a:rPr lang="fr-FR" sz="1900" dirty="0">
                <a:latin typeface="Times New Roman" panose="02020603050405020304" pitchFamily="18" charset="0"/>
                <a:cs typeface="Times New Roman" panose="02020603050405020304" pitchFamily="18" charset="0"/>
              </a:rPr>
              <a:t> es </a:t>
            </a:r>
            <a:r>
              <a:rPr lang="fr-FR" sz="1900" dirty="0" err="1">
                <a:latin typeface="Times New Roman" panose="02020603050405020304" pitchFamily="18" charset="0"/>
                <a:cs typeface="Times New Roman" panose="02020603050405020304" pitchFamily="18" charset="0"/>
              </a:rPr>
              <a:t>keinen</a:t>
            </a:r>
            <a:r>
              <a:rPr lang="fr-FR" sz="1900" dirty="0">
                <a:latin typeface="Times New Roman" panose="02020603050405020304" pitchFamily="18" charset="0"/>
                <a:cs typeface="Times New Roman" panose="02020603050405020304" pitchFamily="18" charset="0"/>
              </a:rPr>
              <a:t> Schutz des </a:t>
            </a:r>
            <a:r>
              <a:rPr lang="fr-FR" sz="1900" dirty="0" err="1">
                <a:latin typeface="Times New Roman" panose="02020603050405020304" pitchFamily="18" charset="0"/>
                <a:cs typeface="Times New Roman" panose="02020603050405020304" pitchFamily="18" charset="0"/>
              </a:rPr>
              <a:t>Eigentums</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geben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kann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und</a:t>
            </a:r>
            <a:r>
              <a:rPr lang="fr-FR" sz="1900" dirty="0">
                <a:latin typeface="Times New Roman" panose="02020603050405020304" pitchFamily="18" charset="0"/>
                <a:cs typeface="Times New Roman" panose="02020603050405020304" pitchFamily="18" charset="0"/>
              </a:rPr>
              <a:t> die </a:t>
            </a:r>
            <a:r>
              <a:rPr lang="fr-FR" sz="1900" dirty="0" err="1">
                <a:latin typeface="Times New Roman" panose="02020603050405020304" pitchFamily="18" charset="0"/>
                <a:cs typeface="Times New Roman" panose="02020603050405020304" pitchFamily="18" charset="0"/>
              </a:rPr>
              <a:t>Menschen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daher</a:t>
            </a:r>
            <a:r>
              <a:rPr lang="fr-FR" sz="1900" dirty="0">
                <a:latin typeface="Times New Roman" panose="02020603050405020304" pitchFamily="18" charset="0"/>
                <a:cs typeface="Times New Roman" panose="02020603050405020304" pitchFamily="18" charset="0"/>
              </a:rPr>
              <a:t> den </a:t>
            </a:r>
            <a:r>
              <a:rPr lang="fr-FR" sz="1900" dirty="0" err="1">
                <a:latin typeface="Times New Roman" panose="02020603050405020304" pitchFamily="18" charset="0"/>
                <a:cs typeface="Times New Roman" panose="02020603050405020304" pitchFamily="18" charset="0"/>
              </a:rPr>
              <a:t>Naturzustand</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verlassen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weil</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sie</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nach</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Besitz</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streben</a:t>
            </a:r>
            <a:r>
              <a:rPr lang="fr-FR" sz="1900"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(Two Treatises of Government, 1690)</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i="1"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665F0054-6658-350D-B308-0642D7A11D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C00AC619-182A-1017-59AD-E9FECC52C197}"/>
              </a:ext>
            </a:extLst>
          </p:cNvPr>
          <p:cNvSpPr txBox="1"/>
          <p:nvPr/>
        </p:nvSpPr>
        <p:spPr>
          <a:xfrm>
            <a:off x="0" y="3155886"/>
            <a:ext cx="8869680" cy="3600986"/>
          </a:xfrm>
          <a:prstGeom prst="rect">
            <a:avLst/>
          </a:prstGeom>
          <a:noFill/>
        </p:spPr>
        <p:txBody>
          <a:bodyPr wrap="square">
            <a:spAutoFit/>
          </a:bodyPr>
          <a:lstStyle/>
          <a:p>
            <a:pPr marL="342900" indent="-342900">
              <a:buFont typeface="Arial" panose="020B0604020202020204" pitchFamily="34" charset="0"/>
              <a:buChar char="•"/>
            </a:pPr>
            <a:r>
              <a:rPr lang="de-DE" sz="1900">
                <a:latin typeface="Times New Roman" panose="02020603050405020304" pitchFamily="18" charset="0"/>
                <a:cs typeface="Times New Roman" panose="02020603050405020304" pitchFamily="18" charset="0"/>
              </a:rPr>
              <a:t>Jean Jaques Rousseau (1712 – 1778)</a:t>
            </a:r>
          </a:p>
          <a:p>
            <a:pPr marL="800100" lvl="1" indent="-342900">
              <a:buFont typeface="Wingdings" panose="05000000000000000000" pitchFamily="2" charset="2"/>
              <a:buChar char="§"/>
            </a:pPr>
            <a:r>
              <a:rPr lang="de-DE" sz="1900">
                <a:latin typeface="Times New Roman" panose="02020603050405020304" pitchFamily="18" charset="0"/>
                <a:cs typeface="Times New Roman" panose="02020603050405020304" pitchFamily="18" charset="0"/>
              </a:rPr>
              <a:t>Der Naturzustand ist eine Art Paradies, in dem der Mensch aufgrund von drei Grundeigenschaften ursprünglich lebt:</a:t>
            </a:r>
          </a:p>
          <a:p>
            <a:pPr marL="1257300" lvl="2" indent="-342900">
              <a:buFont typeface="Symbol" panose="05050102010706020507" pitchFamily="18" charset="2"/>
              <a:buChar char="-"/>
            </a:pPr>
            <a:r>
              <a:rPr lang="de-DE" sz="1900">
                <a:latin typeface="Times New Roman" panose="02020603050405020304" pitchFamily="18" charset="0"/>
                <a:cs typeface="Times New Roman" panose="02020603050405020304" pitchFamily="18" charset="0"/>
              </a:rPr>
              <a:t>Selbstliebe (amour de soi): Zum Überleben bezieht der Mensch sich nur auf sich selbst </a:t>
            </a:r>
          </a:p>
          <a:p>
            <a:pPr marL="1257300" lvl="2" indent="-342900">
              <a:buFont typeface="Symbol" panose="05050102010706020507" pitchFamily="18" charset="2"/>
              <a:buChar char="-"/>
            </a:pPr>
            <a:r>
              <a:rPr lang="de-DE" sz="1900">
                <a:latin typeface="Times New Roman" panose="02020603050405020304" pitchFamily="18" charset="0"/>
                <a:cs typeface="Times New Roman" panose="02020603050405020304" pitchFamily="18" charset="0"/>
              </a:rPr>
              <a:t>Mitleid (pitié): Das Individuum kann ein anderes Individuum nicht leiden sehen</a:t>
            </a:r>
          </a:p>
          <a:p>
            <a:pPr marL="1257300" lvl="2" indent="-342900">
              <a:buFont typeface="Symbol" panose="05050102010706020507" pitchFamily="18" charset="2"/>
              <a:buChar char="-"/>
            </a:pPr>
            <a:r>
              <a:rPr lang="de-DE" sz="1900">
                <a:latin typeface="Times New Roman" panose="02020603050405020304" pitchFamily="18" charset="0"/>
                <a:cs typeface="Times New Roman" panose="02020603050405020304" pitchFamily="18" charset="0"/>
              </a:rPr>
              <a:t>Perfektibilität (perfectibilité): Das Individuum kann sich selbst vervollkommnen                        </a:t>
            </a:r>
          </a:p>
          <a:p>
            <a:pPr lvl="2"/>
            <a:r>
              <a:rPr lang="fr-FR" sz="1900">
                <a:latin typeface="Times New Roman" panose="02020603050405020304" pitchFamily="18" charset="0"/>
                <a:cs typeface="Times New Roman" panose="02020603050405020304" pitchFamily="18" charset="0"/>
              </a:rPr>
              <a:t>Erst durch die Selbsterkenntnis verlässt er diesen Zustand. Das Streben nach Eigentum, wird dabei allerdings als Übel betrachtet.                                                                                                                                                                          (Discours sur l’origine et les fondements de l’inégalité parmi les hommes, 1755)</a:t>
            </a:r>
            <a:endParaRPr lang="de-DE" sz="2200" dirty="0">
              <a:latin typeface="Times New Roman" panose="02020603050405020304" pitchFamily="18" charset="0"/>
              <a:cs typeface="Times New Roman" panose="02020603050405020304" pitchFamily="18" charset="0"/>
            </a:endParaRPr>
          </a:p>
        </p:txBody>
      </p:sp>
      <p:grpSp>
        <p:nvGrpSpPr>
          <p:cNvPr id="6" name="Gruppieren 5">
            <a:extLst>
              <a:ext uri="{FF2B5EF4-FFF2-40B4-BE49-F238E27FC236}">
                <a16:creationId xmlns:a16="http://schemas.microsoft.com/office/drawing/2014/main" id="{A49FD8A1-4C81-449A-9CFB-CB3038F1E6FD}"/>
              </a:ext>
            </a:extLst>
          </p:cNvPr>
          <p:cNvGrpSpPr/>
          <p:nvPr/>
        </p:nvGrpSpPr>
        <p:grpSpPr>
          <a:xfrm>
            <a:off x="4966213" y="437813"/>
            <a:ext cx="2351880" cy="91080"/>
            <a:chOff x="4966213" y="437813"/>
            <a:chExt cx="2351880" cy="91080"/>
          </a:xfrm>
        </p:grpSpPr>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F3060F13-0344-4179-80B3-BF02C3477A30}"/>
                    </a:ext>
                  </a:extLst>
                </p14:cNvPr>
                <p14:cNvContentPartPr/>
                <p14:nvPr/>
              </p14:nvContentPartPr>
              <p14:xfrm>
                <a:off x="5112013" y="437813"/>
                <a:ext cx="51840" cy="9000"/>
              </p14:xfrm>
            </p:contentPart>
          </mc:Choice>
          <mc:Fallback xmlns="">
            <p:pic>
              <p:nvPicPr>
                <p:cNvPr id="3" name="Freihand 2">
                  <a:extLst>
                    <a:ext uri="{FF2B5EF4-FFF2-40B4-BE49-F238E27FC236}">
                      <a16:creationId xmlns:a16="http://schemas.microsoft.com/office/drawing/2014/main" id="{F3060F13-0344-4179-80B3-BF02C3477A30}"/>
                    </a:ext>
                  </a:extLst>
                </p:cNvPr>
                <p:cNvPicPr/>
                <p:nvPr/>
              </p:nvPicPr>
              <p:blipFill>
                <a:blip r:embed="rId3"/>
                <a:stretch>
                  <a:fillRect/>
                </a:stretch>
              </p:blipFill>
              <p:spPr>
                <a:xfrm>
                  <a:off x="5107693" y="433493"/>
                  <a:ext cx="604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9DEABF3B-57F1-42F2-A531-DD0975B95F14}"/>
                    </a:ext>
                  </a:extLst>
                </p14:cNvPr>
                <p14:cNvContentPartPr/>
                <p14:nvPr/>
              </p14:nvContentPartPr>
              <p14:xfrm>
                <a:off x="4966213" y="442133"/>
                <a:ext cx="2351880" cy="86760"/>
              </p14:xfrm>
            </p:contentPart>
          </mc:Choice>
          <mc:Fallback xmlns="">
            <p:pic>
              <p:nvPicPr>
                <p:cNvPr id="5" name="Freihand 4">
                  <a:extLst>
                    <a:ext uri="{FF2B5EF4-FFF2-40B4-BE49-F238E27FC236}">
                      <a16:creationId xmlns:a16="http://schemas.microsoft.com/office/drawing/2014/main" id="{9DEABF3B-57F1-42F2-A531-DD0975B95F14}"/>
                    </a:ext>
                  </a:extLst>
                </p:cNvPr>
                <p:cNvPicPr/>
                <p:nvPr/>
              </p:nvPicPr>
              <p:blipFill>
                <a:blip r:embed="rId5"/>
                <a:stretch>
                  <a:fillRect/>
                </a:stretch>
              </p:blipFill>
              <p:spPr>
                <a:xfrm>
                  <a:off x="4961893" y="437813"/>
                  <a:ext cx="2360520" cy="95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0F40BEC5-F592-4CDC-9D76-E333BFEA408F}"/>
                  </a:ext>
                </a:extLst>
              </p14:cNvPr>
              <p14:cNvContentPartPr/>
              <p14:nvPr/>
            </p14:nvContentPartPr>
            <p14:xfrm>
              <a:off x="4228933" y="811133"/>
              <a:ext cx="2662920" cy="48240"/>
            </p14:xfrm>
          </p:contentPart>
        </mc:Choice>
        <mc:Fallback xmlns="">
          <p:pic>
            <p:nvPicPr>
              <p:cNvPr id="7" name="Freihand 6">
                <a:extLst>
                  <a:ext uri="{FF2B5EF4-FFF2-40B4-BE49-F238E27FC236}">
                    <a16:creationId xmlns:a16="http://schemas.microsoft.com/office/drawing/2014/main" id="{0F40BEC5-F592-4CDC-9D76-E333BFEA408F}"/>
                  </a:ext>
                </a:extLst>
              </p:cNvPr>
              <p:cNvPicPr/>
              <p:nvPr/>
            </p:nvPicPr>
            <p:blipFill>
              <a:blip r:embed="rId7"/>
              <a:stretch>
                <a:fillRect/>
              </a:stretch>
            </p:blipFill>
            <p:spPr>
              <a:xfrm>
                <a:off x="4224613" y="806813"/>
                <a:ext cx="26715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9B35C5BD-83A8-48E7-BED7-2EEE3843C01F}"/>
                  </a:ext>
                </a:extLst>
              </p14:cNvPr>
              <p14:cNvContentPartPr/>
              <p14:nvPr/>
            </p14:nvContentPartPr>
            <p14:xfrm>
              <a:off x="6140893" y="1391453"/>
              <a:ext cx="1499760" cy="40680"/>
            </p14:xfrm>
          </p:contentPart>
        </mc:Choice>
        <mc:Fallback xmlns="">
          <p:pic>
            <p:nvPicPr>
              <p:cNvPr id="8" name="Freihand 7">
                <a:extLst>
                  <a:ext uri="{FF2B5EF4-FFF2-40B4-BE49-F238E27FC236}">
                    <a16:creationId xmlns:a16="http://schemas.microsoft.com/office/drawing/2014/main" id="{9B35C5BD-83A8-48E7-BED7-2EEE3843C01F}"/>
                  </a:ext>
                </a:extLst>
              </p:cNvPr>
              <p:cNvPicPr/>
              <p:nvPr/>
            </p:nvPicPr>
            <p:blipFill>
              <a:blip r:embed="rId9"/>
              <a:stretch>
                <a:fillRect/>
              </a:stretch>
            </p:blipFill>
            <p:spPr>
              <a:xfrm>
                <a:off x="6136573" y="1387133"/>
                <a:ext cx="15084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07C17B58-3169-4E67-B617-39E7EE73EE19}"/>
                  </a:ext>
                </a:extLst>
              </p14:cNvPr>
              <p14:cNvContentPartPr/>
              <p14:nvPr/>
            </p14:nvContentPartPr>
            <p14:xfrm>
              <a:off x="838093" y="2871413"/>
              <a:ext cx="1511280" cy="61920"/>
            </p14:xfrm>
          </p:contentPart>
        </mc:Choice>
        <mc:Fallback xmlns="">
          <p:pic>
            <p:nvPicPr>
              <p:cNvPr id="9" name="Freihand 8">
                <a:extLst>
                  <a:ext uri="{FF2B5EF4-FFF2-40B4-BE49-F238E27FC236}">
                    <a16:creationId xmlns:a16="http://schemas.microsoft.com/office/drawing/2014/main" id="{07C17B58-3169-4E67-B617-39E7EE73EE19}"/>
                  </a:ext>
                </a:extLst>
              </p:cNvPr>
              <p:cNvPicPr/>
              <p:nvPr/>
            </p:nvPicPr>
            <p:blipFill>
              <a:blip r:embed="rId11"/>
              <a:stretch>
                <a:fillRect/>
              </a:stretch>
            </p:blipFill>
            <p:spPr>
              <a:xfrm>
                <a:off x="833773" y="2867093"/>
                <a:ext cx="15199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8FC91F28-8343-4A9E-AA7C-1AB3D96C1900}"/>
                  </a:ext>
                </a:extLst>
              </p14:cNvPr>
              <p14:cNvContentPartPr/>
              <p14:nvPr/>
            </p14:nvContentPartPr>
            <p14:xfrm>
              <a:off x="352093" y="3517613"/>
              <a:ext cx="2307600" cy="84600"/>
            </p14:xfrm>
          </p:contentPart>
        </mc:Choice>
        <mc:Fallback xmlns="">
          <p:pic>
            <p:nvPicPr>
              <p:cNvPr id="12" name="Freihand 11">
                <a:extLst>
                  <a:ext uri="{FF2B5EF4-FFF2-40B4-BE49-F238E27FC236}">
                    <a16:creationId xmlns:a16="http://schemas.microsoft.com/office/drawing/2014/main" id="{8FC91F28-8343-4A9E-AA7C-1AB3D96C1900}"/>
                  </a:ext>
                </a:extLst>
              </p:cNvPr>
              <p:cNvPicPr/>
              <p:nvPr/>
            </p:nvPicPr>
            <p:blipFill>
              <a:blip r:embed="rId13"/>
              <a:stretch>
                <a:fillRect/>
              </a:stretch>
            </p:blipFill>
            <p:spPr>
              <a:xfrm>
                <a:off x="347773" y="3513293"/>
                <a:ext cx="2316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BAF46D62-6742-4F73-B212-A0BB100CAF25}"/>
                  </a:ext>
                </a:extLst>
              </p14:cNvPr>
              <p14:cNvContentPartPr/>
              <p14:nvPr/>
            </p14:nvContentPartPr>
            <p14:xfrm>
              <a:off x="1932602" y="2515660"/>
              <a:ext cx="2198520" cy="81360"/>
            </p14:xfrm>
          </p:contentPart>
        </mc:Choice>
        <mc:Fallback xmlns="">
          <p:pic>
            <p:nvPicPr>
              <p:cNvPr id="13" name="Freihand 12">
                <a:extLst>
                  <a:ext uri="{FF2B5EF4-FFF2-40B4-BE49-F238E27FC236}">
                    <a16:creationId xmlns:a16="http://schemas.microsoft.com/office/drawing/2014/main" id="{BAF46D62-6742-4F73-B212-A0BB100CAF25}"/>
                  </a:ext>
                </a:extLst>
              </p:cNvPr>
              <p:cNvPicPr/>
              <p:nvPr/>
            </p:nvPicPr>
            <p:blipFill>
              <a:blip r:embed="rId15"/>
              <a:stretch>
                <a:fillRect/>
              </a:stretch>
            </p:blipFill>
            <p:spPr>
              <a:xfrm>
                <a:off x="1928282" y="2511340"/>
                <a:ext cx="22071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1C09DD96-4AE0-4E3B-A9C5-1C22EB2F34C3}"/>
                  </a:ext>
                </a:extLst>
              </p14:cNvPr>
              <p14:cNvContentPartPr/>
              <p14:nvPr/>
            </p14:nvContentPartPr>
            <p14:xfrm>
              <a:off x="5954522" y="2608900"/>
              <a:ext cx="3536280" cy="54000"/>
            </p14:xfrm>
          </p:contentPart>
        </mc:Choice>
        <mc:Fallback xmlns="">
          <p:pic>
            <p:nvPicPr>
              <p:cNvPr id="14" name="Freihand 13">
                <a:extLst>
                  <a:ext uri="{FF2B5EF4-FFF2-40B4-BE49-F238E27FC236}">
                    <a16:creationId xmlns:a16="http://schemas.microsoft.com/office/drawing/2014/main" id="{1C09DD96-4AE0-4E3B-A9C5-1C22EB2F34C3}"/>
                  </a:ext>
                </a:extLst>
              </p:cNvPr>
              <p:cNvPicPr/>
              <p:nvPr/>
            </p:nvPicPr>
            <p:blipFill>
              <a:blip r:embed="rId17"/>
              <a:stretch>
                <a:fillRect/>
              </a:stretch>
            </p:blipFill>
            <p:spPr>
              <a:xfrm>
                <a:off x="5950202" y="2604580"/>
                <a:ext cx="35449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FF95C5B4-67C6-43B2-AF0F-BC081C08AD33}"/>
                  </a:ext>
                </a:extLst>
              </p14:cNvPr>
              <p14:cNvContentPartPr/>
              <p14:nvPr/>
            </p14:nvContentPartPr>
            <p14:xfrm>
              <a:off x="398642" y="3488020"/>
              <a:ext cx="2774520" cy="123120"/>
            </p14:xfrm>
          </p:contentPart>
        </mc:Choice>
        <mc:Fallback xmlns="">
          <p:pic>
            <p:nvPicPr>
              <p:cNvPr id="15" name="Freihand 14">
                <a:extLst>
                  <a:ext uri="{FF2B5EF4-FFF2-40B4-BE49-F238E27FC236}">
                    <a16:creationId xmlns:a16="http://schemas.microsoft.com/office/drawing/2014/main" id="{FF95C5B4-67C6-43B2-AF0F-BC081C08AD33}"/>
                  </a:ext>
                </a:extLst>
              </p:cNvPr>
              <p:cNvPicPr/>
              <p:nvPr/>
            </p:nvPicPr>
            <p:blipFill>
              <a:blip r:embed="rId19"/>
              <a:stretch>
                <a:fillRect/>
              </a:stretch>
            </p:blipFill>
            <p:spPr>
              <a:xfrm>
                <a:off x="394322" y="3483700"/>
                <a:ext cx="27831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024CE0AF-D99E-43D7-BB0B-61E3C9F8E66F}"/>
                  </a:ext>
                </a:extLst>
              </p14:cNvPr>
              <p14:cNvContentPartPr/>
              <p14:nvPr/>
            </p14:nvContentPartPr>
            <p14:xfrm>
              <a:off x="534362" y="3494140"/>
              <a:ext cx="2406960" cy="48960"/>
            </p14:xfrm>
          </p:contentPart>
        </mc:Choice>
        <mc:Fallback xmlns="">
          <p:pic>
            <p:nvPicPr>
              <p:cNvPr id="16" name="Freihand 15">
                <a:extLst>
                  <a:ext uri="{FF2B5EF4-FFF2-40B4-BE49-F238E27FC236}">
                    <a16:creationId xmlns:a16="http://schemas.microsoft.com/office/drawing/2014/main" id="{024CE0AF-D99E-43D7-BB0B-61E3C9F8E66F}"/>
                  </a:ext>
                </a:extLst>
              </p:cNvPr>
              <p:cNvPicPr/>
              <p:nvPr/>
            </p:nvPicPr>
            <p:blipFill>
              <a:blip r:embed="rId21"/>
              <a:stretch>
                <a:fillRect/>
              </a:stretch>
            </p:blipFill>
            <p:spPr>
              <a:xfrm>
                <a:off x="530042" y="3489820"/>
                <a:ext cx="24156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5E742179-C99E-4819-9F7A-6A90C629AD6F}"/>
                  </a:ext>
                </a:extLst>
              </p14:cNvPr>
              <p14:cNvContentPartPr/>
              <p14:nvPr/>
            </p14:nvContentPartPr>
            <p14:xfrm>
              <a:off x="2899922" y="3735700"/>
              <a:ext cx="1738800" cy="29520"/>
            </p14:xfrm>
          </p:contentPart>
        </mc:Choice>
        <mc:Fallback xmlns="">
          <p:pic>
            <p:nvPicPr>
              <p:cNvPr id="17" name="Freihand 16">
                <a:extLst>
                  <a:ext uri="{FF2B5EF4-FFF2-40B4-BE49-F238E27FC236}">
                    <a16:creationId xmlns:a16="http://schemas.microsoft.com/office/drawing/2014/main" id="{5E742179-C99E-4819-9F7A-6A90C629AD6F}"/>
                  </a:ext>
                </a:extLst>
              </p:cNvPr>
              <p:cNvPicPr/>
              <p:nvPr/>
            </p:nvPicPr>
            <p:blipFill>
              <a:blip r:embed="rId23"/>
              <a:stretch>
                <a:fillRect/>
              </a:stretch>
            </p:blipFill>
            <p:spPr>
              <a:xfrm>
                <a:off x="2895602" y="3731380"/>
                <a:ext cx="1747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3D673530-9C61-4D50-9458-BDC6273BB847}"/>
                  </a:ext>
                </a:extLst>
              </p14:cNvPr>
              <p14:cNvContentPartPr/>
              <p14:nvPr/>
            </p14:nvContentPartPr>
            <p14:xfrm>
              <a:off x="4044002" y="4337260"/>
              <a:ext cx="2017800" cy="48960"/>
            </p14:xfrm>
          </p:contentPart>
        </mc:Choice>
        <mc:Fallback xmlns="">
          <p:pic>
            <p:nvPicPr>
              <p:cNvPr id="18" name="Freihand 17">
                <a:extLst>
                  <a:ext uri="{FF2B5EF4-FFF2-40B4-BE49-F238E27FC236}">
                    <a16:creationId xmlns:a16="http://schemas.microsoft.com/office/drawing/2014/main" id="{3D673530-9C61-4D50-9458-BDC6273BB847}"/>
                  </a:ext>
                </a:extLst>
              </p:cNvPr>
              <p:cNvPicPr/>
              <p:nvPr/>
            </p:nvPicPr>
            <p:blipFill>
              <a:blip r:embed="rId25"/>
              <a:stretch>
                <a:fillRect/>
              </a:stretch>
            </p:blipFill>
            <p:spPr>
              <a:xfrm>
                <a:off x="4039682" y="4332940"/>
                <a:ext cx="20264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8381DE43-0565-44B4-9BB7-05D60447A06F}"/>
                  </a:ext>
                </a:extLst>
              </p14:cNvPr>
              <p14:cNvContentPartPr/>
              <p14:nvPr/>
            </p14:nvContentPartPr>
            <p14:xfrm>
              <a:off x="3306002" y="4882300"/>
              <a:ext cx="1211400" cy="61200"/>
            </p14:xfrm>
          </p:contentPart>
        </mc:Choice>
        <mc:Fallback xmlns="">
          <p:pic>
            <p:nvPicPr>
              <p:cNvPr id="19" name="Freihand 18">
                <a:extLst>
                  <a:ext uri="{FF2B5EF4-FFF2-40B4-BE49-F238E27FC236}">
                    <a16:creationId xmlns:a16="http://schemas.microsoft.com/office/drawing/2014/main" id="{8381DE43-0565-44B4-9BB7-05D60447A06F}"/>
                  </a:ext>
                </a:extLst>
              </p:cNvPr>
              <p:cNvPicPr/>
              <p:nvPr/>
            </p:nvPicPr>
            <p:blipFill>
              <a:blip r:embed="rId27"/>
              <a:stretch>
                <a:fillRect/>
              </a:stretch>
            </p:blipFill>
            <p:spPr>
              <a:xfrm>
                <a:off x="3301682" y="4877980"/>
                <a:ext cx="12200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2EC6A35F-D700-45BA-AB46-8E3C2251B394}"/>
                  </a:ext>
                </a:extLst>
              </p14:cNvPr>
              <p14:cNvContentPartPr/>
              <p14:nvPr/>
            </p14:nvContentPartPr>
            <p14:xfrm>
              <a:off x="6276362" y="4870780"/>
              <a:ext cx="2010240" cy="73080"/>
            </p14:xfrm>
          </p:contentPart>
        </mc:Choice>
        <mc:Fallback xmlns="">
          <p:pic>
            <p:nvPicPr>
              <p:cNvPr id="20" name="Freihand 19">
                <a:extLst>
                  <a:ext uri="{FF2B5EF4-FFF2-40B4-BE49-F238E27FC236}">
                    <a16:creationId xmlns:a16="http://schemas.microsoft.com/office/drawing/2014/main" id="{2EC6A35F-D700-45BA-AB46-8E3C2251B394}"/>
                  </a:ext>
                </a:extLst>
              </p:cNvPr>
              <p:cNvPicPr/>
              <p:nvPr/>
            </p:nvPicPr>
            <p:blipFill>
              <a:blip r:embed="rId29"/>
              <a:stretch>
                <a:fillRect/>
              </a:stretch>
            </p:blipFill>
            <p:spPr>
              <a:xfrm>
                <a:off x="6272042" y="4866460"/>
                <a:ext cx="20188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22627788-9F15-4DCF-943B-813F1D965C6A}"/>
                  </a:ext>
                </a:extLst>
              </p14:cNvPr>
              <p14:cNvContentPartPr/>
              <p14:nvPr/>
            </p14:nvContentPartPr>
            <p14:xfrm>
              <a:off x="1347602" y="5176060"/>
              <a:ext cx="801720" cy="11520"/>
            </p14:xfrm>
          </p:contentPart>
        </mc:Choice>
        <mc:Fallback xmlns="">
          <p:pic>
            <p:nvPicPr>
              <p:cNvPr id="21" name="Freihand 20">
                <a:extLst>
                  <a:ext uri="{FF2B5EF4-FFF2-40B4-BE49-F238E27FC236}">
                    <a16:creationId xmlns:a16="http://schemas.microsoft.com/office/drawing/2014/main" id="{22627788-9F15-4DCF-943B-813F1D965C6A}"/>
                  </a:ext>
                </a:extLst>
              </p:cNvPr>
              <p:cNvPicPr/>
              <p:nvPr/>
            </p:nvPicPr>
            <p:blipFill>
              <a:blip r:embed="rId31"/>
              <a:stretch>
                <a:fillRect/>
              </a:stretch>
            </p:blipFill>
            <p:spPr>
              <a:xfrm>
                <a:off x="1343282" y="5171740"/>
                <a:ext cx="8103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475F240F-AEF2-4ED0-B209-9A2A677E2C1A}"/>
                  </a:ext>
                </a:extLst>
              </p14:cNvPr>
              <p14:cNvContentPartPr/>
              <p14:nvPr/>
            </p14:nvContentPartPr>
            <p14:xfrm>
              <a:off x="1359122" y="5427340"/>
              <a:ext cx="1424160" cy="59400"/>
            </p14:xfrm>
          </p:contentPart>
        </mc:Choice>
        <mc:Fallback xmlns="">
          <p:pic>
            <p:nvPicPr>
              <p:cNvPr id="22" name="Freihand 21">
                <a:extLst>
                  <a:ext uri="{FF2B5EF4-FFF2-40B4-BE49-F238E27FC236}">
                    <a16:creationId xmlns:a16="http://schemas.microsoft.com/office/drawing/2014/main" id="{475F240F-AEF2-4ED0-B209-9A2A677E2C1A}"/>
                  </a:ext>
                </a:extLst>
              </p:cNvPr>
              <p:cNvPicPr/>
              <p:nvPr/>
            </p:nvPicPr>
            <p:blipFill>
              <a:blip r:embed="rId33"/>
              <a:stretch>
                <a:fillRect/>
              </a:stretch>
            </p:blipFill>
            <p:spPr>
              <a:xfrm>
                <a:off x="1354802" y="5423020"/>
                <a:ext cx="14328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C3AEDA01-0CB2-4F06-969F-DC469CB0F3AF}"/>
                  </a:ext>
                </a:extLst>
              </p14:cNvPr>
              <p14:cNvContentPartPr/>
              <p14:nvPr/>
            </p14:nvContentPartPr>
            <p14:xfrm>
              <a:off x="5981882" y="5462980"/>
              <a:ext cx="1397160" cy="85680"/>
            </p14:xfrm>
          </p:contentPart>
        </mc:Choice>
        <mc:Fallback xmlns="">
          <p:pic>
            <p:nvPicPr>
              <p:cNvPr id="23" name="Freihand 22">
                <a:extLst>
                  <a:ext uri="{FF2B5EF4-FFF2-40B4-BE49-F238E27FC236}">
                    <a16:creationId xmlns:a16="http://schemas.microsoft.com/office/drawing/2014/main" id="{C3AEDA01-0CB2-4F06-969F-DC469CB0F3AF}"/>
                  </a:ext>
                </a:extLst>
              </p:cNvPr>
              <p:cNvPicPr/>
              <p:nvPr/>
            </p:nvPicPr>
            <p:blipFill>
              <a:blip r:embed="rId35"/>
              <a:stretch>
                <a:fillRect/>
              </a:stretch>
            </p:blipFill>
            <p:spPr>
              <a:xfrm>
                <a:off x="5977562" y="5458660"/>
                <a:ext cx="1405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5FC299B9-2B9A-41E2-BA8B-D7715659FE78}"/>
                  </a:ext>
                </a:extLst>
              </p14:cNvPr>
              <p14:cNvContentPartPr/>
              <p14:nvPr/>
            </p14:nvContentPartPr>
            <p14:xfrm>
              <a:off x="1309442" y="5759620"/>
              <a:ext cx="1861200" cy="80280"/>
            </p14:xfrm>
          </p:contentPart>
        </mc:Choice>
        <mc:Fallback xmlns="">
          <p:pic>
            <p:nvPicPr>
              <p:cNvPr id="24" name="Freihand 23">
                <a:extLst>
                  <a:ext uri="{FF2B5EF4-FFF2-40B4-BE49-F238E27FC236}">
                    <a16:creationId xmlns:a16="http://schemas.microsoft.com/office/drawing/2014/main" id="{5FC299B9-2B9A-41E2-BA8B-D7715659FE78}"/>
                  </a:ext>
                </a:extLst>
              </p:cNvPr>
              <p:cNvPicPr/>
              <p:nvPr/>
            </p:nvPicPr>
            <p:blipFill>
              <a:blip r:embed="rId37"/>
              <a:stretch>
                <a:fillRect/>
              </a:stretch>
            </p:blipFill>
            <p:spPr>
              <a:xfrm>
                <a:off x="1305122" y="5755300"/>
                <a:ext cx="18698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F9A04906-1DB3-4125-A741-1DC8D51BA028}"/>
                  </a:ext>
                </a:extLst>
              </p14:cNvPr>
              <p14:cNvContentPartPr/>
              <p14:nvPr/>
            </p14:nvContentPartPr>
            <p14:xfrm>
              <a:off x="976442" y="6030700"/>
              <a:ext cx="3167280" cy="43560"/>
            </p14:xfrm>
          </p:contentPart>
        </mc:Choice>
        <mc:Fallback xmlns="">
          <p:pic>
            <p:nvPicPr>
              <p:cNvPr id="25" name="Freihand 24">
                <a:extLst>
                  <a:ext uri="{FF2B5EF4-FFF2-40B4-BE49-F238E27FC236}">
                    <a16:creationId xmlns:a16="http://schemas.microsoft.com/office/drawing/2014/main" id="{F9A04906-1DB3-4125-A741-1DC8D51BA028}"/>
                  </a:ext>
                </a:extLst>
              </p:cNvPr>
              <p:cNvPicPr/>
              <p:nvPr/>
            </p:nvPicPr>
            <p:blipFill>
              <a:blip r:embed="rId39"/>
              <a:stretch>
                <a:fillRect/>
              </a:stretch>
            </p:blipFill>
            <p:spPr>
              <a:xfrm>
                <a:off x="972122" y="6026380"/>
                <a:ext cx="31759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CF05B60C-1BDA-4851-B1CA-C38AD7E19B96}"/>
                  </a:ext>
                </a:extLst>
              </p14:cNvPr>
              <p14:cNvContentPartPr/>
              <p14:nvPr/>
            </p14:nvContentPartPr>
            <p14:xfrm>
              <a:off x="3299882" y="3727780"/>
              <a:ext cx="1531080" cy="41400"/>
            </p14:xfrm>
          </p:contentPart>
        </mc:Choice>
        <mc:Fallback xmlns="">
          <p:pic>
            <p:nvPicPr>
              <p:cNvPr id="26" name="Freihand 25">
                <a:extLst>
                  <a:ext uri="{FF2B5EF4-FFF2-40B4-BE49-F238E27FC236}">
                    <a16:creationId xmlns:a16="http://schemas.microsoft.com/office/drawing/2014/main" id="{CF05B60C-1BDA-4851-B1CA-C38AD7E19B96}"/>
                  </a:ext>
                </a:extLst>
              </p:cNvPr>
              <p:cNvPicPr/>
              <p:nvPr/>
            </p:nvPicPr>
            <p:blipFill>
              <a:blip r:embed="rId41"/>
              <a:stretch>
                <a:fillRect/>
              </a:stretch>
            </p:blipFill>
            <p:spPr>
              <a:xfrm>
                <a:off x="3295562" y="3723460"/>
                <a:ext cx="15397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8CF543C8-4D19-45F7-B8F9-2DA075CD8175}"/>
                  </a:ext>
                </a:extLst>
              </p14:cNvPr>
              <p14:cNvContentPartPr/>
              <p14:nvPr/>
            </p14:nvContentPartPr>
            <p14:xfrm>
              <a:off x="3116282" y="4876900"/>
              <a:ext cx="4899600" cy="94320"/>
            </p14:xfrm>
          </p:contentPart>
        </mc:Choice>
        <mc:Fallback xmlns="">
          <p:pic>
            <p:nvPicPr>
              <p:cNvPr id="27" name="Freihand 26">
                <a:extLst>
                  <a:ext uri="{FF2B5EF4-FFF2-40B4-BE49-F238E27FC236}">
                    <a16:creationId xmlns:a16="http://schemas.microsoft.com/office/drawing/2014/main" id="{8CF543C8-4D19-45F7-B8F9-2DA075CD8175}"/>
                  </a:ext>
                </a:extLst>
              </p:cNvPr>
              <p:cNvPicPr/>
              <p:nvPr/>
            </p:nvPicPr>
            <p:blipFill>
              <a:blip r:embed="rId43"/>
              <a:stretch>
                <a:fillRect/>
              </a:stretch>
            </p:blipFill>
            <p:spPr>
              <a:xfrm>
                <a:off x="3111962" y="4872580"/>
                <a:ext cx="49082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23292D87-004C-41A3-B22B-33B05B52C87B}"/>
                  </a:ext>
                </a:extLst>
              </p14:cNvPr>
              <p14:cNvContentPartPr/>
              <p14:nvPr/>
            </p14:nvContentPartPr>
            <p14:xfrm>
              <a:off x="1421042" y="5172460"/>
              <a:ext cx="570960" cy="18720"/>
            </p14:xfrm>
          </p:contentPart>
        </mc:Choice>
        <mc:Fallback xmlns="">
          <p:pic>
            <p:nvPicPr>
              <p:cNvPr id="28" name="Freihand 27">
                <a:extLst>
                  <a:ext uri="{FF2B5EF4-FFF2-40B4-BE49-F238E27FC236}">
                    <a16:creationId xmlns:a16="http://schemas.microsoft.com/office/drawing/2014/main" id="{23292D87-004C-41A3-B22B-33B05B52C87B}"/>
                  </a:ext>
                </a:extLst>
              </p:cNvPr>
              <p:cNvPicPr/>
              <p:nvPr/>
            </p:nvPicPr>
            <p:blipFill>
              <a:blip r:embed="rId45"/>
              <a:stretch>
                <a:fillRect/>
              </a:stretch>
            </p:blipFill>
            <p:spPr>
              <a:xfrm>
                <a:off x="1416722" y="5168140"/>
                <a:ext cx="5796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A59C4382-6D4F-4158-B820-C26E0A4CE94B}"/>
                  </a:ext>
                </a:extLst>
              </p14:cNvPr>
              <p14:cNvContentPartPr/>
              <p14:nvPr/>
            </p14:nvContentPartPr>
            <p14:xfrm>
              <a:off x="3133922" y="6296020"/>
              <a:ext cx="2924640" cy="84240"/>
            </p14:xfrm>
          </p:contentPart>
        </mc:Choice>
        <mc:Fallback xmlns="">
          <p:pic>
            <p:nvPicPr>
              <p:cNvPr id="29" name="Freihand 28">
                <a:extLst>
                  <a:ext uri="{FF2B5EF4-FFF2-40B4-BE49-F238E27FC236}">
                    <a16:creationId xmlns:a16="http://schemas.microsoft.com/office/drawing/2014/main" id="{A59C4382-6D4F-4158-B820-C26E0A4CE94B}"/>
                  </a:ext>
                </a:extLst>
              </p:cNvPr>
              <p:cNvPicPr/>
              <p:nvPr/>
            </p:nvPicPr>
            <p:blipFill>
              <a:blip r:embed="rId47"/>
              <a:stretch>
                <a:fillRect/>
              </a:stretch>
            </p:blipFill>
            <p:spPr>
              <a:xfrm>
                <a:off x="3129602" y="6291700"/>
                <a:ext cx="2933280" cy="92880"/>
              </a:xfrm>
              <a:prstGeom prst="rect">
                <a:avLst/>
              </a:prstGeom>
            </p:spPr>
          </p:pic>
        </mc:Fallback>
      </mc:AlternateContent>
    </p:spTree>
    <p:extLst>
      <p:ext uri="{BB962C8B-B14F-4D97-AF65-F5344CB8AC3E}">
        <p14:creationId xmlns:p14="http://schemas.microsoft.com/office/powerpoint/2010/main" val="3624922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Grundproblem der Ökonomie</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0" y="452091"/>
                <a:ext cx="12172951" cy="6283246"/>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Haushalte unterliegen im Allgemeinen dem Grundproblem der </a:t>
                </a:r>
                <a:r>
                  <a:rPr lang="de-DE" sz="2400">
                    <a:latin typeface="Times New Roman" panose="02020603050405020304" pitchFamily="18" charset="0"/>
                    <a:cs typeface="Times New Roman" panose="02020603050405020304" pitchFamily="18" charset="0"/>
                  </a:rPr>
                  <a:t>Ökonomie:                         </a:t>
                </a:r>
                <a:r>
                  <a:rPr lang="de-DE" sz="2400" dirty="0">
                    <a:latin typeface="Times New Roman" panose="02020603050405020304" pitchFamily="18" charset="0"/>
                    <a:cs typeface="Times New Roman" panose="02020603050405020304" pitchFamily="18" charset="0"/>
                  </a:rPr>
                  <a:t>Prinzipiell unbegrenzte Bedürfnisse sind mit begrenzten Ressourcen zu befriedigen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Summe aller konsumierten Güter aller Haushalte können die verfügbaren Mengen nicht überschreiten.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Betrachte eine Ökonomie mit Haushalte (A,B) und 2 Gütern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𝑥</m:t>
                    </m:r>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𝑦</m:t>
                    </m:r>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mit den Konsummengen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und den Anfangsausstattungen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b="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r>
                      <a:rPr lang="de-DE" sz="2400"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de-DE" sz="2400" b="0" i="1" smtClean="0">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r>
                      <a:rPr lang="de-DE" sz="2400" b="0" i="1" smtClean="0">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Präferenzen </a:t>
                </a:r>
                <a14:m>
                  <m:oMath xmlns:m="http://schemas.openxmlformats.org/officeDocument/2006/math">
                    <m:r>
                      <m:rPr>
                        <m:sty m:val="p"/>
                      </m:rPr>
                      <a:rPr lang="de-DE" sz="2400" b="0" i="0" smtClean="0">
                        <a:latin typeface="Cambria Math" panose="02040503050406030204" pitchFamily="18" charset="0"/>
                        <a:cs typeface="Times New Roman" panose="02020603050405020304" pitchFamily="18" charset="0"/>
                      </a:rPr>
                      <m:t>u</m:t>
                    </m:r>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Monoton („mehr ist immer besser“)</a:t>
                </a: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Konvex („Mischungen sind besser als Extreme“)</a:t>
                </a:r>
              </a:p>
              <a:p>
                <a:pPr marL="800100" lvl="1" indent="-342900">
                  <a:buFont typeface="Arial" panose="020B0604020202020204" pitchFamily="34" charset="0"/>
                  <a:buChar char="•"/>
                </a:pPr>
                <a:r>
                  <a:rPr lang="de-DE" sz="2400">
                    <a:latin typeface="Times New Roman" panose="02020603050405020304" pitchFamily="18" charset="0"/>
                    <a:cs typeface="Times New Roman" panose="02020603050405020304" pitchFamily="18" charset="0"/>
                  </a:rPr>
                  <a:t>Abnehmender Grenznutzen</a:t>
                </a:r>
              </a:p>
              <a:p>
                <a:pPr lvl="1"/>
                <a:r>
                  <a:rPr lang="de-DE" sz="240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Zuwachs auf hohem Niveau bringt nicht mehr soviel“)</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452091"/>
                <a:ext cx="12172951" cy="6283246"/>
              </a:xfrm>
              <a:prstGeom prst="rect">
                <a:avLst/>
              </a:prstGeom>
              <a:blipFill>
                <a:blip r:embed="rId2"/>
                <a:stretch>
                  <a:fillRect l="-651" t="-776" b="-2619"/>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8F73E966-4363-C490-4204-AC001F465F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48860297-95CA-4012-BE79-D796C99C4DF6}"/>
                  </a:ext>
                </a:extLst>
              </p14:cNvPr>
              <p14:cNvContentPartPr/>
              <p14:nvPr/>
            </p14:nvContentPartPr>
            <p14:xfrm>
              <a:off x="376616" y="1243420"/>
              <a:ext cx="11040480" cy="223920"/>
            </p14:xfrm>
          </p:contentPart>
        </mc:Choice>
        <mc:Fallback xmlns="">
          <p:pic>
            <p:nvPicPr>
              <p:cNvPr id="3" name="Freihand 2">
                <a:extLst>
                  <a:ext uri="{FF2B5EF4-FFF2-40B4-BE49-F238E27FC236}">
                    <a16:creationId xmlns:a16="http://schemas.microsoft.com/office/drawing/2014/main" id="{48860297-95CA-4012-BE79-D796C99C4DF6}"/>
                  </a:ext>
                </a:extLst>
              </p:cNvPr>
              <p:cNvPicPr/>
              <p:nvPr/>
            </p:nvPicPr>
            <p:blipFill>
              <a:blip r:embed="rId4"/>
              <a:stretch>
                <a:fillRect/>
              </a:stretch>
            </p:blipFill>
            <p:spPr>
              <a:xfrm>
                <a:off x="372296" y="1239100"/>
                <a:ext cx="11049120" cy="232560"/>
              </a:xfrm>
              <a:prstGeom prst="rect">
                <a:avLst/>
              </a:prstGeom>
            </p:spPr>
          </p:pic>
        </mc:Fallback>
      </mc:AlternateContent>
      <p:grpSp>
        <p:nvGrpSpPr>
          <p:cNvPr id="6" name="Gruppieren 5">
            <a:extLst>
              <a:ext uri="{FF2B5EF4-FFF2-40B4-BE49-F238E27FC236}">
                <a16:creationId xmlns:a16="http://schemas.microsoft.com/office/drawing/2014/main" id="{6E7C0D6B-E5EA-4767-9171-B1ACE392F046}"/>
              </a:ext>
            </a:extLst>
          </p:cNvPr>
          <p:cNvGrpSpPr/>
          <p:nvPr/>
        </p:nvGrpSpPr>
        <p:grpSpPr>
          <a:xfrm>
            <a:off x="6818816" y="3399100"/>
            <a:ext cx="2585880" cy="105840"/>
            <a:chOff x="6818816" y="3399100"/>
            <a:chExt cx="2585880" cy="105840"/>
          </a:xfrm>
        </p:grpSpPr>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33C3C287-DC27-4AE8-8129-A641B3AA5DF1}"/>
                    </a:ext>
                  </a:extLst>
                </p14:cNvPr>
                <p14:cNvContentPartPr/>
                <p14:nvPr/>
              </p14:nvContentPartPr>
              <p14:xfrm>
                <a:off x="6818816" y="3435820"/>
                <a:ext cx="1044000" cy="53640"/>
              </p14:xfrm>
            </p:contentPart>
          </mc:Choice>
          <mc:Fallback xmlns="">
            <p:pic>
              <p:nvPicPr>
                <p:cNvPr id="4" name="Freihand 3">
                  <a:extLst>
                    <a:ext uri="{FF2B5EF4-FFF2-40B4-BE49-F238E27FC236}">
                      <a16:creationId xmlns:a16="http://schemas.microsoft.com/office/drawing/2014/main" id="{33C3C287-DC27-4AE8-8129-A641B3AA5DF1}"/>
                    </a:ext>
                  </a:extLst>
                </p:cNvPr>
                <p:cNvPicPr/>
                <p:nvPr/>
              </p:nvPicPr>
              <p:blipFill>
                <a:blip r:embed="rId6"/>
                <a:stretch>
                  <a:fillRect/>
                </a:stretch>
              </p:blipFill>
              <p:spPr>
                <a:xfrm>
                  <a:off x="6814496" y="3431500"/>
                  <a:ext cx="10526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885753B3-6F08-4DDF-B297-0DB368347DD4}"/>
                    </a:ext>
                  </a:extLst>
                </p14:cNvPr>
                <p14:cNvContentPartPr/>
                <p14:nvPr/>
              </p14:nvContentPartPr>
              <p14:xfrm>
                <a:off x="8393816" y="3399100"/>
                <a:ext cx="1010880" cy="105840"/>
              </p14:xfrm>
            </p:contentPart>
          </mc:Choice>
          <mc:Fallback xmlns="">
            <p:pic>
              <p:nvPicPr>
                <p:cNvPr id="5" name="Freihand 4">
                  <a:extLst>
                    <a:ext uri="{FF2B5EF4-FFF2-40B4-BE49-F238E27FC236}">
                      <a16:creationId xmlns:a16="http://schemas.microsoft.com/office/drawing/2014/main" id="{885753B3-6F08-4DDF-B297-0DB368347DD4}"/>
                    </a:ext>
                  </a:extLst>
                </p:cNvPr>
                <p:cNvPicPr/>
                <p:nvPr/>
              </p:nvPicPr>
              <p:blipFill>
                <a:blip r:embed="rId8"/>
                <a:stretch>
                  <a:fillRect/>
                </a:stretch>
              </p:blipFill>
              <p:spPr>
                <a:xfrm>
                  <a:off x="8389496" y="3394780"/>
                  <a:ext cx="1019520" cy="11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A045D254-224D-4888-99CD-BB92A2045FDB}"/>
                  </a:ext>
                </a:extLst>
              </p14:cNvPr>
              <p14:cNvContentPartPr/>
              <p14:nvPr/>
            </p14:nvContentPartPr>
            <p14:xfrm>
              <a:off x="5495096" y="3742900"/>
              <a:ext cx="367560" cy="484920"/>
            </p14:xfrm>
          </p:contentPart>
        </mc:Choice>
        <mc:Fallback xmlns="">
          <p:pic>
            <p:nvPicPr>
              <p:cNvPr id="7" name="Freihand 6">
                <a:extLst>
                  <a:ext uri="{FF2B5EF4-FFF2-40B4-BE49-F238E27FC236}">
                    <a16:creationId xmlns:a16="http://schemas.microsoft.com/office/drawing/2014/main" id="{A045D254-224D-4888-99CD-BB92A2045FDB}"/>
                  </a:ext>
                </a:extLst>
              </p:cNvPr>
              <p:cNvPicPr/>
              <p:nvPr/>
            </p:nvPicPr>
            <p:blipFill>
              <a:blip r:embed="rId10"/>
              <a:stretch>
                <a:fillRect/>
              </a:stretch>
            </p:blipFill>
            <p:spPr>
              <a:xfrm>
                <a:off x="5490776" y="3738580"/>
                <a:ext cx="376200" cy="493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B7D8B879-71C0-4D61-8DD2-4C22F3EDADFC}"/>
                  </a:ext>
                </a:extLst>
              </p14:cNvPr>
              <p14:cNvContentPartPr/>
              <p14:nvPr/>
            </p14:nvContentPartPr>
            <p14:xfrm>
              <a:off x="7623056" y="3763420"/>
              <a:ext cx="451080" cy="503280"/>
            </p14:xfrm>
          </p:contentPart>
        </mc:Choice>
        <mc:Fallback xmlns="">
          <p:pic>
            <p:nvPicPr>
              <p:cNvPr id="8" name="Freihand 7">
                <a:extLst>
                  <a:ext uri="{FF2B5EF4-FFF2-40B4-BE49-F238E27FC236}">
                    <a16:creationId xmlns:a16="http://schemas.microsoft.com/office/drawing/2014/main" id="{B7D8B879-71C0-4D61-8DD2-4C22F3EDADFC}"/>
                  </a:ext>
                </a:extLst>
              </p:cNvPr>
              <p:cNvPicPr/>
              <p:nvPr/>
            </p:nvPicPr>
            <p:blipFill>
              <a:blip r:embed="rId12"/>
              <a:stretch>
                <a:fillRect/>
              </a:stretch>
            </p:blipFill>
            <p:spPr>
              <a:xfrm>
                <a:off x="7618736" y="3759100"/>
                <a:ext cx="459720" cy="511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DB86DF22-7834-449E-8FC8-4363E92603FF}"/>
                  </a:ext>
                </a:extLst>
              </p14:cNvPr>
              <p14:cNvContentPartPr/>
              <p14:nvPr/>
            </p14:nvContentPartPr>
            <p14:xfrm>
              <a:off x="4787696" y="5201980"/>
              <a:ext cx="2540160" cy="75600"/>
            </p14:xfrm>
          </p:contentPart>
        </mc:Choice>
        <mc:Fallback xmlns="">
          <p:pic>
            <p:nvPicPr>
              <p:cNvPr id="9" name="Freihand 8">
                <a:extLst>
                  <a:ext uri="{FF2B5EF4-FFF2-40B4-BE49-F238E27FC236}">
                    <a16:creationId xmlns:a16="http://schemas.microsoft.com/office/drawing/2014/main" id="{DB86DF22-7834-449E-8FC8-4363E92603FF}"/>
                  </a:ext>
                </a:extLst>
              </p:cNvPr>
              <p:cNvPicPr/>
              <p:nvPr/>
            </p:nvPicPr>
            <p:blipFill>
              <a:blip r:embed="rId14"/>
              <a:stretch>
                <a:fillRect/>
              </a:stretch>
            </p:blipFill>
            <p:spPr>
              <a:xfrm>
                <a:off x="4783376" y="5197660"/>
                <a:ext cx="25488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9D5FFB46-797B-4973-BFE2-1143E19FDA03}"/>
                  </a:ext>
                </a:extLst>
              </p14:cNvPr>
              <p14:cNvContentPartPr/>
              <p14:nvPr/>
            </p14:nvContentPartPr>
            <p14:xfrm>
              <a:off x="2174096" y="5564500"/>
              <a:ext cx="3101400" cy="53640"/>
            </p14:xfrm>
          </p:contentPart>
        </mc:Choice>
        <mc:Fallback xmlns="">
          <p:pic>
            <p:nvPicPr>
              <p:cNvPr id="12" name="Freihand 11">
                <a:extLst>
                  <a:ext uri="{FF2B5EF4-FFF2-40B4-BE49-F238E27FC236}">
                    <a16:creationId xmlns:a16="http://schemas.microsoft.com/office/drawing/2014/main" id="{9D5FFB46-797B-4973-BFE2-1143E19FDA03}"/>
                  </a:ext>
                </a:extLst>
              </p:cNvPr>
              <p:cNvPicPr/>
              <p:nvPr/>
            </p:nvPicPr>
            <p:blipFill>
              <a:blip r:embed="rId16"/>
              <a:stretch>
                <a:fillRect/>
              </a:stretch>
            </p:blipFill>
            <p:spPr>
              <a:xfrm>
                <a:off x="2169776" y="5560180"/>
                <a:ext cx="31100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AF1ECAC9-CF2E-419C-A9DF-8C3F6343FB33}"/>
                  </a:ext>
                </a:extLst>
              </p14:cNvPr>
              <p14:cNvContentPartPr/>
              <p14:nvPr/>
            </p14:nvContentPartPr>
            <p14:xfrm>
              <a:off x="2079416" y="5927380"/>
              <a:ext cx="4484160" cy="64080"/>
            </p14:xfrm>
          </p:contentPart>
        </mc:Choice>
        <mc:Fallback xmlns="">
          <p:pic>
            <p:nvPicPr>
              <p:cNvPr id="13" name="Freihand 12">
                <a:extLst>
                  <a:ext uri="{FF2B5EF4-FFF2-40B4-BE49-F238E27FC236}">
                    <a16:creationId xmlns:a16="http://schemas.microsoft.com/office/drawing/2014/main" id="{AF1ECAC9-CF2E-419C-A9DF-8C3F6343FB33}"/>
                  </a:ext>
                </a:extLst>
              </p:cNvPr>
              <p:cNvPicPr/>
              <p:nvPr/>
            </p:nvPicPr>
            <p:blipFill>
              <a:blip r:embed="rId18"/>
              <a:stretch>
                <a:fillRect/>
              </a:stretch>
            </p:blipFill>
            <p:spPr>
              <a:xfrm>
                <a:off x="2075096" y="5923060"/>
                <a:ext cx="44928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5069AF24-3A5D-4680-88A2-49C9FC8C9637}"/>
                  </a:ext>
                </a:extLst>
              </p14:cNvPr>
              <p14:cNvContentPartPr/>
              <p14:nvPr/>
            </p14:nvContentPartPr>
            <p14:xfrm>
              <a:off x="902576" y="6309700"/>
              <a:ext cx="3996720" cy="73080"/>
            </p14:xfrm>
          </p:contentPart>
        </mc:Choice>
        <mc:Fallback xmlns="">
          <p:pic>
            <p:nvPicPr>
              <p:cNvPr id="14" name="Freihand 13">
                <a:extLst>
                  <a:ext uri="{FF2B5EF4-FFF2-40B4-BE49-F238E27FC236}">
                    <a16:creationId xmlns:a16="http://schemas.microsoft.com/office/drawing/2014/main" id="{5069AF24-3A5D-4680-88A2-49C9FC8C9637}"/>
                  </a:ext>
                </a:extLst>
              </p:cNvPr>
              <p:cNvPicPr/>
              <p:nvPr/>
            </p:nvPicPr>
            <p:blipFill>
              <a:blip r:embed="rId20"/>
              <a:stretch>
                <a:fillRect/>
              </a:stretch>
            </p:blipFill>
            <p:spPr>
              <a:xfrm>
                <a:off x="898256" y="6305380"/>
                <a:ext cx="4005360" cy="81720"/>
              </a:xfrm>
              <a:prstGeom prst="rect">
                <a:avLst/>
              </a:prstGeom>
            </p:spPr>
          </p:pic>
        </mc:Fallback>
      </mc:AlternateContent>
    </p:spTree>
    <p:extLst>
      <p:ext uri="{BB962C8B-B14F-4D97-AF65-F5344CB8AC3E}">
        <p14:creationId xmlns:p14="http://schemas.microsoft.com/office/powerpoint/2010/main" val="4028507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Vertragstheorie/Kontraktualismus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1003267"/>
            <a:ext cx="12172951" cy="4079098"/>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Ausgehend vom Naturzustand entwickelt sich ein Gesellschaftsvertrag</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Im Naturzustand befinden sich alle Individuen in der gleichen Situation bzgl. gewisser gerechtigkeitsrelevanter Variablen, welche im Allgemeinen durch den Schleier des Nichtwissens erzeugt wird.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a:latin typeface="Times New Roman" panose="02020603050405020304" pitchFamily="18" charset="0"/>
                <a:cs typeface="Times New Roman" panose="02020603050405020304" pitchFamily="18" charset="0"/>
              </a:rPr>
              <a:t>Die </a:t>
            </a:r>
            <a:r>
              <a:rPr lang="de-DE" sz="2400" dirty="0">
                <a:latin typeface="Times New Roman" panose="02020603050405020304" pitchFamily="18" charset="0"/>
                <a:cs typeface="Times New Roman" panose="02020603050405020304" pitchFamily="18" charset="0"/>
              </a:rPr>
              <a:t>Individuen verfügen </a:t>
            </a:r>
            <a:r>
              <a:rPr lang="de-DE" sz="2400">
                <a:latin typeface="Times New Roman" panose="02020603050405020304" pitchFamily="18" charset="0"/>
                <a:cs typeface="Times New Roman" panose="02020603050405020304" pitchFamily="18" charset="0"/>
              </a:rPr>
              <a:t>über bestimmte </a:t>
            </a:r>
            <a:r>
              <a:rPr lang="de-DE" sz="2400" dirty="0">
                <a:latin typeface="Times New Roman" panose="02020603050405020304" pitchFamily="18" charset="0"/>
                <a:cs typeface="Times New Roman" panose="02020603050405020304" pitchFamily="18" charset="0"/>
              </a:rPr>
              <a:t>Interessen in diesem Urzustand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Als gerecht erachtete Institutionen werden </a:t>
            </a:r>
            <a:r>
              <a:rPr lang="de-DE" sz="2400">
                <a:latin typeface="Times New Roman" panose="02020603050405020304" pitchFamily="18" charset="0"/>
                <a:cs typeface="Times New Roman" panose="02020603050405020304" pitchFamily="18" charset="0"/>
              </a:rPr>
              <a:t>aufgrund rationalen</a:t>
            </a:r>
          </a:p>
          <a:p>
            <a:r>
              <a:rPr lang="de-DE" sz="2400">
                <a:latin typeface="Times New Roman" panose="02020603050405020304" pitchFamily="18" charset="0"/>
                <a:cs typeface="Times New Roman" panose="02020603050405020304" pitchFamily="18" charset="0"/>
              </a:rPr>
              <a:t>    Verhaltens </a:t>
            </a:r>
            <a:r>
              <a:rPr lang="de-DE" sz="2400" dirty="0">
                <a:latin typeface="Times New Roman" panose="02020603050405020304" pitchFamily="18" charset="0"/>
                <a:cs typeface="Times New Roman" panose="02020603050405020304" pitchFamily="18" charset="0"/>
              </a:rPr>
              <a:t>einstimmig ausgehend vom Urzustand beschlossen.</a:t>
            </a: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BF5009C2-3CF3-0045-3277-D34344AD9F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76B6355F-C216-43AB-BADE-C469E7E70992}"/>
              </a:ext>
            </a:extLst>
          </p:cNvPr>
          <p:cNvGrpSpPr/>
          <p:nvPr/>
        </p:nvGrpSpPr>
        <p:grpSpPr>
          <a:xfrm>
            <a:off x="2197922" y="1385980"/>
            <a:ext cx="6680880" cy="92160"/>
            <a:chOff x="2197922" y="1385980"/>
            <a:chExt cx="6680880" cy="92160"/>
          </a:xfrm>
        </p:grpSpPr>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7837284C-D4AA-4405-B4CD-D55FEAFC21FD}"/>
                    </a:ext>
                  </a:extLst>
                </p14:cNvPr>
                <p14:cNvContentPartPr/>
                <p14:nvPr/>
              </p14:nvContentPartPr>
              <p14:xfrm>
                <a:off x="2197922" y="1388500"/>
                <a:ext cx="1417680" cy="89640"/>
              </p14:xfrm>
            </p:contentPart>
          </mc:Choice>
          <mc:Fallback xmlns="">
            <p:pic>
              <p:nvPicPr>
                <p:cNvPr id="3" name="Freihand 2">
                  <a:extLst>
                    <a:ext uri="{FF2B5EF4-FFF2-40B4-BE49-F238E27FC236}">
                      <a16:creationId xmlns:a16="http://schemas.microsoft.com/office/drawing/2014/main" id="{7837284C-D4AA-4405-B4CD-D55FEAFC21FD}"/>
                    </a:ext>
                  </a:extLst>
                </p:cNvPr>
                <p:cNvPicPr/>
                <p:nvPr/>
              </p:nvPicPr>
              <p:blipFill>
                <a:blip r:embed="rId3"/>
                <a:stretch>
                  <a:fillRect/>
                </a:stretch>
              </p:blipFill>
              <p:spPr>
                <a:xfrm>
                  <a:off x="2193602" y="1384180"/>
                  <a:ext cx="14263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84D8DB12-7E8A-4BE2-8F95-45B6DE495919}"/>
                    </a:ext>
                  </a:extLst>
                </p14:cNvPr>
                <p14:cNvContentPartPr/>
                <p14:nvPr/>
              </p14:nvContentPartPr>
              <p14:xfrm>
                <a:off x="6192482" y="1385980"/>
                <a:ext cx="2686320" cy="46080"/>
              </p14:xfrm>
            </p:contentPart>
          </mc:Choice>
          <mc:Fallback xmlns="">
            <p:pic>
              <p:nvPicPr>
                <p:cNvPr id="4" name="Freihand 3">
                  <a:extLst>
                    <a:ext uri="{FF2B5EF4-FFF2-40B4-BE49-F238E27FC236}">
                      <a16:creationId xmlns:a16="http://schemas.microsoft.com/office/drawing/2014/main" id="{84D8DB12-7E8A-4BE2-8F95-45B6DE495919}"/>
                    </a:ext>
                  </a:extLst>
                </p:cNvPr>
                <p:cNvPicPr/>
                <p:nvPr/>
              </p:nvPicPr>
              <p:blipFill>
                <a:blip r:embed="rId5"/>
                <a:stretch>
                  <a:fillRect/>
                </a:stretch>
              </p:blipFill>
              <p:spPr>
                <a:xfrm>
                  <a:off x="6188162" y="1381660"/>
                  <a:ext cx="2694960" cy="54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17CA0E46-843F-4008-8135-02AB57F2D0BF}"/>
                  </a:ext>
                </a:extLst>
              </p14:cNvPr>
              <p14:cNvContentPartPr/>
              <p14:nvPr/>
            </p14:nvContentPartPr>
            <p14:xfrm>
              <a:off x="408722" y="2456980"/>
              <a:ext cx="9432720" cy="96480"/>
            </p14:xfrm>
          </p:contentPart>
        </mc:Choice>
        <mc:Fallback xmlns="">
          <p:pic>
            <p:nvPicPr>
              <p:cNvPr id="6" name="Freihand 5">
                <a:extLst>
                  <a:ext uri="{FF2B5EF4-FFF2-40B4-BE49-F238E27FC236}">
                    <a16:creationId xmlns:a16="http://schemas.microsoft.com/office/drawing/2014/main" id="{17CA0E46-843F-4008-8135-02AB57F2D0BF}"/>
                  </a:ext>
                </a:extLst>
              </p:cNvPr>
              <p:cNvPicPr/>
              <p:nvPr/>
            </p:nvPicPr>
            <p:blipFill>
              <a:blip r:embed="rId7"/>
              <a:stretch>
                <a:fillRect/>
              </a:stretch>
            </p:blipFill>
            <p:spPr>
              <a:xfrm>
                <a:off x="404402" y="2452660"/>
                <a:ext cx="94413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24F9D18E-2E56-4A11-802F-A443CB5EA96A}"/>
                  </a:ext>
                </a:extLst>
              </p14:cNvPr>
              <p14:cNvContentPartPr/>
              <p14:nvPr/>
            </p14:nvContentPartPr>
            <p14:xfrm>
              <a:off x="7755962" y="2792860"/>
              <a:ext cx="2290680" cy="59760"/>
            </p14:xfrm>
          </p:contentPart>
        </mc:Choice>
        <mc:Fallback xmlns="">
          <p:pic>
            <p:nvPicPr>
              <p:cNvPr id="7" name="Freihand 6">
                <a:extLst>
                  <a:ext uri="{FF2B5EF4-FFF2-40B4-BE49-F238E27FC236}">
                    <a16:creationId xmlns:a16="http://schemas.microsoft.com/office/drawing/2014/main" id="{24F9D18E-2E56-4A11-802F-A443CB5EA96A}"/>
                  </a:ext>
                </a:extLst>
              </p:cNvPr>
              <p:cNvPicPr/>
              <p:nvPr/>
            </p:nvPicPr>
            <p:blipFill>
              <a:blip r:embed="rId9"/>
              <a:stretch>
                <a:fillRect/>
              </a:stretch>
            </p:blipFill>
            <p:spPr>
              <a:xfrm>
                <a:off x="7751642" y="2788540"/>
                <a:ext cx="22993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0193B781-3AAA-47CE-B399-EEAECA5D6A9E}"/>
                  </a:ext>
                </a:extLst>
              </p14:cNvPr>
              <p14:cNvContentPartPr/>
              <p14:nvPr/>
            </p14:nvContentPartPr>
            <p14:xfrm>
              <a:off x="460922" y="3196060"/>
              <a:ext cx="1863000" cy="49680"/>
            </p14:xfrm>
          </p:contentPart>
        </mc:Choice>
        <mc:Fallback xmlns="">
          <p:pic>
            <p:nvPicPr>
              <p:cNvPr id="8" name="Freihand 7">
                <a:extLst>
                  <a:ext uri="{FF2B5EF4-FFF2-40B4-BE49-F238E27FC236}">
                    <a16:creationId xmlns:a16="http://schemas.microsoft.com/office/drawing/2014/main" id="{0193B781-3AAA-47CE-B399-EEAECA5D6A9E}"/>
                  </a:ext>
                </a:extLst>
              </p:cNvPr>
              <p:cNvPicPr/>
              <p:nvPr/>
            </p:nvPicPr>
            <p:blipFill>
              <a:blip r:embed="rId11"/>
              <a:stretch>
                <a:fillRect/>
              </a:stretch>
            </p:blipFill>
            <p:spPr>
              <a:xfrm>
                <a:off x="456602" y="3191740"/>
                <a:ext cx="18716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DF84A9D4-2C61-4508-A552-9E6AF0419219}"/>
                  </a:ext>
                </a:extLst>
              </p14:cNvPr>
              <p14:cNvContentPartPr/>
              <p14:nvPr/>
            </p14:nvContentPartPr>
            <p14:xfrm>
              <a:off x="526802" y="3944860"/>
              <a:ext cx="6592680" cy="146880"/>
            </p14:xfrm>
          </p:contentPart>
        </mc:Choice>
        <mc:Fallback xmlns="">
          <p:pic>
            <p:nvPicPr>
              <p:cNvPr id="9" name="Freihand 8">
                <a:extLst>
                  <a:ext uri="{FF2B5EF4-FFF2-40B4-BE49-F238E27FC236}">
                    <a16:creationId xmlns:a16="http://schemas.microsoft.com/office/drawing/2014/main" id="{DF84A9D4-2C61-4508-A552-9E6AF0419219}"/>
                  </a:ext>
                </a:extLst>
              </p:cNvPr>
              <p:cNvPicPr/>
              <p:nvPr/>
            </p:nvPicPr>
            <p:blipFill>
              <a:blip r:embed="rId13"/>
              <a:stretch>
                <a:fillRect/>
              </a:stretch>
            </p:blipFill>
            <p:spPr>
              <a:xfrm>
                <a:off x="522482" y="3940540"/>
                <a:ext cx="66013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6D1B1ABA-D48A-4913-AEEC-DCACB9786FE9}"/>
                  </a:ext>
                </a:extLst>
              </p14:cNvPr>
              <p14:cNvContentPartPr/>
              <p14:nvPr/>
            </p14:nvContentPartPr>
            <p14:xfrm>
              <a:off x="6249002" y="1330900"/>
              <a:ext cx="2600640" cy="127080"/>
            </p14:xfrm>
          </p:contentPart>
        </mc:Choice>
        <mc:Fallback xmlns="">
          <p:pic>
            <p:nvPicPr>
              <p:cNvPr id="12" name="Freihand 11">
                <a:extLst>
                  <a:ext uri="{FF2B5EF4-FFF2-40B4-BE49-F238E27FC236}">
                    <a16:creationId xmlns:a16="http://schemas.microsoft.com/office/drawing/2014/main" id="{6D1B1ABA-D48A-4913-AEEC-DCACB9786FE9}"/>
                  </a:ext>
                </a:extLst>
              </p:cNvPr>
              <p:cNvPicPr/>
              <p:nvPr/>
            </p:nvPicPr>
            <p:blipFill>
              <a:blip r:embed="rId15"/>
              <a:stretch>
                <a:fillRect/>
              </a:stretch>
            </p:blipFill>
            <p:spPr>
              <a:xfrm>
                <a:off x="6244682" y="1326580"/>
                <a:ext cx="26092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4E73A299-77DA-4A9D-87F4-3EE2257191C5}"/>
                  </a:ext>
                </a:extLst>
              </p14:cNvPr>
              <p14:cNvContentPartPr/>
              <p14:nvPr/>
            </p14:nvContentPartPr>
            <p14:xfrm>
              <a:off x="583322" y="3924340"/>
              <a:ext cx="5844960" cy="59760"/>
            </p14:xfrm>
          </p:contentPart>
        </mc:Choice>
        <mc:Fallback xmlns="">
          <p:pic>
            <p:nvPicPr>
              <p:cNvPr id="13" name="Freihand 12">
                <a:extLst>
                  <a:ext uri="{FF2B5EF4-FFF2-40B4-BE49-F238E27FC236}">
                    <a16:creationId xmlns:a16="http://schemas.microsoft.com/office/drawing/2014/main" id="{4E73A299-77DA-4A9D-87F4-3EE2257191C5}"/>
                  </a:ext>
                </a:extLst>
              </p:cNvPr>
              <p:cNvPicPr/>
              <p:nvPr/>
            </p:nvPicPr>
            <p:blipFill>
              <a:blip r:embed="rId17"/>
              <a:stretch>
                <a:fillRect/>
              </a:stretch>
            </p:blipFill>
            <p:spPr>
              <a:xfrm>
                <a:off x="579002" y="3920020"/>
                <a:ext cx="58536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B1CFA769-5AC4-42ED-A512-9EB37C0B157D}"/>
                  </a:ext>
                </a:extLst>
              </p14:cNvPr>
              <p14:cNvContentPartPr/>
              <p14:nvPr/>
            </p14:nvContentPartPr>
            <p14:xfrm>
              <a:off x="454802" y="4995340"/>
              <a:ext cx="2685240" cy="145080"/>
            </p14:xfrm>
          </p:contentPart>
        </mc:Choice>
        <mc:Fallback xmlns="">
          <p:pic>
            <p:nvPicPr>
              <p:cNvPr id="14" name="Freihand 13">
                <a:extLst>
                  <a:ext uri="{FF2B5EF4-FFF2-40B4-BE49-F238E27FC236}">
                    <a16:creationId xmlns:a16="http://schemas.microsoft.com/office/drawing/2014/main" id="{B1CFA769-5AC4-42ED-A512-9EB37C0B157D}"/>
                  </a:ext>
                </a:extLst>
              </p:cNvPr>
              <p:cNvPicPr/>
              <p:nvPr/>
            </p:nvPicPr>
            <p:blipFill>
              <a:blip r:embed="rId19"/>
              <a:stretch>
                <a:fillRect/>
              </a:stretch>
            </p:blipFill>
            <p:spPr>
              <a:xfrm>
                <a:off x="450482" y="4991020"/>
                <a:ext cx="2693880" cy="153720"/>
              </a:xfrm>
              <a:prstGeom prst="rect">
                <a:avLst/>
              </a:prstGeom>
            </p:spPr>
          </p:pic>
        </mc:Fallback>
      </mc:AlternateContent>
    </p:spTree>
    <p:extLst>
      <p:ext uri="{BB962C8B-B14F-4D97-AF65-F5344CB8AC3E}">
        <p14:creationId xmlns:p14="http://schemas.microsoft.com/office/powerpoint/2010/main" val="3986050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 Gleichverteilung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71756" y="458406"/>
            <a:ext cx="12172951" cy="6078017"/>
          </a:xfrm>
          <a:prstGeom prst="rect">
            <a:avLst/>
          </a:prstGeom>
          <a:noFill/>
        </p:spPr>
        <p:txBody>
          <a:bodyPr wrap="square" rtlCol="0">
            <a:noAutofit/>
          </a:bodyPr>
          <a:lstStyle/>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Gerechtigkeit einer Institution ist eine Frage der Begründbarkeit.</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Dies impliziert Rationalität in der Entscheidung.</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Welche Ressourcenaufteilung soll für einen Kuchen der Größe 4 gewählt werden?                      					(3,1);(2,2);(1,3)</a:t>
            </a:r>
          </a:p>
          <a:p>
            <a:pPr marL="1257300" lvl="2"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 prinzipiell nicht begründet werden kann, warum (3,1) (1,3) vorzuziehen ist, kann eine Entscheidung für eine der beiden Aufteilungen nicht rational sein und es verbleibt die Gleichverteilung (2,2), die dieses Problem aufgrund der Symmetrie nicht hat.</a:t>
            </a:r>
          </a:p>
          <a:p>
            <a:pPr marL="342900" indent="-342900">
              <a:buFont typeface="Wingdings" panose="05000000000000000000" pitchFamily="2" charset="2"/>
              <a:buChar char="§"/>
            </a:pPr>
            <a:endParaRPr lang="de-DE"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de-DE" sz="2000" dirty="0">
                <a:latin typeface="Times New Roman" panose="02020603050405020304" pitchFamily="18" charset="0"/>
                <a:cs typeface="Times New Roman" panose="02020603050405020304" pitchFamily="18" charset="0"/>
              </a:rPr>
              <a:t>Vgl.		– der gerechte Mechanismus zur </a:t>
            </a:r>
            <a:r>
              <a:rPr lang="de-DE" sz="2000">
                <a:latin typeface="Times New Roman" panose="02020603050405020304" pitchFamily="18" charset="0"/>
                <a:cs typeface="Times New Roman" panose="02020603050405020304" pitchFamily="18" charset="0"/>
              </a:rPr>
              <a:t>Zweiteilung einesButterbrots</a:t>
            </a:r>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 Parabel aus 1001 Nacht: Zwei Prinzen </a:t>
            </a:r>
            <a:r>
              <a:rPr lang="de-DE" sz="2000">
                <a:latin typeface="Times New Roman" panose="02020603050405020304" pitchFamily="18" charset="0"/>
                <a:cs typeface="Times New Roman" panose="02020603050405020304" pitchFamily="18" charset="0"/>
              </a:rPr>
              <a:t>müssen das Problem lösen,</a:t>
            </a:r>
          </a:p>
          <a:p>
            <a:r>
              <a:rPr lang="de-DE" sz="2000">
                <a:latin typeface="Times New Roman" panose="02020603050405020304" pitchFamily="18" charset="0"/>
                <a:cs typeface="Times New Roman" panose="02020603050405020304" pitchFamily="18" charset="0"/>
              </a:rPr>
              <a:t>                                dass derjenige die </a:t>
            </a:r>
            <a:r>
              <a:rPr lang="de-DE" sz="2000" dirty="0">
                <a:latin typeface="Times New Roman" panose="02020603050405020304" pitchFamily="18" charset="0"/>
                <a:cs typeface="Times New Roman" panose="02020603050405020304" pitchFamily="18" charset="0"/>
              </a:rPr>
              <a:t>Prinzessin heiraten darf, dessen </a:t>
            </a:r>
            <a:r>
              <a:rPr lang="de-DE" sz="2000">
                <a:latin typeface="Times New Roman" panose="02020603050405020304" pitchFamily="18" charset="0"/>
                <a:cs typeface="Times New Roman" panose="02020603050405020304" pitchFamily="18" charset="0"/>
              </a:rPr>
              <a:t>Pferd bei</a:t>
            </a:r>
          </a:p>
          <a:p>
            <a:r>
              <a:rPr lang="de-DE" sz="2000">
                <a:latin typeface="Times New Roman" panose="02020603050405020304" pitchFamily="18" charset="0"/>
                <a:cs typeface="Times New Roman" panose="02020603050405020304" pitchFamily="18" charset="0"/>
              </a:rPr>
              <a:t>                                einem </a:t>
            </a:r>
            <a:r>
              <a:rPr lang="de-DE" sz="2000" dirty="0">
                <a:latin typeface="Times New Roman" panose="02020603050405020304" pitchFamily="18" charset="0"/>
                <a:cs typeface="Times New Roman" panose="02020603050405020304" pitchFamily="18" charset="0"/>
              </a:rPr>
              <a:t>Wettreiten der </a:t>
            </a:r>
            <a:r>
              <a:rPr lang="de-DE" sz="2000">
                <a:latin typeface="Times New Roman" panose="02020603050405020304" pitchFamily="18" charset="0"/>
                <a:cs typeface="Times New Roman" panose="02020603050405020304" pitchFamily="18" charset="0"/>
              </a:rPr>
              <a:t>beiden als letztes </a:t>
            </a:r>
            <a:r>
              <a:rPr lang="de-DE" sz="2000" dirty="0">
                <a:latin typeface="Times New Roman" panose="02020603050405020304" pitchFamily="18" charset="0"/>
                <a:cs typeface="Times New Roman" panose="02020603050405020304" pitchFamily="18" charset="0"/>
              </a:rPr>
              <a:t>durchs Ziel geht</a:t>
            </a:r>
          </a:p>
        </p:txBody>
      </p:sp>
      <p:sp>
        <p:nvSpPr>
          <p:cNvPr id="2" name="Rechteck 1">
            <a:extLst>
              <a:ext uri="{FF2B5EF4-FFF2-40B4-BE49-F238E27FC236}">
                <a16:creationId xmlns:a16="http://schemas.microsoft.com/office/drawing/2014/main" id="{24F7CAF1-9869-FD27-EA69-B424D3AA12E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0253E485-B9FC-42B4-A83B-C4DFE1DA7659}"/>
                  </a:ext>
                </a:extLst>
              </p14:cNvPr>
              <p14:cNvContentPartPr/>
              <p14:nvPr/>
            </p14:nvContentPartPr>
            <p14:xfrm>
              <a:off x="6681722" y="2298940"/>
              <a:ext cx="2710440" cy="86760"/>
            </p14:xfrm>
          </p:contentPart>
        </mc:Choice>
        <mc:Fallback xmlns="">
          <p:pic>
            <p:nvPicPr>
              <p:cNvPr id="3" name="Freihand 2">
                <a:extLst>
                  <a:ext uri="{FF2B5EF4-FFF2-40B4-BE49-F238E27FC236}">
                    <a16:creationId xmlns:a16="http://schemas.microsoft.com/office/drawing/2014/main" id="{0253E485-B9FC-42B4-A83B-C4DFE1DA7659}"/>
                  </a:ext>
                </a:extLst>
              </p:cNvPr>
              <p:cNvPicPr/>
              <p:nvPr/>
            </p:nvPicPr>
            <p:blipFill>
              <a:blip r:embed="rId3"/>
              <a:stretch>
                <a:fillRect/>
              </a:stretch>
            </p:blipFill>
            <p:spPr>
              <a:xfrm>
                <a:off x="6677402" y="2294620"/>
                <a:ext cx="2719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5007C0BF-9840-4B76-9402-2CE8E878CEC4}"/>
                  </a:ext>
                </a:extLst>
              </p14:cNvPr>
              <p14:cNvContentPartPr/>
              <p14:nvPr/>
            </p14:nvContentPartPr>
            <p14:xfrm>
              <a:off x="5490122" y="2676940"/>
              <a:ext cx="1876320" cy="39960"/>
            </p14:xfrm>
          </p:contentPart>
        </mc:Choice>
        <mc:Fallback xmlns="">
          <p:pic>
            <p:nvPicPr>
              <p:cNvPr id="4" name="Freihand 3">
                <a:extLst>
                  <a:ext uri="{FF2B5EF4-FFF2-40B4-BE49-F238E27FC236}">
                    <a16:creationId xmlns:a16="http://schemas.microsoft.com/office/drawing/2014/main" id="{5007C0BF-9840-4B76-9402-2CE8E878CEC4}"/>
                  </a:ext>
                </a:extLst>
              </p:cNvPr>
              <p:cNvPicPr/>
              <p:nvPr/>
            </p:nvPicPr>
            <p:blipFill>
              <a:blip r:embed="rId5"/>
              <a:stretch>
                <a:fillRect/>
              </a:stretch>
            </p:blipFill>
            <p:spPr>
              <a:xfrm>
                <a:off x="5485802" y="2672620"/>
                <a:ext cx="18849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6EB58233-AF71-4044-BBC5-22C446B94E91}"/>
                  </a:ext>
                </a:extLst>
              </p14:cNvPr>
              <p14:cNvContentPartPr/>
              <p14:nvPr/>
            </p14:nvContentPartPr>
            <p14:xfrm>
              <a:off x="5348282" y="3683860"/>
              <a:ext cx="869400" cy="608040"/>
            </p14:xfrm>
          </p:contentPart>
        </mc:Choice>
        <mc:Fallback xmlns="">
          <p:pic>
            <p:nvPicPr>
              <p:cNvPr id="5" name="Freihand 4">
                <a:extLst>
                  <a:ext uri="{FF2B5EF4-FFF2-40B4-BE49-F238E27FC236}">
                    <a16:creationId xmlns:a16="http://schemas.microsoft.com/office/drawing/2014/main" id="{6EB58233-AF71-4044-BBC5-22C446B94E91}"/>
                  </a:ext>
                </a:extLst>
              </p:cNvPr>
              <p:cNvPicPr/>
              <p:nvPr/>
            </p:nvPicPr>
            <p:blipFill>
              <a:blip r:embed="rId7"/>
              <a:stretch>
                <a:fillRect/>
              </a:stretch>
            </p:blipFill>
            <p:spPr>
              <a:xfrm>
                <a:off x="5343962" y="3679540"/>
                <a:ext cx="878040" cy="616680"/>
              </a:xfrm>
              <a:prstGeom prst="rect">
                <a:avLst/>
              </a:prstGeom>
            </p:spPr>
          </p:pic>
        </mc:Fallback>
      </mc:AlternateContent>
      <p:grpSp>
        <p:nvGrpSpPr>
          <p:cNvPr id="143" name="Gruppieren 142">
            <a:extLst>
              <a:ext uri="{FF2B5EF4-FFF2-40B4-BE49-F238E27FC236}">
                <a16:creationId xmlns:a16="http://schemas.microsoft.com/office/drawing/2014/main" id="{F2A53FC9-C84D-40B6-81F9-3920393D315E}"/>
              </a:ext>
            </a:extLst>
          </p:cNvPr>
          <p:cNvGrpSpPr/>
          <p:nvPr/>
        </p:nvGrpSpPr>
        <p:grpSpPr>
          <a:xfrm>
            <a:off x="2072282" y="5983540"/>
            <a:ext cx="5807520" cy="595440"/>
            <a:chOff x="2072282" y="5983540"/>
            <a:chExt cx="5807520" cy="595440"/>
          </a:xfrm>
        </p:grpSpPr>
        <mc:AlternateContent xmlns:mc="http://schemas.openxmlformats.org/markup-compatibility/2006" xmlns:p14="http://schemas.microsoft.com/office/powerpoint/2010/main">
          <mc:Choice Requires="p14">
            <p:contentPart p14:bwMode="auto" r:id="rId8">
              <p14:nvContentPartPr>
                <p14:cNvPr id="99" name="Freihand 98">
                  <a:extLst>
                    <a:ext uri="{FF2B5EF4-FFF2-40B4-BE49-F238E27FC236}">
                      <a16:creationId xmlns:a16="http://schemas.microsoft.com/office/drawing/2014/main" id="{7B54C1A7-F641-4A9E-A719-679EA693828A}"/>
                    </a:ext>
                  </a:extLst>
                </p14:cNvPr>
                <p14:cNvContentPartPr/>
                <p14:nvPr/>
              </p14:nvContentPartPr>
              <p14:xfrm>
                <a:off x="4250282" y="5983540"/>
                <a:ext cx="1730160" cy="64440"/>
              </p14:xfrm>
            </p:contentPart>
          </mc:Choice>
          <mc:Fallback xmlns="">
            <p:pic>
              <p:nvPicPr>
                <p:cNvPr id="99" name="Freihand 98">
                  <a:extLst>
                    <a:ext uri="{FF2B5EF4-FFF2-40B4-BE49-F238E27FC236}">
                      <a16:creationId xmlns:a16="http://schemas.microsoft.com/office/drawing/2014/main" id="{7B54C1A7-F641-4A9E-A719-679EA693828A}"/>
                    </a:ext>
                  </a:extLst>
                </p:cNvPr>
                <p:cNvPicPr/>
                <p:nvPr/>
              </p:nvPicPr>
              <p:blipFill>
                <a:blip r:embed="rId9"/>
                <a:stretch>
                  <a:fillRect/>
                </a:stretch>
              </p:blipFill>
              <p:spPr>
                <a:xfrm>
                  <a:off x="4245962" y="5979220"/>
                  <a:ext cx="17388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0" name="Freihand 99">
                  <a:extLst>
                    <a:ext uri="{FF2B5EF4-FFF2-40B4-BE49-F238E27FC236}">
                      <a16:creationId xmlns:a16="http://schemas.microsoft.com/office/drawing/2014/main" id="{835839C8-B515-45D6-9EAD-47E332B977A5}"/>
                    </a:ext>
                  </a:extLst>
                </p14:cNvPr>
                <p14:cNvContentPartPr/>
                <p14:nvPr/>
              </p14:nvContentPartPr>
              <p14:xfrm>
                <a:off x="4310762" y="6042940"/>
                <a:ext cx="1883880" cy="56880"/>
              </p14:xfrm>
            </p:contentPart>
          </mc:Choice>
          <mc:Fallback xmlns="">
            <p:pic>
              <p:nvPicPr>
                <p:cNvPr id="100" name="Freihand 99">
                  <a:extLst>
                    <a:ext uri="{FF2B5EF4-FFF2-40B4-BE49-F238E27FC236}">
                      <a16:creationId xmlns:a16="http://schemas.microsoft.com/office/drawing/2014/main" id="{835839C8-B515-45D6-9EAD-47E332B977A5}"/>
                    </a:ext>
                  </a:extLst>
                </p:cNvPr>
                <p:cNvPicPr/>
                <p:nvPr/>
              </p:nvPicPr>
              <p:blipFill>
                <a:blip r:embed="rId11"/>
                <a:stretch>
                  <a:fillRect/>
                </a:stretch>
              </p:blipFill>
              <p:spPr>
                <a:xfrm>
                  <a:off x="4306442" y="6038620"/>
                  <a:ext cx="18925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2" name="Freihand 101">
                  <a:extLst>
                    <a:ext uri="{FF2B5EF4-FFF2-40B4-BE49-F238E27FC236}">
                      <a16:creationId xmlns:a16="http://schemas.microsoft.com/office/drawing/2014/main" id="{5761EF57-EE64-4DD8-8E78-519A68B6D3C1}"/>
                    </a:ext>
                  </a:extLst>
                </p14:cNvPr>
                <p14:cNvContentPartPr/>
                <p14:nvPr/>
              </p14:nvContentPartPr>
              <p14:xfrm>
                <a:off x="2072282" y="6258220"/>
                <a:ext cx="276120" cy="17640"/>
              </p14:xfrm>
            </p:contentPart>
          </mc:Choice>
          <mc:Fallback xmlns="">
            <p:pic>
              <p:nvPicPr>
                <p:cNvPr id="102" name="Freihand 101">
                  <a:extLst>
                    <a:ext uri="{FF2B5EF4-FFF2-40B4-BE49-F238E27FC236}">
                      <a16:creationId xmlns:a16="http://schemas.microsoft.com/office/drawing/2014/main" id="{5761EF57-EE64-4DD8-8E78-519A68B6D3C1}"/>
                    </a:ext>
                  </a:extLst>
                </p:cNvPr>
                <p:cNvPicPr/>
                <p:nvPr/>
              </p:nvPicPr>
              <p:blipFill>
                <a:blip r:embed="rId13"/>
                <a:stretch>
                  <a:fillRect/>
                </a:stretch>
              </p:blipFill>
              <p:spPr>
                <a:xfrm>
                  <a:off x="2067962" y="6253900"/>
                  <a:ext cx="284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3" name="Freihand 102">
                  <a:extLst>
                    <a:ext uri="{FF2B5EF4-FFF2-40B4-BE49-F238E27FC236}">
                      <a16:creationId xmlns:a16="http://schemas.microsoft.com/office/drawing/2014/main" id="{F4609A8D-92FE-43A6-8B0D-BDBEA2FDD453}"/>
                    </a:ext>
                  </a:extLst>
                </p14:cNvPr>
                <p14:cNvContentPartPr/>
                <p14:nvPr/>
              </p14:nvContentPartPr>
              <p14:xfrm>
                <a:off x="2346602" y="6201340"/>
                <a:ext cx="129240" cy="174600"/>
              </p14:xfrm>
            </p:contentPart>
          </mc:Choice>
          <mc:Fallback xmlns="">
            <p:pic>
              <p:nvPicPr>
                <p:cNvPr id="103" name="Freihand 102">
                  <a:extLst>
                    <a:ext uri="{FF2B5EF4-FFF2-40B4-BE49-F238E27FC236}">
                      <a16:creationId xmlns:a16="http://schemas.microsoft.com/office/drawing/2014/main" id="{F4609A8D-92FE-43A6-8B0D-BDBEA2FDD453}"/>
                    </a:ext>
                  </a:extLst>
                </p:cNvPr>
                <p:cNvPicPr/>
                <p:nvPr/>
              </p:nvPicPr>
              <p:blipFill>
                <a:blip r:embed="rId15"/>
                <a:stretch>
                  <a:fillRect/>
                </a:stretch>
              </p:blipFill>
              <p:spPr>
                <a:xfrm>
                  <a:off x="2342282" y="6197020"/>
                  <a:ext cx="1378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5" name="Freihand 104">
                  <a:extLst>
                    <a:ext uri="{FF2B5EF4-FFF2-40B4-BE49-F238E27FC236}">
                      <a16:creationId xmlns:a16="http://schemas.microsoft.com/office/drawing/2014/main" id="{2D2D1DEB-AF05-43F6-9C72-92C47A2A117A}"/>
                    </a:ext>
                  </a:extLst>
                </p14:cNvPr>
                <p14:cNvContentPartPr/>
                <p14:nvPr/>
              </p14:nvContentPartPr>
              <p14:xfrm>
                <a:off x="2628842" y="6121780"/>
                <a:ext cx="32760" cy="171720"/>
              </p14:xfrm>
            </p:contentPart>
          </mc:Choice>
          <mc:Fallback xmlns="">
            <p:pic>
              <p:nvPicPr>
                <p:cNvPr id="105" name="Freihand 104">
                  <a:extLst>
                    <a:ext uri="{FF2B5EF4-FFF2-40B4-BE49-F238E27FC236}">
                      <a16:creationId xmlns:a16="http://schemas.microsoft.com/office/drawing/2014/main" id="{2D2D1DEB-AF05-43F6-9C72-92C47A2A117A}"/>
                    </a:ext>
                  </a:extLst>
                </p:cNvPr>
                <p:cNvPicPr/>
                <p:nvPr/>
              </p:nvPicPr>
              <p:blipFill>
                <a:blip r:embed="rId17"/>
                <a:stretch>
                  <a:fillRect/>
                </a:stretch>
              </p:blipFill>
              <p:spPr>
                <a:xfrm>
                  <a:off x="2624522" y="6117460"/>
                  <a:ext cx="414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6" name="Freihand 105">
                  <a:extLst>
                    <a:ext uri="{FF2B5EF4-FFF2-40B4-BE49-F238E27FC236}">
                      <a16:creationId xmlns:a16="http://schemas.microsoft.com/office/drawing/2014/main" id="{338ECBC6-9F84-488F-8762-FC5860562982}"/>
                    </a:ext>
                  </a:extLst>
                </p14:cNvPr>
                <p14:cNvContentPartPr/>
                <p14:nvPr/>
              </p14:nvContentPartPr>
              <p14:xfrm>
                <a:off x="2748722" y="6197020"/>
                <a:ext cx="15480" cy="21600"/>
              </p14:xfrm>
            </p:contentPart>
          </mc:Choice>
          <mc:Fallback xmlns="">
            <p:pic>
              <p:nvPicPr>
                <p:cNvPr id="106" name="Freihand 105">
                  <a:extLst>
                    <a:ext uri="{FF2B5EF4-FFF2-40B4-BE49-F238E27FC236}">
                      <a16:creationId xmlns:a16="http://schemas.microsoft.com/office/drawing/2014/main" id="{338ECBC6-9F84-488F-8762-FC5860562982}"/>
                    </a:ext>
                  </a:extLst>
                </p:cNvPr>
                <p:cNvPicPr/>
                <p:nvPr/>
              </p:nvPicPr>
              <p:blipFill>
                <a:blip r:embed="rId19"/>
                <a:stretch>
                  <a:fillRect/>
                </a:stretch>
              </p:blipFill>
              <p:spPr>
                <a:xfrm>
                  <a:off x="2744402" y="6192700"/>
                  <a:ext cx="241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7" name="Freihand 106">
                  <a:extLst>
                    <a:ext uri="{FF2B5EF4-FFF2-40B4-BE49-F238E27FC236}">
                      <a16:creationId xmlns:a16="http://schemas.microsoft.com/office/drawing/2014/main" id="{CDF621DF-34F4-4F7E-BD73-FE15ADD6DB0D}"/>
                    </a:ext>
                  </a:extLst>
                </p14:cNvPr>
                <p14:cNvContentPartPr/>
                <p14:nvPr/>
              </p14:nvContentPartPr>
              <p14:xfrm>
                <a:off x="2709482" y="6205660"/>
                <a:ext cx="243720" cy="76320"/>
              </p14:xfrm>
            </p:contentPart>
          </mc:Choice>
          <mc:Fallback xmlns="">
            <p:pic>
              <p:nvPicPr>
                <p:cNvPr id="107" name="Freihand 106">
                  <a:extLst>
                    <a:ext uri="{FF2B5EF4-FFF2-40B4-BE49-F238E27FC236}">
                      <a16:creationId xmlns:a16="http://schemas.microsoft.com/office/drawing/2014/main" id="{CDF621DF-34F4-4F7E-BD73-FE15ADD6DB0D}"/>
                    </a:ext>
                  </a:extLst>
                </p:cNvPr>
                <p:cNvPicPr/>
                <p:nvPr/>
              </p:nvPicPr>
              <p:blipFill>
                <a:blip r:embed="rId21"/>
                <a:stretch>
                  <a:fillRect/>
                </a:stretch>
              </p:blipFill>
              <p:spPr>
                <a:xfrm>
                  <a:off x="2705162" y="6201340"/>
                  <a:ext cx="252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9" name="Freihand 108">
                  <a:extLst>
                    <a:ext uri="{FF2B5EF4-FFF2-40B4-BE49-F238E27FC236}">
                      <a16:creationId xmlns:a16="http://schemas.microsoft.com/office/drawing/2014/main" id="{2A9BE6FE-0617-4674-9879-B27A280D08BD}"/>
                    </a:ext>
                  </a:extLst>
                </p14:cNvPr>
                <p14:cNvContentPartPr/>
                <p14:nvPr/>
              </p14:nvContentPartPr>
              <p14:xfrm>
                <a:off x="2870042" y="6185140"/>
                <a:ext cx="106920" cy="89280"/>
              </p14:xfrm>
            </p:contentPart>
          </mc:Choice>
          <mc:Fallback xmlns="">
            <p:pic>
              <p:nvPicPr>
                <p:cNvPr id="109" name="Freihand 108">
                  <a:extLst>
                    <a:ext uri="{FF2B5EF4-FFF2-40B4-BE49-F238E27FC236}">
                      <a16:creationId xmlns:a16="http://schemas.microsoft.com/office/drawing/2014/main" id="{2A9BE6FE-0617-4674-9879-B27A280D08BD}"/>
                    </a:ext>
                  </a:extLst>
                </p:cNvPr>
                <p:cNvPicPr/>
                <p:nvPr/>
              </p:nvPicPr>
              <p:blipFill>
                <a:blip r:embed="rId23"/>
                <a:stretch>
                  <a:fillRect/>
                </a:stretch>
              </p:blipFill>
              <p:spPr>
                <a:xfrm>
                  <a:off x="2865722" y="6180820"/>
                  <a:ext cx="1155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0" name="Freihand 109">
                  <a:extLst>
                    <a:ext uri="{FF2B5EF4-FFF2-40B4-BE49-F238E27FC236}">
                      <a16:creationId xmlns:a16="http://schemas.microsoft.com/office/drawing/2014/main" id="{DD071615-ABFA-46AA-B4C5-F8EE91B94454}"/>
                    </a:ext>
                  </a:extLst>
                </p14:cNvPr>
                <p14:cNvContentPartPr/>
                <p14:nvPr/>
              </p14:nvContentPartPr>
              <p14:xfrm>
                <a:off x="3003962" y="6219340"/>
                <a:ext cx="276480" cy="142200"/>
              </p14:xfrm>
            </p:contentPart>
          </mc:Choice>
          <mc:Fallback xmlns="">
            <p:pic>
              <p:nvPicPr>
                <p:cNvPr id="110" name="Freihand 109">
                  <a:extLst>
                    <a:ext uri="{FF2B5EF4-FFF2-40B4-BE49-F238E27FC236}">
                      <a16:creationId xmlns:a16="http://schemas.microsoft.com/office/drawing/2014/main" id="{DD071615-ABFA-46AA-B4C5-F8EE91B94454}"/>
                    </a:ext>
                  </a:extLst>
                </p:cNvPr>
                <p:cNvPicPr/>
                <p:nvPr/>
              </p:nvPicPr>
              <p:blipFill>
                <a:blip r:embed="rId25"/>
                <a:stretch>
                  <a:fillRect/>
                </a:stretch>
              </p:blipFill>
              <p:spPr>
                <a:xfrm>
                  <a:off x="2999642" y="6215020"/>
                  <a:ext cx="2851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1" name="Freihand 110">
                  <a:extLst>
                    <a:ext uri="{FF2B5EF4-FFF2-40B4-BE49-F238E27FC236}">
                      <a16:creationId xmlns:a16="http://schemas.microsoft.com/office/drawing/2014/main" id="{69127958-2503-45A5-9D9D-C35E8C2DD938}"/>
                    </a:ext>
                  </a:extLst>
                </p14:cNvPr>
                <p14:cNvContentPartPr/>
                <p14:nvPr/>
              </p14:nvContentPartPr>
              <p14:xfrm>
                <a:off x="2800202" y="6089380"/>
                <a:ext cx="116640" cy="6120"/>
              </p14:xfrm>
            </p:contentPart>
          </mc:Choice>
          <mc:Fallback xmlns="">
            <p:pic>
              <p:nvPicPr>
                <p:cNvPr id="111" name="Freihand 110">
                  <a:extLst>
                    <a:ext uri="{FF2B5EF4-FFF2-40B4-BE49-F238E27FC236}">
                      <a16:creationId xmlns:a16="http://schemas.microsoft.com/office/drawing/2014/main" id="{69127958-2503-45A5-9D9D-C35E8C2DD938}"/>
                    </a:ext>
                  </a:extLst>
                </p:cNvPr>
                <p:cNvPicPr/>
                <p:nvPr/>
              </p:nvPicPr>
              <p:blipFill>
                <a:blip r:embed="rId27"/>
                <a:stretch>
                  <a:fillRect/>
                </a:stretch>
              </p:blipFill>
              <p:spPr>
                <a:xfrm>
                  <a:off x="2795882" y="6085060"/>
                  <a:ext cx="1252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2" name="Freihand 111">
                  <a:extLst>
                    <a:ext uri="{FF2B5EF4-FFF2-40B4-BE49-F238E27FC236}">
                      <a16:creationId xmlns:a16="http://schemas.microsoft.com/office/drawing/2014/main" id="{5B909ED8-3E3F-4BFB-97D9-484EF9662949}"/>
                    </a:ext>
                  </a:extLst>
                </p14:cNvPr>
                <p14:cNvContentPartPr/>
                <p14:nvPr/>
              </p14:nvContentPartPr>
              <p14:xfrm>
                <a:off x="3479882" y="6198460"/>
                <a:ext cx="4320" cy="81360"/>
              </p14:xfrm>
            </p:contentPart>
          </mc:Choice>
          <mc:Fallback xmlns="">
            <p:pic>
              <p:nvPicPr>
                <p:cNvPr id="112" name="Freihand 111">
                  <a:extLst>
                    <a:ext uri="{FF2B5EF4-FFF2-40B4-BE49-F238E27FC236}">
                      <a16:creationId xmlns:a16="http://schemas.microsoft.com/office/drawing/2014/main" id="{5B909ED8-3E3F-4BFB-97D9-484EF9662949}"/>
                    </a:ext>
                  </a:extLst>
                </p:cNvPr>
                <p:cNvPicPr/>
                <p:nvPr/>
              </p:nvPicPr>
              <p:blipFill>
                <a:blip r:embed="rId29"/>
                <a:stretch>
                  <a:fillRect/>
                </a:stretch>
              </p:blipFill>
              <p:spPr>
                <a:xfrm>
                  <a:off x="3475562" y="6194140"/>
                  <a:ext cx="129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3" name="Freihand 112">
                  <a:extLst>
                    <a:ext uri="{FF2B5EF4-FFF2-40B4-BE49-F238E27FC236}">
                      <a16:creationId xmlns:a16="http://schemas.microsoft.com/office/drawing/2014/main" id="{69A87AC7-08A3-45CB-A1E0-8C7643A472D2}"/>
                    </a:ext>
                  </a:extLst>
                </p14:cNvPr>
                <p14:cNvContentPartPr/>
                <p14:nvPr/>
              </p14:nvContentPartPr>
              <p14:xfrm>
                <a:off x="3476642" y="6138700"/>
                <a:ext cx="48240" cy="37080"/>
              </p14:xfrm>
            </p:contentPart>
          </mc:Choice>
          <mc:Fallback xmlns="">
            <p:pic>
              <p:nvPicPr>
                <p:cNvPr id="113" name="Freihand 112">
                  <a:extLst>
                    <a:ext uri="{FF2B5EF4-FFF2-40B4-BE49-F238E27FC236}">
                      <a16:creationId xmlns:a16="http://schemas.microsoft.com/office/drawing/2014/main" id="{69A87AC7-08A3-45CB-A1E0-8C7643A472D2}"/>
                    </a:ext>
                  </a:extLst>
                </p:cNvPr>
                <p:cNvPicPr/>
                <p:nvPr/>
              </p:nvPicPr>
              <p:blipFill>
                <a:blip r:embed="rId31"/>
                <a:stretch>
                  <a:fillRect/>
                </a:stretch>
              </p:blipFill>
              <p:spPr>
                <a:xfrm>
                  <a:off x="3472322" y="6134380"/>
                  <a:ext cx="568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4" name="Freihand 113">
                  <a:extLst>
                    <a:ext uri="{FF2B5EF4-FFF2-40B4-BE49-F238E27FC236}">
                      <a16:creationId xmlns:a16="http://schemas.microsoft.com/office/drawing/2014/main" id="{6FECCD2F-C49E-42A7-98EB-E38441969470}"/>
                    </a:ext>
                  </a:extLst>
                </p14:cNvPr>
                <p14:cNvContentPartPr/>
                <p14:nvPr/>
              </p14:nvContentPartPr>
              <p14:xfrm>
                <a:off x="3534602" y="6200260"/>
                <a:ext cx="103320" cy="88920"/>
              </p14:xfrm>
            </p:contentPart>
          </mc:Choice>
          <mc:Fallback xmlns="">
            <p:pic>
              <p:nvPicPr>
                <p:cNvPr id="114" name="Freihand 113">
                  <a:extLst>
                    <a:ext uri="{FF2B5EF4-FFF2-40B4-BE49-F238E27FC236}">
                      <a16:creationId xmlns:a16="http://schemas.microsoft.com/office/drawing/2014/main" id="{6FECCD2F-C49E-42A7-98EB-E38441969470}"/>
                    </a:ext>
                  </a:extLst>
                </p:cNvPr>
                <p:cNvPicPr/>
                <p:nvPr/>
              </p:nvPicPr>
              <p:blipFill>
                <a:blip r:embed="rId33"/>
                <a:stretch>
                  <a:fillRect/>
                </a:stretch>
              </p:blipFill>
              <p:spPr>
                <a:xfrm>
                  <a:off x="3530282" y="6195940"/>
                  <a:ext cx="1119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5" name="Freihand 114">
                  <a:extLst>
                    <a:ext uri="{FF2B5EF4-FFF2-40B4-BE49-F238E27FC236}">
                      <a16:creationId xmlns:a16="http://schemas.microsoft.com/office/drawing/2014/main" id="{F61C8696-9CF5-4F47-B33F-D908FC5051DE}"/>
                    </a:ext>
                  </a:extLst>
                </p14:cNvPr>
                <p14:cNvContentPartPr/>
                <p14:nvPr/>
              </p14:nvContentPartPr>
              <p14:xfrm>
                <a:off x="3656642" y="6103420"/>
                <a:ext cx="130680" cy="152640"/>
              </p14:xfrm>
            </p:contentPart>
          </mc:Choice>
          <mc:Fallback xmlns="">
            <p:pic>
              <p:nvPicPr>
                <p:cNvPr id="115" name="Freihand 114">
                  <a:extLst>
                    <a:ext uri="{FF2B5EF4-FFF2-40B4-BE49-F238E27FC236}">
                      <a16:creationId xmlns:a16="http://schemas.microsoft.com/office/drawing/2014/main" id="{F61C8696-9CF5-4F47-B33F-D908FC5051DE}"/>
                    </a:ext>
                  </a:extLst>
                </p:cNvPr>
                <p:cNvPicPr/>
                <p:nvPr/>
              </p:nvPicPr>
              <p:blipFill>
                <a:blip r:embed="rId35"/>
                <a:stretch>
                  <a:fillRect/>
                </a:stretch>
              </p:blipFill>
              <p:spPr>
                <a:xfrm>
                  <a:off x="3652322" y="6099100"/>
                  <a:ext cx="1393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7" name="Freihand 116">
                  <a:extLst>
                    <a:ext uri="{FF2B5EF4-FFF2-40B4-BE49-F238E27FC236}">
                      <a16:creationId xmlns:a16="http://schemas.microsoft.com/office/drawing/2014/main" id="{7761DC24-80BD-497C-A0A2-89915CC534E6}"/>
                    </a:ext>
                  </a:extLst>
                </p14:cNvPr>
                <p14:cNvContentPartPr/>
                <p14:nvPr/>
              </p14:nvContentPartPr>
              <p14:xfrm>
                <a:off x="3838802" y="6254620"/>
                <a:ext cx="7920" cy="81000"/>
              </p14:xfrm>
            </p:contentPart>
          </mc:Choice>
          <mc:Fallback xmlns="">
            <p:pic>
              <p:nvPicPr>
                <p:cNvPr id="117" name="Freihand 116">
                  <a:extLst>
                    <a:ext uri="{FF2B5EF4-FFF2-40B4-BE49-F238E27FC236}">
                      <a16:creationId xmlns:a16="http://schemas.microsoft.com/office/drawing/2014/main" id="{7761DC24-80BD-497C-A0A2-89915CC534E6}"/>
                    </a:ext>
                  </a:extLst>
                </p:cNvPr>
                <p:cNvPicPr/>
                <p:nvPr/>
              </p:nvPicPr>
              <p:blipFill>
                <a:blip r:embed="rId37"/>
                <a:stretch>
                  <a:fillRect/>
                </a:stretch>
              </p:blipFill>
              <p:spPr>
                <a:xfrm>
                  <a:off x="3834482" y="6250300"/>
                  <a:ext cx="16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8" name="Freihand 117">
                  <a:extLst>
                    <a:ext uri="{FF2B5EF4-FFF2-40B4-BE49-F238E27FC236}">
                      <a16:creationId xmlns:a16="http://schemas.microsoft.com/office/drawing/2014/main" id="{B64597A7-ED19-4071-86A2-7527D7137250}"/>
                    </a:ext>
                  </a:extLst>
                </p14:cNvPr>
                <p14:cNvContentPartPr/>
                <p14:nvPr/>
              </p14:nvContentPartPr>
              <p14:xfrm>
                <a:off x="3928442" y="6154900"/>
                <a:ext cx="120960" cy="132120"/>
              </p14:xfrm>
            </p:contentPart>
          </mc:Choice>
          <mc:Fallback xmlns="">
            <p:pic>
              <p:nvPicPr>
                <p:cNvPr id="118" name="Freihand 117">
                  <a:extLst>
                    <a:ext uri="{FF2B5EF4-FFF2-40B4-BE49-F238E27FC236}">
                      <a16:creationId xmlns:a16="http://schemas.microsoft.com/office/drawing/2014/main" id="{B64597A7-ED19-4071-86A2-7527D7137250}"/>
                    </a:ext>
                  </a:extLst>
                </p:cNvPr>
                <p:cNvPicPr/>
                <p:nvPr/>
              </p:nvPicPr>
              <p:blipFill>
                <a:blip r:embed="rId39"/>
                <a:stretch>
                  <a:fillRect/>
                </a:stretch>
              </p:blipFill>
              <p:spPr>
                <a:xfrm>
                  <a:off x="3924122" y="6150580"/>
                  <a:ext cx="1296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9" name="Freihand 118">
                  <a:extLst>
                    <a:ext uri="{FF2B5EF4-FFF2-40B4-BE49-F238E27FC236}">
                      <a16:creationId xmlns:a16="http://schemas.microsoft.com/office/drawing/2014/main" id="{2C9F2951-A7B4-4EF7-88E4-491AB57887FD}"/>
                    </a:ext>
                  </a:extLst>
                </p14:cNvPr>
                <p14:cNvContentPartPr/>
                <p14:nvPr/>
              </p14:nvContentPartPr>
              <p14:xfrm>
                <a:off x="4073522" y="6197020"/>
                <a:ext cx="348480" cy="76680"/>
              </p14:xfrm>
            </p:contentPart>
          </mc:Choice>
          <mc:Fallback xmlns="">
            <p:pic>
              <p:nvPicPr>
                <p:cNvPr id="119" name="Freihand 118">
                  <a:extLst>
                    <a:ext uri="{FF2B5EF4-FFF2-40B4-BE49-F238E27FC236}">
                      <a16:creationId xmlns:a16="http://schemas.microsoft.com/office/drawing/2014/main" id="{2C9F2951-A7B4-4EF7-88E4-491AB57887FD}"/>
                    </a:ext>
                  </a:extLst>
                </p:cNvPr>
                <p:cNvPicPr/>
                <p:nvPr/>
              </p:nvPicPr>
              <p:blipFill>
                <a:blip r:embed="rId41"/>
                <a:stretch>
                  <a:fillRect/>
                </a:stretch>
              </p:blipFill>
              <p:spPr>
                <a:xfrm>
                  <a:off x="4069202" y="6192700"/>
                  <a:ext cx="3571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0" name="Freihand 119">
                  <a:extLst>
                    <a:ext uri="{FF2B5EF4-FFF2-40B4-BE49-F238E27FC236}">
                      <a16:creationId xmlns:a16="http://schemas.microsoft.com/office/drawing/2014/main" id="{FCE18331-85D6-4EF5-885D-5867F6C4305B}"/>
                    </a:ext>
                  </a:extLst>
                </p14:cNvPr>
                <p14:cNvContentPartPr/>
                <p14:nvPr/>
              </p14:nvContentPartPr>
              <p14:xfrm>
                <a:off x="4420562" y="6152740"/>
                <a:ext cx="360" cy="360"/>
              </p14:xfrm>
            </p:contentPart>
          </mc:Choice>
          <mc:Fallback xmlns="">
            <p:pic>
              <p:nvPicPr>
                <p:cNvPr id="120" name="Freihand 119">
                  <a:extLst>
                    <a:ext uri="{FF2B5EF4-FFF2-40B4-BE49-F238E27FC236}">
                      <a16:creationId xmlns:a16="http://schemas.microsoft.com/office/drawing/2014/main" id="{FCE18331-85D6-4EF5-885D-5867F6C4305B}"/>
                    </a:ext>
                  </a:extLst>
                </p:cNvPr>
                <p:cNvPicPr/>
                <p:nvPr/>
              </p:nvPicPr>
              <p:blipFill>
                <a:blip r:embed="rId43"/>
                <a:stretch>
                  <a:fillRect/>
                </a:stretch>
              </p:blipFill>
              <p:spPr>
                <a:xfrm>
                  <a:off x="4416242" y="61484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2" name="Freihand 121">
                  <a:extLst>
                    <a:ext uri="{FF2B5EF4-FFF2-40B4-BE49-F238E27FC236}">
                      <a16:creationId xmlns:a16="http://schemas.microsoft.com/office/drawing/2014/main" id="{C2ACDAE8-0E65-4E47-AA47-8D9D7BBC2BA1}"/>
                    </a:ext>
                  </a:extLst>
                </p14:cNvPr>
                <p14:cNvContentPartPr/>
                <p14:nvPr/>
              </p14:nvContentPartPr>
              <p14:xfrm>
                <a:off x="4590482" y="6158140"/>
                <a:ext cx="223200" cy="116640"/>
              </p14:xfrm>
            </p:contentPart>
          </mc:Choice>
          <mc:Fallback xmlns="">
            <p:pic>
              <p:nvPicPr>
                <p:cNvPr id="122" name="Freihand 121">
                  <a:extLst>
                    <a:ext uri="{FF2B5EF4-FFF2-40B4-BE49-F238E27FC236}">
                      <a16:creationId xmlns:a16="http://schemas.microsoft.com/office/drawing/2014/main" id="{C2ACDAE8-0E65-4E47-AA47-8D9D7BBC2BA1}"/>
                    </a:ext>
                  </a:extLst>
                </p:cNvPr>
                <p:cNvPicPr/>
                <p:nvPr/>
              </p:nvPicPr>
              <p:blipFill>
                <a:blip r:embed="rId45"/>
                <a:stretch>
                  <a:fillRect/>
                </a:stretch>
              </p:blipFill>
              <p:spPr>
                <a:xfrm>
                  <a:off x="4586162" y="6153820"/>
                  <a:ext cx="2318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23" name="Freihand 122">
                  <a:extLst>
                    <a:ext uri="{FF2B5EF4-FFF2-40B4-BE49-F238E27FC236}">
                      <a16:creationId xmlns:a16="http://schemas.microsoft.com/office/drawing/2014/main" id="{1D1F612F-C17E-40BB-A65D-3C42B0AC0D79}"/>
                    </a:ext>
                  </a:extLst>
                </p14:cNvPr>
                <p14:cNvContentPartPr/>
                <p14:nvPr/>
              </p14:nvContentPartPr>
              <p14:xfrm>
                <a:off x="4829882" y="6205660"/>
                <a:ext cx="119880" cy="68760"/>
              </p14:xfrm>
            </p:contentPart>
          </mc:Choice>
          <mc:Fallback xmlns="">
            <p:pic>
              <p:nvPicPr>
                <p:cNvPr id="123" name="Freihand 122">
                  <a:extLst>
                    <a:ext uri="{FF2B5EF4-FFF2-40B4-BE49-F238E27FC236}">
                      <a16:creationId xmlns:a16="http://schemas.microsoft.com/office/drawing/2014/main" id="{1D1F612F-C17E-40BB-A65D-3C42B0AC0D79}"/>
                    </a:ext>
                  </a:extLst>
                </p:cNvPr>
                <p:cNvPicPr/>
                <p:nvPr/>
              </p:nvPicPr>
              <p:blipFill>
                <a:blip r:embed="rId47"/>
                <a:stretch>
                  <a:fillRect/>
                </a:stretch>
              </p:blipFill>
              <p:spPr>
                <a:xfrm>
                  <a:off x="4825562" y="6201340"/>
                  <a:ext cx="1285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24" name="Freihand 123">
                  <a:extLst>
                    <a:ext uri="{FF2B5EF4-FFF2-40B4-BE49-F238E27FC236}">
                      <a16:creationId xmlns:a16="http://schemas.microsoft.com/office/drawing/2014/main" id="{A58E3F35-B587-4C5D-BF24-C341A37C6093}"/>
                    </a:ext>
                  </a:extLst>
                </p14:cNvPr>
                <p14:cNvContentPartPr/>
                <p14:nvPr/>
              </p14:nvContentPartPr>
              <p14:xfrm>
                <a:off x="4948322" y="6116740"/>
                <a:ext cx="185400" cy="171000"/>
              </p14:xfrm>
            </p:contentPart>
          </mc:Choice>
          <mc:Fallback xmlns="">
            <p:pic>
              <p:nvPicPr>
                <p:cNvPr id="124" name="Freihand 123">
                  <a:extLst>
                    <a:ext uri="{FF2B5EF4-FFF2-40B4-BE49-F238E27FC236}">
                      <a16:creationId xmlns:a16="http://schemas.microsoft.com/office/drawing/2014/main" id="{A58E3F35-B587-4C5D-BF24-C341A37C6093}"/>
                    </a:ext>
                  </a:extLst>
                </p:cNvPr>
                <p:cNvPicPr/>
                <p:nvPr/>
              </p:nvPicPr>
              <p:blipFill>
                <a:blip r:embed="rId49"/>
                <a:stretch>
                  <a:fillRect/>
                </a:stretch>
              </p:blipFill>
              <p:spPr>
                <a:xfrm>
                  <a:off x="4944002" y="6112420"/>
                  <a:ext cx="1940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25" name="Freihand 124">
                  <a:extLst>
                    <a:ext uri="{FF2B5EF4-FFF2-40B4-BE49-F238E27FC236}">
                      <a16:creationId xmlns:a16="http://schemas.microsoft.com/office/drawing/2014/main" id="{D9953ADF-C6BD-4687-AF7C-10C83960A6B7}"/>
                    </a:ext>
                  </a:extLst>
                </p14:cNvPr>
                <p14:cNvContentPartPr/>
                <p14:nvPr/>
              </p14:nvContentPartPr>
              <p14:xfrm>
                <a:off x="5190242" y="6162820"/>
                <a:ext cx="411480" cy="110520"/>
              </p14:xfrm>
            </p:contentPart>
          </mc:Choice>
          <mc:Fallback xmlns="">
            <p:pic>
              <p:nvPicPr>
                <p:cNvPr id="125" name="Freihand 124">
                  <a:extLst>
                    <a:ext uri="{FF2B5EF4-FFF2-40B4-BE49-F238E27FC236}">
                      <a16:creationId xmlns:a16="http://schemas.microsoft.com/office/drawing/2014/main" id="{D9953ADF-C6BD-4687-AF7C-10C83960A6B7}"/>
                    </a:ext>
                  </a:extLst>
                </p:cNvPr>
                <p:cNvPicPr/>
                <p:nvPr/>
              </p:nvPicPr>
              <p:blipFill>
                <a:blip r:embed="rId51"/>
                <a:stretch>
                  <a:fillRect/>
                </a:stretch>
              </p:blipFill>
              <p:spPr>
                <a:xfrm>
                  <a:off x="5185922" y="6158500"/>
                  <a:ext cx="420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26" name="Freihand 125">
                  <a:extLst>
                    <a:ext uri="{FF2B5EF4-FFF2-40B4-BE49-F238E27FC236}">
                      <a16:creationId xmlns:a16="http://schemas.microsoft.com/office/drawing/2014/main" id="{257C4F65-D1E5-42EC-AC2E-D396597BD2B5}"/>
                    </a:ext>
                  </a:extLst>
                </p14:cNvPr>
                <p14:cNvContentPartPr/>
                <p14:nvPr/>
              </p14:nvContentPartPr>
              <p14:xfrm>
                <a:off x="5661122" y="6203860"/>
                <a:ext cx="196200" cy="66960"/>
              </p14:xfrm>
            </p:contentPart>
          </mc:Choice>
          <mc:Fallback xmlns="">
            <p:pic>
              <p:nvPicPr>
                <p:cNvPr id="126" name="Freihand 125">
                  <a:extLst>
                    <a:ext uri="{FF2B5EF4-FFF2-40B4-BE49-F238E27FC236}">
                      <a16:creationId xmlns:a16="http://schemas.microsoft.com/office/drawing/2014/main" id="{257C4F65-D1E5-42EC-AC2E-D396597BD2B5}"/>
                    </a:ext>
                  </a:extLst>
                </p:cNvPr>
                <p:cNvPicPr/>
                <p:nvPr/>
              </p:nvPicPr>
              <p:blipFill>
                <a:blip r:embed="rId53"/>
                <a:stretch>
                  <a:fillRect/>
                </a:stretch>
              </p:blipFill>
              <p:spPr>
                <a:xfrm>
                  <a:off x="5656802" y="6199540"/>
                  <a:ext cx="2048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7" name="Freihand 126">
                  <a:extLst>
                    <a:ext uri="{FF2B5EF4-FFF2-40B4-BE49-F238E27FC236}">
                      <a16:creationId xmlns:a16="http://schemas.microsoft.com/office/drawing/2014/main" id="{D47F9128-A02C-4F36-B0F0-2E6A8202A66A}"/>
                    </a:ext>
                  </a:extLst>
                </p14:cNvPr>
                <p14:cNvContentPartPr/>
                <p14:nvPr/>
              </p14:nvContentPartPr>
              <p14:xfrm>
                <a:off x="6076202" y="6185860"/>
                <a:ext cx="350640" cy="110520"/>
              </p14:xfrm>
            </p:contentPart>
          </mc:Choice>
          <mc:Fallback xmlns="">
            <p:pic>
              <p:nvPicPr>
                <p:cNvPr id="127" name="Freihand 126">
                  <a:extLst>
                    <a:ext uri="{FF2B5EF4-FFF2-40B4-BE49-F238E27FC236}">
                      <a16:creationId xmlns:a16="http://schemas.microsoft.com/office/drawing/2014/main" id="{D47F9128-A02C-4F36-B0F0-2E6A8202A66A}"/>
                    </a:ext>
                  </a:extLst>
                </p:cNvPr>
                <p:cNvPicPr/>
                <p:nvPr/>
              </p:nvPicPr>
              <p:blipFill>
                <a:blip r:embed="rId55"/>
                <a:stretch>
                  <a:fillRect/>
                </a:stretch>
              </p:blipFill>
              <p:spPr>
                <a:xfrm>
                  <a:off x="6071882" y="6181540"/>
                  <a:ext cx="3592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8" name="Freihand 127">
                  <a:extLst>
                    <a:ext uri="{FF2B5EF4-FFF2-40B4-BE49-F238E27FC236}">
                      <a16:creationId xmlns:a16="http://schemas.microsoft.com/office/drawing/2014/main" id="{8760F140-C097-41ED-B9B4-3D037E3EA863}"/>
                    </a:ext>
                  </a:extLst>
                </p14:cNvPr>
                <p14:cNvContentPartPr/>
                <p14:nvPr/>
              </p14:nvContentPartPr>
              <p14:xfrm>
                <a:off x="6398762" y="6108460"/>
                <a:ext cx="360" cy="360"/>
              </p14:xfrm>
            </p:contentPart>
          </mc:Choice>
          <mc:Fallback xmlns="">
            <p:pic>
              <p:nvPicPr>
                <p:cNvPr id="128" name="Freihand 127">
                  <a:extLst>
                    <a:ext uri="{FF2B5EF4-FFF2-40B4-BE49-F238E27FC236}">
                      <a16:creationId xmlns:a16="http://schemas.microsoft.com/office/drawing/2014/main" id="{8760F140-C097-41ED-B9B4-3D037E3EA863}"/>
                    </a:ext>
                  </a:extLst>
                </p:cNvPr>
                <p:cNvPicPr/>
                <p:nvPr/>
              </p:nvPicPr>
              <p:blipFill>
                <a:blip r:embed="rId43"/>
                <a:stretch>
                  <a:fillRect/>
                </a:stretch>
              </p:blipFill>
              <p:spPr>
                <a:xfrm>
                  <a:off x="6394442" y="61041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29" name="Freihand 128">
                  <a:extLst>
                    <a:ext uri="{FF2B5EF4-FFF2-40B4-BE49-F238E27FC236}">
                      <a16:creationId xmlns:a16="http://schemas.microsoft.com/office/drawing/2014/main" id="{D0D92D5C-0526-4F70-8B79-383549E4DBFF}"/>
                    </a:ext>
                  </a:extLst>
                </p14:cNvPr>
                <p14:cNvContentPartPr/>
                <p14:nvPr/>
              </p14:nvContentPartPr>
              <p14:xfrm>
                <a:off x="6669842" y="6103420"/>
                <a:ext cx="16560" cy="159480"/>
              </p14:xfrm>
            </p:contentPart>
          </mc:Choice>
          <mc:Fallback xmlns="">
            <p:pic>
              <p:nvPicPr>
                <p:cNvPr id="129" name="Freihand 128">
                  <a:extLst>
                    <a:ext uri="{FF2B5EF4-FFF2-40B4-BE49-F238E27FC236}">
                      <a16:creationId xmlns:a16="http://schemas.microsoft.com/office/drawing/2014/main" id="{D0D92D5C-0526-4F70-8B79-383549E4DBFF}"/>
                    </a:ext>
                  </a:extLst>
                </p:cNvPr>
                <p:cNvPicPr/>
                <p:nvPr/>
              </p:nvPicPr>
              <p:blipFill>
                <a:blip r:embed="rId58"/>
                <a:stretch>
                  <a:fillRect/>
                </a:stretch>
              </p:blipFill>
              <p:spPr>
                <a:xfrm>
                  <a:off x="6665522" y="6099100"/>
                  <a:ext cx="252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30" name="Freihand 129">
                  <a:extLst>
                    <a:ext uri="{FF2B5EF4-FFF2-40B4-BE49-F238E27FC236}">
                      <a16:creationId xmlns:a16="http://schemas.microsoft.com/office/drawing/2014/main" id="{393C60EB-EEC6-421F-A422-3BC64B26B0BA}"/>
                    </a:ext>
                  </a:extLst>
                </p14:cNvPr>
                <p14:cNvContentPartPr/>
                <p14:nvPr/>
              </p14:nvContentPartPr>
              <p14:xfrm>
                <a:off x="6585602" y="6055180"/>
                <a:ext cx="194040" cy="108360"/>
              </p14:xfrm>
            </p:contentPart>
          </mc:Choice>
          <mc:Fallback xmlns="">
            <p:pic>
              <p:nvPicPr>
                <p:cNvPr id="130" name="Freihand 129">
                  <a:extLst>
                    <a:ext uri="{FF2B5EF4-FFF2-40B4-BE49-F238E27FC236}">
                      <a16:creationId xmlns:a16="http://schemas.microsoft.com/office/drawing/2014/main" id="{393C60EB-EEC6-421F-A422-3BC64B26B0BA}"/>
                    </a:ext>
                  </a:extLst>
                </p:cNvPr>
                <p:cNvPicPr/>
                <p:nvPr/>
              </p:nvPicPr>
              <p:blipFill>
                <a:blip r:embed="rId60"/>
                <a:stretch>
                  <a:fillRect/>
                </a:stretch>
              </p:blipFill>
              <p:spPr>
                <a:xfrm>
                  <a:off x="6581282" y="6050860"/>
                  <a:ext cx="2026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31" name="Freihand 130">
                  <a:extLst>
                    <a:ext uri="{FF2B5EF4-FFF2-40B4-BE49-F238E27FC236}">
                      <a16:creationId xmlns:a16="http://schemas.microsoft.com/office/drawing/2014/main" id="{FC3F9623-03FC-4746-AF7B-4059488967F5}"/>
                    </a:ext>
                  </a:extLst>
                </p14:cNvPr>
                <p14:cNvContentPartPr/>
                <p14:nvPr/>
              </p14:nvContentPartPr>
              <p14:xfrm>
                <a:off x="6808802" y="6065260"/>
                <a:ext cx="257040" cy="221040"/>
              </p14:xfrm>
            </p:contentPart>
          </mc:Choice>
          <mc:Fallback xmlns="">
            <p:pic>
              <p:nvPicPr>
                <p:cNvPr id="131" name="Freihand 130">
                  <a:extLst>
                    <a:ext uri="{FF2B5EF4-FFF2-40B4-BE49-F238E27FC236}">
                      <a16:creationId xmlns:a16="http://schemas.microsoft.com/office/drawing/2014/main" id="{FC3F9623-03FC-4746-AF7B-4059488967F5}"/>
                    </a:ext>
                  </a:extLst>
                </p:cNvPr>
                <p:cNvPicPr/>
                <p:nvPr/>
              </p:nvPicPr>
              <p:blipFill>
                <a:blip r:embed="rId62"/>
                <a:stretch>
                  <a:fillRect/>
                </a:stretch>
              </p:blipFill>
              <p:spPr>
                <a:xfrm>
                  <a:off x="6804482" y="6060940"/>
                  <a:ext cx="2656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32" name="Freihand 131">
                  <a:extLst>
                    <a:ext uri="{FF2B5EF4-FFF2-40B4-BE49-F238E27FC236}">
                      <a16:creationId xmlns:a16="http://schemas.microsoft.com/office/drawing/2014/main" id="{0A6EC9B1-790B-41FF-A58D-77EADFF02249}"/>
                    </a:ext>
                  </a:extLst>
                </p14:cNvPr>
                <p14:cNvContentPartPr/>
                <p14:nvPr/>
              </p14:nvContentPartPr>
              <p14:xfrm>
                <a:off x="7028402" y="6117820"/>
                <a:ext cx="317160" cy="128880"/>
              </p14:xfrm>
            </p:contentPart>
          </mc:Choice>
          <mc:Fallback xmlns="">
            <p:pic>
              <p:nvPicPr>
                <p:cNvPr id="132" name="Freihand 131">
                  <a:extLst>
                    <a:ext uri="{FF2B5EF4-FFF2-40B4-BE49-F238E27FC236}">
                      <a16:creationId xmlns:a16="http://schemas.microsoft.com/office/drawing/2014/main" id="{0A6EC9B1-790B-41FF-A58D-77EADFF02249}"/>
                    </a:ext>
                  </a:extLst>
                </p:cNvPr>
                <p:cNvPicPr/>
                <p:nvPr/>
              </p:nvPicPr>
              <p:blipFill>
                <a:blip r:embed="rId64"/>
                <a:stretch>
                  <a:fillRect/>
                </a:stretch>
              </p:blipFill>
              <p:spPr>
                <a:xfrm>
                  <a:off x="7024082" y="6113500"/>
                  <a:ext cx="3258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33" name="Freihand 132">
                  <a:extLst>
                    <a:ext uri="{FF2B5EF4-FFF2-40B4-BE49-F238E27FC236}">
                      <a16:creationId xmlns:a16="http://schemas.microsoft.com/office/drawing/2014/main" id="{44AB0399-DC99-498D-A912-8580FCFE50F6}"/>
                    </a:ext>
                  </a:extLst>
                </p14:cNvPr>
                <p14:cNvContentPartPr/>
                <p14:nvPr/>
              </p14:nvContentPartPr>
              <p14:xfrm>
                <a:off x="7594682" y="6142300"/>
                <a:ext cx="285120" cy="129960"/>
              </p14:xfrm>
            </p:contentPart>
          </mc:Choice>
          <mc:Fallback xmlns="">
            <p:pic>
              <p:nvPicPr>
                <p:cNvPr id="133" name="Freihand 132">
                  <a:extLst>
                    <a:ext uri="{FF2B5EF4-FFF2-40B4-BE49-F238E27FC236}">
                      <a16:creationId xmlns:a16="http://schemas.microsoft.com/office/drawing/2014/main" id="{44AB0399-DC99-498D-A912-8580FCFE50F6}"/>
                    </a:ext>
                  </a:extLst>
                </p:cNvPr>
                <p:cNvPicPr/>
                <p:nvPr/>
              </p:nvPicPr>
              <p:blipFill>
                <a:blip r:embed="rId66"/>
                <a:stretch>
                  <a:fillRect/>
                </a:stretch>
              </p:blipFill>
              <p:spPr>
                <a:xfrm>
                  <a:off x="7590362" y="6137980"/>
                  <a:ext cx="2937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35" name="Freihand 134">
                  <a:extLst>
                    <a:ext uri="{FF2B5EF4-FFF2-40B4-BE49-F238E27FC236}">
                      <a16:creationId xmlns:a16="http://schemas.microsoft.com/office/drawing/2014/main" id="{6C00B0A5-EB9F-431B-A8D2-AACFCC3138C2}"/>
                    </a:ext>
                  </a:extLst>
                </p14:cNvPr>
                <p14:cNvContentPartPr/>
                <p14:nvPr/>
              </p14:nvContentPartPr>
              <p14:xfrm>
                <a:off x="2535602" y="6443620"/>
                <a:ext cx="337680" cy="135360"/>
              </p14:xfrm>
            </p:contentPart>
          </mc:Choice>
          <mc:Fallback xmlns="">
            <p:pic>
              <p:nvPicPr>
                <p:cNvPr id="135" name="Freihand 134">
                  <a:extLst>
                    <a:ext uri="{FF2B5EF4-FFF2-40B4-BE49-F238E27FC236}">
                      <a16:creationId xmlns:a16="http://schemas.microsoft.com/office/drawing/2014/main" id="{6C00B0A5-EB9F-431B-A8D2-AACFCC3138C2}"/>
                    </a:ext>
                  </a:extLst>
                </p:cNvPr>
                <p:cNvPicPr/>
                <p:nvPr/>
              </p:nvPicPr>
              <p:blipFill>
                <a:blip r:embed="rId68"/>
                <a:stretch>
                  <a:fillRect/>
                </a:stretch>
              </p:blipFill>
              <p:spPr>
                <a:xfrm>
                  <a:off x="2531282" y="6439300"/>
                  <a:ext cx="346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36" name="Freihand 135">
                  <a:extLst>
                    <a:ext uri="{FF2B5EF4-FFF2-40B4-BE49-F238E27FC236}">
                      <a16:creationId xmlns:a16="http://schemas.microsoft.com/office/drawing/2014/main" id="{6F8FD4E3-9232-4719-BFE0-327D9AB3B2D0}"/>
                    </a:ext>
                  </a:extLst>
                </p14:cNvPr>
                <p14:cNvContentPartPr/>
                <p14:nvPr/>
              </p14:nvContentPartPr>
              <p14:xfrm>
                <a:off x="2874002" y="6382780"/>
                <a:ext cx="159840" cy="173880"/>
              </p14:xfrm>
            </p:contentPart>
          </mc:Choice>
          <mc:Fallback xmlns="">
            <p:pic>
              <p:nvPicPr>
                <p:cNvPr id="136" name="Freihand 135">
                  <a:extLst>
                    <a:ext uri="{FF2B5EF4-FFF2-40B4-BE49-F238E27FC236}">
                      <a16:creationId xmlns:a16="http://schemas.microsoft.com/office/drawing/2014/main" id="{6F8FD4E3-9232-4719-BFE0-327D9AB3B2D0}"/>
                    </a:ext>
                  </a:extLst>
                </p:cNvPr>
                <p:cNvPicPr/>
                <p:nvPr/>
              </p:nvPicPr>
              <p:blipFill>
                <a:blip r:embed="rId70"/>
                <a:stretch>
                  <a:fillRect/>
                </a:stretch>
              </p:blipFill>
              <p:spPr>
                <a:xfrm>
                  <a:off x="2869682" y="6378460"/>
                  <a:ext cx="1684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37" name="Freihand 136">
                  <a:extLst>
                    <a:ext uri="{FF2B5EF4-FFF2-40B4-BE49-F238E27FC236}">
                      <a16:creationId xmlns:a16="http://schemas.microsoft.com/office/drawing/2014/main" id="{55577BEC-D216-423A-9343-4514E12D9CA1}"/>
                    </a:ext>
                  </a:extLst>
                </p14:cNvPr>
                <p14:cNvContentPartPr/>
                <p14:nvPr/>
              </p14:nvContentPartPr>
              <p14:xfrm>
                <a:off x="3051122" y="6434260"/>
                <a:ext cx="100080" cy="139680"/>
              </p14:xfrm>
            </p:contentPart>
          </mc:Choice>
          <mc:Fallback xmlns="">
            <p:pic>
              <p:nvPicPr>
                <p:cNvPr id="137" name="Freihand 136">
                  <a:extLst>
                    <a:ext uri="{FF2B5EF4-FFF2-40B4-BE49-F238E27FC236}">
                      <a16:creationId xmlns:a16="http://schemas.microsoft.com/office/drawing/2014/main" id="{55577BEC-D216-423A-9343-4514E12D9CA1}"/>
                    </a:ext>
                  </a:extLst>
                </p:cNvPr>
                <p:cNvPicPr/>
                <p:nvPr/>
              </p:nvPicPr>
              <p:blipFill>
                <a:blip r:embed="rId72"/>
                <a:stretch>
                  <a:fillRect/>
                </a:stretch>
              </p:blipFill>
              <p:spPr>
                <a:xfrm>
                  <a:off x="3046802" y="6429940"/>
                  <a:ext cx="1087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39" name="Freihand 138">
                  <a:extLst>
                    <a:ext uri="{FF2B5EF4-FFF2-40B4-BE49-F238E27FC236}">
                      <a16:creationId xmlns:a16="http://schemas.microsoft.com/office/drawing/2014/main" id="{3D954A1C-D149-45CF-8ABE-6C1EF9D595E8}"/>
                    </a:ext>
                  </a:extLst>
                </p14:cNvPr>
                <p14:cNvContentPartPr/>
                <p14:nvPr/>
              </p14:nvContentPartPr>
              <p14:xfrm>
                <a:off x="3172082" y="6404020"/>
                <a:ext cx="216720" cy="132120"/>
              </p14:xfrm>
            </p:contentPart>
          </mc:Choice>
          <mc:Fallback xmlns="">
            <p:pic>
              <p:nvPicPr>
                <p:cNvPr id="139" name="Freihand 138">
                  <a:extLst>
                    <a:ext uri="{FF2B5EF4-FFF2-40B4-BE49-F238E27FC236}">
                      <a16:creationId xmlns:a16="http://schemas.microsoft.com/office/drawing/2014/main" id="{3D954A1C-D149-45CF-8ABE-6C1EF9D595E8}"/>
                    </a:ext>
                  </a:extLst>
                </p:cNvPr>
                <p:cNvPicPr/>
                <p:nvPr/>
              </p:nvPicPr>
              <p:blipFill>
                <a:blip r:embed="rId74"/>
                <a:stretch>
                  <a:fillRect/>
                </a:stretch>
              </p:blipFill>
              <p:spPr>
                <a:xfrm>
                  <a:off x="3167762" y="6399700"/>
                  <a:ext cx="2253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40" name="Freihand 139">
                  <a:extLst>
                    <a:ext uri="{FF2B5EF4-FFF2-40B4-BE49-F238E27FC236}">
                      <a16:creationId xmlns:a16="http://schemas.microsoft.com/office/drawing/2014/main" id="{DBF8CED6-67F2-4C85-A6B0-D4BD732ADC3A}"/>
                    </a:ext>
                  </a:extLst>
                </p14:cNvPr>
                <p14:cNvContentPartPr/>
                <p14:nvPr/>
              </p14:nvContentPartPr>
              <p14:xfrm>
                <a:off x="3384842" y="6351100"/>
                <a:ext cx="246240" cy="172800"/>
              </p14:xfrm>
            </p:contentPart>
          </mc:Choice>
          <mc:Fallback xmlns="">
            <p:pic>
              <p:nvPicPr>
                <p:cNvPr id="140" name="Freihand 139">
                  <a:extLst>
                    <a:ext uri="{FF2B5EF4-FFF2-40B4-BE49-F238E27FC236}">
                      <a16:creationId xmlns:a16="http://schemas.microsoft.com/office/drawing/2014/main" id="{DBF8CED6-67F2-4C85-A6B0-D4BD732ADC3A}"/>
                    </a:ext>
                  </a:extLst>
                </p:cNvPr>
                <p:cNvPicPr/>
                <p:nvPr/>
              </p:nvPicPr>
              <p:blipFill>
                <a:blip r:embed="rId76"/>
                <a:stretch>
                  <a:fillRect/>
                </a:stretch>
              </p:blipFill>
              <p:spPr>
                <a:xfrm>
                  <a:off x="3380522" y="6346780"/>
                  <a:ext cx="2548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41" name="Freihand 140">
                  <a:extLst>
                    <a:ext uri="{FF2B5EF4-FFF2-40B4-BE49-F238E27FC236}">
                      <a16:creationId xmlns:a16="http://schemas.microsoft.com/office/drawing/2014/main" id="{18D09896-4571-4845-A74C-6078F103077C}"/>
                    </a:ext>
                  </a:extLst>
                </p14:cNvPr>
                <p14:cNvContentPartPr/>
                <p14:nvPr/>
              </p14:nvContentPartPr>
              <p14:xfrm>
                <a:off x="3778322" y="6333460"/>
                <a:ext cx="5760" cy="140040"/>
              </p14:xfrm>
            </p:contentPart>
          </mc:Choice>
          <mc:Fallback xmlns="">
            <p:pic>
              <p:nvPicPr>
                <p:cNvPr id="141" name="Freihand 140">
                  <a:extLst>
                    <a:ext uri="{FF2B5EF4-FFF2-40B4-BE49-F238E27FC236}">
                      <a16:creationId xmlns:a16="http://schemas.microsoft.com/office/drawing/2014/main" id="{18D09896-4571-4845-A74C-6078F103077C}"/>
                    </a:ext>
                  </a:extLst>
                </p:cNvPr>
                <p:cNvPicPr/>
                <p:nvPr/>
              </p:nvPicPr>
              <p:blipFill>
                <a:blip r:embed="rId78"/>
                <a:stretch>
                  <a:fillRect/>
                </a:stretch>
              </p:blipFill>
              <p:spPr>
                <a:xfrm>
                  <a:off x="3774002" y="6329140"/>
                  <a:ext cx="144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42" name="Freihand 141">
                  <a:extLst>
                    <a:ext uri="{FF2B5EF4-FFF2-40B4-BE49-F238E27FC236}">
                      <a16:creationId xmlns:a16="http://schemas.microsoft.com/office/drawing/2014/main" id="{043DFBFB-96EA-4294-AA1E-25697BFC1423}"/>
                    </a:ext>
                  </a:extLst>
                </p14:cNvPr>
                <p14:cNvContentPartPr/>
                <p14:nvPr/>
              </p14:nvContentPartPr>
              <p14:xfrm>
                <a:off x="3773642" y="6520660"/>
                <a:ext cx="2520" cy="11160"/>
              </p14:xfrm>
            </p:contentPart>
          </mc:Choice>
          <mc:Fallback xmlns="">
            <p:pic>
              <p:nvPicPr>
                <p:cNvPr id="142" name="Freihand 141">
                  <a:extLst>
                    <a:ext uri="{FF2B5EF4-FFF2-40B4-BE49-F238E27FC236}">
                      <a16:creationId xmlns:a16="http://schemas.microsoft.com/office/drawing/2014/main" id="{043DFBFB-96EA-4294-AA1E-25697BFC1423}"/>
                    </a:ext>
                  </a:extLst>
                </p:cNvPr>
                <p:cNvPicPr/>
                <p:nvPr/>
              </p:nvPicPr>
              <p:blipFill>
                <a:blip r:embed="rId80"/>
                <a:stretch>
                  <a:fillRect/>
                </a:stretch>
              </p:blipFill>
              <p:spPr>
                <a:xfrm>
                  <a:off x="3769322" y="6516340"/>
                  <a:ext cx="11160" cy="1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
            <p14:nvContentPartPr>
              <p14:cNvPr id="144" name="Freihand 143">
                <a:extLst>
                  <a:ext uri="{FF2B5EF4-FFF2-40B4-BE49-F238E27FC236}">
                    <a16:creationId xmlns:a16="http://schemas.microsoft.com/office/drawing/2014/main" id="{B73BCE21-AAAF-4150-844A-14325377C0EC}"/>
                  </a:ext>
                </a:extLst>
              </p14:cNvPr>
              <p14:cNvContentPartPr/>
              <p14:nvPr/>
            </p14:nvContentPartPr>
            <p14:xfrm>
              <a:off x="1664402" y="5074540"/>
              <a:ext cx="97200" cy="156960"/>
            </p14:xfrm>
          </p:contentPart>
        </mc:Choice>
        <mc:Fallback xmlns="">
          <p:pic>
            <p:nvPicPr>
              <p:cNvPr id="144" name="Freihand 143">
                <a:extLst>
                  <a:ext uri="{FF2B5EF4-FFF2-40B4-BE49-F238E27FC236}">
                    <a16:creationId xmlns:a16="http://schemas.microsoft.com/office/drawing/2014/main" id="{B73BCE21-AAAF-4150-844A-14325377C0EC}"/>
                  </a:ext>
                </a:extLst>
              </p:cNvPr>
              <p:cNvPicPr/>
              <p:nvPr/>
            </p:nvPicPr>
            <p:blipFill>
              <a:blip r:embed="rId82"/>
              <a:stretch>
                <a:fillRect/>
              </a:stretch>
            </p:blipFill>
            <p:spPr>
              <a:xfrm>
                <a:off x="1660082" y="5070220"/>
                <a:ext cx="1058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45" name="Freihand 144">
                <a:extLst>
                  <a:ext uri="{FF2B5EF4-FFF2-40B4-BE49-F238E27FC236}">
                    <a16:creationId xmlns:a16="http://schemas.microsoft.com/office/drawing/2014/main" id="{C57CC7A4-5039-439F-AB2E-172AF84CB09D}"/>
                  </a:ext>
                </a:extLst>
              </p14:cNvPr>
              <p14:cNvContentPartPr/>
              <p14:nvPr/>
            </p14:nvContentPartPr>
            <p14:xfrm>
              <a:off x="1618322" y="5060140"/>
              <a:ext cx="192960" cy="132840"/>
            </p14:xfrm>
          </p:contentPart>
        </mc:Choice>
        <mc:Fallback xmlns="">
          <p:pic>
            <p:nvPicPr>
              <p:cNvPr id="145" name="Freihand 144">
                <a:extLst>
                  <a:ext uri="{FF2B5EF4-FFF2-40B4-BE49-F238E27FC236}">
                    <a16:creationId xmlns:a16="http://schemas.microsoft.com/office/drawing/2014/main" id="{C57CC7A4-5039-439F-AB2E-172AF84CB09D}"/>
                  </a:ext>
                </a:extLst>
              </p:cNvPr>
              <p:cNvPicPr/>
              <p:nvPr/>
            </p:nvPicPr>
            <p:blipFill>
              <a:blip r:embed="rId84"/>
              <a:stretch>
                <a:fillRect/>
              </a:stretch>
            </p:blipFill>
            <p:spPr>
              <a:xfrm>
                <a:off x="1614002" y="5055820"/>
                <a:ext cx="2016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47" name="Freihand 146">
                <a:extLst>
                  <a:ext uri="{FF2B5EF4-FFF2-40B4-BE49-F238E27FC236}">
                    <a16:creationId xmlns:a16="http://schemas.microsoft.com/office/drawing/2014/main" id="{1BC4CB3E-7DED-4A89-A8B3-74486DF93442}"/>
                  </a:ext>
                </a:extLst>
              </p14:cNvPr>
              <p14:cNvContentPartPr/>
              <p14:nvPr/>
            </p14:nvContentPartPr>
            <p14:xfrm>
              <a:off x="320162" y="5143660"/>
              <a:ext cx="127080" cy="154440"/>
            </p14:xfrm>
          </p:contentPart>
        </mc:Choice>
        <mc:Fallback xmlns="">
          <p:pic>
            <p:nvPicPr>
              <p:cNvPr id="147" name="Freihand 146">
                <a:extLst>
                  <a:ext uri="{FF2B5EF4-FFF2-40B4-BE49-F238E27FC236}">
                    <a16:creationId xmlns:a16="http://schemas.microsoft.com/office/drawing/2014/main" id="{1BC4CB3E-7DED-4A89-A8B3-74486DF93442}"/>
                  </a:ext>
                </a:extLst>
              </p:cNvPr>
              <p:cNvPicPr/>
              <p:nvPr/>
            </p:nvPicPr>
            <p:blipFill>
              <a:blip r:embed="rId86"/>
              <a:stretch>
                <a:fillRect/>
              </a:stretch>
            </p:blipFill>
            <p:spPr>
              <a:xfrm>
                <a:off x="315842" y="5139340"/>
                <a:ext cx="1357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48" name="Freihand 147">
                <a:extLst>
                  <a:ext uri="{FF2B5EF4-FFF2-40B4-BE49-F238E27FC236}">
                    <a16:creationId xmlns:a16="http://schemas.microsoft.com/office/drawing/2014/main" id="{35B6920D-1A29-4DBB-9175-67B27A39A416}"/>
                  </a:ext>
                </a:extLst>
              </p14:cNvPr>
              <p14:cNvContentPartPr/>
              <p14:nvPr/>
            </p14:nvContentPartPr>
            <p14:xfrm>
              <a:off x="469922" y="5167780"/>
              <a:ext cx="94320" cy="99720"/>
            </p14:xfrm>
          </p:contentPart>
        </mc:Choice>
        <mc:Fallback xmlns="">
          <p:pic>
            <p:nvPicPr>
              <p:cNvPr id="148" name="Freihand 147">
                <a:extLst>
                  <a:ext uri="{FF2B5EF4-FFF2-40B4-BE49-F238E27FC236}">
                    <a16:creationId xmlns:a16="http://schemas.microsoft.com/office/drawing/2014/main" id="{35B6920D-1A29-4DBB-9175-67B27A39A416}"/>
                  </a:ext>
                </a:extLst>
              </p:cNvPr>
              <p:cNvPicPr/>
              <p:nvPr/>
            </p:nvPicPr>
            <p:blipFill>
              <a:blip r:embed="rId88"/>
              <a:stretch>
                <a:fillRect/>
              </a:stretch>
            </p:blipFill>
            <p:spPr>
              <a:xfrm>
                <a:off x="465602" y="5163460"/>
                <a:ext cx="102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49" name="Freihand 148">
                <a:extLst>
                  <a:ext uri="{FF2B5EF4-FFF2-40B4-BE49-F238E27FC236}">
                    <a16:creationId xmlns:a16="http://schemas.microsoft.com/office/drawing/2014/main" id="{1D886A4E-1A60-4393-BAC3-E815CE6F80C7}"/>
                  </a:ext>
                </a:extLst>
              </p14:cNvPr>
              <p14:cNvContentPartPr/>
              <p14:nvPr/>
            </p14:nvContentPartPr>
            <p14:xfrm>
              <a:off x="594842" y="5180020"/>
              <a:ext cx="81720" cy="74520"/>
            </p14:xfrm>
          </p:contentPart>
        </mc:Choice>
        <mc:Fallback xmlns="">
          <p:pic>
            <p:nvPicPr>
              <p:cNvPr id="149" name="Freihand 148">
                <a:extLst>
                  <a:ext uri="{FF2B5EF4-FFF2-40B4-BE49-F238E27FC236}">
                    <a16:creationId xmlns:a16="http://schemas.microsoft.com/office/drawing/2014/main" id="{1D886A4E-1A60-4393-BAC3-E815CE6F80C7}"/>
                  </a:ext>
                </a:extLst>
              </p:cNvPr>
              <p:cNvPicPr/>
              <p:nvPr/>
            </p:nvPicPr>
            <p:blipFill>
              <a:blip r:embed="rId90"/>
              <a:stretch>
                <a:fillRect/>
              </a:stretch>
            </p:blipFill>
            <p:spPr>
              <a:xfrm>
                <a:off x="590522" y="5175700"/>
                <a:ext cx="903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50" name="Freihand 149">
                <a:extLst>
                  <a:ext uri="{FF2B5EF4-FFF2-40B4-BE49-F238E27FC236}">
                    <a16:creationId xmlns:a16="http://schemas.microsoft.com/office/drawing/2014/main" id="{C8E6929B-C272-46C0-A4D0-013C7AE89E08}"/>
                  </a:ext>
                </a:extLst>
              </p14:cNvPr>
              <p14:cNvContentPartPr/>
              <p14:nvPr/>
            </p14:nvContentPartPr>
            <p14:xfrm>
              <a:off x="667562" y="5091100"/>
              <a:ext cx="64440" cy="148320"/>
            </p14:xfrm>
          </p:contentPart>
        </mc:Choice>
        <mc:Fallback xmlns="">
          <p:pic>
            <p:nvPicPr>
              <p:cNvPr id="150" name="Freihand 149">
                <a:extLst>
                  <a:ext uri="{FF2B5EF4-FFF2-40B4-BE49-F238E27FC236}">
                    <a16:creationId xmlns:a16="http://schemas.microsoft.com/office/drawing/2014/main" id="{C8E6929B-C272-46C0-A4D0-013C7AE89E08}"/>
                  </a:ext>
                </a:extLst>
              </p:cNvPr>
              <p:cNvPicPr/>
              <p:nvPr/>
            </p:nvPicPr>
            <p:blipFill>
              <a:blip r:embed="rId92"/>
              <a:stretch>
                <a:fillRect/>
              </a:stretch>
            </p:blipFill>
            <p:spPr>
              <a:xfrm>
                <a:off x="663242" y="5086780"/>
                <a:ext cx="730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51" name="Freihand 150">
                <a:extLst>
                  <a:ext uri="{FF2B5EF4-FFF2-40B4-BE49-F238E27FC236}">
                    <a16:creationId xmlns:a16="http://schemas.microsoft.com/office/drawing/2014/main" id="{B43F0128-EEF0-4415-9978-1EDCE532E257}"/>
                  </a:ext>
                </a:extLst>
              </p14:cNvPr>
              <p14:cNvContentPartPr/>
              <p14:nvPr/>
            </p14:nvContentPartPr>
            <p14:xfrm>
              <a:off x="748922" y="5161300"/>
              <a:ext cx="189000" cy="66600"/>
            </p14:xfrm>
          </p:contentPart>
        </mc:Choice>
        <mc:Fallback xmlns="">
          <p:pic>
            <p:nvPicPr>
              <p:cNvPr id="151" name="Freihand 150">
                <a:extLst>
                  <a:ext uri="{FF2B5EF4-FFF2-40B4-BE49-F238E27FC236}">
                    <a16:creationId xmlns:a16="http://schemas.microsoft.com/office/drawing/2014/main" id="{B43F0128-EEF0-4415-9978-1EDCE532E257}"/>
                  </a:ext>
                </a:extLst>
              </p:cNvPr>
              <p:cNvPicPr/>
              <p:nvPr/>
            </p:nvPicPr>
            <p:blipFill>
              <a:blip r:embed="rId94"/>
              <a:stretch>
                <a:fillRect/>
              </a:stretch>
            </p:blipFill>
            <p:spPr>
              <a:xfrm>
                <a:off x="744602" y="5156980"/>
                <a:ext cx="1976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52" name="Freihand 151">
                <a:extLst>
                  <a:ext uri="{FF2B5EF4-FFF2-40B4-BE49-F238E27FC236}">
                    <a16:creationId xmlns:a16="http://schemas.microsoft.com/office/drawing/2014/main" id="{ABAA7711-F26D-4B9D-9963-B553128E146C}"/>
                  </a:ext>
                </a:extLst>
              </p14:cNvPr>
              <p14:cNvContentPartPr/>
              <p14:nvPr/>
            </p14:nvContentPartPr>
            <p14:xfrm>
              <a:off x="959522" y="5112700"/>
              <a:ext cx="56160" cy="105840"/>
            </p14:xfrm>
          </p:contentPart>
        </mc:Choice>
        <mc:Fallback xmlns="">
          <p:pic>
            <p:nvPicPr>
              <p:cNvPr id="152" name="Freihand 151">
                <a:extLst>
                  <a:ext uri="{FF2B5EF4-FFF2-40B4-BE49-F238E27FC236}">
                    <a16:creationId xmlns:a16="http://schemas.microsoft.com/office/drawing/2014/main" id="{ABAA7711-F26D-4B9D-9963-B553128E146C}"/>
                  </a:ext>
                </a:extLst>
              </p:cNvPr>
              <p:cNvPicPr/>
              <p:nvPr/>
            </p:nvPicPr>
            <p:blipFill>
              <a:blip r:embed="rId96"/>
              <a:stretch>
                <a:fillRect/>
              </a:stretch>
            </p:blipFill>
            <p:spPr>
              <a:xfrm>
                <a:off x="955202" y="5108380"/>
                <a:ext cx="648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53" name="Freihand 152">
                <a:extLst>
                  <a:ext uri="{FF2B5EF4-FFF2-40B4-BE49-F238E27FC236}">
                    <a16:creationId xmlns:a16="http://schemas.microsoft.com/office/drawing/2014/main" id="{5569A917-AF82-4844-8AC3-DB27BBE42A83}"/>
                  </a:ext>
                </a:extLst>
              </p14:cNvPr>
              <p14:cNvContentPartPr/>
              <p14:nvPr/>
            </p14:nvContentPartPr>
            <p14:xfrm>
              <a:off x="1026482" y="5152300"/>
              <a:ext cx="365760" cy="49320"/>
            </p14:xfrm>
          </p:contentPart>
        </mc:Choice>
        <mc:Fallback xmlns="">
          <p:pic>
            <p:nvPicPr>
              <p:cNvPr id="153" name="Freihand 152">
                <a:extLst>
                  <a:ext uri="{FF2B5EF4-FFF2-40B4-BE49-F238E27FC236}">
                    <a16:creationId xmlns:a16="http://schemas.microsoft.com/office/drawing/2014/main" id="{5569A917-AF82-4844-8AC3-DB27BBE42A83}"/>
                  </a:ext>
                </a:extLst>
              </p:cNvPr>
              <p:cNvPicPr/>
              <p:nvPr/>
            </p:nvPicPr>
            <p:blipFill>
              <a:blip r:embed="rId98"/>
              <a:stretch>
                <a:fillRect/>
              </a:stretch>
            </p:blipFill>
            <p:spPr>
              <a:xfrm>
                <a:off x="1022162" y="5147980"/>
                <a:ext cx="3744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54" name="Freihand 153">
                <a:extLst>
                  <a:ext uri="{FF2B5EF4-FFF2-40B4-BE49-F238E27FC236}">
                    <a16:creationId xmlns:a16="http://schemas.microsoft.com/office/drawing/2014/main" id="{69AA79C8-7254-4989-AC2D-ABC8424810BD}"/>
                  </a:ext>
                </a:extLst>
              </p14:cNvPr>
              <p14:cNvContentPartPr/>
              <p14:nvPr/>
            </p14:nvContentPartPr>
            <p14:xfrm>
              <a:off x="1441202" y="5184700"/>
              <a:ext cx="15120" cy="73440"/>
            </p14:xfrm>
          </p:contentPart>
        </mc:Choice>
        <mc:Fallback xmlns="">
          <p:pic>
            <p:nvPicPr>
              <p:cNvPr id="154" name="Freihand 153">
                <a:extLst>
                  <a:ext uri="{FF2B5EF4-FFF2-40B4-BE49-F238E27FC236}">
                    <a16:creationId xmlns:a16="http://schemas.microsoft.com/office/drawing/2014/main" id="{69AA79C8-7254-4989-AC2D-ABC8424810BD}"/>
                  </a:ext>
                </a:extLst>
              </p:cNvPr>
              <p:cNvPicPr/>
              <p:nvPr/>
            </p:nvPicPr>
            <p:blipFill>
              <a:blip r:embed="rId100"/>
              <a:stretch>
                <a:fillRect/>
              </a:stretch>
            </p:blipFill>
            <p:spPr>
              <a:xfrm>
                <a:off x="1436882" y="5180380"/>
                <a:ext cx="23760" cy="82080"/>
              </a:xfrm>
              <a:prstGeom prst="rect">
                <a:avLst/>
              </a:prstGeom>
            </p:spPr>
          </p:pic>
        </mc:Fallback>
      </mc:AlternateContent>
      <p:grpSp>
        <p:nvGrpSpPr>
          <p:cNvPr id="174" name="Gruppieren 173">
            <a:extLst>
              <a:ext uri="{FF2B5EF4-FFF2-40B4-BE49-F238E27FC236}">
                <a16:creationId xmlns:a16="http://schemas.microsoft.com/office/drawing/2014/main" id="{6E5AC009-1580-4222-845B-6D1F4E37033E}"/>
              </a:ext>
            </a:extLst>
          </p:cNvPr>
          <p:cNvGrpSpPr/>
          <p:nvPr/>
        </p:nvGrpSpPr>
        <p:grpSpPr>
          <a:xfrm>
            <a:off x="127202" y="5333740"/>
            <a:ext cx="1526040" cy="379440"/>
            <a:chOff x="127202" y="5333740"/>
            <a:chExt cx="1526040" cy="379440"/>
          </a:xfrm>
        </p:grpSpPr>
        <mc:AlternateContent xmlns:mc="http://schemas.openxmlformats.org/markup-compatibility/2006" xmlns:p14="http://schemas.microsoft.com/office/powerpoint/2010/main">
          <mc:Choice Requires="p14">
            <p:contentPart p14:bwMode="auto" r:id="rId101">
              <p14:nvContentPartPr>
                <p14:cNvPr id="155" name="Freihand 154">
                  <a:extLst>
                    <a:ext uri="{FF2B5EF4-FFF2-40B4-BE49-F238E27FC236}">
                      <a16:creationId xmlns:a16="http://schemas.microsoft.com/office/drawing/2014/main" id="{CBBEBC24-5E47-46C2-8C76-DD213007DAF3}"/>
                    </a:ext>
                  </a:extLst>
                </p14:cNvPr>
                <p14:cNvContentPartPr/>
                <p14:nvPr/>
              </p14:nvContentPartPr>
              <p14:xfrm>
                <a:off x="363362" y="5370820"/>
                <a:ext cx="66960" cy="114480"/>
              </p14:xfrm>
            </p:contentPart>
          </mc:Choice>
          <mc:Fallback xmlns="">
            <p:pic>
              <p:nvPicPr>
                <p:cNvPr id="155" name="Freihand 154">
                  <a:extLst>
                    <a:ext uri="{FF2B5EF4-FFF2-40B4-BE49-F238E27FC236}">
                      <a16:creationId xmlns:a16="http://schemas.microsoft.com/office/drawing/2014/main" id="{CBBEBC24-5E47-46C2-8C76-DD213007DAF3}"/>
                    </a:ext>
                  </a:extLst>
                </p:cNvPr>
                <p:cNvPicPr/>
                <p:nvPr/>
              </p:nvPicPr>
              <p:blipFill>
                <a:blip r:embed="rId102"/>
                <a:stretch>
                  <a:fillRect/>
                </a:stretch>
              </p:blipFill>
              <p:spPr>
                <a:xfrm>
                  <a:off x="359042" y="5366500"/>
                  <a:ext cx="756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56" name="Freihand 155">
                  <a:extLst>
                    <a:ext uri="{FF2B5EF4-FFF2-40B4-BE49-F238E27FC236}">
                      <a16:creationId xmlns:a16="http://schemas.microsoft.com/office/drawing/2014/main" id="{524684F5-E5B4-49C2-B7A1-480C09D34404}"/>
                    </a:ext>
                  </a:extLst>
                </p14:cNvPr>
                <p14:cNvContentPartPr/>
                <p14:nvPr/>
              </p14:nvContentPartPr>
              <p14:xfrm>
                <a:off x="495842" y="5380540"/>
                <a:ext cx="112680" cy="88200"/>
              </p14:xfrm>
            </p:contentPart>
          </mc:Choice>
          <mc:Fallback xmlns="">
            <p:pic>
              <p:nvPicPr>
                <p:cNvPr id="156" name="Freihand 155">
                  <a:extLst>
                    <a:ext uri="{FF2B5EF4-FFF2-40B4-BE49-F238E27FC236}">
                      <a16:creationId xmlns:a16="http://schemas.microsoft.com/office/drawing/2014/main" id="{524684F5-E5B4-49C2-B7A1-480C09D34404}"/>
                    </a:ext>
                  </a:extLst>
                </p:cNvPr>
                <p:cNvPicPr/>
                <p:nvPr/>
              </p:nvPicPr>
              <p:blipFill>
                <a:blip r:embed="rId104"/>
                <a:stretch>
                  <a:fillRect/>
                </a:stretch>
              </p:blipFill>
              <p:spPr>
                <a:xfrm>
                  <a:off x="491522" y="5376220"/>
                  <a:ext cx="1213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57" name="Freihand 156">
                  <a:extLst>
                    <a:ext uri="{FF2B5EF4-FFF2-40B4-BE49-F238E27FC236}">
                      <a16:creationId xmlns:a16="http://schemas.microsoft.com/office/drawing/2014/main" id="{A3C98572-7039-41B7-8C17-C07AC7C1489A}"/>
                    </a:ext>
                  </a:extLst>
                </p14:cNvPr>
                <p14:cNvContentPartPr/>
                <p14:nvPr/>
              </p14:nvContentPartPr>
              <p14:xfrm>
                <a:off x="599522" y="5333740"/>
                <a:ext cx="360" cy="360"/>
              </p14:xfrm>
            </p:contentPart>
          </mc:Choice>
          <mc:Fallback xmlns="">
            <p:pic>
              <p:nvPicPr>
                <p:cNvPr id="157" name="Freihand 156">
                  <a:extLst>
                    <a:ext uri="{FF2B5EF4-FFF2-40B4-BE49-F238E27FC236}">
                      <a16:creationId xmlns:a16="http://schemas.microsoft.com/office/drawing/2014/main" id="{A3C98572-7039-41B7-8C17-C07AC7C1489A}"/>
                    </a:ext>
                  </a:extLst>
                </p:cNvPr>
                <p:cNvPicPr/>
                <p:nvPr/>
              </p:nvPicPr>
              <p:blipFill>
                <a:blip r:embed="rId43"/>
                <a:stretch>
                  <a:fillRect/>
                </a:stretch>
              </p:blipFill>
              <p:spPr>
                <a:xfrm>
                  <a:off x="595202" y="53294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58" name="Freihand 157">
                  <a:extLst>
                    <a:ext uri="{FF2B5EF4-FFF2-40B4-BE49-F238E27FC236}">
                      <a16:creationId xmlns:a16="http://schemas.microsoft.com/office/drawing/2014/main" id="{404B4838-0046-445A-8CF3-E363ABE96D0D}"/>
                    </a:ext>
                  </a:extLst>
                </p14:cNvPr>
                <p14:cNvContentPartPr/>
                <p14:nvPr/>
              </p14:nvContentPartPr>
              <p14:xfrm>
                <a:off x="689522" y="5379100"/>
                <a:ext cx="33840" cy="4320"/>
              </p14:xfrm>
            </p:contentPart>
          </mc:Choice>
          <mc:Fallback xmlns="">
            <p:pic>
              <p:nvPicPr>
                <p:cNvPr id="158" name="Freihand 157">
                  <a:extLst>
                    <a:ext uri="{FF2B5EF4-FFF2-40B4-BE49-F238E27FC236}">
                      <a16:creationId xmlns:a16="http://schemas.microsoft.com/office/drawing/2014/main" id="{404B4838-0046-445A-8CF3-E363ABE96D0D}"/>
                    </a:ext>
                  </a:extLst>
                </p:cNvPr>
                <p:cNvPicPr/>
                <p:nvPr/>
              </p:nvPicPr>
              <p:blipFill>
                <a:blip r:embed="rId107"/>
                <a:stretch>
                  <a:fillRect/>
                </a:stretch>
              </p:blipFill>
              <p:spPr>
                <a:xfrm>
                  <a:off x="685202" y="5374780"/>
                  <a:ext cx="424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59" name="Freihand 158">
                  <a:extLst>
                    <a:ext uri="{FF2B5EF4-FFF2-40B4-BE49-F238E27FC236}">
                      <a16:creationId xmlns:a16="http://schemas.microsoft.com/office/drawing/2014/main" id="{2A050958-0658-40E3-8C1A-323C66A773C2}"/>
                    </a:ext>
                  </a:extLst>
                </p14:cNvPr>
                <p14:cNvContentPartPr/>
                <p14:nvPr/>
              </p14:nvContentPartPr>
              <p14:xfrm>
                <a:off x="750002" y="5337340"/>
                <a:ext cx="124560" cy="117360"/>
              </p14:xfrm>
            </p:contentPart>
          </mc:Choice>
          <mc:Fallback xmlns="">
            <p:pic>
              <p:nvPicPr>
                <p:cNvPr id="159" name="Freihand 158">
                  <a:extLst>
                    <a:ext uri="{FF2B5EF4-FFF2-40B4-BE49-F238E27FC236}">
                      <a16:creationId xmlns:a16="http://schemas.microsoft.com/office/drawing/2014/main" id="{2A050958-0658-40E3-8C1A-323C66A773C2}"/>
                    </a:ext>
                  </a:extLst>
                </p:cNvPr>
                <p:cNvPicPr/>
                <p:nvPr/>
              </p:nvPicPr>
              <p:blipFill>
                <a:blip r:embed="rId109"/>
                <a:stretch>
                  <a:fillRect/>
                </a:stretch>
              </p:blipFill>
              <p:spPr>
                <a:xfrm>
                  <a:off x="745682" y="5333020"/>
                  <a:ext cx="133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60" name="Freihand 159">
                  <a:extLst>
                    <a:ext uri="{FF2B5EF4-FFF2-40B4-BE49-F238E27FC236}">
                      <a16:creationId xmlns:a16="http://schemas.microsoft.com/office/drawing/2014/main" id="{F250EFDD-5431-4BC7-BD0D-905EF8D02C24}"/>
                    </a:ext>
                  </a:extLst>
                </p14:cNvPr>
                <p14:cNvContentPartPr/>
                <p14:nvPr/>
              </p14:nvContentPartPr>
              <p14:xfrm>
                <a:off x="873842" y="5381260"/>
                <a:ext cx="159480" cy="77040"/>
              </p14:xfrm>
            </p:contentPart>
          </mc:Choice>
          <mc:Fallback xmlns="">
            <p:pic>
              <p:nvPicPr>
                <p:cNvPr id="160" name="Freihand 159">
                  <a:extLst>
                    <a:ext uri="{FF2B5EF4-FFF2-40B4-BE49-F238E27FC236}">
                      <a16:creationId xmlns:a16="http://schemas.microsoft.com/office/drawing/2014/main" id="{F250EFDD-5431-4BC7-BD0D-905EF8D02C24}"/>
                    </a:ext>
                  </a:extLst>
                </p:cNvPr>
                <p:cNvPicPr/>
                <p:nvPr/>
              </p:nvPicPr>
              <p:blipFill>
                <a:blip r:embed="rId111"/>
                <a:stretch>
                  <a:fillRect/>
                </a:stretch>
              </p:blipFill>
              <p:spPr>
                <a:xfrm>
                  <a:off x="869522" y="5376940"/>
                  <a:ext cx="1681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62" name="Freihand 161">
                  <a:extLst>
                    <a:ext uri="{FF2B5EF4-FFF2-40B4-BE49-F238E27FC236}">
                      <a16:creationId xmlns:a16="http://schemas.microsoft.com/office/drawing/2014/main" id="{A9420208-6BCD-4FAC-8FCF-DDC8E98D47DB}"/>
                    </a:ext>
                  </a:extLst>
                </p14:cNvPr>
                <p14:cNvContentPartPr/>
                <p14:nvPr/>
              </p14:nvContentPartPr>
              <p14:xfrm>
                <a:off x="1062482" y="5376220"/>
                <a:ext cx="203400" cy="90720"/>
              </p14:xfrm>
            </p:contentPart>
          </mc:Choice>
          <mc:Fallback xmlns="">
            <p:pic>
              <p:nvPicPr>
                <p:cNvPr id="162" name="Freihand 161">
                  <a:extLst>
                    <a:ext uri="{FF2B5EF4-FFF2-40B4-BE49-F238E27FC236}">
                      <a16:creationId xmlns:a16="http://schemas.microsoft.com/office/drawing/2014/main" id="{A9420208-6BCD-4FAC-8FCF-DDC8E98D47DB}"/>
                    </a:ext>
                  </a:extLst>
                </p:cNvPr>
                <p:cNvPicPr/>
                <p:nvPr/>
              </p:nvPicPr>
              <p:blipFill>
                <a:blip r:embed="rId113"/>
                <a:stretch>
                  <a:fillRect/>
                </a:stretch>
              </p:blipFill>
              <p:spPr>
                <a:xfrm>
                  <a:off x="1058162" y="5371900"/>
                  <a:ext cx="2120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64" name="Freihand 163">
                  <a:extLst>
                    <a:ext uri="{FF2B5EF4-FFF2-40B4-BE49-F238E27FC236}">
                      <a16:creationId xmlns:a16="http://schemas.microsoft.com/office/drawing/2014/main" id="{7B1A058F-3AC0-4E5F-B756-4A69AC4D1E11}"/>
                    </a:ext>
                  </a:extLst>
                </p14:cNvPr>
                <p14:cNvContentPartPr/>
                <p14:nvPr/>
              </p14:nvContentPartPr>
              <p14:xfrm>
                <a:off x="127202" y="5608060"/>
                <a:ext cx="270000" cy="105120"/>
              </p14:xfrm>
            </p:contentPart>
          </mc:Choice>
          <mc:Fallback xmlns="">
            <p:pic>
              <p:nvPicPr>
                <p:cNvPr id="164" name="Freihand 163">
                  <a:extLst>
                    <a:ext uri="{FF2B5EF4-FFF2-40B4-BE49-F238E27FC236}">
                      <a16:creationId xmlns:a16="http://schemas.microsoft.com/office/drawing/2014/main" id="{7B1A058F-3AC0-4E5F-B756-4A69AC4D1E11}"/>
                    </a:ext>
                  </a:extLst>
                </p:cNvPr>
                <p:cNvPicPr/>
                <p:nvPr/>
              </p:nvPicPr>
              <p:blipFill>
                <a:blip r:embed="rId115"/>
                <a:stretch>
                  <a:fillRect/>
                </a:stretch>
              </p:blipFill>
              <p:spPr>
                <a:xfrm>
                  <a:off x="122882" y="5603740"/>
                  <a:ext cx="2786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65" name="Freihand 164">
                  <a:extLst>
                    <a:ext uri="{FF2B5EF4-FFF2-40B4-BE49-F238E27FC236}">
                      <a16:creationId xmlns:a16="http://schemas.microsoft.com/office/drawing/2014/main" id="{DD2E58DB-80D2-4295-9FAF-3F22F8C4A176}"/>
                    </a:ext>
                  </a:extLst>
                </p14:cNvPr>
                <p14:cNvContentPartPr/>
                <p14:nvPr/>
              </p14:nvContentPartPr>
              <p14:xfrm>
                <a:off x="369482" y="5565220"/>
                <a:ext cx="360" cy="360"/>
              </p14:xfrm>
            </p:contentPart>
          </mc:Choice>
          <mc:Fallback xmlns="">
            <p:pic>
              <p:nvPicPr>
                <p:cNvPr id="165" name="Freihand 164">
                  <a:extLst>
                    <a:ext uri="{FF2B5EF4-FFF2-40B4-BE49-F238E27FC236}">
                      <a16:creationId xmlns:a16="http://schemas.microsoft.com/office/drawing/2014/main" id="{DD2E58DB-80D2-4295-9FAF-3F22F8C4A176}"/>
                    </a:ext>
                  </a:extLst>
                </p:cNvPr>
                <p:cNvPicPr/>
                <p:nvPr/>
              </p:nvPicPr>
              <p:blipFill>
                <a:blip r:embed="rId43"/>
                <a:stretch>
                  <a:fillRect/>
                </a:stretch>
              </p:blipFill>
              <p:spPr>
                <a:xfrm>
                  <a:off x="365162" y="55609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66" name="Freihand 165">
                  <a:extLst>
                    <a:ext uri="{FF2B5EF4-FFF2-40B4-BE49-F238E27FC236}">
                      <a16:creationId xmlns:a16="http://schemas.microsoft.com/office/drawing/2014/main" id="{55D47FA8-4AF3-4E81-85E2-A1CF87B50C5A}"/>
                    </a:ext>
                  </a:extLst>
                </p14:cNvPr>
                <p14:cNvContentPartPr/>
                <p14:nvPr/>
              </p14:nvContentPartPr>
              <p14:xfrm>
                <a:off x="489362" y="5628940"/>
                <a:ext cx="140040" cy="68040"/>
              </p14:xfrm>
            </p:contentPart>
          </mc:Choice>
          <mc:Fallback xmlns="">
            <p:pic>
              <p:nvPicPr>
                <p:cNvPr id="166" name="Freihand 165">
                  <a:extLst>
                    <a:ext uri="{FF2B5EF4-FFF2-40B4-BE49-F238E27FC236}">
                      <a16:creationId xmlns:a16="http://schemas.microsoft.com/office/drawing/2014/main" id="{55D47FA8-4AF3-4E81-85E2-A1CF87B50C5A}"/>
                    </a:ext>
                  </a:extLst>
                </p:cNvPr>
                <p:cNvPicPr/>
                <p:nvPr/>
              </p:nvPicPr>
              <p:blipFill>
                <a:blip r:embed="rId118"/>
                <a:stretch>
                  <a:fillRect/>
                </a:stretch>
              </p:blipFill>
              <p:spPr>
                <a:xfrm>
                  <a:off x="485042" y="5624620"/>
                  <a:ext cx="1486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67" name="Freihand 166">
                  <a:extLst>
                    <a:ext uri="{FF2B5EF4-FFF2-40B4-BE49-F238E27FC236}">
                      <a16:creationId xmlns:a16="http://schemas.microsoft.com/office/drawing/2014/main" id="{0BD0A551-04AC-4B43-BD5B-71E7148A02BE}"/>
                    </a:ext>
                  </a:extLst>
                </p14:cNvPr>
                <p14:cNvContentPartPr/>
                <p14:nvPr/>
              </p14:nvContentPartPr>
              <p14:xfrm>
                <a:off x="623642" y="5600140"/>
                <a:ext cx="20520" cy="19440"/>
              </p14:xfrm>
            </p:contentPart>
          </mc:Choice>
          <mc:Fallback xmlns="">
            <p:pic>
              <p:nvPicPr>
                <p:cNvPr id="167" name="Freihand 166">
                  <a:extLst>
                    <a:ext uri="{FF2B5EF4-FFF2-40B4-BE49-F238E27FC236}">
                      <a16:creationId xmlns:a16="http://schemas.microsoft.com/office/drawing/2014/main" id="{0BD0A551-04AC-4B43-BD5B-71E7148A02BE}"/>
                    </a:ext>
                  </a:extLst>
                </p:cNvPr>
                <p:cNvPicPr/>
                <p:nvPr/>
              </p:nvPicPr>
              <p:blipFill>
                <a:blip r:embed="rId120"/>
                <a:stretch>
                  <a:fillRect/>
                </a:stretch>
              </p:blipFill>
              <p:spPr>
                <a:xfrm>
                  <a:off x="619322" y="5595820"/>
                  <a:ext cx="291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68" name="Freihand 167">
                  <a:extLst>
                    <a:ext uri="{FF2B5EF4-FFF2-40B4-BE49-F238E27FC236}">
                      <a16:creationId xmlns:a16="http://schemas.microsoft.com/office/drawing/2014/main" id="{0F4B1107-2D64-4AD0-8B4F-897821E9613B}"/>
                    </a:ext>
                  </a:extLst>
                </p14:cNvPr>
                <p14:cNvContentPartPr/>
                <p14:nvPr/>
              </p14:nvContentPartPr>
              <p14:xfrm>
                <a:off x="700322" y="5596540"/>
                <a:ext cx="139680" cy="98280"/>
              </p14:xfrm>
            </p:contentPart>
          </mc:Choice>
          <mc:Fallback xmlns="">
            <p:pic>
              <p:nvPicPr>
                <p:cNvPr id="168" name="Freihand 167">
                  <a:extLst>
                    <a:ext uri="{FF2B5EF4-FFF2-40B4-BE49-F238E27FC236}">
                      <a16:creationId xmlns:a16="http://schemas.microsoft.com/office/drawing/2014/main" id="{0F4B1107-2D64-4AD0-8B4F-897821E9613B}"/>
                    </a:ext>
                  </a:extLst>
                </p:cNvPr>
                <p:cNvPicPr/>
                <p:nvPr/>
              </p:nvPicPr>
              <p:blipFill>
                <a:blip r:embed="rId122"/>
                <a:stretch>
                  <a:fillRect/>
                </a:stretch>
              </p:blipFill>
              <p:spPr>
                <a:xfrm>
                  <a:off x="696002" y="5592220"/>
                  <a:ext cx="1483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69" name="Freihand 168">
                  <a:extLst>
                    <a:ext uri="{FF2B5EF4-FFF2-40B4-BE49-F238E27FC236}">
                      <a16:creationId xmlns:a16="http://schemas.microsoft.com/office/drawing/2014/main" id="{FA501981-4F70-4CB5-8941-4712FC2A19F2}"/>
                    </a:ext>
                  </a:extLst>
                </p14:cNvPr>
                <p14:cNvContentPartPr/>
                <p14:nvPr/>
              </p14:nvContentPartPr>
              <p14:xfrm>
                <a:off x="839642" y="5588620"/>
                <a:ext cx="36720" cy="27000"/>
              </p14:xfrm>
            </p:contentPart>
          </mc:Choice>
          <mc:Fallback xmlns="">
            <p:pic>
              <p:nvPicPr>
                <p:cNvPr id="169" name="Freihand 168">
                  <a:extLst>
                    <a:ext uri="{FF2B5EF4-FFF2-40B4-BE49-F238E27FC236}">
                      <a16:creationId xmlns:a16="http://schemas.microsoft.com/office/drawing/2014/main" id="{FA501981-4F70-4CB5-8941-4712FC2A19F2}"/>
                    </a:ext>
                  </a:extLst>
                </p:cNvPr>
                <p:cNvPicPr/>
                <p:nvPr/>
              </p:nvPicPr>
              <p:blipFill>
                <a:blip r:embed="rId124"/>
                <a:stretch>
                  <a:fillRect/>
                </a:stretch>
              </p:blipFill>
              <p:spPr>
                <a:xfrm>
                  <a:off x="835322" y="5584300"/>
                  <a:ext cx="453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70" name="Freihand 169">
                  <a:extLst>
                    <a:ext uri="{FF2B5EF4-FFF2-40B4-BE49-F238E27FC236}">
                      <a16:creationId xmlns:a16="http://schemas.microsoft.com/office/drawing/2014/main" id="{2F07A3C6-C9AF-4F19-B302-0A5BE8CDE1E3}"/>
                    </a:ext>
                  </a:extLst>
                </p14:cNvPr>
                <p14:cNvContentPartPr/>
                <p14:nvPr/>
              </p14:nvContentPartPr>
              <p14:xfrm>
                <a:off x="912362" y="5562700"/>
                <a:ext cx="208440" cy="134640"/>
              </p14:xfrm>
            </p:contentPart>
          </mc:Choice>
          <mc:Fallback xmlns="">
            <p:pic>
              <p:nvPicPr>
                <p:cNvPr id="170" name="Freihand 169">
                  <a:extLst>
                    <a:ext uri="{FF2B5EF4-FFF2-40B4-BE49-F238E27FC236}">
                      <a16:creationId xmlns:a16="http://schemas.microsoft.com/office/drawing/2014/main" id="{2F07A3C6-C9AF-4F19-B302-0A5BE8CDE1E3}"/>
                    </a:ext>
                  </a:extLst>
                </p:cNvPr>
                <p:cNvPicPr/>
                <p:nvPr/>
              </p:nvPicPr>
              <p:blipFill>
                <a:blip r:embed="rId126"/>
                <a:stretch>
                  <a:fillRect/>
                </a:stretch>
              </p:blipFill>
              <p:spPr>
                <a:xfrm>
                  <a:off x="908042" y="5558380"/>
                  <a:ext cx="2170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71" name="Freihand 170">
                  <a:extLst>
                    <a:ext uri="{FF2B5EF4-FFF2-40B4-BE49-F238E27FC236}">
                      <a16:creationId xmlns:a16="http://schemas.microsoft.com/office/drawing/2014/main" id="{7D7B94AF-F566-4A36-AE54-7F69C06A0AB2}"/>
                    </a:ext>
                  </a:extLst>
                </p14:cNvPr>
                <p14:cNvContentPartPr/>
                <p14:nvPr/>
              </p14:nvContentPartPr>
              <p14:xfrm>
                <a:off x="1117562" y="5564860"/>
                <a:ext cx="170640" cy="114120"/>
              </p14:xfrm>
            </p:contentPart>
          </mc:Choice>
          <mc:Fallback xmlns="">
            <p:pic>
              <p:nvPicPr>
                <p:cNvPr id="171" name="Freihand 170">
                  <a:extLst>
                    <a:ext uri="{FF2B5EF4-FFF2-40B4-BE49-F238E27FC236}">
                      <a16:creationId xmlns:a16="http://schemas.microsoft.com/office/drawing/2014/main" id="{7D7B94AF-F566-4A36-AE54-7F69C06A0AB2}"/>
                    </a:ext>
                  </a:extLst>
                </p:cNvPr>
                <p:cNvPicPr/>
                <p:nvPr/>
              </p:nvPicPr>
              <p:blipFill>
                <a:blip r:embed="rId128"/>
                <a:stretch>
                  <a:fillRect/>
                </a:stretch>
              </p:blipFill>
              <p:spPr>
                <a:xfrm>
                  <a:off x="1113242" y="5560540"/>
                  <a:ext cx="1792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72" name="Freihand 171">
                  <a:extLst>
                    <a:ext uri="{FF2B5EF4-FFF2-40B4-BE49-F238E27FC236}">
                      <a16:creationId xmlns:a16="http://schemas.microsoft.com/office/drawing/2014/main" id="{9150AC71-5CE0-4152-A2E4-CE2F289A3135}"/>
                    </a:ext>
                  </a:extLst>
                </p14:cNvPr>
                <p14:cNvContentPartPr/>
                <p14:nvPr/>
              </p14:nvContentPartPr>
              <p14:xfrm>
                <a:off x="1331402" y="5519140"/>
                <a:ext cx="321840" cy="158040"/>
              </p14:xfrm>
            </p:contentPart>
          </mc:Choice>
          <mc:Fallback xmlns="">
            <p:pic>
              <p:nvPicPr>
                <p:cNvPr id="172" name="Freihand 171">
                  <a:extLst>
                    <a:ext uri="{FF2B5EF4-FFF2-40B4-BE49-F238E27FC236}">
                      <a16:creationId xmlns:a16="http://schemas.microsoft.com/office/drawing/2014/main" id="{9150AC71-5CE0-4152-A2E4-CE2F289A3135}"/>
                    </a:ext>
                  </a:extLst>
                </p:cNvPr>
                <p:cNvPicPr/>
                <p:nvPr/>
              </p:nvPicPr>
              <p:blipFill>
                <a:blip r:embed="rId130"/>
                <a:stretch>
                  <a:fillRect/>
                </a:stretch>
              </p:blipFill>
              <p:spPr>
                <a:xfrm>
                  <a:off x="1327082" y="5514820"/>
                  <a:ext cx="3304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73" name="Freihand 172">
                  <a:extLst>
                    <a:ext uri="{FF2B5EF4-FFF2-40B4-BE49-F238E27FC236}">
                      <a16:creationId xmlns:a16="http://schemas.microsoft.com/office/drawing/2014/main" id="{DD02C01B-10CA-40DF-B2FA-82FE51833354}"/>
                    </a:ext>
                  </a:extLst>
                </p14:cNvPr>
                <p14:cNvContentPartPr/>
                <p14:nvPr/>
              </p14:nvContentPartPr>
              <p14:xfrm>
                <a:off x="1303322" y="5616340"/>
                <a:ext cx="45720" cy="41040"/>
              </p14:xfrm>
            </p:contentPart>
          </mc:Choice>
          <mc:Fallback xmlns="">
            <p:pic>
              <p:nvPicPr>
                <p:cNvPr id="173" name="Freihand 172">
                  <a:extLst>
                    <a:ext uri="{FF2B5EF4-FFF2-40B4-BE49-F238E27FC236}">
                      <a16:creationId xmlns:a16="http://schemas.microsoft.com/office/drawing/2014/main" id="{DD02C01B-10CA-40DF-B2FA-82FE51833354}"/>
                    </a:ext>
                  </a:extLst>
                </p:cNvPr>
                <p:cNvPicPr/>
                <p:nvPr/>
              </p:nvPicPr>
              <p:blipFill>
                <a:blip r:embed="rId132"/>
                <a:stretch>
                  <a:fillRect/>
                </a:stretch>
              </p:blipFill>
              <p:spPr>
                <a:xfrm>
                  <a:off x="1299002" y="5612020"/>
                  <a:ext cx="54360" cy="49680"/>
                </a:xfrm>
                <a:prstGeom prst="rect">
                  <a:avLst/>
                </a:prstGeom>
              </p:spPr>
            </p:pic>
          </mc:Fallback>
        </mc:AlternateContent>
      </p:grpSp>
      <p:grpSp>
        <p:nvGrpSpPr>
          <p:cNvPr id="200" name="Gruppieren 199">
            <a:extLst>
              <a:ext uri="{FF2B5EF4-FFF2-40B4-BE49-F238E27FC236}">
                <a16:creationId xmlns:a16="http://schemas.microsoft.com/office/drawing/2014/main" id="{9D81D736-7565-4231-B38C-413FA03E0C2A}"/>
              </a:ext>
            </a:extLst>
          </p:cNvPr>
          <p:cNvGrpSpPr/>
          <p:nvPr/>
        </p:nvGrpSpPr>
        <p:grpSpPr>
          <a:xfrm>
            <a:off x="119642" y="5810380"/>
            <a:ext cx="1867320" cy="603000"/>
            <a:chOff x="119642" y="5810380"/>
            <a:chExt cx="1867320" cy="603000"/>
          </a:xfrm>
        </p:grpSpPr>
        <mc:AlternateContent xmlns:mc="http://schemas.openxmlformats.org/markup-compatibility/2006" xmlns:p14="http://schemas.microsoft.com/office/powerpoint/2010/main">
          <mc:Choice Requires="p14">
            <p:contentPart p14:bwMode="auto" r:id="rId133">
              <p14:nvContentPartPr>
                <p14:cNvPr id="175" name="Freihand 174">
                  <a:extLst>
                    <a:ext uri="{FF2B5EF4-FFF2-40B4-BE49-F238E27FC236}">
                      <a16:creationId xmlns:a16="http://schemas.microsoft.com/office/drawing/2014/main" id="{B122B573-A936-4BA0-A35B-B7BE6FB6885D}"/>
                    </a:ext>
                  </a:extLst>
                </p14:cNvPr>
                <p14:cNvContentPartPr/>
                <p14:nvPr/>
              </p14:nvContentPartPr>
              <p14:xfrm>
                <a:off x="119642" y="5810380"/>
                <a:ext cx="109800" cy="173880"/>
              </p14:xfrm>
            </p:contentPart>
          </mc:Choice>
          <mc:Fallback xmlns="">
            <p:pic>
              <p:nvPicPr>
                <p:cNvPr id="175" name="Freihand 174">
                  <a:extLst>
                    <a:ext uri="{FF2B5EF4-FFF2-40B4-BE49-F238E27FC236}">
                      <a16:creationId xmlns:a16="http://schemas.microsoft.com/office/drawing/2014/main" id="{B122B573-A936-4BA0-A35B-B7BE6FB6885D}"/>
                    </a:ext>
                  </a:extLst>
                </p:cNvPr>
                <p:cNvPicPr/>
                <p:nvPr/>
              </p:nvPicPr>
              <p:blipFill>
                <a:blip r:embed="rId134"/>
                <a:stretch>
                  <a:fillRect/>
                </a:stretch>
              </p:blipFill>
              <p:spPr>
                <a:xfrm>
                  <a:off x="115322" y="5806060"/>
                  <a:ext cx="1184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76" name="Freihand 175">
                  <a:extLst>
                    <a:ext uri="{FF2B5EF4-FFF2-40B4-BE49-F238E27FC236}">
                      <a16:creationId xmlns:a16="http://schemas.microsoft.com/office/drawing/2014/main" id="{6CF20518-8273-482C-902A-18E670C854D0}"/>
                    </a:ext>
                  </a:extLst>
                </p14:cNvPr>
                <p14:cNvContentPartPr/>
                <p14:nvPr/>
              </p14:nvContentPartPr>
              <p14:xfrm>
                <a:off x="280202" y="5922340"/>
                <a:ext cx="5040" cy="53280"/>
              </p14:xfrm>
            </p:contentPart>
          </mc:Choice>
          <mc:Fallback xmlns="">
            <p:pic>
              <p:nvPicPr>
                <p:cNvPr id="176" name="Freihand 175">
                  <a:extLst>
                    <a:ext uri="{FF2B5EF4-FFF2-40B4-BE49-F238E27FC236}">
                      <a16:creationId xmlns:a16="http://schemas.microsoft.com/office/drawing/2014/main" id="{6CF20518-8273-482C-902A-18E670C854D0}"/>
                    </a:ext>
                  </a:extLst>
                </p:cNvPr>
                <p:cNvPicPr/>
                <p:nvPr/>
              </p:nvPicPr>
              <p:blipFill>
                <a:blip r:embed="rId136"/>
                <a:stretch>
                  <a:fillRect/>
                </a:stretch>
              </p:blipFill>
              <p:spPr>
                <a:xfrm>
                  <a:off x="275882" y="5918020"/>
                  <a:ext cx="136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77" name="Freihand 176">
                  <a:extLst>
                    <a:ext uri="{FF2B5EF4-FFF2-40B4-BE49-F238E27FC236}">
                      <a16:creationId xmlns:a16="http://schemas.microsoft.com/office/drawing/2014/main" id="{71B71340-333C-4909-B9E2-BD1EF15BCC78}"/>
                    </a:ext>
                  </a:extLst>
                </p14:cNvPr>
                <p14:cNvContentPartPr/>
                <p14:nvPr/>
              </p14:nvContentPartPr>
              <p14:xfrm>
                <a:off x="325202" y="5829820"/>
                <a:ext cx="179280" cy="132840"/>
              </p14:xfrm>
            </p:contentPart>
          </mc:Choice>
          <mc:Fallback xmlns="">
            <p:pic>
              <p:nvPicPr>
                <p:cNvPr id="177" name="Freihand 176">
                  <a:extLst>
                    <a:ext uri="{FF2B5EF4-FFF2-40B4-BE49-F238E27FC236}">
                      <a16:creationId xmlns:a16="http://schemas.microsoft.com/office/drawing/2014/main" id="{71B71340-333C-4909-B9E2-BD1EF15BCC78}"/>
                    </a:ext>
                  </a:extLst>
                </p:cNvPr>
                <p:cNvPicPr/>
                <p:nvPr/>
              </p:nvPicPr>
              <p:blipFill>
                <a:blip r:embed="rId138"/>
                <a:stretch>
                  <a:fillRect/>
                </a:stretch>
              </p:blipFill>
              <p:spPr>
                <a:xfrm>
                  <a:off x="320882" y="5825500"/>
                  <a:ext cx="1879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78" name="Freihand 177">
                  <a:extLst>
                    <a:ext uri="{FF2B5EF4-FFF2-40B4-BE49-F238E27FC236}">
                      <a16:creationId xmlns:a16="http://schemas.microsoft.com/office/drawing/2014/main" id="{22B6F390-EA9A-4315-9A02-3529A7350408}"/>
                    </a:ext>
                  </a:extLst>
                </p14:cNvPr>
                <p14:cNvContentPartPr/>
                <p14:nvPr/>
              </p14:nvContentPartPr>
              <p14:xfrm>
                <a:off x="522842" y="5813260"/>
                <a:ext cx="283320" cy="130320"/>
              </p14:xfrm>
            </p:contentPart>
          </mc:Choice>
          <mc:Fallback xmlns="">
            <p:pic>
              <p:nvPicPr>
                <p:cNvPr id="178" name="Freihand 177">
                  <a:extLst>
                    <a:ext uri="{FF2B5EF4-FFF2-40B4-BE49-F238E27FC236}">
                      <a16:creationId xmlns:a16="http://schemas.microsoft.com/office/drawing/2014/main" id="{22B6F390-EA9A-4315-9A02-3529A7350408}"/>
                    </a:ext>
                  </a:extLst>
                </p:cNvPr>
                <p:cNvPicPr/>
                <p:nvPr/>
              </p:nvPicPr>
              <p:blipFill>
                <a:blip r:embed="rId140"/>
                <a:stretch>
                  <a:fillRect/>
                </a:stretch>
              </p:blipFill>
              <p:spPr>
                <a:xfrm>
                  <a:off x="518522" y="5808940"/>
                  <a:ext cx="2919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79" name="Freihand 178">
                  <a:extLst>
                    <a:ext uri="{FF2B5EF4-FFF2-40B4-BE49-F238E27FC236}">
                      <a16:creationId xmlns:a16="http://schemas.microsoft.com/office/drawing/2014/main" id="{201343C1-CB5A-4531-9902-C57328728A18}"/>
                    </a:ext>
                  </a:extLst>
                </p14:cNvPr>
                <p14:cNvContentPartPr/>
                <p14:nvPr/>
              </p14:nvContentPartPr>
              <p14:xfrm>
                <a:off x="803282" y="5832700"/>
                <a:ext cx="22680" cy="36720"/>
              </p14:xfrm>
            </p:contentPart>
          </mc:Choice>
          <mc:Fallback xmlns="">
            <p:pic>
              <p:nvPicPr>
                <p:cNvPr id="179" name="Freihand 178">
                  <a:extLst>
                    <a:ext uri="{FF2B5EF4-FFF2-40B4-BE49-F238E27FC236}">
                      <a16:creationId xmlns:a16="http://schemas.microsoft.com/office/drawing/2014/main" id="{201343C1-CB5A-4531-9902-C57328728A18}"/>
                    </a:ext>
                  </a:extLst>
                </p:cNvPr>
                <p:cNvPicPr/>
                <p:nvPr/>
              </p:nvPicPr>
              <p:blipFill>
                <a:blip r:embed="rId142"/>
                <a:stretch>
                  <a:fillRect/>
                </a:stretch>
              </p:blipFill>
              <p:spPr>
                <a:xfrm>
                  <a:off x="798962" y="5828380"/>
                  <a:ext cx="313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80" name="Freihand 179">
                  <a:extLst>
                    <a:ext uri="{FF2B5EF4-FFF2-40B4-BE49-F238E27FC236}">
                      <a16:creationId xmlns:a16="http://schemas.microsoft.com/office/drawing/2014/main" id="{306C6407-0588-47D9-9C59-E503A2ECCDFC}"/>
                    </a:ext>
                  </a:extLst>
                </p14:cNvPr>
                <p14:cNvContentPartPr/>
                <p14:nvPr/>
              </p14:nvContentPartPr>
              <p14:xfrm>
                <a:off x="826682" y="5875180"/>
                <a:ext cx="136440" cy="53280"/>
              </p14:xfrm>
            </p:contentPart>
          </mc:Choice>
          <mc:Fallback xmlns="">
            <p:pic>
              <p:nvPicPr>
                <p:cNvPr id="180" name="Freihand 179">
                  <a:extLst>
                    <a:ext uri="{FF2B5EF4-FFF2-40B4-BE49-F238E27FC236}">
                      <a16:creationId xmlns:a16="http://schemas.microsoft.com/office/drawing/2014/main" id="{306C6407-0588-47D9-9C59-E503A2ECCDFC}"/>
                    </a:ext>
                  </a:extLst>
                </p:cNvPr>
                <p:cNvPicPr/>
                <p:nvPr/>
              </p:nvPicPr>
              <p:blipFill>
                <a:blip r:embed="rId144"/>
                <a:stretch>
                  <a:fillRect/>
                </a:stretch>
              </p:blipFill>
              <p:spPr>
                <a:xfrm>
                  <a:off x="822362" y="5870860"/>
                  <a:ext cx="1450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82" name="Freihand 181">
                  <a:extLst>
                    <a:ext uri="{FF2B5EF4-FFF2-40B4-BE49-F238E27FC236}">
                      <a16:creationId xmlns:a16="http://schemas.microsoft.com/office/drawing/2014/main" id="{7D22D3F9-6DC6-4220-B02D-74D680832196}"/>
                    </a:ext>
                  </a:extLst>
                </p14:cNvPr>
                <p14:cNvContentPartPr/>
                <p14:nvPr/>
              </p14:nvContentPartPr>
              <p14:xfrm>
                <a:off x="1148162" y="5845660"/>
                <a:ext cx="153000" cy="95400"/>
              </p14:xfrm>
            </p:contentPart>
          </mc:Choice>
          <mc:Fallback xmlns="">
            <p:pic>
              <p:nvPicPr>
                <p:cNvPr id="182" name="Freihand 181">
                  <a:extLst>
                    <a:ext uri="{FF2B5EF4-FFF2-40B4-BE49-F238E27FC236}">
                      <a16:creationId xmlns:a16="http://schemas.microsoft.com/office/drawing/2014/main" id="{7D22D3F9-6DC6-4220-B02D-74D680832196}"/>
                    </a:ext>
                  </a:extLst>
                </p:cNvPr>
                <p:cNvPicPr/>
                <p:nvPr/>
              </p:nvPicPr>
              <p:blipFill>
                <a:blip r:embed="rId146"/>
                <a:stretch>
                  <a:fillRect/>
                </a:stretch>
              </p:blipFill>
              <p:spPr>
                <a:xfrm>
                  <a:off x="1143842" y="5841340"/>
                  <a:ext cx="1616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83" name="Freihand 182">
                  <a:extLst>
                    <a:ext uri="{FF2B5EF4-FFF2-40B4-BE49-F238E27FC236}">
                      <a16:creationId xmlns:a16="http://schemas.microsoft.com/office/drawing/2014/main" id="{E3ECA74C-59DC-4919-A2AE-DEB9D0980C53}"/>
                    </a:ext>
                  </a:extLst>
                </p14:cNvPr>
                <p14:cNvContentPartPr/>
                <p14:nvPr/>
              </p14:nvContentPartPr>
              <p14:xfrm>
                <a:off x="1326002" y="5865460"/>
                <a:ext cx="72360" cy="63360"/>
              </p14:xfrm>
            </p:contentPart>
          </mc:Choice>
          <mc:Fallback xmlns="">
            <p:pic>
              <p:nvPicPr>
                <p:cNvPr id="183" name="Freihand 182">
                  <a:extLst>
                    <a:ext uri="{FF2B5EF4-FFF2-40B4-BE49-F238E27FC236}">
                      <a16:creationId xmlns:a16="http://schemas.microsoft.com/office/drawing/2014/main" id="{E3ECA74C-59DC-4919-A2AE-DEB9D0980C53}"/>
                    </a:ext>
                  </a:extLst>
                </p:cNvPr>
                <p:cNvPicPr/>
                <p:nvPr/>
              </p:nvPicPr>
              <p:blipFill>
                <a:blip r:embed="rId148"/>
                <a:stretch>
                  <a:fillRect/>
                </a:stretch>
              </p:blipFill>
              <p:spPr>
                <a:xfrm>
                  <a:off x="1321682" y="5861140"/>
                  <a:ext cx="81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84" name="Freihand 183">
                  <a:extLst>
                    <a:ext uri="{FF2B5EF4-FFF2-40B4-BE49-F238E27FC236}">
                      <a16:creationId xmlns:a16="http://schemas.microsoft.com/office/drawing/2014/main" id="{0EAD83CF-7AED-43FE-994D-18D7A6A6EC82}"/>
                    </a:ext>
                  </a:extLst>
                </p14:cNvPr>
                <p14:cNvContentPartPr/>
                <p14:nvPr/>
              </p14:nvContentPartPr>
              <p14:xfrm>
                <a:off x="156362" y="6090820"/>
                <a:ext cx="231480" cy="99000"/>
              </p14:xfrm>
            </p:contentPart>
          </mc:Choice>
          <mc:Fallback xmlns="">
            <p:pic>
              <p:nvPicPr>
                <p:cNvPr id="184" name="Freihand 183">
                  <a:extLst>
                    <a:ext uri="{FF2B5EF4-FFF2-40B4-BE49-F238E27FC236}">
                      <a16:creationId xmlns:a16="http://schemas.microsoft.com/office/drawing/2014/main" id="{0EAD83CF-7AED-43FE-994D-18D7A6A6EC82}"/>
                    </a:ext>
                  </a:extLst>
                </p:cNvPr>
                <p:cNvPicPr/>
                <p:nvPr/>
              </p:nvPicPr>
              <p:blipFill>
                <a:blip r:embed="rId150"/>
                <a:stretch>
                  <a:fillRect/>
                </a:stretch>
              </p:blipFill>
              <p:spPr>
                <a:xfrm>
                  <a:off x="152042" y="6086500"/>
                  <a:ext cx="2401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85" name="Freihand 184">
                  <a:extLst>
                    <a:ext uri="{FF2B5EF4-FFF2-40B4-BE49-F238E27FC236}">
                      <a16:creationId xmlns:a16="http://schemas.microsoft.com/office/drawing/2014/main" id="{FA51DB24-633A-4DF3-B440-FEF85C4626CF}"/>
                    </a:ext>
                  </a:extLst>
                </p14:cNvPr>
                <p14:cNvContentPartPr/>
                <p14:nvPr/>
              </p14:nvContentPartPr>
              <p14:xfrm>
                <a:off x="414482" y="6063460"/>
                <a:ext cx="389160" cy="128520"/>
              </p14:xfrm>
            </p:contentPart>
          </mc:Choice>
          <mc:Fallback xmlns="">
            <p:pic>
              <p:nvPicPr>
                <p:cNvPr id="185" name="Freihand 184">
                  <a:extLst>
                    <a:ext uri="{FF2B5EF4-FFF2-40B4-BE49-F238E27FC236}">
                      <a16:creationId xmlns:a16="http://schemas.microsoft.com/office/drawing/2014/main" id="{FA51DB24-633A-4DF3-B440-FEF85C4626CF}"/>
                    </a:ext>
                  </a:extLst>
                </p:cNvPr>
                <p:cNvPicPr/>
                <p:nvPr/>
              </p:nvPicPr>
              <p:blipFill>
                <a:blip r:embed="rId152"/>
                <a:stretch>
                  <a:fillRect/>
                </a:stretch>
              </p:blipFill>
              <p:spPr>
                <a:xfrm>
                  <a:off x="410162" y="6059140"/>
                  <a:ext cx="3978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86" name="Freihand 185">
                  <a:extLst>
                    <a:ext uri="{FF2B5EF4-FFF2-40B4-BE49-F238E27FC236}">
                      <a16:creationId xmlns:a16="http://schemas.microsoft.com/office/drawing/2014/main" id="{19BC6E79-0555-4DC4-984E-D46868BE79A0}"/>
                    </a:ext>
                  </a:extLst>
                </p14:cNvPr>
                <p14:cNvContentPartPr/>
                <p14:nvPr/>
              </p14:nvContentPartPr>
              <p14:xfrm>
                <a:off x="926762" y="6023860"/>
                <a:ext cx="83880" cy="144720"/>
              </p14:xfrm>
            </p:contentPart>
          </mc:Choice>
          <mc:Fallback xmlns="">
            <p:pic>
              <p:nvPicPr>
                <p:cNvPr id="186" name="Freihand 185">
                  <a:extLst>
                    <a:ext uri="{FF2B5EF4-FFF2-40B4-BE49-F238E27FC236}">
                      <a16:creationId xmlns:a16="http://schemas.microsoft.com/office/drawing/2014/main" id="{19BC6E79-0555-4DC4-984E-D46868BE79A0}"/>
                    </a:ext>
                  </a:extLst>
                </p:cNvPr>
                <p:cNvPicPr/>
                <p:nvPr/>
              </p:nvPicPr>
              <p:blipFill>
                <a:blip r:embed="rId154"/>
                <a:stretch>
                  <a:fillRect/>
                </a:stretch>
              </p:blipFill>
              <p:spPr>
                <a:xfrm>
                  <a:off x="922442" y="6019540"/>
                  <a:ext cx="925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87" name="Freihand 186">
                  <a:extLst>
                    <a:ext uri="{FF2B5EF4-FFF2-40B4-BE49-F238E27FC236}">
                      <a16:creationId xmlns:a16="http://schemas.microsoft.com/office/drawing/2014/main" id="{5957D8CB-3BF3-4B4F-9259-1E5372764D29}"/>
                    </a:ext>
                  </a:extLst>
                </p14:cNvPr>
                <p14:cNvContentPartPr/>
                <p14:nvPr/>
              </p14:nvContentPartPr>
              <p14:xfrm>
                <a:off x="1039082" y="6087580"/>
                <a:ext cx="230400" cy="58680"/>
              </p14:xfrm>
            </p:contentPart>
          </mc:Choice>
          <mc:Fallback xmlns="">
            <p:pic>
              <p:nvPicPr>
                <p:cNvPr id="187" name="Freihand 186">
                  <a:extLst>
                    <a:ext uri="{FF2B5EF4-FFF2-40B4-BE49-F238E27FC236}">
                      <a16:creationId xmlns:a16="http://schemas.microsoft.com/office/drawing/2014/main" id="{5957D8CB-3BF3-4B4F-9259-1E5372764D29}"/>
                    </a:ext>
                  </a:extLst>
                </p:cNvPr>
                <p:cNvPicPr/>
                <p:nvPr/>
              </p:nvPicPr>
              <p:blipFill>
                <a:blip r:embed="rId156"/>
                <a:stretch>
                  <a:fillRect/>
                </a:stretch>
              </p:blipFill>
              <p:spPr>
                <a:xfrm>
                  <a:off x="1034762" y="6083260"/>
                  <a:ext cx="2390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88" name="Freihand 187">
                  <a:extLst>
                    <a:ext uri="{FF2B5EF4-FFF2-40B4-BE49-F238E27FC236}">
                      <a16:creationId xmlns:a16="http://schemas.microsoft.com/office/drawing/2014/main" id="{F01E251A-775B-4004-9C3D-97E167D84334}"/>
                    </a:ext>
                  </a:extLst>
                </p14:cNvPr>
                <p14:cNvContentPartPr/>
                <p14:nvPr/>
              </p14:nvContentPartPr>
              <p14:xfrm>
                <a:off x="1302962" y="6013420"/>
                <a:ext cx="108720" cy="131760"/>
              </p14:xfrm>
            </p:contentPart>
          </mc:Choice>
          <mc:Fallback xmlns="">
            <p:pic>
              <p:nvPicPr>
                <p:cNvPr id="188" name="Freihand 187">
                  <a:extLst>
                    <a:ext uri="{FF2B5EF4-FFF2-40B4-BE49-F238E27FC236}">
                      <a16:creationId xmlns:a16="http://schemas.microsoft.com/office/drawing/2014/main" id="{F01E251A-775B-4004-9C3D-97E167D84334}"/>
                    </a:ext>
                  </a:extLst>
                </p:cNvPr>
                <p:cNvPicPr/>
                <p:nvPr/>
              </p:nvPicPr>
              <p:blipFill>
                <a:blip r:embed="rId158"/>
                <a:stretch>
                  <a:fillRect/>
                </a:stretch>
              </p:blipFill>
              <p:spPr>
                <a:xfrm>
                  <a:off x="1298642" y="6009100"/>
                  <a:ext cx="1173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89" name="Freihand 188">
                  <a:extLst>
                    <a:ext uri="{FF2B5EF4-FFF2-40B4-BE49-F238E27FC236}">
                      <a16:creationId xmlns:a16="http://schemas.microsoft.com/office/drawing/2014/main" id="{80243F61-39FD-45B2-909D-969E1873D026}"/>
                    </a:ext>
                  </a:extLst>
                </p14:cNvPr>
                <p14:cNvContentPartPr/>
                <p14:nvPr/>
              </p14:nvContentPartPr>
              <p14:xfrm>
                <a:off x="1445522" y="6047620"/>
                <a:ext cx="63720" cy="99360"/>
              </p14:xfrm>
            </p:contentPart>
          </mc:Choice>
          <mc:Fallback xmlns="">
            <p:pic>
              <p:nvPicPr>
                <p:cNvPr id="189" name="Freihand 188">
                  <a:extLst>
                    <a:ext uri="{FF2B5EF4-FFF2-40B4-BE49-F238E27FC236}">
                      <a16:creationId xmlns:a16="http://schemas.microsoft.com/office/drawing/2014/main" id="{80243F61-39FD-45B2-909D-969E1873D026}"/>
                    </a:ext>
                  </a:extLst>
                </p:cNvPr>
                <p:cNvPicPr/>
                <p:nvPr/>
              </p:nvPicPr>
              <p:blipFill>
                <a:blip r:embed="rId160"/>
                <a:stretch>
                  <a:fillRect/>
                </a:stretch>
              </p:blipFill>
              <p:spPr>
                <a:xfrm>
                  <a:off x="1441202" y="6043300"/>
                  <a:ext cx="72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90" name="Freihand 189">
                  <a:extLst>
                    <a:ext uri="{FF2B5EF4-FFF2-40B4-BE49-F238E27FC236}">
                      <a16:creationId xmlns:a16="http://schemas.microsoft.com/office/drawing/2014/main" id="{1E8197AB-A036-4049-9043-309FFBDD0DF3}"/>
                    </a:ext>
                  </a:extLst>
                </p14:cNvPr>
                <p14:cNvContentPartPr/>
                <p14:nvPr/>
              </p14:nvContentPartPr>
              <p14:xfrm>
                <a:off x="1523642" y="6015220"/>
                <a:ext cx="43560" cy="129960"/>
              </p14:xfrm>
            </p:contentPart>
          </mc:Choice>
          <mc:Fallback xmlns="">
            <p:pic>
              <p:nvPicPr>
                <p:cNvPr id="190" name="Freihand 189">
                  <a:extLst>
                    <a:ext uri="{FF2B5EF4-FFF2-40B4-BE49-F238E27FC236}">
                      <a16:creationId xmlns:a16="http://schemas.microsoft.com/office/drawing/2014/main" id="{1E8197AB-A036-4049-9043-309FFBDD0DF3}"/>
                    </a:ext>
                  </a:extLst>
                </p:cNvPr>
                <p:cNvPicPr/>
                <p:nvPr/>
              </p:nvPicPr>
              <p:blipFill>
                <a:blip r:embed="rId162"/>
                <a:stretch>
                  <a:fillRect/>
                </a:stretch>
              </p:blipFill>
              <p:spPr>
                <a:xfrm>
                  <a:off x="1519322" y="6010900"/>
                  <a:ext cx="522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91" name="Freihand 190">
                  <a:extLst>
                    <a:ext uri="{FF2B5EF4-FFF2-40B4-BE49-F238E27FC236}">
                      <a16:creationId xmlns:a16="http://schemas.microsoft.com/office/drawing/2014/main" id="{EDC2D950-C74E-4F6B-BF25-03E18B7DA654}"/>
                    </a:ext>
                  </a:extLst>
                </p14:cNvPr>
                <p14:cNvContentPartPr/>
                <p14:nvPr/>
              </p14:nvContentPartPr>
              <p14:xfrm>
                <a:off x="1581242" y="5979580"/>
                <a:ext cx="130320" cy="154080"/>
              </p14:xfrm>
            </p:contentPart>
          </mc:Choice>
          <mc:Fallback xmlns="">
            <p:pic>
              <p:nvPicPr>
                <p:cNvPr id="191" name="Freihand 190">
                  <a:extLst>
                    <a:ext uri="{FF2B5EF4-FFF2-40B4-BE49-F238E27FC236}">
                      <a16:creationId xmlns:a16="http://schemas.microsoft.com/office/drawing/2014/main" id="{EDC2D950-C74E-4F6B-BF25-03E18B7DA654}"/>
                    </a:ext>
                  </a:extLst>
                </p:cNvPr>
                <p:cNvPicPr/>
                <p:nvPr/>
              </p:nvPicPr>
              <p:blipFill>
                <a:blip r:embed="rId164"/>
                <a:stretch>
                  <a:fillRect/>
                </a:stretch>
              </p:blipFill>
              <p:spPr>
                <a:xfrm>
                  <a:off x="1576922" y="5975260"/>
                  <a:ext cx="1389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92" name="Freihand 191">
                  <a:extLst>
                    <a:ext uri="{FF2B5EF4-FFF2-40B4-BE49-F238E27FC236}">
                      <a16:creationId xmlns:a16="http://schemas.microsoft.com/office/drawing/2014/main" id="{EEB2136C-6855-4412-9FD4-985365755D83}"/>
                    </a:ext>
                  </a:extLst>
                </p14:cNvPr>
                <p14:cNvContentPartPr/>
                <p14:nvPr/>
              </p14:nvContentPartPr>
              <p14:xfrm>
                <a:off x="1730282" y="5955820"/>
                <a:ext cx="110880" cy="175320"/>
              </p14:xfrm>
            </p:contentPart>
          </mc:Choice>
          <mc:Fallback xmlns="">
            <p:pic>
              <p:nvPicPr>
                <p:cNvPr id="192" name="Freihand 191">
                  <a:extLst>
                    <a:ext uri="{FF2B5EF4-FFF2-40B4-BE49-F238E27FC236}">
                      <a16:creationId xmlns:a16="http://schemas.microsoft.com/office/drawing/2014/main" id="{EEB2136C-6855-4412-9FD4-985365755D83}"/>
                    </a:ext>
                  </a:extLst>
                </p:cNvPr>
                <p:cNvPicPr/>
                <p:nvPr/>
              </p:nvPicPr>
              <p:blipFill>
                <a:blip r:embed="rId166"/>
                <a:stretch>
                  <a:fillRect/>
                </a:stretch>
              </p:blipFill>
              <p:spPr>
                <a:xfrm>
                  <a:off x="1725962" y="5951500"/>
                  <a:ext cx="1195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93" name="Freihand 192">
                  <a:extLst>
                    <a:ext uri="{FF2B5EF4-FFF2-40B4-BE49-F238E27FC236}">
                      <a16:creationId xmlns:a16="http://schemas.microsoft.com/office/drawing/2014/main" id="{2BD24915-58F3-4476-8E89-24F12A4D6683}"/>
                    </a:ext>
                  </a:extLst>
                </p14:cNvPr>
                <p14:cNvContentPartPr/>
                <p14:nvPr/>
              </p14:nvContentPartPr>
              <p14:xfrm>
                <a:off x="1847282" y="5999380"/>
                <a:ext cx="26640" cy="69480"/>
              </p14:xfrm>
            </p:contentPart>
          </mc:Choice>
          <mc:Fallback xmlns="">
            <p:pic>
              <p:nvPicPr>
                <p:cNvPr id="193" name="Freihand 192">
                  <a:extLst>
                    <a:ext uri="{FF2B5EF4-FFF2-40B4-BE49-F238E27FC236}">
                      <a16:creationId xmlns:a16="http://schemas.microsoft.com/office/drawing/2014/main" id="{2BD24915-58F3-4476-8E89-24F12A4D6683}"/>
                    </a:ext>
                  </a:extLst>
                </p:cNvPr>
                <p:cNvPicPr/>
                <p:nvPr/>
              </p:nvPicPr>
              <p:blipFill>
                <a:blip r:embed="rId168"/>
                <a:stretch>
                  <a:fillRect/>
                </a:stretch>
              </p:blipFill>
              <p:spPr>
                <a:xfrm>
                  <a:off x="1842962" y="5995060"/>
                  <a:ext cx="352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94" name="Freihand 193">
                  <a:extLst>
                    <a:ext uri="{FF2B5EF4-FFF2-40B4-BE49-F238E27FC236}">
                      <a16:creationId xmlns:a16="http://schemas.microsoft.com/office/drawing/2014/main" id="{43C75009-8C0D-476E-95C4-51F4667F9694}"/>
                    </a:ext>
                  </a:extLst>
                </p14:cNvPr>
                <p14:cNvContentPartPr/>
                <p14:nvPr/>
              </p14:nvContentPartPr>
              <p14:xfrm>
                <a:off x="1882922" y="5939980"/>
                <a:ext cx="104040" cy="254160"/>
              </p14:xfrm>
            </p:contentPart>
          </mc:Choice>
          <mc:Fallback xmlns="">
            <p:pic>
              <p:nvPicPr>
                <p:cNvPr id="194" name="Freihand 193">
                  <a:extLst>
                    <a:ext uri="{FF2B5EF4-FFF2-40B4-BE49-F238E27FC236}">
                      <a16:creationId xmlns:a16="http://schemas.microsoft.com/office/drawing/2014/main" id="{43C75009-8C0D-476E-95C4-51F4667F9694}"/>
                    </a:ext>
                  </a:extLst>
                </p:cNvPr>
                <p:cNvPicPr/>
                <p:nvPr/>
              </p:nvPicPr>
              <p:blipFill>
                <a:blip r:embed="rId170"/>
                <a:stretch>
                  <a:fillRect/>
                </a:stretch>
              </p:blipFill>
              <p:spPr>
                <a:xfrm>
                  <a:off x="1878602" y="5935660"/>
                  <a:ext cx="11268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95" name="Freihand 194">
                  <a:extLst>
                    <a:ext uri="{FF2B5EF4-FFF2-40B4-BE49-F238E27FC236}">
                      <a16:creationId xmlns:a16="http://schemas.microsoft.com/office/drawing/2014/main" id="{AC1765FF-D0D5-4BFC-85F2-7934C7A4AA86}"/>
                    </a:ext>
                  </a:extLst>
                </p14:cNvPr>
                <p14:cNvContentPartPr/>
                <p14:nvPr/>
              </p14:nvContentPartPr>
              <p14:xfrm>
                <a:off x="1896962" y="5920180"/>
                <a:ext cx="53640" cy="78840"/>
              </p14:xfrm>
            </p:contentPart>
          </mc:Choice>
          <mc:Fallback xmlns="">
            <p:pic>
              <p:nvPicPr>
                <p:cNvPr id="195" name="Freihand 194">
                  <a:extLst>
                    <a:ext uri="{FF2B5EF4-FFF2-40B4-BE49-F238E27FC236}">
                      <a16:creationId xmlns:a16="http://schemas.microsoft.com/office/drawing/2014/main" id="{AC1765FF-D0D5-4BFC-85F2-7934C7A4AA86}"/>
                    </a:ext>
                  </a:extLst>
                </p:cNvPr>
                <p:cNvPicPr/>
                <p:nvPr/>
              </p:nvPicPr>
              <p:blipFill>
                <a:blip r:embed="rId172"/>
                <a:stretch>
                  <a:fillRect/>
                </a:stretch>
              </p:blipFill>
              <p:spPr>
                <a:xfrm>
                  <a:off x="1892642" y="5915860"/>
                  <a:ext cx="622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96" name="Freihand 195">
                  <a:extLst>
                    <a:ext uri="{FF2B5EF4-FFF2-40B4-BE49-F238E27FC236}">
                      <a16:creationId xmlns:a16="http://schemas.microsoft.com/office/drawing/2014/main" id="{B083AB61-B485-4046-BEAF-814F003B82E5}"/>
                    </a:ext>
                  </a:extLst>
                </p14:cNvPr>
                <p14:cNvContentPartPr/>
                <p14:nvPr/>
              </p14:nvContentPartPr>
              <p14:xfrm>
                <a:off x="178682" y="6290260"/>
                <a:ext cx="340560" cy="123120"/>
              </p14:xfrm>
            </p:contentPart>
          </mc:Choice>
          <mc:Fallback xmlns="">
            <p:pic>
              <p:nvPicPr>
                <p:cNvPr id="196" name="Freihand 195">
                  <a:extLst>
                    <a:ext uri="{FF2B5EF4-FFF2-40B4-BE49-F238E27FC236}">
                      <a16:creationId xmlns:a16="http://schemas.microsoft.com/office/drawing/2014/main" id="{B083AB61-B485-4046-BEAF-814F003B82E5}"/>
                    </a:ext>
                  </a:extLst>
                </p:cNvPr>
                <p:cNvPicPr/>
                <p:nvPr/>
              </p:nvPicPr>
              <p:blipFill>
                <a:blip r:embed="rId174"/>
                <a:stretch>
                  <a:fillRect/>
                </a:stretch>
              </p:blipFill>
              <p:spPr>
                <a:xfrm>
                  <a:off x="174362" y="6285940"/>
                  <a:ext cx="349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97" name="Freihand 196">
                  <a:extLst>
                    <a:ext uri="{FF2B5EF4-FFF2-40B4-BE49-F238E27FC236}">
                      <a16:creationId xmlns:a16="http://schemas.microsoft.com/office/drawing/2014/main" id="{BC04A9CA-0A03-4EBC-8B5B-5E70C57FED55}"/>
                    </a:ext>
                  </a:extLst>
                </p14:cNvPr>
                <p14:cNvContentPartPr/>
                <p14:nvPr/>
              </p14:nvContentPartPr>
              <p14:xfrm>
                <a:off x="503402" y="6257500"/>
                <a:ext cx="28440" cy="12960"/>
              </p14:xfrm>
            </p:contentPart>
          </mc:Choice>
          <mc:Fallback xmlns="">
            <p:pic>
              <p:nvPicPr>
                <p:cNvPr id="197" name="Freihand 196">
                  <a:extLst>
                    <a:ext uri="{FF2B5EF4-FFF2-40B4-BE49-F238E27FC236}">
                      <a16:creationId xmlns:a16="http://schemas.microsoft.com/office/drawing/2014/main" id="{BC04A9CA-0A03-4EBC-8B5B-5E70C57FED55}"/>
                    </a:ext>
                  </a:extLst>
                </p:cNvPr>
                <p:cNvPicPr/>
                <p:nvPr/>
              </p:nvPicPr>
              <p:blipFill>
                <a:blip r:embed="rId176"/>
                <a:stretch>
                  <a:fillRect/>
                </a:stretch>
              </p:blipFill>
              <p:spPr>
                <a:xfrm>
                  <a:off x="499082" y="6253180"/>
                  <a:ext cx="37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98" name="Freihand 197">
                  <a:extLst>
                    <a:ext uri="{FF2B5EF4-FFF2-40B4-BE49-F238E27FC236}">
                      <a16:creationId xmlns:a16="http://schemas.microsoft.com/office/drawing/2014/main" id="{D901CEE3-CF68-4613-ACCE-16A70DE91727}"/>
                    </a:ext>
                  </a:extLst>
                </p14:cNvPr>
                <p14:cNvContentPartPr/>
                <p14:nvPr/>
              </p14:nvContentPartPr>
              <p14:xfrm>
                <a:off x="595562" y="6273340"/>
                <a:ext cx="146160" cy="111960"/>
              </p14:xfrm>
            </p:contentPart>
          </mc:Choice>
          <mc:Fallback xmlns="">
            <p:pic>
              <p:nvPicPr>
                <p:cNvPr id="198" name="Freihand 197">
                  <a:extLst>
                    <a:ext uri="{FF2B5EF4-FFF2-40B4-BE49-F238E27FC236}">
                      <a16:creationId xmlns:a16="http://schemas.microsoft.com/office/drawing/2014/main" id="{D901CEE3-CF68-4613-ACCE-16A70DE91727}"/>
                    </a:ext>
                  </a:extLst>
                </p:cNvPr>
                <p:cNvPicPr/>
                <p:nvPr/>
              </p:nvPicPr>
              <p:blipFill>
                <a:blip r:embed="rId178"/>
                <a:stretch>
                  <a:fillRect/>
                </a:stretch>
              </p:blipFill>
              <p:spPr>
                <a:xfrm>
                  <a:off x="591242" y="6269020"/>
                  <a:ext cx="154800" cy="120600"/>
                </a:xfrm>
                <a:prstGeom prst="rect">
                  <a:avLst/>
                </a:prstGeom>
              </p:spPr>
            </p:pic>
          </mc:Fallback>
        </mc:AlternateContent>
      </p:grpSp>
      <p:grpSp>
        <p:nvGrpSpPr>
          <p:cNvPr id="202" name="Gruppieren 201">
            <a:extLst>
              <a:ext uri="{FF2B5EF4-FFF2-40B4-BE49-F238E27FC236}">
                <a16:creationId xmlns:a16="http://schemas.microsoft.com/office/drawing/2014/main" id="{A79713AA-EAE5-4646-9F3D-4400CD5B68C5}"/>
              </a:ext>
            </a:extLst>
          </p:cNvPr>
          <p:cNvGrpSpPr/>
          <p:nvPr/>
        </p:nvGrpSpPr>
        <p:grpSpPr>
          <a:xfrm>
            <a:off x="6382202" y="216700"/>
            <a:ext cx="5504040" cy="5007960"/>
            <a:chOff x="6382202" y="216700"/>
            <a:chExt cx="5504040" cy="5007960"/>
          </a:xfrm>
        </p:grpSpPr>
        <mc:AlternateContent xmlns:mc="http://schemas.openxmlformats.org/markup-compatibility/2006" xmlns:p14="http://schemas.microsoft.com/office/powerpoint/2010/main">
          <mc:Choice Requires="p14">
            <p:contentPart p14:bwMode="auto" r:id="rId179">
              <p14:nvContentPartPr>
                <p14:cNvPr id="6" name="Freihand 5">
                  <a:extLst>
                    <a:ext uri="{FF2B5EF4-FFF2-40B4-BE49-F238E27FC236}">
                      <a16:creationId xmlns:a16="http://schemas.microsoft.com/office/drawing/2014/main" id="{A9CFC2AF-EC7E-406C-A265-E4391928F2FB}"/>
                    </a:ext>
                  </a:extLst>
                </p14:cNvPr>
                <p14:cNvContentPartPr/>
                <p14:nvPr/>
              </p14:nvContentPartPr>
              <p14:xfrm>
                <a:off x="7131362" y="4627420"/>
                <a:ext cx="94680" cy="208440"/>
              </p14:xfrm>
            </p:contentPart>
          </mc:Choice>
          <mc:Fallback xmlns="">
            <p:pic>
              <p:nvPicPr>
                <p:cNvPr id="6" name="Freihand 5">
                  <a:extLst>
                    <a:ext uri="{FF2B5EF4-FFF2-40B4-BE49-F238E27FC236}">
                      <a16:creationId xmlns:a16="http://schemas.microsoft.com/office/drawing/2014/main" id="{A9CFC2AF-EC7E-406C-A265-E4391928F2FB}"/>
                    </a:ext>
                  </a:extLst>
                </p:cNvPr>
                <p:cNvPicPr/>
                <p:nvPr/>
              </p:nvPicPr>
              <p:blipFill>
                <a:blip r:embed="rId180"/>
                <a:stretch>
                  <a:fillRect/>
                </a:stretch>
              </p:blipFill>
              <p:spPr>
                <a:xfrm>
                  <a:off x="7127042" y="4623100"/>
                  <a:ext cx="1033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7" name="Freihand 6">
                  <a:extLst>
                    <a:ext uri="{FF2B5EF4-FFF2-40B4-BE49-F238E27FC236}">
                      <a16:creationId xmlns:a16="http://schemas.microsoft.com/office/drawing/2014/main" id="{D552EA3C-0916-4EC6-B075-F4DEECDD00E2}"/>
                    </a:ext>
                  </a:extLst>
                </p14:cNvPr>
                <p14:cNvContentPartPr/>
                <p14:nvPr/>
              </p14:nvContentPartPr>
              <p14:xfrm>
                <a:off x="7119842" y="4479460"/>
                <a:ext cx="195480" cy="129600"/>
              </p14:xfrm>
            </p:contentPart>
          </mc:Choice>
          <mc:Fallback xmlns="">
            <p:pic>
              <p:nvPicPr>
                <p:cNvPr id="7" name="Freihand 6">
                  <a:extLst>
                    <a:ext uri="{FF2B5EF4-FFF2-40B4-BE49-F238E27FC236}">
                      <a16:creationId xmlns:a16="http://schemas.microsoft.com/office/drawing/2014/main" id="{D552EA3C-0916-4EC6-B075-F4DEECDD00E2}"/>
                    </a:ext>
                  </a:extLst>
                </p:cNvPr>
                <p:cNvPicPr/>
                <p:nvPr/>
              </p:nvPicPr>
              <p:blipFill>
                <a:blip r:embed="rId182"/>
                <a:stretch>
                  <a:fillRect/>
                </a:stretch>
              </p:blipFill>
              <p:spPr>
                <a:xfrm>
                  <a:off x="7115522" y="4475140"/>
                  <a:ext cx="2041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9" name="Freihand 8">
                  <a:extLst>
                    <a:ext uri="{FF2B5EF4-FFF2-40B4-BE49-F238E27FC236}">
                      <a16:creationId xmlns:a16="http://schemas.microsoft.com/office/drawing/2014/main" id="{4AF9D6D9-A708-419E-AE4C-3A6376A87602}"/>
                    </a:ext>
                  </a:extLst>
                </p14:cNvPr>
                <p14:cNvContentPartPr/>
                <p14:nvPr/>
              </p14:nvContentPartPr>
              <p14:xfrm>
                <a:off x="6465362" y="4184980"/>
                <a:ext cx="360000" cy="145080"/>
              </p14:xfrm>
            </p:contentPart>
          </mc:Choice>
          <mc:Fallback xmlns="">
            <p:pic>
              <p:nvPicPr>
                <p:cNvPr id="9" name="Freihand 8">
                  <a:extLst>
                    <a:ext uri="{FF2B5EF4-FFF2-40B4-BE49-F238E27FC236}">
                      <a16:creationId xmlns:a16="http://schemas.microsoft.com/office/drawing/2014/main" id="{4AF9D6D9-A708-419E-AE4C-3A6376A87602}"/>
                    </a:ext>
                  </a:extLst>
                </p:cNvPr>
                <p:cNvPicPr/>
                <p:nvPr/>
              </p:nvPicPr>
              <p:blipFill>
                <a:blip r:embed="rId184"/>
                <a:stretch>
                  <a:fillRect/>
                </a:stretch>
              </p:blipFill>
              <p:spPr>
                <a:xfrm>
                  <a:off x="6461042" y="4180660"/>
                  <a:ext cx="3686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 name="Freihand 11">
                  <a:extLst>
                    <a:ext uri="{FF2B5EF4-FFF2-40B4-BE49-F238E27FC236}">
                      <a16:creationId xmlns:a16="http://schemas.microsoft.com/office/drawing/2014/main" id="{393C9A53-9FDE-464D-AD70-30786362B7A7}"/>
                    </a:ext>
                  </a:extLst>
                </p14:cNvPr>
                <p14:cNvContentPartPr/>
                <p14:nvPr/>
              </p14:nvContentPartPr>
              <p14:xfrm>
                <a:off x="6961802" y="4225660"/>
                <a:ext cx="274320" cy="91080"/>
              </p14:xfrm>
            </p:contentPart>
          </mc:Choice>
          <mc:Fallback xmlns="">
            <p:pic>
              <p:nvPicPr>
                <p:cNvPr id="12" name="Freihand 11">
                  <a:extLst>
                    <a:ext uri="{FF2B5EF4-FFF2-40B4-BE49-F238E27FC236}">
                      <a16:creationId xmlns:a16="http://schemas.microsoft.com/office/drawing/2014/main" id="{393C9A53-9FDE-464D-AD70-30786362B7A7}"/>
                    </a:ext>
                  </a:extLst>
                </p:cNvPr>
                <p:cNvPicPr/>
                <p:nvPr/>
              </p:nvPicPr>
              <p:blipFill>
                <a:blip r:embed="rId186"/>
                <a:stretch>
                  <a:fillRect/>
                </a:stretch>
              </p:blipFill>
              <p:spPr>
                <a:xfrm>
                  <a:off x="6957482" y="4221340"/>
                  <a:ext cx="2829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 name="Freihand 12">
                  <a:extLst>
                    <a:ext uri="{FF2B5EF4-FFF2-40B4-BE49-F238E27FC236}">
                      <a16:creationId xmlns:a16="http://schemas.microsoft.com/office/drawing/2014/main" id="{071F32AB-0465-48B9-9281-78E596E381C0}"/>
                    </a:ext>
                  </a:extLst>
                </p14:cNvPr>
                <p14:cNvContentPartPr/>
                <p14:nvPr/>
              </p14:nvContentPartPr>
              <p14:xfrm>
                <a:off x="7204802" y="4228180"/>
                <a:ext cx="360" cy="360"/>
              </p14:xfrm>
            </p:contentPart>
          </mc:Choice>
          <mc:Fallback xmlns="">
            <p:pic>
              <p:nvPicPr>
                <p:cNvPr id="13" name="Freihand 12">
                  <a:extLst>
                    <a:ext uri="{FF2B5EF4-FFF2-40B4-BE49-F238E27FC236}">
                      <a16:creationId xmlns:a16="http://schemas.microsoft.com/office/drawing/2014/main" id="{071F32AB-0465-48B9-9281-78E596E381C0}"/>
                    </a:ext>
                  </a:extLst>
                </p:cNvPr>
                <p:cNvPicPr/>
                <p:nvPr/>
              </p:nvPicPr>
              <p:blipFill>
                <a:blip r:embed="rId43"/>
                <a:stretch>
                  <a:fillRect/>
                </a:stretch>
              </p:blipFill>
              <p:spPr>
                <a:xfrm>
                  <a:off x="7200482" y="42238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 name="Freihand 13">
                  <a:extLst>
                    <a:ext uri="{FF2B5EF4-FFF2-40B4-BE49-F238E27FC236}">
                      <a16:creationId xmlns:a16="http://schemas.microsoft.com/office/drawing/2014/main" id="{ED9730E9-D9FA-440B-A5E5-894F8BF5FB34}"/>
                    </a:ext>
                  </a:extLst>
                </p14:cNvPr>
                <p14:cNvContentPartPr/>
                <p14:nvPr/>
              </p14:nvContentPartPr>
              <p14:xfrm>
                <a:off x="7263842" y="4224220"/>
                <a:ext cx="126360" cy="96480"/>
              </p14:xfrm>
            </p:contentPart>
          </mc:Choice>
          <mc:Fallback xmlns="">
            <p:pic>
              <p:nvPicPr>
                <p:cNvPr id="14" name="Freihand 13">
                  <a:extLst>
                    <a:ext uri="{FF2B5EF4-FFF2-40B4-BE49-F238E27FC236}">
                      <a16:creationId xmlns:a16="http://schemas.microsoft.com/office/drawing/2014/main" id="{ED9730E9-D9FA-440B-A5E5-894F8BF5FB34}"/>
                    </a:ext>
                  </a:extLst>
                </p:cNvPr>
                <p:cNvPicPr/>
                <p:nvPr/>
              </p:nvPicPr>
              <p:blipFill>
                <a:blip r:embed="rId189"/>
                <a:stretch>
                  <a:fillRect/>
                </a:stretch>
              </p:blipFill>
              <p:spPr>
                <a:xfrm>
                  <a:off x="7259522" y="4219900"/>
                  <a:ext cx="1350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5" name="Freihand 14">
                  <a:extLst>
                    <a:ext uri="{FF2B5EF4-FFF2-40B4-BE49-F238E27FC236}">
                      <a16:creationId xmlns:a16="http://schemas.microsoft.com/office/drawing/2014/main" id="{00172146-FF1B-4619-9523-FD4FA9BAD8DD}"/>
                    </a:ext>
                  </a:extLst>
                </p14:cNvPr>
                <p14:cNvContentPartPr/>
                <p14:nvPr/>
              </p14:nvContentPartPr>
              <p14:xfrm>
                <a:off x="7563722" y="4163020"/>
                <a:ext cx="385200" cy="157320"/>
              </p14:xfrm>
            </p:contentPart>
          </mc:Choice>
          <mc:Fallback xmlns="">
            <p:pic>
              <p:nvPicPr>
                <p:cNvPr id="15" name="Freihand 14">
                  <a:extLst>
                    <a:ext uri="{FF2B5EF4-FFF2-40B4-BE49-F238E27FC236}">
                      <a16:creationId xmlns:a16="http://schemas.microsoft.com/office/drawing/2014/main" id="{00172146-FF1B-4619-9523-FD4FA9BAD8DD}"/>
                    </a:ext>
                  </a:extLst>
                </p:cNvPr>
                <p:cNvPicPr/>
                <p:nvPr/>
              </p:nvPicPr>
              <p:blipFill>
                <a:blip r:embed="rId191"/>
                <a:stretch>
                  <a:fillRect/>
                </a:stretch>
              </p:blipFill>
              <p:spPr>
                <a:xfrm>
                  <a:off x="7559402" y="4158700"/>
                  <a:ext cx="3938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6" name="Freihand 15">
                  <a:extLst>
                    <a:ext uri="{FF2B5EF4-FFF2-40B4-BE49-F238E27FC236}">
                      <a16:creationId xmlns:a16="http://schemas.microsoft.com/office/drawing/2014/main" id="{D1720162-C277-44E3-B405-302B8B61E421}"/>
                    </a:ext>
                  </a:extLst>
                </p14:cNvPr>
                <p14:cNvContentPartPr/>
                <p14:nvPr/>
              </p14:nvContentPartPr>
              <p14:xfrm>
                <a:off x="7795562" y="4081300"/>
                <a:ext cx="35280" cy="16560"/>
              </p14:xfrm>
            </p:contentPart>
          </mc:Choice>
          <mc:Fallback xmlns="">
            <p:pic>
              <p:nvPicPr>
                <p:cNvPr id="16" name="Freihand 15">
                  <a:extLst>
                    <a:ext uri="{FF2B5EF4-FFF2-40B4-BE49-F238E27FC236}">
                      <a16:creationId xmlns:a16="http://schemas.microsoft.com/office/drawing/2014/main" id="{D1720162-C277-44E3-B405-302B8B61E421}"/>
                    </a:ext>
                  </a:extLst>
                </p:cNvPr>
                <p:cNvPicPr/>
                <p:nvPr/>
              </p:nvPicPr>
              <p:blipFill>
                <a:blip r:embed="rId193"/>
                <a:stretch>
                  <a:fillRect/>
                </a:stretch>
              </p:blipFill>
              <p:spPr>
                <a:xfrm>
                  <a:off x="7791242" y="4076980"/>
                  <a:ext cx="43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7" name="Freihand 16">
                  <a:extLst>
                    <a:ext uri="{FF2B5EF4-FFF2-40B4-BE49-F238E27FC236}">
                      <a16:creationId xmlns:a16="http://schemas.microsoft.com/office/drawing/2014/main" id="{3A9C5F87-D8E3-4C37-8CC3-A5887D6D17D7}"/>
                    </a:ext>
                  </a:extLst>
                </p14:cNvPr>
                <p14:cNvContentPartPr/>
                <p14:nvPr/>
              </p14:nvContentPartPr>
              <p14:xfrm>
                <a:off x="8055842" y="4160860"/>
                <a:ext cx="150120" cy="114840"/>
              </p14:xfrm>
            </p:contentPart>
          </mc:Choice>
          <mc:Fallback xmlns="">
            <p:pic>
              <p:nvPicPr>
                <p:cNvPr id="17" name="Freihand 16">
                  <a:extLst>
                    <a:ext uri="{FF2B5EF4-FFF2-40B4-BE49-F238E27FC236}">
                      <a16:creationId xmlns:a16="http://schemas.microsoft.com/office/drawing/2014/main" id="{3A9C5F87-D8E3-4C37-8CC3-A5887D6D17D7}"/>
                    </a:ext>
                  </a:extLst>
                </p:cNvPr>
                <p:cNvPicPr/>
                <p:nvPr/>
              </p:nvPicPr>
              <p:blipFill>
                <a:blip r:embed="rId195"/>
                <a:stretch>
                  <a:fillRect/>
                </a:stretch>
              </p:blipFill>
              <p:spPr>
                <a:xfrm>
                  <a:off x="8051522" y="4156540"/>
                  <a:ext cx="1587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8" name="Freihand 17">
                  <a:extLst>
                    <a:ext uri="{FF2B5EF4-FFF2-40B4-BE49-F238E27FC236}">
                      <a16:creationId xmlns:a16="http://schemas.microsoft.com/office/drawing/2014/main" id="{8D4B9E65-C7BB-4362-B330-EA9D478B8CFE}"/>
                    </a:ext>
                  </a:extLst>
                </p14:cNvPr>
                <p14:cNvContentPartPr/>
                <p14:nvPr/>
              </p14:nvContentPartPr>
              <p14:xfrm>
                <a:off x="8190842" y="4206580"/>
                <a:ext cx="126000" cy="74160"/>
              </p14:xfrm>
            </p:contentPart>
          </mc:Choice>
          <mc:Fallback xmlns="">
            <p:pic>
              <p:nvPicPr>
                <p:cNvPr id="18" name="Freihand 17">
                  <a:extLst>
                    <a:ext uri="{FF2B5EF4-FFF2-40B4-BE49-F238E27FC236}">
                      <a16:creationId xmlns:a16="http://schemas.microsoft.com/office/drawing/2014/main" id="{8D4B9E65-C7BB-4362-B330-EA9D478B8CFE}"/>
                    </a:ext>
                  </a:extLst>
                </p:cNvPr>
                <p:cNvPicPr/>
                <p:nvPr/>
              </p:nvPicPr>
              <p:blipFill>
                <a:blip r:embed="rId197"/>
                <a:stretch>
                  <a:fillRect/>
                </a:stretch>
              </p:blipFill>
              <p:spPr>
                <a:xfrm>
                  <a:off x="8186522" y="4202260"/>
                  <a:ext cx="1346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9" name="Freihand 18">
                  <a:extLst>
                    <a:ext uri="{FF2B5EF4-FFF2-40B4-BE49-F238E27FC236}">
                      <a16:creationId xmlns:a16="http://schemas.microsoft.com/office/drawing/2014/main" id="{3DF1F406-DF53-4EA2-A7A9-D1BEDFAF468E}"/>
                    </a:ext>
                  </a:extLst>
                </p14:cNvPr>
                <p14:cNvContentPartPr/>
                <p14:nvPr/>
              </p14:nvContentPartPr>
              <p14:xfrm>
                <a:off x="8317202" y="4188940"/>
                <a:ext cx="79560" cy="91800"/>
              </p14:xfrm>
            </p:contentPart>
          </mc:Choice>
          <mc:Fallback xmlns="">
            <p:pic>
              <p:nvPicPr>
                <p:cNvPr id="19" name="Freihand 18">
                  <a:extLst>
                    <a:ext uri="{FF2B5EF4-FFF2-40B4-BE49-F238E27FC236}">
                      <a16:creationId xmlns:a16="http://schemas.microsoft.com/office/drawing/2014/main" id="{3DF1F406-DF53-4EA2-A7A9-D1BEDFAF468E}"/>
                    </a:ext>
                  </a:extLst>
                </p:cNvPr>
                <p:cNvPicPr/>
                <p:nvPr/>
              </p:nvPicPr>
              <p:blipFill>
                <a:blip r:embed="rId199"/>
                <a:stretch>
                  <a:fillRect/>
                </a:stretch>
              </p:blipFill>
              <p:spPr>
                <a:xfrm>
                  <a:off x="8312882" y="4184620"/>
                  <a:ext cx="882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0" name="Freihand 19">
                  <a:extLst>
                    <a:ext uri="{FF2B5EF4-FFF2-40B4-BE49-F238E27FC236}">
                      <a16:creationId xmlns:a16="http://schemas.microsoft.com/office/drawing/2014/main" id="{9C8A1D4E-CDFE-4AB3-90E9-64203EEF0CDD}"/>
                    </a:ext>
                  </a:extLst>
                </p14:cNvPr>
                <p14:cNvContentPartPr/>
                <p14:nvPr/>
              </p14:nvContentPartPr>
              <p14:xfrm>
                <a:off x="7512602" y="4424740"/>
                <a:ext cx="13680" cy="88200"/>
              </p14:xfrm>
            </p:contentPart>
          </mc:Choice>
          <mc:Fallback xmlns="">
            <p:pic>
              <p:nvPicPr>
                <p:cNvPr id="20" name="Freihand 19">
                  <a:extLst>
                    <a:ext uri="{FF2B5EF4-FFF2-40B4-BE49-F238E27FC236}">
                      <a16:creationId xmlns:a16="http://schemas.microsoft.com/office/drawing/2014/main" id="{9C8A1D4E-CDFE-4AB3-90E9-64203EEF0CDD}"/>
                    </a:ext>
                  </a:extLst>
                </p:cNvPr>
                <p:cNvPicPr/>
                <p:nvPr/>
              </p:nvPicPr>
              <p:blipFill>
                <a:blip r:embed="rId201"/>
                <a:stretch>
                  <a:fillRect/>
                </a:stretch>
              </p:blipFill>
              <p:spPr>
                <a:xfrm>
                  <a:off x="7508282" y="4420420"/>
                  <a:ext cx="223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1" name="Freihand 20">
                  <a:extLst>
                    <a:ext uri="{FF2B5EF4-FFF2-40B4-BE49-F238E27FC236}">
                      <a16:creationId xmlns:a16="http://schemas.microsoft.com/office/drawing/2014/main" id="{14ABA077-2404-4150-BE33-16B626A7D669}"/>
                    </a:ext>
                  </a:extLst>
                </p14:cNvPr>
                <p14:cNvContentPartPr/>
                <p14:nvPr/>
              </p14:nvContentPartPr>
              <p14:xfrm>
                <a:off x="7480922" y="4384780"/>
                <a:ext cx="115200" cy="109440"/>
              </p14:xfrm>
            </p:contentPart>
          </mc:Choice>
          <mc:Fallback xmlns="">
            <p:pic>
              <p:nvPicPr>
                <p:cNvPr id="21" name="Freihand 20">
                  <a:extLst>
                    <a:ext uri="{FF2B5EF4-FFF2-40B4-BE49-F238E27FC236}">
                      <a16:creationId xmlns:a16="http://schemas.microsoft.com/office/drawing/2014/main" id="{14ABA077-2404-4150-BE33-16B626A7D669}"/>
                    </a:ext>
                  </a:extLst>
                </p:cNvPr>
                <p:cNvPicPr/>
                <p:nvPr/>
              </p:nvPicPr>
              <p:blipFill>
                <a:blip r:embed="rId203"/>
                <a:stretch>
                  <a:fillRect/>
                </a:stretch>
              </p:blipFill>
              <p:spPr>
                <a:xfrm>
                  <a:off x="7476602" y="4380460"/>
                  <a:ext cx="1238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2" name="Freihand 21">
                  <a:extLst>
                    <a:ext uri="{FF2B5EF4-FFF2-40B4-BE49-F238E27FC236}">
                      <a16:creationId xmlns:a16="http://schemas.microsoft.com/office/drawing/2014/main" id="{74F675E1-F8F4-4524-9E67-43FC00CE82C2}"/>
                    </a:ext>
                  </a:extLst>
                </p14:cNvPr>
                <p14:cNvContentPartPr/>
                <p14:nvPr/>
              </p14:nvContentPartPr>
              <p14:xfrm>
                <a:off x="7596122" y="4396660"/>
                <a:ext cx="299520" cy="119160"/>
              </p14:xfrm>
            </p:contentPart>
          </mc:Choice>
          <mc:Fallback xmlns="">
            <p:pic>
              <p:nvPicPr>
                <p:cNvPr id="22" name="Freihand 21">
                  <a:extLst>
                    <a:ext uri="{FF2B5EF4-FFF2-40B4-BE49-F238E27FC236}">
                      <a16:creationId xmlns:a16="http://schemas.microsoft.com/office/drawing/2014/main" id="{74F675E1-F8F4-4524-9E67-43FC00CE82C2}"/>
                    </a:ext>
                  </a:extLst>
                </p:cNvPr>
                <p:cNvPicPr/>
                <p:nvPr/>
              </p:nvPicPr>
              <p:blipFill>
                <a:blip r:embed="rId205"/>
                <a:stretch>
                  <a:fillRect/>
                </a:stretch>
              </p:blipFill>
              <p:spPr>
                <a:xfrm>
                  <a:off x="7591802" y="4392340"/>
                  <a:ext cx="3081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3" name="Freihand 22">
                  <a:extLst>
                    <a:ext uri="{FF2B5EF4-FFF2-40B4-BE49-F238E27FC236}">
                      <a16:creationId xmlns:a16="http://schemas.microsoft.com/office/drawing/2014/main" id="{3FCF6EC8-07FB-4744-A36F-AEA1618C5BFE}"/>
                    </a:ext>
                  </a:extLst>
                </p14:cNvPr>
                <p14:cNvContentPartPr/>
                <p14:nvPr/>
              </p14:nvContentPartPr>
              <p14:xfrm>
                <a:off x="7974122" y="4394860"/>
                <a:ext cx="303120" cy="90720"/>
              </p14:xfrm>
            </p:contentPart>
          </mc:Choice>
          <mc:Fallback xmlns="">
            <p:pic>
              <p:nvPicPr>
                <p:cNvPr id="23" name="Freihand 22">
                  <a:extLst>
                    <a:ext uri="{FF2B5EF4-FFF2-40B4-BE49-F238E27FC236}">
                      <a16:creationId xmlns:a16="http://schemas.microsoft.com/office/drawing/2014/main" id="{3FCF6EC8-07FB-4744-A36F-AEA1618C5BFE}"/>
                    </a:ext>
                  </a:extLst>
                </p:cNvPr>
                <p:cNvPicPr/>
                <p:nvPr/>
              </p:nvPicPr>
              <p:blipFill>
                <a:blip r:embed="rId207"/>
                <a:stretch>
                  <a:fillRect/>
                </a:stretch>
              </p:blipFill>
              <p:spPr>
                <a:xfrm>
                  <a:off x="7969802" y="4390540"/>
                  <a:ext cx="311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4" name="Freihand 23">
                  <a:extLst>
                    <a:ext uri="{FF2B5EF4-FFF2-40B4-BE49-F238E27FC236}">
                      <a16:creationId xmlns:a16="http://schemas.microsoft.com/office/drawing/2014/main" id="{C0D70569-6A6A-4514-9FE9-5712CE44CF2F}"/>
                    </a:ext>
                  </a:extLst>
                </p14:cNvPr>
                <p14:cNvContentPartPr/>
                <p14:nvPr/>
              </p14:nvContentPartPr>
              <p14:xfrm>
                <a:off x="7549682" y="4558300"/>
                <a:ext cx="270360" cy="101880"/>
              </p14:xfrm>
            </p:contentPart>
          </mc:Choice>
          <mc:Fallback xmlns="">
            <p:pic>
              <p:nvPicPr>
                <p:cNvPr id="24" name="Freihand 23">
                  <a:extLst>
                    <a:ext uri="{FF2B5EF4-FFF2-40B4-BE49-F238E27FC236}">
                      <a16:creationId xmlns:a16="http://schemas.microsoft.com/office/drawing/2014/main" id="{C0D70569-6A6A-4514-9FE9-5712CE44CF2F}"/>
                    </a:ext>
                  </a:extLst>
                </p:cNvPr>
                <p:cNvPicPr/>
                <p:nvPr/>
              </p:nvPicPr>
              <p:blipFill>
                <a:blip r:embed="rId209"/>
                <a:stretch>
                  <a:fillRect/>
                </a:stretch>
              </p:blipFill>
              <p:spPr>
                <a:xfrm>
                  <a:off x="7545362" y="4553980"/>
                  <a:ext cx="279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5" name="Freihand 24">
                  <a:extLst>
                    <a:ext uri="{FF2B5EF4-FFF2-40B4-BE49-F238E27FC236}">
                      <a16:creationId xmlns:a16="http://schemas.microsoft.com/office/drawing/2014/main" id="{662D756B-37F3-4183-9201-2684C039370C}"/>
                    </a:ext>
                  </a:extLst>
                </p14:cNvPr>
                <p14:cNvContentPartPr/>
                <p14:nvPr/>
              </p14:nvContentPartPr>
              <p14:xfrm>
                <a:off x="7626722" y="4577740"/>
                <a:ext cx="220320" cy="90000"/>
              </p14:xfrm>
            </p:contentPart>
          </mc:Choice>
          <mc:Fallback xmlns="">
            <p:pic>
              <p:nvPicPr>
                <p:cNvPr id="25" name="Freihand 24">
                  <a:extLst>
                    <a:ext uri="{FF2B5EF4-FFF2-40B4-BE49-F238E27FC236}">
                      <a16:creationId xmlns:a16="http://schemas.microsoft.com/office/drawing/2014/main" id="{662D756B-37F3-4183-9201-2684C039370C}"/>
                    </a:ext>
                  </a:extLst>
                </p:cNvPr>
                <p:cNvPicPr/>
                <p:nvPr/>
              </p:nvPicPr>
              <p:blipFill>
                <a:blip r:embed="rId211"/>
                <a:stretch>
                  <a:fillRect/>
                </a:stretch>
              </p:blipFill>
              <p:spPr>
                <a:xfrm>
                  <a:off x="7622402" y="4573420"/>
                  <a:ext cx="2289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6" name="Freihand 25">
                  <a:extLst>
                    <a:ext uri="{FF2B5EF4-FFF2-40B4-BE49-F238E27FC236}">
                      <a16:creationId xmlns:a16="http://schemas.microsoft.com/office/drawing/2014/main" id="{8DF48973-81B4-4288-A85B-54DCB2BA342D}"/>
                    </a:ext>
                  </a:extLst>
                </p14:cNvPr>
                <p14:cNvContentPartPr/>
                <p14:nvPr/>
              </p14:nvContentPartPr>
              <p14:xfrm>
                <a:off x="7755962" y="4516180"/>
                <a:ext cx="360" cy="360"/>
              </p14:xfrm>
            </p:contentPart>
          </mc:Choice>
          <mc:Fallback xmlns="">
            <p:pic>
              <p:nvPicPr>
                <p:cNvPr id="26" name="Freihand 25">
                  <a:extLst>
                    <a:ext uri="{FF2B5EF4-FFF2-40B4-BE49-F238E27FC236}">
                      <a16:creationId xmlns:a16="http://schemas.microsoft.com/office/drawing/2014/main" id="{8DF48973-81B4-4288-A85B-54DCB2BA342D}"/>
                    </a:ext>
                  </a:extLst>
                </p:cNvPr>
                <p:cNvPicPr/>
                <p:nvPr/>
              </p:nvPicPr>
              <p:blipFill>
                <a:blip r:embed="rId43"/>
                <a:stretch>
                  <a:fillRect/>
                </a:stretch>
              </p:blipFill>
              <p:spPr>
                <a:xfrm>
                  <a:off x="7751642" y="45118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7" name="Freihand 26">
                  <a:extLst>
                    <a:ext uri="{FF2B5EF4-FFF2-40B4-BE49-F238E27FC236}">
                      <a16:creationId xmlns:a16="http://schemas.microsoft.com/office/drawing/2014/main" id="{69FB582D-F15B-4738-B710-30E1784F4B92}"/>
                    </a:ext>
                  </a:extLst>
                </p14:cNvPr>
                <p14:cNvContentPartPr/>
                <p14:nvPr/>
              </p14:nvContentPartPr>
              <p14:xfrm>
                <a:off x="7948202" y="4587820"/>
                <a:ext cx="222120" cy="75240"/>
              </p14:xfrm>
            </p:contentPart>
          </mc:Choice>
          <mc:Fallback xmlns="">
            <p:pic>
              <p:nvPicPr>
                <p:cNvPr id="27" name="Freihand 26">
                  <a:extLst>
                    <a:ext uri="{FF2B5EF4-FFF2-40B4-BE49-F238E27FC236}">
                      <a16:creationId xmlns:a16="http://schemas.microsoft.com/office/drawing/2014/main" id="{69FB582D-F15B-4738-B710-30E1784F4B92}"/>
                    </a:ext>
                  </a:extLst>
                </p:cNvPr>
                <p:cNvPicPr/>
                <p:nvPr/>
              </p:nvPicPr>
              <p:blipFill>
                <a:blip r:embed="rId214"/>
                <a:stretch>
                  <a:fillRect/>
                </a:stretch>
              </p:blipFill>
              <p:spPr>
                <a:xfrm>
                  <a:off x="7943882" y="4583500"/>
                  <a:ext cx="2307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8" name="Freihand 27">
                  <a:extLst>
                    <a:ext uri="{FF2B5EF4-FFF2-40B4-BE49-F238E27FC236}">
                      <a16:creationId xmlns:a16="http://schemas.microsoft.com/office/drawing/2014/main" id="{35536992-F58C-4246-954E-356156B2F61D}"/>
                    </a:ext>
                  </a:extLst>
                </p14:cNvPr>
                <p14:cNvContentPartPr/>
                <p14:nvPr/>
              </p14:nvContentPartPr>
              <p14:xfrm>
                <a:off x="8195882" y="4554700"/>
                <a:ext cx="147600" cy="124920"/>
              </p14:xfrm>
            </p:contentPart>
          </mc:Choice>
          <mc:Fallback xmlns="">
            <p:pic>
              <p:nvPicPr>
                <p:cNvPr id="28" name="Freihand 27">
                  <a:extLst>
                    <a:ext uri="{FF2B5EF4-FFF2-40B4-BE49-F238E27FC236}">
                      <a16:creationId xmlns:a16="http://schemas.microsoft.com/office/drawing/2014/main" id="{35536992-F58C-4246-954E-356156B2F61D}"/>
                    </a:ext>
                  </a:extLst>
                </p:cNvPr>
                <p:cNvPicPr/>
                <p:nvPr/>
              </p:nvPicPr>
              <p:blipFill>
                <a:blip r:embed="rId216"/>
                <a:stretch>
                  <a:fillRect/>
                </a:stretch>
              </p:blipFill>
              <p:spPr>
                <a:xfrm>
                  <a:off x="8191562" y="4550380"/>
                  <a:ext cx="156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9" name="Freihand 28">
                  <a:extLst>
                    <a:ext uri="{FF2B5EF4-FFF2-40B4-BE49-F238E27FC236}">
                      <a16:creationId xmlns:a16="http://schemas.microsoft.com/office/drawing/2014/main" id="{F18DFFC2-07E1-49FB-9753-B0C82F0A1215}"/>
                    </a:ext>
                  </a:extLst>
                </p14:cNvPr>
                <p14:cNvContentPartPr/>
                <p14:nvPr/>
              </p14:nvContentPartPr>
              <p14:xfrm>
                <a:off x="8299922" y="4578100"/>
                <a:ext cx="237600" cy="79560"/>
              </p14:xfrm>
            </p:contentPart>
          </mc:Choice>
          <mc:Fallback xmlns="">
            <p:pic>
              <p:nvPicPr>
                <p:cNvPr id="29" name="Freihand 28">
                  <a:extLst>
                    <a:ext uri="{FF2B5EF4-FFF2-40B4-BE49-F238E27FC236}">
                      <a16:creationId xmlns:a16="http://schemas.microsoft.com/office/drawing/2014/main" id="{F18DFFC2-07E1-49FB-9753-B0C82F0A1215}"/>
                    </a:ext>
                  </a:extLst>
                </p:cNvPr>
                <p:cNvPicPr/>
                <p:nvPr/>
              </p:nvPicPr>
              <p:blipFill>
                <a:blip r:embed="rId218"/>
                <a:stretch>
                  <a:fillRect/>
                </a:stretch>
              </p:blipFill>
              <p:spPr>
                <a:xfrm>
                  <a:off x="8295602" y="4573780"/>
                  <a:ext cx="2462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0" name="Freihand 29">
                  <a:extLst>
                    <a:ext uri="{FF2B5EF4-FFF2-40B4-BE49-F238E27FC236}">
                      <a16:creationId xmlns:a16="http://schemas.microsoft.com/office/drawing/2014/main" id="{4AA65E13-ADAC-4B8B-AFAA-BB99C4A97B61}"/>
                    </a:ext>
                  </a:extLst>
                </p14:cNvPr>
                <p14:cNvContentPartPr/>
                <p14:nvPr/>
              </p14:nvContentPartPr>
              <p14:xfrm>
                <a:off x="7647602" y="4749820"/>
                <a:ext cx="151200" cy="86040"/>
              </p14:xfrm>
            </p:contentPart>
          </mc:Choice>
          <mc:Fallback xmlns="">
            <p:pic>
              <p:nvPicPr>
                <p:cNvPr id="30" name="Freihand 29">
                  <a:extLst>
                    <a:ext uri="{FF2B5EF4-FFF2-40B4-BE49-F238E27FC236}">
                      <a16:creationId xmlns:a16="http://schemas.microsoft.com/office/drawing/2014/main" id="{4AA65E13-ADAC-4B8B-AFAA-BB99C4A97B61}"/>
                    </a:ext>
                  </a:extLst>
                </p:cNvPr>
                <p:cNvPicPr/>
                <p:nvPr/>
              </p:nvPicPr>
              <p:blipFill>
                <a:blip r:embed="rId220"/>
                <a:stretch>
                  <a:fillRect/>
                </a:stretch>
              </p:blipFill>
              <p:spPr>
                <a:xfrm>
                  <a:off x="7643282" y="4745500"/>
                  <a:ext cx="1598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1" name="Freihand 30">
                  <a:extLst>
                    <a:ext uri="{FF2B5EF4-FFF2-40B4-BE49-F238E27FC236}">
                      <a16:creationId xmlns:a16="http://schemas.microsoft.com/office/drawing/2014/main" id="{AD908373-4649-4D9F-877A-01EA038A4E1F}"/>
                    </a:ext>
                  </a:extLst>
                </p14:cNvPr>
                <p14:cNvContentPartPr/>
                <p14:nvPr/>
              </p14:nvContentPartPr>
              <p14:xfrm>
                <a:off x="7812482" y="4775740"/>
                <a:ext cx="66240" cy="51840"/>
              </p14:xfrm>
            </p:contentPart>
          </mc:Choice>
          <mc:Fallback xmlns="">
            <p:pic>
              <p:nvPicPr>
                <p:cNvPr id="31" name="Freihand 30">
                  <a:extLst>
                    <a:ext uri="{FF2B5EF4-FFF2-40B4-BE49-F238E27FC236}">
                      <a16:creationId xmlns:a16="http://schemas.microsoft.com/office/drawing/2014/main" id="{AD908373-4649-4D9F-877A-01EA038A4E1F}"/>
                    </a:ext>
                  </a:extLst>
                </p:cNvPr>
                <p:cNvPicPr/>
                <p:nvPr/>
              </p:nvPicPr>
              <p:blipFill>
                <a:blip r:embed="rId222"/>
                <a:stretch>
                  <a:fillRect/>
                </a:stretch>
              </p:blipFill>
              <p:spPr>
                <a:xfrm>
                  <a:off x="7808162" y="4771420"/>
                  <a:ext cx="748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2" name="Freihand 31">
                  <a:extLst>
                    <a:ext uri="{FF2B5EF4-FFF2-40B4-BE49-F238E27FC236}">
                      <a16:creationId xmlns:a16="http://schemas.microsoft.com/office/drawing/2014/main" id="{3B2AA9E4-5FD9-43D4-870F-A5D799575FBE}"/>
                    </a:ext>
                  </a:extLst>
                </p14:cNvPr>
                <p14:cNvContentPartPr/>
                <p14:nvPr/>
              </p14:nvContentPartPr>
              <p14:xfrm>
                <a:off x="7895282" y="4709860"/>
                <a:ext cx="90360" cy="133920"/>
              </p14:xfrm>
            </p:contentPart>
          </mc:Choice>
          <mc:Fallback xmlns="">
            <p:pic>
              <p:nvPicPr>
                <p:cNvPr id="32" name="Freihand 31">
                  <a:extLst>
                    <a:ext uri="{FF2B5EF4-FFF2-40B4-BE49-F238E27FC236}">
                      <a16:creationId xmlns:a16="http://schemas.microsoft.com/office/drawing/2014/main" id="{3B2AA9E4-5FD9-43D4-870F-A5D799575FBE}"/>
                    </a:ext>
                  </a:extLst>
                </p:cNvPr>
                <p:cNvPicPr/>
                <p:nvPr/>
              </p:nvPicPr>
              <p:blipFill>
                <a:blip r:embed="rId224"/>
                <a:stretch>
                  <a:fillRect/>
                </a:stretch>
              </p:blipFill>
              <p:spPr>
                <a:xfrm>
                  <a:off x="7890962" y="4705540"/>
                  <a:ext cx="990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3" name="Freihand 32">
                  <a:extLst>
                    <a:ext uri="{FF2B5EF4-FFF2-40B4-BE49-F238E27FC236}">
                      <a16:creationId xmlns:a16="http://schemas.microsoft.com/office/drawing/2014/main" id="{BA9FA719-8885-425B-993C-9832CEACCC03}"/>
                    </a:ext>
                  </a:extLst>
                </p14:cNvPr>
                <p14:cNvContentPartPr/>
                <p14:nvPr/>
              </p14:nvContentPartPr>
              <p14:xfrm>
                <a:off x="8000762" y="4713460"/>
                <a:ext cx="71640" cy="134640"/>
              </p14:xfrm>
            </p:contentPart>
          </mc:Choice>
          <mc:Fallback xmlns="">
            <p:pic>
              <p:nvPicPr>
                <p:cNvPr id="33" name="Freihand 32">
                  <a:extLst>
                    <a:ext uri="{FF2B5EF4-FFF2-40B4-BE49-F238E27FC236}">
                      <a16:creationId xmlns:a16="http://schemas.microsoft.com/office/drawing/2014/main" id="{BA9FA719-8885-425B-993C-9832CEACCC03}"/>
                    </a:ext>
                  </a:extLst>
                </p:cNvPr>
                <p:cNvPicPr/>
                <p:nvPr/>
              </p:nvPicPr>
              <p:blipFill>
                <a:blip r:embed="rId226"/>
                <a:stretch>
                  <a:fillRect/>
                </a:stretch>
              </p:blipFill>
              <p:spPr>
                <a:xfrm>
                  <a:off x="7996442" y="4709140"/>
                  <a:ext cx="802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4" name="Freihand 33">
                  <a:extLst>
                    <a:ext uri="{FF2B5EF4-FFF2-40B4-BE49-F238E27FC236}">
                      <a16:creationId xmlns:a16="http://schemas.microsoft.com/office/drawing/2014/main" id="{CE9D3772-AB96-4881-82EE-123CC5FFBD59}"/>
                    </a:ext>
                  </a:extLst>
                </p14:cNvPr>
                <p14:cNvContentPartPr/>
                <p14:nvPr/>
              </p14:nvContentPartPr>
              <p14:xfrm>
                <a:off x="8050442" y="4719580"/>
                <a:ext cx="64800" cy="124920"/>
              </p14:xfrm>
            </p:contentPart>
          </mc:Choice>
          <mc:Fallback xmlns="">
            <p:pic>
              <p:nvPicPr>
                <p:cNvPr id="34" name="Freihand 33">
                  <a:extLst>
                    <a:ext uri="{FF2B5EF4-FFF2-40B4-BE49-F238E27FC236}">
                      <a16:creationId xmlns:a16="http://schemas.microsoft.com/office/drawing/2014/main" id="{CE9D3772-AB96-4881-82EE-123CC5FFBD59}"/>
                    </a:ext>
                  </a:extLst>
                </p:cNvPr>
                <p:cNvPicPr/>
                <p:nvPr/>
              </p:nvPicPr>
              <p:blipFill>
                <a:blip r:embed="rId228"/>
                <a:stretch>
                  <a:fillRect/>
                </a:stretch>
              </p:blipFill>
              <p:spPr>
                <a:xfrm>
                  <a:off x="8046122" y="4715260"/>
                  <a:ext cx="73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5" name="Freihand 34">
                  <a:extLst>
                    <a:ext uri="{FF2B5EF4-FFF2-40B4-BE49-F238E27FC236}">
                      <a16:creationId xmlns:a16="http://schemas.microsoft.com/office/drawing/2014/main" id="{241A2568-3359-4621-9DDA-73E2F62F35E2}"/>
                    </a:ext>
                  </a:extLst>
                </p14:cNvPr>
                <p14:cNvContentPartPr/>
                <p14:nvPr/>
              </p14:nvContentPartPr>
              <p14:xfrm>
                <a:off x="7831922" y="4687180"/>
                <a:ext cx="79560" cy="18720"/>
              </p14:xfrm>
            </p:contentPart>
          </mc:Choice>
          <mc:Fallback xmlns="">
            <p:pic>
              <p:nvPicPr>
                <p:cNvPr id="35" name="Freihand 34">
                  <a:extLst>
                    <a:ext uri="{FF2B5EF4-FFF2-40B4-BE49-F238E27FC236}">
                      <a16:creationId xmlns:a16="http://schemas.microsoft.com/office/drawing/2014/main" id="{241A2568-3359-4621-9DDA-73E2F62F35E2}"/>
                    </a:ext>
                  </a:extLst>
                </p:cNvPr>
                <p:cNvPicPr/>
                <p:nvPr/>
              </p:nvPicPr>
              <p:blipFill>
                <a:blip r:embed="rId230"/>
                <a:stretch>
                  <a:fillRect/>
                </a:stretch>
              </p:blipFill>
              <p:spPr>
                <a:xfrm>
                  <a:off x="7827602" y="4682860"/>
                  <a:ext cx="882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6" name="Freihand 35">
                  <a:extLst>
                    <a:ext uri="{FF2B5EF4-FFF2-40B4-BE49-F238E27FC236}">
                      <a16:creationId xmlns:a16="http://schemas.microsoft.com/office/drawing/2014/main" id="{F255606A-DAF3-4BC9-9001-65B05772D2B8}"/>
                    </a:ext>
                  </a:extLst>
                </p14:cNvPr>
                <p14:cNvContentPartPr/>
                <p14:nvPr/>
              </p14:nvContentPartPr>
              <p14:xfrm>
                <a:off x="8158442" y="4754140"/>
                <a:ext cx="348480" cy="89640"/>
              </p14:xfrm>
            </p:contentPart>
          </mc:Choice>
          <mc:Fallback xmlns="">
            <p:pic>
              <p:nvPicPr>
                <p:cNvPr id="36" name="Freihand 35">
                  <a:extLst>
                    <a:ext uri="{FF2B5EF4-FFF2-40B4-BE49-F238E27FC236}">
                      <a16:creationId xmlns:a16="http://schemas.microsoft.com/office/drawing/2014/main" id="{F255606A-DAF3-4BC9-9001-65B05772D2B8}"/>
                    </a:ext>
                  </a:extLst>
                </p:cNvPr>
                <p:cNvPicPr/>
                <p:nvPr/>
              </p:nvPicPr>
              <p:blipFill>
                <a:blip r:embed="rId232"/>
                <a:stretch>
                  <a:fillRect/>
                </a:stretch>
              </p:blipFill>
              <p:spPr>
                <a:xfrm>
                  <a:off x="8154122" y="4749820"/>
                  <a:ext cx="3571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7" name="Freihand 36">
                  <a:extLst>
                    <a:ext uri="{FF2B5EF4-FFF2-40B4-BE49-F238E27FC236}">
                      <a16:creationId xmlns:a16="http://schemas.microsoft.com/office/drawing/2014/main" id="{70789512-8FDF-463B-AE81-13E7924C3D2C}"/>
                    </a:ext>
                  </a:extLst>
                </p14:cNvPr>
                <p14:cNvContentPartPr/>
                <p14:nvPr/>
              </p14:nvContentPartPr>
              <p14:xfrm>
                <a:off x="8381282" y="642580"/>
                <a:ext cx="729000" cy="3760920"/>
              </p14:xfrm>
            </p:contentPart>
          </mc:Choice>
          <mc:Fallback xmlns="">
            <p:pic>
              <p:nvPicPr>
                <p:cNvPr id="37" name="Freihand 36">
                  <a:extLst>
                    <a:ext uri="{FF2B5EF4-FFF2-40B4-BE49-F238E27FC236}">
                      <a16:creationId xmlns:a16="http://schemas.microsoft.com/office/drawing/2014/main" id="{70789512-8FDF-463B-AE81-13E7924C3D2C}"/>
                    </a:ext>
                  </a:extLst>
                </p:cNvPr>
                <p:cNvPicPr/>
                <p:nvPr/>
              </p:nvPicPr>
              <p:blipFill>
                <a:blip r:embed="rId234"/>
                <a:stretch>
                  <a:fillRect/>
                </a:stretch>
              </p:blipFill>
              <p:spPr>
                <a:xfrm>
                  <a:off x="8376962" y="638260"/>
                  <a:ext cx="737640" cy="37695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8" name="Freihand 37">
                  <a:extLst>
                    <a:ext uri="{FF2B5EF4-FFF2-40B4-BE49-F238E27FC236}">
                      <a16:creationId xmlns:a16="http://schemas.microsoft.com/office/drawing/2014/main" id="{EA3CEB80-EA42-4A74-8DB5-05AAEC376530}"/>
                    </a:ext>
                  </a:extLst>
                </p14:cNvPr>
                <p14:cNvContentPartPr/>
                <p14:nvPr/>
              </p14:nvContentPartPr>
              <p14:xfrm>
                <a:off x="9032522" y="537460"/>
                <a:ext cx="181800" cy="349560"/>
              </p14:xfrm>
            </p:contentPart>
          </mc:Choice>
          <mc:Fallback xmlns="">
            <p:pic>
              <p:nvPicPr>
                <p:cNvPr id="38" name="Freihand 37">
                  <a:extLst>
                    <a:ext uri="{FF2B5EF4-FFF2-40B4-BE49-F238E27FC236}">
                      <a16:creationId xmlns:a16="http://schemas.microsoft.com/office/drawing/2014/main" id="{EA3CEB80-EA42-4A74-8DB5-05AAEC376530}"/>
                    </a:ext>
                  </a:extLst>
                </p:cNvPr>
                <p:cNvPicPr/>
                <p:nvPr/>
              </p:nvPicPr>
              <p:blipFill>
                <a:blip r:embed="rId236"/>
                <a:stretch>
                  <a:fillRect/>
                </a:stretch>
              </p:blipFill>
              <p:spPr>
                <a:xfrm>
                  <a:off x="9028202" y="533140"/>
                  <a:ext cx="19044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0" name="Freihand 39">
                  <a:extLst>
                    <a:ext uri="{FF2B5EF4-FFF2-40B4-BE49-F238E27FC236}">
                      <a16:creationId xmlns:a16="http://schemas.microsoft.com/office/drawing/2014/main" id="{A0555C7E-22B2-4B4F-8D25-87D95E21D08D}"/>
                    </a:ext>
                  </a:extLst>
                </p14:cNvPr>
                <p14:cNvContentPartPr/>
                <p14:nvPr/>
              </p14:nvContentPartPr>
              <p14:xfrm>
                <a:off x="9356882" y="375460"/>
                <a:ext cx="109800" cy="99000"/>
              </p14:xfrm>
            </p:contentPart>
          </mc:Choice>
          <mc:Fallback xmlns="">
            <p:pic>
              <p:nvPicPr>
                <p:cNvPr id="40" name="Freihand 39">
                  <a:extLst>
                    <a:ext uri="{FF2B5EF4-FFF2-40B4-BE49-F238E27FC236}">
                      <a16:creationId xmlns:a16="http://schemas.microsoft.com/office/drawing/2014/main" id="{A0555C7E-22B2-4B4F-8D25-87D95E21D08D}"/>
                    </a:ext>
                  </a:extLst>
                </p:cNvPr>
                <p:cNvPicPr/>
                <p:nvPr/>
              </p:nvPicPr>
              <p:blipFill>
                <a:blip r:embed="rId238"/>
                <a:stretch>
                  <a:fillRect/>
                </a:stretch>
              </p:blipFill>
              <p:spPr>
                <a:xfrm>
                  <a:off x="9352562" y="371140"/>
                  <a:ext cx="1184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1" name="Freihand 40">
                  <a:extLst>
                    <a:ext uri="{FF2B5EF4-FFF2-40B4-BE49-F238E27FC236}">
                      <a16:creationId xmlns:a16="http://schemas.microsoft.com/office/drawing/2014/main" id="{6817C1E9-7E06-4FD8-93D2-519B91B8866F}"/>
                    </a:ext>
                  </a:extLst>
                </p14:cNvPr>
                <p14:cNvContentPartPr/>
                <p14:nvPr/>
              </p14:nvContentPartPr>
              <p14:xfrm>
                <a:off x="9403682" y="408940"/>
                <a:ext cx="183240" cy="60120"/>
              </p14:xfrm>
            </p:contentPart>
          </mc:Choice>
          <mc:Fallback xmlns="">
            <p:pic>
              <p:nvPicPr>
                <p:cNvPr id="41" name="Freihand 40">
                  <a:extLst>
                    <a:ext uri="{FF2B5EF4-FFF2-40B4-BE49-F238E27FC236}">
                      <a16:creationId xmlns:a16="http://schemas.microsoft.com/office/drawing/2014/main" id="{6817C1E9-7E06-4FD8-93D2-519B91B8866F}"/>
                    </a:ext>
                  </a:extLst>
                </p:cNvPr>
                <p:cNvPicPr/>
                <p:nvPr/>
              </p:nvPicPr>
              <p:blipFill>
                <a:blip r:embed="rId240"/>
                <a:stretch>
                  <a:fillRect/>
                </a:stretch>
              </p:blipFill>
              <p:spPr>
                <a:xfrm>
                  <a:off x="9399362" y="404620"/>
                  <a:ext cx="1918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2" name="Freihand 41">
                  <a:extLst>
                    <a:ext uri="{FF2B5EF4-FFF2-40B4-BE49-F238E27FC236}">
                      <a16:creationId xmlns:a16="http://schemas.microsoft.com/office/drawing/2014/main" id="{D3FC2AB5-7B56-403D-A57A-C917722D14E4}"/>
                    </a:ext>
                  </a:extLst>
                </p14:cNvPr>
                <p14:cNvContentPartPr/>
                <p14:nvPr/>
              </p14:nvContentPartPr>
              <p14:xfrm>
                <a:off x="9648842" y="322540"/>
                <a:ext cx="25920" cy="135720"/>
              </p14:xfrm>
            </p:contentPart>
          </mc:Choice>
          <mc:Fallback xmlns="">
            <p:pic>
              <p:nvPicPr>
                <p:cNvPr id="42" name="Freihand 41">
                  <a:extLst>
                    <a:ext uri="{FF2B5EF4-FFF2-40B4-BE49-F238E27FC236}">
                      <a16:creationId xmlns:a16="http://schemas.microsoft.com/office/drawing/2014/main" id="{D3FC2AB5-7B56-403D-A57A-C917722D14E4}"/>
                    </a:ext>
                  </a:extLst>
                </p:cNvPr>
                <p:cNvPicPr/>
                <p:nvPr/>
              </p:nvPicPr>
              <p:blipFill>
                <a:blip r:embed="rId242"/>
                <a:stretch>
                  <a:fillRect/>
                </a:stretch>
              </p:blipFill>
              <p:spPr>
                <a:xfrm>
                  <a:off x="9644522" y="318220"/>
                  <a:ext cx="345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3" name="Freihand 42">
                  <a:extLst>
                    <a:ext uri="{FF2B5EF4-FFF2-40B4-BE49-F238E27FC236}">
                      <a16:creationId xmlns:a16="http://schemas.microsoft.com/office/drawing/2014/main" id="{25A0C8CA-0AED-499B-97FA-9FC5ECCCD663}"/>
                    </a:ext>
                  </a:extLst>
                </p14:cNvPr>
                <p14:cNvContentPartPr/>
                <p14:nvPr/>
              </p14:nvContentPartPr>
              <p14:xfrm>
                <a:off x="9609962" y="332980"/>
                <a:ext cx="108000" cy="122040"/>
              </p14:xfrm>
            </p:contentPart>
          </mc:Choice>
          <mc:Fallback xmlns="">
            <p:pic>
              <p:nvPicPr>
                <p:cNvPr id="43" name="Freihand 42">
                  <a:extLst>
                    <a:ext uri="{FF2B5EF4-FFF2-40B4-BE49-F238E27FC236}">
                      <a16:creationId xmlns:a16="http://schemas.microsoft.com/office/drawing/2014/main" id="{25A0C8CA-0AED-499B-97FA-9FC5ECCCD663}"/>
                    </a:ext>
                  </a:extLst>
                </p:cNvPr>
                <p:cNvPicPr/>
                <p:nvPr/>
              </p:nvPicPr>
              <p:blipFill>
                <a:blip r:embed="rId244"/>
                <a:stretch>
                  <a:fillRect/>
                </a:stretch>
              </p:blipFill>
              <p:spPr>
                <a:xfrm>
                  <a:off x="9605642" y="328660"/>
                  <a:ext cx="1166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44" name="Freihand 43">
                  <a:extLst>
                    <a:ext uri="{FF2B5EF4-FFF2-40B4-BE49-F238E27FC236}">
                      <a16:creationId xmlns:a16="http://schemas.microsoft.com/office/drawing/2014/main" id="{6670AC28-8460-4DE9-8133-6045604780C8}"/>
                    </a:ext>
                  </a:extLst>
                </p14:cNvPr>
                <p14:cNvContentPartPr/>
                <p14:nvPr/>
              </p14:nvContentPartPr>
              <p14:xfrm>
                <a:off x="9781322" y="447820"/>
                <a:ext cx="360" cy="360"/>
              </p14:xfrm>
            </p:contentPart>
          </mc:Choice>
          <mc:Fallback xmlns="">
            <p:pic>
              <p:nvPicPr>
                <p:cNvPr id="44" name="Freihand 43">
                  <a:extLst>
                    <a:ext uri="{FF2B5EF4-FFF2-40B4-BE49-F238E27FC236}">
                      <a16:creationId xmlns:a16="http://schemas.microsoft.com/office/drawing/2014/main" id="{6670AC28-8460-4DE9-8133-6045604780C8}"/>
                    </a:ext>
                  </a:extLst>
                </p:cNvPr>
                <p:cNvPicPr/>
                <p:nvPr/>
              </p:nvPicPr>
              <p:blipFill>
                <a:blip r:embed="rId43"/>
                <a:stretch>
                  <a:fillRect/>
                </a:stretch>
              </p:blipFill>
              <p:spPr>
                <a:xfrm>
                  <a:off x="9777002" y="4435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6" name="Freihand 45">
                  <a:extLst>
                    <a:ext uri="{FF2B5EF4-FFF2-40B4-BE49-F238E27FC236}">
                      <a16:creationId xmlns:a16="http://schemas.microsoft.com/office/drawing/2014/main" id="{FC823CD5-EED7-4A01-811A-E7DD2FC31F82}"/>
                    </a:ext>
                  </a:extLst>
                </p14:cNvPr>
                <p14:cNvContentPartPr/>
                <p14:nvPr/>
              </p14:nvContentPartPr>
              <p14:xfrm>
                <a:off x="9915602" y="325420"/>
                <a:ext cx="194400" cy="90720"/>
              </p14:xfrm>
            </p:contentPart>
          </mc:Choice>
          <mc:Fallback xmlns="">
            <p:pic>
              <p:nvPicPr>
                <p:cNvPr id="46" name="Freihand 45">
                  <a:extLst>
                    <a:ext uri="{FF2B5EF4-FFF2-40B4-BE49-F238E27FC236}">
                      <a16:creationId xmlns:a16="http://schemas.microsoft.com/office/drawing/2014/main" id="{FC823CD5-EED7-4A01-811A-E7DD2FC31F82}"/>
                    </a:ext>
                  </a:extLst>
                </p:cNvPr>
                <p:cNvPicPr/>
                <p:nvPr/>
              </p:nvPicPr>
              <p:blipFill>
                <a:blip r:embed="rId247"/>
                <a:stretch>
                  <a:fillRect/>
                </a:stretch>
              </p:blipFill>
              <p:spPr>
                <a:xfrm>
                  <a:off x="9911282" y="321100"/>
                  <a:ext cx="2030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8" name="Freihand 47">
                  <a:extLst>
                    <a:ext uri="{FF2B5EF4-FFF2-40B4-BE49-F238E27FC236}">
                      <a16:creationId xmlns:a16="http://schemas.microsoft.com/office/drawing/2014/main" id="{A45B9C02-AC8D-40DE-B614-CEED8FE94995}"/>
                    </a:ext>
                  </a:extLst>
                </p14:cNvPr>
                <p14:cNvContentPartPr/>
                <p14:nvPr/>
              </p14:nvContentPartPr>
              <p14:xfrm>
                <a:off x="10138082" y="259540"/>
                <a:ext cx="205560" cy="132480"/>
              </p14:xfrm>
            </p:contentPart>
          </mc:Choice>
          <mc:Fallback xmlns="">
            <p:pic>
              <p:nvPicPr>
                <p:cNvPr id="48" name="Freihand 47">
                  <a:extLst>
                    <a:ext uri="{FF2B5EF4-FFF2-40B4-BE49-F238E27FC236}">
                      <a16:creationId xmlns:a16="http://schemas.microsoft.com/office/drawing/2014/main" id="{A45B9C02-AC8D-40DE-B614-CEED8FE94995}"/>
                    </a:ext>
                  </a:extLst>
                </p:cNvPr>
                <p:cNvPicPr/>
                <p:nvPr/>
              </p:nvPicPr>
              <p:blipFill>
                <a:blip r:embed="rId249"/>
                <a:stretch>
                  <a:fillRect/>
                </a:stretch>
              </p:blipFill>
              <p:spPr>
                <a:xfrm>
                  <a:off x="10133762" y="255220"/>
                  <a:ext cx="2142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9" name="Freihand 48">
                  <a:extLst>
                    <a:ext uri="{FF2B5EF4-FFF2-40B4-BE49-F238E27FC236}">
                      <a16:creationId xmlns:a16="http://schemas.microsoft.com/office/drawing/2014/main" id="{D31C3D77-F347-444B-8F04-713DEE39193A}"/>
                    </a:ext>
                  </a:extLst>
                </p14:cNvPr>
                <p14:cNvContentPartPr/>
                <p14:nvPr/>
              </p14:nvContentPartPr>
              <p14:xfrm>
                <a:off x="10487282" y="254860"/>
                <a:ext cx="132120" cy="127080"/>
              </p14:xfrm>
            </p:contentPart>
          </mc:Choice>
          <mc:Fallback xmlns="">
            <p:pic>
              <p:nvPicPr>
                <p:cNvPr id="49" name="Freihand 48">
                  <a:extLst>
                    <a:ext uri="{FF2B5EF4-FFF2-40B4-BE49-F238E27FC236}">
                      <a16:creationId xmlns:a16="http://schemas.microsoft.com/office/drawing/2014/main" id="{D31C3D77-F347-444B-8F04-713DEE39193A}"/>
                    </a:ext>
                  </a:extLst>
                </p:cNvPr>
                <p:cNvPicPr/>
                <p:nvPr/>
              </p:nvPicPr>
              <p:blipFill>
                <a:blip r:embed="rId251"/>
                <a:stretch>
                  <a:fillRect/>
                </a:stretch>
              </p:blipFill>
              <p:spPr>
                <a:xfrm>
                  <a:off x="10482962" y="250540"/>
                  <a:ext cx="1407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50" name="Freihand 49">
                  <a:extLst>
                    <a:ext uri="{FF2B5EF4-FFF2-40B4-BE49-F238E27FC236}">
                      <a16:creationId xmlns:a16="http://schemas.microsoft.com/office/drawing/2014/main" id="{0EF6A4B8-8942-4DAB-A410-29180EAE9A85}"/>
                    </a:ext>
                  </a:extLst>
                </p14:cNvPr>
                <p14:cNvContentPartPr/>
                <p14:nvPr/>
              </p14:nvContentPartPr>
              <p14:xfrm>
                <a:off x="10632362" y="303460"/>
                <a:ext cx="149040" cy="66240"/>
              </p14:xfrm>
            </p:contentPart>
          </mc:Choice>
          <mc:Fallback xmlns="">
            <p:pic>
              <p:nvPicPr>
                <p:cNvPr id="50" name="Freihand 49">
                  <a:extLst>
                    <a:ext uri="{FF2B5EF4-FFF2-40B4-BE49-F238E27FC236}">
                      <a16:creationId xmlns:a16="http://schemas.microsoft.com/office/drawing/2014/main" id="{0EF6A4B8-8942-4DAB-A410-29180EAE9A85}"/>
                    </a:ext>
                  </a:extLst>
                </p:cNvPr>
                <p:cNvPicPr/>
                <p:nvPr/>
              </p:nvPicPr>
              <p:blipFill>
                <a:blip r:embed="rId253"/>
                <a:stretch>
                  <a:fillRect/>
                </a:stretch>
              </p:blipFill>
              <p:spPr>
                <a:xfrm>
                  <a:off x="10628042" y="299140"/>
                  <a:ext cx="157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51" name="Freihand 50">
                  <a:extLst>
                    <a:ext uri="{FF2B5EF4-FFF2-40B4-BE49-F238E27FC236}">
                      <a16:creationId xmlns:a16="http://schemas.microsoft.com/office/drawing/2014/main" id="{F50B73AC-F95E-4849-BDCF-58FC94311FDA}"/>
                    </a:ext>
                  </a:extLst>
                </p14:cNvPr>
                <p14:cNvContentPartPr/>
                <p14:nvPr/>
              </p14:nvContentPartPr>
              <p14:xfrm>
                <a:off x="10902722" y="302020"/>
                <a:ext cx="209880" cy="71640"/>
              </p14:xfrm>
            </p:contentPart>
          </mc:Choice>
          <mc:Fallback xmlns="">
            <p:pic>
              <p:nvPicPr>
                <p:cNvPr id="51" name="Freihand 50">
                  <a:extLst>
                    <a:ext uri="{FF2B5EF4-FFF2-40B4-BE49-F238E27FC236}">
                      <a16:creationId xmlns:a16="http://schemas.microsoft.com/office/drawing/2014/main" id="{F50B73AC-F95E-4849-BDCF-58FC94311FDA}"/>
                    </a:ext>
                  </a:extLst>
                </p:cNvPr>
                <p:cNvPicPr/>
                <p:nvPr/>
              </p:nvPicPr>
              <p:blipFill>
                <a:blip r:embed="rId255"/>
                <a:stretch>
                  <a:fillRect/>
                </a:stretch>
              </p:blipFill>
              <p:spPr>
                <a:xfrm>
                  <a:off x="10898402" y="297700"/>
                  <a:ext cx="2185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52" name="Freihand 51">
                  <a:extLst>
                    <a:ext uri="{FF2B5EF4-FFF2-40B4-BE49-F238E27FC236}">
                      <a16:creationId xmlns:a16="http://schemas.microsoft.com/office/drawing/2014/main" id="{D638B4C0-97DA-4620-A561-7A20AE0F9E7E}"/>
                    </a:ext>
                  </a:extLst>
                </p14:cNvPr>
                <p14:cNvContentPartPr/>
                <p14:nvPr/>
              </p14:nvContentPartPr>
              <p14:xfrm>
                <a:off x="10869602" y="217780"/>
                <a:ext cx="156240" cy="153000"/>
              </p14:xfrm>
            </p:contentPart>
          </mc:Choice>
          <mc:Fallback xmlns="">
            <p:pic>
              <p:nvPicPr>
                <p:cNvPr id="52" name="Freihand 51">
                  <a:extLst>
                    <a:ext uri="{FF2B5EF4-FFF2-40B4-BE49-F238E27FC236}">
                      <a16:creationId xmlns:a16="http://schemas.microsoft.com/office/drawing/2014/main" id="{D638B4C0-97DA-4620-A561-7A20AE0F9E7E}"/>
                    </a:ext>
                  </a:extLst>
                </p:cNvPr>
                <p:cNvPicPr/>
                <p:nvPr/>
              </p:nvPicPr>
              <p:blipFill>
                <a:blip r:embed="rId257"/>
                <a:stretch>
                  <a:fillRect/>
                </a:stretch>
              </p:blipFill>
              <p:spPr>
                <a:xfrm>
                  <a:off x="10865282" y="213460"/>
                  <a:ext cx="1648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53" name="Freihand 52">
                  <a:extLst>
                    <a:ext uri="{FF2B5EF4-FFF2-40B4-BE49-F238E27FC236}">
                      <a16:creationId xmlns:a16="http://schemas.microsoft.com/office/drawing/2014/main" id="{FAE433D4-51AD-40CC-B66C-15ACDA985170}"/>
                    </a:ext>
                  </a:extLst>
                </p14:cNvPr>
                <p14:cNvContentPartPr/>
                <p14:nvPr/>
              </p14:nvContentPartPr>
              <p14:xfrm>
                <a:off x="11148602" y="295180"/>
                <a:ext cx="81000" cy="76320"/>
              </p14:xfrm>
            </p:contentPart>
          </mc:Choice>
          <mc:Fallback xmlns="">
            <p:pic>
              <p:nvPicPr>
                <p:cNvPr id="53" name="Freihand 52">
                  <a:extLst>
                    <a:ext uri="{FF2B5EF4-FFF2-40B4-BE49-F238E27FC236}">
                      <a16:creationId xmlns:a16="http://schemas.microsoft.com/office/drawing/2014/main" id="{FAE433D4-51AD-40CC-B66C-15ACDA985170}"/>
                    </a:ext>
                  </a:extLst>
                </p:cNvPr>
                <p:cNvPicPr/>
                <p:nvPr/>
              </p:nvPicPr>
              <p:blipFill>
                <a:blip r:embed="rId259"/>
                <a:stretch>
                  <a:fillRect/>
                </a:stretch>
              </p:blipFill>
              <p:spPr>
                <a:xfrm>
                  <a:off x="11144282" y="290860"/>
                  <a:ext cx="896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54" name="Freihand 53">
                  <a:extLst>
                    <a:ext uri="{FF2B5EF4-FFF2-40B4-BE49-F238E27FC236}">
                      <a16:creationId xmlns:a16="http://schemas.microsoft.com/office/drawing/2014/main" id="{CB8B6BFB-B3F7-4349-BCF3-E2B486E4BDFB}"/>
                    </a:ext>
                  </a:extLst>
                </p14:cNvPr>
                <p14:cNvContentPartPr/>
                <p14:nvPr/>
              </p14:nvContentPartPr>
              <p14:xfrm>
                <a:off x="11227082" y="314260"/>
                <a:ext cx="80640" cy="69840"/>
              </p14:xfrm>
            </p:contentPart>
          </mc:Choice>
          <mc:Fallback xmlns="">
            <p:pic>
              <p:nvPicPr>
                <p:cNvPr id="54" name="Freihand 53">
                  <a:extLst>
                    <a:ext uri="{FF2B5EF4-FFF2-40B4-BE49-F238E27FC236}">
                      <a16:creationId xmlns:a16="http://schemas.microsoft.com/office/drawing/2014/main" id="{CB8B6BFB-B3F7-4349-BCF3-E2B486E4BDFB}"/>
                    </a:ext>
                  </a:extLst>
                </p:cNvPr>
                <p:cNvPicPr/>
                <p:nvPr/>
              </p:nvPicPr>
              <p:blipFill>
                <a:blip r:embed="rId261"/>
                <a:stretch>
                  <a:fillRect/>
                </a:stretch>
              </p:blipFill>
              <p:spPr>
                <a:xfrm>
                  <a:off x="11222762" y="309940"/>
                  <a:ext cx="892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55" name="Freihand 54">
                  <a:extLst>
                    <a:ext uri="{FF2B5EF4-FFF2-40B4-BE49-F238E27FC236}">
                      <a16:creationId xmlns:a16="http://schemas.microsoft.com/office/drawing/2014/main" id="{5620AE5D-C929-4C81-ABDC-00AD37AF8059}"/>
                    </a:ext>
                  </a:extLst>
                </p14:cNvPr>
                <p14:cNvContentPartPr/>
                <p14:nvPr/>
              </p14:nvContentPartPr>
              <p14:xfrm>
                <a:off x="11337242" y="216700"/>
                <a:ext cx="317880" cy="159120"/>
              </p14:xfrm>
            </p:contentPart>
          </mc:Choice>
          <mc:Fallback xmlns="">
            <p:pic>
              <p:nvPicPr>
                <p:cNvPr id="55" name="Freihand 54">
                  <a:extLst>
                    <a:ext uri="{FF2B5EF4-FFF2-40B4-BE49-F238E27FC236}">
                      <a16:creationId xmlns:a16="http://schemas.microsoft.com/office/drawing/2014/main" id="{5620AE5D-C929-4C81-ABDC-00AD37AF8059}"/>
                    </a:ext>
                  </a:extLst>
                </p:cNvPr>
                <p:cNvPicPr/>
                <p:nvPr/>
              </p:nvPicPr>
              <p:blipFill>
                <a:blip r:embed="rId263"/>
                <a:stretch>
                  <a:fillRect/>
                </a:stretch>
              </p:blipFill>
              <p:spPr>
                <a:xfrm>
                  <a:off x="11332922" y="212380"/>
                  <a:ext cx="3265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56" name="Freihand 55">
                  <a:extLst>
                    <a:ext uri="{FF2B5EF4-FFF2-40B4-BE49-F238E27FC236}">
                      <a16:creationId xmlns:a16="http://schemas.microsoft.com/office/drawing/2014/main" id="{A04C77F4-BBB1-4356-8C5E-90CF8BA7BDE3}"/>
                    </a:ext>
                  </a:extLst>
                </p14:cNvPr>
                <p14:cNvContentPartPr/>
                <p14:nvPr/>
              </p14:nvContentPartPr>
              <p14:xfrm>
                <a:off x="11688962" y="295180"/>
                <a:ext cx="112320" cy="92160"/>
              </p14:xfrm>
            </p:contentPart>
          </mc:Choice>
          <mc:Fallback xmlns="">
            <p:pic>
              <p:nvPicPr>
                <p:cNvPr id="56" name="Freihand 55">
                  <a:extLst>
                    <a:ext uri="{FF2B5EF4-FFF2-40B4-BE49-F238E27FC236}">
                      <a16:creationId xmlns:a16="http://schemas.microsoft.com/office/drawing/2014/main" id="{A04C77F4-BBB1-4356-8C5E-90CF8BA7BDE3}"/>
                    </a:ext>
                  </a:extLst>
                </p:cNvPr>
                <p:cNvPicPr/>
                <p:nvPr/>
              </p:nvPicPr>
              <p:blipFill>
                <a:blip r:embed="rId265"/>
                <a:stretch>
                  <a:fillRect/>
                </a:stretch>
              </p:blipFill>
              <p:spPr>
                <a:xfrm>
                  <a:off x="11684642" y="290860"/>
                  <a:ext cx="1209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57" name="Freihand 56">
                  <a:extLst>
                    <a:ext uri="{FF2B5EF4-FFF2-40B4-BE49-F238E27FC236}">
                      <a16:creationId xmlns:a16="http://schemas.microsoft.com/office/drawing/2014/main" id="{C16D8A32-8FFB-44AD-8A70-45427F7A3246}"/>
                    </a:ext>
                  </a:extLst>
                </p14:cNvPr>
                <p14:cNvContentPartPr/>
                <p14:nvPr/>
              </p14:nvContentPartPr>
              <p14:xfrm>
                <a:off x="9352562" y="626020"/>
                <a:ext cx="141120" cy="91440"/>
              </p14:xfrm>
            </p:contentPart>
          </mc:Choice>
          <mc:Fallback xmlns="">
            <p:pic>
              <p:nvPicPr>
                <p:cNvPr id="57" name="Freihand 56">
                  <a:extLst>
                    <a:ext uri="{FF2B5EF4-FFF2-40B4-BE49-F238E27FC236}">
                      <a16:creationId xmlns:a16="http://schemas.microsoft.com/office/drawing/2014/main" id="{C16D8A32-8FFB-44AD-8A70-45427F7A3246}"/>
                    </a:ext>
                  </a:extLst>
                </p:cNvPr>
                <p:cNvPicPr/>
                <p:nvPr/>
              </p:nvPicPr>
              <p:blipFill>
                <a:blip r:embed="rId267"/>
                <a:stretch>
                  <a:fillRect/>
                </a:stretch>
              </p:blipFill>
              <p:spPr>
                <a:xfrm>
                  <a:off x="9348242" y="621700"/>
                  <a:ext cx="1497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58" name="Freihand 57">
                  <a:extLst>
                    <a:ext uri="{FF2B5EF4-FFF2-40B4-BE49-F238E27FC236}">
                      <a16:creationId xmlns:a16="http://schemas.microsoft.com/office/drawing/2014/main" id="{A1E9AA33-0708-4D6D-AC05-342F07DCD12D}"/>
                    </a:ext>
                  </a:extLst>
                </p14:cNvPr>
                <p14:cNvContentPartPr/>
                <p14:nvPr/>
              </p14:nvContentPartPr>
              <p14:xfrm>
                <a:off x="9517802" y="626740"/>
                <a:ext cx="112680" cy="69120"/>
              </p14:xfrm>
            </p:contentPart>
          </mc:Choice>
          <mc:Fallback xmlns="">
            <p:pic>
              <p:nvPicPr>
                <p:cNvPr id="58" name="Freihand 57">
                  <a:extLst>
                    <a:ext uri="{FF2B5EF4-FFF2-40B4-BE49-F238E27FC236}">
                      <a16:creationId xmlns:a16="http://schemas.microsoft.com/office/drawing/2014/main" id="{A1E9AA33-0708-4D6D-AC05-342F07DCD12D}"/>
                    </a:ext>
                  </a:extLst>
                </p:cNvPr>
                <p:cNvPicPr/>
                <p:nvPr/>
              </p:nvPicPr>
              <p:blipFill>
                <a:blip r:embed="rId269"/>
                <a:stretch>
                  <a:fillRect/>
                </a:stretch>
              </p:blipFill>
              <p:spPr>
                <a:xfrm>
                  <a:off x="9513482" y="622420"/>
                  <a:ext cx="1213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59" name="Freihand 58">
                  <a:extLst>
                    <a:ext uri="{FF2B5EF4-FFF2-40B4-BE49-F238E27FC236}">
                      <a16:creationId xmlns:a16="http://schemas.microsoft.com/office/drawing/2014/main" id="{FDFA42BA-4B6B-4A84-8B9C-22D35C83FF12}"/>
                    </a:ext>
                  </a:extLst>
                </p14:cNvPr>
                <p14:cNvContentPartPr/>
                <p14:nvPr/>
              </p14:nvContentPartPr>
              <p14:xfrm>
                <a:off x="9636962" y="574180"/>
                <a:ext cx="145440" cy="100440"/>
              </p14:xfrm>
            </p:contentPart>
          </mc:Choice>
          <mc:Fallback xmlns="">
            <p:pic>
              <p:nvPicPr>
                <p:cNvPr id="59" name="Freihand 58">
                  <a:extLst>
                    <a:ext uri="{FF2B5EF4-FFF2-40B4-BE49-F238E27FC236}">
                      <a16:creationId xmlns:a16="http://schemas.microsoft.com/office/drawing/2014/main" id="{FDFA42BA-4B6B-4A84-8B9C-22D35C83FF12}"/>
                    </a:ext>
                  </a:extLst>
                </p:cNvPr>
                <p:cNvPicPr/>
                <p:nvPr/>
              </p:nvPicPr>
              <p:blipFill>
                <a:blip r:embed="rId271"/>
                <a:stretch>
                  <a:fillRect/>
                </a:stretch>
              </p:blipFill>
              <p:spPr>
                <a:xfrm>
                  <a:off x="9632642" y="569860"/>
                  <a:ext cx="1540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60" name="Freihand 59">
                  <a:extLst>
                    <a:ext uri="{FF2B5EF4-FFF2-40B4-BE49-F238E27FC236}">
                      <a16:creationId xmlns:a16="http://schemas.microsoft.com/office/drawing/2014/main" id="{509015FD-E572-4911-A558-DE0BDBAE5F62}"/>
                    </a:ext>
                  </a:extLst>
                </p14:cNvPr>
                <p14:cNvContentPartPr/>
                <p14:nvPr/>
              </p14:nvContentPartPr>
              <p14:xfrm>
                <a:off x="9855482" y="594340"/>
                <a:ext cx="18000" cy="105480"/>
              </p14:xfrm>
            </p:contentPart>
          </mc:Choice>
          <mc:Fallback xmlns="">
            <p:pic>
              <p:nvPicPr>
                <p:cNvPr id="60" name="Freihand 59">
                  <a:extLst>
                    <a:ext uri="{FF2B5EF4-FFF2-40B4-BE49-F238E27FC236}">
                      <a16:creationId xmlns:a16="http://schemas.microsoft.com/office/drawing/2014/main" id="{509015FD-E572-4911-A558-DE0BDBAE5F62}"/>
                    </a:ext>
                  </a:extLst>
                </p:cNvPr>
                <p:cNvPicPr/>
                <p:nvPr/>
              </p:nvPicPr>
              <p:blipFill>
                <a:blip r:embed="rId273"/>
                <a:stretch>
                  <a:fillRect/>
                </a:stretch>
              </p:blipFill>
              <p:spPr>
                <a:xfrm>
                  <a:off x="9851162" y="590020"/>
                  <a:ext cx="26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61" name="Freihand 60">
                  <a:extLst>
                    <a:ext uri="{FF2B5EF4-FFF2-40B4-BE49-F238E27FC236}">
                      <a16:creationId xmlns:a16="http://schemas.microsoft.com/office/drawing/2014/main" id="{CD2D5B22-AFAF-4A7F-9114-B7052EF8FBB8}"/>
                    </a:ext>
                  </a:extLst>
                </p14:cNvPr>
                <p14:cNvContentPartPr/>
                <p14:nvPr/>
              </p14:nvContentPartPr>
              <p14:xfrm>
                <a:off x="9871322" y="547900"/>
                <a:ext cx="133200" cy="131400"/>
              </p14:xfrm>
            </p:contentPart>
          </mc:Choice>
          <mc:Fallback xmlns="">
            <p:pic>
              <p:nvPicPr>
                <p:cNvPr id="61" name="Freihand 60">
                  <a:extLst>
                    <a:ext uri="{FF2B5EF4-FFF2-40B4-BE49-F238E27FC236}">
                      <a16:creationId xmlns:a16="http://schemas.microsoft.com/office/drawing/2014/main" id="{CD2D5B22-AFAF-4A7F-9114-B7052EF8FBB8}"/>
                    </a:ext>
                  </a:extLst>
                </p:cNvPr>
                <p:cNvPicPr/>
                <p:nvPr/>
              </p:nvPicPr>
              <p:blipFill>
                <a:blip r:embed="rId275"/>
                <a:stretch>
                  <a:fillRect/>
                </a:stretch>
              </p:blipFill>
              <p:spPr>
                <a:xfrm>
                  <a:off x="9867002" y="543580"/>
                  <a:ext cx="1418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62" name="Freihand 61">
                  <a:extLst>
                    <a:ext uri="{FF2B5EF4-FFF2-40B4-BE49-F238E27FC236}">
                      <a16:creationId xmlns:a16="http://schemas.microsoft.com/office/drawing/2014/main" id="{49417ACC-7CB0-4F3A-9939-0A8EFAD33F0D}"/>
                    </a:ext>
                  </a:extLst>
                </p14:cNvPr>
                <p14:cNvContentPartPr/>
                <p14:nvPr/>
              </p14:nvContentPartPr>
              <p14:xfrm>
                <a:off x="9992642" y="545380"/>
                <a:ext cx="86400" cy="134280"/>
              </p14:xfrm>
            </p:contentPart>
          </mc:Choice>
          <mc:Fallback xmlns="">
            <p:pic>
              <p:nvPicPr>
                <p:cNvPr id="62" name="Freihand 61">
                  <a:extLst>
                    <a:ext uri="{FF2B5EF4-FFF2-40B4-BE49-F238E27FC236}">
                      <a16:creationId xmlns:a16="http://schemas.microsoft.com/office/drawing/2014/main" id="{49417ACC-7CB0-4F3A-9939-0A8EFAD33F0D}"/>
                    </a:ext>
                  </a:extLst>
                </p:cNvPr>
                <p:cNvPicPr/>
                <p:nvPr/>
              </p:nvPicPr>
              <p:blipFill>
                <a:blip r:embed="rId277"/>
                <a:stretch>
                  <a:fillRect/>
                </a:stretch>
              </p:blipFill>
              <p:spPr>
                <a:xfrm>
                  <a:off x="9988322" y="541060"/>
                  <a:ext cx="950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63" name="Freihand 62">
                  <a:extLst>
                    <a:ext uri="{FF2B5EF4-FFF2-40B4-BE49-F238E27FC236}">
                      <a16:creationId xmlns:a16="http://schemas.microsoft.com/office/drawing/2014/main" id="{DBA7868E-B3CE-4374-8892-7C9A09EABA84}"/>
                    </a:ext>
                  </a:extLst>
                </p14:cNvPr>
                <p14:cNvContentPartPr/>
                <p14:nvPr/>
              </p14:nvContentPartPr>
              <p14:xfrm>
                <a:off x="10161842" y="571660"/>
                <a:ext cx="270720" cy="80640"/>
              </p14:xfrm>
            </p:contentPart>
          </mc:Choice>
          <mc:Fallback xmlns="">
            <p:pic>
              <p:nvPicPr>
                <p:cNvPr id="63" name="Freihand 62">
                  <a:extLst>
                    <a:ext uri="{FF2B5EF4-FFF2-40B4-BE49-F238E27FC236}">
                      <a16:creationId xmlns:a16="http://schemas.microsoft.com/office/drawing/2014/main" id="{DBA7868E-B3CE-4374-8892-7C9A09EABA84}"/>
                    </a:ext>
                  </a:extLst>
                </p:cNvPr>
                <p:cNvPicPr/>
                <p:nvPr/>
              </p:nvPicPr>
              <p:blipFill>
                <a:blip r:embed="rId279"/>
                <a:stretch>
                  <a:fillRect/>
                </a:stretch>
              </p:blipFill>
              <p:spPr>
                <a:xfrm>
                  <a:off x="10157522" y="567340"/>
                  <a:ext cx="2793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64" name="Freihand 63">
                  <a:extLst>
                    <a:ext uri="{FF2B5EF4-FFF2-40B4-BE49-F238E27FC236}">
                      <a16:creationId xmlns:a16="http://schemas.microsoft.com/office/drawing/2014/main" id="{ABAEFEF1-00E0-44D4-A73B-29480B144AA7}"/>
                    </a:ext>
                  </a:extLst>
                </p14:cNvPr>
                <p14:cNvContentPartPr/>
                <p14:nvPr/>
              </p14:nvContentPartPr>
              <p14:xfrm>
                <a:off x="10474682" y="563020"/>
                <a:ext cx="162360" cy="61200"/>
              </p14:xfrm>
            </p:contentPart>
          </mc:Choice>
          <mc:Fallback xmlns="">
            <p:pic>
              <p:nvPicPr>
                <p:cNvPr id="64" name="Freihand 63">
                  <a:extLst>
                    <a:ext uri="{FF2B5EF4-FFF2-40B4-BE49-F238E27FC236}">
                      <a16:creationId xmlns:a16="http://schemas.microsoft.com/office/drawing/2014/main" id="{ABAEFEF1-00E0-44D4-A73B-29480B144AA7}"/>
                    </a:ext>
                  </a:extLst>
                </p:cNvPr>
                <p:cNvPicPr/>
                <p:nvPr/>
              </p:nvPicPr>
              <p:blipFill>
                <a:blip r:embed="rId281"/>
                <a:stretch>
                  <a:fillRect/>
                </a:stretch>
              </p:blipFill>
              <p:spPr>
                <a:xfrm>
                  <a:off x="10470362" y="558700"/>
                  <a:ext cx="1710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65" name="Freihand 64">
                  <a:extLst>
                    <a:ext uri="{FF2B5EF4-FFF2-40B4-BE49-F238E27FC236}">
                      <a16:creationId xmlns:a16="http://schemas.microsoft.com/office/drawing/2014/main" id="{EBE73239-71EA-4EB5-9A26-F36C66D82407}"/>
                    </a:ext>
                  </a:extLst>
                </p14:cNvPr>
                <p14:cNvContentPartPr/>
                <p14:nvPr/>
              </p14:nvContentPartPr>
              <p14:xfrm>
                <a:off x="10669802" y="555820"/>
                <a:ext cx="139320" cy="56880"/>
              </p14:xfrm>
            </p:contentPart>
          </mc:Choice>
          <mc:Fallback xmlns="">
            <p:pic>
              <p:nvPicPr>
                <p:cNvPr id="65" name="Freihand 64">
                  <a:extLst>
                    <a:ext uri="{FF2B5EF4-FFF2-40B4-BE49-F238E27FC236}">
                      <a16:creationId xmlns:a16="http://schemas.microsoft.com/office/drawing/2014/main" id="{EBE73239-71EA-4EB5-9A26-F36C66D82407}"/>
                    </a:ext>
                  </a:extLst>
                </p:cNvPr>
                <p:cNvPicPr/>
                <p:nvPr/>
              </p:nvPicPr>
              <p:blipFill>
                <a:blip r:embed="rId283"/>
                <a:stretch>
                  <a:fillRect/>
                </a:stretch>
              </p:blipFill>
              <p:spPr>
                <a:xfrm>
                  <a:off x="10665482" y="551500"/>
                  <a:ext cx="1479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66" name="Freihand 65">
                  <a:extLst>
                    <a:ext uri="{FF2B5EF4-FFF2-40B4-BE49-F238E27FC236}">
                      <a16:creationId xmlns:a16="http://schemas.microsoft.com/office/drawing/2014/main" id="{BCEC9587-34F8-4D68-ABAE-48F5709B6EC2}"/>
                    </a:ext>
                  </a:extLst>
                </p14:cNvPr>
                <p14:cNvContentPartPr/>
                <p14:nvPr/>
              </p14:nvContentPartPr>
              <p14:xfrm>
                <a:off x="10878242" y="496060"/>
                <a:ext cx="85680" cy="96840"/>
              </p14:xfrm>
            </p:contentPart>
          </mc:Choice>
          <mc:Fallback xmlns="">
            <p:pic>
              <p:nvPicPr>
                <p:cNvPr id="66" name="Freihand 65">
                  <a:extLst>
                    <a:ext uri="{FF2B5EF4-FFF2-40B4-BE49-F238E27FC236}">
                      <a16:creationId xmlns:a16="http://schemas.microsoft.com/office/drawing/2014/main" id="{BCEC9587-34F8-4D68-ABAE-48F5709B6EC2}"/>
                    </a:ext>
                  </a:extLst>
                </p:cNvPr>
                <p:cNvPicPr/>
                <p:nvPr/>
              </p:nvPicPr>
              <p:blipFill>
                <a:blip r:embed="rId285"/>
                <a:stretch>
                  <a:fillRect/>
                </a:stretch>
              </p:blipFill>
              <p:spPr>
                <a:xfrm>
                  <a:off x="10873922" y="491740"/>
                  <a:ext cx="943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67" name="Freihand 66">
                  <a:extLst>
                    <a:ext uri="{FF2B5EF4-FFF2-40B4-BE49-F238E27FC236}">
                      <a16:creationId xmlns:a16="http://schemas.microsoft.com/office/drawing/2014/main" id="{5EA3BED6-AF22-479A-9973-1EA46C6BAD9C}"/>
                    </a:ext>
                  </a:extLst>
                </p14:cNvPr>
                <p14:cNvContentPartPr/>
                <p14:nvPr/>
              </p14:nvContentPartPr>
              <p14:xfrm>
                <a:off x="11011442" y="542860"/>
                <a:ext cx="69480" cy="52920"/>
              </p14:xfrm>
            </p:contentPart>
          </mc:Choice>
          <mc:Fallback xmlns="">
            <p:pic>
              <p:nvPicPr>
                <p:cNvPr id="67" name="Freihand 66">
                  <a:extLst>
                    <a:ext uri="{FF2B5EF4-FFF2-40B4-BE49-F238E27FC236}">
                      <a16:creationId xmlns:a16="http://schemas.microsoft.com/office/drawing/2014/main" id="{5EA3BED6-AF22-479A-9973-1EA46C6BAD9C}"/>
                    </a:ext>
                  </a:extLst>
                </p:cNvPr>
                <p:cNvPicPr/>
                <p:nvPr/>
              </p:nvPicPr>
              <p:blipFill>
                <a:blip r:embed="rId287"/>
                <a:stretch>
                  <a:fillRect/>
                </a:stretch>
              </p:blipFill>
              <p:spPr>
                <a:xfrm>
                  <a:off x="11007122" y="538540"/>
                  <a:ext cx="781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68" name="Freihand 67">
                  <a:extLst>
                    <a:ext uri="{FF2B5EF4-FFF2-40B4-BE49-F238E27FC236}">
                      <a16:creationId xmlns:a16="http://schemas.microsoft.com/office/drawing/2014/main" id="{C110DF69-E2A8-4148-BC21-33BD195A3E9F}"/>
                    </a:ext>
                  </a:extLst>
                </p14:cNvPr>
                <p14:cNvContentPartPr/>
                <p14:nvPr/>
              </p14:nvContentPartPr>
              <p14:xfrm>
                <a:off x="11113682" y="527380"/>
                <a:ext cx="91440" cy="59040"/>
              </p14:xfrm>
            </p:contentPart>
          </mc:Choice>
          <mc:Fallback xmlns="">
            <p:pic>
              <p:nvPicPr>
                <p:cNvPr id="68" name="Freihand 67">
                  <a:extLst>
                    <a:ext uri="{FF2B5EF4-FFF2-40B4-BE49-F238E27FC236}">
                      <a16:creationId xmlns:a16="http://schemas.microsoft.com/office/drawing/2014/main" id="{C110DF69-E2A8-4148-BC21-33BD195A3E9F}"/>
                    </a:ext>
                  </a:extLst>
                </p:cNvPr>
                <p:cNvPicPr/>
                <p:nvPr/>
              </p:nvPicPr>
              <p:blipFill>
                <a:blip r:embed="rId289"/>
                <a:stretch>
                  <a:fillRect/>
                </a:stretch>
              </p:blipFill>
              <p:spPr>
                <a:xfrm>
                  <a:off x="11109362" y="523060"/>
                  <a:ext cx="1000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69" name="Freihand 68">
                  <a:extLst>
                    <a:ext uri="{FF2B5EF4-FFF2-40B4-BE49-F238E27FC236}">
                      <a16:creationId xmlns:a16="http://schemas.microsoft.com/office/drawing/2014/main" id="{CBEFD41E-BF55-4378-ADFD-98AC76A771AF}"/>
                    </a:ext>
                  </a:extLst>
                </p14:cNvPr>
                <p14:cNvContentPartPr/>
                <p14:nvPr/>
              </p14:nvContentPartPr>
              <p14:xfrm>
                <a:off x="11232122" y="528100"/>
                <a:ext cx="63720" cy="69480"/>
              </p14:xfrm>
            </p:contentPart>
          </mc:Choice>
          <mc:Fallback xmlns="">
            <p:pic>
              <p:nvPicPr>
                <p:cNvPr id="69" name="Freihand 68">
                  <a:extLst>
                    <a:ext uri="{FF2B5EF4-FFF2-40B4-BE49-F238E27FC236}">
                      <a16:creationId xmlns:a16="http://schemas.microsoft.com/office/drawing/2014/main" id="{CBEFD41E-BF55-4378-ADFD-98AC76A771AF}"/>
                    </a:ext>
                  </a:extLst>
                </p:cNvPr>
                <p:cNvPicPr/>
                <p:nvPr/>
              </p:nvPicPr>
              <p:blipFill>
                <a:blip r:embed="rId291"/>
                <a:stretch>
                  <a:fillRect/>
                </a:stretch>
              </p:blipFill>
              <p:spPr>
                <a:xfrm>
                  <a:off x="11227802" y="523780"/>
                  <a:ext cx="723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71" name="Freihand 70">
                  <a:extLst>
                    <a:ext uri="{FF2B5EF4-FFF2-40B4-BE49-F238E27FC236}">
                      <a16:creationId xmlns:a16="http://schemas.microsoft.com/office/drawing/2014/main" id="{D1677628-16D2-4838-B49D-E16AB0DC19FB}"/>
                    </a:ext>
                  </a:extLst>
                </p14:cNvPr>
                <p14:cNvContentPartPr/>
                <p14:nvPr/>
              </p14:nvContentPartPr>
              <p14:xfrm>
                <a:off x="11345522" y="514780"/>
                <a:ext cx="181800" cy="57240"/>
              </p14:xfrm>
            </p:contentPart>
          </mc:Choice>
          <mc:Fallback xmlns="">
            <p:pic>
              <p:nvPicPr>
                <p:cNvPr id="71" name="Freihand 70">
                  <a:extLst>
                    <a:ext uri="{FF2B5EF4-FFF2-40B4-BE49-F238E27FC236}">
                      <a16:creationId xmlns:a16="http://schemas.microsoft.com/office/drawing/2014/main" id="{D1677628-16D2-4838-B49D-E16AB0DC19FB}"/>
                    </a:ext>
                  </a:extLst>
                </p:cNvPr>
                <p:cNvPicPr/>
                <p:nvPr/>
              </p:nvPicPr>
              <p:blipFill>
                <a:blip r:embed="rId293"/>
                <a:stretch>
                  <a:fillRect/>
                </a:stretch>
              </p:blipFill>
              <p:spPr>
                <a:xfrm>
                  <a:off x="11341202" y="510460"/>
                  <a:ext cx="1904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73" name="Freihand 72">
                  <a:extLst>
                    <a:ext uri="{FF2B5EF4-FFF2-40B4-BE49-F238E27FC236}">
                      <a16:creationId xmlns:a16="http://schemas.microsoft.com/office/drawing/2014/main" id="{90C50CF0-8385-4B70-ADCE-093C90063FB1}"/>
                    </a:ext>
                  </a:extLst>
                </p14:cNvPr>
                <p14:cNvContentPartPr/>
                <p14:nvPr/>
              </p14:nvContentPartPr>
              <p14:xfrm>
                <a:off x="9235562" y="786220"/>
                <a:ext cx="99000" cy="56520"/>
              </p14:xfrm>
            </p:contentPart>
          </mc:Choice>
          <mc:Fallback xmlns="">
            <p:pic>
              <p:nvPicPr>
                <p:cNvPr id="73" name="Freihand 72">
                  <a:extLst>
                    <a:ext uri="{FF2B5EF4-FFF2-40B4-BE49-F238E27FC236}">
                      <a16:creationId xmlns:a16="http://schemas.microsoft.com/office/drawing/2014/main" id="{90C50CF0-8385-4B70-ADCE-093C90063FB1}"/>
                    </a:ext>
                  </a:extLst>
                </p:cNvPr>
                <p:cNvPicPr/>
                <p:nvPr/>
              </p:nvPicPr>
              <p:blipFill>
                <a:blip r:embed="rId295"/>
                <a:stretch>
                  <a:fillRect/>
                </a:stretch>
              </p:blipFill>
              <p:spPr>
                <a:xfrm>
                  <a:off x="9231242" y="781900"/>
                  <a:ext cx="1076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74" name="Freihand 73">
                  <a:extLst>
                    <a:ext uri="{FF2B5EF4-FFF2-40B4-BE49-F238E27FC236}">
                      <a16:creationId xmlns:a16="http://schemas.microsoft.com/office/drawing/2014/main" id="{63E51ECA-7BFB-45F2-BCD5-E2EDF954E5FF}"/>
                    </a:ext>
                  </a:extLst>
                </p14:cNvPr>
                <p14:cNvContentPartPr/>
                <p14:nvPr/>
              </p14:nvContentPartPr>
              <p14:xfrm>
                <a:off x="11574122" y="444220"/>
                <a:ext cx="73800" cy="60480"/>
              </p14:xfrm>
            </p:contentPart>
          </mc:Choice>
          <mc:Fallback xmlns="">
            <p:pic>
              <p:nvPicPr>
                <p:cNvPr id="74" name="Freihand 73">
                  <a:extLst>
                    <a:ext uri="{FF2B5EF4-FFF2-40B4-BE49-F238E27FC236}">
                      <a16:creationId xmlns:a16="http://schemas.microsoft.com/office/drawing/2014/main" id="{63E51ECA-7BFB-45F2-BCD5-E2EDF954E5FF}"/>
                    </a:ext>
                  </a:extLst>
                </p:cNvPr>
                <p:cNvPicPr/>
                <p:nvPr/>
              </p:nvPicPr>
              <p:blipFill>
                <a:blip r:embed="rId297"/>
                <a:stretch>
                  <a:fillRect/>
                </a:stretch>
              </p:blipFill>
              <p:spPr>
                <a:xfrm>
                  <a:off x="11569802" y="439900"/>
                  <a:ext cx="824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76" name="Freihand 75">
                  <a:extLst>
                    <a:ext uri="{FF2B5EF4-FFF2-40B4-BE49-F238E27FC236}">
                      <a16:creationId xmlns:a16="http://schemas.microsoft.com/office/drawing/2014/main" id="{7503CE01-5FE6-433E-ABBA-2724234723D9}"/>
                    </a:ext>
                  </a:extLst>
                </p14:cNvPr>
                <p14:cNvContentPartPr/>
                <p14:nvPr/>
              </p14:nvContentPartPr>
              <p14:xfrm>
                <a:off x="9319442" y="917620"/>
                <a:ext cx="366120" cy="99720"/>
              </p14:xfrm>
            </p:contentPart>
          </mc:Choice>
          <mc:Fallback xmlns="">
            <p:pic>
              <p:nvPicPr>
                <p:cNvPr id="76" name="Freihand 75">
                  <a:extLst>
                    <a:ext uri="{FF2B5EF4-FFF2-40B4-BE49-F238E27FC236}">
                      <a16:creationId xmlns:a16="http://schemas.microsoft.com/office/drawing/2014/main" id="{7503CE01-5FE6-433E-ABBA-2724234723D9}"/>
                    </a:ext>
                  </a:extLst>
                </p:cNvPr>
                <p:cNvPicPr/>
                <p:nvPr/>
              </p:nvPicPr>
              <p:blipFill>
                <a:blip r:embed="rId299"/>
                <a:stretch>
                  <a:fillRect/>
                </a:stretch>
              </p:blipFill>
              <p:spPr>
                <a:xfrm>
                  <a:off x="9315122" y="913300"/>
                  <a:ext cx="3747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77" name="Freihand 76">
                  <a:extLst>
                    <a:ext uri="{FF2B5EF4-FFF2-40B4-BE49-F238E27FC236}">
                      <a16:creationId xmlns:a16="http://schemas.microsoft.com/office/drawing/2014/main" id="{765B7AF4-0D15-4BC4-9599-64DC0D58A667}"/>
                    </a:ext>
                  </a:extLst>
                </p14:cNvPr>
                <p14:cNvContentPartPr/>
                <p14:nvPr/>
              </p14:nvContentPartPr>
              <p14:xfrm>
                <a:off x="9617522" y="844540"/>
                <a:ext cx="7920" cy="15840"/>
              </p14:xfrm>
            </p:contentPart>
          </mc:Choice>
          <mc:Fallback xmlns="">
            <p:pic>
              <p:nvPicPr>
                <p:cNvPr id="77" name="Freihand 76">
                  <a:extLst>
                    <a:ext uri="{FF2B5EF4-FFF2-40B4-BE49-F238E27FC236}">
                      <a16:creationId xmlns:a16="http://schemas.microsoft.com/office/drawing/2014/main" id="{765B7AF4-0D15-4BC4-9599-64DC0D58A667}"/>
                    </a:ext>
                  </a:extLst>
                </p:cNvPr>
                <p:cNvPicPr/>
                <p:nvPr/>
              </p:nvPicPr>
              <p:blipFill>
                <a:blip r:embed="rId301"/>
                <a:stretch>
                  <a:fillRect/>
                </a:stretch>
              </p:blipFill>
              <p:spPr>
                <a:xfrm>
                  <a:off x="9613202" y="840220"/>
                  <a:ext cx="165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79" name="Freihand 78">
                  <a:extLst>
                    <a:ext uri="{FF2B5EF4-FFF2-40B4-BE49-F238E27FC236}">
                      <a16:creationId xmlns:a16="http://schemas.microsoft.com/office/drawing/2014/main" id="{EB89E375-2F7D-49DF-8FED-5783F770DD16}"/>
                    </a:ext>
                  </a:extLst>
                </p14:cNvPr>
                <p14:cNvContentPartPr/>
                <p14:nvPr/>
              </p14:nvContentPartPr>
              <p14:xfrm>
                <a:off x="9701402" y="871180"/>
                <a:ext cx="146880" cy="108720"/>
              </p14:xfrm>
            </p:contentPart>
          </mc:Choice>
          <mc:Fallback xmlns="">
            <p:pic>
              <p:nvPicPr>
                <p:cNvPr id="79" name="Freihand 78">
                  <a:extLst>
                    <a:ext uri="{FF2B5EF4-FFF2-40B4-BE49-F238E27FC236}">
                      <a16:creationId xmlns:a16="http://schemas.microsoft.com/office/drawing/2014/main" id="{EB89E375-2F7D-49DF-8FED-5783F770DD16}"/>
                    </a:ext>
                  </a:extLst>
                </p:cNvPr>
                <p:cNvPicPr/>
                <p:nvPr/>
              </p:nvPicPr>
              <p:blipFill>
                <a:blip r:embed="rId303"/>
                <a:stretch>
                  <a:fillRect/>
                </a:stretch>
              </p:blipFill>
              <p:spPr>
                <a:xfrm>
                  <a:off x="9697082" y="866860"/>
                  <a:ext cx="1555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80" name="Freihand 79">
                  <a:extLst>
                    <a:ext uri="{FF2B5EF4-FFF2-40B4-BE49-F238E27FC236}">
                      <a16:creationId xmlns:a16="http://schemas.microsoft.com/office/drawing/2014/main" id="{1295593D-DB32-4D61-B08E-82D8EB5C1F8E}"/>
                    </a:ext>
                  </a:extLst>
                </p14:cNvPr>
                <p14:cNvContentPartPr/>
                <p14:nvPr/>
              </p14:nvContentPartPr>
              <p14:xfrm>
                <a:off x="9948722" y="911500"/>
                <a:ext cx="70920" cy="78120"/>
              </p14:xfrm>
            </p:contentPart>
          </mc:Choice>
          <mc:Fallback xmlns="">
            <p:pic>
              <p:nvPicPr>
                <p:cNvPr id="80" name="Freihand 79">
                  <a:extLst>
                    <a:ext uri="{FF2B5EF4-FFF2-40B4-BE49-F238E27FC236}">
                      <a16:creationId xmlns:a16="http://schemas.microsoft.com/office/drawing/2014/main" id="{1295593D-DB32-4D61-B08E-82D8EB5C1F8E}"/>
                    </a:ext>
                  </a:extLst>
                </p:cNvPr>
                <p:cNvPicPr/>
                <p:nvPr/>
              </p:nvPicPr>
              <p:blipFill>
                <a:blip r:embed="rId305"/>
                <a:stretch>
                  <a:fillRect/>
                </a:stretch>
              </p:blipFill>
              <p:spPr>
                <a:xfrm>
                  <a:off x="9944402" y="907180"/>
                  <a:ext cx="795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81" name="Freihand 80">
                  <a:extLst>
                    <a:ext uri="{FF2B5EF4-FFF2-40B4-BE49-F238E27FC236}">
                      <a16:creationId xmlns:a16="http://schemas.microsoft.com/office/drawing/2014/main" id="{AADAF808-F07E-405D-9BDD-48148BAB100C}"/>
                    </a:ext>
                  </a:extLst>
                </p14:cNvPr>
                <p14:cNvContentPartPr/>
                <p14:nvPr/>
              </p14:nvContentPartPr>
              <p14:xfrm>
                <a:off x="10054922" y="900700"/>
                <a:ext cx="60480" cy="75600"/>
              </p14:xfrm>
            </p:contentPart>
          </mc:Choice>
          <mc:Fallback xmlns="">
            <p:pic>
              <p:nvPicPr>
                <p:cNvPr id="81" name="Freihand 80">
                  <a:extLst>
                    <a:ext uri="{FF2B5EF4-FFF2-40B4-BE49-F238E27FC236}">
                      <a16:creationId xmlns:a16="http://schemas.microsoft.com/office/drawing/2014/main" id="{AADAF808-F07E-405D-9BDD-48148BAB100C}"/>
                    </a:ext>
                  </a:extLst>
                </p:cNvPr>
                <p:cNvPicPr/>
                <p:nvPr/>
              </p:nvPicPr>
              <p:blipFill>
                <a:blip r:embed="rId307"/>
                <a:stretch>
                  <a:fillRect/>
                </a:stretch>
              </p:blipFill>
              <p:spPr>
                <a:xfrm>
                  <a:off x="10050602" y="896380"/>
                  <a:ext cx="691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82" name="Freihand 81">
                  <a:extLst>
                    <a:ext uri="{FF2B5EF4-FFF2-40B4-BE49-F238E27FC236}">
                      <a16:creationId xmlns:a16="http://schemas.microsoft.com/office/drawing/2014/main" id="{4F5F158A-AEBD-49E6-8548-9B5A7527D7CE}"/>
                    </a:ext>
                  </a:extLst>
                </p14:cNvPr>
                <p14:cNvContentPartPr/>
                <p14:nvPr/>
              </p14:nvContentPartPr>
              <p14:xfrm>
                <a:off x="10253642" y="890260"/>
                <a:ext cx="401400" cy="83520"/>
              </p14:xfrm>
            </p:contentPart>
          </mc:Choice>
          <mc:Fallback xmlns="">
            <p:pic>
              <p:nvPicPr>
                <p:cNvPr id="82" name="Freihand 81">
                  <a:extLst>
                    <a:ext uri="{FF2B5EF4-FFF2-40B4-BE49-F238E27FC236}">
                      <a16:creationId xmlns:a16="http://schemas.microsoft.com/office/drawing/2014/main" id="{4F5F158A-AEBD-49E6-8548-9B5A7527D7CE}"/>
                    </a:ext>
                  </a:extLst>
                </p:cNvPr>
                <p:cNvPicPr/>
                <p:nvPr/>
              </p:nvPicPr>
              <p:blipFill>
                <a:blip r:embed="rId309"/>
                <a:stretch>
                  <a:fillRect/>
                </a:stretch>
              </p:blipFill>
              <p:spPr>
                <a:xfrm>
                  <a:off x="10249322" y="885940"/>
                  <a:ext cx="410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83" name="Freihand 82">
                  <a:extLst>
                    <a:ext uri="{FF2B5EF4-FFF2-40B4-BE49-F238E27FC236}">
                      <a16:creationId xmlns:a16="http://schemas.microsoft.com/office/drawing/2014/main" id="{A0EF3075-D78F-4688-9759-AACEE5640C2A}"/>
                    </a:ext>
                  </a:extLst>
                </p14:cNvPr>
                <p14:cNvContentPartPr/>
                <p14:nvPr/>
              </p14:nvContentPartPr>
              <p14:xfrm>
                <a:off x="9367322" y="1129300"/>
                <a:ext cx="158040" cy="168120"/>
              </p14:xfrm>
            </p:contentPart>
          </mc:Choice>
          <mc:Fallback xmlns="">
            <p:pic>
              <p:nvPicPr>
                <p:cNvPr id="83" name="Freihand 82">
                  <a:extLst>
                    <a:ext uri="{FF2B5EF4-FFF2-40B4-BE49-F238E27FC236}">
                      <a16:creationId xmlns:a16="http://schemas.microsoft.com/office/drawing/2014/main" id="{A0EF3075-D78F-4688-9759-AACEE5640C2A}"/>
                    </a:ext>
                  </a:extLst>
                </p:cNvPr>
                <p:cNvPicPr/>
                <p:nvPr/>
              </p:nvPicPr>
              <p:blipFill>
                <a:blip r:embed="rId311"/>
                <a:stretch>
                  <a:fillRect/>
                </a:stretch>
              </p:blipFill>
              <p:spPr>
                <a:xfrm>
                  <a:off x="9363002" y="1124980"/>
                  <a:ext cx="1666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84" name="Freihand 83">
                  <a:extLst>
                    <a:ext uri="{FF2B5EF4-FFF2-40B4-BE49-F238E27FC236}">
                      <a16:creationId xmlns:a16="http://schemas.microsoft.com/office/drawing/2014/main" id="{34E878CB-F379-4A75-AE2D-6D69EB49EDC3}"/>
                    </a:ext>
                  </a:extLst>
                </p14:cNvPr>
                <p14:cNvContentPartPr/>
                <p14:nvPr/>
              </p14:nvContentPartPr>
              <p14:xfrm>
                <a:off x="9568202" y="1126780"/>
                <a:ext cx="33120" cy="149040"/>
              </p14:xfrm>
            </p:contentPart>
          </mc:Choice>
          <mc:Fallback xmlns="">
            <p:pic>
              <p:nvPicPr>
                <p:cNvPr id="84" name="Freihand 83">
                  <a:extLst>
                    <a:ext uri="{FF2B5EF4-FFF2-40B4-BE49-F238E27FC236}">
                      <a16:creationId xmlns:a16="http://schemas.microsoft.com/office/drawing/2014/main" id="{34E878CB-F379-4A75-AE2D-6D69EB49EDC3}"/>
                    </a:ext>
                  </a:extLst>
                </p:cNvPr>
                <p:cNvPicPr/>
                <p:nvPr/>
              </p:nvPicPr>
              <p:blipFill>
                <a:blip r:embed="rId313"/>
                <a:stretch>
                  <a:fillRect/>
                </a:stretch>
              </p:blipFill>
              <p:spPr>
                <a:xfrm>
                  <a:off x="9563882" y="1122460"/>
                  <a:ext cx="417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85" name="Freihand 84">
                  <a:extLst>
                    <a:ext uri="{FF2B5EF4-FFF2-40B4-BE49-F238E27FC236}">
                      <a16:creationId xmlns:a16="http://schemas.microsoft.com/office/drawing/2014/main" id="{497846AA-8483-40F9-8BB6-4CCC96EAD223}"/>
                    </a:ext>
                  </a:extLst>
                </p14:cNvPr>
                <p14:cNvContentPartPr/>
                <p14:nvPr/>
              </p14:nvContentPartPr>
              <p14:xfrm>
                <a:off x="9619322" y="1186180"/>
                <a:ext cx="164880" cy="85680"/>
              </p14:xfrm>
            </p:contentPart>
          </mc:Choice>
          <mc:Fallback xmlns="">
            <p:pic>
              <p:nvPicPr>
                <p:cNvPr id="85" name="Freihand 84">
                  <a:extLst>
                    <a:ext uri="{FF2B5EF4-FFF2-40B4-BE49-F238E27FC236}">
                      <a16:creationId xmlns:a16="http://schemas.microsoft.com/office/drawing/2014/main" id="{497846AA-8483-40F9-8BB6-4CCC96EAD223}"/>
                    </a:ext>
                  </a:extLst>
                </p:cNvPr>
                <p:cNvPicPr/>
                <p:nvPr/>
              </p:nvPicPr>
              <p:blipFill>
                <a:blip r:embed="rId315"/>
                <a:stretch>
                  <a:fillRect/>
                </a:stretch>
              </p:blipFill>
              <p:spPr>
                <a:xfrm>
                  <a:off x="9615002" y="1181860"/>
                  <a:ext cx="1735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86" name="Freihand 85">
                  <a:extLst>
                    <a:ext uri="{FF2B5EF4-FFF2-40B4-BE49-F238E27FC236}">
                      <a16:creationId xmlns:a16="http://schemas.microsoft.com/office/drawing/2014/main" id="{9019CF9B-2B37-4827-8308-D8AF53E738F3}"/>
                    </a:ext>
                  </a:extLst>
                </p14:cNvPr>
                <p14:cNvContentPartPr/>
                <p14:nvPr/>
              </p14:nvContentPartPr>
              <p14:xfrm>
                <a:off x="9780242" y="1140460"/>
                <a:ext cx="20520" cy="40320"/>
              </p14:xfrm>
            </p:contentPart>
          </mc:Choice>
          <mc:Fallback xmlns="">
            <p:pic>
              <p:nvPicPr>
                <p:cNvPr id="86" name="Freihand 85">
                  <a:extLst>
                    <a:ext uri="{FF2B5EF4-FFF2-40B4-BE49-F238E27FC236}">
                      <a16:creationId xmlns:a16="http://schemas.microsoft.com/office/drawing/2014/main" id="{9019CF9B-2B37-4827-8308-D8AF53E738F3}"/>
                    </a:ext>
                  </a:extLst>
                </p:cNvPr>
                <p:cNvPicPr/>
                <p:nvPr/>
              </p:nvPicPr>
              <p:blipFill>
                <a:blip r:embed="rId317"/>
                <a:stretch>
                  <a:fillRect/>
                </a:stretch>
              </p:blipFill>
              <p:spPr>
                <a:xfrm>
                  <a:off x="9775922" y="1136140"/>
                  <a:ext cx="291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87" name="Freihand 86">
                  <a:extLst>
                    <a:ext uri="{FF2B5EF4-FFF2-40B4-BE49-F238E27FC236}">
                      <a16:creationId xmlns:a16="http://schemas.microsoft.com/office/drawing/2014/main" id="{C03703E8-38FD-4258-94A9-D897BFBAA811}"/>
                    </a:ext>
                  </a:extLst>
                </p14:cNvPr>
                <p14:cNvContentPartPr/>
                <p14:nvPr/>
              </p14:nvContentPartPr>
              <p14:xfrm>
                <a:off x="9846122" y="1100500"/>
                <a:ext cx="102960" cy="170280"/>
              </p14:xfrm>
            </p:contentPart>
          </mc:Choice>
          <mc:Fallback xmlns="">
            <p:pic>
              <p:nvPicPr>
                <p:cNvPr id="87" name="Freihand 86">
                  <a:extLst>
                    <a:ext uri="{FF2B5EF4-FFF2-40B4-BE49-F238E27FC236}">
                      <a16:creationId xmlns:a16="http://schemas.microsoft.com/office/drawing/2014/main" id="{C03703E8-38FD-4258-94A9-D897BFBAA811}"/>
                    </a:ext>
                  </a:extLst>
                </p:cNvPr>
                <p:cNvPicPr/>
                <p:nvPr/>
              </p:nvPicPr>
              <p:blipFill>
                <a:blip r:embed="rId319"/>
                <a:stretch>
                  <a:fillRect/>
                </a:stretch>
              </p:blipFill>
              <p:spPr>
                <a:xfrm>
                  <a:off x="9841802" y="1096180"/>
                  <a:ext cx="1116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88" name="Freihand 87">
                  <a:extLst>
                    <a:ext uri="{FF2B5EF4-FFF2-40B4-BE49-F238E27FC236}">
                      <a16:creationId xmlns:a16="http://schemas.microsoft.com/office/drawing/2014/main" id="{542E10A6-A936-47F3-9F8C-89A5DFBA594E}"/>
                    </a:ext>
                  </a:extLst>
                </p14:cNvPr>
                <p14:cNvContentPartPr/>
                <p14:nvPr/>
              </p14:nvContentPartPr>
              <p14:xfrm>
                <a:off x="10012082" y="1163140"/>
                <a:ext cx="249840" cy="104400"/>
              </p14:xfrm>
            </p:contentPart>
          </mc:Choice>
          <mc:Fallback xmlns="">
            <p:pic>
              <p:nvPicPr>
                <p:cNvPr id="88" name="Freihand 87">
                  <a:extLst>
                    <a:ext uri="{FF2B5EF4-FFF2-40B4-BE49-F238E27FC236}">
                      <a16:creationId xmlns:a16="http://schemas.microsoft.com/office/drawing/2014/main" id="{542E10A6-A936-47F3-9F8C-89A5DFBA594E}"/>
                    </a:ext>
                  </a:extLst>
                </p:cNvPr>
                <p:cNvPicPr/>
                <p:nvPr/>
              </p:nvPicPr>
              <p:blipFill>
                <a:blip r:embed="rId321"/>
                <a:stretch>
                  <a:fillRect/>
                </a:stretch>
              </p:blipFill>
              <p:spPr>
                <a:xfrm>
                  <a:off x="10007762" y="1158820"/>
                  <a:ext cx="2584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89" name="Freihand 88">
                  <a:extLst>
                    <a:ext uri="{FF2B5EF4-FFF2-40B4-BE49-F238E27FC236}">
                      <a16:creationId xmlns:a16="http://schemas.microsoft.com/office/drawing/2014/main" id="{B59191CE-0C70-4954-BEE9-3A620CBCA6E7}"/>
                    </a:ext>
                  </a:extLst>
                </p14:cNvPr>
                <p14:cNvContentPartPr/>
                <p14:nvPr/>
              </p14:nvContentPartPr>
              <p14:xfrm>
                <a:off x="10277402" y="1075300"/>
                <a:ext cx="212400" cy="182520"/>
              </p14:xfrm>
            </p:contentPart>
          </mc:Choice>
          <mc:Fallback xmlns="">
            <p:pic>
              <p:nvPicPr>
                <p:cNvPr id="89" name="Freihand 88">
                  <a:extLst>
                    <a:ext uri="{FF2B5EF4-FFF2-40B4-BE49-F238E27FC236}">
                      <a16:creationId xmlns:a16="http://schemas.microsoft.com/office/drawing/2014/main" id="{B59191CE-0C70-4954-BEE9-3A620CBCA6E7}"/>
                    </a:ext>
                  </a:extLst>
                </p:cNvPr>
                <p:cNvPicPr/>
                <p:nvPr/>
              </p:nvPicPr>
              <p:blipFill>
                <a:blip r:embed="rId323"/>
                <a:stretch>
                  <a:fillRect/>
                </a:stretch>
              </p:blipFill>
              <p:spPr>
                <a:xfrm>
                  <a:off x="10273082" y="1070980"/>
                  <a:ext cx="2210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90" name="Freihand 89">
                  <a:extLst>
                    <a:ext uri="{FF2B5EF4-FFF2-40B4-BE49-F238E27FC236}">
                      <a16:creationId xmlns:a16="http://schemas.microsoft.com/office/drawing/2014/main" id="{040DAF3D-A289-4906-9753-A19D72E2E9F0}"/>
                    </a:ext>
                  </a:extLst>
                </p14:cNvPr>
                <p14:cNvContentPartPr/>
                <p14:nvPr/>
              </p14:nvContentPartPr>
              <p14:xfrm>
                <a:off x="10464242" y="1061980"/>
                <a:ext cx="23760" cy="3600"/>
              </p14:xfrm>
            </p:contentPart>
          </mc:Choice>
          <mc:Fallback xmlns="">
            <p:pic>
              <p:nvPicPr>
                <p:cNvPr id="90" name="Freihand 89">
                  <a:extLst>
                    <a:ext uri="{FF2B5EF4-FFF2-40B4-BE49-F238E27FC236}">
                      <a16:creationId xmlns:a16="http://schemas.microsoft.com/office/drawing/2014/main" id="{040DAF3D-A289-4906-9753-A19D72E2E9F0}"/>
                    </a:ext>
                  </a:extLst>
                </p:cNvPr>
                <p:cNvPicPr/>
                <p:nvPr/>
              </p:nvPicPr>
              <p:blipFill>
                <a:blip r:embed="rId325"/>
                <a:stretch>
                  <a:fillRect/>
                </a:stretch>
              </p:blipFill>
              <p:spPr>
                <a:xfrm>
                  <a:off x="10459922" y="1057660"/>
                  <a:ext cx="32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91" name="Freihand 90">
                  <a:extLst>
                    <a:ext uri="{FF2B5EF4-FFF2-40B4-BE49-F238E27FC236}">
                      <a16:creationId xmlns:a16="http://schemas.microsoft.com/office/drawing/2014/main" id="{939915D1-DC74-4B9D-884F-D98A57A998CF}"/>
                    </a:ext>
                  </a:extLst>
                </p14:cNvPr>
                <p14:cNvContentPartPr/>
                <p14:nvPr/>
              </p14:nvContentPartPr>
              <p14:xfrm>
                <a:off x="10518962" y="1041820"/>
                <a:ext cx="298440" cy="308520"/>
              </p14:xfrm>
            </p:contentPart>
          </mc:Choice>
          <mc:Fallback xmlns="">
            <p:pic>
              <p:nvPicPr>
                <p:cNvPr id="91" name="Freihand 90">
                  <a:extLst>
                    <a:ext uri="{FF2B5EF4-FFF2-40B4-BE49-F238E27FC236}">
                      <a16:creationId xmlns:a16="http://schemas.microsoft.com/office/drawing/2014/main" id="{939915D1-DC74-4B9D-884F-D98A57A998CF}"/>
                    </a:ext>
                  </a:extLst>
                </p:cNvPr>
                <p:cNvPicPr/>
                <p:nvPr/>
              </p:nvPicPr>
              <p:blipFill>
                <a:blip r:embed="rId327"/>
                <a:stretch>
                  <a:fillRect/>
                </a:stretch>
              </p:blipFill>
              <p:spPr>
                <a:xfrm>
                  <a:off x="10514642" y="1037500"/>
                  <a:ext cx="30708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92" name="Freihand 91">
                  <a:extLst>
                    <a:ext uri="{FF2B5EF4-FFF2-40B4-BE49-F238E27FC236}">
                      <a16:creationId xmlns:a16="http://schemas.microsoft.com/office/drawing/2014/main" id="{342B44EB-77DC-49E9-9115-9697FA98AA93}"/>
                    </a:ext>
                  </a:extLst>
                </p14:cNvPr>
                <p14:cNvContentPartPr/>
                <p14:nvPr/>
              </p14:nvContentPartPr>
              <p14:xfrm>
                <a:off x="10923602" y="1016980"/>
                <a:ext cx="135720" cy="162000"/>
              </p14:xfrm>
            </p:contentPart>
          </mc:Choice>
          <mc:Fallback xmlns="">
            <p:pic>
              <p:nvPicPr>
                <p:cNvPr id="92" name="Freihand 91">
                  <a:extLst>
                    <a:ext uri="{FF2B5EF4-FFF2-40B4-BE49-F238E27FC236}">
                      <a16:creationId xmlns:a16="http://schemas.microsoft.com/office/drawing/2014/main" id="{342B44EB-77DC-49E9-9115-9697FA98AA93}"/>
                    </a:ext>
                  </a:extLst>
                </p:cNvPr>
                <p:cNvPicPr/>
                <p:nvPr/>
              </p:nvPicPr>
              <p:blipFill>
                <a:blip r:embed="rId329"/>
                <a:stretch>
                  <a:fillRect/>
                </a:stretch>
              </p:blipFill>
              <p:spPr>
                <a:xfrm>
                  <a:off x="10919282" y="1012660"/>
                  <a:ext cx="1443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93" name="Freihand 92">
                  <a:extLst>
                    <a:ext uri="{FF2B5EF4-FFF2-40B4-BE49-F238E27FC236}">
                      <a16:creationId xmlns:a16="http://schemas.microsoft.com/office/drawing/2014/main" id="{C328C7C3-C2CA-47A3-89BF-33320C342778}"/>
                    </a:ext>
                  </a:extLst>
                </p14:cNvPr>
                <p14:cNvContentPartPr/>
                <p14:nvPr/>
              </p14:nvContentPartPr>
              <p14:xfrm>
                <a:off x="11004242" y="1127500"/>
                <a:ext cx="54720" cy="37440"/>
              </p14:xfrm>
            </p:contentPart>
          </mc:Choice>
          <mc:Fallback xmlns="">
            <p:pic>
              <p:nvPicPr>
                <p:cNvPr id="93" name="Freihand 92">
                  <a:extLst>
                    <a:ext uri="{FF2B5EF4-FFF2-40B4-BE49-F238E27FC236}">
                      <a16:creationId xmlns:a16="http://schemas.microsoft.com/office/drawing/2014/main" id="{C328C7C3-C2CA-47A3-89BF-33320C342778}"/>
                    </a:ext>
                  </a:extLst>
                </p:cNvPr>
                <p:cNvPicPr/>
                <p:nvPr/>
              </p:nvPicPr>
              <p:blipFill>
                <a:blip r:embed="rId331"/>
                <a:stretch>
                  <a:fillRect/>
                </a:stretch>
              </p:blipFill>
              <p:spPr>
                <a:xfrm>
                  <a:off x="10999922" y="1123180"/>
                  <a:ext cx="633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94" name="Freihand 93">
                  <a:extLst>
                    <a:ext uri="{FF2B5EF4-FFF2-40B4-BE49-F238E27FC236}">
                      <a16:creationId xmlns:a16="http://schemas.microsoft.com/office/drawing/2014/main" id="{854AE98E-6E10-461A-8CE9-2FB20FC27A17}"/>
                    </a:ext>
                  </a:extLst>
                </p14:cNvPr>
                <p14:cNvContentPartPr/>
                <p14:nvPr/>
              </p14:nvContentPartPr>
              <p14:xfrm>
                <a:off x="11063642" y="1088980"/>
                <a:ext cx="277200" cy="61920"/>
              </p14:xfrm>
            </p:contentPart>
          </mc:Choice>
          <mc:Fallback xmlns="">
            <p:pic>
              <p:nvPicPr>
                <p:cNvPr id="94" name="Freihand 93">
                  <a:extLst>
                    <a:ext uri="{FF2B5EF4-FFF2-40B4-BE49-F238E27FC236}">
                      <a16:creationId xmlns:a16="http://schemas.microsoft.com/office/drawing/2014/main" id="{854AE98E-6E10-461A-8CE9-2FB20FC27A17}"/>
                    </a:ext>
                  </a:extLst>
                </p:cNvPr>
                <p:cNvPicPr/>
                <p:nvPr/>
              </p:nvPicPr>
              <p:blipFill>
                <a:blip r:embed="rId333"/>
                <a:stretch>
                  <a:fillRect/>
                </a:stretch>
              </p:blipFill>
              <p:spPr>
                <a:xfrm>
                  <a:off x="11059322" y="1084660"/>
                  <a:ext cx="2858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95" name="Freihand 94">
                  <a:extLst>
                    <a:ext uri="{FF2B5EF4-FFF2-40B4-BE49-F238E27FC236}">
                      <a16:creationId xmlns:a16="http://schemas.microsoft.com/office/drawing/2014/main" id="{0E797C4B-CF56-4E2B-AC43-B8A0BC4BBE9D}"/>
                    </a:ext>
                  </a:extLst>
                </p14:cNvPr>
                <p14:cNvContentPartPr/>
                <p14:nvPr/>
              </p14:nvContentPartPr>
              <p14:xfrm>
                <a:off x="11378642" y="1081060"/>
                <a:ext cx="174600" cy="75240"/>
              </p14:xfrm>
            </p:contentPart>
          </mc:Choice>
          <mc:Fallback xmlns="">
            <p:pic>
              <p:nvPicPr>
                <p:cNvPr id="95" name="Freihand 94">
                  <a:extLst>
                    <a:ext uri="{FF2B5EF4-FFF2-40B4-BE49-F238E27FC236}">
                      <a16:creationId xmlns:a16="http://schemas.microsoft.com/office/drawing/2014/main" id="{0E797C4B-CF56-4E2B-AC43-B8A0BC4BBE9D}"/>
                    </a:ext>
                  </a:extLst>
                </p:cNvPr>
                <p:cNvPicPr/>
                <p:nvPr/>
              </p:nvPicPr>
              <p:blipFill>
                <a:blip r:embed="rId335"/>
                <a:stretch>
                  <a:fillRect/>
                </a:stretch>
              </p:blipFill>
              <p:spPr>
                <a:xfrm>
                  <a:off x="11374322" y="1076740"/>
                  <a:ext cx="1832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96" name="Freihand 95">
                  <a:extLst>
                    <a:ext uri="{FF2B5EF4-FFF2-40B4-BE49-F238E27FC236}">
                      <a16:creationId xmlns:a16="http://schemas.microsoft.com/office/drawing/2014/main" id="{DB36AFDD-2FB0-42A5-8F22-5C248A1092A8}"/>
                    </a:ext>
                  </a:extLst>
                </p14:cNvPr>
                <p14:cNvContentPartPr/>
                <p14:nvPr/>
              </p14:nvContentPartPr>
              <p14:xfrm>
                <a:off x="11579882" y="1068100"/>
                <a:ext cx="228240" cy="115200"/>
              </p14:xfrm>
            </p:contentPart>
          </mc:Choice>
          <mc:Fallback xmlns="">
            <p:pic>
              <p:nvPicPr>
                <p:cNvPr id="96" name="Freihand 95">
                  <a:extLst>
                    <a:ext uri="{FF2B5EF4-FFF2-40B4-BE49-F238E27FC236}">
                      <a16:creationId xmlns:a16="http://schemas.microsoft.com/office/drawing/2014/main" id="{DB36AFDD-2FB0-42A5-8F22-5C248A1092A8}"/>
                    </a:ext>
                  </a:extLst>
                </p:cNvPr>
                <p:cNvPicPr/>
                <p:nvPr/>
              </p:nvPicPr>
              <p:blipFill>
                <a:blip r:embed="rId337"/>
                <a:stretch>
                  <a:fillRect/>
                </a:stretch>
              </p:blipFill>
              <p:spPr>
                <a:xfrm>
                  <a:off x="11575562" y="1063780"/>
                  <a:ext cx="2368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97" name="Freihand 96">
                  <a:extLst>
                    <a:ext uri="{FF2B5EF4-FFF2-40B4-BE49-F238E27FC236}">
                      <a16:creationId xmlns:a16="http://schemas.microsoft.com/office/drawing/2014/main" id="{707DCAB7-8F21-4C1B-8995-667AA6A8FE86}"/>
                    </a:ext>
                  </a:extLst>
                </p14:cNvPr>
                <p14:cNvContentPartPr/>
                <p14:nvPr/>
              </p14:nvContentPartPr>
              <p14:xfrm>
                <a:off x="11867162" y="939220"/>
                <a:ext cx="19080" cy="232560"/>
              </p14:xfrm>
            </p:contentPart>
          </mc:Choice>
          <mc:Fallback xmlns="">
            <p:pic>
              <p:nvPicPr>
                <p:cNvPr id="97" name="Freihand 96">
                  <a:extLst>
                    <a:ext uri="{FF2B5EF4-FFF2-40B4-BE49-F238E27FC236}">
                      <a16:creationId xmlns:a16="http://schemas.microsoft.com/office/drawing/2014/main" id="{707DCAB7-8F21-4C1B-8995-667AA6A8FE86}"/>
                    </a:ext>
                  </a:extLst>
                </p:cNvPr>
                <p:cNvPicPr/>
                <p:nvPr/>
              </p:nvPicPr>
              <p:blipFill>
                <a:blip r:embed="rId339"/>
                <a:stretch>
                  <a:fillRect/>
                </a:stretch>
              </p:blipFill>
              <p:spPr>
                <a:xfrm>
                  <a:off x="11862842" y="934900"/>
                  <a:ext cx="277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1" name="Freihand 200">
                  <a:extLst>
                    <a:ext uri="{FF2B5EF4-FFF2-40B4-BE49-F238E27FC236}">
                      <a16:creationId xmlns:a16="http://schemas.microsoft.com/office/drawing/2014/main" id="{DB295434-F431-47B8-8438-7FB345C9603C}"/>
                    </a:ext>
                  </a:extLst>
                </p14:cNvPr>
                <p14:cNvContentPartPr/>
                <p14:nvPr/>
              </p14:nvContentPartPr>
              <p14:xfrm>
                <a:off x="6382202" y="3892660"/>
                <a:ext cx="2409480" cy="1332000"/>
              </p14:xfrm>
            </p:contentPart>
          </mc:Choice>
          <mc:Fallback xmlns="">
            <p:pic>
              <p:nvPicPr>
                <p:cNvPr id="201" name="Freihand 200">
                  <a:extLst>
                    <a:ext uri="{FF2B5EF4-FFF2-40B4-BE49-F238E27FC236}">
                      <a16:creationId xmlns:a16="http://schemas.microsoft.com/office/drawing/2014/main" id="{DB295434-F431-47B8-8438-7FB345C9603C}"/>
                    </a:ext>
                  </a:extLst>
                </p:cNvPr>
                <p:cNvPicPr/>
                <p:nvPr/>
              </p:nvPicPr>
              <p:blipFill>
                <a:blip r:embed="rId341"/>
                <a:stretch>
                  <a:fillRect/>
                </a:stretch>
              </p:blipFill>
              <p:spPr>
                <a:xfrm>
                  <a:off x="6377882" y="3888340"/>
                  <a:ext cx="2418120" cy="1340640"/>
                </a:xfrm>
                <a:prstGeom prst="rect">
                  <a:avLst/>
                </a:prstGeom>
              </p:spPr>
            </p:pic>
          </mc:Fallback>
        </mc:AlternateContent>
      </p:grpSp>
    </p:spTree>
    <p:extLst>
      <p:ext uri="{BB962C8B-B14F-4D97-AF65-F5344CB8AC3E}">
        <p14:creationId xmlns:p14="http://schemas.microsoft.com/office/powerpoint/2010/main" val="3317615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 Robert Nozicks Anspruchstheorie</a:t>
            </a:r>
            <a:r>
              <a:rPr lang="de-DE" sz="2800" baseline="30000" dirty="0">
                <a:latin typeface="Times New Roman" panose="02020603050405020304" pitchFamily="18" charset="0"/>
                <a:cs typeface="Times New Roman" panose="02020603050405020304" pitchFamily="18" charset="0"/>
              </a:rPr>
              <a:t>1</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631127"/>
            <a:ext cx="12172951" cy="4079098"/>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Eine Verteilung ist dann gerecht, wenn jeder auf die Güter, die er besitzt einen Anspruch hat. Ansprüche können gemäß folgernder drei Prinzipien definiert werden: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914400" lvl="1" indent="-457200">
              <a:buFont typeface="+mj-lt"/>
              <a:buAutoNum type="arabicPeriod"/>
            </a:pPr>
            <a:r>
              <a:rPr lang="de-DE" sz="2400" dirty="0">
                <a:latin typeface="Times New Roman" panose="02020603050405020304" pitchFamily="18" charset="0"/>
                <a:cs typeface="Times New Roman" panose="02020603050405020304" pitchFamily="18" charset="0"/>
              </a:rPr>
              <a:t>Gerechte Aneignung herrenloser Güter</a:t>
            </a: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914400" lvl="1" indent="-457200">
              <a:buFont typeface="+mj-lt"/>
              <a:buAutoNum type="arabicPeriod" startAt="2"/>
            </a:pPr>
            <a:r>
              <a:rPr lang="de-DE" sz="2400" dirty="0">
                <a:latin typeface="Times New Roman" panose="02020603050405020304" pitchFamily="18" charset="0"/>
                <a:cs typeface="Times New Roman" panose="02020603050405020304" pitchFamily="18" charset="0"/>
              </a:rPr>
              <a:t>Freiwillige Übertragung</a:t>
            </a: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914400" lvl="1" indent="-457200">
              <a:buFont typeface="+mj-lt"/>
              <a:buAutoNum type="arabicPeriod" startAt="3"/>
            </a:pPr>
            <a:r>
              <a:rPr lang="de-DE" sz="2400" dirty="0">
                <a:latin typeface="Times New Roman" panose="02020603050405020304" pitchFamily="18" charset="0"/>
                <a:cs typeface="Times New Roman" panose="02020603050405020304" pitchFamily="18" charset="0"/>
              </a:rPr>
              <a:t>Wiedergutmachung aufgrund früherer Verstöße gegen 1./2.</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Jede Umverteilung verstößt damit gegen eine </a:t>
            </a:r>
            <a:r>
              <a:rPr lang="de-DE" sz="2400">
                <a:latin typeface="Times New Roman" panose="02020603050405020304" pitchFamily="18" charset="0"/>
                <a:cs typeface="Times New Roman" panose="02020603050405020304" pitchFamily="18" charset="0"/>
              </a:rPr>
              <a:t>solche institutionelle</a:t>
            </a:r>
          </a:p>
          <a:p>
            <a:r>
              <a:rPr lang="de-DE" sz="2400">
                <a:latin typeface="Times New Roman" panose="02020603050405020304" pitchFamily="18" charset="0"/>
                <a:cs typeface="Times New Roman" panose="02020603050405020304" pitchFamily="18" charset="0"/>
              </a:rPr>
              <a:t>Ordnung</a:t>
            </a:r>
            <a:r>
              <a:rPr lang="de-DE" sz="2400" dirty="0">
                <a:latin typeface="Times New Roman" panose="02020603050405020304" pitchFamily="18" charset="0"/>
                <a:cs typeface="Times New Roman" panose="02020603050405020304" pitchFamily="18" charset="0"/>
              </a:rPr>
              <a:t>, während der pure Marktprozess mit </a:t>
            </a:r>
            <a:r>
              <a:rPr lang="de-DE" sz="2400">
                <a:latin typeface="Times New Roman" panose="02020603050405020304" pitchFamily="18" charset="0"/>
                <a:cs typeface="Times New Roman" panose="02020603050405020304" pitchFamily="18" charset="0"/>
              </a:rPr>
              <a:t>dieser Institution</a:t>
            </a:r>
          </a:p>
          <a:p>
            <a:r>
              <a:rPr lang="de-DE" sz="2400">
                <a:latin typeface="Times New Roman" panose="02020603050405020304" pitchFamily="18" charset="0"/>
                <a:cs typeface="Times New Roman" panose="02020603050405020304" pitchFamily="18" charset="0"/>
              </a:rPr>
              <a:t>kompatibel </a:t>
            </a:r>
            <a:r>
              <a:rPr lang="de-DE" sz="2400" dirty="0">
                <a:latin typeface="Times New Roman" panose="02020603050405020304" pitchFamily="18" charset="0"/>
                <a:cs typeface="Times New Roman" panose="02020603050405020304" pitchFamily="18" charset="0"/>
              </a:rPr>
              <a:t>ist.</a:t>
            </a:r>
          </a:p>
          <a:p>
            <a:endParaRPr lang="de-DE" sz="2400" dirty="0">
              <a:latin typeface="Times New Roman" panose="02020603050405020304" pitchFamily="18" charset="0"/>
              <a:cs typeface="Times New Roman" panose="02020603050405020304" pitchFamily="18" charset="0"/>
            </a:endParaRPr>
          </a:p>
          <a:p>
            <a:r>
              <a:rPr lang="de-DE" sz="1600" dirty="0">
                <a:latin typeface="Times New Roman" panose="02020603050405020304" pitchFamily="18" charset="0"/>
                <a:cs typeface="Times New Roman" panose="02020603050405020304" pitchFamily="18" charset="0"/>
              </a:rPr>
              <a:t>1) Nozick, R. (1974), Anarchy, State and Utopia</a:t>
            </a:r>
          </a:p>
        </p:txBody>
      </p:sp>
      <p:sp>
        <p:nvSpPr>
          <p:cNvPr id="2" name="Rechteck 1">
            <a:extLst>
              <a:ext uri="{FF2B5EF4-FFF2-40B4-BE49-F238E27FC236}">
                <a16:creationId xmlns:a16="http://schemas.microsoft.com/office/drawing/2014/main" id="{0CA41C7D-5F37-6D12-757F-94CD268C80D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BE44E968-E016-4930-8801-C837A9489AEF}"/>
                  </a:ext>
                </a:extLst>
              </p14:cNvPr>
              <p14:cNvContentPartPr/>
              <p14:nvPr/>
            </p14:nvContentPartPr>
            <p14:xfrm>
              <a:off x="4141562" y="474820"/>
              <a:ext cx="4695840" cy="68400"/>
            </p14:xfrm>
          </p:contentPart>
        </mc:Choice>
        <mc:Fallback xmlns="">
          <p:pic>
            <p:nvPicPr>
              <p:cNvPr id="3" name="Freihand 2">
                <a:extLst>
                  <a:ext uri="{FF2B5EF4-FFF2-40B4-BE49-F238E27FC236}">
                    <a16:creationId xmlns:a16="http://schemas.microsoft.com/office/drawing/2014/main" id="{BE44E968-E016-4930-8801-C837A9489AEF}"/>
                  </a:ext>
                </a:extLst>
              </p:cNvPr>
              <p:cNvPicPr/>
              <p:nvPr/>
            </p:nvPicPr>
            <p:blipFill>
              <a:blip r:embed="rId3"/>
              <a:stretch>
                <a:fillRect/>
              </a:stretch>
            </p:blipFill>
            <p:spPr>
              <a:xfrm>
                <a:off x="4137242" y="470500"/>
                <a:ext cx="47044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89FE0C20-FC29-456F-A364-7EDAD061A054}"/>
                  </a:ext>
                </a:extLst>
              </p14:cNvPr>
              <p14:cNvContentPartPr/>
              <p14:nvPr/>
            </p14:nvContentPartPr>
            <p14:xfrm>
              <a:off x="968522" y="3248620"/>
              <a:ext cx="3587400" cy="86400"/>
            </p14:xfrm>
          </p:contentPart>
        </mc:Choice>
        <mc:Fallback xmlns="">
          <p:pic>
            <p:nvPicPr>
              <p:cNvPr id="7" name="Freihand 6">
                <a:extLst>
                  <a:ext uri="{FF2B5EF4-FFF2-40B4-BE49-F238E27FC236}">
                    <a16:creationId xmlns:a16="http://schemas.microsoft.com/office/drawing/2014/main" id="{89FE0C20-FC29-456F-A364-7EDAD061A054}"/>
                  </a:ext>
                </a:extLst>
              </p:cNvPr>
              <p:cNvPicPr/>
              <p:nvPr/>
            </p:nvPicPr>
            <p:blipFill>
              <a:blip r:embed="rId5"/>
              <a:stretch>
                <a:fillRect/>
              </a:stretch>
            </p:blipFill>
            <p:spPr>
              <a:xfrm>
                <a:off x="964202" y="3244300"/>
                <a:ext cx="35960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4067200F-098E-4E03-9FC1-52878D7DD355}"/>
                  </a:ext>
                </a:extLst>
              </p14:cNvPr>
              <p14:cNvContentPartPr/>
              <p14:nvPr/>
            </p14:nvContentPartPr>
            <p14:xfrm>
              <a:off x="1094882" y="3905260"/>
              <a:ext cx="2712600" cy="170280"/>
            </p14:xfrm>
          </p:contentPart>
        </mc:Choice>
        <mc:Fallback xmlns="">
          <p:pic>
            <p:nvPicPr>
              <p:cNvPr id="8" name="Freihand 7">
                <a:extLst>
                  <a:ext uri="{FF2B5EF4-FFF2-40B4-BE49-F238E27FC236}">
                    <a16:creationId xmlns:a16="http://schemas.microsoft.com/office/drawing/2014/main" id="{4067200F-098E-4E03-9FC1-52878D7DD355}"/>
                  </a:ext>
                </a:extLst>
              </p:cNvPr>
              <p:cNvPicPr/>
              <p:nvPr/>
            </p:nvPicPr>
            <p:blipFill>
              <a:blip r:embed="rId7"/>
              <a:stretch>
                <a:fillRect/>
              </a:stretch>
            </p:blipFill>
            <p:spPr>
              <a:xfrm>
                <a:off x="1090562" y="3900940"/>
                <a:ext cx="27212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48448A2F-9381-45D5-9E6E-FA462115BF0A}"/>
                  </a:ext>
                </a:extLst>
              </p14:cNvPr>
              <p14:cNvContentPartPr/>
              <p14:nvPr/>
            </p14:nvContentPartPr>
            <p14:xfrm>
              <a:off x="117842" y="5065180"/>
              <a:ext cx="2282040" cy="63360"/>
            </p14:xfrm>
          </p:contentPart>
        </mc:Choice>
        <mc:Fallback xmlns="">
          <p:pic>
            <p:nvPicPr>
              <p:cNvPr id="9" name="Freihand 8">
                <a:extLst>
                  <a:ext uri="{FF2B5EF4-FFF2-40B4-BE49-F238E27FC236}">
                    <a16:creationId xmlns:a16="http://schemas.microsoft.com/office/drawing/2014/main" id="{48448A2F-9381-45D5-9E6E-FA462115BF0A}"/>
                  </a:ext>
                </a:extLst>
              </p:cNvPr>
              <p:cNvPicPr/>
              <p:nvPr/>
            </p:nvPicPr>
            <p:blipFill>
              <a:blip r:embed="rId9"/>
              <a:stretch>
                <a:fillRect/>
              </a:stretch>
            </p:blipFill>
            <p:spPr>
              <a:xfrm>
                <a:off x="113522" y="5060860"/>
                <a:ext cx="22906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Freihand 11">
                <a:extLst>
                  <a:ext uri="{FF2B5EF4-FFF2-40B4-BE49-F238E27FC236}">
                    <a16:creationId xmlns:a16="http://schemas.microsoft.com/office/drawing/2014/main" id="{457D7DC6-FB7E-4374-BB85-76D0966DB11D}"/>
                  </a:ext>
                </a:extLst>
              </p14:cNvPr>
              <p14:cNvContentPartPr/>
              <p14:nvPr/>
            </p14:nvContentPartPr>
            <p14:xfrm>
              <a:off x="792122" y="2721940"/>
              <a:ext cx="1894320" cy="784440"/>
            </p14:xfrm>
          </p:contentPart>
        </mc:Choice>
        <mc:Fallback xmlns="">
          <p:pic>
            <p:nvPicPr>
              <p:cNvPr id="12" name="Freihand 11">
                <a:extLst>
                  <a:ext uri="{FF2B5EF4-FFF2-40B4-BE49-F238E27FC236}">
                    <a16:creationId xmlns:a16="http://schemas.microsoft.com/office/drawing/2014/main" id="{457D7DC6-FB7E-4374-BB85-76D0966DB11D}"/>
                  </a:ext>
                </a:extLst>
              </p:cNvPr>
              <p:cNvPicPr/>
              <p:nvPr/>
            </p:nvPicPr>
            <p:blipFill>
              <a:blip r:embed="rId11"/>
              <a:stretch>
                <a:fillRect/>
              </a:stretch>
            </p:blipFill>
            <p:spPr>
              <a:xfrm>
                <a:off x="787802" y="2717620"/>
                <a:ext cx="1902960" cy="793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3E3251A4-A4F2-4C45-8C6F-7B89B90D3B5F}"/>
                  </a:ext>
                </a:extLst>
              </p14:cNvPr>
              <p14:cNvContentPartPr/>
              <p14:nvPr/>
            </p14:nvContentPartPr>
            <p14:xfrm>
              <a:off x="2585642" y="5354620"/>
              <a:ext cx="2627640" cy="72720"/>
            </p14:xfrm>
          </p:contentPart>
        </mc:Choice>
        <mc:Fallback xmlns="">
          <p:pic>
            <p:nvPicPr>
              <p:cNvPr id="13" name="Freihand 12">
                <a:extLst>
                  <a:ext uri="{FF2B5EF4-FFF2-40B4-BE49-F238E27FC236}">
                    <a16:creationId xmlns:a16="http://schemas.microsoft.com/office/drawing/2014/main" id="{3E3251A4-A4F2-4C45-8C6F-7B89B90D3B5F}"/>
                  </a:ext>
                </a:extLst>
              </p:cNvPr>
              <p:cNvPicPr/>
              <p:nvPr/>
            </p:nvPicPr>
            <p:blipFill>
              <a:blip r:embed="rId13"/>
              <a:stretch>
                <a:fillRect/>
              </a:stretch>
            </p:blipFill>
            <p:spPr>
              <a:xfrm>
                <a:off x="2581322" y="5350300"/>
                <a:ext cx="26362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Freihand 13">
                <a:extLst>
                  <a:ext uri="{FF2B5EF4-FFF2-40B4-BE49-F238E27FC236}">
                    <a16:creationId xmlns:a16="http://schemas.microsoft.com/office/drawing/2014/main" id="{04E9A793-97B0-46BD-98BD-DA14796DBA5D}"/>
                  </a:ext>
                </a:extLst>
              </p14:cNvPr>
              <p14:cNvContentPartPr/>
              <p14:nvPr/>
            </p14:nvContentPartPr>
            <p14:xfrm>
              <a:off x="801482" y="2705020"/>
              <a:ext cx="1973880" cy="802440"/>
            </p14:xfrm>
          </p:contentPart>
        </mc:Choice>
        <mc:Fallback xmlns="">
          <p:pic>
            <p:nvPicPr>
              <p:cNvPr id="14" name="Freihand 13">
                <a:extLst>
                  <a:ext uri="{FF2B5EF4-FFF2-40B4-BE49-F238E27FC236}">
                    <a16:creationId xmlns:a16="http://schemas.microsoft.com/office/drawing/2014/main" id="{04E9A793-97B0-46BD-98BD-DA14796DBA5D}"/>
                  </a:ext>
                </a:extLst>
              </p:cNvPr>
              <p:cNvPicPr/>
              <p:nvPr/>
            </p:nvPicPr>
            <p:blipFill>
              <a:blip r:embed="rId15"/>
              <a:stretch>
                <a:fillRect/>
              </a:stretch>
            </p:blipFill>
            <p:spPr>
              <a:xfrm>
                <a:off x="797162" y="2700700"/>
                <a:ext cx="1982520" cy="811080"/>
              </a:xfrm>
              <a:prstGeom prst="rect">
                <a:avLst/>
              </a:prstGeom>
            </p:spPr>
          </p:pic>
        </mc:Fallback>
      </mc:AlternateContent>
      <p:grpSp>
        <p:nvGrpSpPr>
          <p:cNvPr id="16" name="Gruppieren 15">
            <a:extLst>
              <a:ext uri="{FF2B5EF4-FFF2-40B4-BE49-F238E27FC236}">
                <a16:creationId xmlns:a16="http://schemas.microsoft.com/office/drawing/2014/main" id="{8D732F31-2801-499A-BE10-0D92E77D269F}"/>
              </a:ext>
            </a:extLst>
          </p:cNvPr>
          <p:cNvGrpSpPr/>
          <p:nvPr/>
        </p:nvGrpSpPr>
        <p:grpSpPr>
          <a:xfrm>
            <a:off x="919202" y="2519260"/>
            <a:ext cx="5093280" cy="972000"/>
            <a:chOff x="919202" y="2519260"/>
            <a:chExt cx="5093280" cy="972000"/>
          </a:xfrm>
        </p:grpSpPr>
        <mc:AlternateContent xmlns:mc="http://schemas.openxmlformats.org/markup-compatibility/2006" xmlns:p14="http://schemas.microsoft.com/office/powerpoint/2010/main">
          <mc:Choice Requires="p14">
            <p:contentPart p14:bwMode="auto" r:id="rId16">
              <p14:nvContentPartPr>
                <p14:cNvPr id="4" name="Freihand 3">
                  <a:extLst>
                    <a:ext uri="{FF2B5EF4-FFF2-40B4-BE49-F238E27FC236}">
                      <a16:creationId xmlns:a16="http://schemas.microsoft.com/office/drawing/2014/main" id="{3A3A76EE-22EB-4080-A6CE-2942F17FD0E0}"/>
                    </a:ext>
                  </a:extLst>
                </p14:cNvPr>
                <p14:cNvContentPartPr/>
                <p14:nvPr/>
              </p14:nvContentPartPr>
              <p14:xfrm>
                <a:off x="2147522" y="2533660"/>
                <a:ext cx="360" cy="360"/>
              </p14:xfrm>
            </p:contentPart>
          </mc:Choice>
          <mc:Fallback xmlns="">
            <p:pic>
              <p:nvPicPr>
                <p:cNvPr id="4" name="Freihand 3">
                  <a:extLst>
                    <a:ext uri="{FF2B5EF4-FFF2-40B4-BE49-F238E27FC236}">
                      <a16:creationId xmlns:a16="http://schemas.microsoft.com/office/drawing/2014/main" id="{3A3A76EE-22EB-4080-A6CE-2942F17FD0E0}"/>
                    </a:ext>
                  </a:extLst>
                </p:cNvPr>
                <p:cNvPicPr/>
                <p:nvPr/>
              </p:nvPicPr>
              <p:blipFill>
                <a:blip r:embed="rId17"/>
                <a:stretch>
                  <a:fillRect/>
                </a:stretch>
              </p:blipFill>
              <p:spPr>
                <a:xfrm>
                  <a:off x="2143202" y="25293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 name="Freihand 4">
                  <a:extLst>
                    <a:ext uri="{FF2B5EF4-FFF2-40B4-BE49-F238E27FC236}">
                      <a16:creationId xmlns:a16="http://schemas.microsoft.com/office/drawing/2014/main" id="{BBE38C6A-5299-4D33-BCF4-706BC8D22A4D}"/>
                    </a:ext>
                  </a:extLst>
                </p14:cNvPr>
                <p14:cNvContentPartPr/>
                <p14:nvPr/>
              </p14:nvContentPartPr>
              <p14:xfrm>
                <a:off x="1029002" y="2519260"/>
                <a:ext cx="4983480" cy="74160"/>
              </p14:xfrm>
            </p:contentPart>
          </mc:Choice>
          <mc:Fallback xmlns="">
            <p:pic>
              <p:nvPicPr>
                <p:cNvPr id="5" name="Freihand 4">
                  <a:extLst>
                    <a:ext uri="{FF2B5EF4-FFF2-40B4-BE49-F238E27FC236}">
                      <a16:creationId xmlns:a16="http://schemas.microsoft.com/office/drawing/2014/main" id="{BBE38C6A-5299-4D33-BCF4-706BC8D22A4D}"/>
                    </a:ext>
                  </a:extLst>
                </p:cNvPr>
                <p:cNvPicPr/>
                <p:nvPr/>
              </p:nvPicPr>
              <p:blipFill>
                <a:blip r:embed="rId19"/>
                <a:stretch>
                  <a:fillRect/>
                </a:stretch>
              </p:blipFill>
              <p:spPr>
                <a:xfrm>
                  <a:off x="1024682" y="2514940"/>
                  <a:ext cx="49921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02EE4F79-E604-4BFF-BADC-45E57D7956B6}"/>
                    </a:ext>
                  </a:extLst>
                </p14:cNvPr>
                <p14:cNvContentPartPr/>
                <p14:nvPr/>
              </p14:nvContentPartPr>
              <p14:xfrm>
                <a:off x="919202" y="2705020"/>
                <a:ext cx="1544760" cy="786240"/>
              </p14:xfrm>
            </p:contentPart>
          </mc:Choice>
          <mc:Fallback xmlns="">
            <p:pic>
              <p:nvPicPr>
                <p:cNvPr id="15" name="Freihand 14">
                  <a:extLst>
                    <a:ext uri="{FF2B5EF4-FFF2-40B4-BE49-F238E27FC236}">
                      <a16:creationId xmlns:a16="http://schemas.microsoft.com/office/drawing/2014/main" id="{02EE4F79-E604-4BFF-BADC-45E57D7956B6}"/>
                    </a:ext>
                  </a:extLst>
                </p:cNvPr>
                <p:cNvPicPr/>
                <p:nvPr/>
              </p:nvPicPr>
              <p:blipFill>
                <a:blip r:embed="rId21"/>
                <a:stretch>
                  <a:fillRect/>
                </a:stretch>
              </p:blipFill>
              <p:spPr>
                <a:xfrm>
                  <a:off x="914882" y="2700700"/>
                  <a:ext cx="1553400" cy="79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D1448F3A-8A53-492D-AB7F-5DE1C552C334}"/>
                  </a:ext>
                </a:extLst>
              </p14:cNvPr>
              <p14:cNvContentPartPr/>
              <p14:nvPr/>
            </p14:nvContentPartPr>
            <p14:xfrm>
              <a:off x="1801562" y="6435340"/>
              <a:ext cx="2329560" cy="67680"/>
            </p14:xfrm>
          </p:contentPart>
        </mc:Choice>
        <mc:Fallback xmlns="">
          <p:pic>
            <p:nvPicPr>
              <p:cNvPr id="17" name="Freihand 16">
                <a:extLst>
                  <a:ext uri="{FF2B5EF4-FFF2-40B4-BE49-F238E27FC236}">
                    <a16:creationId xmlns:a16="http://schemas.microsoft.com/office/drawing/2014/main" id="{D1448F3A-8A53-492D-AB7F-5DE1C552C334}"/>
                  </a:ext>
                </a:extLst>
              </p:cNvPr>
              <p:cNvPicPr/>
              <p:nvPr/>
            </p:nvPicPr>
            <p:blipFill>
              <a:blip r:embed="rId23"/>
              <a:stretch>
                <a:fillRect/>
              </a:stretch>
            </p:blipFill>
            <p:spPr>
              <a:xfrm>
                <a:off x="1797242" y="6431020"/>
                <a:ext cx="2338200" cy="76320"/>
              </a:xfrm>
              <a:prstGeom prst="rect">
                <a:avLst/>
              </a:prstGeom>
            </p:spPr>
          </p:pic>
        </mc:Fallback>
      </mc:AlternateContent>
    </p:spTree>
    <p:extLst>
      <p:ext uri="{BB962C8B-B14F-4D97-AF65-F5344CB8AC3E}">
        <p14:creationId xmlns:p14="http://schemas.microsoft.com/office/powerpoint/2010/main" val="2417380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 Hayeks Liberalismus</a:t>
            </a:r>
            <a:endParaRPr lang="de-DE" sz="2800" baseline="300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0" y="552450"/>
            <a:ext cx="12172951" cy="5897264"/>
          </a:xfrm>
          <a:prstGeom prst="rect">
            <a:avLst/>
          </a:prstGeom>
          <a:noFill/>
        </p:spPr>
        <p:txBody>
          <a:bodyPr wrap="square" rtlCol="0">
            <a:noAutofit/>
          </a:bodyPr>
          <a:lstStyle/>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Negativdefinition von Freiheit: Freiheit ist die Abwesenheit von staatlichem Zwang. </a:t>
            </a: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Daraus wird aber nicht die Verneinung des Staates und seiner Aufgaben geschlussfolgert.</a:t>
            </a: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Vielmehr wird angenommen, dass das Wissen des einzelnen Individuums unzureichend ist (Schleier der Unwissenheit).</a:t>
            </a:r>
          </a:p>
          <a:p>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000" dirty="0">
                <a:latin typeface="Times New Roman" panose="02020603050405020304" pitchFamily="18" charset="0"/>
                <a:cs typeface="Times New Roman" panose="02020603050405020304" pitchFamily="18" charset="0"/>
              </a:rPr>
              <a:t>Da nur das Individuum über seine Präferenzen und Ziele Bescheid weiß, sollte der Staat möglichst große Spielräume lassen, um diese zu verwirklichen.</a:t>
            </a:r>
          </a:p>
          <a:p>
            <a:pPr marL="457200" indent="-457200">
              <a:buFont typeface="+mj-lt"/>
              <a:buAutoNum type="arabicPeriod"/>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000" dirty="0">
                <a:latin typeface="Times New Roman" panose="02020603050405020304" pitchFamily="18" charset="0"/>
                <a:cs typeface="Times New Roman" panose="02020603050405020304" pitchFamily="18" charset="0"/>
              </a:rPr>
              <a:t>Die Individuen und damit der Staat befindet sich in einer kulturellen Evolution. Damit ist das Wissen in den Institutionen, Bräuchen, Moral oder Normen gespeichert, welches das Wissen des einzelnen übersteigt und für das Individuum nicht überschaubar ist.</a:t>
            </a:r>
          </a:p>
          <a:p>
            <a:pPr marL="457200" indent="-457200">
              <a:buFont typeface="+mj-lt"/>
              <a:buAutoNum type="arabicPeriod"/>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000" dirty="0">
                <a:latin typeface="Times New Roman" panose="02020603050405020304" pitchFamily="18" charset="0"/>
                <a:cs typeface="Times New Roman" panose="02020603050405020304" pitchFamily="18" charset="0"/>
              </a:rPr>
              <a:t>Zukünftige Entscheidungen und Implikation sind unüberschaubar und </a:t>
            </a:r>
            <a:r>
              <a:rPr lang="de-DE" sz="2000">
                <a:latin typeface="Times New Roman" panose="02020603050405020304" pitchFamily="18" charset="0"/>
                <a:cs typeface="Times New Roman" panose="02020603050405020304" pitchFamily="18" charset="0"/>
              </a:rPr>
              <a:t>damit ist</a:t>
            </a:r>
          </a:p>
          <a:p>
            <a:r>
              <a:rPr lang="de-DE" sz="2000">
                <a:latin typeface="Times New Roman" panose="02020603050405020304" pitchFamily="18" charset="0"/>
                <a:cs typeface="Times New Roman" panose="02020603050405020304" pitchFamily="18" charset="0"/>
              </a:rPr>
              <a:t>       der </a:t>
            </a:r>
            <a:r>
              <a:rPr lang="de-DE" sz="2000" dirty="0">
                <a:latin typeface="Times New Roman" panose="02020603050405020304" pitchFamily="18" charset="0"/>
                <a:cs typeface="Times New Roman" panose="02020603050405020304" pitchFamily="18" charset="0"/>
              </a:rPr>
              <a:t>institutionelle Aufbau nicht planbar und sollte das Prinzip von </a:t>
            </a:r>
            <a:r>
              <a:rPr lang="de-DE" sz="2000">
                <a:latin typeface="Times New Roman" panose="02020603050405020304" pitchFamily="18" charset="0"/>
                <a:cs typeface="Times New Roman" panose="02020603050405020304" pitchFamily="18" charset="0"/>
              </a:rPr>
              <a:t>Versuch und</a:t>
            </a:r>
          </a:p>
          <a:p>
            <a:r>
              <a:rPr lang="de-DE" sz="2000">
                <a:latin typeface="Times New Roman" panose="02020603050405020304" pitchFamily="18" charset="0"/>
                <a:cs typeface="Times New Roman" panose="02020603050405020304" pitchFamily="18" charset="0"/>
              </a:rPr>
              <a:t>       Irrtum</a:t>
            </a:r>
            <a:r>
              <a:rPr lang="de-DE" sz="2000" dirty="0">
                <a:latin typeface="Times New Roman" panose="02020603050405020304" pitchFamily="18" charset="0"/>
                <a:cs typeface="Times New Roman" panose="02020603050405020304" pitchFamily="18" charset="0"/>
              </a:rPr>
              <a:t>, welches letztlich den Fortschritt garantiert nicht behindern.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790B47D2-9B70-A47F-41AD-D721A342C2B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E3D3B985-5A1D-49FC-BA9E-70FF47B4685F}"/>
                  </a:ext>
                </a:extLst>
              </p14:cNvPr>
              <p14:cNvContentPartPr/>
              <p14:nvPr/>
            </p14:nvContentPartPr>
            <p14:xfrm>
              <a:off x="5177282" y="515500"/>
              <a:ext cx="3042360" cy="35640"/>
            </p14:xfrm>
          </p:contentPart>
        </mc:Choice>
        <mc:Fallback xmlns="">
          <p:pic>
            <p:nvPicPr>
              <p:cNvPr id="3" name="Freihand 2">
                <a:extLst>
                  <a:ext uri="{FF2B5EF4-FFF2-40B4-BE49-F238E27FC236}">
                    <a16:creationId xmlns:a16="http://schemas.microsoft.com/office/drawing/2014/main" id="{E3D3B985-5A1D-49FC-BA9E-70FF47B4685F}"/>
                  </a:ext>
                </a:extLst>
              </p:cNvPr>
              <p:cNvPicPr/>
              <p:nvPr/>
            </p:nvPicPr>
            <p:blipFill>
              <a:blip r:embed="rId3"/>
              <a:stretch>
                <a:fillRect/>
              </a:stretch>
            </p:blipFill>
            <p:spPr>
              <a:xfrm>
                <a:off x="5172962" y="511180"/>
                <a:ext cx="3051000" cy="44280"/>
              </a:xfrm>
              <a:prstGeom prst="rect">
                <a:avLst/>
              </a:prstGeom>
            </p:spPr>
          </p:pic>
        </mc:Fallback>
      </mc:AlternateContent>
      <p:grpSp>
        <p:nvGrpSpPr>
          <p:cNvPr id="6" name="Gruppieren 5">
            <a:extLst>
              <a:ext uri="{FF2B5EF4-FFF2-40B4-BE49-F238E27FC236}">
                <a16:creationId xmlns:a16="http://schemas.microsoft.com/office/drawing/2014/main" id="{70FBF832-AB40-42C8-A0CE-76E9AFC029A1}"/>
              </a:ext>
            </a:extLst>
          </p:cNvPr>
          <p:cNvGrpSpPr/>
          <p:nvPr/>
        </p:nvGrpSpPr>
        <p:grpSpPr>
          <a:xfrm>
            <a:off x="4366202" y="835180"/>
            <a:ext cx="993960" cy="101520"/>
            <a:chOff x="4366202" y="835180"/>
            <a:chExt cx="993960" cy="101520"/>
          </a:xfrm>
        </p:grpSpPr>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53AB575A-066A-4193-A8E4-84C83FCBB97B}"/>
                    </a:ext>
                  </a:extLst>
                </p14:cNvPr>
                <p14:cNvContentPartPr/>
                <p14:nvPr/>
              </p14:nvContentPartPr>
              <p14:xfrm>
                <a:off x="4366202" y="835180"/>
                <a:ext cx="993960" cy="91080"/>
              </p14:xfrm>
            </p:contentPart>
          </mc:Choice>
          <mc:Fallback xmlns="">
            <p:pic>
              <p:nvPicPr>
                <p:cNvPr id="4" name="Freihand 3">
                  <a:extLst>
                    <a:ext uri="{FF2B5EF4-FFF2-40B4-BE49-F238E27FC236}">
                      <a16:creationId xmlns:a16="http://schemas.microsoft.com/office/drawing/2014/main" id="{53AB575A-066A-4193-A8E4-84C83FCBB97B}"/>
                    </a:ext>
                  </a:extLst>
                </p:cNvPr>
                <p:cNvPicPr/>
                <p:nvPr/>
              </p:nvPicPr>
              <p:blipFill>
                <a:blip r:embed="rId5"/>
                <a:stretch>
                  <a:fillRect/>
                </a:stretch>
              </p:blipFill>
              <p:spPr>
                <a:xfrm>
                  <a:off x="4361882" y="830860"/>
                  <a:ext cx="10026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7FB35571-6035-4B5C-AE4C-87F53FB455D3}"/>
                    </a:ext>
                  </a:extLst>
                </p14:cNvPr>
                <p14:cNvContentPartPr/>
                <p14:nvPr/>
              </p14:nvContentPartPr>
              <p14:xfrm>
                <a:off x="4418762" y="901060"/>
                <a:ext cx="829080" cy="35640"/>
              </p14:xfrm>
            </p:contentPart>
          </mc:Choice>
          <mc:Fallback xmlns="">
            <p:pic>
              <p:nvPicPr>
                <p:cNvPr id="5" name="Freihand 4">
                  <a:extLst>
                    <a:ext uri="{FF2B5EF4-FFF2-40B4-BE49-F238E27FC236}">
                      <a16:creationId xmlns:a16="http://schemas.microsoft.com/office/drawing/2014/main" id="{7FB35571-6035-4B5C-AE4C-87F53FB455D3}"/>
                    </a:ext>
                  </a:extLst>
                </p:cNvPr>
                <p:cNvPicPr/>
                <p:nvPr/>
              </p:nvPicPr>
              <p:blipFill>
                <a:blip r:embed="rId7"/>
                <a:stretch>
                  <a:fillRect/>
                </a:stretch>
              </p:blipFill>
              <p:spPr>
                <a:xfrm>
                  <a:off x="4414442" y="896740"/>
                  <a:ext cx="837720" cy="44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D646CB32-D757-49F5-A694-2A30738171E6}"/>
                  </a:ext>
                </a:extLst>
              </p14:cNvPr>
              <p14:cNvContentPartPr/>
              <p14:nvPr/>
            </p14:nvContentPartPr>
            <p14:xfrm>
              <a:off x="8267882" y="917620"/>
              <a:ext cx="2570760" cy="68760"/>
            </p14:xfrm>
          </p:contentPart>
        </mc:Choice>
        <mc:Fallback xmlns="">
          <p:pic>
            <p:nvPicPr>
              <p:cNvPr id="7" name="Freihand 6">
                <a:extLst>
                  <a:ext uri="{FF2B5EF4-FFF2-40B4-BE49-F238E27FC236}">
                    <a16:creationId xmlns:a16="http://schemas.microsoft.com/office/drawing/2014/main" id="{D646CB32-D757-49F5-A694-2A30738171E6}"/>
                  </a:ext>
                </a:extLst>
              </p:cNvPr>
              <p:cNvPicPr/>
              <p:nvPr/>
            </p:nvPicPr>
            <p:blipFill>
              <a:blip r:embed="rId9"/>
              <a:stretch>
                <a:fillRect/>
              </a:stretch>
            </p:blipFill>
            <p:spPr>
              <a:xfrm>
                <a:off x="8263562" y="913300"/>
                <a:ext cx="25794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A24760E4-3582-4B1A-8140-596B7446C80E}"/>
                  </a:ext>
                </a:extLst>
              </p14:cNvPr>
              <p14:cNvContentPartPr/>
              <p14:nvPr/>
            </p14:nvContentPartPr>
            <p14:xfrm>
              <a:off x="1382522" y="1968100"/>
              <a:ext cx="3664800" cy="56520"/>
            </p14:xfrm>
          </p:contentPart>
        </mc:Choice>
        <mc:Fallback xmlns="">
          <p:pic>
            <p:nvPicPr>
              <p:cNvPr id="8" name="Freihand 7">
                <a:extLst>
                  <a:ext uri="{FF2B5EF4-FFF2-40B4-BE49-F238E27FC236}">
                    <a16:creationId xmlns:a16="http://schemas.microsoft.com/office/drawing/2014/main" id="{A24760E4-3582-4B1A-8140-596B7446C80E}"/>
                  </a:ext>
                </a:extLst>
              </p:cNvPr>
              <p:cNvPicPr/>
              <p:nvPr/>
            </p:nvPicPr>
            <p:blipFill>
              <a:blip r:embed="rId11"/>
              <a:stretch>
                <a:fillRect/>
              </a:stretch>
            </p:blipFill>
            <p:spPr>
              <a:xfrm>
                <a:off x="1378202" y="1963780"/>
                <a:ext cx="36734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86E71010-C5A2-4284-BD86-C707D50F268C}"/>
                  </a:ext>
                </a:extLst>
              </p14:cNvPr>
              <p14:cNvContentPartPr/>
              <p14:nvPr/>
            </p14:nvContentPartPr>
            <p14:xfrm>
              <a:off x="1696442" y="2707180"/>
              <a:ext cx="5106960" cy="73080"/>
            </p14:xfrm>
          </p:contentPart>
        </mc:Choice>
        <mc:Fallback xmlns="">
          <p:pic>
            <p:nvPicPr>
              <p:cNvPr id="9" name="Freihand 8">
                <a:extLst>
                  <a:ext uri="{FF2B5EF4-FFF2-40B4-BE49-F238E27FC236}">
                    <a16:creationId xmlns:a16="http://schemas.microsoft.com/office/drawing/2014/main" id="{86E71010-C5A2-4284-BD86-C707D50F268C}"/>
                  </a:ext>
                </a:extLst>
              </p:cNvPr>
              <p:cNvPicPr/>
              <p:nvPr/>
            </p:nvPicPr>
            <p:blipFill>
              <a:blip r:embed="rId13"/>
              <a:stretch>
                <a:fillRect/>
              </a:stretch>
            </p:blipFill>
            <p:spPr>
              <a:xfrm>
                <a:off x="1692122" y="2702860"/>
                <a:ext cx="51156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EBA8ED50-D7BB-414C-AB94-778382016EC3}"/>
                  </a:ext>
                </a:extLst>
              </p14:cNvPr>
              <p14:cNvContentPartPr/>
              <p14:nvPr/>
            </p14:nvContentPartPr>
            <p14:xfrm>
              <a:off x="512762" y="3898420"/>
              <a:ext cx="1256760" cy="34200"/>
            </p14:xfrm>
          </p:contentPart>
        </mc:Choice>
        <mc:Fallback xmlns="">
          <p:pic>
            <p:nvPicPr>
              <p:cNvPr id="12" name="Freihand 11">
                <a:extLst>
                  <a:ext uri="{FF2B5EF4-FFF2-40B4-BE49-F238E27FC236}">
                    <a16:creationId xmlns:a16="http://schemas.microsoft.com/office/drawing/2014/main" id="{EBA8ED50-D7BB-414C-AB94-778382016EC3}"/>
                  </a:ext>
                </a:extLst>
              </p:cNvPr>
              <p:cNvPicPr/>
              <p:nvPr/>
            </p:nvPicPr>
            <p:blipFill>
              <a:blip r:embed="rId15"/>
              <a:stretch>
                <a:fillRect/>
              </a:stretch>
            </p:blipFill>
            <p:spPr>
              <a:xfrm>
                <a:off x="508442" y="3894100"/>
                <a:ext cx="12654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40B34675-7D26-434D-BC17-B68DD11816D3}"/>
                  </a:ext>
                </a:extLst>
              </p14:cNvPr>
              <p14:cNvContentPartPr/>
              <p14:nvPr/>
            </p14:nvContentPartPr>
            <p14:xfrm>
              <a:off x="2032682" y="3917860"/>
              <a:ext cx="1584720" cy="30960"/>
            </p14:xfrm>
          </p:contentPart>
        </mc:Choice>
        <mc:Fallback xmlns="">
          <p:pic>
            <p:nvPicPr>
              <p:cNvPr id="13" name="Freihand 12">
                <a:extLst>
                  <a:ext uri="{FF2B5EF4-FFF2-40B4-BE49-F238E27FC236}">
                    <a16:creationId xmlns:a16="http://schemas.microsoft.com/office/drawing/2014/main" id="{40B34675-7D26-434D-BC17-B68DD11816D3}"/>
                  </a:ext>
                </a:extLst>
              </p:cNvPr>
              <p:cNvPicPr/>
              <p:nvPr/>
            </p:nvPicPr>
            <p:blipFill>
              <a:blip r:embed="rId17"/>
              <a:stretch>
                <a:fillRect/>
              </a:stretch>
            </p:blipFill>
            <p:spPr>
              <a:xfrm>
                <a:off x="2028362" y="3913540"/>
                <a:ext cx="15933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93462FDB-5C88-4EEF-8B8A-06AE9C098F03}"/>
                  </a:ext>
                </a:extLst>
              </p14:cNvPr>
              <p14:cNvContentPartPr/>
              <p14:nvPr/>
            </p14:nvContentPartPr>
            <p14:xfrm>
              <a:off x="1868522" y="1931020"/>
              <a:ext cx="3002400" cy="83520"/>
            </p14:xfrm>
          </p:contentPart>
        </mc:Choice>
        <mc:Fallback xmlns="">
          <p:pic>
            <p:nvPicPr>
              <p:cNvPr id="14" name="Freihand 13">
                <a:extLst>
                  <a:ext uri="{FF2B5EF4-FFF2-40B4-BE49-F238E27FC236}">
                    <a16:creationId xmlns:a16="http://schemas.microsoft.com/office/drawing/2014/main" id="{93462FDB-5C88-4EEF-8B8A-06AE9C098F03}"/>
                  </a:ext>
                </a:extLst>
              </p:cNvPr>
              <p:cNvPicPr/>
              <p:nvPr/>
            </p:nvPicPr>
            <p:blipFill>
              <a:blip r:embed="rId19"/>
              <a:stretch>
                <a:fillRect/>
              </a:stretch>
            </p:blipFill>
            <p:spPr>
              <a:xfrm>
                <a:off x="1864202" y="1926340"/>
                <a:ext cx="3011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B9292EEA-6591-4C58-AE59-92A496F10C1D}"/>
                  </a:ext>
                </a:extLst>
              </p14:cNvPr>
              <p14:cNvContentPartPr/>
              <p14:nvPr/>
            </p14:nvContentPartPr>
            <p14:xfrm>
              <a:off x="8902922" y="3952420"/>
              <a:ext cx="2227320" cy="41400"/>
            </p14:xfrm>
          </p:contentPart>
        </mc:Choice>
        <mc:Fallback xmlns="">
          <p:pic>
            <p:nvPicPr>
              <p:cNvPr id="15" name="Freihand 14">
                <a:extLst>
                  <a:ext uri="{FF2B5EF4-FFF2-40B4-BE49-F238E27FC236}">
                    <a16:creationId xmlns:a16="http://schemas.microsoft.com/office/drawing/2014/main" id="{B9292EEA-6591-4C58-AE59-92A496F10C1D}"/>
                  </a:ext>
                </a:extLst>
              </p:cNvPr>
              <p:cNvPicPr/>
              <p:nvPr/>
            </p:nvPicPr>
            <p:blipFill>
              <a:blip r:embed="rId21"/>
              <a:stretch>
                <a:fillRect/>
              </a:stretch>
            </p:blipFill>
            <p:spPr>
              <a:xfrm>
                <a:off x="8898602" y="3948100"/>
                <a:ext cx="22359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064371B4-11D1-4FFD-9F32-DDA7DB14EC98}"/>
                  </a:ext>
                </a:extLst>
              </p14:cNvPr>
              <p14:cNvContentPartPr/>
              <p14:nvPr/>
            </p14:nvContentPartPr>
            <p14:xfrm>
              <a:off x="2282882" y="4193620"/>
              <a:ext cx="2345760" cy="112680"/>
            </p14:xfrm>
          </p:contentPart>
        </mc:Choice>
        <mc:Fallback xmlns="">
          <p:pic>
            <p:nvPicPr>
              <p:cNvPr id="16" name="Freihand 15">
                <a:extLst>
                  <a:ext uri="{FF2B5EF4-FFF2-40B4-BE49-F238E27FC236}">
                    <a16:creationId xmlns:a16="http://schemas.microsoft.com/office/drawing/2014/main" id="{064371B4-11D1-4FFD-9F32-DDA7DB14EC98}"/>
                  </a:ext>
                </a:extLst>
              </p:cNvPr>
              <p:cNvPicPr/>
              <p:nvPr/>
            </p:nvPicPr>
            <p:blipFill>
              <a:blip r:embed="rId23"/>
              <a:stretch>
                <a:fillRect/>
              </a:stretch>
            </p:blipFill>
            <p:spPr>
              <a:xfrm>
                <a:off x="2278562" y="4189300"/>
                <a:ext cx="2354400" cy="121320"/>
              </a:xfrm>
              <a:prstGeom prst="rect">
                <a:avLst/>
              </a:prstGeom>
            </p:spPr>
          </p:pic>
        </mc:Fallback>
      </mc:AlternateContent>
      <p:grpSp>
        <p:nvGrpSpPr>
          <p:cNvPr id="19" name="Gruppieren 18">
            <a:extLst>
              <a:ext uri="{FF2B5EF4-FFF2-40B4-BE49-F238E27FC236}">
                <a16:creationId xmlns:a16="http://schemas.microsoft.com/office/drawing/2014/main" id="{E508195E-284C-48B9-856F-60405BAAC026}"/>
              </a:ext>
            </a:extLst>
          </p:cNvPr>
          <p:cNvGrpSpPr/>
          <p:nvPr/>
        </p:nvGrpSpPr>
        <p:grpSpPr>
          <a:xfrm>
            <a:off x="5678042" y="5143660"/>
            <a:ext cx="2519280" cy="19800"/>
            <a:chOff x="5678042" y="5143660"/>
            <a:chExt cx="2519280" cy="19800"/>
          </a:xfrm>
        </p:grpSpPr>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90F77EEE-D5A4-4832-B183-1BD369905D39}"/>
                    </a:ext>
                  </a:extLst>
                </p14:cNvPr>
                <p14:cNvContentPartPr/>
                <p14:nvPr/>
              </p14:nvContentPartPr>
              <p14:xfrm>
                <a:off x="6239282" y="5156260"/>
                <a:ext cx="25920" cy="360"/>
              </p14:xfrm>
            </p:contentPart>
          </mc:Choice>
          <mc:Fallback xmlns="">
            <p:pic>
              <p:nvPicPr>
                <p:cNvPr id="17" name="Freihand 16">
                  <a:extLst>
                    <a:ext uri="{FF2B5EF4-FFF2-40B4-BE49-F238E27FC236}">
                      <a16:creationId xmlns:a16="http://schemas.microsoft.com/office/drawing/2014/main" id="{90F77EEE-D5A4-4832-B183-1BD369905D39}"/>
                    </a:ext>
                  </a:extLst>
                </p:cNvPr>
                <p:cNvPicPr/>
                <p:nvPr/>
              </p:nvPicPr>
              <p:blipFill>
                <a:blip r:embed="rId25"/>
                <a:stretch>
                  <a:fillRect/>
                </a:stretch>
              </p:blipFill>
              <p:spPr>
                <a:xfrm>
                  <a:off x="6234962" y="5151940"/>
                  <a:ext cx="345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46058F48-07B6-49A8-BBC0-D55DD171B885}"/>
                    </a:ext>
                  </a:extLst>
                </p14:cNvPr>
                <p14:cNvContentPartPr/>
                <p14:nvPr/>
              </p14:nvContentPartPr>
              <p14:xfrm>
                <a:off x="5678042" y="5143660"/>
                <a:ext cx="2519280" cy="19800"/>
              </p14:xfrm>
            </p:contentPart>
          </mc:Choice>
          <mc:Fallback xmlns="">
            <p:pic>
              <p:nvPicPr>
                <p:cNvPr id="18" name="Freihand 17">
                  <a:extLst>
                    <a:ext uri="{FF2B5EF4-FFF2-40B4-BE49-F238E27FC236}">
                      <a16:creationId xmlns:a16="http://schemas.microsoft.com/office/drawing/2014/main" id="{46058F48-07B6-49A8-BBC0-D55DD171B885}"/>
                    </a:ext>
                  </a:extLst>
                </p:cNvPr>
                <p:cNvPicPr/>
                <p:nvPr/>
              </p:nvPicPr>
              <p:blipFill>
                <a:blip r:embed="rId27"/>
                <a:stretch>
                  <a:fillRect/>
                </a:stretch>
              </p:blipFill>
              <p:spPr>
                <a:xfrm>
                  <a:off x="5673722" y="5139340"/>
                  <a:ext cx="2527920" cy="2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3E8E3BDB-21C3-4B3E-A9CE-C1CBEB1C8332}"/>
                  </a:ext>
                </a:extLst>
              </p14:cNvPr>
              <p14:cNvContentPartPr/>
              <p14:nvPr/>
            </p14:nvContentPartPr>
            <p14:xfrm>
              <a:off x="729122" y="5518780"/>
              <a:ext cx="5799600" cy="203040"/>
            </p14:xfrm>
          </p:contentPart>
        </mc:Choice>
        <mc:Fallback xmlns="">
          <p:pic>
            <p:nvPicPr>
              <p:cNvPr id="20" name="Freihand 19">
                <a:extLst>
                  <a:ext uri="{FF2B5EF4-FFF2-40B4-BE49-F238E27FC236}">
                    <a16:creationId xmlns:a16="http://schemas.microsoft.com/office/drawing/2014/main" id="{3E8E3BDB-21C3-4B3E-A9CE-C1CBEB1C8332}"/>
                  </a:ext>
                </a:extLst>
              </p:cNvPr>
              <p:cNvPicPr/>
              <p:nvPr/>
            </p:nvPicPr>
            <p:blipFill>
              <a:blip r:embed="rId29"/>
              <a:stretch>
                <a:fillRect/>
              </a:stretch>
            </p:blipFill>
            <p:spPr>
              <a:xfrm>
                <a:off x="724802" y="5514460"/>
                <a:ext cx="5808240" cy="211680"/>
              </a:xfrm>
              <a:prstGeom prst="rect">
                <a:avLst/>
              </a:prstGeom>
            </p:spPr>
          </p:pic>
        </mc:Fallback>
      </mc:AlternateContent>
    </p:spTree>
    <p:extLst>
      <p:ext uri="{BB962C8B-B14F-4D97-AF65-F5344CB8AC3E}">
        <p14:creationId xmlns:p14="http://schemas.microsoft.com/office/powerpoint/2010/main" val="1168947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Wohlfahrtsordung</a:t>
            </a:r>
            <a:r>
              <a:rPr lang="de-DE" sz="2800" dirty="0">
                <a:latin typeface="Times New Roman" panose="02020603050405020304" pitchFamily="18" charset="0"/>
                <a:cs typeface="Times New Roman" panose="02020603050405020304" pitchFamily="18" charset="0"/>
              </a:rPr>
              <a:t> und Wohlfahrtsfunktion</a:t>
            </a:r>
            <a:r>
              <a:rPr lang="de-DE" sz="2800" baseline="30000" dirty="0">
                <a:latin typeface="Times New Roman" panose="02020603050405020304" pitchFamily="18" charset="0"/>
                <a:cs typeface="Times New Roman" panose="02020603050405020304" pitchFamily="18" charset="0"/>
              </a:rPr>
              <a:t>1</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395306"/>
                <a:ext cx="8684576" cy="6067387"/>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Wohlfahrtsordnung (vgl. Präferenzen und Nutzenfunktion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𝑢</m:t>
                        </m:r>
                      </m:e>
                      <m:sub>
                        <m:r>
                          <a:rPr lang="de-DE" sz="2000" i="1">
                            <a:latin typeface="Cambria Math" panose="02040503050406030204" pitchFamily="18" charset="0"/>
                            <a:cs typeface="Times New Roman" panose="02020603050405020304" pitchFamily="18" charset="0"/>
                          </a:rPr>
                          <m:t>𝑟</m:t>
                        </m:r>
                      </m:sub>
                    </m:sSub>
                    <m:r>
                      <a:rPr lang="de-DE" sz="2000" b="0" i="0" smtClean="0">
                        <a:latin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𝑥</m:t>
                        </m:r>
                      </m:e>
                      <m:sub>
                        <m:r>
                          <a:rPr lang="de-DE" sz="2000" b="0" i="1" smtClean="0">
                            <a:latin typeface="Cambria Math" panose="02040503050406030204" pitchFamily="18" charset="0"/>
                            <a:cs typeface="Times New Roman" panose="02020603050405020304" pitchFamily="18" charset="0"/>
                          </a:rPr>
                          <m:t>𝑟</m:t>
                        </m:r>
                      </m:sub>
                    </m:sSub>
                    <m:r>
                      <a:rPr lang="de-DE" sz="2000" b="0" i="1" smtClean="0">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aus der Mikroökonomie): Der Menge der zulässigen Allokation </a:t>
                </a:r>
                <a14:m>
                  <m:oMath xmlns:m="http://schemas.openxmlformats.org/officeDocument/2006/math">
                    <m:r>
                      <a:rPr lang="de-DE" sz="2000" b="0" i="1" smtClean="0">
                        <a:latin typeface="Cambria Math" panose="02040503050406030204" pitchFamily="18" charset="0"/>
                        <a:cs typeface="Times New Roman" panose="02020603050405020304" pitchFamily="18" charset="0"/>
                      </a:rPr>
                      <m:t>𝑋</m:t>
                    </m:r>
                    <m:r>
                      <a:rPr lang="de-DE" sz="2000" b="0" i="1" smtClean="0">
                        <a:latin typeface="Cambria Math" panose="02040503050406030204" pitchFamily="18" charset="0"/>
                        <a:cs typeface="Times New Roman" panose="02020603050405020304" pitchFamily="18" charset="0"/>
                      </a:rPr>
                      <m:t>=</m:t>
                    </m:r>
                    <m:sSub>
                      <m:sSubPr>
                        <m:ctrlPr>
                          <a:rPr lang="de-DE" sz="2000" b="0" i="1" smtClean="0">
                            <a:latin typeface="Cambria Math" panose="02040503050406030204" pitchFamily="18" charset="0"/>
                            <a:cs typeface="Times New Roman" panose="02020603050405020304" pitchFamily="18" charset="0"/>
                          </a:rPr>
                        </m:ctrlPr>
                      </m:sSubPr>
                      <m:e>
                        <m:r>
                          <a:rPr lang="de-DE" sz="2000" b="0" i="1" smtClean="0">
                            <a:latin typeface="Cambria Math" panose="02040503050406030204" pitchFamily="18" charset="0"/>
                            <a:cs typeface="Times New Roman" panose="02020603050405020304" pitchFamily="18" charset="0"/>
                          </a:rPr>
                          <m:t>(</m:t>
                        </m:r>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1</m:t>
                        </m:r>
                      </m:sub>
                    </m:sSub>
                    <m:r>
                      <a:rPr lang="de-DE" sz="2000" b="0" i="1" smtClean="0">
                        <a:latin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2</m:t>
                        </m:r>
                      </m:sub>
                    </m:sSub>
                    <m:r>
                      <a:rPr lang="de-DE" sz="2000" b="0" i="1" smtClean="0">
                        <a:latin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𝑛</m:t>
                        </m:r>
                      </m:sub>
                    </m:sSub>
                    <m:r>
                      <a:rPr lang="de-DE" sz="2000" b="0" i="1" smtClean="0">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wird eine vollständige und </a:t>
                </a:r>
                <a:r>
                  <a:rPr lang="de-DE" sz="2000" dirty="0" err="1">
                    <a:latin typeface="Times New Roman" panose="02020603050405020304" pitchFamily="18" charset="0"/>
                    <a:cs typeface="Times New Roman" panose="02020603050405020304" pitchFamily="18" charset="0"/>
                  </a:rPr>
                  <a:t>transititve</a:t>
                </a:r>
                <a:r>
                  <a:rPr lang="de-DE" sz="2000" dirty="0">
                    <a:latin typeface="Times New Roman" panose="02020603050405020304" pitchFamily="18" charset="0"/>
                    <a:cs typeface="Times New Roman" panose="02020603050405020304" pitchFamily="18" charset="0"/>
                  </a:rPr>
                  <a:t> Relation „</a:t>
                </a:r>
                <a:r>
                  <a:rPr lang="de-DE" sz="2000" dirty="0">
                    <a:latin typeface="Cambria Math" panose="02040503050406030204" pitchFamily="18" charset="0"/>
                    <a:ea typeface="Cambria Math" panose="02040503050406030204" pitchFamily="18" charset="0"/>
                    <a:cs typeface="Times New Roman" panose="02020603050405020304" pitchFamily="18" charset="0"/>
                  </a:rPr>
                  <a:t>≽“ zu geordnet:</a:t>
                </a:r>
              </a:p>
              <a:p>
                <a:endParaRPr lang="de-DE" sz="2000" dirty="0">
                  <a:latin typeface="Cambria Math" panose="02040503050406030204" pitchFamily="18" charset="0"/>
                  <a:ea typeface="Cambria Math" panose="02040503050406030204" pitchFamily="18" charset="0"/>
                  <a:cs typeface="Times New Roman" panose="02020603050405020304" pitchFamily="18" charset="0"/>
                </a:endParaRPr>
              </a:p>
              <a:p>
                <a:pPr marL="914400" lvl="1" indent="-457200">
                  <a:buAutoNum type="arabicPeriod"/>
                </a:pPr>
                <a:r>
                  <a:rPr lang="de-DE" sz="2000" dirty="0">
                    <a:latin typeface="Cambria Math" panose="02040503050406030204" pitchFamily="18" charset="0"/>
                    <a:ea typeface="Cambria Math" panose="02040503050406030204" pitchFamily="18" charset="0"/>
                    <a:cs typeface="Times New Roman" panose="02020603050405020304" pitchFamily="18" charset="0"/>
                  </a:rPr>
                  <a:t>Vollständigkeit: Für alle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𝑖</m:t>
                        </m:r>
                      </m:sub>
                    </m:sSub>
                  </m:oMath>
                </a14:m>
                <a:r>
                  <a:rPr lang="de-DE" sz="2000" dirty="0">
                    <a:latin typeface="Times New Roman" panose="02020603050405020304" pitchFamily="18" charset="0"/>
                    <a:cs typeface="Times New Roman" panose="02020603050405020304" pitchFamily="18" charset="0"/>
                  </a:rPr>
                  <a:t>,</a:t>
                </a:r>
                <a:r>
                  <a:rPr lang="de-DE" sz="2000" dirty="0">
                    <a:cs typeface="Times New Roman" panose="02020603050405020304" pitchFamily="18" charset="0"/>
                  </a:rPr>
                  <a: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𝑗</m:t>
                        </m:r>
                      </m:sub>
                    </m:sSub>
                  </m:oMath>
                </a14:m>
                <a:r>
                  <a:rPr lang="de-DE" sz="2000" dirty="0">
                    <a:latin typeface="Times New Roman" panose="02020603050405020304" pitchFamily="18" charset="0"/>
                    <a:cs typeface="Times New Roman" panose="02020603050405020304" pitchFamily="18" charset="0"/>
                  </a:rPr>
                  <a:t> gilt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𝑗</m:t>
                        </m:r>
                      </m:sub>
                    </m:sSub>
                  </m:oMath>
                </a14:m>
                <a:r>
                  <a:rPr lang="de-DE" sz="2000" dirty="0">
                    <a:latin typeface="Times New Roman" panose="02020603050405020304" pitchFamily="18" charset="0"/>
                    <a:cs typeface="Times New Roman" panose="02020603050405020304" pitchFamily="18" charset="0"/>
                  </a:rPr>
                  <a:t> oder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𝑗</m:t>
                        </m:r>
                      </m:sub>
                    </m:sSub>
                    <m:r>
                      <m:rPr>
                        <m:nor/>
                      </m:rPr>
                      <a:rPr lang="de-DE" sz="2000" dirty="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𝑖</m:t>
                        </m:r>
                      </m:sub>
                    </m:sSub>
                  </m:oMath>
                </a14:m>
                <a:endParaRPr lang="de-DE" sz="2000" dirty="0">
                  <a:latin typeface="Times New Roman" panose="02020603050405020304" pitchFamily="18" charset="0"/>
                  <a:cs typeface="Times New Roman" panose="02020603050405020304" pitchFamily="18" charset="0"/>
                </a:endParaRPr>
              </a:p>
              <a:p>
                <a:pPr marL="914400" lvl="1" indent="-457200">
                  <a:buAutoNum type="arabicPeriod"/>
                </a:pPr>
                <a:r>
                  <a:rPr lang="de-DE" sz="2000" dirty="0">
                    <a:latin typeface="Times New Roman" panose="02020603050405020304" pitchFamily="18" charset="0"/>
                    <a:cs typeface="Times New Roman" panose="02020603050405020304" pitchFamily="18" charset="0"/>
                  </a:rPr>
                  <a:t>Transitivität: </a:t>
                </a:r>
                <a:r>
                  <a:rPr lang="de-DE" sz="2000" dirty="0">
                    <a:latin typeface="Cambria Math" panose="02040503050406030204" pitchFamily="18" charset="0"/>
                    <a:ea typeface="Cambria Math" panose="02040503050406030204" pitchFamily="18" charset="0"/>
                    <a:cs typeface="Times New Roman" panose="02020603050405020304" pitchFamily="18" charset="0"/>
                  </a:rPr>
                  <a:t>Für alle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oMath>
                </a14:m>
                <a:r>
                  <a:rPr lang="de-DE" sz="2000" dirty="0">
                    <a:latin typeface="Times New Roman" panose="02020603050405020304" pitchFamily="18" charset="0"/>
                    <a:cs typeface="Times New Roman" panose="02020603050405020304" pitchFamily="18" charset="0"/>
                  </a:rPr>
                  <a:t>,</a:t>
                </a:r>
                <a:r>
                  <a:rPr lang="de-DE" sz="2000" dirty="0">
                    <a:cs typeface="Times New Roman" panose="02020603050405020304" pitchFamily="18" charset="0"/>
                  </a:rPr>
                  <a: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𝑗</m:t>
                        </m:r>
                      </m:sub>
                    </m:sSub>
                    <m:r>
                      <a:rPr lang="de-DE" sz="2000" b="0" i="0" smtClean="0">
                        <a:latin typeface="Cambria Math" panose="02040503050406030204" pitchFamily="18" charset="0"/>
                        <a:cs typeface="Times New Roman" panose="02020603050405020304" pitchFamily="18" charset="0"/>
                      </a:rPr>
                      <m:t>,</m:t>
                    </m:r>
                  </m:oMath>
                </a14:m>
                <a:r>
                  <a:rPr lang="de-DE" sz="2000" dirty="0">
                    <a:cs typeface="Times New Roman" panose="02020603050405020304" pitchFamily="18" charset="0"/>
                  </a:rPr>
                  <a: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𝑘</m:t>
                        </m:r>
                      </m:sub>
                    </m:sSub>
                  </m:oMath>
                </a14:m>
                <a:r>
                  <a:rPr lang="de-DE" sz="2000" dirty="0">
                    <a:latin typeface="Times New Roman" panose="02020603050405020304" pitchFamily="18" charset="0"/>
                    <a:cs typeface="Times New Roman" panose="02020603050405020304" pitchFamily="18" charset="0"/>
                  </a:rPr>
                  <a:t> gilt, wenn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𝑗</m:t>
                        </m:r>
                      </m:sub>
                    </m:sSub>
                  </m:oMath>
                </a14:m>
                <a:r>
                  <a:rPr lang="de-DE" sz="20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𝑗</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𝑘</m:t>
                        </m:r>
                      </m:sub>
                    </m:sSub>
                  </m:oMath>
                </a14:m>
                <a:r>
                  <a:rPr lang="de-DE" sz="2000" dirty="0">
                    <a:latin typeface="Times New Roman" panose="02020603050405020304" pitchFamily="18" charset="0"/>
                    <a:cs typeface="Times New Roman" panose="02020603050405020304" pitchFamily="18" charset="0"/>
                  </a:rPr>
                  <a:t> dann gilt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𝑖</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𝑘</m:t>
                        </m:r>
                      </m:sub>
                    </m:sSub>
                  </m:oMath>
                </a14:m>
                <a:r>
                  <a:rPr lang="de-DE" sz="2000" dirty="0">
                    <a:latin typeface="Times New Roman" panose="02020603050405020304" pitchFamily="18" charset="0"/>
                    <a:cs typeface="Times New Roman" panose="02020603050405020304" pitchFamily="18" charset="0"/>
                  </a:rPr>
                  <a:t> </a:t>
                </a:r>
              </a:p>
              <a:p>
                <a:pPr marL="457200" indent="-457200">
                  <a:buAutoNum type="arabicPeriod"/>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Daraus kann unter gewissen Stetigkeitsannahmen und der Annahme der Abgeschlossenheit eine Funktion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r>
                          <a:rPr lang="de-DE" sz="2000" b="0" i="1" smtClean="0">
                            <a:latin typeface="Cambria Math" panose="02040503050406030204" pitchFamily="18" charset="0"/>
                            <a:cs typeface="Times New Roman" panose="02020603050405020304" pitchFamily="18" charset="0"/>
                          </a:rPr>
                          <m:t>𝑊</m:t>
                        </m:r>
                        <m:r>
                          <a:rPr lang="de-DE" sz="2000" b="0" i="1" smtClean="0">
                            <a:latin typeface="Cambria Math" panose="02040503050406030204" pitchFamily="18" charset="0"/>
                            <a:cs typeface="Times New Roman" panose="02020603050405020304" pitchFamily="18" charset="0"/>
                          </a:rPr>
                          <m:t>(</m:t>
                        </m:r>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a:rPr lang="de-DE" sz="2000" b="0" i="1" smtClean="0">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auf den rationalen Zahlen definiert werden, mit</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𝑊</m:t>
                        </m:r>
                        <m:r>
                          <a:rPr lang="de-DE" sz="2000" i="1">
                            <a:latin typeface="Cambria Math" panose="02040503050406030204" pitchFamily="18" charset="0"/>
                            <a:cs typeface="Times New Roman" panose="02020603050405020304" pitchFamily="18" charset="0"/>
                          </a:rPr>
                          <m:t>(</m:t>
                        </m:r>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a:rPr lang="de-DE" sz="2000" i="1">
                        <a:latin typeface="Cambria Math" panose="02040503050406030204" pitchFamily="18" charset="0"/>
                        <a:cs typeface="Times New Roman" panose="02020603050405020304" pitchFamily="18" charset="0"/>
                      </a:rPr>
                      <m:t>)</m:t>
                    </m:r>
                  </m:oMath>
                </a14:m>
                <a:r>
                  <a:rPr lang="de-DE" sz="2000" dirty="0">
                    <a:latin typeface="Cambria Math" panose="02040503050406030204" pitchFamily="18" charset="0"/>
                    <a:ea typeface="Cambria Math" panose="02040503050406030204" pitchFamily="18" charset="0"/>
                    <a:cs typeface="Times New Roman" panose="02020603050405020304" pitchFamily="18" charset="0"/>
                  </a:rPr>
                  <a:t>≥</a:t>
                </a:r>
                <a:r>
                  <a:rPr lang="de-DE" sz="2000" dirty="0">
                    <a:cs typeface="Times New Roman" panose="02020603050405020304" pitchFamily="18" charset="0"/>
                  </a:rPr>
                  <a: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𝑊</m:t>
                        </m:r>
                        <m:r>
                          <a:rPr lang="de-DE" sz="2000" i="1">
                            <a:latin typeface="Cambria Math" panose="02040503050406030204" pitchFamily="18" charset="0"/>
                            <a:cs typeface="Times New Roman" panose="02020603050405020304" pitchFamily="18" charset="0"/>
                          </a:rPr>
                          <m:t>(</m:t>
                        </m:r>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𝑗</m:t>
                        </m:r>
                      </m:sub>
                    </m:sSub>
                    <m:r>
                      <a:rPr lang="de-DE" sz="2000" i="1">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genau dann, wenn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𝑗</m:t>
                        </m:r>
                      </m:sub>
                    </m:sSub>
                  </m:oMath>
                </a14:m>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Zusammen mit den </a:t>
                </a:r>
                <a:r>
                  <a:rPr lang="de-DE" sz="2000" dirty="0" err="1">
                    <a:latin typeface="Times New Roman" panose="02020603050405020304" pitchFamily="18" charset="0"/>
                    <a:cs typeface="Times New Roman" panose="02020603050405020304" pitchFamily="18" charset="0"/>
                  </a:rPr>
                  <a:t>indivuellen</a:t>
                </a:r>
                <a:r>
                  <a:rPr lang="de-DE" sz="2000" dirty="0">
                    <a:latin typeface="Times New Roman" panose="02020603050405020304" pitchFamily="18" charset="0"/>
                    <a:cs typeface="Times New Roman" panose="02020603050405020304" pitchFamily="18" charset="0"/>
                  </a:rPr>
                  <a:t> Nutzenfunktionen </a:t>
                </a:r>
                <a14:m>
                  <m:oMath xmlns:m="http://schemas.openxmlformats.org/officeDocument/2006/math">
                    <m:sSub>
                      <m:sSubPr>
                        <m:ctrlPr>
                          <a:rPr lang="de-DE" sz="2000" i="1" smtClean="0">
                            <a:latin typeface="Cambria Math" panose="02040503050406030204" pitchFamily="18" charset="0"/>
                            <a:cs typeface="Times New Roman" panose="02020603050405020304" pitchFamily="18" charset="0"/>
                          </a:rPr>
                        </m:ctrlPr>
                      </m:sSubPr>
                      <m:e>
                        <m:r>
                          <a:rPr lang="de-DE" sz="2000" b="0" i="1" smtClean="0">
                            <a:latin typeface="Cambria Math" panose="02040503050406030204" pitchFamily="18" charset="0"/>
                            <a:cs typeface="Times New Roman" panose="02020603050405020304" pitchFamily="18" charset="0"/>
                          </a:rPr>
                          <m:t>𝑢</m:t>
                        </m:r>
                      </m:e>
                      <m:sub>
                        <m:r>
                          <a:rPr lang="de-DE" sz="2000" b="0" i="1" smtClean="0">
                            <a:latin typeface="Cambria Math" panose="02040503050406030204" pitchFamily="18" charset="0"/>
                            <a:cs typeface="Times New Roman" panose="02020603050405020304" pitchFamily="18" charset="0"/>
                          </a:rPr>
                          <m:t>𝑟</m:t>
                        </m:r>
                      </m:sub>
                    </m:sSub>
                    <m:d>
                      <m:dPr>
                        <m:ctrlPr>
                          <a:rPr lang="de-DE" sz="2000" i="1" smtClean="0">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𝑥</m:t>
                            </m:r>
                          </m:e>
                          <m:sub>
                            <m:r>
                              <a:rPr lang="de-DE" sz="2000" i="1">
                                <a:latin typeface="Cambria Math" panose="02040503050406030204" pitchFamily="18" charset="0"/>
                                <a:cs typeface="Times New Roman" panose="02020603050405020304" pitchFamily="18" charset="0"/>
                              </a:rPr>
                              <m:t>𝑟</m:t>
                            </m:r>
                          </m:sub>
                        </m:sSub>
                      </m:e>
                    </m:d>
                  </m:oMath>
                </a14:m>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läßt</a:t>
                </a:r>
                <a:r>
                  <a:rPr lang="de-DE" sz="2000" dirty="0">
                    <a:latin typeface="Times New Roman" panose="02020603050405020304" pitchFamily="18" charset="0"/>
                    <a:cs typeface="Times New Roman" panose="02020603050405020304" pitchFamily="18" charset="0"/>
                  </a:rPr>
                  <a:t> sich die Wohlfahrtsfunktion auch über den Nutzen definieren</a:t>
                </a:r>
              </a:p>
              <a:p>
                <a:r>
                  <a:rPr lang="de-DE" sz="2000" b="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de-DE" sz="2000" b="0" i="0" smtClean="0">
                        <a:latin typeface="Cambria Math" panose="02040503050406030204" pitchFamily="18" charset="0"/>
                        <a:cs typeface="Times New Roman" panose="02020603050405020304" pitchFamily="18" charset="0"/>
                      </a:rPr>
                      <m:t>W</m:t>
                    </m:r>
                    <m:r>
                      <a:rPr lang="de-DE" sz="2000" b="0" i="0" smtClean="0">
                        <a:latin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𝑢</m:t>
                        </m:r>
                      </m:e>
                      <m:sub>
                        <m:r>
                          <a:rPr lang="de-DE" sz="2000" b="0" i="1" smtClean="0">
                            <a:latin typeface="Cambria Math" panose="02040503050406030204" pitchFamily="18" charset="0"/>
                            <a:cs typeface="Times New Roman" panose="02020603050405020304" pitchFamily="18" charset="0"/>
                          </a:rPr>
                          <m:t>1,…,</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𝑢</m:t>
                        </m:r>
                      </m:e>
                      <m:sub>
                        <m:r>
                          <a:rPr lang="de-DE" sz="2000" b="0" i="1" smtClean="0">
                            <a:latin typeface="Cambria Math" panose="02040503050406030204" pitchFamily="18" charset="0"/>
                            <a:cs typeface="Times New Roman" panose="02020603050405020304" pitchFamily="18" charset="0"/>
                          </a:rPr>
                          <m:t>𝑛</m:t>
                        </m:r>
                      </m:sub>
                    </m:sSub>
                    <m:r>
                      <a:rPr lang="de-DE" sz="2000" i="1">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a:t>
                </a:r>
              </a:p>
              <a:p>
                <a:endParaRPr lang="de-DE" sz="1600" dirty="0">
                  <a:latin typeface="Times New Roman" panose="02020603050405020304" pitchFamily="18" charset="0"/>
                  <a:cs typeface="Times New Roman" panose="02020603050405020304" pitchFamily="18" charset="0"/>
                </a:endParaRPr>
              </a:p>
              <a:p>
                <a:r>
                  <a:rPr lang="de-DE" sz="1600" dirty="0">
                    <a:latin typeface="Times New Roman" panose="02020603050405020304" pitchFamily="18" charset="0"/>
                    <a:cs typeface="Times New Roman" panose="02020603050405020304" pitchFamily="18" charset="0"/>
                  </a:rPr>
                  <a:t>1) </a:t>
                </a:r>
                <a:r>
                  <a:rPr lang="en-US" sz="1600" dirty="0">
                    <a:latin typeface="Times New Roman" panose="02020603050405020304" pitchFamily="18" charset="0"/>
                    <a:cs typeface="Times New Roman" panose="02020603050405020304" pitchFamily="18" charset="0"/>
                  </a:rPr>
                  <a:t>Bergson, A </a:t>
                </a:r>
                <a:r>
                  <a:rPr lang="en-US" sz="1600" i="1" dirty="0">
                    <a:latin typeface="Times New Roman" panose="02020603050405020304" pitchFamily="18" charset="0"/>
                    <a:cs typeface="Times New Roman" panose="02020603050405020304" pitchFamily="18" charset="0"/>
                  </a:rPr>
                  <a:t>A reformulation of certain aspects of welfare economics </a:t>
                </a:r>
                <a:r>
                  <a:rPr lang="en-US" sz="1600" dirty="0">
                    <a:latin typeface="Times New Roman" panose="02020603050405020304" pitchFamily="18" charset="0"/>
                    <a:cs typeface="Times New Roman" panose="02020603050405020304" pitchFamily="18" charset="0"/>
                  </a:rPr>
                  <a:t>(1938), The Quarterly Journal of Economics. 52, Nr. 2, S. 310–334</a:t>
                </a:r>
                <a:endParaRPr lang="de-DE" sz="16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395306"/>
                <a:ext cx="8684576" cy="6067387"/>
              </a:xfrm>
              <a:prstGeom prst="rect">
                <a:avLst/>
              </a:prstGeom>
              <a:blipFill>
                <a:blip r:embed="rId2"/>
                <a:stretch>
                  <a:fillRect l="-632" t="-603" r="-211" b="-1709"/>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6A70F048-1B01-48BA-93B3-45BA576B3635}"/>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7A8A7A3-3311-49C2-8359-F5C6CE2C14A0}"/>
                  </a:ext>
                </a:extLst>
              </p14:cNvPr>
              <p14:cNvContentPartPr/>
              <p14:nvPr/>
            </p14:nvContentPartPr>
            <p14:xfrm>
              <a:off x="9778802" y="509020"/>
              <a:ext cx="60480" cy="1040400"/>
            </p14:xfrm>
          </p:contentPart>
        </mc:Choice>
        <mc:Fallback xmlns="">
          <p:pic>
            <p:nvPicPr>
              <p:cNvPr id="2" name="Freihand 1">
                <a:extLst>
                  <a:ext uri="{FF2B5EF4-FFF2-40B4-BE49-F238E27FC236}">
                    <a16:creationId xmlns:a16="http://schemas.microsoft.com/office/drawing/2014/main" id="{97A8A7A3-3311-49C2-8359-F5C6CE2C14A0}"/>
                  </a:ext>
                </a:extLst>
              </p:cNvPr>
              <p:cNvPicPr/>
              <p:nvPr/>
            </p:nvPicPr>
            <p:blipFill>
              <a:blip r:embed="rId4"/>
              <a:stretch>
                <a:fillRect/>
              </a:stretch>
            </p:blipFill>
            <p:spPr>
              <a:xfrm>
                <a:off x="9774482" y="504700"/>
                <a:ext cx="69120" cy="1049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B4479B5-18AD-4A13-B348-0D7536FA03EC}"/>
                  </a:ext>
                </a:extLst>
              </p14:cNvPr>
              <p14:cNvContentPartPr/>
              <p14:nvPr/>
            </p14:nvContentPartPr>
            <p14:xfrm>
              <a:off x="9575762" y="1526740"/>
              <a:ext cx="1922040" cy="59040"/>
            </p14:xfrm>
          </p:contentPart>
        </mc:Choice>
        <mc:Fallback xmlns="">
          <p:pic>
            <p:nvPicPr>
              <p:cNvPr id="3" name="Freihand 2">
                <a:extLst>
                  <a:ext uri="{FF2B5EF4-FFF2-40B4-BE49-F238E27FC236}">
                    <a16:creationId xmlns:a16="http://schemas.microsoft.com/office/drawing/2014/main" id="{8B4479B5-18AD-4A13-B348-0D7536FA03EC}"/>
                  </a:ext>
                </a:extLst>
              </p:cNvPr>
              <p:cNvPicPr/>
              <p:nvPr/>
            </p:nvPicPr>
            <p:blipFill>
              <a:blip r:embed="rId6"/>
              <a:stretch>
                <a:fillRect/>
              </a:stretch>
            </p:blipFill>
            <p:spPr>
              <a:xfrm>
                <a:off x="9571442" y="1522420"/>
                <a:ext cx="19306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396E2853-2D72-4092-9251-B08826738F5D}"/>
                  </a:ext>
                </a:extLst>
              </p14:cNvPr>
              <p14:cNvContentPartPr/>
              <p14:nvPr/>
            </p14:nvContentPartPr>
            <p14:xfrm>
              <a:off x="11455682" y="1481740"/>
              <a:ext cx="222840" cy="158040"/>
            </p14:xfrm>
          </p:contentPart>
        </mc:Choice>
        <mc:Fallback xmlns="">
          <p:pic>
            <p:nvPicPr>
              <p:cNvPr id="5" name="Freihand 4">
                <a:extLst>
                  <a:ext uri="{FF2B5EF4-FFF2-40B4-BE49-F238E27FC236}">
                    <a16:creationId xmlns:a16="http://schemas.microsoft.com/office/drawing/2014/main" id="{396E2853-2D72-4092-9251-B08826738F5D}"/>
                  </a:ext>
                </a:extLst>
              </p:cNvPr>
              <p:cNvPicPr/>
              <p:nvPr/>
            </p:nvPicPr>
            <p:blipFill>
              <a:blip r:embed="rId8"/>
              <a:stretch>
                <a:fillRect/>
              </a:stretch>
            </p:blipFill>
            <p:spPr>
              <a:xfrm>
                <a:off x="11451362" y="1477420"/>
                <a:ext cx="2314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3B47D452-E466-4F11-9FEA-21A53D128957}"/>
                  </a:ext>
                </a:extLst>
              </p14:cNvPr>
              <p14:cNvContentPartPr/>
              <p14:nvPr/>
            </p14:nvContentPartPr>
            <p14:xfrm>
              <a:off x="9672602" y="609100"/>
              <a:ext cx="1625760" cy="25920"/>
            </p14:xfrm>
          </p:contentPart>
        </mc:Choice>
        <mc:Fallback xmlns="">
          <p:pic>
            <p:nvPicPr>
              <p:cNvPr id="6" name="Freihand 5">
                <a:extLst>
                  <a:ext uri="{FF2B5EF4-FFF2-40B4-BE49-F238E27FC236}">
                    <a16:creationId xmlns:a16="http://schemas.microsoft.com/office/drawing/2014/main" id="{3B47D452-E466-4F11-9FEA-21A53D128957}"/>
                  </a:ext>
                </a:extLst>
              </p:cNvPr>
              <p:cNvPicPr/>
              <p:nvPr/>
            </p:nvPicPr>
            <p:blipFill>
              <a:blip r:embed="rId10"/>
              <a:stretch>
                <a:fillRect/>
              </a:stretch>
            </p:blipFill>
            <p:spPr>
              <a:xfrm>
                <a:off x="9668282" y="604780"/>
                <a:ext cx="16344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6BC272A0-0D34-4A48-9AA7-6B33DBC5C67C}"/>
                  </a:ext>
                </a:extLst>
              </p14:cNvPr>
              <p14:cNvContentPartPr/>
              <p14:nvPr/>
            </p14:nvContentPartPr>
            <p14:xfrm>
              <a:off x="11215922" y="501100"/>
              <a:ext cx="104400" cy="1263960"/>
            </p14:xfrm>
          </p:contentPart>
        </mc:Choice>
        <mc:Fallback xmlns="">
          <p:pic>
            <p:nvPicPr>
              <p:cNvPr id="7" name="Freihand 6">
                <a:extLst>
                  <a:ext uri="{FF2B5EF4-FFF2-40B4-BE49-F238E27FC236}">
                    <a16:creationId xmlns:a16="http://schemas.microsoft.com/office/drawing/2014/main" id="{6BC272A0-0D34-4A48-9AA7-6B33DBC5C67C}"/>
                  </a:ext>
                </a:extLst>
              </p:cNvPr>
              <p:cNvPicPr/>
              <p:nvPr/>
            </p:nvPicPr>
            <p:blipFill>
              <a:blip r:embed="rId12"/>
              <a:stretch>
                <a:fillRect/>
              </a:stretch>
            </p:blipFill>
            <p:spPr>
              <a:xfrm>
                <a:off x="11211602" y="496780"/>
                <a:ext cx="113040" cy="127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C7433AE7-A975-4E0A-9E4F-82569C6FC9BA}"/>
                  </a:ext>
                </a:extLst>
              </p14:cNvPr>
              <p14:cNvContentPartPr/>
              <p14:nvPr/>
            </p14:nvContentPartPr>
            <p14:xfrm>
              <a:off x="9671162" y="388420"/>
              <a:ext cx="230400" cy="187560"/>
            </p14:xfrm>
          </p:contentPart>
        </mc:Choice>
        <mc:Fallback xmlns="">
          <p:pic>
            <p:nvPicPr>
              <p:cNvPr id="9" name="Freihand 8">
                <a:extLst>
                  <a:ext uri="{FF2B5EF4-FFF2-40B4-BE49-F238E27FC236}">
                    <a16:creationId xmlns:a16="http://schemas.microsoft.com/office/drawing/2014/main" id="{C7433AE7-A975-4E0A-9E4F-82569C6FC9BA}"/>
                  </a:ext>
                </a:extLst>
              </p:cNvPr>
              <p:cNvPicPr/>
              <p:nvPr/>
            </p:nvPicPr>
            <p:blipFill>
              <a:blip r:embed="rId14"/>
              <a:stretch>
                <a:fillRect/>
              </a:stretch>
            </p:blipFill>
            <p:spPr>
              <a:xfrm>
                <a:off x="9666842" y="384100"/>
                <a:ext cx="2390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9E0D3EE6-273A-490D-98EB-5710FBCC7438}"/>
                  </a:ext>
                </a:extLst>
              </p14:cNvPr>
              <p14:cNvContentPartPr/>
              <p14:nvPr/>
            </p14:nvContentPartPr>
            <p14:xfrm>
              <a:off x="11186402" y="1673980"/>
              <a:ext cx="164880" cy="151920"/>
            </p14:xfrm>
          </p:contentPart>
        </mc:Choice>
        <mc:Fallback xmlns="">
          <p:pic>
            <p:nvPicPr>
              <p:cNvPr id="15" name="Freihand 14">
                <a:extLst>
                  <a:ext uri="{FF2B5EF4-FFF2-40B4-BE49-F238E27FC236}">
                    <a16:creationId xmlns:a16="http://schemas.microsoft.com/office/drawing/2014/main" id="{9E0D3EE6-273A-490D-98EB-5710FBCC7438}"/>
                  </a:ext>
                </a:extLst>
              </p:cNvPr>
              <p:cNvPicPr/>
              <p:nvPr/>
            </p:nvPicPr>
            <p:blipFill>
              <a:blip r:embed="rId16"/>
              <a:stretch>
                <a:fillRect/>
              </a:stretch>
            </p:blipFill>
            <p:spPr>
              <a:xfrm>
                <a:off x="11182082" y="1669660"/>
                <a:ext cx="1735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27CAB5BF-6C35-4D68-B10A-F80C4045229A}"/>
                  </a:ext>
                </a:extLst>
              </p14:cNvPr>
              <p14:cNvContentPartPr/>
              <p14:nvPr/>
            </p14:nvContentPartPr>
            <p14:xfrm>
              <a:off x="11375762" y="438100"/>
              <a:ext cx="8280" cy="81000"/>
            </p14:xfrm>
          </p:contentPart>
        </mc:Choice>
        <mc:Fallback xmlns="">
          <p:pic>
            <p:nvPicPr>
              <p:cNvPr id="16" name="Freihand 15">
                <a:extLst>
                  <a:ext uri="{FF2B5EF4-FFF2-40B4-BE49-F238E27FC236}">
                    <a16:creationId xmlns:a16="http://schemas.microsoft.com/office/drawing/2014/main" id="{27CAB5BF-6C35-4D68-B10A-F80C4045229A}"/>
                  </a:ext>
                </a:extLst>
              </p:cNvPr>
              <p:cNvPicPr/>
              <p:nvPr/>
            </p:nvPicPr>
            <p:blipFill>
              <a:blip r:embed="rId18"/>
              <a:stretch>
                <a:fillRect/>
              </a:stretch>
            </p:blipFill>
            <p:spPr>
              <a:xfrm>
                <a:off x="11371442" y="433780"/>
                <a:ext cx="16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E583C4DD-5F1C-4885-921C-25C851877280}"/>
                  </a:ext>
                </a:extLst>
              </p14:cNvPr>
              <p14:cNvContentPartPr/>
              <p14:nvPr/>
            </p14:nvContentPartPr>
            <p14:xfrm>
              <a:off x="11305922" y="396700"/>
              <a:ext cx="140760" cy="118080"/>
            </p14:xfrm>
          </p:contentPart>
        </mc:Choice>
        <mc:Fallback xmlns="">
          <p:pic>
            <p:nvPicPr>
              <p:cNvPr id="17" name="Freihand 16">
                <a:extLst>
                  <a:ext uri="{FF2B5EF4-FFF2-40B4-BE49-F238E27FC236}">
                    <a16:creationId xmlns:a16="http://schemas.microsoft.com/office/drawing/2014/main" id="{E583C4DD-5F1C-4885-921C-25C851877280}"/>
                  </a:ext>
                </a:extLst>
              </p:cNvPr>
              <p:cNvPicPr/>
              <p:nvPr/>
            </p:nvPicPr>
            <p:blipFill>
              <a:blip r:embed="rId20"/>
              <a:stretch>
                <a:fillRect/>
              </a:stretch>
            </p:blipFill>
            <p:spPr>
              <a:xfrm>
                <a:off x="11301602" y="392380"/>
                <a:ext cx="149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9A352ECA-FB13-44E1-A995-85A907040D12}"/>
                  </a:ext>
                </a:extLst>
              </p14:cNvPr>
              <p14:cNvContentPartPr/>
              <p14:nvPr/>
            </p14:nvContentPartPr>
            <p14:xfrm>
              <a:off x="9549482" y="1667500"/>
              <a:ext cx="68400" cy="95040"/>
            </p14:xfrm>
          </p:contentPart>
        </mc:Choice>
        <mc:Fallback xmlns="">
          <p:pic>
            <p:nvPicPr>
              <p:cNvPr id="18" name="Freihand 17">
                <a:extLst>
                  <a:ext uri="{FF2B5EF4-FFF2-40B4-BE49-F238E27FC236}">
                    <a16:creationId xmlns:a16="http://schemas.microsoft.com/office/drawing/2014/main" id="{9A352ECA-FB13-44E1-A995-85A907040D12}"/>
                  </a:ext>
                </a:extLst>
              </p:cNvPr>
              <p:cNvPicPr/>
              <p:nvPr/>
            </p:nvPicPr>
            <p:blipFill>
              <a:blip r:embed="rId22"/>
              <a:stretch>
                <a:fillRect/>
              </a:stretch>
            </p:blipFill>
            <p:spPr>
              <a:xfrm>
                <a:off x="9545162" y="1663180"/>
                <a:ext cx="77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F200CF1E-3692-45B0-93F8-6DCA38B0F393}"/>
                  </a:ext>
                </a:extLst>
              </p14:cNvPr>
              <p14:cNvContentPartPr/>
              <p14:nvPr/>
            </p14:nvContentPartPr>
            <p14:xfrm>
              <a:off x="9580082" y="1650940"/>
              <a:ext cx="156600" cy="136440"/>
            </p14:xfrm>
          </p:contentPart>
        </mc:Choice>
        <mc:Fallback xmlns="">
          <p:pic>
            <p:nvPicPr>
              <p:cNvPr id="19" name="Freihand 18">
                <a:extLst>
                  <a:ext uri="{FF2B5EF4-FFF2-40B4-BE49-F238E27FC236}">
                    <a16:creationId xmlns:a16="http://schemas.microsoft.com/office/drawing/2014/main" id="{F200CF1E-3692-45B0-93F8-6DCA38B0F393}"/>
                  </a:ext>
                </a:extLst>
              </p:cNvPr>
              <p:cNvPicPr/>
              <p:nvPr/>
            </p:nvPicPr>
            <p:blipFill>
              <a:blip r:embed="rId24"/>
              <a:stretch>
                <a:fillRect/>
              </a:stretch>
            </p:blipFill>
            <p:spPr>
              <a:xfrm>
                <a:off x="9575762" y="1646620"/>
                <a:ext cx="1652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F00F09CC-A6F3-4CD5-AA7D-98AB35237490}"/>
                  </a:ext>
                </a:extLst>
              </p14:cNvPr>
              <p14:cNvContentPartPr/>
              <p14:nvPr/>
            </p14:nvContentPartPr>
            <p14:xfrm>
              <a:off x="9671162" y="309220"/>
              <a:ext cx="360" cy="360"/>
            </p14:xfrm>
          </p:contentPart>
        </mc:Choice>
        <mc:Fallback xmlns="">
          <p:pic>
            <p:nvPicPr>
              <p:cNvPr id="21" name="Freihand 20">
                <a:extLst>
                  <a:ext uri="{FF2B5EF4-FFF2-40B4-BE49-F238E27FC236}">
                    <a16:creationId xmlns:a16="http://schemas.microsoft.com/office/drawing/2014/main" id="{F00F09CC-A6F3-4CD5-AA7D-98AB35237490}"/>
                  </a:ext>
                </a:extLst>
              </p:cNvPr>
              <p:cNvPicPr/>
              <p:nvPr/>
            </p:nvPicPr>
            <p:blipFill>
              <a:blip r:embed="rId26"/>
              <a:stretch>
                <a:fillRect/>
              </a:stretch>
            </p:blipFill>
            <p:spPr>
              <a:xfrm>
                <a:off x="9666842" y="3049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5A4B6092-3D4A-4CF0-8AC7-9FCEB237B058}"/>
                  </a:ext>
                </a:extLst>
              </p14:cNvPr>
              <p14:cNvContentPartPr/>
              <p14:nvPr/>
            </p14:nvContentPartPr>
            <p14:xfrm>
              <a:off x="9546602" y="291580"/>
              <a:ext cx="128520" cy="165960"/>
            </p14:xfrm>
          </p:contentPart>
        </mc:Choice>
        <mc:Fallback xmlns="">
          <p:pic>
            <p:nvPicPr>
              <p:cNvPr id="22" name="Freihand 21">
                <a:extLst>
                  <a:ext uri="{FF2B5EF4-FFF2-40B4-BE49-F238E27FC236}">
                    <a16:creationId xmlns:a16="http://schemas.microsoft.com/office/drawing/2014/main" id="{5A4B6092-3D4A-4CF0-8AC7-9FCEB237B058}"/>
                  </a:ext>
                </a:extLst>
              </p:cNvPr>
              <p:cNvPicPr/>
              <p:nvPr/>
            </p:nvPicPr>
            <p:blipFill>
              <a:blip r:embed="rId28"/>
              <a:stretch>
                <a:fillRect/>
              </a:stretch>
            </p:blipFill>
            <p:spPr>
              <a:xfrm>
                <a:off x="9542282" y="287260"/>
                <a:ext cx="1371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EBC78564-F5DA-4FC6-B97E-52463051F96F}"/>
                  </a:ext>
                </a:extLst>
              </p14:cNvPr>
              <p14:cNvContentPartPr/>
              <p14:nvPr/>
            </p14:nvContentPartPr>
            <p14:xfrm>
              <a:off x="11544962" y="1693420"/>
              <a:ext cx="96840" cy="88560"/>
            </p14:xfrm>
          </p:contentPart>
        </mc:Choice>
        <mc:Fallback xmlns="">
          <p:pic>
            <p:nvPicPr>
              <p:cNvPr id="24" name="Freihand 23">
                <a:extLst>
                  <a:ext uri="{FF2B5EF4-FFF2-40B4-BE49-F238E27FC236}">
                    <a16:creationId xmlns:a16="http://schemas.microsoft.com/office/drawing/2014/main" id="{EBC78564-F5DA-4FC6-B97E-52463051F96F}"/>
                  </a:ext>
                </a:extLst>
              </p:cNvPr>
              <p:cNvPicPr/>
              <p:nvPr/>
            </p:nvPicPr>
            <p:blipFill>
              <a:blip r:embed="rId30"/>
              <a:stretch>
                <a:fillRect/>
              </a:stretch>
            </p:blipFill>
            <p:spPr>
              <a:xfrm>
                <a:off x="11540642" y="1689100"/>
                <a:ext cx="1054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46FC733C-6988-4E0A-8ED0-980EF539F183}"/>
                  </a:ext>
                </a:extLst>
              </p14:cNvPr>
              <p14:cNvContentPartPr/>
              <p14:nvPr/>
            </p14:nvContentPartPr>
            <p14:xfrm>
              <a:off x="11559362" y="1706740"/>
              <a:ext cx="93960" cy="54720"/>
            </p14:xfrm>
          </p:contentPart>
        </mc:Choice>
        <mc:Fallback xmlns="">
          <p:pic>
            <p:nvPicPr>
              <p:cNvPr id="25" name="Freihand 24">
                <a:extLst>
                  <a:ext uri="{FF2B5EF4-FFF2-40B4-BE49-F238E27FC236}">
                    <a16:creationId xmlns:a16="http://schemas.microsoft.com/office/drawing/2014/main" id="{46FC733C-6988-4E0A-8ED0-980EF539F183}"/>
                  </a:ext>
                </a:extLst>
              </p:cNvPr>
              <p:cNvPicPr/>
              <p:nvPr/>
            </p:nvPicPr>
            <p:blipFill>
              <a:blip r:embed="rId32"/>
              <a:stretch>
                <a:fillRect/>
              </a:stretch>
            </p:blipFill>
            <p:spPr>
              <a:xfrm>
                <a:off x="11555042" y="1702420"/>
                <a:ext cx="1026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1B39D5EC-1097-478E-BD02-374A559E2D49}"/>
                  </a:ext>
                </a:extLst>
              </p14:cNvPr>
              <p14:cNvContentPartPr/>
              <p14:nvPr/>
            </p14:nvContentPartPr>
            <p14:xfrm>
              <a:off x="9543722" y="561220"/>
              <a:ext cx="125640" cy="128160"/>
            </p14:xfrm>
          </p:contentPart>
        </mc:Choice>
        <mc:Fallback xmlns="">
          <p:pic>
            <p:nvPicPr>
              <p:cNvPr id="26" name="Freihand 25">
                <a:extLst>
                  <a:ext uri="{FF2B5EF4-FFF2-40B4-BE49-F238E27FC236}">
                    <a16:creationId xmlns:a16="http://schemas.microsoft.com/office/drawing/2014/main" id="{1B39D5EC-1097-478E-BD02-374A559E2D49}"/>
                  </a:ext>
                </a:extLst>
              </p:cNvPr>
              <p:cNvPicPr/>
              <p:nvPr/>
            </p:nvPicPr>
            <p:blipFill>
              <a:blip r:embed="rId34"/>
              <a:stretch>
                <a:fillRect/>
              </a:stretch>
            </p:blipFill>
            <p:spPr>
              <a:xfrm>
                <a:off x="9539402" y="556900"/>
                <a:ext cx="1342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Freihand 27">
                <a:extLst>
                  <a:ext uri="{FF2B5EF4-FFF2-40B4-BE49-F238E27FC236}">
                    <a16:creationId xmlns:a16="http://schemas.microsoft.com/office/drawing/2014/main" id="{51C17C82-FED8-401B-BE10-8DBE2AEE74C3}"/>
                  </a:ext>
                </a:extLst>
              </p14:cNvPr>
              <p14:cNvContentPartPr/>
              <p14:nvPr/>
            </p14:nvContentPartPr>
            <p14:xfrm>
              <a:off x="9398282" y="498580"/>
              <a:ext cx="85680" cy="126360"/>
            </p14:xfrm>
          </p:contentPart>
        </mc:Choice>
        <mc:Fallback xmlns="">
          <p:pic>
            <p:nvPicPr>
              <p:cNvPr id="28" name="Freihand 27">
                <a:extLst>
                  <a:ext uri="{FF2B5EF4-FFF2-40B4-BE49-F238E27FC236}">
                    <a16:creationId xmlns:a16="http://schemas.microsoft.com/office/drawing/2014/main" id="{51C17C82-FED8-401B-BE10-8DBE2AEE74C3}"/>
                  </a:ext>
                </a:extLst>
              </p:cNvPr>
              <p:cNvPicPr/>
              <p:nvPr/>
            </p:nvPicPr>
            <p:blipFill>
              <a:blip r:embed="rId36"/>
              <a:stretch>
                <a:fillRect/>
              </a:stretch>
            </p:blipFill>
            <p:spPr>
              <a:xfrm>
                <a:off x="9393962" y="494260"/>
                <a:ext cx="94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Freihand 28">
                <a:extLst>
                  <a:ext uri="{FF2B5EF4-FFF2-40B4-BE49-F238E27FC236}">
                    <a16:creationId xmlns:a16="http://schemas.microsoft.com/office/drawing/2014/main" id="{04299601-B54B-4E13-8100-D930C640F921}"/>
                  </a:ext>
                </a:extLst>
              </p14:cNvPr>
              <p14:cNvContentPartPr/>
              <p14:nvPr/>
            </p14:nvContentPartPr>
            <p14:xfrm>
              <a:off x="9382082" y="514060"/>
              <a:ext cx="112680" cy="78840"/>
            </p14:xfrm>
          </p:contentPart>
        </mc:Choice>
        <mc:Fallback xmlns="">
          <p:pic>
            <p:nvPicPr>
              <p:cNvPr id="29" name="Freihand 28">
                <a:extLst>
                  <a:ext uri="{FF2B5EF4-FFF2-40B4-BE49-F238E27FC236}">
                    <a16:creationId xmlns:a16="http://schemas.microsoft.com/office/drawing/2014/main" id="{04299601-B54B-4E13-8100-D930C640F921}"/>
                  </a:ext>
                </a:extLst>
              </p:cNvPr>
              <p:cNvPicPr/>
              <p:nvPr/>
            </p:nvPicPr>
            <p:blipFill>
              <a:blip r:embed="rId38"/>
              <a:stretch>
                <a:fillRect/>
              </a:stretch>
            </p:blipFill>
            <p:spPr>
              <a:xfrm>
                <a:off x="9377762" y="509740"/>
                <a:ext cx="121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Freihand 30">
                <a:extLst>
                  <a:ext uri="{FF2B5EF4-FFF2-40B4-BE49-F238E27FC236}">
                    <a16:creationId xmlns:a16="http://schemas.microsoft.com/office/drawing/2014/main" id="{C836F732-BB2D-419B-B1CD-C99BB4C6BB8E}"/>
                  </a:ext>
                </a:extLst>
              </p14:cNvPr>
              <p14:cNvContentPartPr/>
              <p14:nvPr/>
            </p14:nvContentPartPr>
            <p14:xfrm>
              <a:off x="11177762" y="1905100"/>
              <a:ext cx="97200" cy="42480"/>
            </p14:xfrm>
          </p:contentPart>
        </mc:Choice>
        <mc:Fallback xmlns="">
          <p:pic>
            <p:nvPicPr>
              <p:cNvPr id="31" name="Freihand 30">
                <a:extLst>
                  <a:ext uri="{FF2B5EF4-FFF2-40B4-BE49-F238E27FC236}">
                    <a16:creationId xmlns:a16="http://schemas.microsoft.com/office/drawing/2014/main" id="{C836F732-BB2D-419B-B1CD-C99BB4C6BB8E}"/>
                  </a:ext>
                </a:extLst>
              </p:cNvPr>
              <p:cNvPicPr/>
              <p:nvPr/>
            </p:nvPicPr>
            <p:blipFill>
              <a:blip r:embed="rId40"/>
              <a:stretch>
                <a:fillRect/>
              </a:stretch>
            </p:blipFill>
            <p:spPr>
              <a:xfrm>
                <a:off x="11173442" y="1900780"/>
                <a:ext cx="1058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Freihand 31">
                <a:extLst>
                  <a:ext uri="{FF2B5EF4-FFF2-40B4-BE49-F238E27FC236}">
                    <a16:creationId xmlns:a16="http://schemas.microsoft.com/office/drawing/2014/main" id="{118F6FB3-3B41-4520-B9B8-9D83099C5AFE}"/>
                  </a:ext>
                </a:extLst>
              </p14:cNvPr>
              <p14:cNvContentPartPr/>
              <p14:nvPr/>
            </p14:nvContentPartPr>
            <p14:xfrm>
              <a:off x="11249042" y="1914820"/>
              <a:ext cx="42120" cy="100080"/>
            </p14:xfrm>
          </p:contentPart>
        </mc:Choice>
        <mc:Fallback xmlns="">
          <p:pic>
            <p:nvPicPr>
              <p:cNvPr id="32" name="Freihand 31">
                <a:extLst>
                  <a:ext uri="{FF2B5EF4-FFF2-40B4-BE49-F238E27FC236}">
                    <a16:creationId xmlns:a16="http://schemas.microsoft.com/office/drawing/2014/main" id="{118F6FB3-3B41-4520-B9B8-9D83099C5AFE}"/>
                  </a:ext>
                </a:extLst>
              </p:cNvPr>
              <p:cNvPicPr/>
              <p:nvPr/>
            </p:nvPicPr>
            <p:blipFill>
              <a:blip r:embed="rId42"/>
              <a:stretch>
                <a:fillRect/>
              </a:stretch>
            </p:blipFill>
            <p:spPr>
              <a:xfrm>
                <a:off x="11244722" y="1910500"/>
                <a:ext cx="50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4" name="Freihand 33">
                <a:extLst>
                  <a:ext uri="{FF2B5EF4-FFF2-40B4-BE49-F238E27FC236}">
                    <a16:creationId xmlns:a16="http://schemas.microsoft.com/office/drawing/2014/main" id="{27DA284F-8483-40AB-83CF-CE262056014C}"/>
                  </a:ext>
                </a:extLst>
              </p14:cNvPr>
              <p14:cNvContentPartPr/>
              <p14:nvPr/>
            </p14:nvContentPartPr>
            <p14:xfrm>
              <a:off x="9782042" y="668500"/>
              <a:ext cx="1482120" cy="845640"/>
            </p14:xfrm>
          </p:contentPart>
        </mc:Choice>
        <mc:Fallback xmlns="">
          <p:pic>
            <p:nvPicPr>
              <p:cNvPr id="34" name="Freihand 33">
                <a:extLst>
                  <a:ext uri="{FF2B5EF4-FFF2-40B4-BE49-F238E27FC236}">
                    <a16:creationId xmlns:a16="http://schemas.microsoft.com/office/drawing/2014/main" id="{27DA284F-8483-40AB-83CF-CE262056014C}"/>
                  </a:ext>
                </a:extLst>
              </p:cNvPr>
              <p:cNvPicPr/>
              <p:nvPr/>
            </p:nvPicPr>
            <p:blipFill>
              <a:blip r:embed="rId44"/>
              <a:stretch>
                <a:fillRect/>
              </a:stretch>
            </p:blipFill>
            <p:spPr>
              <a:xfrm>
                <a:off x="9777722" y="664180"/>
                <a:ext cx="1490760" cy="854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Freihand 35">
                <a:extLst>
                  <a:ext uri="{FF2B5EF4-FFF2-40B4-BE49-F238E27FC236}">
                    <a16:creationId xmlns:a16="http://schemas.microsoft.com/office/drawing/2014/main" id="{EA716405-21C1-4797-8B85-82D20519C8AD}"/>
                  </a:ext>
                </a:extLst>
              </p14:cNvPr>
              <p14:cNvContentPartPr/>
              <p14:nvPr/>
            </p14:nvContentPartPr>
            <p14:xfrm>
              <a:off x="10695002" y="966940"/>
              <a:ext cx="37800" cy="58320"/>
            </p14:xfrm>
          </p:contentPart>
        </mc:Choice>
        <mc:Fallback xmlns="">
          <p:pic>
            <p:nvPicPr>
              <p:cNvPr id="36" name="Freihand 35">
                <a:extLst>
                  <a:ext uri="{FF2B5EF4-FFF2-40B4-BE49-F238E27FC236}">
                    <a16:creationId xmlns:a16="http://schemas.microsoft.com/office/drawing/2014/main" id="{EA716405-21C1-4797-8B85-82D20519C8AD}"/>
                  </a:ext>
                </a:extLst>
              </p:cNvPr>
              <p:cNvPicPr/>
              <p:nvPr/>
            </p:nvPicPr>
            <p:blipFill>
              <a:blip r:embed="rId46"/>
              <a:stretch>
                <a:fillRect/>
              </a:stretch>
            </p:blipFill>
            <p:spPr>
              <a:xfrm>
                <a:off x="10690682" y="962620"/>
                <a:ext cx="464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7" name="Freihand 36">
                <a:extLst>
                  <a:ext uri="{FF2B5EF4-FFF2-40B4-BE49-F238E27FC236}">
                    <a16:creationId xmlns:a16="http://schemas.microsoft.com/office/drawing/2014/main" id="{6AE90F96-5BA0-4ED9-A5B6-9888489B7E5E}"/>
                  </a:ext>
                </a:extLst>
              </p14:cNvPr>
              <p14:cNvContentPartPr/>
              <p14:nvPr/>
            </p14:nvContentPartPr>
            <p14:xfrm>
              <a:off x="10720202" y="1035700"/>
              <a:ext cx="108360" cy="691920"/>
            </p14:xfrm>
          </p:contentPart>
        </mc:Choice>
        <mc:Fallback xmlns="">
          <p:pic>
            <p:nvPicPr>
              <p:cNvPr id="37" name="Freihand 36">
                <a:extLst>
                  <a:ext uri="{FF2B5EF4-FFF2-40B4-BE49-F238E27FC236}">
                    <a16:creationId xmlns:a16="http://schemas.microsoft.com/office/drawing/2014/main" id="{6AE90F96-5BA0-4ED9-A5B6-9888489B7E5E}"/>
                  </a:ext>
                </a:extLst>
              </p:cNvPr>
              <p:cNvPicPr/>
              <p:nvPr/>
            </p:nvPicPr>
            <p:blipFill>
              <a:blip r:embed="rId48"/>
              <a:stretch>
                <a:fillRect/>
              </a:stretch>
            </p:blipFill>
            <p:spPr>
              <a:xfrm>
                <a:off x="10715882" y="1031380"/>
                <a:ext cx="117000" cy="700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8" name="Freihand 37">
                <a:extLst>
                  <a:ext uri="{FF2B5EF4-FFF2-40B4-BE49-F238E27FC236}">
                    <a16:creationId xmlns:a16="http://schemas.microsoft.com/office/drawing/2014/main" id="{26CA2CD6-B21A-4F44-ACB8-3CB4EC9490BE}"/>
                  </a:ext>
                </a:extLst>
              </p14:cNvPr>
              <p14:cNvContentPartPr/>
              <p14:nvPr/>
            </p14:nvContentPartPr>
            <p14:xfrm>
              <a:off x="10667642" y="990340"/>
              <a:ext cx="121680" cy="135000"/>
            </p14:xfrm>
          </p:contentPart>
        </mc:Choice>
        <mc:Fallback xmlns="">
          <p:pic>
            <p:nvPicPr>
              <p:cNvPr id="38" name="Freihand 37">
                <a:extLst>
                  <a:ext uri="{FF2B5EF4-FFF2-40B4-BE49-F238E27FC236}">
                    <a16:creationId xmlns:a16="http://schemas.microsoft.com/office/drawing/2014/main" id="{26CA2CD6-B21A-4F44-ACB8-3CB4EC9490BE}"/>
                  </a:ext>
                </a:extLst>
              </p:cNvPr>
              <p:cNvPicPr/>
              <p:nvPr/>
            </p:nvPicPr>
            <p:blipFill>
              <a:blip r:embed="rId50"/>
              <a:stretch>
                <a:fillRect/>
              </a:stretch>
            </p:blipFill>
            <p:spPr>
              <a:xfrm>
                <a:off x="10663322" y="986020"/>
                <a:ext cx="1303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0" name="Freihand 39">
                <a:extLst>
                  <a:ext uri="{FF2B5EF4-FFF2-40B4-BE49-F238E27FC236}">
                    <a16:creationId xmlns:a16="http://schemas.microsoft.com/office/drawing/2014/main" id="{F6AF0371-1CEB-432C-96A8-ADC7BB4C7E93}"/>
                  </a:ext>
                </a:extLst>
              </p14:cNvPr>
              <p14:cNvContentPartPr/>
              <p14:nvPr/>
            </p14:nvContentPartPr>
            <p14:xfrm>
              <a:off x="10774202" y="1691260"/>
              <a:ext cx="4320" cy="320040"/>
            </p14:xfrm>
          </p:contentPart>
        </mc:Choice>
        <mc:Fallback xmlns="">
          <p:pic>
            <p:nvPicPr>
              <p:cNvPr id="40" name="Freihand 39">
                <a:extLst>
                  <a:ext uri="{FF2B5EF4-FFF2-40B4-BE49-F238E27FC236}">
                    <a16:creationId xmlns:a16="http://schemas.microsoft.com/office/drawing/2014/main" id="{F6AF0371-1CEB-432C-96A8-ADC7BB4C7E93}"/>
                  </a:ext>
                </a:extLst>
              </p:cNvPr>
              <p:cNvPicPr/>
              <p:nvPr/>
            </p:nvPicPr>
            <p:blipFill>
              <a:blip r:embed="rId52"/>
              <a:stretch>
                <a:fillRect/>
              </a:stretch>
            </p:blipFill>
            <p:spPr>
              <a:xfrm>
                <a:off x="10769882" y="1686940"/>
                <a:ext cx="1296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1" name="Freihand 40">
                <a:extLst>
                  <a:ext uri="{FF2B5EF4-FFF2-40B4-BE49-F238E27FC236}">
                    <a16:creationId xmlns:a16="http://schemas.microsoft.com/office/drawing/2014/main" id="{1DBDA86C-94EE-4D5E-954A-A29B1991E049}"/>
                  </a:ext>
                </a:extLst>
              </p14:cNvPr>
              <p14:cNvContentPartPr/>
              <p14:nvPr/>
            </p14:nvContentPartPr>
            <p14:xfrm>
              <a:off x="10473962" y="2142340"/>
              <a:ext cx="219600" cy="123120"/>
            </p14:xfrm>
          </p:contentPart>
        </mc:Choice>
        <mc:Fallback xmlns="">
          <p:pic>
            <p:nvPicPr>
              <p:cNvPr id="41" name="Freihand 40">
                <a:extLst>
                  <a:ext uri="{FF2B5EF4-FFF2-40B4-BE49-F238E27FC236}">
                    <a16:creationId xmlns:a16="http://schemas.microsoft.com/office/drawing/2014/main" id="{1DBDA86C-94EE-4D5E-954A-A29B1991E049}"/>
                  </a:ext>
                </a:extLst>
              </p:cNvPr>
              <p:cNvPicPr/>
              <p:nvPr/>
            </p:nvPicPr>
            <p:blipFill>
              <a:blip r:embed="rId54"/>
              <a:stretch>
                <a:fillRect/>
              </a:stretch>
            </p:blipFill>
            <p:spPr>
              <a:xfrm>
                <a:off x="10469642" y="2138020"/>
                <a:ext cx="2282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2" name="Freihand 41">
                <a:extLst>
                  <a:ext uri="{FF2B5EF4-FFF2-40B4-BE49-F238E27FC236}">
                    <a16:creationId xmlns:a16="http://schemas.microsoft.com/office/drawing/2014/main" id="{CF45D029-2E07-4F2E-BB5F-286C5E943E51}"/>
                  </a:ext>
                </a:extLst>
              </p14:cNvPr>
              <p14:cNvContentPartPr/>
              <p14:nvPr/>
            </p14:nvContentPartPr>
            <p14:xfrm>
              <a:off x="10671962" y="2134060"/>
              <a:ext cx="360" cy="360"/>
            </p14:xfrm>
          </p:contentPart>
        </mc:Choice>
        <mc:Fallback xmlns="">
          <p:pic>
            <p:nvPicPr>
              <p:cNvPr id="42" name="Freihand 41">
                <a:extLst>
                  <a:ext uri="{FF2B5EF4-FFF2-40B4-BE49-F238E27FC236}">
                    <a16:creationId xmlns:a16="http://schemas.microsoft.com/office/drawing/2014/main" id="{CF45D029-2E07-4F2E-BB5F-286C5E943E51}"/>
                  </a:ext>
                </a:extLst>
              </p:cNvPr>
              <p:cNvPicPr/>
              <p:nvPr/>
            </p:nvPicPr>
            <p:blipFill>
              <a:blip r:embed="rId26"/>
              <a:stretch>
                <a:fillRect/>
              </a:stretch>
            </p:blipFill>
            <p:spPr>
              <a:xfrm>
                <a:off x="10667642" y="21297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3" name="Freihand 42">
                <a:extLst>
                  <a:ext uri="{FF2B5EF4-FFF2-40B4-BE49-F238E27FC236}">
                    <a16:creationId xmlns:a16="http://schemas.microsoft.com/office/drawing/2014/main" id="{59F9CD03-A217-40F5-8B8C-F66550A6C67F}"/>
                  </a:ext>
                </a:extLst>
              </p14:cNvPr>
              <p14:cNvContentPartPr/>
              <p14:nvPr/>
            </p14:nvContentPartPr>
            <p14:xfrm>
              <a:off x="10742162" y="2179780"/>
              <a:ext cx="142920" cy="67680"/>
            </p14:xfrm>
          </p:contentPart>
        </mc:Choice>
        <mc:Fallback xmlns="">
          <p:pic>
            <p:nvPicPr>
              <p:cNvPr id="43" name="Freihand 42">
                <a:extLst>
                  <a:ext uri="{FF2B5EF4-FFF2-40B4-BE49-F238E27FC236}">
                    <a16:creationId xmlns:a16="http://schemas.microsoft.com/office/drawing/2014/main" id="{59F9CD03-A217-40F5-8B8C-F66550A6C67F}"/>
                  </a:ext>
                </a:extLst>
              </p:cNvPr>
              <p:cNvPicPr/>
              <p:nvPr/>
            </p:nvPicPr>
            <p:blipFill>
              <a:blip r:embed="rId57"/>
              <a:stretch>
                <a:fillRect/>
              </a:stretch>
            </p:blipFill>
            <p:spPr>
              <a:xfrm>
                <a:off x="10737842" y="2175460"/>
                <a:ext cx="1515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5" name="Freihand 44">
                <a:extLst>
                  <a:ext uri="{FF2B5EF4-FFF2-40B4-BE49-F238E27FC236}">
                    <a16:creationId xmlns:a16="http://schemas.microsoft.com/office/drawing/2014/main" id="{A8AAAEED-AB6C-40E9-A816-03F0ED414E5F}"/>
                  </a:ext>
                </a:extLst>
              </p14:cNvPr>
              <p14:cNvContentPartPr/>
              <p14:nvPr/>
            </p14:nvContentPartPr>
            <p14:xfrm>
              <a:off x="10951322" y="2126140"/>
              <a:ext cx="93600" cy="152640"/>
            </p14:xfrm>
          </p:contentPart>
        </mc:Choice>
        <mc:Fallback xmlns="">
          <p:pic>
            <p:nvPicPr>
              <p:cNvPr id="45" name="Freihand 44">
                <a:extLst>
                  <a:ext uri="{FF2B5EF4-FFF2-40B4-BE49-F238E27FC236}">
                    <a16:creationId xmlns:a16="http://schemas.microsoft.com/office/drawing/2014/main" id="{A8AAAEED-AB6C-40E9-A816-03F0ED414E5F}"/>
                  </a:ext>
                </a:extLst>
              </p:cNvPr>
              <p:cNvPicPr/>
              <p:nvPr/>
            </p:nvPicPr>
            <p:blipFill>
              <a:blip r:embed="rId59"/>
              <a:stretch>
                <a:fillRect/>
              </a:stretch>
            </p:blipFill>
            <p:spPr>
              <a:xfrm>
                <a:off x="10947002" y="2121820"/>
                <a:ext cx="1022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6" name="Freihand 45">
                <a:extLst>
                  <a:ext uri="{FF2B5EF4-FFF2-40B4-BE49-F238E27FC236}">
                    <a16:creationId xmlns:a16="http://schemas.microsoft.com/office/drawing/2014/main" id="{05E4123D-69AB-4DCB-9700-6A7132446024}"/>
                  </a:ext>
                </a:extLst>
              </p14:cNvPr>
              <p14:cNvContentPartPr/>
              <p14:nvPr/>
            </p14:nvContentPartPr>
            <p14:xfrm>
              <a:off x="11050682" y="2171500"/>
              <a:ext cx="70200" cy="78840"/>
            </p14:xfrm>
          </p:contentPart>
        </mc:Choice>
        <mc:Fallback xmlns="">
          <p:pic>
            <p:nvPicPr>
              <p:cNvPr id="46" name="Freihand 45">
                <a:extLst>
                  <a:ext uri="{FF2B5EF4-FFF2-40B4-BE49-F238E27FC236}">
                    <a16:creationId xmlns:a16="http://schemas.microsoft.com/office/drawing/2014/main" id="{05E4123D-69AB-4DCB-9700-6A7132446024}"/>
                  </a:ext>
                </a:extLst>
              </p:cNvPr>
              <p:cNvPicPr/>
              <p:nvPr/>
            </p:nvPicPr>
            <p:blipFill>
              <a:blip r:embed="rId61"/>
              <a:stretch>
                <a:fillRect/>
              </a:stretch>
            </p:blipFill>
            <p:spPr>
              <a:xfrm>
                <a:off x="11046362" y="2167180"/>
                <a:ext cx="788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7" name="Freihand 46">
                <a:extLst>
                  <a:ext uri="{FF2B5EF4-FFF2-40B4-BE49-F238E27FC236}">
                    <a16:creationId xmlns:a16="http://schemas.microsoft.com/office/drawing/2014/main" id="{EF9701E5-E517-49B7-B870-BA3E30E0A087}"/>
                  </a:ext>
                </a:extLst>
              </p14:cNvPr>
              <p14:cNvContentPartPr/>
              <p14:nvPr/>
            </p14:nvContentPartPr>
            <p14:xfrm>
              <a:off x="11133482" y="2180140"/>
              <a:ext cx="79560" cy="84240"/>
            </p14:xfrm>
          </p:contentPart>
        </mc:Choice>
        <mc:Fallback xmlns="">
          <p:pic>
            <p:nvPicPr>
              <p:cNvPr id="47" name="Freihand 46">
                <a:extLst>
                  <a:ext uri="{FF2B5EF4-FFF2-40B4-BE49-F238E27FC236}">
                    <a16:creationId xmlns:a16="http://schemas.microsoft.com/office/drawing/2014/main" id="{EF9701E5-E517-49B7-B870-BA3E30E0A087}"/>
                  </a:ext>
                </a:extLst>
              </p:cNvPr>
              <p:cNvPicPr/>
              <p:nvPr/>
            </p:nvPicPr>
            <p:blipFill>
              <a:blip r:embed="rId63"/>
              <a:stretch>
                <a:fillRect/>
              </a:stretch>
            </p:blipFill>
            <p:spPr>
              <a:xfrm>
                <a:off x="11129162" y="2175820"/>
                <a:ext cx="88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8" name="Freihand 47">
                <a:extLst>
                  <a:ext uri="{FF2B5EF4-FFF2-40B4-BE49-F238E27FC236}">
                    <a16:creationId xmlns:a16="http://schemas.microsoft.com/office/drawing/2014/main" id="{8A0570A4-E804-401F-A6E8-D83C4DE5D3D0}"/>
                  </a:ext>
                </a:extLst>
              </p14:cNvPr>
              <p14:cNvContentPartPr/>
              <p14:nvPr/>
            </p14:nvContentPartPr>
            <p14:xfrm>
              <a:off x="11227442" y="2080780"/>
              <a:ext cx="271800" cy="161280"/>
            </p14:xfrm>
          </p:contentPart>
        </mc:Choice>
        <mc:Fallback xmlns="">
          <p:pic>
            <p:nvPicPr>
              <p:cNvPr id="48" name="Freihand 47">
                <a:extLst>
                  <a:ext uri="{FF2B5EF4-FFF2-40B4-BE49-F238E27FC236}">
                    <a16:creationId xmlns:a16="http://schemas.microsoft.com/office/drawing/2014/main" id="{8A0570A4-E804-401F-A6E8-D83C4DE5D3D0}"/>
                  </a:ext>
                </a:extLst>
              </p:cNvPr>
              <p:cNvPicPr/>
              <p:nvPr/>
            </p:nvPicPr>
            <p:blipFill>
              <a:blip r:embed="rId65"/>
              <a:stretch>
                <a:fillRect/>
              </a:stretch>
            </p:blipFill>
            <p:spPr>
              <a:xfrm>
                <a:off x="11223122" y="2076460"/>
                <a:ext cx="2804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9" name="Freihand 48">
                <a:extLst>
                  <a:ext uri="{FF2B5EF4-FFF2-40B4-BE49-F238E27FC236}">
                    <a16:creationId xmlns:a16="http://schemas.microsoft.com/office/drawing/2014/main" id="{57C64C2C-FE6B-43B5-A332-9A36DAC878DB}"/>
                  </a:ext>
                </a:extLst>
              </p14:cNvPr>
              <p14:cNvContentPartPr/>
              <p14:nvPr/>
            </p14:nvContentPartPr>
            <p14:xfrm>
              <a:off x="11508242" y="2120380"/>
              <a:ext cx="15120" cy="23400"/>
            </p14:xfrm>
          </p:contentPart>
        </mc:Choice>
        <mc:Fallback xmlns="">
          <p:pic>
            <p:nvPicPr>
              <p:cNvPr id="49" name="Freihand 48">
                <a:extLst>
                  <a:ext uri="{FF2B5EF4-FFF2-40B4-BE49-F238E27FC236}">
                    <a16:creationId xmlns:a16="http://schemas.microsoft.com/office/drawing/2014/main" id="{57C64C2C-FE6B-43B5-A332-9A36DAC878DB}"/>
                  </a:ext>
                </a:extLst>
              </p:cNvPr>
              <p:cNvPicPr/>
              <p:nvPr/>
            </p:nvPicPr>
            <p:blipFill>
              <a:blip r:embed="rId67"/>
              <a:stretch>
                <a:fillRect/>
              </a:stretch>
            </p:blipFill>
            <p:spPr>
              <a:xfrm>
                <a:off x="11503922" y="2116060"/>
                <a:ext cx="237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0" name="Freihand 49">
                <a:extLst>
                  <a:ext uri="{FF2B5EF4-FFF2-40B4-BE49-F238E27FC236}">
                    <a16:creationId xmlns:a16="http://schemas.microsoft.com/office/drawing/2014/main" id="{D29C7265-DAF6-40A7-A6D7-3E75A4A0CF57}"/>
                  </a:ext>
                </a:extLst>
              </p14:cNvPr>
              <p14:cNvContentPartPr/>
              <p14:nvPr/>
            </p14:nvContentPartPr>
            <p14:xfrm>
              <a:off x="11537402" y="2077180"/>
              <a:ext cx="330480" cy="133200"/>
            </p14:xfrm>
          </p:contentPart>
        </mc:Choice>
        <mc:Fallback xmlns="">
          <p:pic>
            <p:nvPicPr>
              <p:cNvPr id="50" name="Freihand 49">
                <a:extLst>
                  <a:ext uri="{FF2B5EF4-FFF2-40B4-BE49-F238E27FC236}">
                    <a16:creationId xmlns:a16="http://schemas.microsoft.com/office/drawing/2014/main" id="{D29C7265-DAF6-40A7-A6D7-3E75A4A0CF57}"/>
                  </a:ext>
                </a:extLst>
              </p:cNvPr>
              <p:cNvPicPr/>
              <p:nvPr/>
            </p:nvPicPr>
            <p:blipFill>
              <a:blip r:embed="rId69"/>
              <a:stretch>
                <a:fillRect/>
              </a:stretch>
            </p:blipFill>
            <p:spPr>
              <a:xfrm>
                <a:off x="11533082" y="2072860"/>
                <a:ext cx="3391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1" name="Freihand 50">
                <a:extLst>
                  <a:ext uri="{FF2B5EF4-FFF2-40B4-BE49-F238E27FC236}">
                    <a16:creationId xmlns:a16="http://schemas.microsoft.com/office/drawing/2014/main" id="{E45E1D77-3543-475F-A199-8953EB7E7476}"/>
                  </a:ext>
                </a:extLst>
              </p14:cNvPr>
              <p14:cNvContentPartPr/>
              <p14:nvPr/>
            </p14:nvContentPartPr>
            <p14:xfrm>
              <a:off x="11510402" y="2020660"/>
              <a:ext cx="3600" cy="2520"/>
            </p14:xfrm>
          </p:contentPart>
        </mc:Choice>
        <mc:Fallback xmlns="">
          <p:pic>
            <p:nvPicPr>
              <p:cNvPr id="51" name="Freihand 50">
                <a:extLst>
                  <a:ext uri="{FF2B5EF4-FFF2-40B4-BE49-F238E27FC236}">
                    <a16:creationId xmlns:a16="http://schemas.microsoft.com/office/drawing/2014/main" id="{E45E1D77-3543-475F-A199-8953EB7E7476}"/>
                  </a:ext>
                </a:extLst>
              </p:cNvPr>
              <p:cNvPicPr/>
              <p:nvPr/>
            </p:nvPicPr>
            <p:blipFill>
              <a:blip r:embed="rId71"/>
              <a:stretch>
                <a:fillRect/>
              </a:stretch>
            </p:blipFill>
            <p:spPr>
              <a:xfrm>
                <a:off x="11506082" y="2016340"/>
                <a:ext cx="122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3" name="Freihand 52">
                <a:extLst>
                  <a:ext uri="{FF2B5EF4-FFF2-40B4-BE49-F238E27FC236}">
                    <a16:creationId xmlns:a16="http://schemas.microsoft.com/office/drawing/2014/main" id="{7D230869-327C-425F-9DE3-F5B8421B1699}"/>
                  </a:ext>
                </a:extLst>
              </p14:cNvPr>
              <p14:cNvContentPartPr/>
              <p14:nvPr/>
            </p14:nvContentPartPr>
            <p14:xfrm>
              <a:off x="10480082" y="2393620"/>
              <a:ext cx="100080" cy="165600"/>
            </p14:xfrm>
          </p:contentPart>
        </mc:Choice>
        <mc:Fallback xmlns="">
          <p:pic>
            <p:nvPicPr>
              <p:cNvPr id="53" name="Freihand 52">
                <a:extLst>
                  <a:ext uri="{FF2B5EF4-FFF2-40B4-BE49-F238E27FC236}">
                    <a16:creationId xmlns:a16="http://schemas.microsoft.com/office/drawing/2014/main" id="{7D230869-327C-425F-9DE3-F5B8421B1699}"/>
                  </a:ext>
                </a:extLst>
              </p:cNvPr>
              <p:cNvPicPr/>
              <p:nvPr/>
            </p:nvPicPr>
            <p:blipFill>
              <a:blip r:embed="rId73"/>
              <a:stretch>
                <a:fillRect/>
              </a:stretch>
            </p:blipFill>
            <p:spPr>
              <a:xfrm>
                <a:off x="10475762" y="2389300"/>
                <a:ext cx="1087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4" name="Freihand 53">
                <a:extLst>
                  <a:ext uri="{FF2B5EF4-FFF2-40B4-BE49-F238E27FC236}">
                    <a16:creationId xmlns:a16="http://schemas.microsoft.com/office/drawing/2014/main" id="{D5C9EBE7-9A6D-412C-8C3A-0196D721B2F5}"/>
                  </a:ext>
                </a:extLst>
              </p14:cNvPr>
              <p14:cNvContentPartPr/>
              <p14:nvPr/>
            </p14:nvContentPartPr>
            <p14:xfrm>
              <a:off x="10631282" y="2357260"/>
              <a:ext cx="281160" cy="132120"/>
            </p14:xfrm>
          </p:contentPart>
        </mc:Choice>
        <mc:Fallback xmlns="">
          <p:pic>
            <p:nvPicPr>
              <p:cNvPr id="54" name="Freihand 53">
                <a:extLst>
                  <a:ext uri="{FF2B5EF4-FFF2-40B4-BE49-F238E27FC236}">
                    <a16:creationId xmlns:a16="http://schemas.microsoft.com/office/drawing/2014/main" id="{D5C9EBE7-9A6D-412C-8C3A-0196D721B2F5}"/>
                  </a:ext>
                </a:extLst>
              </p:cNvPr>
              <p:cNvPicPr/>
              <p:nvPr/>
            </p:nvPicPr>
            <p:blipFill>
              <a:blip r:embed="rId75"/>
              <a:stretch>
                <a:fillRect/>
              </a:stretch>
            </p:blipFill>
            <p:spPr>
              <a:xfrm>
                <a:off x="10626962" y="2352940"/>
                <a:ext cx="2898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5" name="Freihand 54">
                <a:extLst>
                  <a:ext uri="{FF2B5EF4-FFF2-40B4-BE49-F238E27FC236}">
                    <a16:creationId xmlns:a16="http://schemas.microsoft.com/office/drawing/2014/main" id="{F21414D6-145F-4B54-881C-31DA1510CAAD}"/>
                  </a:ext>
                </a:extLst>
              </p14:cNvPr>
              <p14:cNvContentPartPr/>
              <p14:nvPr/>
            </p14:nvContentPartPr>
            <p14:xfrm>
              <a:off x="10911362" y="2425300"/>
              <a:ext cx="63720" cy="43920"/>
            </p14:xfrm>
          </p:contentPart>
        </mc:Choice>
        <mc:Fallback xmlns="">
          <p:pic>
            <p:nvPicPr>
              <p:cNvPr id="55" name="Freihand 54">
                <a:extLst>
                  <a:ext uri="{FF2B5EF4-FFF2-40B4-BE49-F238E27FC236}">
                    <a16:creationId xmlns:a16="http://schemas.microsoft.com/office/drawing/2014/main" id="{F21414D6-145F-4B54-881C-31DA1510CAAD}"/>
                  </a:ext>
                </a:extLst>
              </p:cNvPr>
              <p:cNvPicPr/>
              <p:nvPr/>
            </p:nvPicPr>
            <p:blipFill>
              <a:blip r:embed="rId77"/>
              <a:stretch>
                <a:fillRect/>
              </a:stretch>
            </p:blipFill>
            <p:spPr>
              <a:xfrm>
                <a:off x="10907042" y="2420980"/>
                <a:ext cx="723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6" name="Freihand 55">
                <a:extLst>
                  <a:ext uri="{FF2B5EF4-FFF2-40B4-BE49-F238E27FC236}">
                    <a16:creationId xmlns:a16="http://schemas.microsoft.com/office/drawing/2014/main" id="{0E58DABD-68C4-4725-8A86-5FB614AF256F}"/>
                  </a:ext>
                </a:extLst>
              </p14:cNvPr>
              <p14:cNvContentPartPr/>
              <p14:nvPr/>
            </p14:nvContentPartPr>
            <p14:xfrm>
              <a:off x="11021162" y="2434660"/>
              <a:ext cx="85680" cy="6840"/>
            </p14:xfrm>
          </p:contentPart>
        </mc:Choice>
        <mc:Fallback xmlns="">
          <p:pic>
            <p:nvPicPr>
              <p:cNvPr id="56" name="Freihand 55">
                <a:extLst>
                  <a:ext uri="{FF2B5EF4-FFF2-40B4-BE49-F238E27FC236}">
                    <a16:creationId xmlns:a16="http://schemas.microsoft.com/office/drawing/2014/main" id="{0E58DABD-68C4-4725-8A86-5FB614AF256F}"/>
                  </a:ext>
                </a:extLst>
              </p:cNvPr>
              <p:cNvPicPr/>
              <p:nvPr/>
            </p:nvPicPr>
            <p:blipFill>
              <a:blip r:embed="rId79"/>
              <a:stretch>
                <a:fillRect/>
              </a:stretch>
            </p:blipFill>
            <p:spPr>
              <a:xfrm>
                <a:off x="11016842" y="2430340"/>
                <a:ext cx="943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7" name="Freihand 56">
                <a:extLst>
                  <a:ext uri="{FF2B5EF4-FFF2-40B4-BE49-F238E27FC236}">
                    <a16:creationId xmlns:a16="http://schemas.microsoft.com/office/drawing/2014/main" id="{39EB6AF4-F9C4-4DE3-9B13-5A8F1B780293}"/>
                  </a:ext>
                </a:extLst>
              </p14:cNvPr>
              <p14:cNvContentPartPr/>
              <p14:nvPr/>
            </p14:nvContentPartPr>
            <p14:xfrm>
              <a:off x="11129162" y="2337100"/>
              <a:ext cx="191520" cy="213480"/>
            </p14:xfrm>
          </p:contentPart>
        </mc:Choice>
        <mc:Fallback xmlns="">
          <p:pic>
            <p:nvPicPr>
              <p:cNvPr id="57" name="Freihand 56">
                <a:extLst>
                  <a:ext uri="{FF2B5EF4-FFF2-40B4-BE49-F238E27FC236}">
                    <a16:creationId xmlns:a16="http://schemas.microsoft.com/office/drawing/2014/main" id="{39EB6AF4-F9C4-4DE3-9B13-5A8F1B780293}"/>
                  </a:ext>
                </a:extLst>
              </p:cNvPr>
              <p:cNvPicPr/>
              <p:nvPr/>
            </p:nvPicPr>
            <p:blipFill>
              <a:blip r:embed="rId81"/>
              <a:stretch>
                <a:fillRect/>
              </a:stretch>
            </p:blipFill>
            <p:spPr>
              <a:xfrm>
                <a:off x="11124842" y="2332780"/>
                <a:ext cx="2001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8" name="Freihand 57">
                <a:extLst>
                  <a:ext uri="{FF2B5EF4-FFF2-40B4-BE49-F238E27FC236}">
                    <a16:creationId xmlns:a16="http://schemas.microsoft.com/office/drawing/2014/main" id="{AF0C6FFF-B1EB-4B60-9A8A-F20BEBCF7609}"/>
                  </a:ext>
                </a:extLst>
              </p14:cNvPr>
              <p14:cNvContentPartPr/>
              <p14:nvPr/>
            </p14:nvContentPartPr>
            <p14:xfrm>
              <a:off x="11248322" y="2354380"/>
              <a:ext cx="180360" cy="151560"/>
            </p14:xfrm>
          </p:contentPart>
        </mc:Choice>
        <mc:Fallback xmlns="">
          <p:pic>
            <p:nvPicPr>
              <p:cNvPr id="58" name="Freihand 57">
                <a:extLst>
                  <a:ext uri="{FF2B5EF4-FFF2-40B4-BE49-F238E27FC236}">
                    <a16:creationId xmlns:a16="http://schemas.microsoft.com/office/drawing/2014/main" id="{AF0C6FFF-B1EB-4B60-9A8A-F20BEBCF7609}"/>
                  </a:ext>
                </a:extLst>
              </p:cNvPr>
              <p:cNvPicPr/>
              <p:nvPr/>
            </p:nvPicPr>
            <p:blipFill>
              <a:blip r:embed="rId83"/>
              <a:stretch>
                <a:fillRect/>
              </a:stretch>
            </p:blipFill>
            <p:spPr>
              <a:xfrm>
                <a:off x="11244002" y="2350060"/>
                <a:ext cx="1890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9" name="Freihand 58">
                <a:extLst>
                  <a:ext uri="{FF2B5EF4-FFF2-40B4-BE49-F238E27FC236}">
                    <a16:creationId xmlns:a16="http://schemas.microsoft.com/office/drawing/2014/main" id="{A7F2E9C0-E826-45F0-9A70-04B44C5512CA}"/>
                  </a:ext>
                </a:extLst>
              </p14:cNvPr>
              <p14:cNvContentPartPr/>
              <p14:nvPr/>
            </p14:nvContentPartPr>
            <p14:xfrm>
              <a:off x="11431202" y="2366260"/>
              <a:ext cx="86040" cy="95760"/>
            </p14:xfrm>
          </p:contentPart>
        </mc:Choice>
        <mc:Fallback xmlns="">
          <p:pic>
            <p:nvPicPr>
              <p:cNvPr id="59" name="Freihand 58">
                <a:extLst>
                  <a:ext uri="{FF2B5EF4-FFF2-40B4-BE49-F238E27FC236}">
                    <a16:creationId xmlns:a16="http://schemas.microsoft.com/office/drawing/2014/main" id="{A7F2E9C0-E826-45F0-9A70-04B44C5512CA}"/>
                  </a:ext>
                </a:extLst>
              </p:cNvPr>
              <p:cNvPicPr/>
              <p:nvPr/>
            </p:nvPicPr>
            <p:blipFill>
              <a:blip r:embed="rId85"/>
              <a:stretch>
                <a:fillRect/>
              </a:stretch>
            </p:blipFill>
            <p:spPr>
              <a:xfrm>
                <a:off x="11426882" y="2361940"/>
                <a:ext cx="946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0" name="Freihand 59">
                <a:extLst>
                  <a:ext uri="{FF2B5EF4-FFF2-40B4-BE49-F238E27FC236}">
                    <a16:creationId xmlns:a16="http://schemas.microsoft.com/office/drawing/2014/main" id="{B42B7FBD-3404-4F0C-AAA4-C27AC84F6FA9}"/>
                  </a:ext>
                </a:extLst>
              </p14:cNvPr>
              <p14:cNvContentPartPr/>
              <p14:nvPr/>
            </p14:nvContentPartPr>
            <p14:xfrm>
              <a:off x="11449922" y="2386780"/>
              <a:ext cx="133920" cy="84600"/>
            </p14:xfrm>
          </p:contentPart>
        </mc:Choice>
        <mc:Fallback xmlns="">
          <p:pic>
            <p:nvPicPr>
              <p:cNvPr id="60" name="Freihand 59">
                <a:extLst>
                  <a:ext uri="{FF2B5EF4-FFF2-40B4-BE49-F238E27FC236}">
                    <a16:creationId xmlns:a16="http://schemas.microsoft.com/office/drawing/2014/main" id="{B42B7FBD-3404-4F0C-AAA4-C27AC84F6FA9}"/>
                  </a:ext>
                </a:extLst>
              </p:cNvPr>
              <p:cNvPicPr/>
              <p:nvPr/>
            </p:nvPicPr>
            <p:blipFill>
              <a:blip r:embed="rId87"/>
              <a:stretch>
                <a:fillRect/>
              </a:stretch>
            </p:blipFill>
            <p:spPr>
              <a:xfrm>
                <a:off x="11445602" y="2382460"/>
                <a:ext cx="1425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1" name="Freihand 60">
                <a:extLst>
                  <a:ext uri="{FF2B5EF4-FFF2-40B4-BE49-F238E27FC236}">
                    <a16:creationId xmlns:a16="http://schemas.microsoft.com/office/drawing/2014/main" id="{5CFB78BD-489D-4919-B3A9-3A4825212F44}"/>
                  </a:ext>
                </a:extLst>
              </p14:cNvPr>
              <p14:cNvContentPartPr/>
              <p14:nvPr/>
            </p14:nvContentPartPr>
            <p14:xfrm>
              <a:off x="11598602" y="2366980"/>
              <a:ext cx="166320" cy="76680"/>
            </p14:xfrm>
          </p:contentPart>
        </mc:Choice>
        <mc:Fallback xmlns="">
          <p:pic>
            <p:nvPicPr>
              <p:cNvPr id="61" name="Freihand 60">
                <a:extLst>
                  <a:ext uri="{FF2B5EF4-FFF2-40B4-BE49-F238E27FC236}">
                    <a16:creationId xmlns:a16="http://schemas.microsoft.com/office/drawing/2014/main" id="{5CFB78BD-489D-4919-B3A9-3A4825212F44}"/>
                  </a:ext>
                </a:extLst>
              </p:cNvPr>
              <p:cNvPicPr/>
              <p:nvPr/>
            </p:nvPicPr>
            <p:blipFill>
              <a:blip r:embed="rId89"/>
              <a:stretch>
                <a:fillRect/>
              </a:stretch>
            </p:blipFill>
            <p:spPr>
              <a:xfrm>
                <a:off x="11594282" y="2362660"/>
                <a:ext cx="174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Freihand 61">
                <a:extLst>
                  <a:ext uri="{FF2B5EF4-FFF2-40B4-BE49-F238E27FC236}">
                    <a16:creationId xmlns:a16="http://schemas.microsoft.com/office/drawing/2014/main" id="{CDCFACA0-79C3-40CE-91A8-B0957BF6306F}"/>
                  </a:ext>
                </a:extLst>
              </p14:cNvPr>
              <p14:cNvContentPartPr/>
              <p14:nvPr/>
            </p14:nvContentPartPr>
            <p14:xfrm>
              <a:off x="11748362" y="2342860"/>
              <a:ext cx="138240" cy="98640"/>
            </p14:xfrm>
          </p:contentPart>
        </mc:Choice>
        <mc:Fallback xmlns="">
          <p:pic>
            <p:nvPicPr>
              <p:cNvPr id="62" name="Freihand 61">
                <a:extLst>
                  <a:ext uri="{FF2B5EF4-FFF2-40B4-BE49-F238E27FC236}">
                    <a16:creationId xmlns:a16="http://schemas.microsoft.com/office/drawing/2014/main" id="{CDCFACA0-79C3-40CE-91A8-B0957BF6306F}"/>
                  </a:ext>
                </a:extLst>
              </p:cNvPr>
              <p:cNvPicPr/>
              <p:nvPr/>
            </p:nvPicPr>
            <p:blipFill>
              <a:blip r:embed="rId91"/>
              <a:stretch>
                <a:fillRect/>
              </a:stretch>
            </p:blipFill>
            <p:spPr>
              <a:xfrm>
                <a:off x="11744042" y="2338540"/>
                <a:ext cx="1468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3" name="Freihand 62">
                <a:extLst>
                  <a:ext uri="{FF2B5EF4-FFF2-40B4-BE49-F238E27FC236}">
                    <a16:creationId xmlns:a16="http://schemas.microsoft.com/office/drawing/2014/main" id="{21BB2643-3D96-4512-A84A-418DA5480AE9}"/>
                  </a:ext>
                </a:extLst>
              </p14:cNvPr>
              <p14:cNvContentPartPr/>
              <p14:nvPr/>
            </p14:nvContentPartPr>
            <p14:xfrm>
              <a:off x="11718842" y="2297500"/>
              <a:ext cx="360" cy="360"/>
            </p14:xfrm>
          </p:contentPart>
        </mc:Choice>
        <mc:Fallback xmlns="">
          <p:pic>
            <p:nvPicPr>
              <p:cNvPr id="63" name="Freihand 62">
                <a:extLst>
                  <a:ext uri="{FF2B5EF4-FFF2-40B4-BE49-F238E27FC236}">
                    <a16:creationId xmlns:a16="http://schemas.microsoft.com/office/drawing/2014/main" id="{21BB2643-3D96-4512-A84A-418DA5480AE9}"/>
                  </a:ext>
                </a:extLst>
              </p:cNvPr>
              <p:cNvPicPr/>
              <p:nvPr/>
            </p:nvPicPr>
            <p:blipFill>
              <a:blip r:embed="rId26"/>
              <a:stretch>
                <a:fillRect/>
              </a:stretch>
            </p:blipFill>
            <p:spPr>
              <a:xfrm>
                <a:off x="11714522" y="22931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4" name="Freihand 63">
                <a:extLst>
                  <a:ext uri="{FF2B5EF4-FFF2-40B4-BE49-F238E27FC236}">
                    <a16:creationId xmlns:a16="http://schemas.microsoft.com/office/drawing/2014/main" id="{0970C7AE-3EE8-43CA-A329-9A578AD9F4F1}"/>
                  </a:ext>
                </a:extLst>
              </p14:cNvPr>
              <p14:cNvContentPartPr/>
              <p14:nvPr/>
            </p14:nvContentPartPr>
            <p14:xfrm>
              <a:off x="10554602" y="2590540"/>
              <a:ext cx="131400" cy="118080"/>
            </p14:xfrm>
          </p:contentPart>
        </mc:Choice>
        <mc:Fallback xmlns="">
          <p:pic>
            <p:nvPicPr>
              <p:cNvPr id="64" name="Freihand 63">
                <a:extLst>
                  <a:ext uri="{FF2B5EF4-FFF2-40B4-BE49-F238E27FC236}">
                    <a16:creationId xmlns:a16="http://schemas.microsoft.com/office/drawing/2014/main" id="{0970C7AE-3EE8-43CA-A329-9A578AD9F4F1}"/>
                  </a:ext>
                </a:extLst>
              </p:cNvPr>
              <p:cNvPicPr/>
              <p:nvPr/>
            </p:nvPicPr>
            <p:blipFill>
              <a:blip r:embed="rId94"/>
              <a:stretch>
                <a:fillRect/>
              </a:stretch>
            </p:blipFill>
            <p:spPr>
              <a:xfrm>
                <a:off x="10550282" y="2586220"/>
                <a:ext cx="1400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5" name="Freihand 64">
                <a:extLst>
                  <a:ext uri="{FF2B5EF4-FFF2-40B4-BE49-F238E27FC236}">
                    <a16:creationId xmlns:a16="http://schemas.microsoft.com/office/drawing/2014/main" id="{7F27BCC9-CD2A-43D7-8837-D3F3C9AD92C1}"/>
                  </a:ext>
                </a:extLst>
              </p14:cNvPr>
              <p14:cNvContentPartPr/>
              <p14:nvPr/>
            </p14:nvContentPartPr>
            <p14:xfrm>
              <a:off x="10697522" y="2596300"/>
              <a:ext cx="73080" cy="106560"/>
            </p14:xfrm>
          </p:contentPart>
        </mc:Choice>
        <mc:Fallback xmlns="">
          <p:pic>
            <p:nvPicPr>
              <p:cNvPr id="65" name="Freihand 64">
                <a:extLst>
                  <a:ext uri="{FF2B5EF4-FFF2-40B4-BE49-F238E27FC236}">
                    <a16:creationId xmlns:a16="http://schemas.microsoft.com/office/drawing/2014/main" id="{7F27BCC9-CD2A-43D7-8837-D3F3C9AD92C1}"/>
                  </a:ext>
                </a:extLst>
              </p:cNvPr>
              <p:cNvPicPr/>
              <p:nvPr/>
            </p:nvPicPr>
            <p:blipFill>
              <a:blip r:embed="rId96"/>
              <a:stretch>
                <a:fillRect/>
              </a:stretch>
            </p:blipFill>
            <p:spPr>
              <a:xfrm>
                <a:off x="10693202" y="2591980"/>
                <a:ext cx="81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6" name="Freihand 65">
                <a:extLst>
                  <a:ext uri="{FF2B5EF4-FFF2-40B4-BE49-F238E27FC236}">
                    <a16:creationId xmlns:a16="http://schemas.microsoft.com/office/drawing/2014/main" id="{9AB48518-2BAD-4682-B8CF-12EA59FDA733}"/>
                  </a:ext>
                </a:extLst>
              </p14:cNvPr>
              <p14:cNvContentPartPr/>
              <p14:nvPr/>
            </p14:nvContentPartPr>
            <p14:xfrm>
              <a:off x="10776362" y="2648140"/>
              <a:ext cx="54000" cy="62640"/>
            </p14:xfrm>
          </p:contentPart>
        </mc:Choice>
        <mc:Fallback xmlns="">
          <p:pic>
            <p:nvPicPr>
              <p:cNvPr id="66" name="Freihand 65">
                <a:extLst>
                  <a:ext uri="{FF2B5EF4-FFF2-40B4-BE49-F238E27FC236}">
                    <a16:creationId xmlns:a16="http://schemas.microsoft.com/office/drawing/2014/main" id="{9AB48518-2BAD-4682-B8CF-12EA59FDA733}"/>
                  </a:ext>
                </a:extLst>
              </p:cNvPr>
              <p:cNvPicPr/>
              <p:nvPr/>
            </p:nvPicPr>
            <p:blipFill>
              <a:blip r:embed="rId98"/>
              <a:stretch>
                <a:fillRect/>
              </a:stretch>
            </p:blipFill>
            <p:spPr>
              <a:xfrm>
                <a:off x="10772042" y="2643820"/>
                <a:ext cx="626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7" name="Freihand 66">
                <a:extLst>
                  <a:ext uri="{FF2B5EF4-FFF2-40B4-BE49-F238E27FC236}">
                    <a16:creationId xmlns:a16="http://schemas.microsoft.com/office/drawing/2014/main" id="{AE2030B4-49FD-47C7-AAEB-FFCFC5E8D7EA}"/>
                  </a:ext>
                </a:extLst>
              </p14:cNvPr>
              <p14:cNvContentPartPr/>
              <p14:nvPr/>
            </p14:nvContentPartPr>
            <p14:xfrm>
              <a:off x="10855562" y="2581540"/>
              <a:ext cx="99000" cy="115200"/>
            </p14:xfrm>
          </p:contentPart>
        </mc:Choice>
        <mc:Fallback xmlns="">
          <p:pic>
            <p:nvPicPr>
              <p:cNvPr id="67" name="Freihand 66">
                <a:extLst>
                  <a:ext uri="{FF2B5EF4-FFF2-40B4-BE49-F238E27FC236}">
                    <a16:creationId xmlns:a16="http://schemas.microsoft.com/office/drawing/2014/main" id="{AE2030B4-49FD-47C7-AAEB-FFCFC5E8D7EA}"/>
                  </a:ext>
                </a:extLst>
              </p:cNvPr>
              <p:cNvPicPr/>
              <p:nvPr/>
            </p:nvPicPr>
            <p:blipFill>
              <a:blip r:embed="rId100"/>
              <a:stretch>
                <a:fillRect/>
              </a:stretch>
            </p:blipFill>
            <p:spPr>
              <a:xfrm>
                <a:off x="10851242" y="2577220"/>
                <a:ext cx="107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8" name="Freihand 67">
                <a:extLst>
                  <a:ext uri="{FF2B5EF4-FFF2-40B4-BE49-F238E27FC236}">
                    <a16:creationId xmlns:a16="http://schemas.microsoft.com/office/drawing/2014/main" id="{4BF31120-8C02-439D-B8EC-44F9C42AF5D7}"/>
                  </a:ext>
                </a:extLst>
              </p14:cNvPr>
              <p14:cNvContentPartPr/>
              <p14:nvPr/>
            </p14:nvContentPartPr>
            <p14:xfrm>
              <a:off x="10912082" y="2666860"/>
              <a:ext cx="39240" cy="45360"/>
            </p14:xfrm>
          </p:contentPart>
        </mc:Choice>
        <mc:Fallback xmlns="">
          <p:pic>
            <p:nvPicPr>
              <p:cNvPr id="68" name="Freihand 67">
                <a:extLst>
                  <a:ext uri="{FF2B5EF4-FFF2-40B4-BE49-F238E27FC236}">
                    <a16:creationId xmlns:a16="http://schemas.microsoft.com/office/drawing/2014/main" id="{4BF31120-8C02-439D-B8EC-44F9C42AF5D7}"/>
                  </a:ext>
                </a:extLst>
              </p:cNvPr>
              <p:cNvPicPr/>
              <p:nvPr/>
            </p:nvPicPr>
            <p:blipFill>
              <a:blip r:embed="rId102"/>
              <a:stretch>
                <a:fillRect/>
              </a:stretch>
            </p:blipFill>
            <p:spPr>
              <a:xfrm>
                <a:off x="10907762" y="2662540"/>
                <a:ext cx="478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9" name="Freihand 68">
                <a:extLst>
                  <a:ext uri="{FF2B5EF4-FFF2-40B4-BE49-F238E27FC236}">
                    <a16:creationId xmlns:a16="http://schemas.microsoft.com/office/drawing/2014/main" id="{DCCDC8D1-242C-4A2C-8BDB-D979B234CDB2}"/>
                  </a:ext>
                </a:extLst>
              </p14:cNvPr>
              <p14:cNvContentPartPr/>
              <p14:nvPr/>
            </p14:nvContentPartPr>
            <p14:xfrm>
              <a:off x="10947002" y="2597380"/>
              <a:ext cx="203400" cy="117720"/>
            </p14:xfrm>
          </p:contentPart>
        </mc:Choice>
        <mc:Fallback xmlns="">
          <p:pic>
            <p:nvPicPr>
              <p:cNvPr id="69" name="Freihand 68">
                <a:extLst>
                  <a:ext uri="{FF2B5EF4-FFF2-40B4-BE49-F238E27FC236}">
                    <a16:creationId xmlns:a16="http://schemas.microsoft.com/office/drawing/2014/main" id="{DCCDC8D1-242C-4A2C-8BDB-D979B234CDB2}"/>
                  </a:ext>
                </a:extLst>
              </p:cNvPr>
              <p:cNvPicPr/>
              <p:nvPr/>
            </p:nvPicPr>
            <p:blipFill>
              <a:blip r:embed="rId104"/>
              <a:stretch>
                <a:fillRect/>
              </a:stretch>
            </p:blipFill>
            <p:spPr>
              <a:xfrm>
                <a:off x="10942682" y="2593060"/>
                <a:ext cx="2120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0" name="Freihand 69">
                <a:extLst>
                  <a:ext uri="{FF2B5EF4-FFF2-40B4-BE49-F238E27FC236}">
                    <a16:creationId xmlns:a16="http://schemas.microsoft.com/office/drawing/2014/main" id="{9C2C685D-31A7-4E90-9D05-6F275E0E5CCF}"/>
                  </a:ext>
                </a:extLst>
              </p14:cNvPr>
              <p14:cNvContentPartPr/>
              <p14:nvPr/>
            </p14:nvContentPartPr>
            <p14:xfrm>
              <a:off x="11152922" y="2614300"/>
              <a:ext cx="5040" cy="28800"/>
            </p14:xfrm>
          </p:contentPart>
        </mc:Choice>
        <mc:Fallback xmlns="">
          <p:pic>
            <p:nvPicPr>
              <p:cNvPr id="70" name="Freihand 69">
                <a:extLst>
                  <a:ext uri="{FF2B5EF4-FFF2-40B4-BE49-F238E27FC236}">
                    <a16:creationId xmlns:a16="http://schemas.microsoft.com/office/drawing/2014/main" id="{9C2C685D-31A7-4E90-9D05-6F275E0E5CCF}"/>
                  </a:ext>
                </a:extLst>
              </p:cNvPr>
              <p:cNvPicPr/>
              <p:nvPr/>
            </p:nvPicPr>
            <p:blipFill>
              <a:blip r:embed="rId106"/>
              <a:stretch>
                <a:fillRect/>
              </a:stretch>
            </p:blipFill>
            <p:spPr>
              <a:xfrm>
                <a:off x="11148602" y="2609980"/>
                <a:ext cx="136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1" name="Freihand 70">
                <a:extLst>
                  <a:ext uri="{FF2B5EF4-FFF2-40B4-BE49-F238E27FC236}">
                    <a16:creationId xmlns:a16="http://schemas.microsoft.com/office/drawing/2014/main" id="{F584F46B-1E52-40FD-AB2B-7C3A93F8F45C}"/>
                  </a:ext>
                </a:extLst>
              </p14:cNvPr>
              <p14:cNvContentPartPr/>
              <p14:nvPr/>
            </p14:nvContentPartPr>
            <p14:xfrm>
              <a:off x="11178482" y="2646700"/>
              <a:ext cx="129600" cy="64440"/>
            </p14:xfrm>
          </p:contentPart>
        </mc:Choice>
        <mc:Fallback xmlns="">
          <p:pic>
            <p:nvPicPr>
              <p:cNvPr id="71" name="Freihand 70">
                <a:extLst>
                  <a:ext uri="{FF2B5EF4-FFF2-40B4-BE49-F238E27FC236}">
                    <a16:creationId xmlns:a16="http://schemas.microsoft.com/office/drawing/2014/main" id="{F584F46B-1E52-40FD-AB2B-7C3A93F8F45C}"/>
                  </a:ext>
                </a:extLst>
              </p:cNvPr>
              <p:cNvPicPr/>
              <p:nvPr/>
            </p:nvPicPr>
            <p:blipFill>
              <a:blip r:embed="rId108"/>
              <a:stretch>
                <a:fillRect/>
              </a:stretch>
            </p:blipFill>
            <p:spPr>
              <a:xfrm>
                <a:off x="11174162" y="2642380"/>
                <a:ext cx="1382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3" name="Freihand 72">
                <a:extLst>
                  <a:ext uri="{FF2B5EF4-FFF2-40B4-BE49-F238E27FC236}">
                    <a16:creationId xmlns:a16="http://schemas.microsoft.com/office/drawing/2014/main" id="{27395D35-4E45-4DF5-B4CB-4BC3FF3DF6F2}"/>
                  </a:ext>
                </a:extLst>
              </p14:cNvPr>
              <p14:cNvContentPartPr/>
              <p14:nvPr/>
            </p14:nvContentPartPr>
            <p14:xfrm>
              <a:off x="11431562" y="2659300"/>
              <a:ext cx="17280" cy="69480"/>
            </p14:xfrm>
          </p:contentPart>
        </mc:Choice>
        <mc:Fallback xmlns="">
          <p:pic>
            <p:nvPicPr>
              <p:cNvPr id="73" name="Freihand 72">
                <a:extLst>
                  <a:ext uri="{FF2B5EF4-FFF2-40B4-BE49-F238E27FC236}">
                    <a16:creationId xmlns:a16="http://schemas.microsoft.com/office/drawing/2014/main" id="{27395D35-4E45-4DF5-B4CB-4BC3FF3DF6F2}"/>
                  </a:ext>
                </a:extLst>
              </p:cNvPr>
              <p:cNvPicPr/>
              <p:nvPr/>
            </p:nvPicPr>
            <p:blipFill>
              <a:blip r:embed="rId110"/>
              <a:stretch>
                <a:fillRect/>
              </a:stretch>
            </p:blipFill>
            <p:spPr>
              <a:xfrm>
                <a:off x="11427242" y="2654980"/>
                <a:ext cx="259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4" name="Freihand 73">
                <a:extLst>
                  <a:ext uri="{FF2B5EF4-FFF2-40B4-BE49-F238E27FC236}">
                    <a16:creationId xmlns:a16="http://schemas.microsoft.com/office/drawing/2014/main" id="{F34510C0-F575-4667-BC76-A61842B0CDEB}"/>
                  </a:ext>
                </a:extLst>
              </p14:cNvPr>
              <p14:cNvContentPartPr/>
              <p14:nvPr/>
            </p14:nvContentPartPr>
            <p14:xfrm>
              <a:off x="11445962" y="2633020"/>
              <a:ext cx="28080" cy="22680"/>
            </p14:xfrm>
          </p:contentPart>
        </mc:Choice>
        <mc:Fallback xmlns="">
          <p:pic>
            <p:nvPicPr>
              <p:cNvPr id="74" name="Freihand 73">
                <a:extLst>
                  <a:ext uri="{FF2B5EF4-FFF2-40B4-BE49-F238E27FC236}">
                    <a16:creationId xmlns:a16="http://schemas.microsoft.com/office/drawing/2014/main" id="{F34510C0-F575-4667-BC76-A61842B0CDEB}"/>
                  </a:ext>
                </a:extLst>
              </p:cNvPr>
              <p:cNvPicPr/>
              <p:nvPr/>
            </p:nvPicPr>
            <p:blipFill>
              <a:blip r:embed="rId112"/>
              <a:stretch>
                <a:fillRect/>
              </a:stretch>
            </p:blipFill>
            <p:spPr>
              <a:xfrm>
                <a:off x="11441642" y="2628700"/>
                <a:ext cx="367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5" name="Freihand 74">
                <a:extLst>
                  <a:ext uri="{FF2B5EF4-FFF2-40B4-BE49-F238E27FC236}">
                    <a16:creationId xmlns:a16="http://schemas.microsoft.com/office/drawing/2014/main" id="{ECEEAB7C-A92C-4C4C-98E8-0F464236AEE2}"/>
                  </a:ext>
                </a:extLst>
              </p14:cNvPr>
              <p14:cNvContentPartPr/>
              <p14:nvPr/>
            </p14:nvContentPartPr>
            <p14:xfrm>
              <a:off x="11460002" y="2662540"/>
              <a:ext cx="67320" cy="66240"/>
            </p14:xfrm>
          </p:contentPart>
        </mc:Choice>
        <mc:Fallback xmlns="">
          <p:pic>
            <p:nvPicPr>
              <p:cNvPr id="75" name="Freihand 74">
                <a:extLst>
                  <a:ext uri="{FF2B5EF4-FFF2-40B4-BE49-F238E27FC236}">
                    <a16:creationId xmlns:a16="http://schemas.microsoft.com/office/drawing/2014/main" id="{ECEEAB7C-A92C-4C4C-98E8-0F464236AEE2}"/>
                  </a:ext>
                </a:extLst>
              </p:cNvPr>
              <p:cNvPicPr/>
              <p:nvPr/>
            </p:nvPicPr>
            <p:blipFill>
              <a:blip r:embed="rId114"/>
              <a:stretch>
                <a:fillRect/>
              </a:stretch>
            </p:blipFill>
            <p:spPr>
              <a:xfrm>
                <a:off x="11455682" y="2658220"/>
                <a:ext cx="75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6" name="Freihand 75">
                <a:extLst>
                  <a:ext uri="{FF2B5EF4-FFF2-40B4-BE49-F238E27FC236}">
                    <a16:creationId xmlns:a16="http://schemas.microsoft.com/office/drawing/2014/main" id="{789F2F55-D09A-43EA-8B2E-A0C9553EB49B}"/>
                  </a:ext>
                </a:extLst>
              </p14:cNvPr>
              <p14:cNvContentPartPr/>
              <p14:nvPr/>
            </p14:nvContentPartPr>
            <p14:xfrm>
              <a:off x="11553962" y="2574340"/>
              <a:ext cx="101160" cy="149400"/>
            </p14:xfrm>
          </p:contentPart>
        </mc:Choice>
        <mc:Fallback xmlns="">
          <p:pic>
            <p:nvPicPr>
              <p:cNvPr id="76" name="Freihand 75">
                <a:extLst>
                  <a:ext uri="{FF2B5EF4-FFF2-40B4-BE49-F238E27FC236}">
                    <a16:creationId xmlns:a16="http://schemas.microsoft.com/office/drawing/2014/main" id="{789F2F55-D09A-43EA-8B2E-A0C9553EB49B}"/>
                  </a:ext>
                </a:extLst>
              </p:cNvPr>
              <p:cNvPicPr/>
              <p:nvPr/>
            </p:nvPicPr>
            <p:blipFill>
              <a:blip r:embed="rId116"/>
              <a:stretch>
                <a:fillRect/>
              </a:stretch>
            </p:blipFill>
            <p:spPr>
              <a:xfrm>
                <a:off x="11549642" y="2570020"/>
                <a:ext cx="109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45" name="Freihand 244">
                <a:extLst>
                  <a:ext uri="{FF2B5EF4-FFF2-40B4-BE49-F238E27FC236}">
                    <a16:creationId xmlns:a16="http://schemas.microsoft.com/office/drawing/2014/main" id="{8D6B1B4F-37F2-472F-973A-1A37CA67C289}"/>
                  </a:ext>
                </a:extLst>
              </p14:cNvPr>
              <p14:cNvContentPartPr/>
              <p14:nvPr/>
            </p14:nvContentPartPr>
            <p14:xfrm>
              <a:off x="4245602" y="3538420"/>
              <a:ext cx="137880" cy="15120"/>
            </p14:xfrm>
          </p:contentPart>
        </mc:Choice>
        <mc:Fallback xmlns="">
          <p:pic>
            <p:nvPicPr>
              <p:cNvPr id="245" name="Freihand 244">
                <a:extLst>
                  <a:ext uri="{FF2B5EF4-FFF2-40B4-BE49-F238E27FC236}">
                    <a16:creationId xmlns:a16="http://schemas.microsoft.com/office/drawing/2014/main" id="{8D6B1B4F-37F2-472F-973A-1A37CA67C289}"/>
                  </a:ext>
                </a:extLst>
              </p:cNvPr>
              <p:cNvPicPr/>
              <p:nvPr/>
            </p:nvPicPr>
            <p:blipFill>
              <a:blip r:embed="rId118"/>
              <a:stretch>
                <a:fillRect/>
              </a:stretch>
            </p:blipFill>
            <p:spPr>
              <a:xfrm>
                <a:off x="4241282" y="3534100"/>
                <a:ext cx="146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46" name="Freihand 245">
                <a:extLst>
                  <a:ext uri="{FF2B5EF4-FFF2-40B4-BE49-F238E27FC236}">
                    <a16:creationId xmlns:a16="http://schemas.microsoft.com/office/drawing/2014/main" id="{CADD79F3-D131-4B43-A6C0-90F9AD57DC61}"/>
                  </a:ext>
                </a:extLst>
              </p14:cNvPr>
              <p14:cNvContentPartPr/>
              <p14:nvPr/>
            </p14:nvContentPartPr>
            <p14:xfrm>
              <a:off x="4381682" y="5376580"/>
              <a:ext cx="1887840" cy="401040"/>
            </p14:xfrm>
          </p:contentPart>
        </mc:Choice>
        <mc:Fallback xmlns="">
          <p:pic>
            <p:nvPicPr>
              <p:cNvPr id="246" name="Freihand 245">
                <a:extLst>
                  <a:ext uri="{FF2B5EF4-FFF2-40B4-BE49-F238E27FC236}">
                    <a16:creationId xmlns:a16="http://schemas.microsoft.com/office/drawing/2014/main" id="{CADD79F3-D131-4B43-A6C0-90F9AD57DC61}"/>
                  </a:ext>
                </a:extLst>
              </p:cNvPr>
              <p:cNvPicPr/>
              <p:nvPr/>
            </p:nvPicPr>
            <p:blipFill>
              <a:blip r:embed="rId120"/>
              <a:stretch>
                <a:fillRect/>
              </a:stretch>
            </p:blipFill>
            <p:spPr>
              <a:xfrm>
                <a:off x="4377362" y="5372260"/>
                <a:ext cx="189648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48" name="Freihand 247">
                <a:extLst>
                  <a:ext uri="{FF2B5EF4-FFF2-40B4-BE49-F238E27FC236}">
                    <a16:creationId xmlns:a16="http://schemas.microsoft.com/office/drawing/2014/main" id="{001AD738-100A-4795-9EA1-C0B0B28AD95A}"/>
                  </a:ext>
                </a:extLst>
              </p14:cNvPr>
              <p14:cNvContentPartPr/>
              <p14:nvPr/>
            </p14:nvContentPartPr>
            <p14:xfrm>
              <a:off x="342122" y="6178300"/>
              <a:ext cx="658080" cy="47160"/>
            </p14:xfrm>
          </p:contentPart>
        </mc:Choice>
        <mc:Fallback xmlns="">
          <p:pic>
            <p:nvPicPr>
              <p:cNvPr id="248" name="Freihand 247">
                <a:extLst>
                  <a:ext uri="{FF2B5EF4-FFF2-40B4-BE49-F238E27FC236}">
                    <a16:creationId xmlns:a16="http://schemas.microsoft.com/office/drawing/2014/main" id="{001AD738-100A-4795-9EA1-C0B0B28AD95A}"/>
                  </a:ext>
                </a:extLst>
              </p:cNvPr>
              <p:cNvPicPr/>
              <p:nvPr/>
            </p:nvPicPr>
            <p:blipFill>
              <a:blip r:embed="rId122"/>
              <a:stretch>
                <a:fillRect/>
              </a:stretch>
            </p:blipFill>
            <p:spPr>
              <a:xfrm>
                <a:off x="337802" y="6173980"/>
                <a:ext cx="6667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49" name="Freihand 248">
                <a:extLst>
                  <a:ext uri="{FF2B5EF4-FFF2-40B4-BE49-F238E27FC236}">
                    <a16:creationId xmlns:a16="http://schemas.microsoft.com/office/drawing/2014/main" id="{950DBFBA-C9A0-42A3-8EB1-D6B655067BC6}"/>
                  </a:ext>
                </a:extLst>
              </p14:cNvPr>
              <p14:cNvContentPartPr/>
              <p14:nvPr/>
            </p14:nvContentPartPr>
            <p14:xfrm>
              <a:off x="4111682" y="6164980"/>
              <a:ext cx="2553840" cy="176400"/>
            </p14:xfrm>
          </p:contentPart>
        </mc:Choice>
        <mc:Fallback xmlns="">
          <p:pic>
            <p:nvPicPr>
              <p:cNvPr id="249" name="Freihand 248">
                <a:extLst>
                  <a:ext uri="{FF2B5EF4-FFF2-40B4-BE49-F238E27FC236}">
                    <a16:creationId xmlns:a16="http://schemas.microsoft.com/office/drawing/2014/main" id="{950DBFBA-C9A0-42A3-8EB1-D6B655067BC6}"/>
                  </a:ext>
                </a:extLst>
              </p:cNvPr>
              <p:cNvPicPr/>
              <p:nvPr/>
            </p:nvPicPr>
            <p:blipFill>
              <a:blip r:embed="rId124"/>
              <a:stretch>
                <a:fillRect/>
              </a:stretch>
            </p:blipFill>
            <p:spPr>
              <a:xfrm>
                <a:off x="4107362" y="6160660"/>
                <a:ext cx="25624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8" name="Freihand 77">
                <a:extLst>
                  <a:ext uri="{FF2B5EF4-FFF2-40B4-BE49-F238E27FC236}">
                    <a16:creationId xmlns:a16="http://schemas.microsoft.com/office/drawing/2014/main" id="{A5B22711-6BDB-4E4F-AFCA-3A4F258D1534}"/>
                  </a:ext>
                </a:extLst>
              </p14:cNvPr>
              <p14:cNvContentPartPr/>
              <p14:nvPr/>
            </p14:nvContentPartPr>
            <p14:xfrm>
              <a:off x="10506002" y="2838940"/>
              <a:ext cx="249840" cy="108360"/>
            </p14:xfrm>
          </p:contentPart>
        </mc:Choice>
        <mc:Fallback xmlns="">
          <p:pic>
            <p:nvPicPr>
              <p:cNvPr id="78" name="Freihand 77">
                <a:extLst>
                  <a:ext uri="{FF2B5EF4-FFF2-40B4-BE49-F238E27FC236}">
                    <a16:creationId xmlns:a16="http://schemas.microsoft.com/office/drawing/2014/main" id="{A5B22711-6BDB-4E4F-AFCA-3A4F258D1534}"/>
                  </a:ext>
                </a:extLst>
              </p:cNvPr>
              <p:cNvPicPr/>
              <p:nvPr/>
            </p:nvPicPr>
            <p:blipFill>
              <a:blip r:embed="rId126"/>
              <a:stretch>
                <a:fillRect/>
              </a:stretch>
            </p:blipFill>
            <p:spPr>
              <a:xfrm>
                <a:off x="10501682" y="2834620"/>
                <a:ext cx="258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9" name="Freihand 78">
                <a:extLst>
                  <a:ext uri="{FF2B5EF4-FFF2-40B4-BE49-F238E27FC236}">
                    <a16:creationId xmlns:a16="http://schemas.microsoft.com/office/drawing/2014/main" id="{4C20C012-00B1-4C19-A052-A3DE7BE7D054}"/>
                  </a:ext>
                </a:extLst>
              </p14:cNvPr>
              <p14:cNvContentPartPr/>
              <p14:nvPr/>
            </p14:nvContentPartPr>
            <p14:xfrm>
              <a:off x="10729202" y="2813020"/>
              <a:ext cx="360" cy="360"/>
            </p14:xfrm>
          </p:contentPart>
        </mc:Choice>
        <mc:Fallback xmlns="">
          <p:pic>
            <p:nvPicPr>
              <p:cNvPr id="79" name="Freihand 78">
                <a:extLst>
                  <a:ext uri="{FF2B5EF4-FFF2-40B4-BE49-F238E27FC236}">
                    <a16:creationId xmlns:a16="http://schemas.microsoft.com/office/drawing/2014/main" id="{4C20C012-00B1-4C19-A052-A3DE7BE7D054}"/>
                  </a:ext>
                </a:extLst>
              </p:cNvPr>
              <p:cNvPicPr/>
              <p:nvPr/>
            </p:nvPicPr>
            <p:blipFill>
              <a:blip r:embed="rId26"/>
              <a:stretch>
                <a:fillRect/>
              </a:stretch>
            </p:blipFill>
            <p:spPr>
              <a:xfrm>
                <a:off x="10724882" y="28087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0" name="Freihand 79">
                <a:extLst>
                  <a:ext uri="{FF2B5EF4-FFF2-40B4-BE49-F238E27FC236}">
                    <a16:creationId xmlns:a16="http://schemas.microsoft.com/office/drawing/2014/main" id="{43FBC85C-51B3-41ED-8BEE-D00546ED01B7}"/>
                  </a:ext>
                </a:extLst>
              </p14:cNvPr>
              <p14:cNvContentPartPr/>
              <p14:nvPr/>
            </p14:nvContentPartPr>
            <p14:xfrm>
              <a:off x="10806242" y="2852980"/>
              <a:ext cx="93600" cy="98640"/>
            </p14:xfrm>
          </p:contentPart>
        </mc:Choice>
        <mc:Fallback xmlns="">
          <p:pic>
            <p:nvPicPr>
              <p:cNvPr id="80" name="Freihand 79">
                <a:extLst>
                  <a:ext uri="{FF2B5EF4-FFF2-40B4-BE49-F238E27FC236}">
                    <a16:creationId xmlns:a16="http://schemas.microsoft.com/office/drawing/2014/main" id="{43FBC85C-51B3-41ED-8BEE-D00546ED01B7}"/>
                  </a:ext>
                </a:extLst>
              </p:cNvPr>
              <p:cNvPicPr/>
              <p:nvPr/>
            </p:nvPicPr>
            <p:blipFill>
              <a:blip r:embed="rId129"/>
              <a:stretch>
                <a:fillRect/>
              </a:stretch>
            </p:blipFill>
            <p:spPr>
              <a:xfrm>
                <a:off x="10801922" y="2848660"/>
                <a:ext cx="1022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1" name="Freihand 80">
                <a:extLst>
                  <a:ext uri="{FF2B5EF4-FFF2-40B4-BE49-F238E27FC236}">
                    <a16:creationId xmlns:a16="http://schemas.microsoft.com/office/drawing/2014/main" id="{CE13E25D-4AF4-429A-82E2-798196971D40}"/>
                  </a:ext>
                </a:extLst>
              </p14:cNvPr>
              <p14:cNvContentPartPr/>
              <p14:nvPr/>
            </p14:nvContentPartPr>
            <p14:xfrm>
              <a:off x="11000282" y="2821660"/>
              <a:ext cx="96840" cy="114480"/>
            </p14:xfrm>
          </p:contentPart>
        </mc:Choice>
        <mc:Fallback xmlns="">
          <p:pic>
            <p:nvPicPr>
              <p:cNvPr id="81" name="Freihand 80">
                <a:extLst>
                  <a:ext uri="{FF2B5EF4-FFF2-40B4-BE49-F238E27FC236}">
                    <a16:creationId xmlns:a16="http://schemas.microsoft.com/office/drawing/2014/main" id="{CE13E25D-4AF4-429A-82E2-798196971D40}"/>
                  </a:ext>
                </a:extLst>
              </p:cNvPr>
              <p:cNvPicPr/>
              <p:nvPr/>
            </p:nvPicPr>
            <p:blipFill>
              <a:blip r:embed="rId131"/>
              <a:stretch>
                <a:fillRect/>
              </a:stretch>
            </p:blipFill>
            <p:spPr>
              <a:xfrm>
                <a:off x="10995962" y="2817340"/>
                <a:ext cx="1054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2" name="Freihand 81">
                <a:extLst>
                  <a:ext uri="{FF2B5EF4-FFF2-40B4-BE49-F238E27FC236}">
                    <a16:creationId xmlns:a16="http://schemas.microsoft.com/office/drawing/2014/main" id="{3030EDFD-0E73-44C7-8166-60FFCD4A3F98}"/>
                  </a:ext>
                </a:extLst>
              </p14:cNvPr>
              <p14:cNvContentPartPr/>
              <p14:nvPr/>
            </p14:nvContentPartPr>
            <p14:xfrm>
              <a:off x="11126642" y="2874220"/>
              <a:ext cx="75600" cy="54720"/>
            </p14:xfrm>
          </p:contentPart>
        </mc:Choice>
        <mc:Fallback xmlns="">
          <p:pic>
            <p:nvPicPr>
              <p:cNvPr id="82" name="Freihand 81">
                <a:extLst>
                  <a:ext uri="{FF2B5EF4-FFF2-40B4-BE49-F238E27FC236}">
                    <a16:creationId xmlns:a16="http://schemas.microsoft.com/office/drawing/2014/main" id="{3030EDFD-0E73-44C7-8166-60FFCD4A3F98}"/>
                  </a:ext>
                </a:extLst>
              </p:cNvPr>
              <p:cNvPicPr/>
              <p:nvPr/>
            </p:nvPicPr>
            <p:blipFill>
              <a:blip r:embed="rId133"/>
              <a:stretch>
                <a:fillRect/>
              </a:stretch>
            </p:blipFill>
            <p:spPr>
              <a:xfrm>
                <a:off x="11122322" y="2869900"/>
                <a:ext cx="842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3" name="Freihand 82">
                <a:extLst>
                  <a:ext uri="{FF2B5EF4-FFF2-40B4-BE49-F238E27FC236}">
                    <a16:creationId xmlns:a16="http://schemas.microsoft.com/office/drawing/2014/main" id="{7F7C6DE7-C7E0-489D-AFBC-5AFD52949B93}"/>
                  </a:ext>
                </a:extLst>
              </p14:cNvPr>
              <p14:cNvContentPartPr/>
              <p14:nvPr/>
            </p14:nvContentPartPr>
            <p14:xfrm>
              <a:off x="11236082" y="2815180"/>
              <a:ext cx="80280" cy="125280"/>
            </p14:xfrm>
          </p:contentPart>
        </mc:Choice>
        <mc:Fallback xmlns="">
          <p:pic>
            <p:nvPicPr>
              <p:cNvPr id="83" name="Freihand 82">
                <a:extLst>
                  <a:ext uri="{FF2B5EF4-FFF2-40B4-BE49-F238E27FC236}">
                    <a16:creationId xmlns:a16="http://schemas.microsoft.com/office/drawing/2014/main" id="{7F7C6DE7-C7E0-489D-AFBC-5AFD52949B93}"/>
                  </a:ext>
                </a:extLst>
              </p:cNvPr>
              <p:cNvPicPr/>
              <p:nvPr/>
            </p:nvPicPr>
            <p:blipFill>
              <a:blip r:embed="rId135"/>
              <a:stretch>
                <a:fillRect/>
              </a:stretch>
            </p:blipFill>
            <p:spPr>
              <a:xfrm>
                <a:off x="11231762" y="2810860"/>
                <a:ext cx="88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4" name="Freihand 83">
                <a:extLst>
                  <a:ext uri="{FF2B5EF4-FFF2-40B4-BE49-F238E27FC236}">
                    <a16:creationId xmlns:a16="http://schemas.microsoft.com/office/drawing/2014/main" id="{2F16EDD6-DA40-44DF-BA0F-F402DE31CB71}"/>
                  </a:ext>
                </a:extLst>
              </p14:cNvPr>
              <p14:cNvContentPartPr/>
              <p14:nvPr/>
            </p14:nvContentPartPr>
            <p14:xfrm>
              <a:off x="11195762" y="2851540"/>
              <a:ext cx="102600" cy="4320"/>
            </p14:xfrm>
          </p:contentPart>
        </mc:Choice>
        <mc:Fallback xmlns="">
          <p:pic>
            <p:nvPicPr>
              <p:cNvPr id="84" name="Freihand 83">
                <a:extLst>
                  <a:ext uri="{FF2B5EF4-FFF2-40B4-BE49-F238E27FC236}">
                    <a16:creationId xmlns:a16="http://schemas.microsoft.com/office/drawing/2014/main" id="{2F16EDD6-DA40-44DF-BA0F-F402DE31CB71}"/>
                  </a:ext>
                </a:extLst>
              </p:cNvPr>
              <p:cNvPicPr/>
              <p:nvPr/>
            </p:nvPicPr>
            <p:blipFill>
              <a:blip r:embed="rId137"/>
              <a:stretch>
                <a:fillRect/>
              </a:stretch>
            </p:blipFill>
            <p:spPr>
              <a:xfrm>
                <a:off x="11191442" y="2847220"/>
                <a:ext cx="1112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5" name="Freihand 84">
                <a:extLst>
                  <a:ext uri="{FF2B5EF4-FFF2-40B4-BE49-F238E27FC236}">
                    <a16:creationId xmlns:a16="http://schemas.microsoft.com/office/drawing/2014/main" id="{6B979CDC-862A-4416-BDC0-8F000E9C3C5B}"/>
                  </a:ext>
                </a:extLst>
              </p14:cNvPr>
              <p14:cNvContentPartPr/>
              <p14:nvPr/>
            </p14:nvContentPartPr>
            <p14:xfrm>
              <a:off x="11348402" y="2870620"/>
              <a:ext cx="186480" cy="53280"/>
            </p14:xfrm>
          </p:contentPart>
        </mc:Choice>
        <mc:Fallback xmlns="">
          <p:pic>
            <p:nvPicPr>
              <p:cNvPr id="85" name="Freihand 84">
                <a:extLst>
                  <a:ext uri="{FF2B5EF4-FFF2-40B4-BE49-F238E27FC236}">
                    <a16:creationId xmlns:a16="http://schemas.microsoft.com/office/drawing/2014/main" id="{6B979CDC-862A-4416-BDC0-8F000E9C3C5B}"/>
                  </a:ext>
                </a:extLst>
              </p:cNvPr>
              <p:cNvPicPr/>
              <p:nvPr/>
            </p:nvPicPr>
            <p:blipFill>
              <a:blip r:embed="rId139"/>
              <a:stretch>
                <a:fillRect/>
              </a:stretch>
            </p:blipFill>
            <p:spPr>
              <a:xfrm>
                <a:off x="11344082" y="2866300"/>
                <a:ext cx="1951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6" name="Freihand 85">
                <a:extLst>
                  <a:ext uri="{FF2B5EF4-FFF2-40B4-BE49-F238E27FC236}">
                    <a16:creationId xmlns:a16="http://schemas.microsoft.com/office/drawing/2014/main" id="{9018E71E-93F8-45B3-BA0A-6691BD9F5ED3}"/>
                  </a:ext>
                </a:extLst>
              </p14:cNvPr>
              <p14:cNvContentPartPr/>
              <p14:nvPr/>
            </p14:nvContentPartPr>
            <p14:xfrm>
              <a:off x="11625242" y="2903020"/>
              <a:ext cx="105840" cy="1800"/>
            </p14:xfrm>
          </p:contentPart>
        </mc:Choice>
        <mc:Fallback xmlns="">
          <p:pic>
            <p:nvPicPr>
              <p:cNvPr id="86" name="Freihand 85">
                <a:extLst>
                  <a:ext uri="{FF2B5EF4-FFF2-40B4-BE49-F238E27FC236}">
                    <a16:creationId xmlns:a16="http://schemas.microsoft.com/office/drawing/2014/main" id="{9018E71E-93F8-45B3-BA0A-6691BD9F5ED3}"/>
                  </a:ext>
                </a:extLst>
              </p:cNvPr>
              <p:cNvPicPr/>
              <p:nvPr/>
            </p:nvPicPr>
            <p:blipFill>
              <a:blip r:embed="rId141"/>
              <a:stretch>
                <a:fillRect/>
              </a:stretch>
            </p:blipFill>
            <p:spPr>
              <a:xfrm>
                <a:off x="11620922" y="2898700"/>
                <a:ext cx="1144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7" name="Freihand 86">
                <a:extLst>
                  <a:ext uri="{FF2B5EF4-FFF2-40B4-BE49-F238E27FC236}">
                    <a16:creationId xmlns:a16="http://schemas.microsoft.com/office/drawing/2014/main" id="{A999E75D-FF13-43B5-8CB8-60332AC20600}"/>
                  </a:ext>
                </a:extLst>
              </p14:cNvPr>
              <p14:cNvContentPartPr/>
              <p14:nvPr/>
            </p14:nvContentPartPr>
            <p14:xfrm>
              <a:off x="10582682" y="3003460"/>
              <a:ext cx="110160" cy="117000"/>
            </p14:xfrm>
          </p:contentPart>
        </mc:Choice>
        <mc:Fallback xmlns="">
          <p:pic>
            <p:nvPicPr>
              <p:cNvPr id="87" name="Freihand 86">
                <a:extLst>
                  <a:ext uri="{FF2B5EF4-FFF2-40B4-BE49-F238E27FC236}">
                    <a16:creationId xmlns:a16="http://schemas.microsoft.com/office/drawing/2014/main" id="{A999E75D-FF13-43B5-8CB8-60332AC20600}"/>
                  </a:ext>
                </a:extLst>
              </p:cNvPr>
              <p:cNvPicPr/>
              <p:nvPr/>
            </p:nvPicPr>
            <p:blipFill>
              <a:blip r:embed="rId143"/>
              <a:stretch>
                <a:fillRect/>
              </a:stretch>
            </p:blipFill>
            <p:spPr>
              <a:xfrm>
                <a:off x="10578362" y="2999140"/>
                <a:ext cx="1188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8" name="Freihand 87">
                <a:extLst>
                  <a:ext uri="{FF2B5EF4-FFF2-40B4-BE49-F238E27FC236}">
                    <a16:creationId xmlns:a16="http://schemas.microsoft.com/office/drawing/2014/main" id="{981D01EC-16D1-44D6-8665-2D7D4FFECFC1}"/>
                  </a:ext>
                </a:extLst>
              </p14:cNvPr>
              <p14:cNvContentPartPr/>
              <p14:nvPr/>
            </p14:nvContentPartPr>
            <p14:xfrm>
              <a:off x="10629842" y="3089860"/>
              <a:ext cx="68760" cy="30240"/>
            </p14:xfrm>
          </p:contentPart>
        </mc:Choice>
        <mc:Fallback xmlns="">
          <p:pic>
            <p:nvPicPr>
              <p:cNvPr id="88" name="Freihand 87">
                <a:extLst>
                  <a:ext uri="{FF2B5EF4-FFF2-40B4-BE49-F238E27FC236}">
                    <a16:creationId xmlns:a16="http://schemas.microsoft.com/office/drawing/2014/main" id="{981D01EC-16D1-44D6-8665-2D7D4FFECFC1}"/>
                  </a:ext>
                </a:extLst>
              </p:cNvPr>
              <p:cNvPicPr/>
              <p:nvPr/>
            </p:nvPicPr>
            <p:blipFill>
              <a:blip r:embed="rId145"/>
              <a:stretch>
                <a:fillRect/>
              </a:stretch>
            </p:blipFill>
            <p:spPr>
              <a:xfrm>
                <a:off x="10625522" y="3085540"/>
                <a:ext cx="77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9" name="Freihand 88">
                <a:extLst>
                  <a:ext uri="{FF2B5EF4-FFF2-40B4-BE49-F238E27FC236}">
                    <a16:creationId xmlns:a16="http://schemas.microsoft.com/office/drawing/2014/main" id="{68D28973-B0BE-475D-9969-AFA87D8695B1}"/>
                  </a:ext>
                </a:extLst>
              </p14:cNvPr>
              <p14:cNvContentPartPr/>
              <p14:nvPr/>
            </p14:nvContentPartPr>
            <p14:xfrm>
              <a:off x="10710482" y="3072580"/>
              <a:ext cx="224280" cy="59040"/>
            </p14:xfrm>
          </p:contentPart>
        </mc:Choice>
        <mc:Fallback xmlns="">
          <p:pic>
            <p:nvPicPr>
              <p:cNvPr id="89" name="Freihand 88">
                <a:extLst>
                  <a:ext uri="{FF2B5EF4-FFF2-40B4-BE49-F238E27FC236}">
                    <a16:creationId xmlns:a16="http://schemas.microsoft.com/office/drawing/2014/main" id="{68D28973-B0BE-475D-9969-AFA87D8695B1}"/>
                  </a:ext>
                </a:extLst>
              </p:cNvPr>
              <p:cNvPicPr/>
              <p:nvPr/>
            </p:nvPicPr>
            <p:blipFill>
              <a:blip r:embed="rId147"/>
              <a:stretch>
                <a:fillRect/>
              </a:stretch>
            </p:blipFill>
            <p:spPr>
              <a:xfrm>
                <a:off x="10706162" y="3068260"/>
                <a:ext cx="2329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0" name="Freihand 89">
                <a:extLst>
                  <a:ext uri="{FF2B5EF4-FFF2-40B4-BE49-F238E27FC236}">
                    <a16:creationId xmlns:a16="http://schemas.microsoft.com/office/drawing/2014/main" id="{1BFA0BAA-A887-4DF1-8D75-0E267A90F085}"/>
                  </a:ext>
                </a:extLst>
              </p14:cNvPr>
              <p14:cNvContentPartPr/>
              <p14:nvPr/>
            </p14:nvContentPartPr>
            <p14:xfrm>
              <a:off x="10976522" y="3031180"/>
              <a:ext cx="83880" cy="118800"/>
            </p14:xfrm>
          </p:contentPart>
        </mc:Choice>
        <mc:Fallback xmlns="">
          <p:pic>
            <p:nvPicPr>
              <p:cNvPr id="90" name="Freihand 89">
                <a:extLst>
                  <a:ext uri="{FF2B5EF4-FFF2-40B4-BE49-F238E27FC236}">
                    <a16:creationId xmlns:a16="http://schemas.microsoft.com/office/drawing/2014/main" id="{1BFA0BAA-A887-4DF1-8D75-0E267A90F085}"/>
                  </a:ext>
                </a:extLst>
              </p:cNvPr>
              <p:cNvPicPr/>
              <p:nvPr/>
            </p:nvPicPr>
            <p:blipFill>
              <a:blip r:embed="rId149"/>
              <a:stretch>
                <a:fillRect/>
              </a:stretch>
            </p:blipFill>
            <p:spPr>
              <a:xfrm>
                <a:off x="10972202" y="3026860"/>
                <a:ext cx="92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1" name="Freihand 90">
                <a:extLst>
                  <a:ext uri="{FF2B5EF4-FFF2-40B4-BE49-F238E27FC236}">
                    <a16:creationId xmlns:a16="http://schemas.microsoft.com/office/drawing/2014/main" id="{56199822-D591-49A9-946D-21F0F401A917}"/>
                  </a:ext>
                </a:extLst>
              </p14:cNvPr>
              <p14:cNvContentPartPr/>
              <p14:nvPr/>
            </p14:nvContentPartPr>
            <p14:xfrm>
              <a:off x="11076242" y="3104980"/>
              <a:ext cx="132480" cy="65520"/>
            </p14:xfrm>
          </p:contentPart>
        </mc:Choice>
        <mc:Fallback xmlns="">
          <p:pic>
            <p:nvPicPr>
              <p:cNvPr id="91" name="Freihand 90">
                <a:extLst>
                  <a:ext uri="{FF2B5EF4-FFF2-40B4-BE49-F238E27FC236}">
                    <a16:creationId xmlns:a16="http://schemas.microsoft.com/office/drawing/2014/main" id="{56199822-D591-49A9-946D-21F0F401A917}"/>
                  </a:ext>
                </a:extLst>
              </p:cNvPr>
              <p:cNvPicPr/>
              <p:nvPr/>
            </p:nvPicPr>
            <p:blipFill>
              <a:blip r:embed="rId151"/>
              <a:stretch>
                <a:fillRect/>
              </a:stretch>
            </p:blipFill>
            <p:spPr>
              <a:xfrm>
                <a:off x="11071922" y="3100660"/>
                <a:ext cx="1411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2" name="Freihand 91">
                <a:extLst>
                  <a:ext uri="{FF2B5EF4-FFF2-40B4-BE49-F238E27FC236}">
                    <a16:creationId xmlns:a16="http://schemas.microsoft.com/office/drawing/2014/main" id="{212A5529-AA64-4E41-8BAB-312D8249FFE4}"/>
                  </a:ext>
                </a:extLst>
              </p14:cNvPr>
              <p14:cNvContentPartPr/>
              <p14:nvPr/>
            </p14:nvContentPartPr>
            <p14:xfrm>
              <a:off x="11201162" y="3040180"/>
              <a:ext cx="12960" cy="20880"/>
            </p14:xfrm>
          </p:contentPart>
        </mc:Choice>
        <mc:Fallback xmlns="">
          <p:pic>
            <p:nvPicPr>
              <p:cNvPr id="92" name="Freihand 91">
                <a:extLst>
                  <a:ext uri="{FF2B5EF4-FFF2-40B4-BE49-F238E27FC236}">
                    <a16:creationId xmlns:a16="http://schemas.microsoft.com/office/drawing/2014/main" id="{212A5529-AA64-4E41-8BAB-312D8249FFE4}"/>
                  </a:ext>
                </a:extLst>
              </p:cNvPr>
              <p:cNvPicPr/>
              <p:nvPr/>
            </p:nvPicPr>
            <p:blipFill>
              <a:blip r:embed="rId153"/>
              <a:stretch>
                <a:fillRect/>
              </a:stretch>
            </p:blipFill>
            <p:spPr>
              <a:xfrm>
                <a:off x="11196842" y="3035860"/>
                <a:ext cx="216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3" name="Freihand 92">
                <a:extLst>
                  <a:ext uri="{FF2B5EF4-FFF2-40B4-BE49-F238E27FC236}">
                    <a16:creationId xmlns:a16="http://schemas.microsoft.com/office/drawing/2014/main" id="{76D11647-E74D-4FE8-915C-8F7A16FE1E14}"/>
                  </a:ext>
                </a:extLst>
              </p14:cNvPr>
              <p14:cNvContentPartPr/>
              <p14:nvPr/>
            </p14:nvContentPartPr>
            <p14:xfrm>
              <a:off x="11258402" y="3052780"/>
              <a:ext cx="249120" cy="105840"/>
            </p14:xfrm>
          </p:contentPart>
        </mc:Choice>
        <mc:Fallback xmlns="">
          <p:pic>
            <p:nvPicPr>
              <p:cNvPr id="93" name="Freihand 92">
                <a:extLst>
                  <a:ext uri="{FF2B5EF4-FFF2-40B4-BE49-F238E27FC236}">
                    <a16:creationId xmlns:a16="http://schemas.microsoft.com/office/drawing/2014/main" id="{76D11647-E74D-4FE8-915C-8F7A16FE1E14}"/>
                  </a:ext>
                </a:extLst>
              </p:cNvPr>
              <p:cNvPicPr/>
              <p:nvPr/>
            </p:nvPicPr>
            <p:blipFill>
              <a:blip r:embed="rId155"/>
              <a:stretch>
                <a:fillRect/>
              </a:stretch>
            </p:blipFill>
            <p:spPr>
              <a:xfrm>
                <a:off x="11254082" y="3048460"/>
                <a:ext cx="2577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4" name="Freihand 93">
                <a:extLst>
                  <a:ext uri="{FF2B5EF4-FFF2-40B4-BE49-F238E27FC236}">
                    <a16:creationId xmlns:a16="http://schemas.microsoft.com/office/drawing/2014/main" id="{89D6650D-1D4D-44CD-8AEE-8C9EBF3957B9}"/>
                  </a:ext>
                </a:extLst>
              </p14:cNvPr>
              <p14:cNvContentPartPr/>
              <p14:nvPr/>
            </p14:nvContentPartPr>
            <p14:xfrm>
              <a:off x="11528402" y="3054220"/>
              <a:ext cx="11160" cy="27720"/>
            </p14:xfrm>
          </p:contentPart>
        </mc:Choice>
        <mc:Fallback xmlns="">
          <p:pic>
            <p:nvPicPr>
              <p:cNvPr id="94" name="Freihand 93">
                <a:extLst>
                  <a:ext uri="{FF2B5EF4-FFF2-40B4-BE49-F238E27FC236}">
                    <a16:creationId xmlns:a16="http://schemas.microsoft.com/office/drawing/2014/main" id="{89D6650D-1D4D-44CD-8AEE-8C9EBF3957B9}"/>
                  </a:ext>
                </a:extLst>
              </p:cNvPr>
              <p:cNvPicPr/>
              <p:nvPr/>
            </p:nvPicPr>
            <p:blipFill>
              <a:blip r:embed="rId157"/>
              <a:stretch>
                <a:fillRect/>
              </a:stretch>
            </p:blipFill>
            <p:spPr>
              <a:xfrm>
                <a:off x="11524082" y="3049900"/>
                <a:ext cx="198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5" name="Freihand 94">
                <a:extLst>
                  <a:ext uri="{FF2B5EF4-FFF2-40B4-BE49-F238E27FC236}">
                    <a16:creationId xmlns:a16="http://schemas.microsoft.com/office/drawing/2014/main" id="{A40A30AA-8F99-4362-AEFC-70551C359F12}"/>
                  </a:ext>
                </a:extLst>
              </p14:cNvPr>
              <p14:cNvContentPartPr/>
              <p14:nvPr/>
            </p14:nvContentPartPr>
            <p14:xfrm>
              <a:off x="11571602" y="3091660"/>
              <a:ext cx="140400" cy="55800"/>
            </p14:xfrm>
          </p:contentPart>
        </mc:Choice>
        <mc:Fallback xmlns="">
          <p:pic>
            <p:nvPicPr>
              <p:cNvPr id="95" name="Freihand 94">
                <a:extLst>
                  <a:ext uri="{FF2B5EF4-FFF2-40B4-BE49-F238E27FC236}">
                    <a16:creationId xmlns:a16="http://schemas.microsoft.com/office/drawing/2014/main" id="{A40A30AA-8F99-4362-AEFC-70551C359F12}"/>
                  </a:ext>
                </a:extLst>
              </p:cNvPr>
              <p:cNvPicPr/>
              <p:nvPr/>
            </p:nvPicPr>
            <p:blipFill>
              <a:blip r:embed="rId159"/>
              <a:stretch>
                <a:fillRect/>
              </a:stretch>
            </p:blipFill>
            <p:spPr>
              <a:xfrm>
                <a:off x="11567282" y="3087340"/>
                <a:ext cx="1490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7" name="Freihand 96">
                <a:extLst>
                  <a:ext uri="{FF2B5EF4-FFF2-40B4-BE49-F238E27FC236}">
                    <a16:creationId xmlns:a16="http://schemas.microsoft.com/office/drawing/2014/main" id="{6E37AB49-417D-4E71-859C-0636909413B3}"/>
                  </a:ext>
                </a:extLst>
              </p14:cNvPr>
              <p14:cNvContentPartPr/>
              <p14:nvPr/>
            </p14:nvContentPartPr>
            <p14:xfrm>
              <a:off x="10575842" y="3245380"/>
              <a:ext cx="98640" cy="129600"/>
            </p14:xfrm>
          </p:contentPart>
        </mc:Choice>
        <mc:Fallback xmlns="">
          <p:pic>
            <p:nvPicPr>
              <p:cNvPr id="97" name="Freihand 96">
                <a:extLst>
                  <a:ext uri="{FF2B5EF4-FFF2-40B4-BE49-F238E27FC236}">
                    <a16:creationId xmlns:a16="http://schemas.microsoft.com/office/drawing/2014/main" id="{6E37AB49-417D-4E71-859C-0636909413B3}"/>
                  </a:ext>
                </a:extLst>
              </p:cNvPr>
              <p:cNvPicPr/>
              <p:nvPr/>
            </p:nvPicPr>
            <p:blipFill>
              <a:blip r:embed="rId161"/>
              <a:stretch>
                <a:fillRect/>
              </a:stretch>
            </p:blipFill>
            <p:spPr>
              <a:xfrm>
                <a:off x="10571522" y="3241060"/>
                <a:ext cx="1072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8" name="Freihand 97">
                <a:extLst>
                  <a:ext uri="{FF2B5EF4-FFF2-40B4-BE49-F238E27FC236}">
                    <a16:creationId xmlns:a16="http://schemas.microsoft.com/office/drawing/2014/main" id="{C3B72F93-4959-4688-BB03-C787392412DF}"/>
                  </a:ext>
                </a:extLst>
              </p14:cNvPr>
              <p14:cNvContentPartPr/>
              <p14:nvPr/>
            </p14:nvContentPartPr>
            <p14:xfrm>
              <a:off x="10692842" y="3316660"/>
              <a:ext cx="56880" cy="103680"/>
            </p14:xfrm>
          </p:contentPart>
        </mc:Choice>
        <mc:Fallback xmlns="">
          <p:pic>
            <p:nvPicPr>
              <p:cNvPr id="98" name="Freihand 97">
                <a:extLst>
                  <a:ext uri="{FF2B5EF4-FFF2-40B4-BE49-F238E27FC236}">
                    <a16:creationId xmlns:a16="http://schemas.microsoft.com/office/drawing/2014/main" id="{C3B72F93-4959-4688-BB03-C787392412DF}"/>
                  </a:ext>
                </a:extLst>
              </p:cNvPr>
              <p:cNvPicPr/>
              <p:nvPr/>
            </p:nvPicPr>
            <p:blipFill>
              <a:blip r:embed="rId163"/>
              <a:stretch>
                <a:fillRect/>
              </a:stretch>
            </p:blipFill>
            <p:spPr>
              <a:xfrm>
                <a:off x="10688522" y="3312340"/>
                <a:ext cx="655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9" name="Freihand 98">
                <a:extLst>
                  <a:ext uri="{FF2B5EF4-FFF2-40B4-BE49-F238E27FC236}">
                    <a16:creationId xmlns:a16="http://schemas.microsoft.com/office/drawing/2014/main" id="{4D26576A-8055-497E-AFB2-9B9BBE89E6C9}"/>
                  </a:ext>
                </a:extLst>
              </p14:cNvPr>
              <p14:cNvContentPartPr/>
              <p14:nvPr/>
            </p14:nvContentPartPr>
            <p14:xfrm>
              <a:off x="10708322" y="3318100"/>
              <a:ext cx="87120" cy="104040"/>
            </p14:xfrm>
          </p:contentPart>
        </mc:Choice>
        <mc:Fallback xmlns="">
          <p:pic>
            <p:nvPicPr>
              <p:cNvPr id="99" name="Freihand 98">
                <a:extLst>
                  <a:ext uri="{FF2B5EF4-FFF2-40B4-BE49-F238E27FC236}">
                    <a16:creationId xmlns:a16="http://schemas.microsoft.com/office/drawing/2014/main" id="{4D26576A-8055-497E-AFB2-9B9BBE89E6C9}"/>
                  </a:ext>
                </a:extLst>
              </p:cNvPr>
              <p:cNvPicPr/>
              <p:nvPr/>
            </p:nvPicPr>
            <p:blipFill>
              <a:blip r:embed="rId165"/>
              <a:stretch>
                <a:fillRect/>
              </a:stretch>
            </p:blipFill>
            <p:spPr>
              <a:xfrm>
                <a:off x="10704002" y="3313780"/>
                <a:ext cx="957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1" name="Freihand 100">
                <a:extLst>
                  <a:ext uri="{FF2B5EF4-FFF2-40B4-BE49-F238E27FC236}">
                    <a16:creationId xmlns:a16="http://schemas.microsoft.com/office/drawing/2014/main" id="{4C0A5441-D267-4943-AB3B-08D45D1C6157}"/>
                  </a:ext>
                </a:extLst>
              </p14:cNvPr>
              <p14:cNvContentPartPr/>
              <p14:nvPr/>
            </p14:nvContentPartPr>
            <p14:xfrm>
              <a:off x="10833962" y="3329980"/>
              <a:ext cx="360" cy="87120"/>
            </p14:xfrm>
          </p:contentPart>
        </mc:Choice>
        <mc:Fallback xmlns="">
          <p:pic>
            <p:nvPicPr>
              <p:cNvPr id="101" name="Freihand 100">
                <a:extLst>
                  <a:ext uri="{FF2B5EF4-FFF2-40B4-BE49-F238E27FC236}">
                    <a16:creationId xmlns:a16="http://schemas.microsoft.com/office/drawing/2014/main" id="{4C0A5441-D267-4943-AB3B-08D45D1C6157}"/>
                  </a:ext>
                </a:extLst>
              </p:cNvPr>
              <p:cNvPicPr/>
              <p:nvPr/>
            </p:nvPicPr>
            <p:blipFill>
              <a:blip r:embed="rId167"/>
              <a:stretch>
                <a:fillRect/>
              </a:stretch>
            </p:blipFill>
            <p:spPr>
              <a:xfrm>
                <a:off x="10829642" y="3325660"/>
                <a:ext cx="9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2" name="Freihand 101">
                <a:extLst>
                  <a:ext uri="{FF2B5EF4-FFF2-40B4-BE49-F238E27FC236}">
                    <a16:creationId xmlns:a16="http://schemas.microsoft.com/office/drawing/2014/main" id="{75EEBEED-195F-49A1-B310-132D31D61143}"/>
                  </a:ext>
                </a:extLst>
              </p14:cNvPr>
              <p14:cNvContentPartPr/>
              <p14:nvPr/>
            </p14:nvContentPartPr>
            <p14:xfrm>
              <a:off x="10893722" y="3247900"/>
              <a:ext cx="125640" cy="111600"/>
            </p14:xfrm>
          </p:contentPart>
        </mc:Choice>
        <mc:Fallback xmlns="">
          <p:pic>
            <p:nvPicPr>
              <p:cNvPr id="102" name="Freihand 101">
                <a:extLst>
                  <a:ext uri="{FF2B5EF4-FFF2-40B4-BE49-F238E27FC236}">
                    <a16:creationId xmlns:a16="http://schemas.microsoft.com/office/drawing/2014/main" id="{75EEBEED-195F-49A1-B310-132D31D61143}"/>
                  </a:ext>
                </a:extLst>
              </p:cNvPr>
              <p:cNvPicPr/>
              <p:nvPr/>
            </p:nvPicPr>
            <p:blipFill>
              <a:blip r:embed="rId169"/>
              <a:stretch>
                <a:fillRect/>
              </a:stretch>
            </p:blipFill>
            <p:spPr>
              <a:xfrm>
                <a:off x="10889402" y="3243580"/>
                <a:ext cx="1342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3" name="Freihand 102">
                <a:extLst>
                  <a:ext uri="{FF2B5EF4-FFF2-40B4-BE49-F238E27FC236}">
                    <a16:creationId xmlns:a16="http://schemas.microsoft.com/office/drawing/2014/main" id="{E958E241-4DA6-4E0C-A875-7349818D8BF5}"/>
                  </a:ext>
                </a:extLst>
              </p14:cNvPr>
              <p14:cNvContentPartPr/>
              <p14:nvPr/>
            </p14:nvContentPartPr>
            <p14:xfrm>
              <a:off x="11060762" y="3287860"/>
              <a:ext cx="16560" cy="123480"/>
            </p14:xfrm>
          </p:contentPart>
        </mc:Choice>
        <mc:Fallback xmlns="">
          <p:pic>
            <p:nvPicPr>
              <p:cNvPr id="103" name="Freihand 102">
                <a:extLst>
                  <a:ext uri="{FF2B5EF4-FFF2-40B4-BE49-F238E27FC236}">
                    <a16:creationId xmlns:a16="http://schemas.microsoft.com/office/drawing/2014/main" id="{E958E241-4DA6-4E0C-A875-7349818D8BF5}"/>
                  </a:ext>
                </a:extLst>
              </p:cNvPr>
              <p:cNvPicPr/>
              <p:nvPr/>
            </p:nvPicPr>
            <p:blipFill>
              <a:blip r:embed="rId171"/>
              <a:stretch>
                <a:fillRect/>
              </a:stretch>
            </p:blipFill>
            <p:spPr>
              <a:xfrm>
                <a:off x="11056442" y="3283540"/>
                <a:ext cx="252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4" name="Freihand 103">
                <a:extLst>
                  <a:ext uri="{FF2B5EF4-FFF2-40B4-BE49-F238E27FC236}">
                    <a16:creationId xmlns:a16="http://schemas.microsoft.com/office/drawing/2014/main" id="{14C49894-C1B5-4A93-BA03-E4919B84B78E}"/>
                  </a:ext>
                </a:extLst>
              </p14:cNvPr>
              <p14:cNvContentPartPr/>
              <p14:nvPr/>
            </p14:nvContentPartPr>
            <p14:xfrm>
              <a:off x="11022602" y="3286780"/>
              <a:ext cx="99360" cy="165240"/>
            </p14:xfrm>
          </p:contentPart>
        </mc:Choice>
        <mc:Fallback xmlns="">
          <p:pic>
            <p:nvPicPr>
              <p:cNvPr id="104" name="Freihand 103">
                <a:extLst>
                  <a:ext uri="{FF2B5EF4-FFF2-40B4-BE49-F238E27FC236}">
                    <a16:creationId xmlns:a16="http://schemas.microsoft.com/office/drawing/2014/main" id="{14C49894-C1B5-4A93-BA03-E4919B84B78E}"/>
                  </a:ext>
                </a:extLst>
              </p:cNvPr>
              <p:cNvPicPr/>
              <p:nvPr/>
            </p:nvPicPr>
            <p:blipFill>
              <a:blip r:embed="rId173"/>
              <a:stretch>
                <a:fillRect/>
              </a:stretch>
            </p:blipFill>
            <p:spPr>
              <a:xfrm>
                <a:off x="11018282" y="3282460"/>
                <a:ext cx="1080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5" name="Freihand 104">
                <a:extLst>
                  <a:ext uri="{FF2B5EF4-FFF2-40B4-BE49-F238E27FC236}">
                    <a16:creationId xmlns:a16="http://schemas.microsoft.com/office/drawing/2014/main" id="{32091976-9EB6-486B-9576-A30A5DB46BD4}"/>
                  </a:ext>
                </a:extLst>
              </p14:cNvPr>
              <p14:cNvContentPartPr/>
              <p14:nvPr/>
            </p14:nvContentPartPr>
            <p14:xfrm>
              <a:off x="11243642" y="3279940"/>
              <a:ext cx="167040" cy="96120"/>
            </p14:xfrm>
          </p:contentPart>
        </mc:Choice>
        <mc:Fallback xmlns="">
          <p:pic>
            <p:nvPicPr>
              <p:cNvPr id="105" name="Freihand 104">
                <a:extLst>
                  <a:ext uri="{FF2B5EF4-FFF2-40B4-BE49-F238E27FC236}">
                    <a16:creationId xmlns:a16="http://schemas.microsoft.com/office/drawing/2014/main" id="{32091976-9EB6-486B-9576-A30A5DB46BD4}"/>
                  </a:ext>
                </a:extLst>
              </p:cNvPr>
              <p:cNvPicPr/>
              <p:nvPr/>
            </p:nvPicPr>
            <p:blipFill>
              <a:blip r:embed="rId175"/>
              <a:stretch>
                <a:fillRect/>
              </a:stretch>
            </p:blipFill>
            <p:spPr>
              <a:xfrm>
                <a:off x="11239322" y="3275620"/>
                <a:ext cx="1756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6" name="Freihand 105">
                <a:extLst>
                  <a:ext uri="{FF2B5EF4-FFF2-40B4-BE49-F238E27FC236}">
                    <a16:creationId xmlns:a16="http://schemas.microsoft.com/office/drawing/2014/main" id="{E5D584CD-8C6F-4AE0-943D-8F47E30C0F9A}"/>
                  </a:ext>
                </a:extLst>
              </p14:cNvPr>
              <p14:cNvContentPartPr/>
              <p14:nvPr/>
            </p14:nvContentPartPr>
            <p14:xfrm>
              <a:off x="11422202" y="3291460"/>
              <a:ext cx="93960" cy="193680"/>
            </p14:xfrm>
          </p:contentPart>
        </mc:Choice>
        <mc:Fallback xmlns="">
          <p:pic>
            <p:nvPicPr>
              <p:cNvPr id="106" name="Freihand 105">
                <a:extLst>
                  <a:ext uri="{FF2B5EF4-FFF2-40B4-BE49-F238E27FC236}">
                    <a16:creationId xmlns:a16="http://schemas.microsoft.com/office/drawing/2014/main" id="{E5D584CD-8C6F-4AE0-943D-8F47E30C0F9A}"/>
                  </a:ext>
                </a:extLst>
              </p:cNvPr>
              <p:cNvPicPr/>
              <p:nvPr/>
            </p:nvPicPr>
            <p:blipFill>
              <a:blip r:embed="rId177"/>
              <a:stretch>
                <a:fillRect/>
              </a:stretch>
            </p:blipFill>
            <p:spPr>
              <a:xfrm>
                <a:off x="11417882" y="3287140"/>
                <a:ext cx="1026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7" name="Freihand 106">
                <a:extLst>
                  <a:ext uri="{FF2B5EF4-FFF2-40B4-BE49-F238E27FC236}">
                    <a16:creationId xmlns:a16="http://schemas.microsoft.com/office/drawing/2014/main" id="{E1EEEF90-FF2B-455D-B671-E92417976D58}"/>
                  </a:ext>
                </a:extLst>
              </p14:cNvPr>
              <p14:cNvContentPartPr/>
              <p14:nvPr/>
            </p14:nvContentPartPr>
            <p14:xfrm>
              <a:off x="11509322" y="3274900"/>
              <a:ext cx="87480" cy="88560"/>
            </p14:xfrm>
          </p:contentPart>
        </mc:Choice>
        <mc:Fallback xmlns="">
          <p:pic>
            <p:nvPicPr>
              <p:cNvPr id="107" name="Freihand 106">
                <a:extLst>
                  <a:ext uri="{FF2B5EF4-FFF2-40B4-BE49-F238E27FC236}">
                    <a16:creationId xmlns:a16="http://schemas.microsoft.com/office/drawing/2014/main" id="{E1EEEF90-FF2B-455D-B671-E92417976D58}"/>
                  </a:ext>
                </a:extLst>
              </p:cNvPr>
              <p:cNvPicPr/>
              <p:nvPr/>
            </p:nvPicPr>
            <p:blipFill>
              <a:blip r:embed="rId179"/>
              <a:stretch>
                <a:fillRect/>
              </a:stretch>
            </p:blipFill>
            <p:spPr>
              <a:xfrm>
                <a:off x="11505002" y="3270580"/>
                <a:ext cx="96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8" name="Freihand 107">
                <a:extLst>
                  <a:ext uri="{FF2B5EF4-FFF2-40B4-BE49-F238E27FC236}">
                    <a16:creationId xmlns:a16="http://schemas.microsoft.com/office/drawing/2014/main" id="{EE3C3040-F23F-4123-9A2B-DFFEE3E25823}"/>
                  </a:ext>
                </a:extLst>
              </p14:cNvPr>
              <p14:cNvContentPartPr/>
              <p14:nvPr/>
            </p14:nvContentPartPr>
            <p14:xfrm>
              <a:off x="11583482" y="3289660"/>
              <a:ext cx="163080" cy="66960"/>
            </p14:xfrm>
          </p:contentPart>
        </mc:Choice>
        <mc:Fallback xmlns="">
          <p:pic>
            <p:nvPicPr>
              <p:cNvPr id="108" name="Freihand 107">
                <a:extLst>
                  <a:ext uri="{FF2B5EF4-FFF2-40B4-BE49-F238E27FC236}">
                    <a16:creationId xmlns:a16="http://schemas.microsoft.com/office/drawing/2014/main" id="{EE3C3040-F23F-4123-9A2B-DFFEE3E25823}"/>
                  </a:ext>
                </a:extLst>
              </p:cNvPr>
              <p:cNvPicPr/>
              <p:nvPr/>
            </p:nvPicPr>
            <p:blipFill>
              <a:blip r:embed="rId181"/>
              <a:stretch>
                <a:fillRect/>
              </a:stretch>
            </p:blipFill>
            <p:spPr>
              <a:xfrm>
                <a:off x="11579162" y="3285340"/>
                <a:ext cx="1717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9" name="Freihand 108">
                <a:extLst>
                  <a:ext uri="{FF2B5EF4-FFF2-40B4-BE49-F238E27FC236}">
                    <a16:creationId xmlns:a16="http://schemas.microsoft.com/office/drawing/2014/main" id="{969623D4-8C57-4D1E-A47E-283879B8F2C4}"/>
                  </a:ext>
                </a:extLst>
              </p14:cNvPr>
              <p14:cNvContentPartPr/>
              <p14:nvPr/>
            </p14:nvContentPartPr>
            <p14:xfrm>
              <a:off x="11692562" y="3228100"/>
              <a:ext cx="145800" cy="119160"/>
            </p14:xfrm>
          </p:contentPart>
        </mc:Choice>
        <mc:Fallback xmlns="">
          <p:pic>
            <p:nvPicPr>
              <p:cNvPr id="109" name="Freihand 108">
                <a:extLst>
                  <a:ext uri="{FF2B5EF4-FFF2-40B4-BE49-F238E27FC236}">
                    <a16:creationId xmlns:a16="http://schemas.microsoft.com/office/drawing/2014/main" id="{969623D4-8C57-4D1E-A47E-283879B8F2C4}"/>
                  </a:ext>
                </a:extLst>
              </p:cNvPr>
              <p:cNvPicPr/>
              <p:nvPr/>
            </p:nvPicPr>
            <p:blipFill>
              <a:blip r:embed="rId183"/>
              <a:stretch>
                <a:fillRect/>
              </a:stretch>
            </p:blipFill>
            <p:spPr>
              <a:xfrm>
                <a:off x="11688242" y="3223780"/>
                <a:ext cx="154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0" name="Freihand 109">
                <a:extLst>
                  <a:ext uri="{FF2B5EF4-FFF2-40B4-BE49-F238E27FC236}">
                    <a16:creationId xmlns:a16="http://schemas.microsoft.com/office/drawing/2014/main" id="{5AD3221C-19E7-4DE8-A84C-CEF35CBCCD54}"/>
                  </a:ext>
                </a:extLst>
              </p14:cNvPr>
              <p14:cNvContentPartPr/>
              <p14:nvPr/>
            </p14:nvContentPartPr>
            <p14:xfrm>
              <a:off x="11873642" y="3202540"/>
              <a:ext cx="208080" cy="161640"/>
            </p14:xfrm>
          </p:contentPart>
        </mc:Choice>
        <mc:Fallback xmlns="">
          <p:pic>
            <p:nvPicPr>
              <p:cNvPr id="110" name="Freihand 109">
                <a:extLst>
                  <a:ext uri="{FF2B5EF4-FFF2-40B4-BE49-F238E27FC236}">
                    <a16:creationId xmlns:a16="http://schemas.microsoft.com/office/drawing/2014/main" id="{5AD3221C-19E7-4DE8-A84C-CEF35CBCCD54}"/>
                  </a:ext>
                </a:extLst>
              </p:cNvPr>
              <p:cNvPicPr/>
              <p:nvPr/>
            </p:nvPicPr>
            <p:blipFill>
              <a:blip r:embed="rId185"/>
              <a:stretch>
                <a:fillRect/>
              </a:stretch>
            </p:blipFill>
            <p:spPr>
              <a:xfrm>
                <a:off x="11869322" y="3198220"/>
                <a:ext cx="2167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6" name="Freihand 115">
                <a:extLst>
                  <a:ext uri="{FF2B5EF4-FFF2-40B4-BE49-F238E27FC236}">
                    <a16:creationId xmlns:a16="http://schemas.microsoft.com/office/drawing/2014/main" id="{F22E33C0-B581-4D42-82E6-C21928F96BEB}"/>
                  </a:ext>
                </a:extLst>
              </p14:cNvPr>
              <p14:cNvContentPartPr/>
              <p14:nvPr/>
            </p14:nvContentPartPr>
            <p14:xfrm>
              <a:off x="5237762" y="4343740"/>
              <a:ext cx="22680" cy="6480"/>
            </p14:xfrm>
          </p:contentPart>
        </mc:Choice>
        <mc:Fallback xmlns="">
          <p:pic>
            <p:nvPicPr>
              <p:cNvPr id="116" name="Freihand 115">
                <a:extLst>
                  <a:ext uri="{FF2B5EF4-FFF2-40B4-BE49-F238E27FC236}">
                    <a16:creationId xmlns:a16="http://schemas.microsoft.com/office/drawing/2014/main" id="{F22E33C0-B581-4D42-82E6-C21928F96BEB}"/>
                  </a:ext>
                </a:extLst>
              </p:cNvPr>
              <p:cNvPicPr/>
              <p:nvPr/>
            </p:nvPicPr>
            <p:blipFill>
              <a:blip r:embed="rId187"/>
              <a:stretch>
                <a:fillRect/>
              </a:stretch>
            </p:blipFill>
            <p:spPr>
              <a:xfrm>
                <a:off x="5233442" y="4339420"/>
                <a:ext cx="313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7" name="Freihand 116">
                <a:extLst>
                  <a:ext uri="{FF2B5EF4-FFF2-40B4-BE49-F238E27FC236}">
                    <a16:creationId xmlns:a16="http://schemas.microsoft.com/office/drawing/2014/main" id="{36AD4760-2524-4346-ACC5-19A7043B7A46}"/>
                  </a:ext>
                </a:extLst>
              </p14:cNvPr>
              <p14:cNvContentPartPr/>
              <p14:nvPr/>
            </p14:nvContentPartPr>
            <p14:xfrm>
              <a:off x="5239922" y="4340500"/>
              <a:ext cx="20520" cy="9720"/>
            </p14:xfrm>
          </p:contentPart>
        </mc:Choice>
        <mc:Fallback xmlns="">
          <p:pic>
            <p:nvPicPr>
              <p:cNvPr id="117" name="Freihand 116">
                <a:extLst>
                  <a:ext uri="{FF2B5EF4-FFF2-40B4-BE49-F238E27FC236}">
                    <a16:creationId xmlns:a16="http://schemas.microsoft.com/office/drawing/2014/main" id="{36AD4760-2524-4346-ACC5-19A7043B7A46}"/>
                  </a:ext>
                </a:extLst>
              </p:cNvPr>
              <p:cNvPicPr/>
              <p:nvPr/>
            </p:nvPicPr>
            <p:blipFill>
              <a:blip r:embed="rId189"/>
              <a:stretch>
                <a:fillRect/>
              </a:stretch>
            </p:blipFill>
            <p:spPr>
              <a:xfrm>
                <a:off x="5235602" y="4336180"/>
                <a:ext cx="291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8" name="Freihand 117">
                <a:extLst>
                  <a:ext uri="{FF2B5EF4-FFF2-40B4-BE49-F238E27FC236}">
                    <a16:creationId xmlns:a16="http://schemas.microsoft.com/office/drawing/2014/main" id="{9A7EE343-7794-48E6-86D0-52F3C9F0084A}"/>
                  </a:ext>
                </a:extLst>
              </p14:cNvPr>
              <p14:cNvContentPartPr/>
              <p14:nvPr/>
            </p14:nvContentPartPr>
            <p14:xfrm>
              <a:off x="5192402" y="4270300"/>
              <a:ext cx="83160" cy="137880"/>
            </p14:xfrm>
          </p:contentPart>
        </mc:Choice>
        <mc:Fallback xmlns="">
          <p:pic>
            <p:nvPicPr>
              <p:cNvPr id="118" name="Freihand 117">
                <a:extLst>
                  <a:ext uri="{FF2B5EF4-FFF2-40B4-BE49-F238E27FC236}">
                    <a16:creationId xmlns:a16="http://schemas.microsoft.com/office/drawing/2014/main" id="{9A7EE343-7794-48E6-86D0-52F3C9F0084A}"/>
                  </a:ext>
                </a:extLst>
              </p:cNvPr>
              <p:cNvPicPr/>
              <p:nvPr/>
            </p:nvPicPr>
            <p:blipFill>
              <a:blip r:embed="rId191"/>
              <a:stretch>
                <a:fillRect/>
              </a:stretch>
            </p:blipFill>
            <p:spPr>
              <a:xfrm>
                <a:off x="5188082" y="4265980"/>
                <a:ext cx="918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9" name="Freihand 118">
                <a:extLst>
                  <a:ext uri="{FF2B5EF4-FFF2-40B4-BE49-F238E27FC236}">
                    <a16:creationId xmlns:a16="http://schemas.microsoft.com/office/drawing/2014/main" id="{708AA657-4E16-4EA2-AB3A-1966D02E383D}"/>
                  </a:ext>
                </a:extLst>
              </p14:cNvPr>
              <p14:cNvContentPartPr/>
              <p14:nvPr/>
            </p14:nvContentPartPr>
            <p14:xfrm>
              <a:off x="5280962" y="4283260"/>
              <a:ext cx="181800" cy="59400"/>
            </p14:xfrm>
          </p:contentPart>
        </mc:Choice>
        <mc:Fallback xmlns="">
          <p:pic>
            <p:nvPicPr>
              <p:cNvPr id="119" name="Freihand 118">
                <a:extLst>
                  <a:ext uri="{FF2B5EF4-FFF2-40B4-BE49-F238E27FC236}">
                    <a16:creationId xmlns:a16="http://schemas.microsoft.com/office/drawing/2014/main" id="{708AA657-4E16-4EA2-AB3A-1966D02E383D}"/>
                  </a:ext>
                </a:extLst>
              </p:cNvPr>
              <p:cNvPicPr/>
              <p:nvPr/>
            </p:nvPicPr>
            <p:blipFill>
              <a:blip r:embed="rId193"/>
              <a:stretch>
                <a:fillRect/>
              </a:stretch>
            </p:blipFill>
            <p:spPr>
              <a:xfrm>
                <a:off x="5276642" y="4278940"/>
                <a:ext cx="1904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0" name="Freihand 119">
                <a:extLst>
                  <a:ext uri="{FF2B5EF4-FFF2-40B4-BE49-F238E27FC236}">
                    <a16:creationId xmlns:a16="http://schemas.microsoft.com/office/drawing/2014/main" id="{45931216-6012-43D4-B9EC-81A9D3CC2C72}"/>
                  </a:ext>
                </a:extLst>
              </p14:cNvPr>
              <p14:cNvContentPartPr/>
              <p14:nvPr/>
            </p14:nvContentPartPr>
            <p14:xfrm>
              <a:off x="5396522" y="4142500"/>
              <a:ext cx="360" cy="360"/>
            </p14:xfrm>
          </p:contentPart>
        </mc:Choice>
        <mc:Fallback xmlns="">
          <p:pic>
            <p:nvPicPr>
              <p:cNvPr id="120" name="Freihand 119">
                <a:extLst>
                  <a:ext uri="{FF2B5EF4-FFF2-40B4-BE49-F238E27FC236}">
                    <a16:creationId xmlns:a16="http://schemas.microsoft.com/office/drawing/2014/main" id="{45931216-6012-43D4-B9EC-81A9D3CC2C72}"/>
                  </a:ext>
                </a:extLst>
              </p:cNvPr>
              <p:cNvPicPr/>
              <p:nvPr/>
            </p:nvPicPr>
            <p:blipFill>
              <a:blip r:embed="rId26"/>
              <a:stretch>
                <a:fillRect/>
              </a:stretch>
            </p:blipFill>
            <p:spPr>
              <a:xfrm>
                <a:off x="5392202" y="41381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2" name="Freihand 121">
                <a:extLst>
                  <a:ext uri="{FF2B5EF4-FFF2-40B4-BE49-F238E27FC236}">
                    <a16:creationId xmlns:a16="http://schemas.microsoft.com/office/drawing/2014/main" id="{E3084C60-6421-4EC5-8F52-9C8CA1612427}"/>
                  </a:ext>
                </a:extLst>
              </p14:cNvPr>
              <p14:cNvContentPartPr/>
              <p14:nvPr/>
            </p14:nvContentPartPr>
            <p14:xfrm>
              <a:off x="5135162" y="3953500"/>
              <a:ext cx="22680" cy="129600"/>
            </p14:xfrm>
          </p:contentPart>
        </mc:Choice>
        <mc:Fallback xmlns="">
          <p:pic>
            <p:nvPicPr>
              <p:cNvPr id="122" name="Freihand 121">
                <a:extLst>
                  <a:ext uri="{FF2B5EF4-FFF2-40B4-BE49-F238E27FC236}">
                    <a16:creationId xmlns:a16="http://schemas.microsoft.com/office/drawing/2014/main" id="{E3084C60-6421-4EC5-8F52-9C8CA1612427}"/>
                  </a:ext>
                </a:extLst>
              </p:cNvPr>
              <p:cNvPicPr/>
              <p:nvPr/>
            </p:nvPicPr>
            <p:blipFill>
              <a:blip r:embed="rId196"/>
              <a:stretch>
                <a:fillRect/>
              </a:stretch>
            </p:blipFill>
            <p:spPr>
              <a:xfrm>
                <a:off x="5130842" y="3949180"/>
                <a:ext cx="31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3" name="Freihand 122">
                <a:extLst>
                  <a:ext uri="{FF2B5EF4-FFF2-40B4-BE49-F238E27FC236}">
                    <a16:creationId xmlns:a16="http://schemas.microsoft.com/office/drawing/2014/main" id="{C1F8B28B-6D1A-4399-B828-5E0501BEA657}"/>
                  </a:ext>
                </a:extLst>
              </p14:cNvPr>
              <p14:cNvContentPartPr/>
              <p14:nvPr/>
            </p14:nvContentPartPr>
            <p14:xfrm>
              <a:off x="5123642" y="3929380"/>
              <a:ext cx="127440" cy="41400"/>
            </p14:xfrm>
          </p:contentPart>
        </mc:Choice>
        <mc:Fallback xmlns="">
          <p:pic>
            <p:nvPicPr>
              <p:cNvPr id="123" name="Freihand 122">
                <a:extLst>
                  <a:ext uri="{FF2B5EF4-FFF2-40B4-BE49-F238E27FC236}">
                    <a16:creationId xmlns:a16="http://schemas.microsoft.com/office/drawing/2014/main" id="{C1F8B28B-6D1A-4399-B828-5E0501BEA657}"/>
                  </a:ext>
                </a:extLst>
              </p:cNvPr>
              <p:cNvPicPr/>
              <p:nvPr/>
            </p:nvPicPr>
            <p:blipFill>
              <a:blip r:embed="rId198"/>
              <a:stretch>
                <a:fillRect/>
              </a:stretch>
            </p:blipFill>
            <p:spPr>
              <a:xfrm>
                <a:off x="5119322" y="3925060"/>
                <a:ext cx="1360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4" name="Freihand 123">
                <a:extLst>
                  <a:ext uri="{FF2B5EF4-FFF2-40B4-BE49-F238E27FC236}">
                    <a16:creationId xmlns:a16="http://schemas.microsoft.com/office/drawing/2014/main" id="{B04A3AB5-3491-440C-AE83-7E731B503220}"/>
                  </a:ext>
                </a:extLst>
              </p14:cNvPr>
              <p14:cNvContentPartPr/>
              <p14:nvPr/>
            </p14:nvContentPartPr>
            <p14:xfrm>
              <a:off x="5136962" y="3976180"/>
              <a:ext cx="127440" cy="102240"/>
            </p14:xfrm>
          </p:contentPart>
        </mc:Choice>
        <mc:Fallback xmlns="">
          <p:pic>
            <p:nvPicPr>
              <p:cNvPr id="124" name="Freihand 123">
                <a:extLst>
                  <a:ext uri="{FF2B5EF4-FFF2-40B4-BE49-F238E27FC236}">
                    <a16:creationId xmlns:a16="http://schemas.microsoft.com/office/drawing/2014/main" id="{B04A3AB5-3491-440C-AE83-7E731B503220}"/>
                  </a:ext>
                </a:extLst>
              </p:cNvPr>
              <p:cNvPicPr/>
              <p:nvPr/>
            </p:nvPicPr>
            <p:blipFill>
              <a:blip r:embed="rId200"/>
              <a:stretch>
                <a:fillRect/>
              </a:stretch>
            </p:blipFill>
            <p:spPr>
              <a:xfrm>
                <a:off x="5132642" y="3971860"/>
                <a:ext cx="136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5" name="Freihand 124">
                <a:extLst>
                  <a:ext uri="{FF2B5EF4-FFF2-40B4-BE49-F238E27FC236}">
                    <a16:creationId xmlns:a16="http://schemas.microsoft.com/office/drawing/2014/main" id="{7C3BA164-8380-43A9-8F3D-E09A091666A7}"/>
                  </a:ext>
                </a:extLst>
              </p14:cNvPr>
              <p14:cNvContentPartPr/>
              <p14:nvPr/>
            </p14:nvContentPartPr>
            <p14:xfrm>
              <a:off x="5281682" y="3995620"/>
              <a:ext cx="117000" cy="43560"/>
            </p14:xfrm>
          </p:contentPart>
        </mc:Choice>
        <mc:Fallback xmlns="">
          <p:pic>
            <p:nvPicPr>
              <p:cNvPr id="125" name="Freihand 124">
                <a:extLst>
                  <a:ext uri="{FF2B5EF4-FFF2-40B4-BE49-F238E27FC236}">
                    <a16:creationId xmlns:a16="http://schemas.microsoft.com/office/drawing/2014/main" id="{7C3BA164-8380-43A9-8F3D-E09A091666A7}"/>
                  </a:ext>
                </a:extLst>
              </p:cNvPr>
              <p:cNvPicPr/>
              <p:nvPr/>
            </p:nvPicPr>
            <p:blipFill>
              <a:blip r:embed="rId202"/>
              <a:stretch>
                <a:fillRect/>
              </a:stretch>
            </p:blipFill>
            <p:spPr>
              <a:xfrm>
                <a:off x="5277362" y="3991300"/>
                <a:ext cx="1256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6" name="Freihand 125">
                <a:extLst>
                  <a:ext uri="{FF2B5EF4-FFF2-40B4-BE49-F238E27FC236}">
                    <a16:creationId xmlns:a16="http://schemas.microsoft.com/office/drawing/2014/main" id="{83846B88-7A5C-4E54-A09D-5502B19A1B96}"/>
                  </a:ext>
                </a:extLst>
              </p14:cNvPr>
              <p14:cNvContentPartPr/>
              <p14:nvPr/>
            </p14:nvContentPartPr>
            <p14:xfrm>
              <a:off x="5409842" y="3848380"/>
              <a:ext cx="160200" cy="156960"/>
            </p14:xfrm>
          </p:contentPart>
        </mc:Choice>
        <mc:Fallback xmlns="">
          <p:pic>
            <p:nvPicPr>
              <p:cNvPr id="126" name="Freihand 125">
                <a:extLst>
                  <a:ext uri="{FF2B5EF4-FFF2-40B4-BE49-F238E27FC236}">
                    <a16:creationId xmlns:a16="http://schemas.microsoft.com/office/drawing/2014/main" id="{83846B88-7A5C-4E54-A09D-5502B19A1B96}"/>
                  </a:ext>
                </a:extLst>
              </p:cNvPr>
              <p:cNvPicPr/>
              <p:nvPr/>
            </p:nvPicPr>
            <p:blipFill>
              <a:blip r:embed="rId204"/>
              <a:stretch>
                <a:fillRect/>
              </a:stretch>
            </p:blipFill>
            <p:spPr>
              <a:xfrm>
                <a:off x="5405522" y="3844060"/>
                <a:ext cx="1688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7" name="Freihand 126">
                <a:extLst>
                  <a:ext uri="{FF2B5EF4-FFF2-40B4-BE49-F238E27FC236}">
                    <a16:creationId xmlns:a16="http://schemas.microsoft.com/office/drawing/2014/main" id="{C66D7518-4EEA-4D4C-A2D4-91E75EF5BB7F}"/>
                  </a:ext>
                </a:extLst>
              </p14:cNvPr>
              <p14:cNvContentPartPr/>
              <p14:nvPr/>
            </p14:nvContentPartPr>
            <p14:xfrm>
              <a:off x="5369522" y="3907420"/>
              <a:ext cx="75600" cy="6120"/>
            </p14:xfrm>
          </p:contentPart>
        </mc:Choice>
        <mc:Fallback xmlns="">
          <p:pic>
            <p:nvPicPr>
              <p:cNvPr id="127" name="Freihand 126">
                <a:extLst>
                  <a:ext uri="{FF2B5EF4-FFF2-40B4-BE49-F238E27FC236}">
                    <a16:creationId xmlns:a16="http://schemas.microsoft.com/office/drawing/2014/main" id="{C66D7518-4EEA-4D4C-A2D4-91E75EF5BB7F}"/>
                  </a:ext>
                </a:extLst>
              </p:cNvPr>
              <p:cNvPicPr/>
              <p:nvPr/>
            </p:nvPicPr>
            <p:blipFill>
              <a:blip r:embed="rId206"/>
              <a:stretch>
                <a:fillRect/>
              </a:stretch>
            </p:blipFill>
            <p:spPr>
              <a:xfrm>
                <a:off x="5365202" y="3903100"/>
                <a:ext cx="842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8" name="Freihand 127">
                <a:extLst>
                  <a:ext uri="{FF2B5EF4-FFF2-40B4-BE49-F238E27FC236}">
                    <a16:creationId xmlns:a16="http://schemas.microsoft.com/office/drawing/2014/main" id="{8612DC8F-AA5C-4645-BBBE-D64BAB806D9D}"/>
                  </a:ext>
                </a:extLst>
              </p14:cNvPr>
              <p14:cNvContentPartPr/>
              <p14:nvPr/>
            </p14:nvContentPartPr>
            <p14:xfrm>
              <a:off x="5573282" y="3882220"/>
              <a:ext cx="233640" cy="165240"/>
            </p14:xfrm>
          </p:contentPart>
        </mc:Choice>
        <mc:Fallback xmlns="">
          <p:pic>
            <p:nvPicPr>
              <p:cNvPr id="128" name="Freihand 127">
                <a:extLst>
                  <a:ext uri="{FF2B5EF4-FFF2-40B4-BE49-F238E27FC236}">
                    <a16:creationId xmlns:a16="http://schemas.microsoft.com/office/drawing/2014/main" id="{8612DC8F-AA5C-4645-BBBE-D64BAB806D9D}"/>
                  </a:ext>
                </a:extLst>
              </p:cNvPr>
              <p:cNvPicPr/>
              <p:nvPr/>
            </p:nvPicPr>
            <p:blipFill>
              <a:blip r:embed="rId208"/>
              <a:stretch>
                <a:fillRect/>
              </a:stretch>
            </p:blipFill>
            <p:spPr>
              <a:xfrm>
                <a:off x="5568962" y="3877900"/>
                <a:ext cx="2422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9" name="Freihand 128">
                <a:extLst>
                  <a:ext uri="{FF2B5EF4-FFF2-40B4-BE49-F238E27FC236}">
                    <a16:creationId xmlns:a16="http://schemas.microsoft.com/office/drawing/2014/main" id="{E2CD4462-9BE9-43FF-B6E6-9C9FC633D79A}"/>
                  </a:ext>
                </a:extLst>
              </p14:cNvPr>
              <p14:cNvContentPartPr/>
              <p14:nvPr/>
            </p14:nvContentPartPr>
            <p14:xfrm>
              <a:off x="5887202" y="3839020"/>
              <a:ext cx="151560" cy="54000"/>
            </p14:xfrm>
          </p:contentPart>
        </mc:Choice>
        <mc:Fallback xmlns="">
          <p:pic>
            <p:nvPicPr>
              <p:cNvPr id="129" name="Freihand 128">
                <a:extLst>
                  <a:ext uri="{FF2B5EF4-FFF2-40B4-BE49-F238E27FC236}">
                    <a16:creationId xmlns:a16="http://schemas.microsoft.com/office/drawing/2014/main" id="{E2CD4462-9BE9-43FF-B6E6-9C9FC633D79A}"/>
                  </a:ext>
                </a:extLst>
              </p:cNvPr>
              <p:cNvPicPr/>
              <p:nvPr/>
            </p:nvPicPr>
            <p:blipFill>
              <a:blip r:embed="rId210"/>
              <a:stretch>
                <a:fillRect/>
              </a:stretch>
            </p:blipFill>
            <p:spPr>
              <a:xfrm>
                <a:off x="5882882" y="3834700"/>
                <a:ext cx="1602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0" name="Freihand 129">
                <a:extLst>
                  <a:ext uri="{FF2B5EF4-FFF2-40B4-BE49-F238E27FC236}">
                    <a16:creationId xmlns:a16="http://schemas.microsoft.com/office/drawing/2014/main" id="{F89B07E1-3830-4E1D-B178-4F87476A4CC5}"/>
                  </a:ext>
                </a:extLst>
              </p14:cNvPr>
              <p14:cNvContentPartPr/>
              <p14:nvPr/>
            </p14:nvContentPartPr>
            <p14:xfrm>
              <a:off x="5998802" y="3776380"/>
              <a:ext cx="360" cy="360"/>
            </p14:xfrm>
          </p:contentPart>
        </mc:Choice>
        <mc:Fallback xmlns="">
          <p:pic>
            <p:nvPicPr>
              <p:cNvPr id="130" name="Freihand 129">
                <a:extLst>
                  <a:ext uri="{FF2B5EF4-FFF2-40B4-BE49-F238E27FC236}">
                    <a16:creationId xmlns:a16="http://schemas.microsoft.com/office/drawing/2014/main" id="{F89B07E1-3830-4E1D-B178-4F87476A4CC5}"/>
                  </a:ext>
                </a:extLst>
              </p:cNvPr>
              <p:cNvPicPr/>
              <p:nvPr/>
            </p:nvPicPr>
            <p:blipFill>
              <a:blip r:embed="rId26"/>
              <a:stretch>
                <a:fillRect/>
              </a:stretch>
            </p:blipFill>
            <p:spPr>
              <a:xfrm>
                <a:off x="5994482" y="37720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1" name="Freihand 130">
                <a:extLst>
                  <a:ext uri="{FF2B5EF4-FFF2-40B4-BE49-F238E27FC236}">
                    <a16:creationId xmlns:a16="http://schemas.microsoft.com/office/drawing/2014/main" id="{3CDD5FF3-F26F-4278-A84E-DEAD78218865}"/>
                  </a:ext>
                </a:extLst>
              </p14:cNvPr>
              <p14:cNvContentPartPr/>
              <p14:nvPr/>
            </p14:nvContentPartPr>
            <p14:xfrm>
              <a:off x="6139202" y="3734980"/>
              <a:ext cx="286200" cy="116640"/>
            </p14:xfrm>
          </p:contentPart>
        </mc:Choice>
        <mc:Fallback xmlns="">
          <p:pic>
            <p:nvPicPr>
              <p:cNvPr id="131" name="Freihand 130">
                <a:extLst>
                  <a:ext uri="{FF2B5EF4-FFF2-40B4-BE49-F238E27FC236}">
                    <a16:creationId xmlns:a16="http://schemas.microsoft.com/office/drawing/2014/main" id="{3CDD5FF3-F26F-4278-A84E-DEAD78218865}"/>
                  </a:ext>
                </a:extLst>
              </p:cNvPr>
              <p:cNvPicPr/>
              <p:nvPr/>
            </p:nvPicPr>
            <p:blipFill>
              <a:blip r:embed="rId213"/>
              <a:stretch>
                <a:fillRect/>
              </a:stretch>
            </p:blipFill>
            <p:spPr>
              <a:xfrm>
                <a:off x="6134882" y="3730660"/>
                <a:ext cx="2948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2" name="Freihand 131">
                <a:extLst>
                  <a:ext uri="{FF2B5EF4-FFF2-40B4-BE49-F238E27FC236}">
                    <a16:creationId xmlns:a16="http://schemas.microsoft.com/office/drawing/2014/main" id="{687EB033-D165-45C0-945E-64DA2CD2DD3B}"/>
                  </a:ext>
                </a:extLst>
              </p14:cNvPr>
              <p14:cNvContentPartPr/>
              <p14:nvPr/>
            </p14:nvContentPartPr>
            <p14:xfrm>
              <a:off x="5907002" y="3983020"/>
              <a:ext cx="196560" cy="124920"/>
            </p14:xfrm>
          </p:contentPart>
        </mc:Choice>
        <mc:Fallback xmlns="">
          <p:pic>
            <p:nvPicPr>
              <p:cNvPr id="132" name="Freihand 131">
                <a:extLst>
                  <a:ext uri="{FF2B5EF4-FFF2-40B4-BE49-F238E27FC236}">
                    <a16:creationId xmlns:a16="http://schemas.microsoft.com/office/drawing/2014/main" id="{687EB033-D165-45C0-945E-64DA2CD2DD3B}"/>
                  </a:ext>
                </a:extLst>
              </p:cNvPr>
              <p:cNvPicPr/>
              <p:nvPr/>
            </p:nvPicPr>
            <p:blipFill>
              <a:blip r:embed="rId215"/>
              <a:stretch>
                <a:fillRect/>
              </a:stretch>
            </p:blipFill>
            <p:spPr>
              <a:xfrm>
                <a:off x="5902682" y="3978700"/>
                <a:ext cx="2052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3" name="Freihand 132">
                <a:extLst>
                  <a:ext uri="{FF2B5EF4-FFF2-40B4-BE49-F238E27FC236}">
                    <a16:creationId xmlns:a16="http://schemas.microsoft.com/office/drawing/2014/main" id="{573D33A6-54EB-4614-83F0-7526214A4B42}"/>
                  </a:ext>
                </a:extLst>
              </p14:cNvPr>
              <p14:cNvContentPartPr/>
              <p14:nvPr/>
            </p14:nvContentPartPr>
            <p14:xfrm>
              <a:off x="6137042" y="3999940"/>
              <a:ext cx="78480" cy="91800"/>
            </p14:xfrm>
          </p:contentPart>
        </mc:Choice>
        <mc:Fallback xmlns="">
          <p:pic>
            <p:nvPicPr>
              <p:cNvPr id="133" name="Freihand 132">
                <a:extLst>
                  <a:ext uri="{FF2B5EF4-FFF2-40B4-BE49-F238E27FC236}">
                    <a16:creationId xmlns:a16="http://schemas.microsoft.com/office/drawing/2014/main" id="{573D33A6-54EB-4614-83F0-7526214A4B42}"/>
                  </a:ext>
                </a:extLst>
              </p:cNvPr>
              <p:cNvPicPr/>
              <p:nvPr/>
            </p:nvPicPr>
            <p:blipFill>
              <a:blip r:embed="rId217"/>
              <a:stretch>
                <a:fillRect/>
              </a:stretch>
            </p:blipFill>
            <p:spPr>
              <a:xfrm>
                <a:off x="6132722" y="3995620"/>
                <a:ext cx="871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4" name="Freihand 133">
                <a:extLst>
                  <a:ext uri="{FF2B5EF4-FFF2-40B4-BE49-F238E27FC236}">
                    <a16:creationId xmlns:a16="http://schemas.microsoft.com/office/drawing/2014/main" id="{006B2D60-9899-4CDD-A6CE-FEB5B40175ED}"/>
                  </a:ext>
                </a:extLst>
              </p14:cNvPr>
              <p14:cNvContentPartPr/>
              <p14:nvPr/>
            </p14:nvContentPartPr>
            <p14:xfrm>
              <a:off x="6232802" y="3937300"/>
              <a:ext cx="101160" cy="120600"/>
            </p14:xfrm>
          </p:contentPart>
        </mc:Choice>
        <mc:Fallback xmlns="">
          <p:pic>
            <p:nvPicPr>
              <p:cNvPr id="134" name="Freihand 133">
                <a:extLst>
                  <a:ext uri="{FF2B5EF4-FFF2-40B4-BE49-F238E27FC236}">
                    <a16:creationId xmlns:a16="http://schemas.microsoft.com/office/drawing/2014/main" id="{006B2D60-9899-4CDD-A6CE-FEB5B40175ED}"/>
                  </a:ext>
                </a:extLst>
              </p:cNvPr>
              <p:cNvPicPr/>
              <p:nvPr/>
            </p:nvPicPr>
            <p:blipFill>
              <a:blip r:embed="rId219"/>
              <a:stretch>
                <a:fillRect/>
              </a:stretch>
            </p:blipFill>
            <p:spPr>
              <a:xfrm>
                <a:off x="6228482" y="3932980"/>
                <a:ext cx="1098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5" name="Freihand 134">
                <a:extLst>
                  <a:ext uri="{FF2B5EF4-FFF2-40B4-BE49-F238E27FC236}">
                    <a16:creationId xmlns:a16="http://schemas.microsoft.com/office/drawing/2014/main" id="{9A476949-E90A-46C5-AAB5-0DAD98C7998B}"/>
                  </a:ext>
                </a:extLst>
              </p14:cNvPr>
              <p14:cNvContentPartPr/>
              <p14:nvPr/>
            </p14:nvContentPartPr>
            <p14:xfrm>
              <a:off x="6354482" y="3912820"/>
              <a:ext cx="36000" cy="147600"/>
            </p14:xfrm>
          </p:contentPart>
        </mc:Choice>
        <mc:Fallback xmlns="">
          <p:pic>
            <p:nvPicPr>
              <p:cNvPr id="135" name="Freihand 134">
                <a:extLst>
                  <a:ext uri="{FF2B5EF4-FFF2-40B4-BE49-F238E27FC236}">
                    <a16:creationId xmlns:a16="http://schemas.microsoft.com/office/drawing/2014/main" id="{9A476949-E90A-46C5-AAB5-0DAD98C7998B}"/>
                  </a:ext>
                </a:extLst>
              </p:cNvPr>
              <p:cNvPicPr/>
              <p:nvPr/>
            </p:nvPicPr>
            <p:blipFill>
              <a:blip r:embed="rId221"/>
              <a:stretch>
                <a:fillRect/>
              </a:stretch>
            </p:blipFill>
            <p:spPr>
              <a:xfrm>
                <a:off x="6350162" y="3908500"/>
                <a:ext cx="44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6" name="Freihand 135">
                <a:extLst>
                  <a:ext uri="{FF2B5EF4-FFF2-40B4-BE49-F238E27FC236}">
                    <a16:creationId xmlns:a16="http://schemas.microsoft.com/office/drawing/2014/main" id="{A06A80D4-4E83-4445-9EE2-F0C2F2C2D458}"/>
                  </a:ext>
                </a:extLst>
              </p14:cNvPr>
              <p14:cNvContentPartPr/>
              <p14:nvPr/>
            </p14:nvContentPartPr>
            <p14:xfrm>
              <a:off x="6458882" y="3871780"/>
              <a:ext cx="110880" cy="185040"/>
            </p14:xfrm>
          </p:contentPart>
        </mc:Choice>
        <mc:Fallback xmlns="">
          <p:pic>
            <p:nvPicPr>
              <p:cNvPr id="136" name="Freihand 135">
                <a:extLst>
                  <a:ext uri="{FF2B5EF4-FFF2-40B4-BE49-F238E27FC236}">
                    <a16:creationId xmlns:a16="http://schemas.microsoft.com/office/drawing/2014/main" id="{A06A80D4-4E83-4445-9EE2-F0C2F2C2D458}"/>
                  </a:ext>
                </a:extLst>
              </p:cNvPr>
              <p:cNvPicPr/>
              <p:nvPr/>
            </p:nvPicPr>
            <p:blipFill>
              <a:blip r:embed="rId223"/>
              <a:stretch>
                <a:fillRect/>
              </a:stretch>
            </p:blipFill>
            <p:spPr>
              <a:xfrm>
                <a:off x="6454562" y="3867460"/>
                <a:ext cx="1195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7" name="Freihand 136">
                <a:extLst>
                  <a:ext uri="{FF2B5EF4-FFF2-40B4-BE49-F238E27FC236}">
                    <a16:creationId xmlns:a16="http://schemas.microsoft.com/office/drawing/2014/main" id="{8CE2B5D0-7B08-4599-838A-8C9BAF2AA12B}"/>
                  </a:ext>
                </a:extLst>
              </p14:cNvPr>
              <p14:cNvContentPartPr/>
              <p14:nvPr/>
            </p14:nvContentPartPr>
            <p14:xfrm>
              <a:off x="6553562" y="3936220"/>
              <a:ext cx="99000" cy="54720"/>
            </p14:xfrm>
          </p:contentPart>
        </mc:Choice>
        <mc:Fallback xmlns="">
          <p:pic>
            <p:nvPicPr>
              <p:cNvPr id="137" name="Freihand 136">
                <a:extLst>
                  <a:ext uri="{FF2B5EF4-FFF2-40B4-BE49-F238E27FC236}">
                    <a16:creationId xmlns:a16="http://schemas.microsoft.com/office/drawing/2014/main" id="{8CE2B5D0-7B08-4599-838A-8C9BAF2AA12B}"/>
                  </a:ext>
                </a:extLst>
              </p:cNvPr>
              <p:cNvPicPr/>
              <p:nvPr/>
            </p:nvPicPr>
            <p:blipFill>
              <a:blip r:embed="rId225"/>
              <a:stretch>
                <a:fillRect/>
              </a:stretch>
            </p:blipFill>
            <p:spPr>
              <a:xfrm>
                <a:off x="6549242" y="3931900"/>
                <a:ext cx="1076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8" name="Freihand 137">
                <a:extLst>
                  <a:ext uri="{FF2B5EF4-FFF2-40B4-BE49-F238E27FC236}">
                    <a16:creationId xmlns:a16="http://schemas.microsoft.com/office/drawing/2014/main" id="{625BF0E3-9B8D-428E-ACFE-69C7142AF71C}"/>
                  </a:ext>
                </a:extLst>
              </p14:cNvPr>
              <p14:cNvContentPartPr/>
              <p14:nvPr/>
            </p14:nvContentPartPr>
            <p14:xfrm>
              <a:off x="6650402" y="3851980"/>
              <a:ext cx="126000" cy="110520"/>
            </p14:xfrm>
          </p:contentPart>
        </mc:Choice>
        <mc:Fallback xmlns="">
          <p:pic>
            <p:nvPicPr>
              <p:cNvPr id="138" name="Freihand 137">
                <a:extLst>
                  <a:ext uri="{FF2B5EF4-FFF2-40B4-BE49-F238E27FC236}">
                    <a16:creationId xmlns:a16="http://schemas.microsoft.com/office/drawing/2014/main" id="{625BF0E3-9B8D-428E-ACFE-69C7142AF71C}"/>
                  </a:ext>
                </a:extLst>
              </p:cNvPr>
              <p:cNvPicPr/>
              <p:nvPr/>
            </p:nvPicPr>
            <p:blipFill>
              <a:blip r:embed="rId227"/>
              <a:stretch>
                <a:fillRect/>
              </a:stretch>
            </p:blipFill>
            <p:spPr>
              <a:xfrm>
                <a:off x="6646082" y="3847660"/>
                <a:ext cx="1346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9" name="Freihand 138">
                <a:extLst>
                  <a:ext uri="{FF2B5EF4-FFF2-40B4-BE49-F238E27FC236}">
                    <a16:creationId xmlns:a16="http://schemas.microsoft.com/office/drawing/2014/main" id="{3DCF45CE-F983-4677-A177-04F8EC06CDD4}"/>
                  </a:ext>
                </a:extLst>
              </p14:cNvPr>
              <p14:cNvContentPartPr/>
              <p14:nvPr/>
            </p14:nvContentPartPr>
            <p14:xfrm>
              <a:off x="6772082" y="3816700"/>
              <a:ext cx="90000" cy="150120"/>
            </p14:xfrm>
          </p:contentPart>
        </mc:Choice>
        <mc:Fallback xmlns="">
          <p:pic>
            <p:nvPicPr>
              <p:cNvPr id="139" name="Freihand 138">
                <a:extLst>
                  <a:ext uri="{FF2B5EF4-FFF2-40B4-BE49-F238E27FC236}">
                    <a16:creationId xmlns:a16="http://schemas.microsoft.com/office/drawing/2014/main" id="{3DCF45CE-F983-4677-A177-04F8EC06CDD4}"/>
                  </a:ext>
                </a:extLst>
              </p:cNvPr>
              <p:cNvPicPr/>
              <p:nvPr/>
            </p:nvPicPr>
            <p:blipFill>
              <a:blip r:embed="rId229"/>
              <a:stretch>
                <a:fillRect/>
              </a:stretch>
            </p:blipFill>
            <p:spPr>
              <a:xfrm>
                <a:off x="6767762" y="3812380"/>
                <a:ext cx="986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0" name="Freihand 139">
                <a:extLst>
                  <a:ext uri="{FF2B5EF4-FFF2-40B4-BE49-F238E27FC236}">
                    <a16:creationId xmlns:a16="http://schemas.microsoft.com/office/drawing/2014/main" id="{FC939C80-2349-422E-97F1-2FD57B6B2E09}"/>
                  </a:ext>
                </a:extLst>
              </p14:cNvPr>
              <p14:cNvContentPartPr/>
              <p14:nvPr/>
            </p14:nvContentPartPr>
            <p14:xfrm>
              <a:off x="6841922" y="3873220"/>
              <a:ext cx="69840" cy="72000"/>
            </p14:xfrm>
          </p:contentPart>
        </mc:Choice>
        <mc:Fallback xmlns="">
          <p:pic>
            <p:nvPicPr>
              <p:cNvPr id="140" name="Freihand 139">
                <a:extLst>
                  <a:ext uri="{FF2B5EF4-FFF2-40B4-BE49-F238E27FC236}">
                    <a16:creationId xmlns:a16="http://schemas.microsoft.com/office/drawing/2014/main" id="{FC939C80-2349-422E-97F1-2FD57B6B2E09}"/>
                  </a:ext>
                </a:extLst>
              </p:cNvPr>
              <p:cNvPicPr/>
              <p:nvPr/>
            </p:nvPicPr>
            <p:blipFill>
              <a:blip r:embed="rId231"/>
              <a:stretch>
                <a:fillRect/>
              </a:stretch>
            </p:blipFill>
            <p:spPr>
              <a:xfrm>
                <a:off x="6837602" y="3868900"/>
                <a:ext cx="78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1" name="Freihand 140">
                <a:extLst>
                  <a:ext uri="{FF2B5EF4-FFF2-40B4-BE49-F238E27FC236}">
                    <a16:creationId xmlns:a16="http://schemas.microsoft.com/office/drawing/2014/main" id="{44330AC7-0541-4C68-8642-46E137F44F18}"/>
                  </a:ext>
                </a:extLst>
              </p14:cNvPr>
              <p14:cNvContentPartPr/>
              <p14:nvPr/>
            </p14:nvContentPartPr>
            <p14:xfrm>
              <a:off x="6958562" y="3758380"/>
              <a:ext cx="138240" cy="197640"/>
            </p14:xfrm>
          </p:contentPart>
        </mc:Choice>
        <mc:Fallback xmlns="">
          <p:pic>
            <p:nvPicPr>
              <p:cNvPr id="141" name="Freihand 140">
                <a:extLst>
                  <a:ext uri="{FF2B5EF4-FFF2-40B4-BE49-F238E27FC236}">
                    <a16:creationId xmlns:a16="http://schemas.microsoft.com/office/drawing/2014/main" id="{44330AC7-0541-4C68-8642-46E137F44F18}"/>
                  </a:ext>
                </a:extLst>
              </p:cNvPr>
              <p:cNvPicPr/>
              <p:nvPr/>
            </p:nvPicPr>
            <p:blipFill>
              <a:blip r:embed="rId233"/>
              <a:stretch>
                <a:fillRect/>
              </a:stretch>
            </p:blipFill>
            <p:spPr>
              <a:xfrm>
                <a:off x="6954242" y="3754060"/>
                <a:ext cx="1468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2" name="Freihand 141">
                <a:extLst>
                  <a:ext uri="{FF2B5EF4-FFF2-40B4-BE49-F238E27FC236}">
                    <a16:creationId xmlns:a16="http://schemas.microsoft.com/office/drawing/2014/main" id="{3E206CD0-21D4-4C82-89B0-933F7B296D75}"/>
                  </a:ext>
                </a:extLst>
              </p14:cNvPr>
              <p14:cNvContentPartPr/>
              <p14:nvPr/>
            </p14:nvContentPartPr>
            <p14:xfrm>
              <a:off x="7126682" y="3726340"/>
              <a:ext cx="74160" cy="142920"/>
            </p14:xfrm>
          </p:contentPart>
        </mc:Choice>
        <mc:Fallback xmlns="">
          <p:pic>
            <p:nvPicPr>
              <p:cNvPr id="142" name="Freihand 141">
                <a:extLst>
                  <a:ext uri="{FF2B5EF4-FFF2-40B4-BE49-F238E27FC236}">
                    <a16:creationId xmlns:a16="http://schemas.microsoft.com/office/drawing/2014/main" id="{3E206CD0-21D4-4C82-89B0-933F7B296D75}"/>
                  </a:ext>
                </a:extLst>
              </p:cNvPr>
              <p:cNvPicPr/>
              <p:nvPr/>
            </p:nvPicPr>
            <p:blipFill>
              <a:blip r:embed="rId235"/>
              <a:stretch>
                <a:fillRect/>
              </a:stretch>
            </p:blipFill>
            <p:spPr>
              <a:xfrm>
                <a:off x="7122362" y="3722020"/>
                <a:ext cx="828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3" name="Freihand 142">
                <a:extLst>
                  <a:ext uri="{FF2B5EF4-FFF2-40B4-BE49-F238E27FC236}">
                    <a16:creationId xmlns:a16="http://schemas.microsoft.com/office/drawing/2014/main" id="{AE98693A-5958-4A45-9C32-36DBADA15F7B}"/>
                  </a:ext>
                </a:extLst>
              </p14:cNvPr>
              <p14:cNvContentPartPr/>
              <p14:nvPr/>
            </p14:nvContentPartPr>
            <p14:xfrm>
              <a:off x="5493722" y="4192540"/>
              <a:ext cx="135720" cy="117000"/>
            </p14:xfrm>
          </p:contentPart>
        </mc:Choice>
        <mc:Fallback xmlns="">
          <p:pic>
            <p:nvPicPr>
              <p:cNvPr id="143" name="Freihand 142">
                <a:extLst>
                  <a:ext uri="{FF2B5EF4-FFF2-40B4-BE49-F238E27FC236}">
                    <a16:creationId xmlns:a16="http://schemas.microsoft.com/office/drawing/2014/main" id="{AE98693A-5958-4A45-9C32-36DBADA15F7B}"/>
                  </a:ext>
                </a:extLst>
              </p:cNvPr>
              <p:cNvPicPr/>
              <p:nvPr/>
            </p:nvPicPr>
            <p:blipFill>
              <a:blip r:embed="rId237"/>
              <a:stretch>
                <a:fillRect/>
              </a:stretch>
            </p:blipFill>
            <p:spPr>
              <a:xfrm>
                <a:off x="5489402" y="4188220"/>
                <a:ext cx="1443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5" name="Freihand 144">
                <a:extLst>
                  <a:ext uri="{FF2B5EF4-FFF2-40B4-BE49-F238E27FC236}">
                    <a16:creationId xmlns:a16="http://schemas.microsoft.com/office/drawing/2014/main" id="{FAC0B571-B185-440F-88C3-F803E67FAC88}"/>
                  </a:ext>
                </a:extLst>
              </p14:cNvPr>
              <p14:cNvContentPartPr/>
              <p14:nvPr/>
            </p14:nvContentPartPr>
            <p14:xfrm>
              <a:off x="5762282" y="4169500"/>
              <a:ext cx="184320" cy="293760"/>
            </p14:xfrm>
          </p:contentPart>
        </mc:Choice>
        <mc:Fallback xmlns="">
          <p:pic>
            <p:nvPicPr>
              <p:cNvPr id="145" name="Freihand 144">
                <a:extLst>
                  <a:ext uri="{FF2B5EF4-FFF2-40B4-BE49-F238E27FC236}">
                    <a16:creationId xmlns:a16="http://schemas.microsoft.com/office/drawing/2014/main" id="{FAC0B571-B185-440F-88C3-F803E67FAC88}"/>
                  </a:ext>
                </a:extLst>
              </p:cNvPr>
              <p:cNvPicPr/>
              <p:nvPr/>
            </p:nvPicPr>
            <p:blipFill>
              <a:blip r:embed="rId239"/>
              <a:stretch>
                <a:fillRect/>
              </a:stretch>
            </p:blipFill>
            <p:spPr>
              <a:xfrm>
                <a:off x="5757962" y="4165180"/>
                <a:ext cx="19296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6" name="Freihand 145">
                <a:extLst>
                  <a:ext uri="{FF2B5EF4-FFF2-40B4-BE49-F238E27FC236}">
                    <a16:creationId xmlns:a16="http://schemas.microsoft.com/office/drawing/2014/main" id="{19DB23AF-8D08-4536-9BBB-C034911CC4C6}"/>
                  </a:ext>
                </a:extLst>
              </p14:cNvPr>
              <p14:cNvContentPartPr/>
              <p14:nvPr/>
            </p14:nvContentPartPr>
            <p14:xfrm>
              <a:off x="5788922" y="4113700"/>
              <a:ext cx="19080" cy="13680"/>
            </p14:xfrm>
          </p:contentPart>
        </mc:Choice>
        <mc:Fallback xmlns="">
          <p:pic>
            <p:nvPicPr>
              <p:cNvPr id="146" name="Freihand 145">
                <a:extLst>
                  <a:ext uri="{FF2B5EF4-FFF2-40B4-BE49-F238E27FC236}">
                    <a16:creationId xmlns:a16="http://schemas.microsoft.com/office/drawing/2014/main" id="{19DB23AF-8D08-4536-9BBB-C034911CC4C6}"/>
                  </a:ext>
                </a:extLst>
              </p:cNvPr>
              <p:cNvPicPr/>
              <p:nvPr/>
            </p:nvPicPr>
            <p:blipFill>
              <a:blip r:embed="rId241"/>
              <a:stretch>
                <a:fillRect/>
              </a:stretch>
            </p:blipFill>
            <p:spPr>
              <a:xfrm>
                <a:off x="5784602" y="4109380"/>
                <a:ext cx="27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7" name="Freihand 146">
                <a:extLst>
                  <a:ext uri="{FF2B5EF4-FFF2-40B4-BE49-F238E27FC236}">
                    <a16:creationId xmlns:a16="http://schemas.microsoft.com/office/drawing/2014/main" id="{4E4FFD3A-1DB1-48E9-9282-550255F8BBFD}"/>
                  </a:ext>
                </a:extLst>
              </p14:cNvPr>
              <p14:cNvContentPartPr/>
              <p14:nvPr/>
            </p14:nvContentPartPr>
            <p14:xfrm>
              <a:off x="5972522" y="4208380"/>
              <a:ext cx="134280" cy="103680"/>
            </p14:xfrm>
          </p:contentPart>
        </mc:Choice>
        <mc:Fallback xmlns="">
          <p:pic>
            <p:nvPicPr>
              <p:cNvPr id="147" name="Freihand 146">
                <a:extLst>
                  <a:ext uri="{FF2B5EF4-FFF2-40B4-BE49-F238E27FC236}">
                    <a16:creationId xmlns:a16="http://schemas.microsoft.com/office/drawing/2014/main" id="{4E4FFD3A-1DB1-48E9-9282-550255F8BBFD}"/>
                  </a:ext>
                </a:extLst>
              </p:cNvPr>
              <p:cNvPicPr/>
              <p:nvPr/>
            </p:nvPicPr>
            <p:blipFill>
              <a:blip r:embed="rId243"/>
              <a:stretch>
                <a:fillRect/>
              </a:stretch>
            </p:blipFill>
            <p:spPr>
              <a:xfrm>
                <a:off x="5968202" y="4204060"/>
                <a:ext cx="1429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8" name="Freihand 147">
                <a:extLst>
                  <a:ext uri="{FF2B5EF4-FFF2-40B4-BE49-F238E27FC236}">
                    <a16:creationId xmlns:a16="http://schemas.microsoft.com/office/drawing/2014/main" id="{92013FC6-C72F-4C2B-9B4A-5C273B66F73A}"/>
                  </a:ext>
                </a:extLst>
              </p14:cNvPr>
              <p14:cNvContentPartPr/>
              <p14:nvPr/>
            </p14:nvContentPartPr>
            <p14:xfrm>
              <a:off x="6049562" y="4158700"/>
              <a:ext cx="113760" cy="148320"/>
            </p14:xfrm>
          </p:contentPart>
        </mc:Choice>
        <mc:Fallback xmlns="">
          <p:pic>
            <p:nvPicPr>
              <p:cNvPr id="148" name="Freihand 147">
                <a:extLst>
                  <a:ext uri="{FF2B5EF4-FFF2-40B4-BE49-F238E27FC236}">
                    <a16:creationId xmlns:a16="http://schemas.microsoft.com/office/drawing/2014/main" id="{92013FC6-C72F-4C2B-9B4A-5C273B66F73A}"/>
                  </a:ext>
                </a:extLst>
              </p:cNvPr>
              <p:cNvPicPr/>
              <p:nvPr/>
            </p:nvPicPr>
            <p:blipFill>
              <a:blip r:embed="rId245"/>
              <a:stretch>
                <a:fillRect/>
              </a:stretch>
            </p:blipFill>
            <p:spPr>
              <a:xfrm>
                <a:off x="6045242" y="4154380"/>
                <a:ext cx="1224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0" name="Freihand 149">
                <a:extLst>
                  <a:ext uri="{FF2B5EF4-FFF2-40B4-BE49-F238E27FC236}">
                    <a16:creationId xmlns:a16="http://schemas.microsoft.com/office/drawing/2014/main" id="{0AE80DD5-3287-4EFE-A965-6B7B6F748102}"/>
                  </a:ext>
                </a:extLst>
              </p14:cNvPr>
              <p14:cNvContentPartPr/>
              <p14:nvPr/>
            </p14:nvContentPartPr>
            <p14:xfrm>
              <a:off x="6259082" y="4162300"/>
              <a:ext cx="235440" cy="105840"/>
            </p14:xfrm>
          </p:contentPart>
        </mc:Choice>
        <mc:Fallback xmlns="">
          <p:pic>
            <p:nvPicPr>
              <p:cNvPr id="150" name="Freihand 149">
                <a:extLst>
                  <a:ext uri="{FF2B5EF4-FFF2-40B4-BE49-F238E27FC236}">
                    <a16:creationId xmlns:a16="http://schemas.microsoft.com/office/drawing/2014/main" id="{0AE80DD5-3287-4EFE-A965-6B7B6F748102}"/>
                  </a:ext>
                </a:extLst>
              </p:cNvPr>
              <p:cNvPicPr/>
              <p:nvPr/>
            </p:nvPicPr>
            <p:blipFill>
              <a:blip r:embed="rId247"/>
              <a:stretch>
                <a:fillRect/>
              </a:stretch>
            </p:blipFill>
            <p:spPr>
              <a:xfrm>
                <a:off x="6254762" y="4157980"/>
                <a:ext cx="2440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1" name="Freihand 150">
                <a:extLst>
                  <a:ext uri="{FF2B5EF4-FFF2-40B4-BE49-F238E27FC236}">
                    <a16:creationId xmlns:a16="http://schemas.microsoft.com/office/drawing/2014/main" id="{D2338E6F-BD40-4FB5-8C0B-792C848A1433}"/>
                  </a:ext>
                </a:extLst>
              </p14:cNvPr>
              <p14:cNvContentPartPr/>
              <p14:nvPr/>
            </p14:nvContentPartPr>
            <p14:xfrm>
              <a:off x="6402722" y="4100380"/>
              <a:ext cx="360" cy="360"/>
            </p14:xfrm>
          </p:contentPart>
        </mc:Choice>
        <mc:Fallback xmlns="">
          <p:pic>
            <p:nvPicPr>
              <p:cNvPr id="151" name="Freihand 150">
                <a:extLst>
                  <a:ext uri="{FF2B5EF4-FFF2-40B4-BE49-F238E27FC236}">
                    <a16:creationId xmlns:a16="http://schemas.microsoft.com/office/drawing/2014/main" id="{D2338E6F-BD40-4FB5-8C0B-792C848A1433}"/>
                  </a:ext>
                </a:extLst>
              </p:cNvPr>
              <p:cNvPicPr/>
              <p:nvPr/>
            </p:nvPicPr>
            <p:blipFill>
              <a:blip r:embed="rId26"/>
              <a:stretch>
                <a:fillRect/>
              </a:stretch>
            </p:blipFill>
            <p:spPr>
              <a:xfrm>
                <a:off x="6398402" y="40960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2" name="Freihand 151">
                <a:extLst>
                  <a:ext uri="{FF2B5EF4-FFF2-40B4-BE49-F238E27FC236}">
                    <a16:creationId xmlns:a16="http://schemas.microsoft.com/office/drawing/2014/main" id="{FCDFDA63-4418-4638-AC89-03EB58AEDF71}"/>
                  </a:ext>
                </a:extLst>
              </p14:cNvPr>
              <p14:cNvContentPartPr/>
              <p14:nvPr/>
            </p14:nvContentPartPr>
            <p14:xfrm>
              <a:off x="6318122" y="4083460"/>
              <a:ext cx="6480" cy="1080"/>
            </p14:xfrm>
          </p:contentPart>
        </mc:Choice>
        <mc:Fallback xmlns="">
          <p:pic>
            <p:nvPicPr>
              <p:cNvPr id="152" name="Freihand 151">
                <a:extLst>
                  <a:ext uri="{FF2B5EF4-FFF2-40B4-BE49-F238E27FC236}">
                    <a16:creationId xmlns:a16="http://schemas.microsoft.com/office/drawing/2014/main" id="{FCDFDA63-4418-4638-AC89-03EB58AEDF71}"/>
                  </a:ext>
                </a:extLst>
              </p:cNvPr>
              <p:cNvPicPr/>
              <p:nvPr/>
            </p:nvPicPr>
            <p:blipFill>
              <a:blip r:embed="rId250"/>
              <a:stretch>
                <a:fillRect/>
              </a:stretch>
            </p:blipFill>
            <p:spPr>
              <a:xfrm>
                <a:off x="6313802" y="4079140"/>
                <a:ext cx="1512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3" name="Freihand 152">
                <a:extLst>
                  <a:ext uri="{FF2B5EF4-FFF2-40B4-BE49-F238E27FC236}">
                    <a16:creationId xmlns:a16="http://schemas.microsoft.com/office/drawing/2014/main" id="{EEACDFD6-D67B-46CC-AF0E-521D9755A146}"/>
                  </a:ext>
                </a:extLst>
              </p14:cNvPr>
              <p14:cNvContentPartPr/>
              <p14:nvPr/>
            </p14:nvContentPartPr>
            <p14:xfrm>
              <a:off x="6587762" y="4075900"/>
              <a:ext cx="115200" cy="145440"/>
            </p14:xfrm>
          </p:contentPart>
        </mc:Choice>
        <mc:Fallback xmlns="">
          <p:pic>
            <p:nvPicPr>
              <p:cNvPr id="153" name="Freihand 152">
                <a:extLst>
                  <a:ext uri="{FF2B5EF4-FFF2-40B4-BE49-F238E27FC236}">
                    <a16:creationId xmlns:a16="http://schemas.microsoft.com/office/drawing/2014/main" id="{EEACDFD6-D67B-46CC-AF0E-521D9755A146}"/>
                  </a:ext>
                </a:extLst>
              </p:cNvPr>
              <p:cNvPicPr/>
              <p:nvPr/>
            </p:nvPicPr>
            <p:blipFill>
              <a:blip r:embed="rId252"/>
              <a:stretch>
                <a:fillRect/>
              </a:stretch>
            </p:blipFill>
            <p:spPr>
              <a:xfrm>
                <a:off x="6583442" y="4071580"/>
                <a:ext cx="1238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4" name="Freihand 153">
                <a:extLst>
                  <a:ext uri="{FF2B5EF4-FFF2-40B4-BE49-F238E27FC236}">
                    <a16:creationId xmlns:a16="http://schemas.microsoft.com/office/drawing/2014/main" id="{9C9CE44C-8BF1-4961-8EEE-2569222E7592}"/>
                  </a:ext>
                </a:extLst>
              </p14:cNvPr>
              <p14:cNvContentPartPr/>
              <p14:nvPr/>
            </p14:nvContentPartPr>
            <p14:xfrm>
              <a:off x="6722042" y="4113700"/>
              <a:ext cx="126000" cy="79200"/>
            </p14:xfrm>
          </p:contentPart>
        </mc:Choice>
        <mc:Fallback xmlns="">
          <p:pic>
            <p:nvPicPr>
              <p:cNvPr id="154" name="Freihand 153">
                <a:extLst>
                  <a:ext uri="{FF2B5EF4-FFF2-40B4-BE49-F238E27FC236}">
                    <a16:creationId xmlns:a16="http://schemas.microsoft.com/office/drawing/2014/main" id="{9C9CE44C-8BF1-4961-8EEE-2569222E7592}"/>
                  </a:ext>
                </a:extLst>
              </p:cNvPr>
              <p:cNvPicPr/>
              <p:nvPr/>
            </p:nvPicPr>
            <p:blipFill>
              <a:blip r:embed="rId254"/>
              <a:stretch>
                <a:fillRect/>
              </a:stretch>
            </p:blipFill>
            <p:spPr>
              <a:xfrm>
                <a:off x="6717722" y="4109380"/>
                <a:ext cx="1346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5" name="Freihand 154">
                <a:extLst>
                  <a:ext uri="{FF2B5EF4-FFF2-40B4-BE49-F238E27FC236}">
                    <a16:creationId xmlns:a16="http://schemas.microsoft.com/office/drawing/2014/main" id="{8E14E4EC-1175-4062-A6E0-FCE32AFD497C}"/>
                  </a:ext>
                </a:extLst>
              </p14:cNvPr>
              <p14:cNvContentPartPr/>
              <p14:nvPr/>
            </p14:nvContentPartPr>
            <p14:xfrm>
              <a:off x="6855962" y="3993460"/>
              <a:ext cx="163440" cy="169560"/>
            </p14:xfrm>
          </p:contentPart>
        </mc:Choice>
        <mc:Fallback xmlns="">
          <p:pic>
            <p:nvPicPr>
              <p:cNvPr id="155" name="Freihand 154">
                <a:extLst>
                  <a:ext uri="{FF2B5EF4-FFF2-40B4-BE49-F238E27FC236}">
                    <a16:creationId xmlns:a16="http://schemas.microsoft.com/office/drawing/2014/main" id="{8E14E4EC-1175-4062-A6E0-FCE32AFD497C}"/>
                  </a:ext>
                </a:extLst>
              </p:cNvPr>
              <p:cNvPicPr/>
              <p:nvPr/>
            </p:nvPicPr>
            <p:blipFill>
              <a:blip r:embed="rId256"/>
              <a:stretch>
                <a:fillRect/>
              </a:stretch>
            </p:blipFill>
            <p:spPr>
              <a:xfrm>
                <a:off x="6851642" y="3989140"/>
                <a:ext cx="1720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6" name="Freihand 155">
                <a:extLst>
                  <a:ext uri="{FF2B5EF4-FFF2-40B4-BE49-F238E27FC236}">
                    <a16:creationId xmlns:a16="http://schemas.microsoft.com/office/drawing/2014/main" id="{FA3E27D2-F043-4BF3-B397-65DBFE17EA81}"/>
                  </a:ext>
                </a:extLst>
              </p14:cNvPr>
              <p14:cNvContentPartPr/>
              <p14:nvPr/>
            </p14:nvContentPartPr>
            <p14:xfrm>
              <a:off x="6816362" y="4025140"/>
              <a:ext cx="148320" cy="10440"/>
            </p14:xfrm>
          </p:contentPart>
        </mc:Choice>
        <mc:Fallback xmlns="">
          <p:pic>
            <p:nvPicPr>
              <p:cNvPr id="156" name="Freihand 155">
                <a:extLst>
                  <a:ext uri="{FF2B5EF4-FFF2-40B4-BE49-F238E27FC236}">
                    <a16:creationId xmlns:a16="http://schemas.microsoft.com/office/drawing/2014/main" id="{FA3E27D2-F043-4BF3-B397-65DBFE17EA81}"/>
                  </a:ext>
                </a:extLst>
              </p:cNvPr>
              <p:cNvPicPr/>
              <p:nvPr/>
            </p:nvPicPr>
            <p:blipFill>
              <a:blip r:embed="rId258"/>
              <a:stretch>
                <a:fillRect/>
              </a:stretch>
            </p:blipFill>
            <p:spPr>
              <a:xfrm>
                <a:off x="6812042" y="4020820"/>
                <a:ext cx="1569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7" name="Freihand 156">
                <a:extLst>
                  <a:ext uri="{FF2B5EF4-FFF2-40B4-BE49-F238E27FC236}">
                    <a16:creationId xmlns:a16="http://schemas.microsoft.com/office/drawing/2014/main" id="{7D8ACEFD-EC6E-40EE-8AF2-44CD1996FE19}"/>
                  </a:ext>
                </a:extLst>
              </p14:cNvPr>
              <p14:cNvContentPartPr/>
              <p14:nvPr/>
            </p14:nvContentPartPr>
            <p14:xfrm>
              <a:off x="7050002" y="4030900"/>
              <a:ext cx="186480" cy="65880"/>
            </p14:xfrm>
          </p:contentPart>
        </mc:Choice>
        <mc:Fallback xmlns="">
          <p:pic>
            <p:nvPicPr>
              <p:cNvPr id="157" name="Freihand 156">
                <a:extLst>
                  <a:ext uri="{FF2B5EF4-FFF2-40B4-BE49-F238E27FC236}">
                    <a16:creationId xmlns:a16="http://schemas.microsoft.com/office/drawing/2014/main" id="{7D8ACEFD-EC6E-40EE-8AF2-44CD1996FE19}"/>
                  </a:ext>
                </a:extLst>
              </p:cNvPr>
              <p:cNvPicPr/>
              <p:nvPr/>
            </p:nvPicPr>
            <p:blipFill>
              <a:blip r:embed="rId260"/>
              <a:stretch>
                <a:fillRect/>
              </a:stretch>
            </p:blipFill>
            <p:spPr>
              <a:xfrm>
                <a:off x="7045682" y="4026580"/>
                <a:ext cx="195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8" name="Freihand 157">
                <a:extLst>
                  <a:ext uri="{FF2B5EF4-FFF2-40B4-BE49-F238E27FC236}">
                    <a16:creationId xmlns:a16="http://schemas.microsoft.com/office/drawing/2014/main" id="{F86DC336-9304-4812-918B-FDB6AD4D78A9}"/>
                  </a:ext>
                </a:extLst>
              </p14:cNvPr>
              <p14:cNvContentPartPr/>
              <p14:nvPr/>
            </p14:nvContentPartPr>
            <p14:xfrm>
              <a:off x="7263842" y="3801220"/>
              <a:ext cx="488520" cy="264960"/>
            </p14:xfrm>
          </p:contentPart>
        </mc:Choice>
        <mc:Fallback xmlns="">
          <p:pic>
            <p:nvPicPr>
              <p:cNvPr id="158" name="Freihand 157">
                <a:extLst>
                  <a:ext uri="{FF2B5EF4-FFF2-40B4-BE49-F238E27FC236}">
                    <a16:creationId xmlns:a16="http://schemas.microsoft.com/office/drawing/2014/main" id="{F86DC336-9304-4812-918B-FDB6AD4D78A9}"/>
                  </a:ext>
                </a:extLst>
              </p:cNvPr>
              <p:cNvPicPr/>
              <p:nvPr/>
            </p:nvPicPr>
            <p:blipFill>
              <a:blip r:embed="rId262"/>
              <a:stretch>
                <a:fillRect/>
              </a:stretch>
            </p:blipFill>
            <p:spPr>
              <a:xfrm>
                <a:off x="7259522" y="3796900"/>
                <a:ext cx="49716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9" name="Freihand 158">
                <a:extLst>
                  <a:ext uri="{FF2B5EF4-FFF2-40B4-BE49-F238E27FC236}">
                    <a16:creationId xmlns:a16="http://schemas.microsoft.com/office/drawing/2014/main" id="{981F1B73-AD0D-4644-BE90-E40031933D98}"/>
                  </a:ext>
                </a:extLst>
              </p14:cNvPr>
              <p14:cNvContentPartPr/>
              <p14:nvPr/>
            </p14:nvContentPartPr>
            <p14:xfrm>
              <a:off x="7889162" y="3780700"/>
              <a:ext cx="234360" cy="106200"/>
            </p14:xfrm>
          </p:contentPart>
        </mc:Choice>
        <mc:Fallback xmlns="">
          <p:pic>
            <p:nvPicPr>
              <p:cNvPr id="159" name="Freihand 158">
                <a:extLst>
                  <a:ext uri="{FF2B5EF4-FFF2-40B4-BE49-F238E27FC236}">
                    <a16:creationId xmlns:a16="http://schemas.microsoft.com/office/drawing/2014/main" id="{981F1B73-AD0D-4644-BE90-E40031933D98}"/>
                  </a:ext>
                </a:extLst>
              </p:cNvPr>
              <p:cNvPicPr/>
              <p:nvPr/>
            </p:nvPicPr>
            <p:blipFill>
              <a:blip r:embed="rId264"/>
              <a:stretch>
                <a:fillRect/>
              </a:stretch>
            </p:blipFill>
            <p:spPr>
              <a:xfrm>
                <a:off x="7884842" y="3776380"/>
                <a:ext cx="2430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0" name="Freihand 159">
                <a:extLst>
                  <a:ext uri="{FF2B5EF4-FFF2-40B4-BE49-F238E27FC236}">
                    <a16:creationId xmlns:a16="http://schemas.microsoft.com/office/drawing/2014/main" id="{87EF7CA0-8C8D-4EED-8272-7B5A5214E5DF}"/>
                  </a:ext>
                </a:extLst>
              </p14:cNvPr>
              <p14:cNvContentPartPr/>
              <p14:nvPr/>
            </p14:nvContentPartPr>
            <p14:xfrm>
              <a:off x="8245922" y="3647500"/>
              <a:ext cx="30600" cy="137880"/>
            </p14:xfrm>
          </p:contentPart>
        </mc:Choice>
        <mc:Fallback xmlns="">
          <p:pic>
            <p:nvPicPr>
              <p:cNvPr id="160" name="Freihand 159">
                <a:extLst>
                  <a:ext uri="{FF2B5EF4-FFF2-40B4-BE49-F238E27FC236}">
                    <a16:creationId xmlns:a16="http://schemas.microsoft.com/office/drawing/2014/main" id="{87EF7CA0-8C8D-4EED-8272-7B5A5214E5DF}"/>
                  </a:ext>
                </a:extLst>
              </p:cNvPr>
              <p:cNvPicPr/>
              <p:nvPr/>
            </p:nvPicPr>
            <p:blipFill>
              <a:blip r:embed="rId266"/>
              <a:stretch>
                <a:fillRect/>
              </a:stretch>
            </p:blipFill>
            <p:spPr>
              <a:xfrm>
                <a:off x="8241602" y="3643180"/>
                <a:ext cx="39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1" name="Freihand 160">
                <a:extLst>
                  <a:ext uri="{FF2B5EF4-FFF2-40B4-BE49-F238E27FC236}">
                    <a16:creationId xmlns:a16="http://schemas.microsoft.com/office/drawing/2014/main" id="{12ECD644-7235-4AA5-ADB6-EAEA922F0C8D}"/>
                  </a:ext>
                </a:extLst>
              </p14:cNvPr>
              <p14:cNvContentPartPr/>
              <p14:nvPr/>
            </p14:nvContentPartPr>
            <p14:xfrm>
              <a:off x="8223962" y="3734260"/>
              <a:ext cx="95040" cy="56520"/>
            </p14:xfrm>
          </p:contentPart>
        </mc:Choice>
        <mc:Fallback xmlns="">
          <p:pic>
            <p:nvPicPr>
              <p:cNvPr id="161" name="Freihand 160">
                <a:extLst>
                  <a:ext uri="{FF2B5EF4-FFF2-40B4-BE49-F238E27FC236}">
                    <a16:creationId xmlns:a16="http://schemas.microsoft.com/office/drawing/2014/main" id="{12ECD644-7235-4AA5-ADB6-EAEA922F0C8D}"/>
                  </a:ext>
                </a:extLst>
              </p:cNvPr>
              <p:cNvPicPr/>
              <p:nvPr/>
            </p:nvPicPr>
            <p:blipFill>
              <a:blip r:embed="rId268"/>
              <a:stretch>
                <a:fillRect/>
              </a:stretch>
            </p:blipFill>
            <p:spPr>
              <a:xfrm>
                <a:off x="8219642" y="3729940"/>
                <a:ext cx="1036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2" name="Freihand 161">
                <a:extLst>
                  <a:ext uri="{FF2B5EF4-FFF2-40B4-BE49-F238E27FC236}">
                    <a16:creationId xmlns:a16="http://schemas.microsoft.com/office/drawing/2014/main" id="{C5A7BBCE-CFB9-4E34-BED1-3462A6FACB97}"/>
                  </a:ext>
                </a:extLst>
              </p14:cNvPr>
              <p14:cNvContentPartPr/>
              <p14:nvPr/>
            </p14:nvContentPartPr>
            <p14:xfrm>
              <a:off x="8159882" y="3620140"/>
              <a:ext cx="126720" cy="11520"/>
            </p14:xfrm>
          </p:contentPart>
        </mc:Choice>
        <mc:Fallback xmlns="">
          <p:pic>
            <p:nvPicPr>
              <p:cNvPr id="162" name="Freihand 161">
                <a:extLst>
                  <a:ext uri="{FF2B5EF4-FFF2-40B4-BE49-F238E27FC236}">
                    <a16:creationId xmlns:a16="http://schemas.microsoft.com/office/drawing/2014/main" id="{C5A7BBCE-CFB9-4E34-BED1-3462A6FACB97}"/>
                  </a:ext>
                </a:extLst>
              </p:cNvPr>
              <p:cNvPicPr/>
              <p:nvPr/>
            </p:nvPicPr>
            <p:blipFill>
              <a:blip r:embed="rId270"/>
              <a:stretch>
                <a:fillRect/>
              </a:stretch>
            </p:blipFill>
            <p:spPr>
              <a:xfrm>
                <a:off x="8155562" y="3615820"/>
                <a:ext cx="1353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3" name="Freihand 162">
                <a:extLst>
                  <a:ext uri="{FF2B5EF4-FFF2-40B4-BE49-F238E27FC236}">
                    <a16:creationId xmlns:a16="http://schemas.microsoft.com/office/drawing/2014/main" id="{989E32CB-6018-4F3F-B65C-998B17414940}"/>
                  </a:ext>
                </a:extLst>
              </p14:cNvPr>
              <p14:cNvContentPartPr/>
              <p14:nvPr/>
            </p14:nvContentPartPr>
            <p14:xfrm>
              <a:off x="8304962" y="3694300"/>
              <a:ext cx="100800" cy="45360"/>
            </p14:xfrm>
          </p:contentPart>
        </mc:Choice>
        <mc:Fallback xmlns="">
          <p:pic>
            <p:nvPicPr>
              <p:cNvPr id="163" name="Freihand 162">
                <a:extLst>
                  <a:ext uri="{FF2B5EF4-FFF2-40B4-BE49-F238E27FC236}">
                    <a16:creationId xmlns:a16="http://schemas.microsoft.com/office/drawing/2014/main" id="{989E32CB-6018-4F3F-B65C-998B17414940}"/>
                  </a:ext>
                </a:extLst>
              </p:cNvPr>
              <p:cNvPicPr/>
              <p:nvPr/>
            </p:nvPicPr>
            <p:blipFill>
              <a:blip r:embed="rId272"/>
              <a:stretch>
                <a:fillRect/>
              </a:stretch>
            </p:blipFill>
            <p:spPr>
              <a:xfrm>
                <a:off x="8300642" y="3689980"/>
                <a:ext cx="1094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4" name="Freihand 163">
                <a:extLst>
                  <a:ext uri="{FF2B5EF4-FFF2-40B4-BE49-F238E27FC236}">
                    <a16:creationId xmlns:a16="http://schemas.microsoft.com/office/drawing/2014/main" id="{9E2B4204-B6CF-41CC-A212-16169C6CD867}"/>
                  </a:ext>
                </a:extLst>
              </p14:cNvPr>
              <p14:cNvContentPartPr/>
              <p14:nvPr/>
            </p14:nvContentPartPr>
            <p14:xfrm>
              <a:off x="8424482" y="3594580"/>
              <a:ext cx="138600" cy="132120"/>
            </p14:xfrm>
          </p:contentPart>
        </mc:Choice>
        <mc:Fallback xmlns="">
          <p:pic>
            <p:nvPicPr>
              <p:cNvPr id="164" name="Freihand 163">
                <a:extLst>
                  <a:ext uri="{FF2B5EF4-FFF2-40B4-BE49-F238E27FC236}">
                    <a16:creationId xmlns:a16="http://schemas.microsoft.com/office/drawing/2014/main" id="{9E2B4204-B6CF-41CC-A212-16169C6CD867}"/>
                  </a:ext>
                </a:extLst>
              </p:cNvPr>
              <p:cNvPicPr/>
              <p:nvPr/>
            </p:nvPicPr>
            <p:blipFill>
              <a:blip r:embed="rId274"/>
              <a:stretch>
                <a:fillRect/>
              </a:stretch>
            </p:blipFill>
            <p:spPr>
              <a:xfrm>
                <a:off x="8420162" y="3590260"/>
                <a:ext cx="1472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5" name="Freihand 164">
                <a:extLst>
                  <a:ext uri="{FF2B5EF4-FFF2-40B4-BE49-F238E27FC236}">
                    <a16:creationId xmlns:a16="http://schemas.microsoft.com/office/drawing/2014/main" id="{B0825B20-06F4-4809-9475-1B116DAABEFF}"/>
                  </a:ext>
                </a:extLst>
              </p14:cNvPr>
              <p14:cNvContentPartPr/>
              <p14:nvPr/>
            </p14:nvContentPartPr>
            <p14:xfrm>
              <a:off x="8562722" y="3562540"/>
              <a:ext cx="360" cy="360"/>
            </p14:xfrm>
          </p:contentPart>
        </mc:Choice>
        <mc:Fallback xmlns="">
          <p:pic>
            <p:nvPicPr>
              <p:cNvPr id="165" name="Freihand 164">
                <a:extLst>
                  <a:ext uri="{FF2B5EF4-FFF2-40B4-BE49-F238E27FC236}">
                    <a16:creationId xmlns:a16="http://schemas.microsoft.com/office/drawing/2014/main" id="{B0825B20-06F4-4809-9475-1B116DAABEFF}"/>
                  </a:ext>
                </a:extLst>
              </p:cNvPr>
              <p:cNvPicPr/>
              <p:nvPr/>
            </p:nvPicPr>
            <p:blipFill>
              <a:blip r:embed="rId26"/>
              <a:stretch>
                <a:fillRect/>
              </a:stretch>
            </p:blipFill>
            <p:spPr>
              <a:xfrm>
                <a:off x="8558402" y="35582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6" name="Freihand 165">
                <a:extLst>
                  <a:ext uri="{FF2B5EF4-FFF2-40B4-BE49-F238E27FC236}">
                    <a16:creationId xmlns:a16="http://schemas.microsoft.com/office/drawing/2014/main" id="{610098ED-1B5F-4957-821E-88F867409C48}"/>
                  </a:ext>
                </a:extLst>
              </p14:cNvPr>
              <p14:cNvContentPartPr/>
              <p14:nvPr/>
            </p14:nvContentPartPr>
            <p14:xfrm>
              <a:off x="8582162" y="3579100"/>
              <a:ext cx="169200" cy="93600"/>
            </p14:xfrm>
          </p:contentPart>
        </mc:Choice>
        <mc:Fallback xmlns="">
          <p:pic>
            <p:nvPicPr>
              <p:cNvPr id="166" name="Freihand 165">
                <a:extLst>
                  <a:ext uri="{FF2B5EF4-FFF2-40B4-BE49-F238E27FC236}">
                    <a16:creationId xmlns:a16="http://schemas.microsoft.com/office/drawing/2014/main" id="{610098ED-1B5F-4957-821E-88F867409C48}"/>
                  </a:ext>
                </a:extLst>
              </p:cNvPr>
              <p:cNvPicPr/>
              <p:nvPr/>
            </p:nvPicPr>
            <p:blipFill>
              <a:blip r:embed="rId277"/>
              <a:stretch>
                <a:fillRect/>
              </a:stretch>
            </p:blipFill>
            <p:spPr>
              <a:xfrm>
                <a:off x="8577842" y="3574780"/>
                <a:ext cx="1778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7" name="Freihand 166">
                <a:extLst>
                  <a:ext uri="{FF2B5EF4-FFF2-40B4-BE49-F238E27FC236}">
                    <a16:creationId xmlns:a16="http://schemas.microsoft.com/office/drawing/2014/main" id="{CBBE7316-9B5C-4D65-93BE-08293A644215}"/>
                  </a:ext>
                </a:extLst>
              </p14:cNvPr>
              <p14:cNvContentPartPr/>
              <p14:nvPr/>
            </p14:nvContentPartPr>
            <p14:xfrm>
              <a:off x="8751002" y="3523300"/>
              <a:ext cx="25920" cy="41040"/>
            </p14:xfrm>
          </p:contentPart>
        </mc:Choice>
        <mc:Fallback xmlns="">
          <p:pic>
            <p:nvPicPr>
              <p:cNvPr id="167" name="Freihand 166">
                <a:extLst>
                  <a:ext uri="{FF2B5EF4-FFF2-40B4-BE49-F238E27FC236}">
                    <a16:creationId xmlns:a16="http://schemas.microsoft.com/office/drawing/2014/main" id="{CBBE7316-9B5C-4D65-93BE-08293A644215}"/>
                  </a:ext>
                </a:extLst>
              </p:cNvPr>
              <p:cNvPicPr/>
              <p:nvPr/>
            </p:nvPicPr>
            <p:blipFill>
              <a:blip r:embed="rId279"/>
              <a:stretch>
                <a:fillRect/>
              </a:stretch>
            </p:blipFill>
            <p:spPr>
              <a:xfrm>
                <a:off x="8746682" y="3518980"/>
                <a:ext cx="345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8" name="Freihand 167">
                <a:extLst>
                  <a:ext uri="{FF2B5EF4-FFF2-40B4-BE49-F238E27FC236}">
                    <a16:creationId xmlns:a16="http://schemas.microsoft.com/office/drawing/2014/main" id="{D2079130-937F-4CD9-AD8C-79CEED6D23B2}"/>
                  </a:ext>
                </a:extLst>
              </p14:cNvPr>
              <p14:cNvContentPartPr/>
              <p14:nvPr/>
            </p14:nvContentPartPr>
            <p14:xfrm>
              <a:off x="8776202" y="3477580"/>
              <a:ext cx="189360" cy="164520"/>
            </p14:xfrm>
          </p:contentPart>
        </mc:Choice>
        <mc:Fallback xmlns="">
          <p:pic>
            <p:nvPicPr>
              <p:cNvPr id="168" name="Freihand 167">
                <a:extLst>
                  <a:ext uri="{FF2B5EF4-FFF2-40B4-BE49-F238E27FC236}">
                    <a16:creationId xmlns:a16="http://schemas.microsoft.com/office/drawing/2014/main" id="{D2079130-937F-4CD9-AD8C-79CEED6D23B2}"/>
                  </a:ext>
                </a:extLst>
              </p:cNvPr>
              <p:cNvPicPr/>
              <p:nvPr/>
            </p:nvPicPr>
            <p:blipFill>
              <a:blip r:embed="rId281"/>
              <a:stretch>
                <a:fillRect/>
              </a:stretch>
            </p:blipFill>
            <p:spPr>
              <a:xfrm>
                <a:off x="8771882" y="3473260"/>
                <a:ext cx="1980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0" name="Freihand 169">
                <a:extLst>
                  <a:ext uri="{FF2B5EF4-FFF2-40B4-BE49-F238E27FC236}">
                    <a16:creationId xmlns:a16="http://schemas.microsoft.com/office/drawing/2014/main" id="{AEF2A6CE-A575-41BA-BBE4-50ACAF89F9A4}"/>
                  </a:ext>
                </a:extLst>
              </p14:cNvPr>
              <p14:cNvContentPartPr/>
              <p14:nvPr/>
            </p14:nvContentPartPr>
            <p14:xfrm>
              <a:off x="8986082" y="3514660"/>
              <a:ext cx="238320" cy="69480"/>
            </p14:xfrm>
          </p:contentPart>
        </mc:Choice>
        <mc:Fallback xmlns="">
          <p:pic>
            <p:nvPicPr>
              <p:cNvPr id="170" name="Freihand 169">
                <a:extLst>
                  <a:ext uri="{FF2B5EF4-FFF2-40B4-BE49-F238E27FC236}">
                    <a16:creationId xmlns:a16="http://schemas.microsoft.com/office/drawing/2014/main" id="{AEF2A6CE-A575-41BA-BBE4-50ACAF89F9A4}"/>
                  </a:ext>
                </a:extLst>
              </p:cNvPr>
              <p:cNvPicPr/>
              <p:nvPr/>
            </p:nvPicPr>
            <p:blipFill>
              <a:blip r:embed="rId283"/>
              <a:stretch>
                <a:fillRect/>
              </a:stretch>
            </p:blipFill>
            <p:spPr>
              <a:xfrm>
                <a:off x="8981762" y="3510340"/>
                <a:ext cx="2469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2" name="Freihand 171">
                <a:extLst>
                  <a:ext uri="{FF2B5EF4-FFF2-40B4-BE49-F238E27FC236}">
                    <a16:creationId xmlns:a16="http://schemas.microsoft.com/office/drawing/2014/main" id="{750A80DA-1D22-43E6-97A6-475448B575A9}"/>
                  </a:ext>
                </a:extLst>
              </p14:cNvPr>
              <p14:cNvContentPartPr/>
              <p14:nvPr/>
            </p14:nvContentPartPr>
            <p14:xfrm>
              <a:off x="9282002" y="3562540"/>
              <a:ext cx="14400" cy="8640"/>
            </p14:xfrm>
          </p:contentPart>
        </mc:Choice>
        <mc:Fallback xmlns="">
          <p:pic>
            <p:nvPicPr>
              <p:cNvPr id="172" name="Freihand 171">
                <a:extLst>
                  <a:ext uri="{FF2B5EF4-FFF2-40B4-BE49-F238E27FC236}">
                    <a16:creationId xmlns:a16="http://schemas.microsoft.com/office/drawing/2014/main" id="{750A80DA-1D22-43E6-97A6-475448B575A9}"/>
                  </a:ext>
                </a:extLst>
              </p:cNvPr>
              <p:cNvPicPr/>
              <p:nvPr/>
            </p:nvPicPr>
            <p:blipFill>
              <a:blip r:embed="rId285"/>
              <a:stretch>
                <a:fillRect/>
              </a:stretch>
            </p:blipFill>
            <p:spPr>
              <a:xfrm>
                <a:off x="9277682" y="3558220"/>
                <a:ext cx="230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4" name="Freihand 173">
                <a:extLst>
                  <a:ext uri="{FF2B5EF4-FFF2-40B4-BE49-F238E27FC236}">
                    <a16:creationId xmlns:a16="http://schemas.microsoft.com/office/drawing/2014/main" id="{BC5D3330-306E-4C92-91F2-0D3BC9493D3F}"/>
                  </a:ext>
                </a:extLst>
              </p14:cNvPr>
              <p14:cNvContentPartPr/>
              <p14:nvPr/>
            </p14:nvContentPartPr>
            <p14:xfrm>
              <a:off x="6424322" y="4398460"/>
              <a:ext cx="77760" cy="122400"/>
            </p14:xfrm>
          </p:contentPart>
        </mc:Choice>
        <mc:Fallback xmlns="">
          <p:pic>
            <p:nvPicPr>
              <p:cNvPr id="174" name="Freihand 173">
                <a:extLst>
                  <a:ext uri="{FF2B5EF4-FFF2-40B4-BE49-F238E27FC236}">
                    <a16:creationId xmlns:a16="http://schemas.microsoft.com/office/drawing/2014/main" id="{BC5D3330-306E-4C92-91F2-0D3BC9493D3F}"/>
                  </a:ext>
                </a:extLst>
              </p:cNvPr>
              <p:cNvPicPr/>
              <p:nvPr/>
            </p:nvPicPr>
            <p:blipFill>
              <a:blip r:embed="rId287"/>
              <a:stretch>
                <a:fillRect/>
              </a:stretch>
            </p:blipFill>
            <p:spPr>
              <a:xfrm>
                <a:off x="6420002" y="4394140"/>
                <a:ext cx="864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5" name="Freihand 174">
                <a:extLst>
                  <a:ext uri="{FF2B5EF4-FFF2-40B4-BE49-F238E27FC236}">
                    <a16:creationId xmlns:a16="http://schemas.microsoft.com/office/drawing/2014/main" id="{15EB1547-5948-4624-B780-94FFDB3DBA14}"/>
                  </a:ext>
                </a:extLst>
              </p14:cNvPr>
              <p14:cNvContentPartPr/>
              <p14:nvPr/>
            </p14:nvContentPartPr>
            <p14:xfrm>
              <a:off x="6454202" y="4415020"/>
              <a:ext cx="283320" cy="71280"/>
            </p14:xfrm>
          </p:contentPart>
        </mc:Choice>
        <mc:Fallback xmlns="">
          <p:pic>
            <p:nvPicPr>
              <p:cNvPr id="175" name="Freihand 174">
                <a:extLst>
                  <a:ext uri="{FF2B5EF4-FFF2-40B4-BE49-F238E27FC236}">
                    <a16:creationId xmlns:a16="http://schemas.microsoft.com/office/drawing/2014/main" id="{15EB1547-5948-4624-B780-94FFDB3DBA14}"/>
                  </a:ext>
                </a:extLst>
              </p:cNvPr>
              <p:cNvPicPr/>
              <p:nvPr/>
            </p:nvPicPr>
            <p:blipFill>
              <a:blip r:embed="rId289"/>
              <a:stretch>
                <a:fillRect/>
              </a:stretch>
            </p:blipFill>
            <p:spPr>
              <a:xfrm>
                <a:off x="6449882" y="4410700"/>
                <a:ext cx="2919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6" name="Freihand 175">
                <a:extLst>
                  <a:ext uri="{FF2B5EF4-FFF2-40B4-BE49-F238E27FC236}">
                    <a16:creationId xmlns:a16="http://schemas.microsoft.com/office/drawing/2014/main" id="{85444468-2BE0-4ECD-BFED-411BF6886FA7}"/>
                  </a:ext>
                </a:extLst>
              </p14:cNvPr>
              <p14:cNvContentPartPr/>
              <p14:nvPr/>
            </p14:nvContentPartPr>
            <p14:xfrm>
              <a:off x="6680282" y="4339060"/>
              <a:ext cx="360" cy="360"/>
            </p14:xfrm>
          </p:contentPart>
        </mc:Choice>
        <mc:Fallback xmlns="">
          <p:pic>
            <p:nvPicPr>
              <p:cNvPr id="176" name="Freihand 175">
                <a:extLst>
                  <a:ext uri="{FF2B5EF4-FFF2-40B4-BE49-F238E27FC236}">
                    <a16:creationId xmlns:a16="http://schemas.microsoft.com/office/drawing/2014/main" id="{85444468-2BE0-4ECD-BFED-411BF6886FA7}"/>
                  </a:ext>
                </a:extLst>
              </p:cNvPr>
              <p:cNvPicPr/>
              <p:nvPr/>
            </p:nvPicPr>
            <p:blipFill>
              <a:blip r:embed="rId26"/>
              <a:stretch>
                <a:fillRect/>
              </a:stretch>
            </p:blipFill>
            <p:spPr>
              <a:xfrm>
                <a:off x="6675962" y="43347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8" name="Freihand 177">
                <a:extLst>
                  <a:ext uri="{FF2B5EF4-FFF2-40B4-BE49-F238E27FC236}">
                    <a16:creationId xmlns:a16="http://schemas.microsoft.com/office/drawing/2014/main" id="{1C04D9C0-6D1C-41B6-AFE9-59E20F81C2E8}"/>
                  </a:ext>
                </a:extLst>
              </p14:cNvPr>
              <p14:cNvContentPartPr/>
              <p14:nvPr/>
            </p14:nvContentPartPr>
            <p14:xfrm>
              <a:off x="6756242" y="4291900"/>
              <a:ext cx="183240" cy="137520"/>
            </p14:xfrm>
          </p:contentPart>
        </mc:Choice>
        <mc:Fallback xmlns="">
          <p:pic>
            <p:nvPicPr>
              <p:cNvPr id="178" name="Freihand 177">
                <a:extLst>
                  <a:ext uri="{FF2B5EF4-FFF2-40B4-BE49-F238E27FC236}">
                    <a16:creationId xmlns:a16="http://schemas.microsoft.com/office/drawing/2014/main" id="{1C04D9C0-6D1C-41B6-AFE9-59E20F81C2E8}"/>
                  </a:ext>
                </a:extLst>
              </p:cNvPr>
              <p:cNvPicPr/>
              <p:nvPr/>
            </p:nvPicPr>
            <p:blipFill>
              <a:blip r:embed="rId292"/>
              <a:stretch>
                <a:fillRect/>
              </a:stretch>
            </p:blipFill>
            <p:spPr>
              <a:xfrm>
                <a:off x="6751922" y="4287580"/>
                <a:ext cx="191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9" name="Freihand 178">
                <a:extLst>
                  <a:ext uri="{FF2B5EF4-FFF2-40B4-BE49-F238E27FC236}">
                    <a16:creationId xmlns:a16="http://schemas.microsoft.com/office/drawing/2014/main" id="{F86D7982-18EE-4CC6-B3F3-3D8E7CEBDE29}"/>
                  </a:ext>
                </a:extLst>
              </p14:cNvPr>
              <p14:cNvContentPartPr/>
              <p14:nvPr/>
            </p14:nvContentPartPr>
            <p14:xfrm>
              <a:off x="7089962" y="4186780"/>
              <a:ext cx="126720" cy="111240"/>
            </p14:xfrm>
          </p:contentPart>
        </mc:Choice>
        <mc:Fallback xmlns="">
          <p:pic>
            <p:nvPicPr>
              <p:cNvPr id="179" name="Freihand 178">
                <a:extLst>
                  <a:ext uri="{FF2B5EF4-FFF2-40B4-BE49-F238E27FC236}">
                    <a16:creationId xmlns:a16="http://schemas.microsoft.com/office/drawing/2014/main" id="{F86D7982-18EE-4CC6-B3F3-3D8E7CEBDE29}"/>
                  </a:ext>
                </a:extLst>
              </p:cNvPr>
              <p:cNvPicPr/>
              <p:nvPr/>
            </p:nvPicPr>
            <p:blipFill>
              <a:blip r:embed="rId294"/>
              <a:stretch>
                <a:fillRect/>
              </a:stretch>
            </p:blipFill>
            <p:spPr>
              <a:xfrm>
                <a:off x="7085642" y="4182460"/>
                <a:ext cx="1353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0" name="Freihand 179">
                <a:extLst>
                  <a:ext uri="{FF2B5EF4-FFF2-40B4-BE49-F238E27FC236}">
                    <a16:creationId xmlns:a16="http://schemas.microsoft.com/office/drawing/2014/main" id="{000F654B-2C22-41E3-9656-11C6C576A0F0}"/>
                  </a:ext>
                </a:extLst>
              </p14:cNvPr>
              <p14:cNvContentPartPr/>
              <p14:nvPr/>
            </p14:nvContentPartPr>
            <p14:xfrm>
              <a:off x="7224242" y="4198300"/>
              <a:ext cx="175320" cy="69120"/>
            </p14:xfrm>
          </p:contentPart>
        </mc:Choice>
        <mc:Fallback xmlns="">
          <p:pic>
            <p:nvPicPr>
              <p:cNvPr id="180" name="Freihand 179">
                <a:extLst>
                  <a:ext uri="{FF2B5EF4-FFF2-40B4-BE49-F238E27FC236}">
                    <a16:creationId xmlns:a16="http://schemas.microsoft.com/office/drawing/2014/main" id="{000F654B-2C22-41E3-9656-11C6C576A0F0}"/>
                  </a:ext>
                </a:extLst>
              </p:cNvPr>
              <p:cNvPicPr/>
              <p:nvPr/>
            </p:nvPicPr>
            <p:blipFill>
              <a:blip r:embed="rId296"/>
              <a:stretch>
                <a:fillRect/>
              </a:stretch>
            </p:blipFill>
            <p:spPr>
              <a:xfrm>
                <a:off x="7219922" y="4193980"/>
                <a:ext cx="1839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1" name="Freihand 180">
                <a:extLst>
                  <a:ext uri="{FF2B5EF4-FFF2-40B4-BE49-F238E27FC236}">
                    <a16:creationId xmlns:a16="http://schemas.microsoft.com/office/drawing/2014/main" id="{F8EE371C-3563-45D4-97F2-C72414621081}"/>
                  </a:ext>
                </a:extLst>
              </p14:cNvPr>
              <p14:cNvContentPartPr/>
              <p14:nvPr/>
            </p14:nvContentPartPr>
            <p14:xfrm>
              <a:off x="7530242" y="4111900"/>
              <a:ext cx="20520" cy="99720"/>
            </p14:xfrm>
          </p:contentPart>
        </mc:Choice>
        <mc:Fallback xmlns="">
          <p:pic>
            <p:nvPicPr>
              <p:cNvPr id="181" name="Freihand 180">
                <a:extLst>
                  <a:ext uri="{FF2B5EF4-FFF2-40B4-BE49-F238E27FC236}">
                    <a16:creationId xmlns:a16="http://schemas.microsoft.com/office/drawing/2014/main" id="{F8EE371C-3563-45D4-97F2-C72414621081}"/>
                  </a:ext>
                </a:extLst>
              </p:cNvPr>
              <p:cNvPicPr/>
              <p:nvPr/>
            </p:nvPicPr>
            <p:blipFill>
              <a:blip r:embed="rId298"/>
              <a:stretch>
                <a:fillRect/>
              </a:stretch>
            </p:blipFill>
            <p:spPr>
              <a:xfrm>
                <a:off x="7525922" y="4107580"/>
                <a:ext cx="291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2" name="Freihand 181">
                <a:extLst>
                  <a:ext uri="{FF2B5EF4-FFF2-40B4-BE49-F238E27FC236}">
                    <a16:creationId xmlns:a16="http://schemas.microsoft.com/office/drawing/2014/main" id="{D2C5CF44-5331-493E-8EFC-982FCBB4E151}"/>
                  </a:ext>
                </a:extLst>
              </p14:cNvPr>
              <p14:cNvContentPartPr/>
              <p14:nvPr/>
            </p14:nvContentPartPr>
            <p14:xfrm>
              <a:off x="7521962" y="4077340"/>
              <a:ext cx="123840" cy="99000"/>
            </p14:xfrm>
          </p:contentPart>
        </mc:Choice>
        <mc:Fallback xmlns="">
          <p:pic>
            <p:nvPicPr>
              <p:cNvPr id="182" name="Freihand 181">
                <a:extLst>
                  <a:ext uri="{FF2B5EF4-FFF2-40B4-BE49-F238E27FC236}">
                    <a16:creationId xmlns:a16="http://schemas.microsoft.com/office/drawing/2014/main" id="{D2C5CF44-5331-493E-8EFC-982FCBB4E151}"/>
                  </a:ext>
                </a:extLst>
              </p:cNvPr>
              <p:cNvPicPr/>
              <p:nvPr/>
            </p:nvPicPr>
            <p:blipFill>
              <a:blip r:embed="rId300"/>
              <a:stretch>
                <a:fillRect/>
              </a:stretch>
            </p:blipFill>
            <p:spPr>
              <a:xfrm>
                <a:off x="7517642" y="4073020"/>
                <a:ext cx="1324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3" name="Freihand 182">
                <a:extLst>
                  <a:ext uri="{FF2B5EF4-FFF2-40B4-BE49-F238E27FC236}">
                    <a16:creationId xmlns:a16="http://schemas.microsoft.com/office/drawing/2014/main" id="{FDEC5DEB-822B-4B05-90D6-ADE4DBF01A25}"/>
                  </a:ext>
                </a:extLst>
              </p14:cNvPr>
              <p14:cNvContentPartPr/>
              <p14:nvPr/>
            </p14:nvContentPartPr>
            <p14:xfrm>
              <a:off x="7677482" y="4082020"/>
              <a:ext cx="109800" cy="57240"/>
            </p14:xfrm>
          </p:contentPart>
        </mc:Choice>
        <mc:Fallback xmlns="">
          <p:pic>
            <p:nvPicPr>
              <p:cNvPr id="183" name="Freihand 182">
                <a:extLst>
                  <a:ext uri="{FF2B5EF4-FFF2-40B4-BE49-F238E27FC236}">
                    <a16:creationId xmlns:a16="http://schemas.microsoft.com/office/drawing/2014/main" id="{FDEC5DEB-822B-4B05-90D6-ADE4DBF01A25}"/>
                  </a:ext>
                </a:extLst>
              </p:cNvPr>
              <p:cNvPicPr/>
              <p:nvPr/>
            </p:nvPicPr>
            <p:blipFill>
              <a:blip r:embed="rId302"/>
              <a:stretch>
                <a:fillRect/>
              </a:stretch>
            </p:blipFill>
            <p:spPr>
              <a:xfrm>
                <a:off x="7673162" y="4077700"/>
                <a:ext cx="1184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4" name="Freihand 183">
                <a:extLst>
                  <a:ext uri="{FF2B5EF4-FFF2-40B4-BE49-F238E27FC236}">
                    <a16:creationId xmlns:a16="http://schemas.microsoft.com/office/drawing/2014/main" id="{0D09B458-5C78-41FE-950D-29E86BCBF4D3}"/>
                  </a:ext>
                </a:extLst>
              </p14:cNvPr>
              <p14:cNvContentPartPr/>
              <p14:nvPr/>
            </p14:nvContentPartPr>
            <p14:xfrm>
              <a:off x="7788722" y="3982300"/>
              <a:ext cx="114120" cy="122040"/>
            </p14:xfrm>
          </p:contentPart>
        </mc:Choice>
        <mc:Fallback xmlns="">
          <p:pic>
            <p:nvPicPr>
              <p:cNvPr id="184" name="Freihand 183">
                <a:extLst>
                  <a:ext uri="{FF2B5EF4-FFF2-40B4-BE49-F238E27FC236}">
                    <a16:creationId xmlns:a16="http://schemas.microsoft.com/office/drawing/2014/main" id="{0D09B458-5C78-41FE-950D-29E86BCBF4D3}"/>
                  </a:ext>
                </a:extLst>
              </p:cNvPr>
              <p:cNvPicPr/>
              <p:nvPr/>
            </p:nvPicPr>
            <p:blipFill>
              <a:blip r:embed="rId304"/>
              <a:stretch>
                <a:fillRect/>
              </a:stretch>
            </p:blipFill>
            <p:spPr>
              <a:xfrm>
                <a:off x="7784402" y="3977980"/>
                <a:ext cx="1227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5" name="Freihand 184">
                <a:extLst>
                  <a:ext uri="{FF2B5EF4-FFF2-40B4-BE49-F238E27FC236}">
                    <a16:creationId xmlns:a16="http://schemas.microsoft.com/office/drawing/2014/main" id="{9E9A21ED-D4DD-45A5-BE01-7C11E3103F5F}"/>
                  </a:ext>
                </a:extLst>
              </p14:cNvPr>
              <p14:cNvContentPartPr/>
              <p14:nvPr/>
            </p14:nvContentPartPr>
            <p14:xfrm>
              <a:off x="7739042" y="4013980"/>
              <a:ext cx="103320" cy="25920"/>
            </p14:xfrm>
          </p:contentPart>
        </mc:Choice>
        <mc:Fallback xmlns="">
          <p:pic>
            <p:nvPicPr>
              <p:cNvPr id="185" name="Freihand 184">
                <a:extLst>
                  <a:ext uri="{FF2B5EF4-FFF2-40B4-BE49-F238E27FC236}">
                    <a16:creationId xmlns:a16="http://schemas.microsoft.com/office/drawing/2014/main" id="{9E9A21ED-D4DD-45A5-BE01-7C11E3103F5F}"/>
                  </a:ext>
                </a:extLst>
              </p:cNvPr>
              <p:cNvPicPr/>
              <p:nvPr/>
            </p:nvPicPr>
            <p:blipFill>
              <a:blip r:embed="rId306"/>
              <a:stretch>
                <a:fillRect/>
              </a:stretch>
            </p:blipFill>
            <p:spPr>
              <a:xfrm>
                <a:off x="7734722" y="4009660"/>
                <a:ext cx="1119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86" name="Freihand 185">
                <a:extLst>
                  <a:ext uri="{FF2B5EF4-FFF2-40B4-BE49-F238E27FC236}">
                    <a16:creationId xmlns:a16="http://schemas.microsoft.com/office/drawing/2014/main" id="{779EDD3D-9A30-416F-87FC-89E87E81DDE7}"/>
                  </a:ext>
                </a:extLst>
              </p14:cNvPr>
              <p14:cNvContentPartPr/>
              <p14:nvPr/>
            </p14:nvContentPartPr>
            <p14:xfrm>
              <a:off x="7911122" y="3989140"/>
              <a:ext cx="181080" cy="78120"/>
            </p14:xfrm>
          </p:contentPart>
        </mc:Choice>
        <mc:Fallback xmlns="">
          <p:pic>
            <p:nvPicPr>
              <p:cNvPr id="186" name="Freihand 185">
                <a:extLst>
                  <a:ext uri="{FF2B5EF4-FFF2-40B4-BE49-F238E27FC236}">
                    <a16:creationId xmlns:a16="http://schemas.microsoft.com/office/drawing/2014/main" id="{779EDD3D-9A30-416F-87FC-89E87E81DDE7}"/>
                  </a:ext>
                </a:extLst>
              </p:cNvPr>
              <p:cNvPicPr/>
              <p:nvPr/>
            </p:nvPicPr>
            <p:blipFill>
              <a:blip r:embed="rId308"/>
              <a:stretch>
                <a:fillRect/>
              </a:stretch>
            </p:blipFill>
            <p:spPr>
              <a:xfrm>
                <a:off x="7906802" y="3984820"/>
                <a:ext cx="189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87" name="Freihand 186">
                <a:extLst>
                  <a:ext uri="{FF2B5EF4-FFF2-40B4-BE49-F238E27FC236}">
                    <a16:creationId xmlns:a16="http://schemas.microsoft.com/office/drawing/2014/main" id="{8D21D4B6-A09D-4E09-8956-663E18D12AF5}"/>
                  </a:ext>
                </a:extLst>
              </p14:cNvPr>
              <p14:cNvContentPartPr/>
              <p14:nvPr/>
            </p14:nvContentPartPr>
            <p14:xfrm>
              <a:off x="8150162" y="3890500"/>
              <a:ext cx="293760" cy="127440"/>
            </p14:xfrm>
          </p:contentPart>
        </mc:Choice>
        <mc:Fallback xmlns="">
          <p:pic>
            <p:nvPicPr>
              <p:cNvPr id="187" name="Freihand 186">
                <a:extLst>
                  <a:ext uri="{FF2B5EF4-FFF2-40B4-BE49-F238E27FC236}">
                    <a16:creationId xmlns:a16="http://schemas.microsoft.com/office/drawing/2014/main" id="{8D21D4B6-A09D-4E09-8956-663E18D12AF5}"/>
                  </a:ext>
                </a:extLst>
              </p:cNvPr>
              <p:cNvPicPr/>
              <p:nvPr/>
            </p:nvPicPr>
            <p:blipFill>
              <a:blip r:embed="rId310"/>
              <a:stretch>
                <a:fillRect/>
              </a:stretch>
            </p:blipFill>
            <p:spPr>
              <a:xfrm>
                <a:off x="8145842" y="3886180"/>
                <a:ext cx="3024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88" name="Freihand 187">
                <a:extLst>
                  <a:ext uri="{FF2B5EF4-FFF2-40B4-BE49-F238E27FC236}">
                    <a16:creationId xmlns:a16="http://schemas.microsoft.com/office/drawing/2014/main" id="{D33B6180-24FB-47C0-BEE0-6C2E1D37C399}"/>
                  </a:ext>
                </a:extLst>
              </p14:cNvPr>
              <p14:cNvContentPartPr/>
              <p14:nvPr/>
            </p14:nvContentPartPr>
            <p14:xfrm>
              <a:off x="8430242" y="3800860"/>
              <a:ext cx="211680" cy="173160"/>
            </p14:xfrm>
          </p:contentPart>
        </mc:Choice>
        <mc:Fallback xmlns="">
          <p:pic>
            <p:nvPicPr>
              <p:cNvPr id="188" name="Freihand 187">
                <a:extLst>
                  <a:ext uri="{FF2B5EF4-FFF2-40B4-BE49-F238E27FC236}">
                    <a16:creationId xmlns:a16="http://schemas.microsoft.com/office/drawing/2014/main" id="{D33B6180-24FB-47C0-BEE0-6C2E1D37C399}"/>
                  </a:ext>
                </a:extLst>
              </p:cNvPr>
              <p:cNvPicPr/>
              <p:nvPr/>
            </p:nvPicPr>
            <p:blipFill>
              <a:blip r:embed="rId312"/>
              <a:stretch>
                <a:fillRect/>
              </a:stretch>
            </p:blipFill>
            <p:spPr>
              <a:xfrm>
                <a:off x="8425922" y="3796540"/>
                <a:ext cx="2203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89" name="Freihand 188">
                <a:extLst>
                  <a:ext uri="{FF2B5EF4-FFF2-40B4-BE49-F238E27FC236}">
                    <a16:creationId xmlns:a16="http://schemas.microsoft.com/office/drawing/2014/main" id="{AACABA52-5567-4DF0-8C9B-735FC8E34520}"/>
                  </a:ext>
                </a:extLst>
              </p14:cNvPr>
              <p14:cNvContentPartPr/>
              <p14:nvPr/>
            </p14:nvContentPartPr>
            <p14:xfrm>
              <a:off x="8769722" y="3745060"/>
              <a:ext cx="289440" cy="141480"/>
            </p14:xfrm>
          </p:contentPart>
        </mc:Choice>
        <mc:Fallback xmlns="">
          <p:pic>
            <p:nvPicPr>
              <p:cNvPr id="189" name="Freihand 188">
                <a:extLst>
                  <a:ext uri="{FF2B5EF4-FFF2-40B4-BE49-F238E27FC236}">
                    <a16:creationId xmlns:a16="http://schemas.microsoft.com/office/drawing/2014/main" id="{AACABA52-5567-4DF0-8C9B-735FC8E34520}"/>
                  </a:ext>
                </a:extLst>
              </p:cNvPr>
              <p:cNvPicPr/>
              <p:nvPr/>
            </p:nvPicPr>
            <p:blipFill>
              <a:blip r:embed="rId314"/>
              <a:stretch>
                <a:fillRect/>
              </a:stretch>
            </p:blipFill>
            <p:spPr>
              <a:xfrm>
                <a:off x="8765402" y="3740740"/>
                <a:ext cx="2980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0" name="Freihand 189">
                <a:extLst>
                  <a:ext uri="{FF2B5EF4-FFF2-40B4-BE49-F238E27FC236}">
                    <a16:creationId xmlns:a16="http://schemas.microsoft.com/office/drawing/2014/main" id="{0A146761-5F7A-4F06-9F03-8211E6E1CF88}"/>
                  </a:ext>
                </a:extLst>
              </p14:cNvPr>
              <p14:cNvContentPartPr/>
              <p14:nvPr/>
            </p14:nvContentPartPr>
            <p14:xfrm>
              <a:off x="7415042" y="4369660"/>
              <a:ext cx="64080" cy="133200"/>
            </p14:xfrm>
          </p:contentPart>
        </mc:Choice>
        <mc:Fallback xmlns="">
          <p:pic>
            <p:nvPicPr>
              <p:cNvPr id="190" name="Freihand 189">
                <a:extLst>
                  <a:ext uri="{FF2B5EF4-FFF2-40B4-BE49-F238E27FC236}">
                    <a16:creationId xmlns:a16="http://schemas.microsoft.com/office/drawing/2014/main" id="{0A146761-5F7A-4F06-9F03-8211E6E1CF88}"/>
                  </a:ext>
                </a:extLst>
              </p:cNvPr>
              <p:cNvPicPr/>
              <p:nvPr/>
            </p:nvPicPr>
            <p:blipFill>
              <a:blip r:embed="rId316"/>
              <a:stretch>
                <a:fillRect/>
              </a:stretch>
            </p:blipFill>
            <p:spPr>
              <a:xfrm>
                <a:off x="7410722" y="4365340"/>
                <a:ext cx="727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1" name="Freihand 190">
                <a:extLst>
                  <a:ext uri="{FF2B5EF4-FFF2-40B4-BE49-F238E27FC236}">
                    <a16:creationId xmlns:a16="http://schemas.microsoft.com/office/drawing/2014/main" id="{F7025AAD-EF0C-4153-A11A-BB233EC5632A}"/>
                  </a:ext>
                </a:extLst>
              </p14:cNvPr>
              <p14:cNvContentPartPr/>
              <p14:nvPr/>
            </p14:nvContentPartPr>
            <p14:xfrm>
              <a:off x="7393802" y="4433740"/>
              <a:ext cx="170280" cy="68760"/>
            </p14:xfrm>
          </p:contentPart>
        </mc:Choice>
        <mc:Fallback xmlns="">
          <p:pic>
            <p:nvPicPr>
              <p:cNvPr id="191" name="Freihand 190">
                <a:extLst>
                  <a:ext uri="{FF2B5EF4-FFF2-40B4-BE49-F238E27FC236}">
                    <a16:creationId xmlns:a16="http://schemas.microsoft.com/office/drawing/2014/main" id="{F7025AAD-EF0C-4153-A11A-BB233EC5632A}"/>
                  </a:ext>
                </a:extLst>
              </p:cNvPr>
              <p:cNvPicPr/>
              <p:nvPr/>
            </p:nvPicPr>
            <p:blipFill>
              <a:blip r:embed="rId318"/>
              <a:stretch>
                <a:fillRect/>
              </a:stretch>
            </p:blipFill>
            <p:spPr>
              <a:xfrm>
                <a:off x="7389482" y="4429420"/>
                <a:ext cx="1789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2" name="Freihand 191">
                <a:extLst>
                  <a:ext uri="{FF2B5EF4-FFF2-40B4-BE49-F238E27FC236}">
                    <a16:creationId xmlns:a16="http://schemas.microsoft.com/office/drawing/2014/main" id="{445D28C1-450B-4DB4-AA80-55C120784C38}"/>
                  </a:ext>
                </a:extLst>
              </p14:cNvPr>
              <p14:cNvContentPartPr/>
              <p14:nvPr/>
            </p14:nvContentPartPr>
            <p14:xfrm>
              <a:off x="7335122" y="4322140"/>
              <a:ext cx="154800" cy="31680"/>
            </p14:xfrm>
          </p:contentPart>
        </mc:Choice>
        <mc:Fallback xmlns="">
          <p:pic>
            <p:nvPicPr>
              <p:cNvPr id="192" name="Freihand 191">
                <a:extLst>
                  <a:ext uri="{FF2B5EF4-FFF2-40B4-BE49-F238E27FC236}">
                    <a16:creationId xmlns:a16="http://schemas.microsoft.com/office/drawing/2014/main" id="{445D28C1-450B-4DB4-AA80-55C120784C38}"/>
                  </a:ext>
                </a:extLst>
              </p:cNvPr>
              <p:cNvPicPr/>
              <p:nvPr/>
            </p:nvPicPr>
            <p:blipFill>
              <a:blip r:embed="rId320"/>
              <a:stretch>
                <a:fillRect/>
              </a:stretch>
            </p:blipFill>
            <p:spPr>
              <a:xfrm>
                <a:off x="7330802" y="4317820"/>
                <a:ext cx="1634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3" name="Freihand 192">
                <a:extLst>
                  <a:ext uri="{FF2B5EF4-FFF2-40B4-BE49-F238E27FC236}">
                    <a16:creationId xmlns:a16="http://schemas.microsoft.com/office/drawing/2014/main" id="{B6849185-2BF8-44C5-B9AD-92178CAA2730}"/>
                  </a:ext>
                </a:extLst>
              </p14:cNvPr>
              <p14:cNvContentPartPr/>
              <p14:nvPr/>
            </p14:nvContentPartPr>
            <p14:xfrm>
              <a:off x="7524842" y="4348420"/>
              <a:ext cx="130680" cy="79920"/>
            </p14:xfrm>
          </p:contentPart>
        </mc:Choice>
        <mc:Fallback xmlns="">
          <p:pic>
            <p:nvPicPr>
              <p:cNvPr id="193" name="Freihand 192">
                <a:extLst>
                  <a:ext uri="{FF2B5EF4-FFF2-40B4-BE49-F238E27FC236}">
                    <a16:creationId xmlns:a16="http://schemas.microsoft.com/office/drawing/2014/main" id="{B6849185-2BF8-44C5-B9AD-92178CAA2730}"/>
                  </a:ext>
                </a:extLst>
              </p:cNvPr>
              <p:cNvPicPr/>
              <p:nvPr/>
            </p:nvPicPr>
            <p:blipFill>
              <a:blip r:embed="rId322"/>
              <a:stretch>
                <a:fillRect/>
              </a:stretch>
            </p:blipFill>
            <p:spPr>
              <a:xfrm>
                <a:off x="7520522" y="4344100"/>
                <a:ext cx="1393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4" name="Freihand 193">
                <a:extLst>
                  <a:ext uri="{FF2B5EF4-FFF2-40B4-BE49-F238E27FC236}">
                    <a16:creationId xmlns:a16="http://schemas.microsoft.com/office/drawing/2014/main" id="{D978C0D8-13EA-45F5-9C5C-D196569F8D30}"/>
                  </a:ext>
                </a:extLst>
              </p14:cNvPr>
              <p14:cNvContentPartPr/>
              <p14:nvPr/>
            </p14:nvContentPartPr>
            <p14:xfrm>
              <a:off x="7662002" y="4279660"/>
              <a:ext cx="166320" cy="126720"/>
            </p14:xfrm>
          </p:contentPart>
        </mc:Choice>
        <mc:Fallback xmlns="">
          <p:pic>
            <p:nvPicPr>
              <p:cNvPr id="194" name="Freihand 193">
                <a:extLst>
                  <a:ext uri="{FF2B5EF4-FFF2-40B4-BE49-F238E27FC236}">
                    <a16:creationId xmlns:a16="http://schemas.microsoft.com/office/drawing/2014/main" id="{D978C0D8-13EA-45F5-9C5C-D196569F8D30}"/>
                  </a:ext>
                </a:extLst>
              </p:cNvPr>
              <p:cNvPicPr/>
              <p:nvPr/>
            </p:nvPicPr>
            <p:blipFill>
              <a:blip r:embed="rId324"/>
              <a:stretch>
                <a:fillRect/>
              </a:stretch>
            </p:blipFill>
            <p:spPr>
              <a:xfrm>
                <a:off x="7657682" y="4275340"/>
                <a:ext cx="1749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5" name="Freihand 194">
                <a:extLst>
                  <a:ext uri="{FF2B5EF4-FFF2-40B4-BE49-F238E27FC236}">
                    <a16:creationId xmlns:a16="http://schemas.microsoft.com/office/drawing/2014/main" id="{1CC8B887-89EF-40F3-8825-C1472821A570}"/>
                  </a:ext>
                </a:extLst>
              </p14:cNvPr>
              <p14:cNvContentPartPr/>
              <p14:nvPr/>
            </p14:nvContentPartPr>
            <p14:xfrm>
              <a:off x="7796282" y="4263460"/>
              <a:ext cx="14400" cy="25920"/>
            </p14:xfrm>
          </p:contentPart>
        </mc:Choice>
        <mc:Fallback xmlns="">
          <p:pic>
            <p:nvPicPr>
              <p:cNvPr id="195" name="Freihand 194">
                <a:extLst>
                  <a:ext uri="{FF2B5EF4-FFF2-40B4-BE49-F238E27FC236}">
                    <a16:creationId xmlns:a16="http://schemas.microsoft.com/office/drawing/2014/main" id="{1CC8B887-89EF-40F3-8825-C1472821A570}"/>
                  </a:ext>
                </a:extLst>
              </p:cNvPr>
              <p:cNvPicPr/>
              <p:nvPr/>
            </p:nvPicPr>
            <p:blipFill>
              <a:blip r:embed="rId326"/>
              <a:stretch>
                <a:fillRect/>
              </a:stretch>
            </p:blipFill>
            <p:spPr>
              <a:xfrm>
                <a:off x="7791962" y="4259140"/>
                <a:ext cx="230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6" name="Freihand 195">
                <a:extLst>
                  <a:ext uri="{FF2B5EF4-FFF2-40B4-BE49-F238E27FC236}">
                    <a16:creationId xmlns:a16="http://schemas.microsoft.com/office/drawing/2014/main" id="{64B6AECC-6042-4C70-AF95-028FB84E4F54}"/>
                  </a:ext>
                </a:extLst>
              </p14:cNvPr>
              <p14:cNvContentPartPr/>
              <p14:nvPr/>
            </p14:nvContentPartPr>
            <p14:xfrm>
              <a:off x="7850642" y="4256260"/>
              <a:ext cx="171000" cy="101520"/>
            </p14:xfrm>
          </p:contentPart>
        </mc:Choice>
        <mc:Fallback xmlns="">
          <p:pic>
            <p:nvPicPr>
              <p:cNvPr id="196" name="Freihand 195">
                <a:extLst>
                  <a:ext uri="{FF2B5EF4-FFF2-40B4-BE49-F238E27FC236}">
                    <a16:creationId xmlns:a16="http://schemas.microsoft.com/office/drawing/2014/main" id="{64B6AECC-6042-4C70-AF95-028FB84E4F54}"/>
                  </a:ext>
                </a:extLst>
              </p:cNvPr>
              <p:cNvPicPr/>
              <p:nvPr/>
            </p:nvPicPr>
            <p:blipFill>
              <a:blip r:embed="rId328"/>
              <a:stretch>
                <a:fillRect/>
              </a:stretch>
            </p:blipFill>
            <p:spPr>
              <a:xfrm>
                <a:off x="7846322" y="4251940"/>
                <a:ext cx="1796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97" name="Freihand 196">
                <a:extLst>
                  <a:ext uri="{FF2B5EF4-FFF2-40B4-BE49-F238E27FC236}">
                    <a16:creationId xmlns:a16="http://schemas.microsoft.com/office/drawing/2014/main" id="{882761E5-8718-4883-9796-0F1E3E6FD695}"/>
                  </a:ext>
                </a:extLst>
              </p14:cNvPr>
              <p14:cNvContentPartPr/>
              <p14:nvPr/>
            </p14:nvContentPartPr>
            <p14:xfrm>
              <a:off x="7993202" y="4202620"/>
              <a:ext cx="24480" cy="28800"/>
            </p14:xfrm>
          </p:contentPart>
        </mc:Choice>
        <mc:Fallback xmlns="">
          <p:pic>
            <p:nvPicPr>
              <p:cNvPr id="197" name="Freihand 196">
                <a:extLst>
                  <a:ext uri="{FF2B5EF4-FFF2-40B4-BE49-F238E27FC236}">
                    <a16:creationId xmlns:a16="http://schemas.microsoft.com/office/drawing/2014/main" id="{882761E5-8718-4883-9796-0F1E3E6FD695}"/>
                  </a:ext>
                </a:extLst>
              </p:cNvPr>
              <p:cNvPicPr/>
              <p:nvPr/>
            </p:nvPicPr>
            <p:blipFill>
              <a:blip r:embed="rId330"/>
              <a:stretch>
                <a:fillRect/>
              </a:stretch>
            </p:blipFill>
            <p:spPr>
              <a:xfrm>
                <a:off x="7988882" y="4198300"/>
                <a:ext cx="33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98" name="Freihand 197">
                <a:extLst>
                  <a:ext uri="{FF2B5EF4-FFF2-40B4-BE49-F238E27FC236}">
                    <a16:creationId xmlns:a16="http://schemas.microsoft.com/office/drawing/2014/main" id="{5F424187-1AF2-4977-95AA-48D2DD99DBF6}"/>
                  </a:ext>
                </a:extLst>
              </p14:cNvPr>
              <p14:cNvContentPartPr/>
              <p14:nvPr/>
            </p14:nvContentPartPr>
            <p14:xfrm>
              <a:off x="8025242" y="4158700"/>
              <a:ext cx="197640" cy="152280"/>
            </p14:xfrm>
          </p:contentPart>
        </mc:Choice>
        <mc:Fallback xmlns="">
          <p:pic>
            <p:nvPicPr>
              <p:cNvPr id="198" name="Freihand 197">
                <a:extLst>
                  <a:ext uri="{FF2B5EF4-FFF2-40B4-BE49-F238E27FC236}">
                    <a16:creationId xmlns:a16="http://schemas.microsoft.com/office/drawing/2014/main" id="{5F424187-1AF2-4977-95AA-48D2DD99DBF6}"/>
                  </a:ext>
                </a:extLst>
              </p:cNvPr>
              <p:cNvPicPr/>
              <p:nvPr/>
            </p:nvPicPr>
            <p:blipFill>
              <a:blip r:embed="rId332"/>
              <a:stretch>
                <a:fillRect/>
              </a:stretch>
            </p:blipFill>
            <p:spPr>
              <a:xfrm>
                <a:off x="8020922" y="4154380"/>
                <a:ext cx="2062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99" name="Freihand 198">
                <a:extLst>
                  <a:ext uri="{FF2B5EF4-FFF2-40B4-BE49-F238E27FC236}">
                    <a16:creationId xmlns:a16="http://schemas.microsoft.com/office/drawing/2014/main" id="{B073EDE8-242F-4D27-AD6B-B02EC93A580B}"/>
                  </a:ext>
                </a:extLst>
              </p14:cNvPr>
              <p14:cNvContentPartPr/>
              <p14:nvPr/>
            </p14:nvContentPartPr>
            <p14:xfrm>
              <a:off x="8244842" y="4137100"/>
              <a:ext cx="226800" cy="96840"/>
            </p14:xfrm>
          </p:contentPart>
        </mc:Choice>
        <mc:Fallback xmlns="">
          <p:pic>
            <p:nvPicPr>
              <p:cNvPr id="199" name="Freihand 198">
                <a:extLst>
                  <a:ext uri="{FF2B5EF4-FFF2-40B4-BE49-F238E27FC236}">
                    <a16:creationId xmlns:a16="http://schemas.microsoft.com/office/drawing/2014/main" id="{B073EDE8-242F-4D27-AD6B-B02EC93A580B}"/>
                  </a:ext>
                </a:extLst>
              </p:cNvPr>
              <p:cNvPicPr/>
              <p:nvPr/>
            </p:nvPicPr>
            <p:blipFill>
              <a:blip r:embed="rId334"/>
              <a:stretch>
                <a:fillRect/>
              </a:stretch>
            </p:blipFill>
            <p:spPr>
              <a:xfrm>
                <a:off x="8240522" y="4132780"/>
                <a:ext cx="235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1" name="Freihand 200">
                <a:extLst>
                  <a:ext uri="{FF2B5EF4-FFF2-40B4-BE49-F238E27FC236}">
                    <a16:creationId xmlns:a16="http://schemas.microsoft.com/office/drawing/2014/main" id="{C18C45E8-8907-4997-91DD-E89E2E70A012}"/>
                  </a:ext>
                </a:extLst>
              </p14:cNvPr>
              <p14:cNvContentPartPr/>
              <p14:nvPr/>
            </p14:nvContentPartPr>
            <p14:xfrm>
              <a:off x="8542562" y="4168420"/>
              <a:ext cx="7920" cy="44640"/>
            </p14:xfrm>
          </p:contentPart>
        </mc:Choice>
        <mc:Fallback xmlns="">
          <p:pic>
            <p:nvPicPr>
              <p:cNvPr id="201" name="Freihand 200">
                <a:extLst>
                  <a:ext uri="{FF2B5EF4-FFF2-40B4-BE49-F238E27FC236}">
                    <a16:creationId xmlns:a16="http://schemas.microsoft.com/office/drawing/2014/main" id="{C18C45E8-8907-4997-91DD-E89E2E70A012}"/>
                  </a:ext>
                </a:extLst>
              </p:cNvPr>
              <p:cNvPicPr/>
              <p:nvPr/>
            </p:nvPicPr>
            <p:blipFill>
              <a:blip r:embed="rId336"/>
              <a:stretch>
                <a:fillRect/>
              </a:stretch>
            </p:blipFill>
            <p:spPr>
              <a:xfrm>
                <a:off x="8538242" y="4164100"/>
                <a:ext cx="165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2" name="Freihand 201">
                <a:extLst>
                  <a:ext uri="{FF2B5EF4-FFF2-40B4-BE49-F238E27FC236}">
                    <a16:creationId xmlns:a16="http://schemas.microsoft.com/office/drawing/2014/main" id="{DA58ECE8-775C-4A19-8129-C8AB86A858CC}"/>
                  </a:ext>
                </a:extLst>
              </p14:cNvPr>
              <p14:cNvContentPartPr/>
              <p14:nvPr/>
            </p14:nvContentPartPr>
            <p14:xfrm>
              <a:off x="8584682" y="4070500"/>
              <a:ext cx="128880" cy="66600"/>
            </p14:xfrm>
          </p:contentPart>
        </mc:Choice>
        <mc:Fallback xmlns="">
          <p:pic>
            <p:nvPicPr>
              <p:cNvPr id="202" name="Freihand 201">
                <a:extLst>
                  <a:ext uri="{FF2B5EF4-FFF2-40B4-BE49-F238E27FC236}">
                    <a16:creationId xmlns:a16="http://schemas.microsoft.com/office/drawing/2014/main" id="{DA58ECE8-775C-4A19-8129-C8AB86A858CC}"/>
                  </a:ext>
                </a:extLst>
              </p:cNvPr>
              <p:cNvPicPr/>
              <p:nvPr/>
            </p:nvPicPr>
            <p:blipFill>
              <a:blip r:embed="rId338"/>
              <a:stretch>
                <a:fillRect/>
              </a:stretch>
            </p:blipFill>
            <p:spPr>
              <a:xfrm>
                <a:off x="8580362" y="4066180"/>
                <a:ext cx="1375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3" name="Freihand 202">
                <a:extLst>
                  <a:ext uri="{FF2B5EF4-FFF2-40B4-BE49-F238E27FC236}">
                    <a16:creationId xmlns:a16="http://schemas.microsoft.com/office/drawing/2014/main" id="{47FF868E-0667-4934-886F-BE42F0F141B4}"/>
                  </a:ext>
                </a:extLst>
              </p14:cNvPr>
              <p14:cNvContentPartPr/>
              <p14:nvPr/>
            </p14:nvContentPartPr>
            <p14:xfrm>
              <a:off x="8742362" y="3953860"/>
              <a:ext cx="165600" cy="165240"/>
            </p14:xfrm>
          </p:contentPart>
        </mc:Choice>
        <mc:Fallback xmlns="">
          <p:pic>
            <p:nvPicPr>
              <p:cNvPr id="203" name="Freihand 202">
                <a:extLst>
                  <a:ext uri="{FF2B5EF4-FFF2-40B4-BE49-F238E27FC236}">
                    <a16:creationId xmlns:a16="http://schemas.microsoft.com/office/drawing/2014/main" id="{47FF868E-0667-4934-886F-BE42F0F141B4}"/>
                  </a:ext>
                </a:extLst>
              </p:cNvPr>
              <p:cNvPicPr/>
              <p:nvPr/>
            </p:nvPicPr>
            <p:blipFill>
              <a:blip r:embed="rId340"/>
              <a:stretch>
                <a:fillRect/>
              </a:stretch>
            </p:blipFill>
            <p:spPr>
              <a:xfrm>
                <a:off x="8738042" y="3949540"/>
                <a:ext cx="1742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4" name="Freihand 203">
                <a:extLst>
                  <a:ext uri="{FF2B5EF4-FFF2-40B4-BE49-F238E27FC236}">
                    <a16:creationId xmlns:a16="http://schemas.microsoft.com/office/drawing/2014/main" id="{CA8F7419-8D69-42A5-896C-9F0ED0CF314E}"/>
                  </a:ext>
                </a:extLst>
              </p14:cNvPr>
              <p14:cNvContentPartPr/>
              <p14:nvPr/>
            </p14:nvContentPartPr>
            <p14:xfrm>
              <a:off x="8902922" y="3966100"/>
              <a:ext cx="3600" cy="27000"/>
            </p14:xfrm>
          </p:contentPart>
        </mc:Choice>
        <mc:Fallback xmlns="">
          <p:pic>
            <p:nvPicPr>
              <p:cNvPr id="204" name="Freihand 203">
                <a:extLst>
                  <a:ext uri="{FF2B5EF4-FFF2-40B4-BE49-F238E27FC236}">
                    <a16:creationId xmlns:a16="http://schemas.microsoft.com/office/drawing/2014/main" id="{CA8F7419-8D69-42A5-896C-9F0ED0CF314E}"/>
                  </a:ext>
                </a:extLst>
              </p:cNvPr>
              <p:cNvPicPr/>
              <p:nvPr/>
            </p:nvPicPr>
            <p:blipFill>
              <a:blip r:embed="rId342"/>
              <a:stretch>
                <a:fillRect/>
              </a:stretch>
            </p:blipFill>
            <p:spPr>
              <a:xfrm>
                <a:off x="8898602" y="3961780"/>
                <a:ext cx="122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5" name="Freihand 204">
                <a:extLst>
                  <a:ext uri="{FF2B5EF4-FFF2-40B4-BE49-F238E27FC236}">
                    <a16:creationId xmlns:a16="http://schemas.microsoft.com/office/drawing/2014/main" id="{96FA850F-F913-4DF4-9932-4C22EDC46122}"/>
                  </a:ext>
                </a:extLst>
              </p14:cNvPr>
              <p14:cNvContentPartPr/>
              <p14:nvPr/>
            </p14:nvContentPartPr>
            <p14:xfrm>
              <a:off x="8873762" y="3899860"/>
              <a:ext cx="169920" cy="184680"/>
            </p14:xfrm>
          </p:contentPart>
        </mc:Choice>
        <mc:Fallback xmlns="">
          <p:pic>
            <p:nvPicPr>
              <p:cNvPr id="205" name="Freihand 204">
                <a:extLst>
                  <a:ext uri="{FF2B5EF4-FFF2-40B4-BE49-F238E27FC236}">
                    <a16:creationId xmlns:a16="http://schemas.microsoft.com/office/drawing/2014/main" id="{96FA850F-F913-4DF4-9932-4C22EDC46122}"/>
                  </a:ext>
                </a:extLst>
              </p:cNvPr>
              <p:cNvPicPr/>
              <p:nvPr/>
            </p:nvPicPr>
            <p:blipFill>
              <a:blip r:embed="rId344"/>
              <a:stretch>
                <a:fillRect/>
              </a:stretch>
            </p:blipFill>
            <p:spPr>
              <a:xfrm>
                <a:off x="8869442" y="3895540"/>
                <a:ext cx="1785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7" name="Freihand 206">
                <a:extLst>
                  <a:ext uri="{FF2B5EF4-FFF2-40B4-BE49-F238E27FC236}">
                    <a16:creationId xmlns:a16="http://schemas.microsoft.com/office/drawing/2014/main" id="{8D9D6164-00A0-437C-AC36-CD6D1CA82F5E}"/>
                  </a:ext>
                </a:extLst>
              </p14:cNvPr>
              <p14:cNvContentPartPr/>
              <p14:nvPr/>
            </p14:nvContentPartPr>
            <p14:xfrm>
              <a:off x="9152762" y="3971140"/>
              <a:ext cx="77760" cy="79560"/>
            </p14:xfrm>
          </p:contentPart>
        </mc:Choice>
        <mc:Fallback xmlns="">
          <p:pic>
            <p:nvPicPr>
              <p:cNvPr id="207" name="Freihand 206">
                <a:extLst>
                  <a:ext uri="{FF2B5EF4-FFF2-40B4-BE49-F238E27FC236}">
                    <a16:creationId xmlns:a16="http://schemas.microsoft.com/office/drawing/2014/main" id="{8D9D6164-00A0-437C-AC36-CD6D1CA82F5E}"/>
                  </a:ext>
                </a:extLst>
              </p:cNvPr>
              <p:cNvPicPr/>
              <p:nvPr/>
            </p:nvPicPr>
            <p:blipFill>
              <a:blip r:embed="rId346"/>
              <a:stretch>
                <a:fillRect/>
              </a:stretch>
            </p:blipFill>
            <p:spPr>
              <a:xfrm>
                <a:off x="9148442" y="3966820"/>
                <a:ext cx="864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08" name="Freihand 207">
                <a:extLst>
                  <a:ext uri="{FF2B5EF4-FFF2-40B4-BE49-F238E27FC236}">
                    <a16:creationId xmlns:a16="http://schemas.microsoft.com/office/drawing/2014/main" id="{7C7F16EE-6DDC-42CD-A70B-70C884EAFC34}"/>
                  </a:ext>
                </a:extLst>
              </p14:cNvPr>
              <p14:cNvContentPartPr/>
              <p14:nvPr/>
            </p14:nvContentPartPr>
            <p14:xfrm>
              <a:off x="9251762" y="3880780"/>
              <a:ext cx="71280" cy="131760"/>
            </p14:xfrm>
          </p:contentPart>
        </mc:Choice>
        <mc:Fallback xmlns="">
          <p:pic>
            <p:nvPicPr>
              <p:cNvPr id="208" name="Freihand 207">
                <a:extLst>
                  <a:ext uri="{FF2B5EF4-FFF2-40B4-BE49-F238E27FC236}">
                    <a16:creationId xmlns:a16="http://schemas.microsoft.com/office/drawing/2014/main" id="{7C7F16EE-6DDC-42CD-A70B-70C884EAFC34}"/>
                  </a:ext>
                </a:extLst>
              </p:cNvPr>
              <p:cNvPicPr/>
              <p:nvPr/>
            </p:nvPicPr>
            <p:blipFill>
              <a:blip r:embed="rId348"/>
              <a:stretch>
                <a:fillRect/>
              </a:stretch>
            </p:blipFill>
            <p:spPr>
              <a:xfrm>
                <a:off x="9247442" y="3876460"/>
                <a:ext cx="799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09" name="Freihand 208">
                <a:extLst>
                  <a:ext uri="{FF2B5EF4-FFF2-40B4-BE49-F238E27FC236}">
                    <a16:creationId xmlns:a16="http://schemas.microsoft.com/office/drawing/2014/main" id="{B8776E0B-CE73-4D91-ACF9-7938DD92DFAE}"/>
                  </a:ext>
                </a:extLst>
              </p14:cNvPr>
              <p14:cNvContentPartPr/>
              <p14:nvPr/>
            </p14:nvContentPartPr>
            <p14:xfrm>
              <a:off x="9357962" y="3896620"/>
              <a:ext cx="122040" cy="85320"/>
            </p14:xfrm>
          </p:contentPart>
        </mc:Choice>
        <mc:Fallback xmlns="">
          <p:pic>
            <p:nvPicPr>
              <p:cNvPr id="209" name="Freihand 208">
                <a:extLst>
                  <a:ext uri="{FF2B5EF4-FFF2-40B4-BE49-F238E27FC236}">
                    <a16:creationId xmlns:a16="http://schemas.microsoft.com/office/drawing/2014/main" id="{B8776E0B-CE73-4D91-ACF9-7938DD92DFAE}"/>
                  </a:ext>
                </a:extLst>
              </p:cNvPr>
              <p:cNvPicPr/>
              <p:nvPr/>
            </p:nvPicPr>
            <p:blipFill>
              <a:blip r:embed="rId350"/>
              <a:stretch>
                <a:fillRect/>
              </a:stretch>
            </p:blipFill>
            <p:spPr>
              <a:xfrm>
                <a:off x="9353642" y="3892300"/>
                <a:ext cx="1306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0" name="Freihand 209">
                <a:extLst>
                  <a:ext uri="{FF2B5EF4-FFF2-40B4-BE49-F238E27FC236}">
                    <a16:creationId xmlns:a16="http://schemas.microsoft.com/office/drawing/2014/main" id="{B2AAA673-11AE-4288-960D-53AA80B96382}"/>
                  </a:ext>
                </a:extLst>
              </p14:cNvPr>
              <p14:cNvContentPartPr/>
              <p14:nvPr/>
            </p14:nvContentPartPr>
            <p14:xfrm>
              <a:off x="9593762" y="3870340"/>
              <a:ext cx="242280" cy="96120"/>
            </p14:xfrm>
          </p:contentPart>
        </mc:Choice>
        <mc:Fallback xmlns="">
          <p:pic>
            <p:nvPicPr>
              <p:cNvPr id="210" name="Freihand 209">
                <a:extLst>
                  <a:ext uri="{FF2B5EF4-FFF2-40B4-BE49-F238E27FC236}">
                    <a16:creationId xmlns:a16="http://schemas.microsoft.com/office/drawing/2014/main" id="{B2AAA673-11AE-4288-960D-53AA80B96382}"/>
                  </a:ext>
                </a:extLst>
              </p:cNvPr>
              <p:cNvPicPr/>
              <p:nvPr/>
            </p:nvPicPr>
            <p:blipFill>
              <a:blip r:embed="rId352"/>
              <a:stretch>
                <a:fillRect/>
              </a:stretch>
            </p:blipFill>
            <p:spPr>
              <a:xfrm>
                <a:off x="9589442" y="3866020"/>
                <a:ext cx="2509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1" name="Freihand 210">
                <a:extLst>
                  <a:ext uri="{FF2B5EF4-FFF2-40B4-BE49-F238E27FC236}">
                    <a16:creationId xmlns:a16="http://schemas.microsoft.com/office/drawing/2014/main" id="{8C6CA3C3-400B-4A1B-8CC8-4E5F2273F626}"/>
                  </a:ext>
                </a:extLst>
              </p14:cNvPr>
              <p14:cNvContentPartPr/>
              <p14:nvPr/>
            </p14:nvContentPartPr>
            <p14:xfrm>
              <a:off x="9809762" y="3805540"/>
              <a:ext cx="360" cy="360"/>
            </p14:xfrm>
          </p:contentPart>
        </mc:Choice>
        <mc:Fallback xmlns="">
          <p:pic>
            <p:nvPicPr>
              <p:cNvPr id="211" name="Freihand 210">
                <a:extLst>
                  <a:ext uri="{FF2B5EF4-FFF2-40B4-BE49-F238E27FC236}">
                    <a16:creationId xmlns:a16="http://schemas.microsoft.com/office/drawing/2014/main" id="{8C6CA3C3-400B-4A1B-8CC8-4E5F2273F626}"/>
                  </a:ext>
                </a:extLst>
              </p:cNvPr>
              <p:cNvPicPr/>
              <p:nvPr/>
            </p:nvPicPr>
            <p:blipFill>
              <a:blip r:embed="rId26"/>
              <a:stretch>
                <a:fillRect/>
              </a:stretch>
            </p:blipFill>
            <p:spPr>
              <a:xfrm>
                <a:off x="9805442" y="38012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2" name="Freihand 211">
                <a:extLst>
                  <a:ext uri="{FF2B5EF4-FFF2-40B4-BE49-F238E27FC236}">
                    <a16:creationId xmlns:a16="http://schemas.microsoft.com/office/drawing/2014/main" id="{AEBD123A-9A05-491F-B044-6C91C9C17221}"/>
                  </a:ext>
                </a:extLst>
              </p14:cNvPr>
              <p14:cNvContentPartPr/>
              <p14:nvPr/>
            </p14:nvContentPartPr>
            <p14:xfrm>
              <a:off x="9987242" y="3794380"/>
              <a:ext cx="17280" cy="144360"/>
            </p14:xfrm>
          </p:contentPart>
        </mc:Choice>
        <mc:Fallback xmlns="">
          <p:pic>
            <p:nvPicPr>
              <p:cNvPr id="212" name="Freihand 211">
                <a:extLst>
                  <a:ext uri="{FF2B5EF4-FFF2-40B4-BE49-F238E27FC236}">
                    <a16:creationId xmlns:a16="http://schemas.microsoft.com/office/drawing/2014/main" id="{AEBD123A-9A05-491F-B044-6C91C9C17221}"/>
                  </a:ext>
                </a:extLst>
              </p:cNvPr>
              <p:cNvPicPr/>
              <p:nvPr/>
            </p:nvPicPr>
            <p:blipFill>
              <a:blip r:embed="rId355"/>
              <a:stretch>
                <a:fillRect/>
              </a:stretch>
            </p:blipFill>
            <p:spPr>
              <a:xfrm>
                <a:off x="9982922" y="3790060"/>
                <a:ext cx="259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3" name="Freihand 212">
                <a:extLst>
                  <a:ext uri="{FF2B5EF4-FFF2-40B4-BE49-F238E27FC236}">
                    <a16:creationId xmlns:a16="http://schemas.microsoft.com/office/drawing/2014/main" id="{EC728C03-69DD-42E4-9356-F7C2B03048C3}"/>
                  </a:ext>
                </a:extLst>
              </p14:cNvPr>
              <p14:cNvContentPartPr/>
              <p14:nvPr/>
            </p14:nvContentPartPr>
            <p14:xfrm>
              <a:off x="9931802" y="3760180"/>
              <a:ext cx="138960" cy="148320"/>
            </p14:xfrm>
          </p:contentPart>
        </mc:Choice>
        <mc:Fallback xmlns="">
          <p:pic>
            <p:nvPicPr>
              <p:cNvPr id="213" name="Freihand 212">
                <a:extLst>
                  <a:ext uri="{FF2B5EF4-FFF2-40B4-BE49-F238E27FC236}">
                    <a16:creationId xmlns:a16="http://schemas.microsoft.com/office/drawing/2014/main" id="{EC728C03-69DD-42E4-9356-F7C2B03048C3}"/>
                  </a:ext>
                </a:extLst>
              </p:cNvPr>
              <p:cNvPicPr/>
              <p:nvPr/>
            </p:nvPicPr>
            <p:blipFill>
              <a:blip r:embed="rId357"/>
              <a:stretch>
                <a:fillRect/>
              </a:stretch>
            </p:blipFill>
            <p:spPr>
              <a:xfrm>
                <a:off x="9927482" y="3755860"/>
                <a:ext cx="1476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4" name="Freihand 213">
                <a:extLst>
                  <a:ext uri="{FF2B5EF4-FFF2-40B4-BE49-F238E27FC236}">
                    <a16:creationId xmlns:a16="http://schemas.microsoft.com/office/drawing/2014/main" id="{B529B48A-7C0B-44B9-B7EC-5234321E69B7}"/>
                  </a:ext>
                </a:extLst>
              </p14:cNvPr>
              <p14:cNvContentPartPr/>
              <p14:nvPr/>
            </p14:nvContentPartPr>
            <p14:xfrm>
              <a:off x="10084082" y="3783220"/>
              <a:ext cx="97200" cy="100800"/>
            </p14:xfrm>
          </p:contentPart>
        </mc:Choice>
        <mc:Fallback xmlns="">
          <p:pic>
            <p:nvPicPr>
              <p:cNvPr id="214" name="Freihand 213">
                <a:extLst>
                  <a:ext uri="{FF2B5EF4-FFF2-40B4-BE49-F238E27FC236}">
                    <a16:creationId xmlns:a16="http://schemas.microsoft.com/office/drawing/2014/main" id="{B529B48A-7C0B-44B9-B7EC-5234321E69B7}"/>
                  </a:ext>
                </a:extLst>
              </p:cNvPr>
              <p:cNvPicPr/>
              <p:nvPr/>
            </p:nvPicPr>
            <p:blipFill>
              <a:blip r:embed="rId359"/>
              <a:stretch>
                <a:fillRect/>
              </a:stretch>
            </p:blipFill>
            <p:spPr>
              <a:xfrm>
                <a:off x="10079762" y="3778900"/>
                <a:ext cx="105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5" name="Freihand 214">
                <a:extLst>
                  <a:ext uri="{FF2B5EF4-FFF2-40B4-BE49-F238E27FC236}">
                    <a16:creationId xmlns:a16="http://schemas.microsoft.com/office/drawing/2014/main" id="{4A1EDFD8-D67D-4BAF-8325-26FDA44BA011}"/>
                  </a:ext>
                </a:extLst>
              </p14:cNvPr>
              <p14:cNvContentPartPr/>
              <p14:nvPr/>
            </p14:nvContentPartPr>
            <p14:xfrm>
              <a:off x="10188122" y="3767020"/>
              <a:ext cx="86040" cy="100080"/>
            </p14:xfrm>
          </p:contentPart>
        </mc:Choice>
        <mc:Fallback xmlns="">
          <p:pic>
            <p:nvPicPr>
              <p:cNvPr id="215" name="Freihand 214">
                <a:extLst>
                  <a:ext uri="{FF2B5EF4-FFF2-40B4-BE49-F238E27FC236}">
                    <a16:creationId xmlns:a16="http://schemas.microsoft.com/office/drawing/2014/main" id="{4A1EDFD8-D67D-4BAF-8325-26FDA44BA011}"/>
                  </a:ext>
                </a:extLst>
              </p:cNvPr>
              <p:cNvPicPr/>
              <p:nvPr/>
            </p:nvPicPr>
            <p:blipFill>
              <a:blip r:embed="rId361"/>
              <a:stretch>
                <a:fillRect/>
              </a:stretch>
            </p:blipFill>
            <p:spPr>
              <a:xfrm>
                <a:off x="10183802" y="3762700"/>
                <a:ext cx="946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6" name="Freihand 215">
                <a:extLst>
                  <a:ext uri="{FF2B5EF4-FFF2-40B4-BE49-F238E27FC236}">
                    <a16:creationId xmlns:a16="http://schemas.microsoft.com/office/drawing/2014/main" id="{3F1E97EF-1C6A-4AA4-B81A-255B76DF8E86}"/>
                  </a:ext>
                </a:extLst>
              </p14:cNvPr>
              <p14:cNvContentPartPr/>
              <p14:nvPr/>
            </p14:nvContentPartPr>
            <p14:xfrm>
              <a:off x="10277402" y="3749380"/>
              <a:ext cx="79920" cy="86760"/>
            </p14:xfrm>
          </p:contentPart>
        </mc:Choice>
        <mc:Fallback xmlns="">
          <p:pic>
            <p:nvPicPr>
              <p:cNvPr id="216" name="Freihand 215">
                <a:extLst>
                  <a:ext uri="{FF2B5EF4-FFF2-40B4-BE49-F238E27FC236}">
                    <a16:creationId xmlns:a16="http://schemas.microsoft.com/office/drawing/2014/main" id="{3F1E97EF-1C6A-4AA4-B81A-255B76DF8E86}"/>
                  </a:ext>
                </a:extLst>
              </p:cNvPr>
              <p:cNvPicPr/>
              <p:nvPr/>
            </p:nvPicPr>
            <p:blipFill>
              <a:blip r:embed="rId363"/>
              <a:stretch>
                <a:fillRect/>
              </a:stretch>
            </p:blipFill>
            <p:spPr>
              <a:xfrm>
                <a:off x="10273082" y="3745060"/>
                <a:ext cx="885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7" name="Freihand 216">
                <a:extLst>
                  <a:ext uri="{FF2B5EF4-FFF2-40B4-BE49-F238E27FC236}">
                    <a16:creationId xmlns:a16="http://schemas.microsoft.com/office/drawing/2014/main" id="{CA40269E-4BBE-4FF9-861B-BB6E64059966}"/>
                  </a:ext>
                </a:extLst>
              </p14:cNvPr>
              <p14:cNvContentPartPr/>
              <p14:nvPr/>
            </p14:nvContentPartPr>
            <p14:xfrm>
              <a:off x="10363802" y="3729940"/>
              <a:ext cx="135000" cy="88560"/>
            </p14:xfrm>
          </p:contentPart>
        </mc:Choice>
        <mc:Fallback xmlns="">
          <p:pic>
            <p:nvPicPr>
              <p:cNvPr id="217" name="Freihand 216">
                <a:extLst>
                  <a:ext uri="{FF2B5EF4-FFF2-40B4-BE49-F238E27FC236}">
                    <a16:creationId xmlns:a16="http://schemas.microsoft.com/office/drawing/2014/main" id="{CA40269E-4BBE-4FF9-861B-BB6E64059966}"/>
                  </a:ext>
                </a:extLst>
              </p:cNvPr>
              <p:cNvPicPr/>
              <p:nvPr/>
            </p:nvPicPr>
            <p:blipFill>
              <a:blip r:embed="rId365"/>
              <a:stretch>
                <a:fillRect/>
              </a:stretch>
            </p:blipFill>
            <p:spPr>
              <a:xfrm>
                <a:off x="10359482" y="3725620"/>
                <a:ext cx="1436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18" name="Freihand 217">
                <a:extLst>
                  <a:ext uri="{FF2B5EF4-FFF2-40B4-BE49-F238E27FC236}">
                    <a16:creationId xmlns:a16="http://schemas.microsoft.com/office/drawing/2014/main" id="{C0090210-9F5B-4919-994F-542DBD530E28}"/>
                  </a:ext>
                </a:extLst>
              </p14:cNvPr>
              <p14:cNvContentPartPr/>
              <p14:nvPr/>
            </p14:nvContentPartPr>
            <p14:xfrm>
              <a:off x="10459202" y="3668380"/>
              <a:ext cx="178920" cy="123120"/>
            </p14:xfrm>
          </p:contentPart>
        </mc:Choice>
        <mc:Fallback xmlns="">
          <p:pic>
            <p:nvPicPr>
              <p:cNvPr id="218" name="Freihand 217">
                <a:extLst>
                  <a:ext uri="{FF2B5EF4-FFF2-40B4-BE49-F238E27FC236}">
                    <a16:creationId xmlns:a16="http://schemas.microsoft.com/office/drawing/2014/main" id="{C0090210-9F5B-4919-994F-542DBD530E28}"/>
                  </a:ext>
                </a:extLst>
              </p:cNvPr>
              <p:cNvPicPr/>
              <p:nvPr/>
            </p:nvPicPr>
            <p:blipFill>
              <a:blip r:embed="rId367"/>
              <a:stretch>
                <a:fillRect/>
              </a:stretch>
            </p:blipFill>
            <p:spPr>
              <a:xfrm>
                <a:off x="10454882" y="3664060"/>
                <a:ext cx="1875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19" name="Freihand 218">
                <a:extLst>
                  <a:ext uri="{FF2B5EF4-FFF2-40B4-BE49-F238E27FC236}">
                    <a16:creationId xmlns:a16="http://schemas.microsoft.com/office/drawing/2014/main" id="{CBAA57CC-14E5-4BAB-8D15-0B4CBC2399CC}"/>
                  </a:ext>
                </a:extLst>
              </p14:cNvPr>
              <p14:cNvContentPartPr/>
              <p14:nvPr/>
            </p14:nvContentPartPr>
            <p14:xfrm>
              <a:off x="10650722" y="3662620"/>
              <a:ext cx="60480" cy="82800"/>
            </p14:xfrm>
          </p:contentPart>
        </mc:Choice>
        <mc:Fallback xmlns="">
          <p:pic>
            <p:nvPicPr>
              <p:cNvPr id="219" name="Freihand 218">
                <a:extLst>
                  <a:ext uri="{FF2B5EF4-FFF2-40B4-BE49-F238E27FC236}">
                    <a16:creationId xmlns:a16="http://schemas.microsoft.com/office/drawing/2014/main" id="{CBAA57CC-14E5-4BAB-8D15-0B4CBC2399CC}"/>
                  </a:ext>
                </a:extLst>
              </p:cNvPr>
              <p:cNvPicPr/>
              <p:nvPr/>
            </p:nvPicPr>
            <p:blipFill>
              <a:blip r:embed="rId369"/>
              <a:stretch>
                <a:fillRect/>
              </a:stretch>
            </p:blipFill>
            <p:spPr>
              <a:xfrm>
                <a:off x="10646402" y="3658300"/>
                <a:ext cx="69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0" name="Freihand 219">
                <a:extLst>
                  <a:ext uri="{FF2B5EF4-FFF2-40B4-BE49-F238E27FC236}">
                    <a16:creationId xmlns:a16="http://schemas.microsoft.com/office/drawing/2014/main" id="{5EF86057-46B6-4B6D-9583-6C01B6546384}"/>
                  </a:ext>
                </a:extLst>
              </p14:cNvPr>
              <p14:cNvContentPartPr/>
              <p14:nvPr/>
            </p14:nvContentPartPr>
            <p14:xfrm>
              <a:off x="10701482" y="3643900"/>
              <a:ext cx="184320" cy="87120"/>
            </p14:xfrm>
          </p:contentPart>
        </mc:Choice>
        <mc:Fallback xmlns="">
          <p:pic>
            <p:nvPicPr>
              <p:cNvPr id="220" name="Freihand 219">
                <a:extLst>
                  <a:ext uri="{FF2B5EF4-FFF2-40B4-BE49-F238E27FC236}">
                    <a16:creationId xmlns:a16="http://schemas.microsoft.com/office/drawing/2014/main" id="{5EF86057-46B6-4B6D-9583-6C01B6546384}"/>
                  </a:ext>
                </a:extLst>
              </p:cNvPr>
              <p:cNvPicPr/>
              <p:nvPr/>
            </p:nvPicPr>
            <p:blipFill>
              <a:blip r:embed="rId371"/>
              <a:stretch>
                <a:fillRect/>
              </a:stretch>
            </p:blipFill>
            <p:spPr>
              <a:xfrm>
                <a:off x="10697162" y="3639580"/>
                <a:ext cx="192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2" name="Freihand 221">
                <a:extLst>
                  <a:ext uri="{FF2B5EF4-FFF2-40B4-BE49-F238E27FC236}">
                    <a16:creationId xmlns:a16="http://schemas.microsoft.com/office/drawing/2014/main" id="{9FB3A314-0216-40BD-B5B1-EBB2C88CB46A}"/>
                  </a:ext>
                </a:extLst>
              </p14:cNvPr>
              <p14:cNvContentPartPr/>
              <p14:nvPr/>
            </p14:nvContentPartPr>
            <p14:xfrm>
              <a:off x="10926482" y="3599980"/>
              <a:ext cx="248400" cy="198720"/>
            </p14:xfrm>
          </p:contentPart>
        </mc:Choice>
        <mc:Fallback xmlns="">
          <p:pic>
            <p:nvPicPr>
              <p:cNvPr id="222" name="Freihand 221">
                <a:extLst>
                  <a:ext uri="{FF2B5EF4-FFF2-40B4-BE49-F238E27FC236}">
                    <a16:creationId xmlns:a16="http://schemas.microsoft.com/office/drawing/2014/main" id="{9FB3A314-0216-40BD-B5B1-EBB2C88CB46A}"/>
                  </a:ext>
                </a:extLst>
              </p:cNvPr>
              <p:cNvPicPr/>
              <p:nvPr/>
            </p:nvPicPr>
            <p:blipFill>
              <a:blip r:embed="rId373"/>
              <a:stretch>
                <a:fillRect/>
              </a:stretch>
            </p:blipFill>
            <p:spPr>
              <a:xfrm>
                <a:off x="10922162" y="3595660"/>
                <a:ext cx="2570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3" name="Freihand 222">
                <a:extLst>
                  <a:ext uri="{FF2B5EF4-FFF2-40B4-BE49-F238E27FC236}">
                    <a16:creationId xmlns:a16="http://schemas.microsoft.com/office/drawing/2014/main" id="{7757B08B-56FA-46CB-A048-BA0B01153D1D}"/>
                  </a:ext>
                </a:extLst>
              </p14:cNvPr>
              <p14:cNvContentPartPr/>
              <p14:nvPr/>
            </p14:nvContentPartPr>
            <p14:xfrm>
              <a:off x="11179562" y="3564340"/>
              <a:ext cx="166320" cy="159840"/>
            </p14:xfrm>
          </p:contentPart>
        </mc:Choice>
        <mc:Fallback xmlns="">
          <p:pic>
            <p:nvPicPr>
              <p:cNvPr id="223" name="Freihand 222">
                <a:extLst>
                  <a:ext uri="{FF2B5EF4-FFF2-40B4-BE49-F238E27FC236}">
                    <a16:creationId xmlns:a16="http://schemas.microsoft.com/office/drawing/2014/main" id="{7757B08B-56FA-46CB-A048-BA0B01153D1D}"/>
                  </a:ext>
                </a:extLst>
              </p:cNvPr>
              <p:cNvPicPr/>
              <p:nvPr/>
            </p:nvPicPr>
            <p:blipFill>
              <a:blip r:embed="rId375"/>
              <a:stretch>
                <a:fillRect/>
              </a:stretch>
            </p:blipFill>
            <p:spPr>
              <a:xfrm>
                <a:off x="11175242" y="3560020"/>
                <a:ext cx="1749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4" name="Freihand 223">
                <a:extLst>
                  <a:ext uri="{FF2B5EF4-FFF2-40B4-BE49-F238E27FC236}">
                    <a16:creationId xmlns:a16="http://schemas.microsoft.com/office/drawing/2014/main" id="{0F0024D5-D00A-442C-AA6C-12327EEF23F9}"/>
                  </a:ext>
                </a:extLst>
              </p14:cNvPr>
              <p14:cNvContentPartPr/>
              <p14:nvPr/>
            </p14:nvContentPartPr>
            <p14:xfrm>
              <a:off x="11335082" y="3556420"/>
              <a:ext cx="360" cy="360"/>
            </p14:xfrm>
          </p:contentPart>
        </mc:Choice>
        <mc:Fallback xmlns="">
          <p:pic>
            <p:nvPicPr>
              <p:cNvPr id="224" name="Freihand 223">
                <a:extLst>
                  <a:ext uri="{FF2B5EF4-FFF2-40B4-BE49-F238E27FC236}">
                    <a16:creationId xmlns:a16="http://schemas.microsoft.com/office/drawing/2014/main" id="{0F0024D5-D00A-442C-AA6C-12327EEF23F9}"/>
                  </a:ext>
                </a:extLst>
              </p:cNvPr>
              <p:cNvPicPr/>
              <p:nvPr/>
            </p:nvPicPr>
            <p:blipFill>
              <a:blip r:embed="rId26"/>
              <a:stretch>
                <a:fillRect/>
              </a:stretch>
            </p:blipFill>
            <p:spPr>
              <a:xfrm>
                <a:off x="11330762" y="35521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5" name="Freihand 224">
                <a:extLst>
                  <a:ext uri="{FF2B5EF4-FFF2-40B4-BE49-F238E27FC236}">
                    <a16:creationId xmlns:a16="http://schemas.microsoft.com/office/drawing/2014/main" id="{E0AB75D6-F914-403D-88B8-BE762C369529}"/>
                  </a:ext>
                </a:extLst>
              </p14:cNvPr>
              <p14:cNvContentPartPr/>
              <p14:nvPr/>
            </p14:nvContentPartPr>
            <p14:xfrm>
              <a:off x="11358122" y="3518980"/>
              <a:ext cx="203760" cy="243000"/>
            </p14:xfrm>
          </p:contentPart>
        </mc:Choice>
        <mc:Fallback xmlns="">
          <p:pic>
            <p:nvPicPr>
              <p:cNvPr id="225" name="Freihand 224">
                <a:extLst>
                  <a:ext uri="{FF2B5EF4-FFF2-40B4-BE49-F238E27FC236}">
                    <a16:creationId xmlns:a16="http://schemas.microsoft.com/office/drawing/2014/main" id="{E0AB75D6-F914-403D-88B8-BE762C369529}"/>
                  </a:ext>
                </a:extLst>
              </p:cNvPr>
              <p:cNvPicPr/>
              <p:nvPr/>
            </p:nvPicPr>
            <p:blipFill>
              <a:blip r:embed="rId378"/>
              <a:stretch>
                <a:fillRect/>
              </a:stretch>
            </p:blipFill>
            <p:spPr>
              <a:xfrm>
                <a:off x="11353802" y="3514660"/>
                <a:ext cx="21240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26" name="Freihand 225">
                <a:extLst>
                  <a:ext uri="{FF2B5EF4-FFF2-40B4-BE49-F238E27FC236}">
                    <a16:creationId xmlns:a16="http://schemas.microsoft.com/office/drawing/2014/main" id="{341BC148-AC6B-4E15-80CF-D4B8CEC66D86}"/>
                  </a:ext>
                </a:extLst>
              </p14:cNvPr>
              <p14:cNvContentPartPr/>
              <p14:nvPr/>
            </p14:nvContentPartPr>
            <p14:xfrm>
              <a:off x="9804362" y="4042060"/>
              <a:ext cx="344880" cy="111240"/>
            </p14:xfrm>
          </p:contentPart>
        </mc:Choice>
        <mc:Fallback xmlns="">
          <p:pic>
            <p:nvPicPr>
              <p:cNvPr id="226" name="Freihand 225">
                <a:extLst>
                  <a:ext uri="{FF2B5EF4-FFF2-40B4-BE49-F238E27FC236}">
                    <a16:creationId xmlns:a16="http://schemas.microsoft.com/office/drawing/2014/main" id="{341BC148-AC6B-4E15-80CF-D4B8CEC66D86}"/>
                  </a:ext>
                </a:extLst>
              </p:cNvPr>
              <p:cNvPicPr/>
              <p:nvPr/>
            </p:nvPicPr>
            <p:blipFill>
              <a:blip r:embed="rId380"/>
              <a:stretch>
                <a:fillRect/>
              </a:stretch>
            </p:blipFill>
            <p:spPr>
              <a:xfrm>
                <a:off x="9800042" y="4037740"/>
                <a:ext cx="3535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27" name="Freihand 226">
                <a:extLst>
                  <a:ext uri="{FF2B5EF4-FFF2-40B4-BE49-F238E27FC236}">
                    <a16:creationId xmlns:a16="http://schemas.microsoft.com/office/drawing/2014/main" id="{A18F4C5D-DAFD-46F9-B0E6-8CFC3E4D87C7}"/>
                  </a:ext>
                </a:extLst>
              </p14:cNvPr>
              <p14:cNvContentPartPr/>
              <p14:nvPr/>
            </p14:nvContentPartPr>
            <p14:xfrm>
              <a:off x="10117562" y="3940540"/>
              <a:ext cx="53640" cy="62640"/>
            </p14:xfrm>
          </p:contentPart>
        </mc:Choice>
        <mc:Fallback xmlns="">
          <p:pic>
            <p:nvPicPr>
              <p:cNvPr id="227" name="Freihand 226">
                <a:extLst>
                  <a:ext uri="{FF2B5EF4-FFF2-40B4-BE49-F238E27FC236}">
                    <a16:creationId xmlns:a16="http://schemas.microsoft.com/office/drawing/2014/main" id="{A18F4C5D-DAFD-46F9-B0E6-8CFC3E4D87C7}"/>
                  </a:ext>
                </a:extLst>
              </p:cNvPr>
              <p:cNvPicPr/>
              <p:nvPr/>
            </p:nvPicPr>
            <p:blipFill>
              <a:blip r:embed="rId382"/>
              <a:stretch>
                <a:fillRect/>
              </a:stretch>
            </p:blipFill>
            <p:spPr>
              <a:xfrm>
                <a:off x="10113242" y="3936220"/>
                <a:ext cx="622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28" name="Freihand 227">
                <a:extLst>
                  <a:ext uri="{FF2B5EF4-FFF2-40B4-BE49-F238E27FC236}">
                    <a16:creationId xmlns:a16="http://schemas.microsoft.com/office/drawing/2014/main" id="{C1478754-3460-4F28-98B1-646DE3E3E621}"/>
                  </a:ext>
                </a:extLst>
              </p14:cNvPr>
              <p14:cNvContentPartPr/>
              <p14:nvPr/>
            </p14:nvContentPartPr>
            <p14:xfrm>
              <a:off x="10163282" y="4011100"/>
              <a:ext cx="87840" cy="86040"/>
            </p14:xfrm>
          </p:contentPart>
        </mc:Choice>
        <mc:Fallback xmlns="">
          <p:pic>
            <p:nvPicPr>
              <p:cNvPr id="228" name="Freihand 227">
                <a:extLst>
                  <a:ext uri="{FF2B5EF4-FFF2-40B4-BE49-F238E27FC236}">
                    <a16:creationId xmlns:a16="http://schemas.microsoft.com/office/drawing/2014/main" id="{C1478754-3460-4F28-98B1-646DE3E3E621}"/>
                  </a:ext>
                </a:extLst>
              </p:cNvPr>
              <p:cNvPicPr/>
              <p:nvPr/>
            </p:nvPicPr>
            <p:blipFill>
              <a:blip r:embed="rId384"/>
              <a:stretch>
                <a:fillRect/>
              </a:stretch>
            </p:blipFill>
            <p:spPr>
              <a:xfrm>
                <a:off x="10158962" y="4006780"/>
                <a:ext cx="964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29" name="Freihand 228">
                <a:extLst>
                  <a:ext uri="{FF2B5EF4-FFF2-40B4-BE49-F238E27FC236}">
                    <a16:creationId xmlns:a16="http://schemas.microsoft.com/office/drawing/2014/main" id="{2D71F395-C2F3-4BA7-B198-4F0EBC90E391}"/>
                  </a:ext>
                </a:extLst>
              </p14:cNvPr>
              <p14:cNvContentPartPr/>
              <p14:nvPr/>
            </p14:nvContentPartPr>
            <p14:xfrm>
              <a:off x="10283882" y="3926140"/>
              <a:ext cx="116280" cy="174600"/>
            </p14:xfrm>
          </p:contentPart>
        </mc:Choice>
        <mc:Fallback xmlns="">
          <p:pic>
            <p:nvPicPr>
              <p:cNvPr id="229" name="Freihand 228">
                <a:extLst>
                  <a:ext uri="{FF2B5EF4-FFF2-40B4-BE49-F238E27FC236}">
                    <a16:creationId xmlns:a16="http://schemas.microsoft.com/office/drawing/2014/main" id="{2D71F395-C2F3-4BA7-B198-4F0EBC90E391}"/>
                  </a:ext>
                </a:extLst>
              </p:cNvPr>
              <p:cNvPicPr/>
              <p:nvPr/>
            </p:nvPicPr>
            <p:blipFill>
              <a:blip r:embed="rId386"/>
              <a:stretch>
                <a:fillRect/>
              </a:stretch>
            </p:blipFill>
            <p:spPr>
              <a:xfrm>
                <a:off x="10279562" y="3921820"/>
                <a:ext cx="1249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0" name="Freihand 229">
                <a:extLst>
                  <a:ext uri="{FF2B5EF4-FFF2-40B4-BE49-F238E27FC236}">
                    <a16:creationId xmlns:a16="http://schemas.microsoft.com/office/drawing/2014/main" id="{BEFD01D4-7CE4-42F4-952F-98071E28B9B4}"/>
                  </a:ext>
                </a:extLst>
              </p14:cNvPr>
              <p14:cNvContentPartPr/>
              <p14:nvPr/>
            </p14:nvContentPartPr>
            <p14:xfrm>
              <a:off x="10442282" y="3988060"/>
              <a:ext cx="162000" cy="75240"/>
            </p14:xfrm>
          </p:contentPart>
        </mc:Choice>
        <mc:Fallback xmlns="">
          <p:pic>
            <p:nvPicPr>
              <p:cNvPr id="230" name="Freihand 229">
                <a:extLst>
                  <a:ext uri="{FF2B5EF4-FFF2-40B4-BE49-F238E27FC236}">
                    <a16:creationId xmlns:a16="http://schemas.microsoft.com/office/drawing/2014/main" id="{BEFD01D4-7CE4-42F4-952F-98071E28B9B4}"/>
                  </a:ext>
                </a:extLst>
              </p:cNvPr>
              <p:cNvPicPr/>
              <p:nvPr/>
            </p:nvPicPr>
            <p:blipFill>
              <a:blip r:embed="rId388"/>
              <a:stretch>
                <a:fillRect/>
              </a:stretch>
            </p:blipFill>
            <p:spPr>
              <a:xfrm>
                <a:off x="10437962" y="3983740"/>
                <a:ext cx="1706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1" name="Freihand 230">
                <a:extLst>
                  <a:ext uri="{FF2B5EF4-FFF2-40B4-BE49-F238E27FC236}">
                    <a16:creationId xmlns:a16="http://schemas.microsoft.com/office/drawing/2014/main" id="{19444B46-CFEA-4C3E-8EB1-BC9FEFD3B5EC}"/>
                  </a:ext>
                </a:extLst>
              </p14:cNvPr>
              <p14:cNvContentPartPr/>
              <p14:nvPr/>
            </p14:nvContentPartPr>
            <p14:xfrm>
              <a:off x="10703642" y="3897340"/>
              <a:ext cx="121320" cy="150840"/>
            </p14:xfrm>
          </p:contentPart>
        </mc:Choice>
        <mc:Fallback xmlns="">
          <p:pic>
            <p:nvPicPr>
              <p:cNvPr id="231" name="Freihand 230">
                <a:extLst>
                  <a:ext uri="{FF2B5EF4-FFF2-40B4-BE49-F238E27FC236}">
                    <a16:creationId xmlns:a16="http://schemas.microsoft.com/office/drawing/2014/main" id="{19444B46-CFEA-4C3E-8EB1-BC9FEFD3B5EC}"/>
                  </a:ext>
                </a:extLst>
              </p:cNvPr>
              <p:cNvPicPr/>
              <p:nvPr/>
            </p:nvPicPr>
            <p:blipFill>
              <a:blip r:embed="rId390"/>
              <a:stretch>
                <a:fillRect/>
              </a:stretch>
            </p:blipFill>
            <p:spPr>
              <a:xfrm>
                <a:off x="10699322" y="3893020"/>
                <a:ext cx="1299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2" name="Freihand 231">
                <a:extLst>
                  <a:ext uri="{FF2B5EF4-FFF2-40B4-BE49-F238E27FC236}">
                    <a16:creationId xmlns:a16="http://schemas.microsoft.com/office/drawing/2014/main" id="{D7F4F68E-2C86-482E-B12E-B5BD849B5FCC}"/>
                  </a:ext>
                </a:extLst>
              </p14:cNvPr>
              <p14:cNvContentPartPr/>
              <p14:nvPr/>
            </p14:nvContentPartPr>
            <p14:xfrm>
              <a:off x="10833962" y="3930460"/>
              <a:ext cx="189720" cy="99360"/>
            </p14:xfrm>
          </p:contentPart>
        </mc:Choice>
        <mc:Fallback xmlns="">
          <p:pic>
            <p:nvPicPr>
              <p:cNvPr id="232" name="Freihand 231">
                <a:extLst>
                  <a:ext uri="{FF2B5EF4-FFF2-40B4-BE49-F238E27FC236}">
                    <a16:creationId xmlns:a16="http://schemas.microsoft.com/office/drawing/2014/main" id="{D7F4F68E-2C86-482E-B12E-B5BD849B5FCC}"/>
                  </a:ext>
                </a:extLst>
              </p:cNvPr>
              <p:cNvPicPr/>
              <p:nvPr/>
            </p:nvPicPr>
            <p:blipFill>
              <a:blip r:embed="rId392"/>
              <a:stretch>
                <a:fillRect/>
              </a:stretch>
            </p:blipFill>
            <p:spPr>
              <a:xfrm>
                <a:off x="10829642" y="3926140"/>
                <a:ext cx="198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33" name="Freihand 232">
                <a:extLst>
                  <a:ext uri="{FF2B5EF4-FFF2-40B4-BE49-F238E27FC236}">
                    <a16:creationId xmlns:a16="http://schemas.microsoft.com/office/drawing/2014/main" id="{1A9203DD-A027-467B-A0D8-587D411B68FD}"/>
                  </a:ext>
                </a:extLst>
              </p14:cNvPr>
              <p14:cNvContentPartPr/>
              <p14:nvPr/>
            </p14:nvContentPartPr>
            <p14:xfrm>
              <a:off x="11142122" y="3896620"/>
              <a:ext cx="15120" cy="147240"/>
            </p14:xfrm>
          </p:contentPart>
        </mc:Choice>
        <mc:Fallback xmlns="">
          <p:pic>
            <p:nvPicPr>
              <p:cNvPr id="233" name="Freihand 232">
                <a:extLst>
                  <a:ext uri="{FF2B5EF4-FFF2-40B4-BE49-F238E27FC236}">
                    <a16:creationId xmlns:a16="http://schemas.microsoft.com/office/drawing/2014/main" id="{1A9203DD-A027-467B-A0D8-587D411B68FD}"/>
                  </a:ext>
                </a:extLst>
              </p:cNvPr>
              <p:cNvPicPr/>
              <p:nvPr/>
            </p:nvPicPr>
            <p:blipFill>
              <a:blip r:embed="rId394"/>
              <a:stretch>
                <a:fillRect/>
              </a:stretch>
            </p:blipFill>
            <p:spPr>
              <a:xfrm>
                <a:off x="11137802" y="3892300"/>
                <a:ext cx="237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34" name="Freihand 233">
                <a:extLst>
                  <a:ext uri="{FF2B5EF4-FFF2-40B4-BE49-F238E27FC236}">
                    <a16:creationId xmlns:a16="http://schemas.microsoft.com/office/drawing/2014/main" id="{E904714D-FF84-4D39-A442-7DAC0D0A7BC7}"/>
                  </a:ext>
                </a:extLst>
              </p14:cNvPr>
              <p14:cNvContentPartPr/>
              <p14:nvPr/>
            </p14:nvContentPartPr>
            <p14:xfrm>
              <a:off x="11084882" y="3992740"/>
              <a:ext cx="129960" cy="58680"/>
            </p14:xfrm>
          </p:contentPart>
        </mc:Choice>
        <mc:Fallback xmlns="">
          <p:pic>
            <p:nvPicPr>
              <p:cNvPr id="234" name="Freihand 233">
                <a:extLst>
                  <a:ext uri="{FF2B5EF4-FFF2-40B4-BE49-F238E27FC236}">
                    <a16:creationId xmlns:a16="http://schemas.microsoft.com/office/drawing/2014/main" id="{E904714D-FF84-4D39-A442-7DAC0D0A7BC7}"/>
                  </a:ext>
                </a:extLst>
              </p:cNvPr>
              <p:cNvPicPr/>
              <p:nvPr/>
            </p:nvPicPr>
            <p:blipFill>
              <a:blip r:embed="rId396"/>
              <a:stretch>
                <a:fillRect/>
              </a:stretch>
            </p:blipFill>
            <p:spPr>
              <a:xfrm>
                <a:off x="11080562" y="3988420"/>
                <a:ext cx="1386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35" name="Freihand 234">
                <a:extLst>
                  <a:ext uri="{FF2B5EF4-FFF2-40B4-BE49-F238E27FC236}">
                    <a16:creationId xmlns:a16="http://schemas.microsoft.com/office/drawing/2014/main" id="{0896D5DF-BAC3-452B-8293-6CA9B17A941D}"/>
                  </a:ext>
                </a:extLst>
              </p14:cNvPr>
              <p14:cNvContentPartPr/>
              <p14:nvPr/>
            </p14:nvContentPartPr>
            <p14:xfrm>
              <a:off x="11049242" y="3860980"/>
              <a:ext cx="125280" cy="34920"/>
            </p14:xfrm>
          </p:contentPart>
        </mc:Choice>
        <mc:Fallback xmlns="">
          <p:pic>
            <p:nvPicPr>
              <p:cNvPr id="235" name="Freihand 234">
                <a:extLst>
                  <a:ext uri="{FF2B5EF4-FFF2-40B4-BE49-F238E27FC236}">
                    <a16:creationId xmlns:a16="http://schemas.microsoft.com/office/drawing/2014/main" id="{0896D5DF-BAC3-452B-8293-6CA9B17A941D}"/>
                  </a:ext>
                </a:extLst>
              </p:cNvPr>
              <p:cNvPicPr/>
              <p:nvPr/>
            </p:nvPicPr>
            <p:blipFill>
              <a:blip r:embed="rId398"/>
              <a:stretch>
                <a:fillRect/>
              </a:stretch>
            </p:blipFill>
            <p:spPr>
              <a:xfrm>
                <a:off x="11044922" y="3856660"/>
                <a:ext cx="1339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36" name="Freihand 235">
                <a:extLst>
                  <a:ext uri="{FF2B5EF4-FFF2-40B4-BE49-F238E27FC236}">
                    <a16:creationId xmlns:a16="http://schemas.microsoft.com/office/drawing/2014/main" id="{07C750A9-4D9B-4887-A7F2-B6513A8657CB}"/>
                  </a:ext>
                </a:extLst>
              </p14:cNvPr>
              <p14:cNvContentPartPr/>
              <p14:nvPr/>
            </p14:nvContentPartPr>
            <p14:xfrm>
              <a:off x="11178482" y="3941980"/>
              <a:ext cx="104400" cy="58320"/>
            </p14:xfrm>
          </p:contentPart>
        </mc:Choice>
        <mc:Fallback xmlns="">
          <p:pic>
            <p:nvPicPr>
              <p:cNvPr id="236" name="Freihand 235">
                <a:extLst>
                  <a:ext uri="{FF2B5EF4-FFF2-40B4-BE49-F238E27FC236}">
                    <a16:creationId xmlns:a16="http://schemas.microsoft.com/office/drawing/2014/main" id="{07C750A9-4D9B-4887-A7F2-B6513A8657CB}"/>
                  </a:ext>
                </a:extLst>
              </p:cNvPr>
              <p:cNvPicPr/>
              <p:nvPr/>
            </p:nvPicPr>
            <p:blipFill>
              <a:blip r:embed="rId400"/>
              <a:stretch>
                <a:fillRect/>
              </a:stretch>
            </p:blipFill>
            <p:spPr>
              <a:xfrm>
                <a:off x="11174162" y="3937660"/>
                <a:ext cx="1130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37" name="Freihand 236">
                <a:extLst>
                  <a:ext uri="{FF2B5EF4-FFF2-40B4-BE49-F238E27FC236}">
                    <a16:creationId xmlns:a16="http://schemas.microsoft.com/office/drawing/2014/main" id="{726E57F8-58A5-4DD5-A880-8020CD51ED2A}"/>
                  </a:ext>
                </a:extLst>
              </p14:cNvPr>
              <p14:cNvContentPartPr/>
              <p14:nvPr/>
            </p14:nvContentPartPr>
            <p14:xfrm>
              <a:off x="11314562" y="3850540"/>
              <a:ext cx="112320" cy="126720"/>
            </p14:xfrm>
          </p:contentPart>
        </mc:Choice>
        <mc:Fallback xmlns="">
          <p:pic>
            <p:nvPicPr>
              <p:cNvPr id="237" name="Freihand 236">
                <a:extLst>
                  <a:ext uri="{FF2B5EF4-FFF2-40B4-BE49-F238E27FC236}">
                    <a16:creationId xmlns:a16="http://schemas.microsoft.com/office/drawing/2014/main" id="{726E57F8-58A5-4DD5-A880-8020CD51ED2A}"/>
                  </a:ext>
                </a:extLst>
              </p:cNvPr>
              <p:cNvPicPr/>
              <p:nvPr/>
            </p:nvPicPr>
            <p:blipFill>
              <a:blip r:embed="rId402"/>
              <a:stretch>
                <a:fillRect/>
              </a:stretch>
            </p:blipFill>
            <p:spPr>
              <a:xfrm>
                <a:off x="11310242" y="3846220"/>
                <a:ext cx="1209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38" name="Freihand 237">
                <a:extLst>
                  <a:ext uri="{FF2B5EF4-FFF2-40B4-BE49-F238E27FC236}">
                    <a16:creationId xmlns:a16="http://schemas.microsoft.com/office/drawing/2014/main" id="{4772CD50-0004-4970-B349-C452657C45CF}"/>
                  </a:ext>
                </a:extLst>
              </p14:cNvPr>
              <p14:cNvContentPartPr/>
              <p14:nvPr/>
            </p14:nvContentPartPr>
            <p14:xfrm>
              <a:off x="11452442" y="3874660"/>
              <a:ext cx="127440" cy="85680"/>
            </p14:xfrm>
          </p:contentPart>
        </mc:Choice>
        <mc:Fallback xmlns="">
          <p:pic>
            <p:nvPicPr>
              <p:cNvPr id="238" name="Freihand 237">
                <a:extLst>
                  <a:ext uri="{FF2B5EF4-FFF2-40B4-BE49-F238E27FC236}">
                    <a16:creationId xmlns:a16="http://schemas.microsoft.com/office/drawing/2014/main" id="{4772CD50-0004-4970-B349-C452657C45CF}"/>
                  </a:ext>
                </a:extLst>
              </p:cNvPr>
              <p:cNvPicPr/>
              <p:nvPr/>
            </p:nvPicPr>
            <p:blipFill>
              <a:blip r:embed="rId404"/>
              <a:stretch>
                <a:fillRect/>
              </a:stretch>
            </p:blipFill>
            <p:spPr>
              <a:xfrm>
                <a:off x="11448122" y="3870340"/>
                <a:ext cx="1360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39" name="Freihand 238">
                <a:extLst>
                  <a:ext uri="{FF2B5EF4-FFF2-40B4-BE49-F238E27FC236}">
                    <a16:creationId xmlns:a16="http://schemas.microsoft.com/office/drawing/2014/main" id="{F95EE7CE-9A7F-4B54-97C0-46AB72A1F472}"/>
                  </a:ext>
                </a:extLst>
              </p14:cNvPr>
              <p14:cNvContentPartPr/>
              <p14:nvPr/>
            </p14:nvContentPartPr>
            <p14:xfrm>
              <a:off x="11586362" y="3811300"/>
              <a:ext cx="5040" cy="29520"/>
            </p14:xfrm>
          </p:contentPart>
        </mc:Choice>
        <mc:Fallback xmlns="">
          <p:pic>
            <p:nvPicPr>
              <p:cNvPr id="239" name="Freihand 238">
                <a:extLst>
                  <a:ext uri="{FF2B5EF4-FFF2-40B4-BE49-F238E27FC236}">
                    <a16:creationId xmlns:a16="http://schemas.microsoft.com/office/drawing/2014/main" id="{F95EE7CE-9A7F-4B54-97C0-46AB72A1F472}"/>
                  </a:ext>
                </a:extLst>
              </p:cNvPr>
              <p:cNvPicPr/>
              <p:nvPr/>
            </p:nvPicPr>
            <p:blipFill>
              <a:blip r:embed="rId406"/>
              <a:stretch>
                <a:fillRect/>
              </a:stretch>
            </p:blipFill>
            <p:spPr>
              <a:xfrm>
                <a:off x="11582042" y="3806980"/>
                <a:ext cx="136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0" name="Freihand 239">
                <a:extLst>
                  <a:ext uri="{FF2B5EF4-FFF2-40B4-BE49-F238E27FC236}">
                    <a16:creationId xmlns:a16="http://schemas.microsoft.com/office/drawing/2014/main" id="{BA27E6D9-4B30-4CE9-93A8-4A62FB5F32CA}"/>
                  </a:ext>
                </a:extLst>
              </p14:cNvPr>
              <p14:cNvContentPartPr/>
              <p14:nvPr/>
            </p14:nvContentPartPr>
            <p14:xfrm>
              <a:off x="11605082" y="3787900"/>
              <a:ext cx="212760" cy="142560"/>
            </p14:xfrm>
          </p:contentPart>
        </mc:Choice>
        <mc:Fallback xmlns="">
          <p:pic>
            <p:nvPicPr>
              <p:cNvPr id="240" name="Freihand 239">
                <a:extLst>
                  <a:ext uri="{FF2B5EF4-FFF2-40B4-BE49-F238E27FC236}">
                    <a16:creationId xmlns:a16="http://schemas.microsoft.com/office/drawing/2014/main" id="{BA27E6D9-4B30-4CE9-93A8-4A62FB5F32CA}"/>
                  </a:ext>
                </a:extLst>
              </p:cNvPr>
              <p:cNvPicPr/>
              <p:nvPr/>
            </p:nvPicPr>
            <p:blipFill>
              <a:blip r:embed="rId408"/>
              <a:stretch>
                <a:fillRect/>
              </a:stretch>
            </p:blipFill>
            <p:spPr>
              <a:xfrm>
                <a:off x="11600762" y="3783580"/>
                <a:ext cx="2214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1" name="Freihand 240">
                <a:extLst>
                  <a:ext uri="{FF2B5EF4-FFF2-40B4-BE49-F238E27FC236}">
                    <a16:creationId xmlns:a16="http://schemas.microsoft.com/office/drawing/2014/main" id="{0B656F92-3F04-4189-9FA6-31DF860EFDF6}"/>
                  </a:ext>
                </a:extLst>
              </p14:cNvPr>
              <p14:cNvContentPartPr/>
              <p14:nvPr/>
            </p14:nvContentPartPr>
            <p14:xfrm>
              <a:off x="11856722" y="3825340"/>
              <a:ext cx="184320" cy="84600"/>
            </p14:xfrm>
          </p:contentPart>
        </mc:Choice>
        <mc:Fallback xmlns="">
          <p:pic>
            <p:nvPicPr>
              <p:cNvPr id="241" name="Freihand 240">
                <a:extLst>
                  <a:ext uri="{FF2B5EF4-FFF2-40B4-BE49-F238E27FC236}">
                    <a16:creationId xmlns:a16="http://schemas.microsoft.com/office/drawing/2014/main" id="{0B656F92-3F04-4189-9FA6-31DF860EFDF6}"/>
                  </a:ext>
                </a:extLst>
              </p:cNvPr>
              <p:cNvPicPr/>
              <p:nvPr/>
            </p:nvPicPr>
            <p:blipFill>
              <a:blip r:embed="rId410"/>
              <a:stretch>
                <a:fillRect/>
              </a:stretch>
            </p:blipFill>
            <p:spPr>
              <a:xfrm>
                <a:off x="11852402" y="3821020"/>
                <a:ext cx="192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2" name="Freihand 241">
                <a:extLst>
                  <a:ext uri="{FF2B5EF4-FFF2-40B4-BE49-F238E27FC236}">
                    <a16:creationId xmlns:a16="http://schemas.microsoft.com/office/drawing/2014/main" id="{F9F86FE5-3847-4CFC-B16C-B1E7E55B6F6C}"/>
                  </a:ext>
                </a:extLst>
              </p14:cNvPr>
              <p14:cNvContentPartPr/>
              <p14:nvPr/>
            </p14:nvContentPartPr>
            <p14:xfrm>
              <a:off x="12079922" y="3709060"/>
              <a:ext cx="14400" cy="127080"/>
            </p14:xfrm>
          </p:contentPart>
        </mc:Choice>
        <mc:Fallback xmlns="">
          <p:pic>
            <p:nvPicPr>
              <p:cNvPr id="242" name="Freihand 241">
                <a:extLst>
                  <a:ext uri="{FF2B5EF4-FFF2-40B4-BE49-F238E27FC236}">
                    <a16:creationId xmlns:a16="http://schemas.microsoft.com/office/drawing/2014/main" id="{F9F86FE5-3847-4CFC-B16C-B1E7E55B6F6C}"/>
                  </a:ext>
                </a:extLst>
              </p:cNvPr>
              <p:cNvPicPr/>
              <p:nvPr/>
            </p:nvPicPr>
            <p:blipFill>
              <a:blip r:embed="rId412"/>
              <a:stretch>
                <a:fillRect/>
              </a:stretch>
            </p:blipFill>
            <p:spPr>
              <a:xfrm>
                <a:off x="12075602" y="3704740"/>
                <a:ext cx="230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43" name="Freihand 242">
                <a:extLst>
                  <a:ext uri="{FF2B5EF4-FFF2-40B4-BE49-F238E27FC236}">
                    <a16:creationId xmlns:a16="http://schemas.microsoft.com/office/drawing/2014/main" id="{8BD54C34-9BBD-459E-B091-B00542CCC39D}"/>
                  </a:ext>
                </a:extLst>
              </p14:cNvPr>
              <p14:cNvContentPartPr/>
              <p14:nvPr/>
            </p14:nvContentPartPr>
            <p14:xfrm>
              <a:off x="12071642" y="3892300"/>
              <a:ext cx="15120" cy="14400"/>
            </p14:xfrm>
          </p:contentPart>
        </mc:Choice>
        <mc:Fallback xmlns="">
          <p:pic>
            <p:nvPicPr>
              <p:cNvPr id="243" name="Freihand 242">
                <a:extLst>
                  <a:ext uri="{FF2B5EF4-FFF2-40B4-BE49-F238E27FC236}">
                    <a16:creationId xmlns:a16="http://schemas.microsoft.com/office/drawing/2014/main" id="{8BD54C34-9BBD-459E-B091-B00542CCC39D}"/>
                  </a:ext>
                </a:extLst>
              </p:cNvPr>
              <p:cNvPicPr/>
              <p:nvPr/>
            </p:nvPicPr>
            <p:blipFill>
              <a:blip r:embed="rId414"/>
              <a:stretch>
                <a:fillRect/>
              </a:stretch>
            </p:blipFill>
            <p:spPr>
              <a:xfrm>
                <a:off x="12067322" y="3887980"/>
                <a:ext cx="237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0" name="Freihand 249">
                <a:extLst>
                  <a:ext uri="{FF2B5EF4-FFF2-40B4-BE49-F238E27FC236}">
                    <a16:creationId xmlns:a16="http://schemas.microsoft.com/office/drawing/2014/main" id="{E9D083D7-18F9-4472-8936-EDE66DDBB34A}"/>
                  </a:ext>
                </a:extLst>
              </p14:cNvPr>
              <p14:cNvContentPartPr/>
              <p14:nvPr/>
            </p14:nvContentPartPr>
            <p14:xfrm>
              <a:off x="4335602" y="5317900"/>
              <a:ext cx="2193480" cy="572760"/>
            </p14:xfrm>
          </p:contentPart>
        </mc:Choice>
        <mc:Fallback xmlns="">
          <p:pic>
            <p:nvPicPr>
              <p:cNvPr id="250" name="Freihand 249">
                <a:extLst>
                  <a:ext uri="{FF2B5EF4-FFF2-40B4-BE49-F238E27FC236}">
                    <a16:creationId xmlns:a16="http://schemas.microsoft.com/office/drawing/2014/main" id="{E9D083D7-18F9-4472-8936-EDE66DDBB34A}"/>
                  </a:ext>
                </a:extLst>
              </p:cNvPr>
              <p:cNvPicPr/>
              <p:nvPr/>
            </p:nvPicPr>
            <p:blipFill>
              <a:blip r:embed="rId416"/>
              <a:stretch>
                <a:fillRect/>
              </a:stretch>
            </p:blipFill>
            <p:spPr>
              <a:xfrm>
                <a:off x="4331282" y="5313580"/>
                <a:ext cx="2202120" cy="5814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2" name="Freihand 251">
                <a:extLst>
                  <a:ext uri="{FF2B5EF4-FFF2-40B4-BE49-F238E27FC236}">
                    <a16:creationId xmlns:a16="http://schemas.microsoft.com/office/drawing/2014/main" id="{7D1B4DD6-C947-47D1-98DC-C1148E2BCB40}"/>
                  </a:ext>
                </a:extLst>
              </p14:cNvPr>
              <p14:cNvContentPartPr/>
              <p14:nvPr/>
            </p14:nvContentPartPr>
            <p14:xfrm>
              <a:off x="3737642" y="3124780"/>
              <a:ext cx="891360" cy="576720"/>
            </p14:xfrm>
          </p:contentPart>
        </mc:Choice>
        <mc:Fallback xmlns="">
          <p:pic>
            <p:nvPicPr>
              <p:cNvPr id="252" name="Freihand 251">
                <a:extLst>
                  <a:ext uri="{FF2B5EF4-FFF2-40B4-BE49-F238E27FC236}">
                    <a16:creationId xmlns:a16="http://schemas.microsoft.com/office/drawing/2014/main" id="{7D1B4DD6-C947-47D1-98DC-C1148E2BCB40}"/>
                  </a:ext>
                </a:extLst>
              </p:cNvPr>
              <p:cNvPicPr/>
              <p:nvPr/>
            </p:nvPicPr>
            <p:blipFill>
              <a:blip r:embed="rId418"/>
              <a:stretch>
                <a:fillRect/>
              </a:stretch>
            </p:blipFill>
            <p:spPr>
              <a:xfrm>
                <a:off x="3733322" y="3120460"/>
                <a:ext cx="900000" cy="585360"/>
              </a:xfrm>
              <a:prstGeom prst="rect">
                <a:avLst/>
              </a:prstGeom>
            </p:spPr>
          </p:pic>
        </mc:Fallback>
      </mc:AlternateContent>
      <p:grpSp>
        <p:nvGrpSpPr>
          <p:cNvPr id="254" name="Gruppieren 253">
            <a:extLst>
              <a:ext uri="{FF2B5EF4-FFF2-40B4-BE49-F238E27FC236}">
                <a16:creationId xmlns:a16="http://schemas.microsoft.com/office/drawing/2014/main" id="{E03C1C4C-4C81-4132-AFB7-052CAC8C27A9}"/>
              </a:ext>
            </a:extLst>
          </p:cNvPr>
          <p:cNvGrpSpPr/>
          <p:nvPr/>
        </p:nvGrpSpPr>
        <p:grpSpPr>
          <a:xfrm>
            <a:off x="4343522" y="4531660"/>
            <a:ext cx="1742400" cy="1382400"/>
            <a:chOff x="4343522" y="4531660"/>
            <a:chExt cx="1742400" cy="1382400"/>
          </a:xfrm>
        </p:grpSpPr>
        <mc:AlternateContent xmlns:mc="http://schemas.openxmlformats.org/markup-compatibility/2006" xmlns:p14="http://schemas.microsoft.com/office/powerpoint/2010/main">
          <mc:Choice Requires="p14">
            <p:contentPart p14:bwMode="auto" r:id="rId419">
              <p14:nvContentPartPr>
                <p14:cNvPr id="112" name="Freihand 111">
                  <a:extLst>
                    <a:ext uri="{FF2B5EF4-FFF2-40B4-BE49-F238E27FC236}">
                      <a16:creationId xmlns:a16="http://schemas.microsoft.com/office/drawing/2014/main" id="{00345649-1E3D-4505-84B6-ACB88154B0FE}"/>
                    </a:ext>
                  </a:extLst>
                </p14:cNvPr>
                <p14:cNvContentPartPr/>
                <p14:nvPr/>
              </p14:nvContentPartPr>
              <p14:xfrm>
                <a:off x="4686962" y="5653420"/>
                <a:ext cx="1398960" cy="73440"/>
              </p14:xfrm>
            </p:contentPart>
          </mc:Choice>
          <mc:Fallback xmlns="">
            <p:pic>
              <p:nvPicPr>
                <p:cNvPr id="112" name="Freihand 111">
                  <a:extLst>
                    <a:ext uri="{FF2B5EF4-FFF2-40B4-BE49-F238E27FC236}">
                      <a16:creationId xmlns:a16="http://schemas.microsoft.com/office/drawing/2014/main" id="{00345649-1E3D-4505-84B6-ACB88154B0FE}"/>
                    </a:ext>
                  </a:extLst>
                </p:cNvPr>
                <p:cNvPicPr/>
                <p:nvPr/>
              </p:nvPicPr>
              <p:blipFill>
                <a:blip r:embed="rId420"/>
                <a:stretch>
                  <a:fillRect/>
                </a:stretch>
              </p:blipFill>
              <p:spPr>
                <a:xfrm>
                  <a:off x="4682642" y="5649100"/>
                  <a:ext cx="14076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13" name="Freihand 112">
                  <a:extLst>
                    <a:ext uri="{FF2B5EF4-FFF2-40B4-BE49-F238E27FC236}">
                      <a16:creationId xmlns:a16="http://schemas.microsoft.com/office/drawing/2014/main" id="{607FBC8F-0982-4843-9C51-53D7F800E565}"/>
                    </a:ext>
                  </a:extLst>
                </p14:cNvPr>
                <p14:cNvContentPartPr/>
                <p14:nvPr/>
              </p14:nvContentPartPr>
              <p14:xfrm>
                <a:off x="5057042" y="4548220"/>
                <a:ext cx="378720" cy="824760"/>
              </p14:xfrm>
            </p:contentPart>
          </mc:Choice>
          <mc:Fallback xmlns="">
            <p:pic>
              <p:nvPicPr>
                <p:cNvPr id="113" name="Freihand 112">
                  <a:extLst>
                    <a:ext uri="{FF2B5EF4-FFF2-40B4-BE49-F238E27FC236}">
                      <a16:creationId xmlns:a16="http://schemas.microsoft.com/office/drawing/2014/main" id="{607FBC8F-0982-4843-9C51-53D7F800E565}"/>
                    </a:ext>
                  </a:extLst>
                </p:cNvPr>
                <p:cNvPicPr/>
                <p:nvPr/>
              </p:nvPicPr>
              <p:blipFill>
                <a:blip r:embed="rId422"/>
                <a:stretch>
                  <a:fillRect/>
                </a:stretch>
              </p:blipFill>
              <p:spPr>
                <a:xfrm>
                  <a:off x="5052722" y="4543900"/>
                  <a:ext cx="387360" cy="8334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14" name="Freihand 113">
                  <a:extLst>
                    <a:ext uri="{FF2B5EF4-FFF2-40B4-BE49-F238E27FC236}">
                      <a16:creationId xmlns:a16="http://schemas.microsoft.com/office/drawing/2014/main" id="{A47278F6-A61E-4ECA-AB4C-1CA97468CE98}"/>
                    </a:ext>
                  </a:extLst>
                </p14:cNvPr>
                <p14:cNvContentPartPr/>
                <p14:nvPr/>
              </p14:nvContentPartPr>
              <p14:xfrm>
                <a:off x="5377082" y="4531660"/>
                <a:ext cx="282600" cy="816120"/>
              </p14:xfrm>
            </p:contentPart>
          </mc:Choice>
          <mc:Fallback xmlns="">
            <p:pic>
              <p:nvPicPr>
                <p:cNvPr id="114" name="Freihand 113">
                  <a:extLst>
                    <a:ext uri="{FF2B5EF4-FFF2-40B4-BE49-F238E27FC236}">
                      <a16:creationId xmlns:a16="http://schemas.microsoft.com/office/drawing/2014/main" id="{A47278F6-A61E-4ECA-AB4C-1CA97468CE98}"/>
                    </a:ext>
                  </a:extLst>
                </p:cNvPr>
                <p:cNvPicPr/>
                <p:nvPr/>
              </p:nvPicPr>
              <p:blipFill>
                <a:blip r:embed="rId424"/>
                <a:stretch>
                  <a:fillRect/>
                </a:stretch>
              </p:blipFill>
              <p:spPr>
                <a:xfrm>
                  <a:off x="5372762" y="4527340"/>
                  <a:ext cx="291240" cy="8247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3" name="Freihand 252">
                  <a:extLst>
                    <a:ext uri="{FF2B5EF4-FFF2-40B4-BE49-F238E27FC236}">
                      <a16:creationId xmlns:a16="http://schemas.microsoft.com/office/drawing/2014/main" id="{5B3E9925-6566-4549-B77D-1ECAA76338E0}"/>
                    </a:ext>
                  </a:extLst>
                </p14:cNvPr>
                <p14:cNvContentPartPr/>
                <p14:nvPr/>
              </p14:nvContentPartPr>
              <p14:xfrm>
                <a:off x="4343522" y="5240860"/>
                <a:ext cx="1665360" cy="673200"/>
              </p14:xfrm>
            </p:contentPart>
          </mc:Choice>
          <mc:Fallback xmlns="">
            <p:pic>
              <p:nvPicPr>
                <p:cNvPr id="253" name="Freihand 252">
                  <a:extLst>
                    <a:ext uri="{FF2B5EF4-FFF2-40B4-BE49-F238E27FC236}">
                      <a16:creationId xmlns:a16="http://schemas.microsoft.com/office/drawing/2014/main" id="{5B3E9925-6566-4549-B77D-1ECAA76338E0}"/>
                    </a:ext>
                  </a:extLst>
                </p:cNvPr>
                <p:cNvPicPr/>
                <p:nvPr/>
              </p:nvPicPr>
              <p:blipFill>
                <a:blip r:embed="rId426"/>
                <a:stretch>
                  <a:fillRect/>
                </a:stretch>
              </p:blipFill>
              <p:spPr>
                <a:xfrm>
                  <a:off x="4339202" y="5236540"/>
                  <a:ext cx="1674000" cy="681840"/>
                </a:xfrm>
                <a:prstGeom prst="rect">
                  <a:avLst/>
                </a:prstGeom>
              </p:spPr>
            </p:pic>
          </mc:Fallback>
        </mc:AlternateContent>
      </p:grpSp>
    </p:spTree>
    <p:extLst>
      <p:ext uri="{BB962C8B-B14F-4D97-AF65-F5344CB8AC3E}">
        <p14:creationId xmlns:p14="http://schemas.microsoft.com/office/powerpoint/2010/main" val="1630533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Nutzenmöglichkeiten und Wohlfahrtsfunktion</a:t>
            </a:r>
          </a:p>
        </p:txBody>
      </p:sp>
      <p:grpSp>
        <p:nvGrpSpPr>
          <p:cNvPr id="7" name="Gruppieren 6">
            <a:extLst>
              <a:ext uri="{FF2B5EF4-FFF2-40B4-BE49-F238E27FC236}">
                <a16:creationId xmlns:a16="http://schemas.microsoft.com/office/drawing/2014/main" id="{96C8EE8D-034E-4AE1-8B13-2FBC5EF6A4EC}"/>
              </a:ext>
            </a:extLst>
          </p:cNvPr>
          <p:cNvGrpSpPr/>
          <p:nvPr/>
        </p:nvGrpSpPr>
        <p:grpSpPr>
          <a:xfrm>
            <a:off x="737283" y="659549"/>
            <a:ext cx="7396716" cy="5167421"/>
            <a:chOff x="1711842" y="845289"/>
            <a:chExt cx="7396716" cy="5167421"/>
          </a:xfrm>
        </p:grpSpPr>
        <p:cxnSp>
          <p:nvCxnSpPr>
            <p:cNvPr id="3" name="Gerade Verbindung mit Pfeil 2">
              <a:extLst>
                <a:ext uri="{FF2B5EF4-FFF2-40B4-BE49-F238E27FC236}">
                  <a16:creationId xmlns:a16="http://schemas.microsoft.com/office/drawing/2014/main" id="{A6E1D633-4C17-4989-BF96-083B4943EB23}"/>
                </a:ext>
              </a:extLst>
            </p:cNvPr>
            <p:cNvCxnSpPr>
              <a:cxnSpLocks/>
            </p:cNvCxnSpPr>
            <p:nvPr/>
          </p:nvCxnSpPr>
          <p:spPr>
            <a:xfrm flipH="1" flipV="1">
              <a:off x="1711842" y="845289"/>
              <a:ext cx="74428" cy="51674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DB0C9E4A-1742-401A-8F0F-D83893C7BD67}"/>
                </a:ext>
              </a:extLst>
            </p:cNvPr>
            <p:cNvCxnSpPr>
              <a:cxnSpLocks/>
            </p:cNvCxnSpPr>
            <p:nvPr/>
          </p:nvCxnSpPr>
          <p:spPr>
            <a:xfrm flipV="1">
              <a:off x="1786270" y="6012709"/>
              <a:ext cx="732228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 name="Freihandform: Form 8">
            <a:extLst>
              <a:ext uri="{FF2B5EF4-FFF2-40B4-BE49-F238E27FC236}">
                <a16:creationId xmlns:a16="http://schemas.microsoft.com/office/drawing/2014/main" id="{4A793460-14F8-4BE6-AEBC-2FF6A8FAF91A}"/>
              </a:ext>
            </a:extLst>
          </p:cNvPr>
          <p:cNvSpPr/>
          <p:nvPr/>
        </p:nvSpPr>
        <p:spPr>
          <a:xfrm>
            <a:off x="768516" y="1400172"/>
            <a:ext cx="6500813" cy="4429125"/>
          </a:xfrm>
          <a:custGeom>
            <a:avLst/>
            <a:gdLst>
              <a:gd name="connsiteX0" fmla="*/ 0 w 6500813"/>
              <a:gd name="connsiteY0" fmla="*/ 0 h 4429125"/>
              <a:gd name="connsiteX1" fmla="*/ 2028825 w 6500813"/>
              <a:gd name="connsiteY1" fmla="*/ 742950 h 4429125"/>
              <a:gd name="connsiteX2" fmla="*/ 3357563 w 6500813"/>
              <a:gd name="connsiteY2" fmla="*/ 2414588 h 4429125"/>
              <a:gd name="connsiteX3" fmla="*/ 5257800 w 6500813"/>
              <a:gd name="connsiteY3" fmla="*/ 3086100 h 4429125"/>
              <a:gd name="connsiteX4" fmla="*/ 6500813 w 6500813"/>
              <a:gd name="connsiteY4" fmla="*/ 4429125 h 4429125"/>
              <a:gd name="connsiteX5" fmla="*/ 6500813 w 6500813"/>
              <a:gd name="connsiteY5" fmla="*/ 4429125 h 442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813" h="4429125">
                <a:moveTo>
                  <a:pt x="0" y="0"/>
                </a:moveTo>
                <a:cubicBezTo>
                  <a:pt x="734615" y="170259"/>
                  <a:pt x="1469231" y="340519"/>
                  <a:pt x="2028825" y="742950"/>
                </a:cubicBezTo>
                <a:cubicBezTo>
                  <a:pt x="2588419" y="1145381"/>
                  <a:pt x="2819401" y="2024063"/>
                  <a:pt x="3357563" y="2414588"/>
                </a:cubicBezTo>
                <a:cubicBezTo>
                  <a:pt x="3895726" y="2805113"/>
                  <a:pt x="4733925" y="2750344"/>
                  <a:pt x="5257800" y="3086100"/>
                </a:cubicBezTo>
                <a:cubicBezTo>
                  <a:pt x="5781675" y="3421856"/>
                  <a:pt x="6500813" y="4429125"/>
                  <a:pt x="6500813" y="4429125"/>
                </a:cubicBezTo>
                <a:lnTo>
                  <a:pt x="6500813" y="442912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reihandform: Form 12">
            <a:extLst>
              <a:ext uri="{FF2B5EF4-FFF2-40B4-BE49-F238E27FC236}">
                <a16:creationId xmlns:a16="http://schemas.microsoft.com/office/drawing/2014/main" id="{CE2FB305-AE35-4B0E-B939-3FE2CFEE5733}"/>
              </a:ext>
            </a:extLst>
          </p:cNvPr>
          <p:cNvSpPr/>
          <p:nvPr/>
        </p:nvSpPr>
        <p:spPr>
          <a:xfrm>
            <a:off x="4969042" y="2571762"/>
            <a:ext cx="2686050" cy="2185988"/>
          </a:xfrm>
          <a:custGeom>
            <a:avLst/>
            <a:gdLst>
              <a:gd name="connsiteX0" fmla="*/ 0 w 2686050"/>
              <a:gd name="connsiteY0" fmla="*/ 0 h 2185988"/>
              <a:gd name="connsiteX1" fmla="*/ 728663 w 2686050"/>
              <a:gd name="connsiteY1" fmla="*/ 1685925 h 2185988"/>
              <a:gd name="connsiteX2" fmla="*/ 2686050 w 2686050"/>
              <a:gd name="connsiteY2" fmla="*/ 2185988 h 2185988"/>
            </a:gdLst>
            <a:ahLst/>
            <a:cxnLst>
              <a:cxn ang="0">
                <a:pos x="connsiteX0" y="connsiteY0"/>
              </a:cxn>
              <a:cxn ang="0">
                <a:pos x="connsiteX1" y="connsiteY1"/>
              </a:cxn>
              <a:cxn ang="0">
                <a:pos x="connsiteX2" y="connsiteY2"/>
              </a:cxn>
            </a:cxnLst>
            <a:rect l="l" t="t" r="r" b="b"/>
            <a:pathLst>
              <a:path w="2686050" h="2185988">
                <a:moveTo>
                  <a:pt x="0" y="0"/>
                </a:moveTo>
                <a:cubicBezTo>
                  <a:pt x="140494" y="660797"/>
                  <a:pt x="280988" y="1321594"/>
                  <a:pt x="728663" y="1685925"/>
                </a:cubicBezTo>
                <a:cubicBezTo>
                  <a:pt x="1176338" y="2050256"/>
                  <a:pt x="1931194" y="2118122"/>
                  <a:pt x="2686050" y="2185988"/>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14" name="Rechteck 13">
                <a:extLst>
                  <a:ext uri="{FF2B5EF4-FFF2-40B4-BE49-F238E27FC236}">
                    <a16:creationId xmlns:a16="http://schemas.microsoft.com/office/drawing/2014/main" id="{92E728F5-609E-48E1-868A-CC3AA928BC56}"/>
                  </a:ext>
                </a:extLst>
              </p:cNvPr>
              <p:cNvSpPr/>
              <p:nvPr/>
            </p:nvSpPr>
            <p:spPr>
              <a:xfrm>
                <a:off x="7661370" y="5824642"/>
                <a:ext cx="56541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i="1">
                              <a:latin typeface="Cambria Math" panose="02040503050406030204" pitchFamily="18" charset="0"/>
                              <a:cs typeface="Times New Roman" panose="02020603050405020304" pitchFamily="18" charset="0"/>
                            </a:rPr>
                            <m:t>1</m:t>
                          </m:r>
                        </m:sub>
                      </m:sSub>
                    </m:oMath>
                  </m:oMathPara>
                </a14:m>
                <a:endParaRPr lang="de-DE" sz="2400" dirty="0"/>
              </a:p>
            </p:txBody>
          </p:sp>
        </mc:Choice>
        <mc:Fallback xmlns="">
          <p:sp>
            <p:nvSpPr>
              <p:cNvPr id="14" name="Rechteck 13">
                <a:extLst>
                  <a:ext uri="{FF2B5EF4-FFF2-40B4-BE49-F238E27FC236}">
                    <a16:creationId xmlns:a16="http://schemas.microsoft.com/office/drawing/2014/main" id="{92E728F5-609E-48E1-868A-CC3AA928BC56}"/>
                  </a:ext>
                </a:extLst>
              </p:cNvPr>
              <p:cNvSpPr>
                <a:spLocks noRot="1" noChangeAspect="1" noMove="1" noResize="1" noEditPoints="1" noAdjustHandles="1" noChangeArrowheads="1" noChangeShapeType="1" noTextEdit="1"/>
              </p:cNvSpPr>
              <p:nvPr/>
            </p:nvSpPr>
            <p:spPr>
              <a:xfrm>
                <a:off x="7661370" y="5824642"/>
                <a:ext cx="565411" cy="461665"/>
              </a:xfrm>
              <a:prstGeom prst="rect">
                <a:avLst/>
              </a:prstGeom>
              <a:blipFill>
                <a:blip r:embed="rId2"/>
                <a:stretch>
                  <a:fillRect b="-131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 name="Rechteck 14">
                <a:extLst>
                  <a:ext uri="{FF2B5EF4-FFF2-40B4-BE49-F238E27FC236}">
                    <a16:creationId xmlns:a16="http://schemas.microsoft.com/office/drawing/2014/main" id="{AE481E59-C7A6-477F-ABFD-D341DA98CA46}"/>
                  </a:ext>
                </a:extLst>
              </p:cNvPr>
              <p:cNvSpPr/>
              <p:nvPr/>
            </p:nvSpPr>
            <p:spPr>
              <a:xfrm>
                <a:off x="171872" y="657222"/>
                <a:ext cx="5725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2</m:t>
                          </m:r>
                        </m:sub>
                      </m:sSub>
                    </m:oMath>
                  </m:oMathPara>
                </a14:m>
                <a:endParaRPr lang="de-DE" sz="2400" dirty="0"/>
              </a:p>
            </p:txBody>
          </p:sp>
        </mc:Choice>
        <mc:Fallback xmlns="">
          <p:sp>
            <p:nvSpPr>
              <p:cNvPr id="15" name="Rechteck 14">
                <a:extLst>
                  <a:ext uri="{FF2B5EF4-FFF2-40B4-BE49-F238E27FC236}">
                    <a16:creationId xmlns:a16="http://schemas.microsoft.com/office/drawing/2014/main" id="{AE481E59-C7A6-477F-ABFD-D341DA98CA46}"/>
                  </a:ext>
                </a:extLst>
              </p:cNvPr>
              <p:cNvSpPr>
                <a:spLocks noRot="1" noChangeAspect="1" noMove="1" noResize="1" noEditPoints="1" noAdjustHandles="1" noChangeArrowheads="1" noChangeShapeType="1" noTextEdit="1"/>
              </p:cNvSpPr>
              <p:nvPr/>
            </p:nvSpPr>
            <p:spPr>
              <a:xfrm>
                <a:off x="171872" y="657222"/>
                <a:ext cx="572529" cy="461665"/>
              </a:xfrm>
              <a:prstGeom prst="rect">
                <a:avLst/>
              </a:prstGeom>
              <a:blipFill>
                <a:blip r:embed="rId3"/>
                <a:stretch>
                  <a:fillRect/>
                </a:stretch>
              </a:blipFill>
            </p:spPr>
            <p:txBody>
              <a:bodyPr/>
              <a:lstStyle/>
              <a:p>
                <a:r>
                  <a:rPr lang="de-DE">
                    <a:noFill/>
                  </a:rPr>
                  <a:t> </a:t>
                </a:r>
              </a:p>
            </p:txBody>
          </p:sp>
        </mc:Fallback>
      </mc:AlternateContent>
      <p:sp>
        <p:nvSpPr>
          <p:cNvPr id="16" name="Textfeld 15">
            <a:extLst>
              <a:ext uri="{FF2B5EF4-FFF2-40B4-BE49-F238E27FC236}">
                <a16:creationId xmlns:a16="http://schemas.microsoft.com/office/drawing/2014/main" id="{41542390-D751-4642-94FD-8A57657133EC}"/>
              </a:ext>
            </a:extLst>
          </p:cNvPr>
          <p:cNvSpPr txBox="1"/>
          <p:nvPr/>
        </p:nvSpPr>
        <p:spPr>
          <a:xfrm>
            <a:off x="4338473" y="1996878"/>
            <a:ext cx="3586495"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Wohlfahrtsindifferenzkurve</a:t>
            </a:r>
          </a:p>
        </p:txBody>
      </p:sp>
      <p:sp>
        <p:nvSpPr>
          <p:cNvPr id="17" name="Textfeld 16">
            <a:extLst>
              <a:ext uri="{FF2B5EF4-FFF2-40B4-BE49-F238E27FC236}">
                <a16:creationId xmlns:a16="http://schemas.microsoft.com/office/drawing/2014/main" id="{8B427484-E417-440E-B1CC-C07137EDFA19}"/>
              </a:ext>
            </a:extLst>
          </p:cNvPr>
          <p:cNvSpPr txBox="1"/>
          <p:nvPr/>
        </p:nvSpPr>
        <p:spPr>
          <a:xfrm>
            <a:off x="1561935" y="1118887"/>
            <a:ext cx="3360215"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Nutzenmöglichkeitskurve</a:t>
            </a:r>
          </a:p>
        </p:txBody>
      </p:sp>
      <p:sp>
        <p:nvSpPr>
          <p:cNvPr id="12" name="Rechteck 11">
            <a:extLst>
              <a:ext uri="{FF2B5EF4-FFF2-40B4-BE49-F238E27FC236}">
                <a16:creationId xmlns:a16="http://schemas.microsoft.com/office/drawing/2014/main" id="{EE536050-0EA6-47B3-81AD-172A5CA86F89}"/>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5" name="Freihand 34">
                <a:extLst>
                  <a:ext uri="{FF2B5EF4-FFF2-40B4-BE49-F238E27FC236}">
                    <a16:creationId xmlns:a16="http://schemas.microsoft.com/office/drawing/2014/main" id="{369D80A4-B6C5-4697-BA41-3C0148976FE0}"/>
                  </a:ext>
                </a:extLst>
              </p14:cNvPr>
              <p14:cNvContentPartPr/>
              <p14:nvPr/>
            </p14:nvContentPartPr>
            <p14:xfrm>
              <a:off x="9778802" y="509020"/>
              <a:ext cx="60480" cy="1040400"/>
            </p14:xfrm>
          </p:contentPart>
        </mc:Choice>
        <mc:Fallback xmlns="">
          <p:pic>
            <p:nvPicPr>
              <p:cNvPr id="35" name="Freihand 34">
                <a:extLst>
                  <a:ext uri="{FF2B5EF4-FFF2-40B4-BE49-F238E27FC236}">
                    <a16:creationId xmlns:a16="http://schemas.microsoft.com/office/drawing/2014/main" id="{369D80A4-B6C5-4697-BA41-3C0148976FE0}"/>
                  </a:ext>
                </a:extLst>
              </p:cNvPr>
              <p:cNvPicPr/>
              <p:nvPr/>
            </p:nvPicPr>
            <p:blipFill>
              <a:blip r:embed="rId5"/>
              <a:stretch>
                <a:fillRect/>
              </a:stretch>
            </p:blipFill>
            <p:spPr>
              <a:xfrm>
                <a:off x="9774482" y="504700"/>
                <a:ext cx="69120" cy="1049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6" name="Freihand 35">
                <a:extLst>
                  <a:ext uri="{FF2B5EF4-FFF2-40B4-BE49-F238E27FC236}">
                    <a16:creationId xmlns:a16="http://schemas.microsoft.com/office/drawing/2014/main" id="{7877B873-4563-4239-A7E6-7C8C729C0230}"/>
                  </a:ext>
                </a:extLst>
              </p14:cNvPr>
              <p14:cNvContentPartPr/>
              <p14:nvPr/>
            </p14:nvContentPartPr>
            <p14:xfrm>
              <a:off x="9575762" y="1526740"/>
              <a:ext cx="1922040" cy="59040"/>
            </p14:xfrm>
          </p:contentPart>
        </mc:Choice>
        <mc:Fallback xmlns="">
          <p:pic>
            <p:nvPicPr>
              <p:cNvPr id="36" name="Freihand 35">
                <a:extLst>
                  <a:ext uri="{FF2B5EF4-FFF2-40B4-BE49-F238E27FC236}">
                    <a16:creationId xmlns:a16="http://schemas.microsoft.com/office/drawing/2014/main" id="{7877B873-4563-4239-A7E6-7C8C729C0230}"/>
                  </a:ext>
                </a:extLst>
              </p:cNvPr>
              <p:cNvPicPr/>
              <p:nvPr/>
            </p:nvPicPr>
            <p:blipFill>
              <a:blip r:embed="rId7"/>
              <a:stretch>
                <a:fillRect/>
              </a:stretch>
            </p:blipFill>
            <p:spPr>
              <a:xfrm>
                <a:off x="9571442" y="1522420"/>
                <a:ext cx="19306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7" name="Freihand 36">
                <a:extLst>
                  <a:ext uri="{FF2B5EF4-FFF2-40B4-BE49-F238E27FC236}">
                    <a16:creationId xmlns:a16="http://schemas.microsoft.com/office/drawing/2014/main" id="{842043F1-FCCA-45C1-A12A-2A11E002DFF4}"/>
                  </a:ext>
                </a:extLst>
              </p14:cNvPr>
              <p14:cNvContentPartPr/>
              <p14:nvPr/>
            </p14:nvContentPartPr>
            <p14:xfrm>
              <a:off x="11455682" y="1481740"/>
              <a:ext cx="222840" cy="158040"/>
            </p14:xfrm>
          </p:contentPart>
        </mc:Choice>
        <mc:Fallback xmlns="">
          <p:pic>
            <p:nvPicPr>
              <p:cNvPr id="37" name="Freihand 36">
                <a:extLst>
                  <a:ext uri="{FF2B5EF4-FFF2-40B4-BE49-F238E27FC236}">
                    <a16:creationId xmlns:a16="http://schemas.microsoft.com/office/drawing/2014/main" id="{842043F1-FCCA-45C1-A12A-2A11E002DFF4}"/>
                  </a:ext>
                </a:extLst>
              </p:cNvPr>
              <p:cNvPicPr/>
              <p:nvPr/>
            </p:nvPicPr>
            <p:blipFill>
              <a:blip r:embed="rId9"/>
              <a:stretch>
                <a:fillRect/>
              </a:stretch>
            </p:blipFill>
            <p:spPr>
              <a:xfrm>
                <a:off x="11451362" y="1477420"/>
                <a:ext cx="2314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8" name="Freihand 37">
                <a:extLst>
                  <a:ext uri="{FF2B5EF4-FFF2-40B4-BE49-F238E27FC236}">
                    <a16:creationId xmlns:a16="http://schemas.microsoft.com/office/drawing/2014/main" id="{07881737-97EC-4AC6-8618-F9BABF20A86F}"/>
                  </a:ext>
                </a:extLst>
              </p14:cNvPr>
              <p14:cNvContentPartPr/>
              <p14:nvPr/>
            </p14:nvContentPartPr>
            <p14:xfrm>
              <a:off x="9672602" y="609100"/>
              <a:ext cx="1625760" cy="25920"/>
            </p14:xfrm>
          </p:contentPart>
        </mc:Choice>
        <mc:Fallback xmlns="">
          <p:pic>
            <p:nvPicPr>
              <p:cNvPr id="38" name="Freihand 37">
                <a:extLst>
                  <a:ext uri="{FF2B5EF4-FFF2-40B4-BE49-F238E27FC236}">
                    <a16:creationId xmlns:a16="http://schemas.microsoft.com/office/drawing/2014/main" id="{07881737-97EC-4AC6-8618-F9BABF20A86F}"/>
                  </a:ext>
                </a:extLst>
              </p:cNvPr>
              <p:cNvPicPr/>
              <p:nvPr/>
            </p:nvPicPr>
            <p:blipFill>
              <a:blip r:embed="rId11"/>
              <a:stretch>
                <a:fillRect/>
              </a:stretch>
            </p:blipFill>
            <p:spPr>
              <a:xfrm>
                <a:off x="9668282" y="604780"/>
                <a:ext cx="16344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9" name="Freihand 38">
                <a:extLst>
                  <a:ext uri="{FF2B5EF4-FFF2-40B4-BE49-F238E27FC236}">
                    <a16:creationId xmlns:a16="http://schemas.microsoft.com/office/drawing/2014/main" id="{C45DE07A-CCC6-4B67-AEA3-8BC82D8209B1}"/>
                  </a:ext>
                </a:extLst>
              </p14:cNvPr>
              <p14:cNvContentPartPr/>
              <p14:nvPr/>
            </p14:nvContentPartPr>
            <p14:xfrm>
              <a:off x="11215922" y="501100"/>
              <a:ext cx="104400" cy="1263960"/>
            </p14:xfrm>
          </p:contentPart>
        </mc:Choice>
        <mc:Fallback xmlns="">
          <p:pic>
            <p:nvPicPr>
              <p:cNvPr id="39" name="Freihand 38">
                <a:extLst>
                  <a:ext uri="{FF2B5EF4-FFF2-40B4-BE49-F238E27FC236}">
                    <a16:creationId xmlns:a16="http://schemas.microsoft.com/office/drawing/2014/main" id="{C45DE07A-CCC6-4B67-AEA3-8BC82D8209B1}"/>
                  </a:ext>
                </a:extLst>
              </p:cNvPr>
              <p:cNvPicPr/>
              <p:nvPr/>
            </p:nvPicPr>
            <p:blipFill>
              <a:blip r:embed="rId13"/>
              <a:stretch>
                <a:fillRect/>
              </a:stretch>
            </p:blipFill>
            <p:spPr>
              <a:xfrm>
                <a:off x="11211602" y="496780"/>
                <a:ext cx="113040" cy="1272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0" name="Freihand 39">
                <a:extLst>
                  <a:ext uri="{FF2B5EF4-FFF2-40B4-BE49-F238E27FC236}">
                    <a16:creationId xmlns:a16="http://schemas.microsoft.com/office/drawing/2014/main" id="{7210250C-281E-4FBE-8F1F-A4CDC0F1CD8D}"/>
                  </a:ext>
                </a:extLst>
              </p14:cNvPr>
              <p14:cNvContentPartPr/>
              <p14:nvPr/>
            </p14:nvContentPartPr>
            <p14:xfrm>
              <a:off x="9671162" y="388420"/>
              <a:ext cx="230400" cy="187560"/>
            </p14:xfrm>
          </p:contentPart>
        </mc:Choice>
        <mc:Fallback xmlns="">
          <p:pic>
            <p:nvPicPr>
              <p:cNvPr id="40" name="Freihand 39">
                <a:extLst>
                  <a:ext uri="{FF2B5EF4-FFF2-40B4-BE49-F238E27FC236}">
                    <a16:creationId xmlns:a16="http://schemas.microsoft.com/office/drawing/2014/main" id="{7210250C-281E-4FBE-8F1F-A4CDC0F1CD8D}"/>
                  </a:ext>
                </a:extLst>
              </p:cNvPr>
              <p:cNvPicPr/>
              <p:nvPr/>
            </p:nvPicPr>
            <p:blipFill>
              <a:blip r:embed="rId15"/>
              <a:stretch>
                <a:fillRect/>
              </a:stretch>
            </p:blipFill>
            <p:spPr>
              <a:xfrm>
                <a:off x="9666842" y="384100"/>
                <a:ext cx="2390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1" name="Freihand 40">
                <a:extLst>
                  <a:ext uri="{FF2B5EF4-FFF2-40B4-BE49-F238E27FC236}">
                    <a16:creationId xmlns:a16="http://schemas.microsoft.com/office/drawing/2014/main" id="{49A261CA-06C9-4E39-997E-2C35DB453190}"/>
                  </a:ext>
                </a:extLst>
              </p14:cNvPr>
              <p14:cNvContentPartPr/>
              <p14:nvPr/>
            </p14:nvContentPartPr>
            <p14:xfrm>
              <a:off x="11186402" y="1673980"/>
              <a:ext cx="164880" cy="151920"/>
            </p14:xfrm>
          </p:contentPart>
        </mc:Choice>
        <mc:Fallback xmlns="">
          <p:pic>
            <p:nvPicPr>
              <p:cNvPr id="41" name="Freihand 40">
                <a:extLst>
                  <a:ext uri="{FF2B5EF4-FFF2-40B4-BE49-F238E27FC236}">
                    <a16:creationId xmlns:a16="http://schemas.microsoft.com/office/drawing/2014/main" id="{49A261CA-06C9-4E39-997E-2C35DB453190}"/>
                  </a:ext>
                </a:extLst>
              </p:cNvPr>
              <p:cNvPicPr/>
              <p:nvPr/>
            </p:nvPicPr>
            <p:blipFill>
              <a:blip r:embed="rId17"/>
              <a:stretch>
                <a:fillRect/>
              </a:stretch>
            </p:blipFill>
            <p:spPr>
              <a:xfrm>
                <a:off x="11182082" y="1669660"/>
                <a:ext cx="1735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2" name="Freihand 41">
                <a:extLst>
                  <a:ext uri="{FF2B5EF4-FFF2-40B4-BE49-F238E27FC236}">
                    <a16:creationId xmlns:a16="http://schemas.microsoft.com/office/drawing/2014/main" id="{CE8541AD-9224-4C8E-ADD8-B73DE5DF7714}"/>
                  </a:ext>
                </a:extLst>
              </p14:cNvPr>
              <p14:cNvContentPartPr/>
              <p14:nvPr/>
            </p14:nvContentPartPr>
            <p14:xfrm>
              <a:off x="11375762" y="438100"/>
              <a:ext cx="8280" cy="81000"/>
            </p14:xfrm>
          </p:contentPart>
        </mc:Choice>
        <mc:Fallback xmlns="">
          <p:pic>
            <p:nvPicPr>
              <p:cNvPr id="42" name="Freihand 41">
                <a:extLst>
                  <a:ext uri="{FF2B5EF4-FFF2-40B4-BE49-F238E27FC236}">
                    <a16:creationId xmlns:a16="http://schemas.microsoft.com/office/drawing/2014/main" id="{CE8541AD-9224-4C8E-ADD8-B73DE5DF7714}"/>
                  </a:ext>
                </a:extLst>
              </p:cNvPr>
              <p:cNvPicPr/>
              <p:nvPr/>
            </p:nvPicPr>
            <p:blipFill>
              <a:blip r:embed="rId19"/>
              <a:stretch>
                <a:fillRect/>
              </a:stretch>
            </p:blipFill>
            <p:spPr>
              <a:xfrm>
                <a:off x="11371442" y="433780"/>
                <a:ext cx="16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3" name="Freihand 42">
                <a:extLst>
                  <a:ext uri="{FF2B5EF4-FFF2-40B4-BE49-F238E27FC236}">
                    <a16:creationId xmlns:a16="http://schemas.microsoft.com/office/drawing/2014/main" id="{B42C017B-BE47-455F-9A39-637BE4BF26E6}"/>
                  </a:ext>
                </a:extLst>
              </p14:cNvPr>
              <p14:cNvContentPartPr/>
              <p14:nvPr/>
            </p14:nvContentPartPr>
            <p14:xfrm>
              <a:off x="11305922" y="396700"/>
              <a:ext cx="140760" cy="118080"/>
            </p14:xfrm>
          </p:contentPart>
        </mc:Choice>
        <mc:Fallback xmlns="">
          <p:pic>
            <p:nvPicPr>
              <p:cNvPr id="43" name="Freihand 42">
                <a:extLst>
                  <a:ext uri="{FF2B5EF4-FFF2-40B4-BE49-F238E27FC236}">
                    <a16:creationId xmlns:a16="http://schemas.microsoft.com/office/drawing/2014/main" id="{B42C017B-BE47-455F-9A39-637BE4BF26E6}"/>
                  </a:ext>
                </a:extLst>
              </p:cNvPr>
              <p:cNvPicPr/>
              <p:nvPr/>
            </p:nvPicPr>
            <p:blipFill>
              <a:blip r:embed="rId21"/>
              <a:stretch>
                <a:fillRect/>
              </a:stretch>
            </p:blipFill>
            <p:spPr>
              <a:xfrm>
                <a:off x="11301602" y="392380"/>
                <a:ext cx="149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4" name="Freihand 43">
                <a:extLst>
                  <a:ext uri="{FF2B5EF4-FFF2-40B4-BE49-F238E27FC236}">
                    <a16:creationId xmlns:a16="http://schemas.microsoft.com/office/drawing/2014/main" id="{F6D5D2E6-BCF6-4292-AA26-407877462BBC}"/>
                  </a:ext>
                </a:extLst>
              </p14:cNvPr>
              <p14:cNvContentPartPr/>
              <p14:nvPr/>
            </p14:nvContentPartPr>
            <p14:xfrm>
              <a:off x="9549482" y="1667500"/>
              <a:ext cx="68400" cy="95040"/>
            </p14:xfrm>
          </p:contentPart>
        </mc:Choice>
        <mc:Fallback xmlns="">
          <p:pic>
            <p:nvPicPr>
              <p:cNvPr id="44" name="Freihand 43">
                <a:extLst>
                  <a:ext uri="{FF2B5EF4-FFF2-40B4-BE49-F238E27FC236}">
                    <a16:creationId xmlns:a16="http://schemas.microsoft.com/office/drawing/2014/main" id="{F6D5D2E6-BCF6-4292-AA26-407877462BBC}"/>
                  </a:ext>
                </a:extLst>
              </p:cNvPr>
              <p:cNvPicPr/>
              <p:nvPr/>
            </p:nvPicPr>
            <p:blipFill>
              <a:blip r:embed="rId23"/>
              <a:stretch>
                <a:fillRect/>
              </a:stretch>
            </p:blipFill>
            <p:spPr>
              <a:xfrm>
                <a:off x="9545162" y="1663180"/>
                <a:ext cx="77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5" name="Freihand 44">
                <a:extLst>
                  <a:ext uri="{FF2B5EF4-FFF2-40B4-BE49-F238E27FC236}">
                    <a16:creationId xmlns:a16="http://schemas.microsoft.com/office/drawing/2014/main" id="{5AF11FB0-9878-40E7-B841-3E77DBB4B5E1}"/>
                  </a:ext>
                </a:extLst>
              </p14:cNvPr>
              <p14:cNvContentPartPr/>
              <p14:nvPr/>
            </p14:nvContentPartPr>
            <p14:xfrm>
              <a:off x="9580082" y="1650940"/>
              <a:ext cx="156600" cy="136440"/>
            </p14:xfrm>
          </p:contentPart>
        </mc:Choice>
        <mc:Fallback xmlns="">
          <p:pic>
            <p:nvPicPr>
              <p:cNvPr id="45" name="Freihand 44">
                <a:extLst>
                  <a:ext uri="{FF2B5EF4-FFF2-40B4-BE49-F238E27FC236}">
                    <a16:creationId xmlns:a16="http://schemas.microsoft.com/office/drawing/2014/main" id="{5AF11FB0-9878-40E7-B841-3E77DBB4B5E1}"/>
                  </a:ext>
                </a:extLst>
              </p:cNvPr>
              <p:cNvPicPr/>
              <p:nvPr/>
            </p:nvPicPr>
            <p:blipFill>
              <a:blip r:embed="rId25"/>
              <a:stretch>
                <a:fillRect/>
              </a:stretch>
            </p:blipFill>
            <p:spPr>
              <a:xfrm>
                <a:off x="9575762" y="1646620"/>
                <a:ext cx="1652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6" name="Freihand 45">
                <a:extLst>
                  <a:ext uri="{FF2B5EF4-FFF2-40B4-BE49-F238E27FC236}">
                    <a16:creationId xmlns:a16="http://schemas.microsoft.com/office/drawing/2014/main" id="{38189BA0-74CC-415F-B3A4-A00B6418A885}"/>
                  </a:ext>
                </a:extLst>
              </p14:cNvPr>
              <p14:cNvContentPartPr/>
              <p14:nvPr/>
            </p14:nvContentPartPr>
            <p14:xfrm>
              <a:off x="9671162" y="309220"/>
              <a:ext cx="360" cy="360"/>
            </p14:xfrm>
          </p:contentPart>
        </mc:Choice>
        <mc:Fallback xmlns="">
          <p:pic>
            <p:nvPicPr>
              <p:cNvPr id="46" name="Freihand 45">
                <a:extLst>
                  <a:ext uri="{FF2B5EF4-FFF2-40B4-BE49-F238E27FC236}">
                    <a16:creationId xmlns:a16="http://schemas.microsoft.com/office/drawing/2014/main" id="{38189BA0-74CC-415F-B3A4-A00B6418A885}"/>
                  </a:ext>
                </a:extLst>
              </p:cNvPr>
              <p:cNvPicPr/>
              <p:nvPr/>
            </p:nvPicPr>
            <p:blipFill>
              <a:blip r:embed="rId27"/>
              <a:stretch>
                <a:fillRect/>
              </a:stretch>
            </p:blipFill>
            <p:spPr>
              <a:xfrm>
                <a:off x="9666842" y="3049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7" name="Freihand 46">
                <a:extLst>
                  <a:ext uri="{FF2B5EF4-FFF2-40B4-BE49-F238E27FC236}">
                    <a16:creationId xmlns:a16="http://schemas.microsoft.com/office/drawing/2014/main" id="{9110F470-53F4-4A79-836B-733688227A9F}"/>
                  </a:ext>
                </a:extLst>
              </p14:cNvPr>
              <p14:cNvContentPartPr/>
              <p14:nvPr/>
            </p14:nvContentPartPr>
            <p14:xfrm>
              <a:off x="9546602" y="291580"/>
              <a:ext cx="128520" cy="165960"/>
            </p14:xfrm>
          </p:contentPart>
        </mc:Choice>
        <mc:Fallback xmlns="">
          <p:pic>
            <p:nvPicPr>
              <p:cNvPr id="47" name="Freihand 46">
                <a:extLst>
                  <a:ext uri="{FF2B5EF4-FFF2-40B4-BE49-F238E27FC236}">
                    <a16:creationId xmlns:a16="http://schemas.microsoft.com/office/drawing/2014/main" id="{9110F470-53F4-4A79-836B-733688227A9F}"/>
                  </a:ext>
                </a:extLst>
              </p:cNvPr>
              <p:cNvPicPr/>
              <p:nvPr/>
            </p:nvPicPr>
            <p:blipFill>
              <a:blip r:embed="rId29"/>
              <a:stretch>
                <a:fillRect/>
              </a:stretch>
            </p:blipFill>
            <p:spPr>
              <a:xfrm>
                <a:off x="9542282" y="287260"/>
                <a:ext cx="1371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8" name="Freihand 47">
                <a:extLst>
                  <a:ext uri="{FF2B5EF4-FFF2-40B4-BE49-F238E27FC236}">
                    <a16:creationId xmlns:a16="http://schemas.microsoft.com/office/drawing/2014/main" id="{80357F21-B936-4EEC-985C-695763B7128F}"/>
                  </a:ext>
                </a:extLst>
              </p14:cNvPr>
              <p14:cNvContentPartPr/>
              <p14:nvPr/>
            </p14:nvContentPartPr>
            <p14:xfrm>
              <a:off x="11544962" y="1693420"/>
              <a:ext cx="96840" cy="88560"/>
            </p14:xfrm>
          </p:contentPart>
        </mc:Choice>
        <mc:Fallback xmlns="">
          <p:pic>
            <p:nvPicPr>
              <p:cNvPr id="48" name="Freihand 47">
                <a:extLst>
                  <a:ext uri="{FF2B5EF4-FFF2-40B4-BE49-F238E27FC236}">
                    <a16:creationId xmlns:a16="http://schemas.microsoft.com/office/drawing/2014/main" id="{80357F21-B936-4EEC-985C-695763B7128F}"/>
                  </a:ext>
                </a:extLst>
              </p:cNvPr>
              <p:cNvPicPr/>
              <p:nvPr/>
            </p:nvPicPr>
            <p:blipFill>
              <a:blip r:embed="rId31"/>
              <a:stretch>
                <a:fillRect/>
              </a:stretch>
            </p:blipFill>
            <p:spPr>
              <a:xfrm>
                <a:off x="11540642" y="1689100"/>
                <a:ext cx="1054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9" name="Freihand 48">
                <a:extLst>
                  <a:ext uri="{FF2B5EF4-FFF2-40B4-BE49-F238E27FC236}">
                    <a16:creationId xmlns:a16="http://schemas.microsoft.com/office/drawing/2014/main" id="{43BF0FF8-966F-44D0-B827-F6D137994C55}"/>
                  </a:ext>
                </a:extLst>
              </p14:cNvPr>
              <p14:cNvContentPartPr/>
              <p14:nvPr/>
            </p14:nvContentPartPr>
            <p14:xfrm>
              <a:off x="11559362" y="1706740"/>
              <a:ext cx="93960" cy="54720"/>
            </p14:xfrm>
          </p:contentPart>
        </mc:Choice>
        <mc:Fallback xmlns="">
          <p:pic>
            <p:nvPicPr>
              <p:cNvPr id="49" name="Freihand 48">
                <a:extLst>
                  <a:ext uri="{FF2B5EF4-FFF2-40B4-BE49-F238E27FC236}">
                    <a16:creationId xmlns:a16="http://schemas.microsoft.com/office/drawing/2014/main" id="{43BF0FF8-966F-44D0-B827-F6D137994C55}"/>
                  </a:ext>
                </a:extLst>
              </p:cNvPr>
              <p:cNvPicPr/>
              <p:nvPr/>
            </p:nvPicPr>
            <p:blipFill>
              <a:blip r:embed="rId33"/>
              <a:stretch>
                <a:fillRect/>
              </a:stretch>
            </p:blipFill>
            <p:spPr>
              <a:xfrm>
                <a:off x="11555042" y="1702420"/>
                <a:ext cx="1026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0" name="Freihand 49">
                <a:extLst>
                  <a:ext uri="{FF2B5EF4-FFF2-40B4-BE49-F238E27FC236}">
                    <a16:creationId xmlns:a16="http://schemas.microsoft.com/office/drawing/2014/main" id="{C15F696B-AD55-47CC-A072-C4DD0D093B9E}"/>
                  </a:ext>
                </a:extLst>
              </p14:cNvPr>
              <p14:cNvContentPartPr/>
              <p14:nvPr/>
            </p14:nvContentPartPr>
            <p14:xfrm>
              <a:off x="9543722" y="561220"/>
              <a:ext cx="125640" cy="128160"/>
            </p14:xfrm>
          </p:contentPart>
        </mc:Choice>
        <mc:Fallback xmlns="">
          <p:pic>
            <p:nvPicPr>
              <p:cNvPr id="50" name="Freihand 49">
                <a:extLst>
                  <a:ext uri="{FF2B5EF4-FFF2-40B4-BE49-F238E27FC236}">
                    <a16:creationId xmlns:a16="http://schemas.microsoft.com/office/drawing/2014/main" id="{C15F696B-AD55-47CC-A072-C4DD0D093B9E}"/>
                  </a:ext>
                </a:extLst>
              </p:cNvPr>
              <p:cNvPicPr/>
              <p:nvPr/>
            </p:nvPicPr>
            <p:blipFill>
              <a:blip r:embed="rId35"/>
              <a:stretch>
                <a:fillRect/>
              </a:stretch>
            </p:blipFill>
            <p:spPr>
              <a:xfrm>
                <a:off x="9539402" y="556900"/>
                <a:ext cx="1342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1" name="Freihand 50">
                <a:extLst>
                  <a:ext uri="{FF2B5EF4-FFF2-40B4-BE49-F238E27FC236}">
                    <a16:creationId xmlns:a16="http://schemas.microsoft.com/office/drawing/2014/main" id="{9CF797DA-F31E-4E77-B5C1-2C0375368FC0}"/>
                  </a:ext>
                </a:extLst>
              </p14:cNvPr>
              <p14:cNvContentPartPr/>
              <p14:nvPr/>
            </p14:nvContentPartPr>
            <p14:xfrm>
              <a:off x="9398282" y="498580"/>
              <a:ext cx="85680" cy="126360"/>
            </p14:xfrm>
          </p:contentPart>
        </mc:Choice>
        <mc:Fallback xmlns="">
          <p:pic>
            <p:nvPicPr>
              <p:cNvPr id="51" name="Freihand 50">
                <a:extLst>
                  <a:ext uri="{FF2B5EF4-FFF2-40B4-BE49-F238E27FC236}">
                    <a16:creationId xmlns:a16="http://schemas.microsoft.com/office/drawing/2014/main" id="{9CF797DA-F31E-4E77-B5C1-2C0375368FC0}"/>
                  </a:ext>
                </a:extLst>
              </p:cNvPr>
              <p:cNvPicPr/>
              <p:nvPr/>
            </p:nvPicPr>
            <p:blipFill>
              <a:blip r:embed="rId37"/>
              <a:stretch>
                <a:fillRect/>
              </a:stretch>
            </p:blipFill>
            <p:spPr>
              <a:xfrm>
                <a:off x="9393962" y="494260"/>
                <a:ext cx="94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2" name="Freihand 51">
                <a:extLst>
                  <a:ext uri="{FF2B5EF4-FFF2-40B4-BE49-F238E27FC236}">
                    <a16:creationId xmlns:a16="http://schemas.microsoft.com/office/drawing/2014/main" id="{8EBD54FA-76F5-46F5-94A9-F85BE7C01E53}"/>
                  </a:ext>
                </a:extLst>
              </p14:cNvPr>
              <p14:cNvContentPartPr/>
              <p14:nvPr/>
            </p14:nvContentPartPr>
            <p14:xfrm>
              <a:off x="9382082" y="514060"/>
              <a:ext cx="112680" cy="78840"/>
            </p14:xfrm>
          </p:contentPart>
        </mc:Choice>
        <mc:Fallback xmlns="">
          <p:pic>
            <p:nvPicPr>
              <p:cNvPr id="52" name="Freihand 51">
                <a:extLst>
                  <a:ext uri="{FF2B5EF4-FFF2-40B4-BE49-F238E27FC236}">
                    <a16:creationId xmlns:a16="http://schemas.microsoft.com/office/drawing/2014/main" id="{8EBD54FA-76F5-46F5-94A9-F85BE7C01E53}"/>
                  </a:ext>
                </a:extLst>
              </p:cNvPr>
              <p:cNvPicPr/>
              <p:nvPr/>
            </p:nvPicPr>
            <p:blipFill>
              <a:blip r:embed="rId39"/>
              <a:stretch>
                <a:fillRect/>
              </a:stretch>
            </p:blipFill>
            <p:spPr>
              <a:xfrm>
                <a:off x="9377762" y="509740"/>
                <a:ext cx="121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3" name="Freihand 52">
                <a:extLst>
                  <a:ext uri="{FF2B5EF4-FFF2-40B4-BE49-F238E27FC236}">
                    <a16:creationId xmlns:a16="http://schemas.microsoft.com/office/drawing/2014/main" id="{EEF2B7A8-370E-4AAE-B636-97B25B08E8BE}"/>
                  </a:ext>
                </a:extLst>
              </p14:cNvPr>
              <p14:cNvContentPartPr/>
              <p14:nvPr/>
            </p14:nvContentPartPr>
            <p14:xfrm>
              <a:off x="11177762" y="1905100"/>
              <a:ext cx="97200" cy="42480"/>
            </p14:xfrm>
          </p:contentPart>
        </mc:Choice>
        <mc:Fallback xmlns="">
          <p:pic>
            <p:nvPicPr>
              <p:cNvPr id="53" name="Freihand 52">
                <a:extLst>
                  <a:ext uri="{FF2B5EF4-FFF2-40B4-BE49-F238E27FC236}">
                    <a16:creationId xmlns:a16="http://schemas.microsoft.com/office/drawing/2014/main" id="{EEF2B7A8-370E-4AAE-B636-97B25B08E8BE}"/>
                  </a:ext>
                </a:extLst>
              </p:cNvPr>
              <p:cNvPicPr/>
              <p:nvPr/>
            </p:nvPicPr>
            <p:blipFill>
              <a:blip r:embed="rId41"/>
              <a:stretch>
                <a:fillRect/>
              </a:stretch>
            </p:blipFill>
            <p:spPr>
              <a:xfrm>
                <a:off x="11173442" y="1900780"/>
                <a:ext cx="1058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4" name="Freihand 53">
                <a:extLst>
                  <a:ext uri="{FF2B5EF4-FFF2-40B4-BE49-F238E27FC236}">
                    <a16:creationId xmlns:a16="http://schemas.microsoft.com/office/drawing/2014/main" id="{81DA47D9-22F5-4D66-B906-1BC7AB34D5AA}"/>
                  </a:ext>
                </a:extLst>
              </p14:cNvPr>
              <p14:cNvContentPartPr/>
              <p14:nvPr/>
            </p14:nvContentPartPr>
            <p14:xfrm>
              <a:off x="11249042" y="1914820"/>
              <a:ext cx="42120" cy="100080"/>
            </p14:xfrm>
          </p:contentPart>
        </mc:Choice>
        <mc:Fallback xmlns="">
          <p:pic>
            <p:nvPicPr>
              <p:cNvPr id="54" name="Freihand 53">
                <a:extLst>
                  <a:ext uri="{FF2B5EF4-FFF2-40B4-BE49-F238E27FC236}">
                    <a16:creationId xmlns:a16="http://schemas.microsoft.com/office/drawing/2014/main" id="{81DA47D9-22F5-4D66-B906-1BC7AB34D5AA}"/>
                  </a:ext>
                </a:extLst>
              </p:cNvPr>
              <p:cNvPicPr/>
              <p:nvPr/>
            </p:nvPicPr>
            <p:blipFill>
              <a:blip r:embed="rId43"/>
              <a:stretch>
                <a:fillRect/>
              </a:stretch>
            </p:blipFill>
            <p:spPr>
              <a:xfrm>
                <a:off x="11244722" y="1910500"/>
                <a:ext cx="50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5" name="Freihand 54">
                <a:extLst>
                  <a:ext uri="{FF2B5EF4-FFF2-40B4-BE49-F238E27FC236}">
                    <a16:creationId xmlns:a16="http://schemas.microsoft.com/office/drawing/2014/main" id="{BD2F0604-B443-4473-8DE9-C812BC061CB1}"/>
                  </a:ext>
                </a:extLst>
              </p14:cNvPr>
              <p14:cNvContentPartPr/>
              <p14:nvPr/>
            </p14:nvContentPartPr>
            <p14:xfrm>
              <a:off x="9782042" y="668500"/>
              <a:ext cx="1482120" cy="845640"/>
            </p14:xfrm>
          </p:contentPart>
        </mc:Choice>
        <mc:Fallback xmlns="">
          <p:pic>
            <p:nvPicPr>
              <p:cNvPr id="55" name="Freihand 54">
                <a:extLst>
                  <a:ext uri="{FF2B5EF4-FFF2-40B4-BE49-F238E27FC236}">
                    <a16:creationId xmlns:a16="http://schemas.microsoft.com/office/drawing/2014/main" id="{BD2F0604-B443-4473-8DE9-C812BC061CB1}"/>
                  </a:ext>
                </a:extLst>
              </p:cNvPr>
              <p:cNvPicPr/>
              <p:nvPr/>
            </p:nvPicPr>
            <p:blipFill>
              <a:blip r:embed="rId45"/>
              <a:stretch>
                <a:fillRect/>
              </a:stretch>
            </p:blipFill>
            <p:spPr>
              <a:xfrm>
                <a:off x="9777722" y="664180"/>
                <a:ext cx="1490760" cy="854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6" name="Freihand 55">
                <a:extLst>
                  <a:ext uri="{FF2B5EF4-FFF2-40B4-BE49-F238E27FC236}">
                    <a16:creationId xmlns:a16="http://schemas.microsoft.com/office/drawing/2014/main" id="{E1A63AE2-6D06-40B6-83E3-8C525CA6F87F}"/>
                  </a:ext>
                </a:extLst>
              </p14:cNvPr>
              <p14:cNvContentPartPr/>
              <p14:nvPr/>
            </p14:nvContentPartPr>
            <p14:xfrm>
              <a:off x="10695002" y="966940"/>
              <a:ext cx="37800" cy="58320"/>
            </p14:xfrm>
          </p:contentPart>
        </mc:Choice>
        <mc:Fallback xmlns="">
          <p:pic>
            <p:nvPicPr>
              <p:cNvPr id="56" name="Freihand 55">
                <a:extLst>
                  <a:ext uri="{FF2B5EF4-FFF2-40B4-BE49-F238E27FC236}">
                    <a16:creationId xmlns:a16="http://schemas.microsoft.com/office/drawing/2014/main" id="{E1A63AE2-6D06-40B6-83E3-8C525CA6F87F}"/>
                  </a:ext>
                </a:extLst>
              </p:cNvPr>
              <p:cNvPicPr/>
              <p:nvPr/>
            </p:nvPicPr>
            <p:blipFill>
              <a:blip r:embed="rId47"/>
              <a:stretch>
                <a:fillRect/>
              </a:stretch>
            </p:blipFill>
            <p:spPr>
              <a:xfrm>
                <a:off x="10690682" y="962620"/>
                <a:ext cx="464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7" name="Freihand 56">
                <a:extLst>
                  <a:ext uri="{FF2B5EF4-FFF2-40B4-BE49-F238E27FC236}">
                    <a16:creationId xmlns:a16="http://schemas.microsoft.com/office/drawing/2014/main" id="{5FD3DBA2-1B41-45F4-9A91-65B685DE807B}"/>
                  </a:ext>
                </a:extLst>
              </p14:cNvPr>
              <p14:cNvContentPartPr/>
              <p14:nvPr/>
            </p14:nvContentPartPr>
            <p14:xfrm>
              <a:off x="10720202" y="1035700"/>
              <a:ext cx="108360" cy="691920"/>
            </p14:xfrm>
          </p:contentPart>
        </mc:Choice>
        <mc:Fallback xmlns="">
          <p:pic>
            <p:nvPicPr>
              <p:cNvPr id="57" name="Freihand 56">
                <a:extLst>
                  <a:ext uri="{FF2B5EF4-FFF2-40B4-BE49-F238E27FC236}">
                    <a16:creationId xmlns:a16="http://schemas.microsoft.com/office/drawing/2014/main" id="{5FD3DBA2-1B41-45F4-9A91-65B685DE807B}"/>
                  </a:ext>
                </a:extLst>
              </p:cNvPr>
              <p:cNvPicPr/>
              <p:nvPr/>
            </p:nvPicPr>
            <p:blipFill>
              <a:blip r:embed="rId49"/>
              <a:stretch>
                <a:fillRect/>
              </a:stretch>
            </p:blipFill>
            <p:spPr>
              <a:xfrm>
                <a:off x="10715882" y="1031380"/>
                <a:ext cx="117000" cy="700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8" name="Freihand 57">
                <a:extLst>
                  <a:ext uri="{FF2B5EF4-FFF2-40B4-BE49-F238E27FC236}">
                    <a16:creationId xmlns:a16="http://schemas.microsoft.com/office/drawing/2014/main" id="{ED62BD0B-710E-4EFD-B100-45C935225D61}"/>
                  </a:ext>
                </a:extLst>
              </p14:cNvPr>
              <p14:cNvContentPartPr/>
              <p14:nvPr/>
            </p14:nvContentPartPr>
            <p14:xfrm>
              <a:off x="10667642" y="990340"/>
              <a:ext cx="121680" cy="135000"/>
            </p14:xfrm>
          </p:contentPart>
        </mc:Choice>
        <mc:Fallback xmlns="">
          <p:pic>
            <p:nvPicPr>
              <p:cNvPr id="58" name="Freihand 57">
                <a:extLst>
                  <a:ext uri="{FF2B5EF4-FFF2-40B4-BE49-F238E27FC236}">
                    <a16:creationId xmlns:a16="http://schemas.microsoft.com/office/drawing/2014/main" id="{ED62BD0B-710E-4EFD-B100-45C935225D61}"/>
                  </a:ext>
                </a:extLst>
              </p:cNvPr>
              <p:cNvPicPr/>
              <p:nvPr/>
            </p:nvPicPr>
            <p:blipFill>
              <a:blip r:embed="rId51"/>
              <a:stretch>
                <a:fillRect/>
              </a:stretch>
            </p:blipFill>
            <p:spPr>
              <a:xfrm>
                <a:off x="10663322" y="986020"/>
                <a:ext cx="1303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9" name="Freihand 58">
                <a:extLst>
                  <a:ext uri="{FF2B5EF4-FFF2-40B4-BE49-F238E27FC236}">
                    <a16:creationId xmlns:a16="http://schemas.microsoft.com/office/drawing/2014/main" id="{28E981AF-F312-4FF3-BB0B-3BE184760A9A}"/>
                  </a:ext>
                </a:extLst>
              </p14:cNvPr>
              <p14:cNvContentPartPr/>
              <p14:nvPr/>
            </p14:nvContentPartPr>
            <p14:xfrm>
              <a:off x="10774202" y="1691260"/>
              <a:ext cx="4320" cy="320040"/>
            </p14:xfrm>
          </p:contentPart>
        </mc:Choice>
        <mc:Fallback xmlns="">
          <p:pic>
            <p:nvPicPr>
              <p:cNvPr id="59" name="Freihand 58">
                <a:extLst>
                  <a:ext uri="{FF2B5EF4-FFF2-40B4-BE49-F238E27FC236}">
                    <a16:creationId xmlns:a16="http://schemas.microsoft.com/office/drawing/2014/main" id="{28E981AF-F312-4FF3-BB0B-3BE184760A9A}"/>
                  </a:ext>
                </a:extLst>
              </p:cNvPr>
              <p:cNvPicPr/>
              <p:nvPr/>
            </p:nvPicPr>
            <p:blipFill>
              <a:blip r:embed="rId53"/>
              <a:stretch>
                <a:fillRect/>
              </a:stretch>
            </p:blipFill>
            <p:spPr>
              <a:xfrm>
                <a:off x="10769882" y="1686940"/>
                <a:ext cx="1296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0" name="Freihand 59">
                <a:extLst>
                  <a:ext uri="{FF2B5EF4-FFF2-40B4-BE49-F238E27FC236}">
                    <a16:creationId xmlns:a16="http://schemas.microsoft.com/office/drawing/2014/main" id="{04278265-2F3E-42DA-B7B3-C524DAD89C2D}"/>
                  </a:ext>
                </a:extLst>
              </p14:cNvPr>
              <p14:cNvContentPartPr/>
              <p14:nvPr/>
            </p14:nvContentPartPr>
            <p14:xfrm>
              <a:off x="11510402" y="2020660"/>
              <a:ext cx="3600" cy="2520"/>
            </p14:xfrm>
          </p:contentPart>
        </mc:Choice>
        <mc:Fallback xmlns="">
          <p:pic>
            <p:nvPicPr>
              <p:cNvPr id="60" name="Freihand 59">
                <a:extLst>
                  <a:ext uri="{FF2B5EF4-FFF2-40B4-BE49-F238E27FC236}">
                    <a16:creationId xmlns:a16="http://schemas.microsoft.com/office/drawing/2014/main" id="{04278265-2F3E-42DA-B7B3-C524DAD89C2D}"/>
                  </a:ext>
                </a:extLst>
              </p:cNvPr>
              <p:cNvPicPr/>
              <p:nvPr/>
            </p:nvPicPr>
            <p:blipFill>
              <a:blip r:embed="rId55"/>
              <a:stretch>
                <a:fillRect/>
              </a:stretch>
            </p:blipFill>
            <p:spPr>
              <a:xfrm>
                <a:off x="11506082" y="2016340"/>
                <a:ext cx="122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 name="Freihand 1">
                <a:extLst>
                  <a:ext uri="{FF2B5EF4-FFF2-40B4-BE49-F238E27FC236}">
                    <a16:creationId xmlns:a16="http://schemas.microsoft.com/office/drawing/2014/main" id="{5A2800F2-302C-4554-BC50-ABBC7A187CBC}"/>
                  </a:ext>
                </a:extLst>
              </p14:cNvPr>
              <p14:cNvContentPartPr/>
              <p14:nvPr/>
            </p14:nvContentPartPr>
            <p14:xfrm>
              <a:off x="11814242" y="2445460"/>
              <a:ext cx="47520" cy="14760"/>
            </p14:xfrm>
          </p:contentPart>
        </mc:Choice>
        <mc:Fallback xmlns="">
          <p:pic>
            <p:nvPicPr>
              <p:cNvPr id="2" name="Freihand 1">
                <a:extLst>
                  <a:ext uri="{FF2B5EF4-FFF2-40B4-BE49-F238E27FC236}">
                    <a16:creationId xmlns:a16="http://schemas.microsoft.com/office/drawing/2014/main" id="{5A2800F2-302C-4554-BC50-ABBC7A187CBC}"/>
                  </a:ext>
                </a:extLst>
              </p:cNvPr>
              <p:cNvPicPr/>
              <p:nvPr/>
            </p:nvPicPr>
            <p:blipFill>
              <a:blip r:embed="rId57"/>
              <a:stretch>
                <a:fillRect/>
              </a:stretch>
            </p:blipFill>
            <p:spPr>
              <a:xfrm>
                <a:off x="11809922" y="2441140"/>
                <a:ext cx="561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93" name="Freihand 92">
                <a:extLst>
                  <a:ext uri="{FF2B5EF4-FFF2-40B4-BE49-F238E27FC236}">
                    <a16:creationId xmlns:a16="http://schemas.microsoft.com/office/drawing/2014/main" id="{2C1F26A5-5491-48FD-B1B7-8BACC95CC03F}"/>
                  </a:ext>
                </a:extLst>
              </p14:cNvPr>
              <p14:cNvContentPartPr/>
              <p14:nvPr/>
            </p14:nvContentPartPr>
            <p14:xfrm>
              <a:off x="10093442" y="875140"/>
              <a:ext cx="42120" cy="8640"/>
            </p14:xfrm>
          </p:contentPart>
        </mc:Choice>
        <mc:Fallback xmlns="">
          <p:pic>
            <p:nvPicPr>
              <p:cNvPr id="93" name="Freihand 92">
                <a:extLst>
                  <a:ext uri="{FF2B5EF4-FFF2-40B4-BE49-F238E27FC236}">
                    <a16:creationId xmlns:a16="http://schemas.microsoft.com/office/drawing/2014/main" id="{2C1F26A5-5491-48FD-B1B7-8BACC95CC03F}"/>
                  </a:ext>
                </a:extLst>
              </p:cNvPr>
              <p:cNvPicPr/>
              <p:nvPr/>
            </p:nvPicPr>
            <p:blipFill>
              <a:blip r:embed="rId59"/>
              <a:stretch>
                <a:fillRect/>
              </a:stretch>
            </p:blipFill>
            <p:spPr>
              <a:xfrm>
                <a:off x="10089122" y="870820"/>
                <a:ext cx="507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95" name="Freihand 94">
                <a:extLst>
                  <a:ext uri="{FF2B5EF4-FFF2-40B4-BE49-F238E27FC236}">
                    <a16:creationId xmlns:a16="http://schemas.microsoft.com/office/drawing/2014/main" id="{EE3D38FC-17C9-479C-AE87-B2B035EFB554}"/>
                  </a:ext>
                </a:extLst>
              </p14:cNvPr>
              <p14:cNvContentPartPr/>
              <p14:nvPr/>
            </p14:nvContentPartPr>
            <p14:xfrm>
              <a:off x="10660082" y="788740"/>
              <a:ext cx="29160" cy="6840"/>
            </p14:xfrm>
          </p:contentPart>
        </mc:Choice>
        <mc:Fallback xmlns="">
          <p:pic>
            <p:nvPicPr>
              <p:cNvPr id="95" name="Freihand 94">
                <a:extLst>
                  <a:ext uri="{FF2B5EF4-FFF2-40B4-BE49-F238E27FC236}">
                    <a16:creationId xmlns:a16="http://schemas.microsoft.com/office/drawing/2014/main" id="{EE3D38FC-17C9-479C-AE87-B2B035EFB554}"/>
                  </a:ext>
                </a:extLst>
              </p:cNvPr>
              <p:cNvPicPr/>
              <p:nvPr/>
            </p:nvPicPr>
            <p:blipFill>
              <a:blip r:embed="rId61"/>
              <a:stretch>
                <a:fillRect/>
              </a:stretch>
            </p:blipFill>
            <p:spPr>
              <a:xfrm>
                <a:off x="10655762" y="784420"/>
                <a:ext cx="378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8" name="Freihand 97">
                <a:extLst>
                  <a:ext uri="{FF2B5EF4-FFF2-40B4-BE49-F238E27FC236}">
                    <a16:creationId xmlns:a16="http://schemas.microsoft.com/office/drawing/2014/main" id="{582EDB14-B64D-47AE-BCA2-7A2CDF59D523}"/>
                  </a:ext>
                </a:extLst>
              </p14:cNvPr>
              <p14:cNvContentPartPr/>
              <p14:nvPr/>
            </p14:nvContentPartPr>
            <p14:xfrm>
              <a:off x="9794282" y="662740"/>
              <a:ext cx="1432800" cy="857880"/>
            </p14:xfrm>
          </p:contentPart>
        </mc:Choice>
        <mc:Fallback xmlns="">
          <p:pic>
            <p:nvPicPr>
              <p:cNvPr id="98" name="Freihand 97">
                <a:extLst>
                  <a:ext uri="{FF2B5EF4-FFF2-40B4-BE49-F238E27FC236}">
                    <a16:creationId xmlns:a16="http://schemas.microsoft.com/office/drawing/2014/main" id="{582EDB14-B64D-47AE-BCA2-7A2CDF59D523}"/>
                  </a:ext>
                </a:extLst>
              </p:cNvPr>
              <p:cNvPicPr/>
              <p:nvPr/>
            </p:nvPicPr>
            <p:blipFill>
              <a:blip r:embed="rId63"/>
              <a:stretch>
                <a:fillRect/>
              </a:stretch>
            </p:blipFill>
            <p:spPr>
              <a:xfrm>
                <a:off x="9789962" y="658420"/>
                <a:ext cx="1441440" cy="866520"/>
              </a:xfrm>
              <a:prstGeom prst="rect">
                <a:avLst/>
              </a:prstGeom>
            </p:spPr>
          </p:pic>
        </mc:Fallback>
      </mc:AlternateContent>
      <p:grpSp>
        <p:nvGrpSpPr>
          <p:cNvPr id="119" name="Gruppieren 118">
            <a:extLst>
              <a:ext uri="{FF2B5EF4-FFF2-40B4-BE49-F238E27FC236}">
                <a16:creationId xmlns:a16="http://schemas.microsoft.com/office/drawing/2014/main" id="{FFBD328D-7648-4D67-B27F-D17B698EC913}"/>
              </a:ext>
            </a:extLst>
          </p:cNvPr>
          <p:cNvGrpSpPr/>
          <p:nvPr/>
        </p:nvGrpSpPr>
        <p:grpSpPr>
          <a:xfrm>
            <a:off x="386042" y="913660"/>
            <a:ext cx="188640" cy="219600"/>
            <a:chOff x="386042" y="913660"/>
            <a:chExt cx="188640" cy="219600"/>
          </a:xfrm>
        </p:grpSpPr>
        <mc:AlternateContent xmlns:mc="http://schemas.openxmlformats.org/markup-compatibility/2006" xmlns:p14="http://schemas.microsoft.com/office/powerpoint/2010/main">
          <mc:Choice Requires="p14">
            <p:contentPart p14:bwMode="auto" r:id="rId64">
              <p14:nvContentPartPr>
                <p14:cNvPr id="113" name="Freihand 112">
                  <a:extLst>
                    <a:ext uri="{FF2B5EF4-FFF2-40B4-BE49-F238E27FC236}">
                      <a16:creationId xmlns:a16="http://schemas.microsoft.com/office/drawing/2014/main" id="{CEE435F6-0EAE-44CB-AD61-0018512F4CF9}"/>
                    </a:ext>
                  </a:extLst>
                </p14:cNvPr>
                <p14:cNvContentPartPr/>
                <p14:nvPr/>
              </p14:nvContentPartPr>
              <p14:xfrm>
                <a:off x="414842" y="931300"/>
                <a:ext cx="133920" cy="169560"/>
              </p14:xfrm>
            </p:contentPart>
          </mc:Choice>
          <mc:Fallback xmlns="">
            <p:pic>
              <p:nvPicPr>
                <p:cNvPr id="113" name="Freihand 112">
                  <a:extLst>
                    <a:ext uri="{FF2B5EF4-FFF2-40B4-BE49-F238E27FC236}">
                      <a16:creationId xmlns:a16="http://schemas.microsoft.com/office/drawing/2014/main" id="{CEE435F6-0EAE-44CB-AD61-0018512F4CF9}"/>
                    </a:ext>
                  </a:extLst>
                </p:cNvPr>
                <p:cNvPicPr/>
                <p:nvPr/>
              </p:nvPicPr>
              <p:blipFill>
                <a:blip r:embed="rId65"/>
                <a:stretch>
                  <a:fillRect/>
                </a:stretch>
              </p:blipFill>
              <p:spPr>
                <a:xfrm>
                  <a:off x="410522" y="926980"/>
                  <a:ext cx="1425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4" name="Freihand 113">
                  <a:extLst>
                    <a:ext uri="{FF2B5EF4-FFF2-40B4-BE49-F238E27FC236}">
                      <a16:creationId xmlns:a16="http://schemas.microsoft.com/office/drawing/2014/main" id="{156499E5-8B86-4EC9-9162-5A81815DE3D3}"/>
                    </a:ext>
                  </a:extLst>
                </p14:cNvPr>
                <p14:cNvContentPartPr/>
                <p14:nvPr/>
              </p14:nvContentPartPr>
              <p14:xfrm>
                <a:off x="480362" y="936700"/>
                <a:ext cx="30600" cy="194400"/>
              </p14:xfrm>
            </p:contentPart>
          </mc:Choice>
          <mc:Fallback xmlns="">
            <p:pic>
              <p:nvPicPr>
                <p:cNvPr id="114" name="Freihand 113">
                  <a:extLst>
                    <a:ext uri="{FF2B5EF4-FFF2-40B4-BE49-F238E27FC236}">
                      <a16:creationId xmlns:a16="http://schemas.microsoft.com/office/drawing/2014/main" id="{156499E5-8B86-4EC9-9162-5A81815DE3D3}"/>
                    </a:ext>
                  </a:extLst>
                </p:cNvPr>
                <p:cNvPicPr/>
                <p:nvPr/>
              </p:nvPicPr>
              <p:blipFill>
                <a:blip r:embed="rId67"/>
                <a:stretch>
                  <a:fillRect/>
                </a:stretch>
              </p:blipFill>
              <p:spPr>
                <a:xfrm>
                  <a:off x="476042" y="932380"/>
                  <a:ext cx="392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15" name="Freihand 114">
                  <a:extLst>
                    <a:ext uri="{FF2B5EF4-FFF2-40B4-BE49-F238E27FC236}">
                      <a16:creationId xmlns:a16="http://schemas.microsoft.com/office/drawing/2014/main" id="{036F987E-0AD9-4B83-89F2-6D5E7B9A6562}"/>
                    </a:ext>
                  </a:extLst>
                </p14:cNvPr>
                <p14:cNvContentPartPr/>
                <p14:nvPr/>
              </p14:nvContentPartPr>
              <p14:xfrm>
                <a:off x="386042" y="913660"/>
                <a:ext cx="188640" cy="219600"/>
              </p14:xfrm>
            </p:contentPart>
          </mc:Choice>
          <mc:Fallback xmlns="">
            <p:pic>
              <p:nvPicPr>
                <p:cNvPr id="115" name="Freihand 114">
                  <a:extLst>
                    <a:ext uri="{FF2B5EF4-FFF2-40B4-BE49-F238E27FC236}">
                      <a16:creationId xmlns:a16="http://schemas.microsoft.com/office/drawing/2014/main" id="{036F987E-0AD9-4B83-89F2-6D5E7B9A6562}"/>
                    </a:ext>
                  </a:extLst>
                </p:cNvPr>
                <p:cNvPicPr/>
                <p:nvPr/>
              </p:nvPicPr>
              <p:blipFill>
                <a:blip r:embed="rId69"/>
                <a:stretch>
                  <a:fillRect/>
                </a:stretch>
              </p:blipFill>
              <p:spPr>
                <a:xfrm>
                  <a:off x="381722" y="909340"/>
                  <a:ext cx="197280" cy="228240"/>
                </a:xfrm>
                <a:prstGeom prst="rect">
                  <a:avLst/>
                </a:prstGeom>
              </p:spPr>
            </p:pic>
          </mc:Fallback>
        </mc:AlternateContent>
      </p:grpSp>
      <p:grpSp>
        <p:nvGrpSpPr>
          <p:cNvPr id="118" name="Gruppieren 117">
            <a:extLst>
              <a:ext uri="{FF2B5EF4-FFF2-40B4-BE49-F238E27FC236}">
                <a16:creationId xmlns:a16="http://schemas.microsoft.com/office/drawing/2014/main" id="{AAD0A0AB-202F-42AC-8A23-4AA06D597674}"/>
              </a:ext>
            </a:extLst>
          </p:cNvPr>
          <p:cNvGrpSpPr/>
          <p:nvPr/>
        </p:nvGrpSpPr>
        <p:grpSpPr>
          <a:xfrm>
            <a:off x="7870802" y="6044020"/>
            <a:ext cx="231120" cy="216360"/>
            <a:chOff x="7870802" y="6044020"/>
            <a:chExt cx="231120" cy="216360"/>
          </a:xfrm>
        </p:grpSpPr>
        <mc:AlternateContent xmlns:mc="http://schemas.openxmlformats.org/markup-compatibility/2006" xmlns:p14="http://schemas.microsoft.com/office/powerpoint/2010/main">
          <mc:Choice Requires="p14">
            <p:contentPart p14:bwMode="auto" r:id="rId70">
              <p14:nvContentPartPr>
                <p14:cNvPr id="116" name="Freihand 115">
                  <a:extLst>
                    <a:ext uri="{FF2B5EF4-FFF2-40B4-BE49-F238E27FC236}">
                      <a16:creationId xmlns:a16="http://schemas.microsoft.com/office/drawing/2014/main" id="{265E0F41-D418-41D8-AF3D-1206CD7DCEB9}"/>
                    </a:ext>
                  </a:extLst>
                </p14:cNvPr>
                <p14:cNvContentPartPr/>
                <p14:nvPr/>
              </p14:nvContentPartPr>
              <p14:xfrm>
                <a:off x="7870802" y="6044020"/>
                <a:ext cx="181800" cy="216360"/>
              </p14:xfrm>
            </p:contentPart>
          </mc:Choice>
          <mc:Fallback xmlns="">
            <p:pic>
              <p:nvPicPr>
                <p:cNvPr id="116" name="Freihand 115">
                  <a:extLst>
                    <a:ext uri="{FF2B5EF4-FFF2-40B4-BE49-F238E27FC236}">
                      <a16:creationId xmlns:a16="http://schemas.microsoft.com/office/drawing/2014/main" id="{265E0F41-D418-41D8-AF3D-1206CD7DCEB9}"/>
                    </a:ext>
                  </a:extLst>
                </p:cNvPr>
                <p:cNvPicPr/>
                <p:nvPr/>
              </p:nvPicPr>
              <p:blipFill>
                <a:blip r:embed="rId71"/>
                <a:stretch>
                  <a:fillRect/>
                </a:stretch>
              </p:blipFill>
              <p:spPr>
                <a:xfrm>
                  <a:off x="7866482" y="6039700"/>
                  <a:ext cx="1904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17" name="Freihand 116">
                  <a:extLst>
                    <a:ext uri="{FF2B5EF4-FFF2-40B4-BE49-F238E27FC236}">
                      <a16:creationId xmlns:a16="http://schemas.microsoft.com/office/drawing/2014/main" id="{E26237E1-5635-48A8-BEC6-33630AD25669}"/>
                    </a:ext>
                  </a:extLst>
                </p14:cNvPr>
                <p14:cNvContentPartPr/>
                <p14:nvPr/>
              </p14:nvContentPartPr>
              <p14:xfrm>
                <a:off x="7938122" y="6132580"/>
                <a:ext cx="163800" cy="45000"/>
              </p14:xfrm>
            </p:contentPart>
          </mc:Choice>
          <mc:Fallback xmlns="">
            <p:pic>
              <p:nvPicPr>
                <p:cNvPr id="117" name="Freihand 116">
                  <a:extLst>
                    <a:ext uri="{FF2B5EF4-FFF2-40B4-BE49-F238E27FC236}">
                      <a16:creationId xmlns:a16="http://schemas.microsoft.com/office/drawing/2014/main" id="{E26237E1-5635-48A8-BEC6-33630AD25669}"/>
                    </a:ext>
                  </a:extLst>
                </p:cNvPr>
                <p:cNvPicPr/>
                <p:nvPr/>
              </p:nvPicPr>
              <p:blipFill>
                <a:blip r:embed="rId73"/>
                <a:stretch>
                  <a:fillRect/>
                </a:stretch>
              </p:blipFill>
              <p:spPr>
                <a:xfrm>
                  <a:off x="7933802" y="6128260"/>
                  <a:ext cx="172440" cy="5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120" name="Freihand 119">
                <a:extLst>
                  <a:ext uri="{FF2B5EF4-FFF2-40B4-BE49-F238E27FC236}">
                    <a16:creationId xmlns:a16="http://schemas.microsoft.com/office/drawing/2014/main" id="{BA72BF54-31C6-4E82-A55F-94F791B4517B}"/>
                  </a:ext>
                </a:extLst>
              </p14:cNvPr>
              <p14:cNvContentPartPr/>
              <p14:nvPr/>
            </p14:nvContentPartPr>
            <p14:xfrm>
              <a:off x="797882" y="1382740"/>
              <a:ext cx="170280" cy="52560"/>
            </p14:xfrm>
          </p:contentPart>
        </mc:Choice>
        <mc:Fallback xmlns="">
          <p:pic>
            <p:nvPicPr>
              <p:cNvPr id="120" name="Freihand 119">
                <a:extLst>
                  <a:ext uri="{FF2B5EF4-FFF2-40B4-BE49-F238E27FC236}">
                    <a16:creationId xmlns:a16="http://schemas.microsoft.com/office/drawing/2014/main" id="{BA72BF54-31C6-4E82-A55F-94F791B4517B}"/>
                  </a:ext>
                </a:extLst>
              </p:cNvPr>
              <p:cNvPicPr/>
              <p:nvPr/>
            </p:nvPicPr>
            <p:blipFill>
              <a:blip r:embed="rId75"/>
              <a:stretch>
                <a:fillRect/>
              </a:stretch>
            </p:blipFill>
            <p:spPr>
              <a:xfrm>
                <a:off x="793562" y="1378420"/>
                <a:ext cx="1789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1" name="Freihand 120">
                <a:extLst>
                  <a:ext uri="{FF2B5EF4-FFF2-40B4-BE49-F238E27FC236}">
                    <a16:creationId xmlns:a16="http://schemas.microsoft.com/office/drawing/2014/main" id="{3FDBDB49-AECB-40E5-BBE1-8C9AAD79AA01}"/>
                  </a:ext>
                </a:extLst>
              </p14:cNvPr>
              <p14:cNvContentPartPr/>
              <p14:nvPr/>
            </p14:nvContentPartPr>
            <p14:xfrm>
              <a:off x="1331042" y="1492540"/>
              <a:ext cx="97920" cy="42120"/>
            </p14:xfrm>
          </p:contentPart>
        </mc:Choice>
        <mc:Fallback xmlns="">
          <p:pic>
            <p:nvPicPr>
              <p:cNvPr id="121" name="Freihand 120">
                <a:extLst>
                  <a:ext uri="{FF2B5EF4-FFF2-40B4-BE49-F238E27FC236}">
                    <a16:creationId xmlns:a16="http://schemas.microsoft.com/office/drawing/2014/main" id="{3FDBDB49-AECB-40E5-BBE1-8C9AAD79AA01}"/>
                  </a:ext>
                </a:extLst>
              </p:cNvPr>
              <p:cNvPicPr/>
              <p:nvPr/>
            </p:nvPicPr>
            <p:blipFill>
              <a:blip r:embed="rId77"/>
              <a:stretch>
                <a:fillRect/>
              </a:stretch>
            </p:blipFill>
            <p:spPr>
              <a:xfrm>
                <a:off x="1326722" y="1488220"/>
                <a:ext cx="1065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2" name="Freihand 121">
                <a:extLst>
                  <a:ext uri="{FF2B5EF4-FFF2-40B4-BE49-F238E27FC236}">
                    <a16:creationId xmlns:a16="http://schemas.microsoft.com/office/drawing/2014/main" id="{D3AE2898-D811-42FD-AC53-01854577BC90}"/>
                  </a:ext>
                </a:extLst>
              </p14:cNvPr>
              <p14:cNvContentPartPr/>
              <p14:nvPr/>
            </p14:nvContentPartPr>
            <p14:xfrm>
              <a:off x="3195122" y="2577580"/>
              <a:ext cx="135360" cy="222480"/>
            </p14:xfrm>
          </p:contentPart>
        </mc:Choice>
        <mc:Fallback xmlns="">
          <p:pic>
            <p:nvPicPr>
              <p:cNvPr id="122" name="Freihand 121">
                <a:extLst>
                  <a:ext uri="{FF2B5EF4-FFF2-40B4-BE49-F238E27FC236}">
                    <a16:creationId xmlns:a16="http://schemas.microsoft.com/office/drawing/2014/main" id="{D3AE2898-D811-42FD-AC53-01854577BC90}"/>
                  </a:ext>
                </a:extLst>
              </p:cNvPr>
              <p:cNvPicPr/>
              <p:nvPr/>
            </p:nvPicPr>
            <p:blipFill>
              <a:blip r:embed="rId79"/>
              <a:stretch>
                <a:fillRect/>
              </a:stretch>
            </p:blipFill>
            <p:spPr>
              <a:xfrm>
                <a:off x="3190802" y="2573260"/>
                <a:ext cx="144000" cy="231120"/>
              </a:xfrm>
              <a:prstGeom prst="rect">
                <a:avLst/>
              </a:prstGeom>
            </p:spPr>
          </p:pic>
        </mc:Fallback>
      </mc:AlternateContent>
      <p:grpSp>
        <p:nvGrpSpPr>
          <p:cNvPr id="163" name="Gruppieren 162">
            <a:extLst>
              <a:ext uri="{FF2B5EF4-FFF2-40B4-BE49-F238E27FC236}">
                <a16:creationId xmlns:a16="http://schemas.microsoft.com/office/drawing/2014/main" id="{5C063567-A7A4-41D1-A6CD-5663FD430B47}"/>
              </a:ext>
            </a:extLst>
          </p:cNvPr>
          <p:cNvGrpSpPr/>
          <p:nvPr/>
        </p:nvGrpSpPr>
        <p:grpSpPr>
          <a:xfrm>
            <a:off x="2791922" y="975580"/>
            <a:ext cx="8635680" cy="3103200"/>
            <a:chOff x="2791922" y="975580"/>
            <a:chExt cx="8635680" cy="3103200"/>
          </a:xfrm>
        </p:grpSpPr>
        <mc:AlternateContent xmlns:mc="http://schemas.openxmlformats.org/markup-compatibility/2006" xmlns:p14="http://schemas.microsoft.com/office/powerpoint/2010/main">
          <mc:Choice Requires="p14">
            <p:contentPart p14:bwMode="auto" r:id="rId80">
              <p14:nvContentPartPr>
                <p14:cNvPr id="4" name="Freihand 3">
                  <a:extLst>
                    <a:ext uri="{FF2B5EF4-FFF2-40B4-BE49-F238E27FC236}">
                      <a16:creationId xmlns:a16="http://schemas.microsoft.com/office/drawing/2014/main" id="{76C65E53-0D46-42C0-8AF4-3F86C44EF3D4}"/>
                    </a:ext>
                  </a:extLst>
                </p14:cNvPr>
                <p14:cNvContentPartPr/>
                <p14:nvPr/>
              </p14:nvContentPartPr>
              <p14:xfrm>
                <a:off x="10569722" y="2024260"/>
                <a:ext cx="96120" cy="168120"/>
              </p14:xfrm>
            </p:contentPart>
          </mc:Choice>
          <mc:Fallback xmlns="">
            <p:pic>
              <p:nvPicPr>
                <p:cNvPr id="4" name="Freihand 3">
                  <a:extLst>
                    <a:ext uri="{FF2B5EF4-FFF2-40B4-BE49-F238E27FC236}">
                      <a16:creationId xmlns:a16="http://schemas.microsoft.com/office/drawing/2014/main" id="{76C65E53-0D46-42C0-8AF4-3F86C44EF3D4}"/>
                    </a:ext>
                  </a:extLst>
                </p:cNvPr>
                <p:cNvPicPr/>
                <p:nvPr/>
              </p:nvPicPr>
              <p:blipFill>
                <a:blip r:embed="rId81"/>
                <a:stretch>
                  <a:fillRect/>
                </a:stretch>
              </p:blipFill>
              <p:spPr>
                <a:xfrm>
                  <a:off x="10565402" y="2019940"/>
                  <a:ext cx="1047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 name="Freihand 4">
                  <a:extLst>
                    <a:ext uri="{FF2B5EF4-FFF2-40B4-BE49-F238E27FC236}">
                      <a16:creationId xmlns:a16="http://schemas.microsoft.com/office/drawing/2014/main" id="{98442646-D8C9-4778-9C34-5944A2D370A6}"/>
                    </a:ext>
                  </a:extLst>
                </p14:cNvPr>
                <p14:cNvContentPartPr/>
                <p14:nvPr/>
              </p14:nvContentPartPr>
              <p14:xfrm>
                <a:off x="10678082" y="2072140"/>
                <a:ext cx="83880" cy="90000"/>
              </p14:xfrm>
            </p:contentPart>
          </mc:Choice>
          <mc:Fallback xmlns="">
            <p:pic>
              <p:nvPicPr>
                <p:cNvPr id="5" name="Freihand 4">
                  <a:extLst>
                    <a:ext uri="{FF2B5EF4-FFF2-40B4-BE49-F238E27FC236}">
                      <a16:creationId xmlns:a16="http://schemas.microsoft.com/office/drawing/2014/main" id="{98442646-D8C9-4778-9C34-5944A2D370A6}"/>
                    </a:ext>
                  </a:extLst>
                </p:cNvPr>
                <p:cNvPicPr/>
                <p:nvPr/>
              </p:nvPicPr>
              <p:blipFill>
                <a:blip r:embed="rId83"/>
                <a:stretch>
                  <a:fillRect/>
                </a:stretch>
              </p:blipFill>
              <p:spPr>
                <a:xfrm>
                  <a:off x="10673762" y="2067820"/>
                  <a:ext cx="925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1" name="Freihand 10">
                  <a:extLst>
                    <a:ext uri="{FF2B5EF4-FFF2-40B4-BE49-F238E27FC236}">
                      <a16:creationId xmlns:a16="http://schemas.microsoft.com/office/drawing/2014/main" id="{4CD09EC5-E072-446C-BD7D-BC5E0A67814E}"/>
                    </a:ext>
                  </a:extLst>
                </p14:cNvPr>
                <p14:cNvContentPartPr/>
                <p14:nvPr/>
              </p14:nvContentPartPr>
              <p14:xfrm>
                <a:off x="10789682" y="2139460"/>
                <a:ext cx="13320" cy="78120"/>
              </p14:xfrm>
            </p:contentPart>
          </mc:Choice>
          <mc:Fallback xmlns="">
            <p:pic>
              <p:nvPicPr>
                <p:cNvPr id="11" name="Freihand 10">
                  <a:extLst>
                    <a:ext uri="{FF2B5EF4-FFF2-40B4-BE49-F238E27FC236}">
                      <a16:creationId xmlns:a16="http://schemas.microsoft.com/office/drawing/2014/main" id="{4CD09EC5-E072-446C-BD7D-BC5E0A67814E}"/>
                    </a:ext>
                  </a:extLst>
                </p:cNvPr>
                <p:cNvPicPr/>
                <p:nvPr/>
              </p:nvPicPr>
              <p:blipFill>
                <a:blip r:embed="rId85"/>
                <a:stretch>
                  <a:fillRect/>
                </a:stretch>
              </p:blipFill>
              <p:spPr>
                <a:xfrm>
                  <a:off x="10785362" y="2135140"/>
                  <a:ext cx="219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1" name="Freihand 60">
                  <a:extLst>
                    <a:ext uri="{FF2B5EF4-FFF2-40B4-BE49-F238E27FC236}">
                      <a16:creationId xmlns:a16="http://schemas.microsoft.com/office/drawing/2014/main" id="{C92895EE-D73F-4E6B-BBDC-5F0E1F228D92}"/>
                    </a:ext>
                  </a:extLst>
                </p14:cNvPr>
                <p14:cNvContentPartPr/>
                <p14:nvPr/>
              </p14:nvContentPartPr>
              <p14:xfrm>
                <a:off x="10764122" y="2138740"/>
                <a:ext cx="32040" cy="93960"/>
              </p14:xfrm>
            </p:contentPart>
          </mc:Choice>
          <mc:Fallback xmlns="">
            <p:pic>
              <p:nvPicPr>
                <p:cNvPr id="61" name="Freihand 60">
                  <a:extLst>
                    <a:ext uri="{FF2B5EF4-FFF2-40B4-BE49-F238E27FC236}">
                      <a16:creationId xmlns:a16="http://schemas.microsoft.com/office/drawing/2014/main" id="{C92895EE-D73F-4E6B-BBDC-5F0E1F228D92}"/>
                    </a:ext>
                  </a:extLst>
                </p:cNvPr>
                <p:cNvPicPr/>
                <p:nvPr/>
              </p:nvPicPr>
              <p:blipFill>
                <a:blip r:embed="rId87"/>
                <a:stretch>
                  <a:fillRect/>
                </a:stretch>
              </p:blipFill>
              <p:spPr>
                <a:xfrm>
                  <a:off x="10759802" y="2134420"/>
                  <a:ext cx="406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2" name="Freihand 61">
                  <a:extLst>
                    <a:ext uri="{FF2B5EF4-FFF2-40B4-BE49-F238E27FC236}">
                      <a16:creationId xmlns:a16="http://schemas.microsoft.com/office/drawing/2014/main" id="{367A2A6F-D46E-4548-A806-93CF659B97F0}"/>
                    </a:ext>
                  </a:extLst>
                </p14:cNvPr>
                <p14:cNvContentPartPr/>
                <p14:nvPr/>
              </p14:nvContentPartPr>
              <p14:xfrm>
                <a:off x="10782482" y="2149180"/>
                <a:ext cx="37440" cy="64080"/>
              </p14:xfrm>
            </p:contentPart>
          </mc:Choice>
          <mc:Fallback xmlns="">
            <p:pic>
              <p:nvPicPr>
                <p:cNvPr id="62" name="Freihand 61">
                  <a:extLst>
                    <a:ext uri="{FF2B5EF4-FFF2-40B4-BE49-F238E27FC236}">
                      <a16:creationId xmlns:a16="http://schemas.microsoft.com/office/drawing/2014/main" id="{367A2A6F-D46E-4548-A806-93CF659B97F0}"/>
                    </a:ext>
                  </a:extLst>
                </p:cNvPr>
                <p:cNvPicPr/>
                <p:nvPr/>
              </p:nvPicPr>
              <p:blipFill>
                <a:blip r:embed="rId89"/>
                <a:stretch>
                  <a:fillRect/>
                </a:stretch>
              </p:blipFill>
              <p:spPr>
                <a:xfrm>
                  <a:off x="10778162" y="2144860"/>
                  <a:ext cx="460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3" name="Freihand 62">
                  <a:extLst>
                    <a:ext uri="{FF2B5EF4-FFF2-40B4-BE49-F238E27FC236}">
                      <a16:creationId xmlns:a16="http://schemas.microsoft.com/office/drawing/2014/main" id="{108338E2-80FF-4118-B8AF-1A1339AC70F3}"/>
                    </a:ext>
                  </a:extLst>
                </p14:cNvPr>
                <p14:cNvContentPartPr/>
                <p14:nvPr/>
              </p14:nvContentPartPr>
              <p14:xfrm>
                <a:off x="10767722" y="2180500"/>
                <a:ext cx="52200" cy="9360"/>
              </p14:xfrm>
            </p:contentPart>
          </mc:Choice>
          <mc:Fallback xmlns="">
            <p:pic>
              <p:nvPicPr>
                <p:cNvPr id="63" name="Freihand 62">
                  <a:extLst>
                    <a:ext uri="{FF2B5EF4-FFF2-40B4-BE49-F238E27FC236}">
                      <a16:creationId xmlns:a16="http://schemas.microsoft.com/office/drawing/2014/main" id="{108338E2-80FF-4118-B8AF-1A1339AC70F3}"/>
                    </a:ext>
                  </a:extLst>
                </p:cNvPr>
                <p:cNvPicPr/>
                <p:nvPr/>
              </p:nvPicPr>
              <p:blipFill>
                <a:blip r:embed="rId91"/>
                <a:stretch>
                  <a:fillRect/>
                </a:stretch>
              </p:blipFill>
              <p:spPr>
                <a:xfrm>
                  <a:off x="10763402" y="2176180"/>
                  <a:ext cx="60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4" name="Freihand 63">
                  <a:extLst>
                    <a:ext uri="{FF2B5EF4-FFF2-40B4-BE49-F238E27FC236}">
                      <a16:creationId xmlns:a16="http://schemas.microsoft.com/office/drawing/2014/main" id="{C983F4D3-856C-408D-9CFC-57F799352C1E}"/>
                    </a:ext>
                  </a:extLst>
                </p14:cNvPr>
                <p14:cNvContentPartPr/>
                <p14:nvPr/>
              </p14:nvContentPartPr>
              <p14:xfrm>
                <a:off x="10881122" y="2127220"/>
                <a:ext cx="15120" cy="72720"/>
              </p14:xfrm>
            </p:contentPart>
          </mc:Choice>
          <mc:Fallback xmlns="">
            <p:pic>
              <p:nvPicPr>
                <p:cNvPr id="64" name="Freihand 63">
                  <a:extLst>
                    <a:ext uri="{FF2B5EF4-FFF2-40B4-BE49-F238E27FC236}">
                      <a16:creationId xmlns:a16="http://schemas.microsoft.com/office/drawing/2014/main" id="{C983F4D3-856C-408D-9CFC-57F799352C1E}"/>
                    </a:ext>
                  </a:extLst>
                </p:cNvPr>
                <p:cNvPicPr/>
                <p:nvPr/>
              </p:nvPicPr>
              <p:blipFill>
                <a:blip r:embed="rId93"/>
                <a:stretch>
                  <a:fillRect/>
                </a:stretch>
              </p:blipFill>
              <p:spPr>
                <a:xfrm>
                  <a:off x="10876802" y="2122900"/>
                  <a:ext cx="237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5" name="Freihand 64">
                  <a:extLst>
                    <a:ext uri="{FF2B5EF4-FFF2-40B4-BE49-F238E27FC236}">
                      <a16:creationId xmlns:a16="http://schemas.microsoft.com/office/drawing/2014/main" id="{40375BCF-BF60-4821-94EE-A054CF62E53C}"/>
                    </a:ext>
                  </a:extLst>
                </p14:cNvPr>
                <p14:cNvContentPartPr/>
                <p14:nvPr/>
              </p14:nvContentPartPr>
              <p14:xfrm>
                <a:off x="10928642" y="2076820"/>
                <a:ext cx="113400" cy="67680"/>
              </p14:xfrm>
            </p:contentPart>
          </mc:Choice>
          <mc:Fallback xmlns="">
            <p:pic>
              <p:nvPicPr>
                <p:cNvPr id="65" name="Freihand 64">
                  <a:extLst>
                    <a:ext uri="{FF2B5EF4-FFF2-40B4-BE49-F238E27FC236}">
                      <a16:creationId xmlns:a16="http://schemas.microsoft.com/office/drawing/2014/main" id="{40375BCF-BF60-4821-94EE-A054CF62E53C}"/>
                    </a:ext>
                  </a:extLst>
                </p:cNvPr>
                <p:cNvPicPr/>
                <p:nvPr/>
              </p:nvPicPr>
              <p:blipFill>
                <a:blip r:embed="rId95"/>
                <a:stretch>
                  <a:fillRect/>
                </a:stretch>
              </p:blipFill>
              <p:spPr>
                <a:xfrm>
                  <a:off x="10924322" y="2072500"/>
                  <a:ext cx="1220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7" name="Freihand 66">
                  <a:extLst>
                    <a:ext uri="{FF2B5EF4-FFF2-40B4-BE49-F238E27FC236}">
                      <a16:creationId xmlns:a16="http://schemas.microsoft.com/office/drawing/2014/main" id="{A4371664-2700-4D74-944F-4CE6E70CC585}"/>
                    </a:ext>
                  </a:extLst>
                </p14:cNvPr>
                <p14:cNvContentPartPr/>
                <p14:nvPr/>
              </p14:nvContentPartPr>
              <p14:xfrm>
                <a:off x="11080922" y="2127580"/>
                <a:ext cx="6480" cy="72720"/>
              </p14:xfrm>
            </p:contentPart>
          </mc:Choice>
          <mc:Fallback xmlns="">
            <p:pic>
              <p:nvPicPr>
                <p:cNvPr id="67" name="Freihand 66">
                  <a:extLst>
                    <a:ext uri="{FF2B5EF4-FFF2-40B4-BE49-F238E27FC236}">
                      <a16:creationId xmlns:a16="http://schemas.microsoft.com/office/drawing/2014/main" id="{A4371664-2700-4D74-944F-4CE6E70CC585}"/>
                    </a:ext>
                  </a:extLst>
                </p:cNvPr>
                <p:cNvPicPr/>
                <p:nvPr/>
              </p:nvPicPr>
              <p:blipFill>
                <a:blip r:embed="rId97"/>
                <a:stretch>
                  <a:fillRect/>
                </a:stretch>
              </p:blipFill>
              <p:spPr>
                <a:xfrm>
                  <a:off x="11076602" y="2123260"/>
                  <a:ext cx="151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8" name="Freihand 67">
                  <a:extLst>
                    <a:ext uri="{FF2B5EF4-FFF2-40B4-BE49-F238E27FC236}">
                      <a16:creationId xmlns:a16="http://schemas.microsoft.com/office/drawing/2014/main" id="{B029B2C1-8724-4AF2-B3C1-BCB5A3265875}"/>
                    </a:ext>
                  </a:extLst>
                </p14:cNvPr>
                <p14:cNvContentPartPr/>
                <p14:nvPr/>
              </p14:nvContentPartPr>
              <p14:xfrm>
                <a:off x="11047442" y="2118580"/>
                <a:ext cx="80640" cy="111960"/>
              </p14:xfrm>
            </p:contentPart>
          </mc:Choice>
          <mc:Fallback xmlns="">
            <p:pic>
              <p:nvPicPr>
                <p:cNvPr id="68" name="Freihand 67">
                  <a:extLst>
                    <a:ext uri="{FF2B5EF4-FFF2-40B4-BE49-F238E27FC236}">
                      <a16:creationId xmlns:a16="http://schemas.microsoft.com/office/drawing/2014/main" id="{B029B2C1-8724-4AF2-B3C1-BCB5A3265875}"/>
                    </a:ext>
                  </a:extLst>
                </p:cNvPr>
                <p:cNvPicPr/>
                <p:nvPr/>
              </p:nvPicPr>
              <p:blipFill>
                <a:blip r:embed="rId99"/>
                <a:stretch>
                  <a:fillRect/>
                </a:stretch>
              </p:blipFill>
              <p:spPr>
                <a:xfrm>
                  <a:off x="11043122" y="2114260"/>
                  <a:ext cx="892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9" name="Freihand 68">
                  <a:extLst>
                    <a:ext uri="{FF2B5EF4-FFF2-40B4-BE49-F238E27FC236}">
                      <a16:creationId xmlns:a16="http://schemas.microsoft.com/office/drawing/2014/main" id="{003ED151-2E5D-4459-92C4-0C13067A7DEC}"/>
                    </a:ext>
                  </a:extLst>
                </p14:cNvPr>
                <p14:cNvContentPartPr/>
                <p14:nvPr/>
              </p14:nvContentPartPr>
              <p14:xfrm>
                <a:off x="11139242" y="2026420"/>
                <a:ext cx="70920" cy="207360"/>
              </p14:xfrm>
            </p:contentPart>
          </mc:Choice>
          <mc:Fallback xmlns="">
            <p:pic>
              <p:nvPicPr>
                <p:cNvPr id="69" name="Freihand 68">
                  <a:extLst>
                    <a:ext uri="{FF2B5EF4-FFF2-40B4-BE49-F238E27FC236}">
                      <a16:creationId xmlns:a16="http://schemas.microsoft.com/office/drawing/2014/main" id="{003ED151-2E5D-4459-92C4-0C13067A7DEC}"/>
                    </a:ext>
                  </a:extLst>
                </p:cNvPr>
                <p:cNvPicPr/>
                <p:nvPr/>
              </p:nvPicPr>
              <p:blipFill>
                <a:blip r:embed="rId101"/>
                <a:stretch>
                  <a:fillRect/>
                </a:stretch>
              </p:blipFill>
              <p:spPr>
                <a:xfrm>
                  <a:off x="11134922" y="2022100"/>
                  <a:ext cx="795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1" name="Freihand 70">
                  <a:extLst>
                    <a:ext uri="{FF2B5EF4-FFF2-40B4-BE49-F238E27FC236}">
                      <a16:creationId xmlns:a16="http://schemas.microsoft.com/office/drawing/2014/main" id="{375E99E7-0FA9-4824-8052-5321CD7E8284}"/>
                    </a:ext>
                  </a:extLst>
                </p14:cNvPr>
                <p14:cNvContentPartPr/>
                <p14:nvPr/>
              </p14:nvContentPartPr>
              <p14:xfrm>
                <a:off x="10782482" y="2015980"/>
                <a:ext cx="64080" cy="34560"/>
              </p14:xfrm>
            </p:contentPart>
          </mc:Choice>
          <mc:Fallback xmlns="">
            <p:pic>
              <p:nvPicPr>
                <p:cNvPr id="71" name="Freihand 70">
                  <a:extLst>
                    <a:ext uri="{FF2B5EF4-FFF2-40B4-BE49-F238E27FC236}">
                      <a16:creationId xmlns:a16="http://schemas.microsoft.com/office/drawing/2014/main" id="{375E99E7-0FA9-4824-8052-5321CD7E8284}"/>
                    </a:ext>
                  </a:extLst>
                </p:cNvPr>
                <p:cNvPicPr/>
                <p:nvPr/>
              </p:nvPicPr>
              <p:blipFill>
                <a:blip r:embed="rId103"/>
                <a:stretch>
                  <a:fillRect/>
                </a:stretch>
              </p:blipFill>
              <p:spPr>
                <a:xfrm>
                  <a:off x="10778162" y="2011660"/>
                  <a:ext cx="727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2" name="Freihand 71">
                  <a:extLst>
                    <a:ext uri="{FF2B5EF4-FFF2-40B4-BE49-F238E27FC236}">
                      <a16:creationId xmlns:a16="http://schemas.microsoft.com/office/drawing/2014/main" id="{82AE7B4C-4A49-48CE-A1C6-B86BD42E3C0D}"/>
                    </a:ext>
                  </a:extLst>
                </p14:cNvPr>
                <p14:cNvContentPartPr/>
                <p14:nvPr/>
              </p14:nvContentPartPr>
              <p14:xfrm>
                <a:off x="10994882" y="1950460"/>
                <a:ext cx="60120" cy="69480"/>
              </p14:xfrm>
            </p:contentPart>
          </mc:Choice>
          <mc:Fallback xmlns="">
            <p:pic>
              <p:nvPicPr>
                <p:cNvPr id="72" name="Freihand 71">
                  <a:extLst>
                    <a:ext uri="{FF2B5EF4-FFF2-40B4-BE49-F238E27FC236}">
                      <a16:creationId xmlns:a16="http://schemas.microsoft.com/office/drawing/2014/main" id="{82AE7B4C-4A49-48CE-A1C6-B86BD42E3C0D}"/>
                    </a:ext>
                  </a:extLst>
                </p:cNvPr>
                <p:cNvPicPr/>
                <p:nvPr/>
              </p:nvPicPr>
              <p:blipFill>
                <a:blip r:embed="rId105"/>
                <a:stretch>
                  <a:fillRect/>
                </a:stretch>
              </p:blipFill>
              <p:spPr>
                <a:xfrm>
                  <a:off x="10990562" y="1946140"/>
                  <a:ext cx="687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4" name="Freihand 93">
                  <a:extLst>
                    <a:ext uri="{FF2B5EF4-FFF2-40B4-BE49-F238E27FC236}">
                      <a16:creationId xmlns:a16="http://schemas.microsoft.com/office/drawing/2014/main" id="{668FB808-DD80-47A9-8D13-08B32A52F304}"/>
                    </a:ext>
                  </a:extLst>
                </p14:cNvPr>
                <p14:cNvContentPartPr/>
                <p14:nvPr/>
              </p14:nvContentPartPr>
              <p14:xfrm>
                <a:off x="11048522" y="1248100"/>
                <a:ext cx="48600" cy="19440"/>
              </p14:xfrm>
            </p:contentPart>
          </mc:Choice>
          <mc:Fallback xmlns="">
            <p:pic>
              <p:nvPicPr>
                <p:cNvPr id="94" name="Freihand 93">
                  <a:extLst>
                    <a:ext uri="{FF2B5EF4-FFF2-40B4-BE49-F238E27FC236}">
                      <a16:creationId xmlns:a16="http://schemas.microsoft.com/office/drawing/2014/main" id="{668FB808-DD80-47A9-8D13-08B32A52F304}"/>
                    </a:ext>
                  </a:extLst>
                </p:cNvPr>
                <p:cNvPicPr/>
                <p:nvPr/>
              </p:nvPicPr>
              <p:blipFill>
                <a:blip r:embed="rId107"/>
                <a:stretch>
                  <a:fillRect/>
                </a:stretch>
              </p:blipFill>
              <p:spPr>
                <a:xfrm>
                  <a:off x="11044202" y="1243780"/>
                  <a:ext cx="572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3" name="Freihand 72">
                  <a:extLst>
                    <a:ext uri="{FF2B5EF4-FFF2-40B4-BE49-F238E27FC236}">
                      <a16:creationId xmlns:a16="http://schemas.microsoft.com/office/drawing/2014/main" id="{774845D5-6285-468F-B1E6-7EC463AB5C34}"/>
                    </a:ext>
                  </a:extLst>
                </p14:cNvPr>
                <p14:cNvContentPartPr/>
                <p14:nvPr/>
              </p14:nvContentPartPr>
              <p14:xfrm>
                <a:off x="10167962" y="1086100"/>
                <a:ext cx="20160" cy="22680"/>
              </p14:xfrm>
            </p:contentPart>
          </mc:Choice>
          <mc:Fallback xmlns="">
            <p:pic>
              <p:nvPicPr>
                <p:cNvPr id="73" name="Freihand 72">
                  <a:extLst>
                    <a:ext uri="{FF2B5EF4-FFF2-40B4-BE49-F238E27FC236}">
                      <a16:creationId xmlns:a16="http://schemas.microsoft.com/office/drawing/2014/main" id="{774845D5-6285-468F-B1E6-7EC463AB5C34}"/>
                    </a:ext>
                  </a:extLst>
                </p:cNvPr>
                <p:cNvPicPr/>
                <p:nvPr/>
              </p:nvPicPr>
              <p:blipFill>
                <a:blip r:embed="rId109"/>
                <a:stretch>
                  <a:fillRect/>
                </a:stretch>
              </p:blipFill>
              <p:spPr>
                <a:xfrm>
                  <a:off x="10163642" y="1081780"/>
                  <a:ext cx="28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5" name="Freihand 74">
                  <a:extLst>
                    <a:ext uri="{FF2B5EF4-FFF2-40B4-BE49-F238E27FC236}">
                      <a16:creationId xmlns:a16="http://schemas.microsoft.com/office/drawing/2014/main" id="{DF8B005E-7BCA-4F41-A63D-A81572033C85}"/>
                    </a:ext>
                  </a:extLst>
                </p14:cNvPr>
                <p14:cNvContentPartPr/>
                <p14:nvPr/>
              </p14:nvContentPartPr>
              <p14:xfrm>
                <a:off x="10127642" y="1079620"/>
                <a:ext cx="646920" cy="569160"/>
              </p14:xfrm>
            </p:contentPart>
          </mc:Choice>
          <mc:Fallback xmlns="">
            <p:pic>
              <p:nvPicPr>
                <p:cNvPr id="75" name="Freihand 74">
                  <a:extLst>
                    <a:ext uri="{FF2B5EF4-FFF2-40B4-BE49-F238E27FC236}">
                      <a16:creationId xmlns:a16="http://schemas.microsoft.com/office/drawing/2014/main" id="{DF8B005E-7BCA-4F41-A63D-A81572033C85}"/>
                    </a:ext>
                  </a:extLst>
                </p:cNvPr>
                <p:cNvPicPr/>
                <p:nvPr/>
              </p:nvPicPr>
              <p:blipFill>
                <a:blip r:embed="rId111"/>
                <a:stretch>
                  <a:fillRect/>
                </a:stretch>
              </p:blipFill>
              <p:spPr>
                <a:xfrm>
                  <a:off x="10123322" y="1075300"/>
                  <a:ext cx="655560" cy="577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7" name="Freihand 76">
                  <a:extLst>
                    <a:ext uri="{FF2B5EF4-FFF2-40B4-BE49-F238E27FC236}">
                      <a16:creationId xmlns:a16="http://schemas.microsoft.com/office/drawing/2014/main" id="{F463AC50-F221-4320-8EF1-763F967EAB02}"/>
                    </a:ext>
                  </a:extLst>
                </p14:cNvPr>
                <p14:cNvContentPartPr/>
                <p14:nvPr/>
              </p14:nvContentPartPr>
              <p14:xfrm>
                <a:off x="10124042" y="1083940"/>
                <a:ext cx="93240" cy="111960"/>
              </p14:xfrm>
            </p:contentPart>
          </mc:Choice>
          <mc:Fallback xmlns="">
            <p:pic>
              <p:nvPicPr>
                <p:cNvPr id="77" name="Freihand 76">
                  <a:extLst>
                    <a:ext uri="{FF2B5EF4-FFF2-40B4-BE49-F238E27FC236}">
                      <a16:creationId xmlns:a16="http://schemas.microsoft.com/office/drawing/2014/main" id="{F463AC50-F221-4320-8EF1-763F967EAB02}"/>
                    </a:ext>
                  </a:extLst>
                </p:cNvPr>
                <p:cNvPicPr/>
                <p:nvPr/>
              </p:nvPicPr>
              <p:blipFill>
                <a:blip r:embed="rId113"/>
                <a:stretch>
                  <a:fillRect/>
                </a:stretch>
              </p:blipFill>
              <p:spPr>
                <a:xfrm>
                  <a:off x="10119722" y="1079620"/>
                  <a:ext cx="1018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9" name="Freihand 78">
                  <a:extLst>
                    <a:ext uri="{FF2B5EF4-FFF2-40B4-BE49-F238E27FC236}">
                      <a16:creationId xmlns:a16="http://schemas.microsoft.com/office/drawing/2014/main" id="{CA0EAEF7-9224-4BD2-AC98-E93E897C7E38}"/>
                    </a:ext>
                  </a:extLst>
                </p14:cNvPr>
                <p14:cNvContentPartPr/>
                <p14:nvPr/>
              </p14:nvContentPartPr>
              <p14:xfrm>
                <a:off x="10054922" y="1642660"/>
                <a:ext cx="111600" cy="64440"/>
              </p14:xfrm>
            </p:contentPart>
          </mc:Choice>
          <mc:Fallback xmlns="">
            <p:pic>
              <p:nvPicPr>
                <p:cNvPr id="79" name="Freihand 78">
                  <a:extLst>
                    <a:ext uri="{FF2B5EF4-FFF2-40B4-BE49-F238E27FC236}">
                      <a16:creationId xmlns:a16="http://schemas.microsoft.com/office/drawing/2014/main" id="{CA0EAEF7-9224-4BD2-AC98-E93E897C7E38}"/>
                    </a:ext>
                  </a:extLst>
                </p:cNvPr>
                <p:cNvPicPr/>
                <p:nvPr/>
              </p:nvPicPr>
              <p:blipFill>
                <a:blip r:embed="rId115"/>
                <a:stretch>
                  <a:fillRect/>
                </a:stretch>
              </p:blipFill>
              <p:spPr>
                <a:xfrm>
                  <a:off x="10050602" y="1638340"/>
                  <a:ext cx="1202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0" name="Freihand 79">
                  <a:extLst>
                    <a:ext uri="{FF2B5EF4-FFF2-40B4-BE49-F238E27FC236}">
                      <a16:creationId xmlns:a16="http://schemas.microsoft.com/office/drawing/2014/main" id="{E74BDE69-7C91-4E75-850F-C5E0B7E8196B}"/>
                    </a:ext>
                  </a:extLst>
                </p14:cNvPr>
                <p14:cNvContentPartPr/>
                <p14:nvPr/>
              </p14:nvContentPartPr>
              <p14:xfrm>
                <a:off x="10137362" y="1671460"/>
                <a:ext cx="65520" cy="96120"/>
              </p14:xfrm>
            </p:contentPart>
          </mc:Choice>
          <mc:Fallback xmlns="">
            <p:pic>
              <p:nvPicPr>
                <p:cNvPr id="80" name="Freihand 79">
                  <a:extLst>
                    <a:ext uri="{FF2B5EF4-FFF2-40B4-BE49-F238E27FC236}">
                      <a16:creationId xmlns:a16="http://schemas.microsoft.com/office/drawing/2014/main" id="{E74BDE69-7C91-4E75-850F-C5E0B7E8196B}"/>
                    </a:ext>
                  </a:extLst>
                </p:cNvPr>
                <p:cNvPicPr/>
                <p:nvPr/>
              </p:nvPicPr>
              <p:blipFill>
                <a:blip r:embed="rId117"/>
                <a:stretch>
                  <a:fillRect/>
                </a:stretch>
              </p:blipFill>
              <p:spPr>
                <a:xfrm>
                  <a:off x="10133042" y="1667140"/>
                  <a:ext cx="741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1" name="Freihand 80">
                  <a:extLst>
                    <a:ext uri="{FF2B5EF4-FFF2-40B4-BE49-F238E27FC236}">
                      <a16:creationId xmlns:a16="http://schemas.microsoft.com/office/drawing/2014/main" id="{BD68C0F4-66EE-4B31-98FA-4CAB34028723}"/>
                    </a:ext>
                  </a:extLst>
                </p14:cNvPr>
                <p14:cNvContentPartPr/>
                <p14:nvPr/>
              </p14:nvContentPartPr>
              <p14:xfrm>
                <a:off x="10161842" y="1717180"/>
                <a:ext cx="54000" cy="6840"/>
              </p14:xfrm>
            </p:contentPart>
          </mc:Choice>
          <mc:Fallback xmlns="">
            <p:pic>
              <p:nvPicPr>
                <p:cNvPr id="81" name="Freihand 80">
                  <a:extLst>
                    <a:ext uri="{FF2B5EF4-FFF2-40B4-BE49-F238E27FC236}">
                      <a16:creationId xmlns:a16="http://schemas.microsoft.com/office/drawing/2014/main" id="{BD68C0F4-66EE-4B31-98FA-4CAB34028723}"/>
                    </a:ext>
                  </a:extLst>
                </p:cNvPr>
                <p:cNvPicPr/>
                <p:nvPr/>
              </p:nvPicPr>
              <p:blipFill>
                <a:blip r:embed="rId119"/>
                <a:stretch>
                  <a:fillRect/>
                </a:stretch>
              </p:blipFill>
              <p:spPr>
                <a:xfrm>
                  <a:off x="10157522" y="1712860"/>
                  <a:ext cx="626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2" name="Freihand 81">
                  <a:extLst>
                    <a:ext uri="{FF2B5EF4-FFF2-40B4-BE49-F238E27FC236}">
                      <a16:creationId xmlns:a16="http://schemas.microsoft.com/office/drawing/2014/main" id="{17915737-7006-4DA7-95A1-948043B73554}"/>
                    </a:ext>
                  </a:extLst>
                </p14:cNvPr>
                <p14:cNvContentPartPr/>
                <p14:nvPr/>
              </p14:nvContentPartPr>
              <p14:xfrm>
                <a:off x="10159322" y="1552660"/>
                <a:ext cx="56160" cy="68400"/>
              </p14:xfrm>
            </p:contentPart>
          </mc:Choice>
          <mc:Fallback xmlns="">
            <p:pic>
              <p:nvPicPr>
                <p:cNvPr id="82" name="Freihand 81">
                  <a:extLst>
                    <a:ext uri="{FF2B5EF4-FFF2-40B4-BE49-F238E27FC236}">
                      <a16:creationId xmlns:a16="http://schemas.microsoft.com/office/drawing/2014/main" id="{17915737-7006-4DA7-95A1-948043B73554}"/>
                    </a:ext>
                  </a:extLst>
                </p:cNvPr>
                <p:cNvPicPr/>
                <p:nvPr/>
              </p:nvPicPr>
              <p:blipFill>
                <a:blip r:embed="rId121"/>
                <a:stretch>
                  <a:fillRect/>
                </a:stretch>
              </p:blipFill>
              <p:spPr>
                <a:xfrm>
                  <a:off x="10155002" y="1548340"/>
                  <a:ext cx="648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3" name="Freihand 82">
                  <a:extLst>
                    <a:ext uri="{FF2B5EF4-FFF2-40B4-BE49-F238E27FC236}">
                      <a16:creationId xmlns:a16="http://schemas.microsoft.com/office/drawing/2014/main" id="{3F78B186-EF38-405D-8717-6BD80D328BE4}"/>
                    </a:ext>
                  </a:extLst>
                </p14:cNvPr>
                <p14:cNvContentPartPr/>
                <p14:nvPr/>
              </p14:nvContentPartPr>
              <p14:xfrm>
                <a:off x="10270922" y="1653100"/>
                <a:ext cx="9000" cy="94680"/>
              </p14:xfrm>
            </p:contentPart>
          </mc:Choice>
          <mc:Fallback xmlns="">
            <p:pic>
              <p:nvPicPr>
                <p:cNvPr id="83" name="Freihand 82">
                  <a:extLst>
                    <a:ext uri="{FF2B5EF4-FFF2-40B4-BE49-F238E27FC236}">
                      <a16:creationId xmlns:a16="http://schemas.microsoft.com/office/drawing/2014/main" id="{3F78B186-EF38-405D-8717-6BD80D328BE4}"/>
                    </a:ext>
                  </a:extLst>
                </p:cNvPr>
                <p:cNvPicPr/>
                <p:nvPr/>
              </p:nvPicPr>
              <p:blipFill>
                <a:blip r:embed="rId123"/>
                <a:stretch>
                  <a:fillRect/>
                </a:stretch>
              </p:blipFill>
              <p:spPr>
                <a:xfrm>
                  <a:off x="10266602" y="1648780"/>
                  <a:ext cx="176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4" name="Freihand 83">
                  <a:extLst>
                    <a:ext uri="{FF2B5EF4-FFF2-40B4-BE49-F238E27FC236}">
                      <a16:creationId xmlns:a16="http://schemas.microsoft.com/office/drawing/2014/main" id="{6FB4E83B-191B-4437-B6A6-6B7E15726360}"/>
                    </a:ext>
                  </a:extLst>
                </p14:cNvPr>
                <p14:cNvContentPartPr/>
                <p14:nvPr/>
              </p14:nvContentPartPr>
              <p14:xfrm>
                <a:off x="10309802" y="1637620"/>
                <a:ext cx="88560" cy="59040"/>
              </p14:xfrm>
            </p:contentPart>
          </mc:Choice>
          <mc:Fallback xmlns="">
            <p:pic>
              <p:nvPicPr>
                <p:cNvPr id="84" name="Freihand 83">
                  <a:extLst>
                    <a:ext uri="{FF2B5EF4-FFF2-40B4-BE49-F238E27FC236}">
                      <a16:creationId xmlns:a16="http://schemas.microsoft.com/office/drawing/2014/main" id="{6FB4E83B-191B-4437-B6A6-6B7E15726360}"/>
                    </a:ext>
                  </a:extLst>
                </p:cNvPr>
                <p:cNvPicPr/>
                <p:nvPr/>
              </p:nvPicPr>
              <p:blipFill>
                <a:blip r:embed="rId125"/>
                <a:stretch>
                  <a:fillRect/>
                </a:stretch>
              </p:blipFill>
              <p:spPr>
                <a:xfrm>
                  <a:off x="10305482" y="1633300"/>
                  <a:ext cx="972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5" name="Freihand 84">
                  <a:extLst>
                    <a:ext uri="{FF2B5EF4-FFF2-40B4-BE49-F238E27FC236}">
                      <a16:creationId xmlns:a16="http://schemas.microsoft.com/office/drawing/2014/main" id="{3F6C8D4D-86A8-43A4-913B-0968D295B932}"/>
                    </a:ext>
                  </a:extLst>
                </p14:cNvPr>
                <p14:cNvContentPartPr/>
                <p14:nvPr/>
              </p14:nvContentPartPr>
              <p14:xfrm>
                <a:off x="10440122" y="1672900"/>
                <a:ext cx="7200" cy="99360"/>
              </p14:xfrm>
            </p:contentPart>
          </mc:Choice>
          <mc:Fallback xmlns="">
            <p:pic>
              <p:nvPicPr>
                <p:cNvPr id="85" name="Freihand 84">
                  <a:extLst>
                    <a:ext uri="{FF2B5EF4-FFF2-40B4-BE49-F238E27FC236}">
                      <a16:creationId xmlns:a16="http://schemas.microsoft.com/office/drawing/2014/main" id="{3F6C8D4D-86A8-43A4-913B-0968D295B932}"/>
                    </a:ext>
                  </a:extLst>
                </p:cNvPr>
                <p:cNvPicPr/>
                <p:nvPr/>
              </p:nvPicPr>
              <p:blipFill>
                <a:blip r:embed="rId127"/>
                <a:stretch>
                  <a:fillRect/>
                </a:stretch>
              </p:blipFill>
              <p:spPr>
                <a:xfrm>
                  <a:off x="10435802" y="1668580"/>
                  <a:ext cx="158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6" name="Freihand 85">
                  <a:extLst>
                    <a:ext uri="{FF2B5EF4-FFF2-40B4-BE49-F238E27FC236}">
                      <a16:creationId xmlns:a16="http://schemas.microsoft.com/office/drawing/2014/main" id="{7BC7D7CB-C0B4-45D4-ACEC-FA7D900002F8}"/>
                    </a:ext>
                  </a:extLst>
                </p14:cNvPr>
                <p14:cNvContentPartPr/>
                <p14:nvPr/>
              </p14:nvContentPartPr>
              <p14:xfrm>
                <a:off x="10408442" y="1680460"/>
                <a:ext cx="360" cy="360"/>
              </p14:xfrm>
            </p:contentPart>
          </mc:Choice>
          <mc:Fallback xmlns="">
            <p:pic>
              <p:nvPicPr>
                <p:cNvPr id="86" name="Freihand 85">
                  <a:extLst>
                    <a:ext uri="{FF2B5EF4-FFF2-40B4-BE49-F238E27FC236}">
                      <a16:creationId xmlns:a16="http://schemas.microsoft.com/office/drawing/2014/main" id="{7BC7D7CB-C0B4-45D4-ACEC-FA7D900002F8}"/>
                    </a:ext>
                  </a:extLst>
                </p:cNvPr>
                <p:cNvPicPr/>
                <p:nvPr/>
              </p:nvPicPr>
              <p:blipFill>
                <a:blip r:embed="rId27"/>
                <a:stretch>
                  <a:fillRect/>
                </a:stretch>
              </p:blipFill>
              <p:spPr>
                <a:xfrm>
                  <a:off x="10404122" y="16761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7" name="Freihand 86">
                  <a:extLst>
                    <a:ext uri="{FF2B5EF4-FFF2-40B4-BE49-F238E27FC236}">
                      <a16:creationId xmlns:a16="http://schemas.microsoft.com/office/drawing/2014/main" id="{4D724A26-BFAA-4745-8731-41B743CAA691}"/>
                    </a:ext>
                  </a:extLst>
                </p14:cNvPr>
                <p14:cNvContentPartPr/>
                <p14:nvPr/>
              </p14:nvContentPartPr>
              <p14:xfrm>
                <a:off x="10408442" y="1680460"/>
                <a:ext cx="360" cy="360"/>
              </p14:xfrm>
            </p:contentPart>
          </mc:Choice>
          <mc:Fallback xmlns="">
            <p:pic>
              <p:nvPicPr>
                <p:cNvPr id="87" name="Freihand 86">
                  <a:extLst>
                    <a:ext uri="{FF2B5EF4-FFF2-40B4-BE49-F238E27FC236}">
                      <a16:creationId xmlns:a16="http://schemas.microsoft.com/office/drawing/2014/main" id="{4D724A26-BFAA-4745-8731-41B743CAA691}"/>
                    </a:ext>
                  </a:extLst>
                </p:cNvPr>
                <p:cNvPicPr/>
                <p:nvPr/>
              </p:nvPicPr>
              <p:blipFill>
                <a:blip r:embed="rId27"/>
                <a:stretch>
                  <a:fillRect/>
                </a:stretch>
              </p:blipFill>
              <p:spPr>
                <a:xfrm>
                  <a:off x="10404122" y="16761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8" name="Freihand 87">
                  <a:extLst>
                    <a:ext uri="{FF2B5EF4-FFF2-40B4-BE49-F238E27FC236}">
                      <a16:creationId xmlns:a16="http://schemas.microsoft.com/office/drawing/2014/main" id="{B31F04F6-A31E-4436-A0A7-0B871437651A}"/>
                    </a:ext>
                  </a:extLst>
                </p14:cNvPr>
                <p14:cNvContentPartPr/>
                <p14:nvPr/>
              </p14:nvContentPartPr>
              <p14:xfrm>
                <a:off x="10378202" y="1650220"/>
                <a:ext cx="121320" cy="112680"/>
              </p14:xfrm>
            </p:contentPart>
          </mc:Choice>
          <mc:Fallback xmlns="">
            <p:pic>
              <p:nvPicPr>
                <p:cNvPr id="88" name="Freihand 87">
                  <a:extLst>
                    <a:ext uri="{FF2B5EF4-FFF2-40B4-BE49-F238E27FC236}">
                      <a16:creationId xmlns:a16="http://schemas.microsoft.com/office/drawing/2014/main" id="{B31F04F6-A31E-4436-A0A7-0B871437651A}"/>
                    </a:ext>
                  </a:extLst>
                </p:cNvPr>
                <p:cNvPicPr/>
                <p:nvPr/>
              </p:nvPicPr>
              <p:blipFill>
                <a:blip r:embed="rId131"/>
                <a:stretch>
                  <a:fillRect/>
                </a:stretch>
              </p:blipFill>
              <p:spPr>
                <a:xfrm>
                  <a:off x="10373882" y="1645900"/>
                  <a:ext cx="1299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9" name="Freihand 88">
                  <a:extLst>
                    <a:ext uri="{FF2B5EF4-FFF2-40B4-BE49-F238E27FC236}">
                      <a16:creationId xmlns:a16="http://schemas.microsoft.com/office/drawing/2014/main" id="{936E4345-8DCA-4537-B6F6-3D73BEE8CA0E}"/>
                    </a:ext>
                  </a:extLst>
                </p14:cNvPr>
                <p14:cNvContentPartPr/>
                <p14:nvPr/>
              </p14:nvContentPartPr>
              <p14:xfrm>
                <a:off x="10395122" y="1538620"/>
                <a:ext cx="91800" cy="56520"/>
              </p14:xfrm>
            </p:contentPart>
          </mc:Choice>
          <mc:Fallback xmlns="">
            <p:pic>
              <p:nvPicPr>
                <p:cNvPr id="89" name="Freihand 88">
                  <a:extLst>
                    <a:ext uri="{FF2B5EF4-FFF2-40B4-BE49-F238E27FC236}">
                      <a16:creationId xmlns:a16="http://schemas.microsoft.com/office/drawing/2014/main" id="{936E4345-8DCA-4537-B6F6-3D73BEE8CA0E}"/>
                    </a:ext>
                  </a:extLst>
                </p:cNvPr>
                <p:cNvPicPr/>
                <p:nvPr/>
              </p:nvPicPr>
              <p:blipFill>
                <a:blip r:embed="rId133"/>
                <a:stretch>
                  <a:fillRect/>
                </a:stretch>
              </p:blipFill>
              <p:spPr>
                <a:xfrm>
                  <a:off x="10390802" y="1534300"/>
                  <a:ext cx="1004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0" name="Freihand 89">
                  <a:extLst>
                    <a:ext uri="{FF2B5EF4-FFF2-40B4-BE49-F238E27FC236}">
                      <a16:creationId xmlns:a16="http://schemas.microsoft.com/office/drawing/2014/main" id="{1F2FA72A-4B27-42DA-AC52-DB1A9306D74E}"/>
                    </a:ext>
                  </a:extLst>
                </p14:cNvPr>
                <p14:cNvContentPartPr/>
                <p14:nvPr/>
              </p14:nvContentPartPr>
              <p14:xfrm>
                <a:off x="10531562" y="1559860"/>
                <a:ext cx="57600" cy="204120"/>
              </p14:xfrm>
            </p:contentPart>
          </mc:Choice>
          <mc:Fallback xmlns="">
            <p:pic>
              <p:nvPicPr>
                <p:cNvPr id="90" name="Freihand 89">
                  <a:extLst>
                    <a:ext uri="{FF2B5EF4-FFF2-40B4-BE49-F238E27FC236}">
                      <a16:creationId xmlns:a16="http://schemas.microsoft.com/office/drawing/2014/main" id="{1F2FA72A-4B27-42DA-AC52-DB1A9306D74E}"/>
                    </a:ext>
                  </a:extLst>
                </p:cNvPr>
                <p:cNvPicPr/>
                <p:nvPr/>
              </p:nvPicPr>
              <p:blipFill>
                <a:blip r:embed="rId135"/>
                <a:stretch>
                  <a:fillRect/>
                </a:stretch>
              </p:blipFill>
              <p:spPr>
                <a:xfrm>
                  <a:off x="10527242" y="1555540"/>
                  <a:ext cx="662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1" name="Freihand 90">
                  <a:extLst>
                    <a:ext uri="{FF2B5EF4-FFF2-40B4-BE49-F238E27FC236}">
                      <a16:creationId xmlns:a16="http://schemas.microsoft.com/office/drawing/2014/main" id="{DD7B0454-0869-4C36-B01B-EEAA7695D156}"/>
                    </a:ext>
                  </a:extLst>
                </p14:cNvPr>
                <p14:cNvContentPartPr/>
                <p14:nvPr/>
              </p14:nvContentPartPr>
              <p14:xfrm>
                <a:off x="9970682" y="1576420"/>
                <a:ext cx="84600" cy="226800"/>
              </p14:xfrm>
            </p:contentPart>
          </mc:Choice>
          <mc:Fallback xmlns="">
            <p:pic>
              <p:nvPicPr>
                <p:cNvPr id="91" name="Freihand 90">
                  <a:extLst>
                    <a:ext uri="{FF2B5EF4-FFF2-40B4-BE49-F238E27FC236}">
                      <a16:creationId xmlns:a16="http://schemas.microsoft.com/office/drawing/2014/main" id="{DD7B0454-0869-4C36-B01B-EEAA7695D156}"/>
                    </a:ext>
                  </a:extLst>
                </p:cNvPr>
                <p:cNvPicPr/>
                <p:nvPr/>
              </p:nvPicPr>
              <p:blipFill>
                <a:blip r:embed="rId137"/>
                <a:stretch>
                  <a:fillRect/>
                </a:stretch>
              </p:blipFill>
              <p:spPr>
                <a:xfrm>
                  <a:off x="9966362" y="1572100"/>
                  <a:ext cx="932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6" name="Freihand 95">
                  <a:extLst>
                    <a:ext uri="{FF2B5EF4-FFF2-40B4-BE49-F238E27FC236}">
                      <a16:creationId xmlns:a16="http://schemas.microsoft.com/office/drawing/2014/main" id="{2C4D4E02-4449-468D-8B71-94222D93D62A}"/>
                    </a:ext>
                  </a:extLst>
                </p14:cNvPr>
                <p14:cNvContentPartPr/>
                <p14:nvPr/>
              </p14:nvContentPartPr>
              <p14:xfrm>
                <a:off x="10413482" y="1234780"/>
                <a:ext cx="50760" cy="23040"/>
              </p14:xfrm>
            </p:contentPart>
          </mc:Choice>
          <mc:Fallback xmlns="">
            <p:pic>
              <p:nvPicPr>
                <p:cNvPr id="96" name="Freihand 95">
                  <a:extLst>
                    <a:ext uri="{FF2B5EF4-FFF2-40B4-BE49-F238E27FC236}">
                      <a16:creationId xmlns:a16="http://schemas.microsoft.com/office/drawing/2014/main" id="{2C4D4E02-4449-468D-8B71-94222D93D62A}"/>
                    </a:ext>
                  </a:extLst>
                </p:cNvPr>
                <p:cNvPicPr/>
                <p:nvPr/>
              </p:nvPicPr>
              <p:blipFill>
                <a:blip r:embed="rId139"/>
                <a:stretch>
                  <a:fillRect/>
                </a:stretch>
              </p:blipFill>
              <p:spPr>
                <a:xfrm>
                  <a:off x="10409162" y="1230460"/>
                  <a:ext cx="594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7" name="Freihand 96">
                  <a:extLst>
                    <a:ext uri="{FF2B5EF4-FFF2-40B4-BE49-F238E27FC236}">
                      <a16:creationId xmlns:a16="http://schemas.microsoft.com/office/drawing/2014/main" id="{B9789294-BB88-4BFE-9D98-7FB6ED9B0490}"/>
                    </a:ext>
                  </a:extLst>
                </p14:cNvPr>
                <p14:cNvContentPartPr/>
                <p14:nvPr/>
              </p14:nvContentPartPr>
              <p14:xfrm>
                <a:off x="10002722" y="1458340"/>
                <a:ext cx="29880" cy="22680"/>
              </p14:xfrm>
            </p:contentPart>
          </mc:Choice>
          <mc:Fallback xmlns="">
            <p:pic>
              <p:nvPicPr>
                <p:cNvPr id="97" name="Freihand 96">
                  <a:extLst>
                    <a:ext uri="{FF2B5EF4-FFF2-40B4-BE49-F238E27FC236}">
                      <a16:creationId xmlns:a16="http://schemas.microsoft.com/office/drawing/2014/main" id="{B9789294-BB88-4BFE-9D98-7FB6ED9B0490}"/>
                    </a:ext>
                  </a:extLst>
                </p:cNvPr>
                <p:cNvPicPr/>
                <p:nvPr/>
              </p:nvPicPr>
              <p:blipFill>
                <a:blip r:embed="rId141"/>
                <a:stretch>
                  <a:fillRect/>
                </a:stretch>
              </p:blipFill>
              <p:spPr>
                <a:xfrm>
                  <a:off x="9998402" y="1454020"/>
                  <a:ext cx="385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0" name="Freihand 99">
                  <a:extLst>
                    <a:ext uri="{FF2B5EF4-FFF2-40B4-BE49-F238E27FC236}">
                      <a16:creationId xmlns:a16="http://schemas.microsoft.com/office/drawing/2014/main" id="{655E5278-369C-4CBB-8D31-CE2E12A48BA7}"/>
                    </a:ext>
                  </a:extLst>
                </p14:cNvPr>
                <p14:cNvContentPartPr/>
                <p14:nvPr/>
              </p14:nvContentPartPr>
              <p14:xfrm>
                <a:off x="10080482" y="1157020"/>
                <a:ext cx="2160" cy="360"/>
              </p14:xfrm>
            </p:contentPart>
          </mc:Choice>
          <mc:Fallback xmlns="">
            <p:pic>
              <p:nvPicPr>
                <p:cNvPr id="100" name="Freihand 99">
                  <a:extLst>
                    <a:ext uri="{FF2B5EF4-FFF2-40B4-BE49-F238E27FC236}">
                      <a16:creationId xmlns:a16="http://schemas.microsoft.com/office/drawing/2014/main" id="{655E5278-369C-4CBB-8D31-CE2E12A48BA7}"/>
                    </a:ext>
                  </a:extLst>
                </p:cNvPr>
                <p:cNvPicPr/>
                <p:nvPr/>
              </p:nvPicPr>
              <p:blipFill>
                <a:blip r:embed="rId143"/>
                <a:stretch>
                  <a:fillRect/>
                </a:stretch>
              </p:blipFill>
              <p:spPr>
                <a:xfrm>
                  <a:off x="10076162" y="1152700"/>
                  <a:ext cx="108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2" name="Freihand 101">
                  <a:extLst>
                    <a:ext uri="{FF2B5EF4-FFF2-40B4-BE49-F238E27FC236}">
                      <a16:creationId xmlns:a16="http://schemas.microsoft.com/office/drawing/2014/main" id="{DCE26B1A-00A3-4DC0-AF6B-5E8C1058B471}"/>
                    </a:ext>
                  </a:extLst>
                </p14:cNvPr>
                <p14:cNvContentPartPr/>
                <p14:nvPr/>
              </p14:nvContentPartPr>
              <p14:xfrm>
                <a:off x="2995322" y="1005100"/>
                <a:ext cx="7064640" cy="922680"/>
              </p14:xfrm>
            </p:contentPart>
          </mc:Choice>
          <mc:Fallback xmlns="">
            <p:pic>
              <p:nvPicPr>
                <p:cNvPr id="102" name="Freihand 101">
                  <a:extLst>
                    <a:ext uri="{FF2B5EF4-FFF2-40B4-BE49-F238E27FC236}">
                      <a16:creationId xmlns:a16="http://schemas.microsoft.com/office/drawing/2014/main" id="{DCE26B1A-00A3-4DC0-AF6B-5E8C1058B471}"/>
                    </a:ext>
                  </a:extLst>
                </p:cNvPr>
                <p:cNvPicPr/>
                <p:nvPr/>
              </p:nvPicPr>
              <p:blipFill>
                <a:blip r:embed="rId145"/>
                <a:stretch>
                  <a:fillRect/>
                </a:stretch>
              </p:blipFill>
              <p:spPr>
                <a:xfrm>
                  <a:off x="2991002" y="1000780"/>
                  <a:ext cx="7073280" cy="931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3" name="Freihand 102">
                  <a:extLst>
                    <a:ext uri="{FF2B5EF4-FFF2-40B4-BE49-F238E27FC236}">
                      <a16:creationId xmlns:a16="http://schemas.microsoft.com/office/drawing/2014/main" id="{2A487919-9182-43B0-8203-71AC457F1025}"/>
                    </a:ext>
                  </a:extLst>
                </p14:cNvPr>
                <p14:cNvContentPartPr/>
                <p14:nvPr/>
              </p14:nvContentPartPr>
              <p14:xfrm>
                <a:off x="2791922" y="2098420"/>
                <a:ext cx="55800" cy="68400"/>
              </p14:xfrm>
            </p:contentPart>
          </mc:Choice>
          <mc:Fallback xmlns="">
            <p:pic>
              <p:nvPicPr>
                <p:cNvPr id="103" name="Freihand 102">
                  <a:extLst>
                    <a:ext uri="{FF2B5EF4-FFF2-40B4-BE49-F238E27FC236}">
                      <a16:creationId xmlns:a16="http://schemas.microsoft.com/office/drawing/2014/main" id="{2A487919-9182-43B0-8203-71AC457F1025}"/>
                    </a:ext>
                  </a:extLst>
                </p:cNvPr>
                <p:cNvPicPr/>
                <p:nvPr/>
              </p:nvPicPr>
              <p:blipFill>
                <a:blip r:embed="rId147"/>
                <a:stretch>
                  <a:fillRect/>
                </a:stretch>
              </p:blipFill>
              <p:spPr>
                <a:xfrm>
                  <a:off x="2787602" y="2094100"/>
                  <a:ext cx="644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5" name="Freihand 104">
                  <a:extLst>
                    <a:ext uri="{FF2B5EF4-FFF2-40B4-BE49-F238E27FC236}">
                      <a16:creationId xmlns:a16="http://schemas.microsoft.com/office/drawing/2014/main" id="{B56AEAA5-07BA-4513-B21B-D96EC8993647}"/>
                    </a:ext>
                  </a:extLst>
                </p14:cNvPr>
                <p14:cNvContentPartPr/>
                <p14:nvPr/>
              </p14:nvContentPartPr>
              <p14:xfrm>
                <a:off x="4765442" y="1222900"/>
                <a:ext cx="5562360" cy="2840040"/>
              </p14:xfrm>
            </p:contentPart>
          </mc:Choice>
          <mc:Fallback xmlns="">
            <p:pic>
              <p:nvPicPr>
                <p:cNvPr id="105" name="Freihand 104">
                  <a:extLst>
                    <a:ext uri="{FF2B5EF4-FFF2-40B4-BE49-F238E27FC236}">
                      <a16:creationId xmlns:a16="http://schemas.microsoft.com/office/drawing/2014/main" id="{B56AEAA5-07BA-4513-B21B-D96EC8993647}"/>
                    </a:ext>
                  </a:extLst>
                </p:cNvPr>
                <p:cNvPicPr/>
                <p:nvPr/>
              </p:nvPicPr>
              <p:blipFill>
                <a:blip r:embed="rId149"/>
                <a:stretch>
                  <a:fillRect/>
                </a:stretch>
              </p:blipFill>
              <p:spPr>
                <a:xfrm>
                  <a:off x="4761122" y="1218580"/>
                  <a:ext cx="5571000" cy="2848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6" name="Freihand 105">
                  <a:extLst>
                    <a:ext uri="{FF2B5EF4-FFF2-40B4-BE49-F238E27FC236}">
                      <a16:creationId xmlns:a16="http://schemas.microsoft.com/office/drawing/2014/main" id="{2F786E8D-0C50-436C-BEF6-0247FDF39366}"/>
                    </a:ext>
                  </a:extLst>
                </p14:cNvPr>
                <p14:cNvContentPartPr/>
                <p14:nvPr/>
              </p14:nvContentPartPr>
              <p14:xfrm>
                <a:off x="4713602" y="3999940"/>
                <a:ext cx="81360" cy="78840"/>
              </p14:xfrm>
            </p:contentPart>
          </mc:Choice>
          <mc:Fallback xmlns="">
            <p:pic>
              <p:nvPicPr>
                <p:cNvPr id="106" name="Freihand 105">
                  <a:extLst>
                    <a:ext uri="{FF2B5EF4-FFF2-40B4-BE49-F238E27FC236}">
                      <a16:creationId xmlns:a16="http://schemas.microsoft.com/office/drawing/2014/main" id="{2F786E8D-0C50-436C-BEF6-0247FDF39366}"/>
                    </a:ext>
                  </a:extLst>
                </p:cNvPr>
                <p:cNvPicPr/>
                <p:nvPr/>
              </p:nvPicPr>
              <p:blipFill>
                <a:blip r:embed="rId151"/>
                <a:stretch>
                  <a:fillRect/>
                </a:stretch>
              </p:blipFill>
              <p:spPr>
                <a:xfrm>
                  <a:off x="4709282" y="3995620"/>
                  <a:ext cx="900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9" name="Freihand 108">
                  <a:extLst>
                    <a:ext uri="{FF2B5EF4-FFF2-40B4-BE49-F238E27FC236}">
                      <a16:creationId xmlns:a16="http://schemas.microsoft.com/office/drawing/2014/main" id="{1AE5406E-01DD-4A04-A2A7-31DD6779A2C1}"/>
                    </a:ext>
                  </a:extLst>
                </p14:cNvPr>
                <p14:cNvContentPartPr/>
                <p14:nvPr/>
              </p14:nvContentPartPr>
              <p14:xfrm>
                <a:off x="10069322" y="1086460"/>
                <a:ext cx="102240" cy="47520"/>
              </p14:xfrm>
            </p:contentPart>
          </mc:Choice>
          <mc:Fallback xmlns="">
            <p:pic>
              <p:nvPicPr>
                <p:cNvPr id="109" name="Freihand 108">
                  <a:extLst>
                    <a:ext uri="{FF2B5EF4-FFF2-40B4-BE49-F238E27FC236}">
                      <a16:creationId xmlns:a16="http://schemas.microsoft.com/office/drawing/2014/main" id="{1AE5406E-01DD-4A04-A2A7-31DD6779A2C1}"/>
                    </a:ext>
                  </a:extLst>
                </p:cNvPr>
                <p:cNvPicPr/>
                <p:nvPr/>
              </p:nvPicPr>
              <p:blipFill>
                <a:blip r:embed="rId153"/>
                <a:stretch>
                  <a:fillRect/>
                </a:stretch>
              </p:blipFill>
              <p:spPr>
                <a:xfrm>
                  <a:off x="10065002" y="1082140"/>
                  <a:ext cx="1108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4" name="Freihand 103">
                  <a:extLst>
                    <a:ext uri="{FF2B5EF4-FFF2-40B4-BE49-F238E27FC236}">
                      <a16:creationId xmlns:a16="http://schemas.microsoft.com/office/drawing/2014/main" id="{52266E3C-25FB-479A-B85D-5CB74B414C6F}"/>
                    </a:ext>
                  </a:extLst>
                </p14:cNvPr>
                <p14:cNvContentPartPr/>
                <p14:nvPr/>
              </p14:nvContentPartPr>
              <p14:xfrm>
                <a:off x="10433642" y="986740"/>
                <a:ext cx="237600" cy="156960"/>
              </p14:xfrm>
            </p:contentPart>
          </mc:Choice>
          <mc:Fallback xmlns="">
            <p:pic>
              <p:nvPicPr>
                <p:cNvPr id="104" name="Freihand 103">
                  <a:extLst>
                    <a:ext uri="{FF2B5EF4-FFF2-40B4-BE49-F238E27FC236}">
                      <a16:creationId xmlns:a16="http://schemas.microsoft.com/office/drawing/2014/main" id="{52266E3C-25FB-479A-B85D-5CB74B414C6F}"/>
                    </a:ext>
                  </a:extLst>
                </p:cNvPr>
                <p:cNvPicPr/>
                <p:nvPr/>
              </p:nvPicPr>
              <p:blipFill>
                <a:blip r:embed="rId155"/>
                <a:stretch>
                  <a:fillRect/>
                </a:stretch>
              </p:blipFill>
              <p:spPr>
                <a:xfrm>
                  <a:off x="10429322" y="982420"/>
                  <a:ext cx="2462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8" name="Freihand 107">
                  <a:extLst>
                    <a:ext uri="{FF2B5EF4-FFF2-40B4-BE49-F238E27FC236}">
                      <a16:creationId xmlns:a16="http://schemas.microsoft.com/office/drawing/2014/main" id="{F68ABCF3-C342-4A30-A071-2B6077888CC7}"/>
                    </a:ext>
                  </a:extLst>
                </p14:cNvPr>
                <p14:cNvContentPartPr/>
                <p14:nvPr/>
              </p14:nvContentPartPr>
              <p14:xfrm>
                <a:off x="10639922" y="975580"/>
                <a:ext cx="40680" cy="27000"/>
              </p14:xfrm>
            </p:contentPart>
          </mc:Choice>
          <mc:Fallback xmlns="">
            <p:pic>
              <p:nvPicPr>
                <p:cNvPr id="108" name="Freihand 107">
                  <a:extLst>
                    <a:ext uri="{FF2B5EF4-FFF2-40B4-BE49-F238E27FC236}">
                      <a16:creationId xmlns:a16="http://schemas.microsoft.com/office/drawing/2014/main" id="{F68ABCF3-C342-4A30-A071-2B6077888CC7}"/>
                    </a:ext>
                  </a:extLst>
                </p:cNvPr>
                <p:cNvPicPr/>
                <p:nvPr/>
              </p:nvPicPr>
              <p:blipFill>
                <a:blip r:embed="rId157"/>
                <a:stretch>
                  <a:fillRect/>
                </a:stretch>
              </p:blipFill>
              <p:spPr>
                <a:xfrm>
                  <a:off x="10635602" y="971260"/>
                  <a:ext cx="493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0" name="Freihand 109">
                  <a:extLst>
                    <a:ext uri="{FF2B5EF4-FFF2-40B4-BE49-F238E27FC236}">
                      <a16:creationId xmlns:a16="http://schemas.microsoft.com/office/drawing/2014/main" id="{E7506D1A-C9F1-46A5-919C-7775619EB8D9}"/>
                    </a:ext>
                  </a:extLst>
                </p14:cNvPr>
                <p14:cNvContentPartPr/>
                <p14:nvPr/>
              </p14:nvContentPartPr>
              <p14:xfrm>
                <a:off x="10631642" y="976660"/>
                <a:ext cx="83160" cy="37800"/>
              </p14:xfrm>
            </p:contentPart>
          </mc:Choice>
          <mc:Fallback xmlns="">
            <p:pic>
              <p:nvPicPr>
                <p:cNvPr id="110" name="Freihand 109">
                  <a:extLst>
                    <a:ext uri="{FF2B5EF4-FFF2-40B4-BE49-F238E27FC236}">
                      <a16:creationId xmlns:a16="http://schemas.microsoft.com/office/drawing/2014/main" id="{E7506D1A-C9F1-46A5-919C-7775619EB8D9}"/>
                    </a:ext>
                  </a:extLst>
                </p:cNvPr>
                <p:cNvPicPr/>
                <p:nvPr/>
              </p:nvPicPr>
              <p:blipFill>
                <a:blip r:embed="rId159"/>
                <a:stretch>
                  <a:fillRect/>
                </a:stretch>
              </p:blipFill>
              <p:spPr>
                <a:xfrm>
                  <a:off x="10627322" y="972340"/>
                  <a:ext cx="918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3" name="Freihand 122">
                  <a:extLst>
                    <a:ext uri="{FF2B5EF4-FFF2-40B4-BE49-F238E27FC236}">
                      <a16:creationId xmlns:a16="http://schemas.microsoft.com/office/drawing/2014/main" id="{2E484B2E-F0DB-4479-BAC2-00303A1A9DE2}"/>
                    </a:ext>
                  </a:extLst>
                </p14:cNvPr>
                <p14:cNvContentPartPr/>
                <p14:nvPr/>
              </p14:nvContentPartPr>
              <p14:xfrm>
                <a:off x="9042962" y="2321260"/>
                <a:ext cx="112320" cy="191160"/>
              </p14:xfrm>
            </p:contentPart>
          </mc:Choice>
          <mc:Fallback xmlns="">
            <p:pic>
              <p:nvPicPr>
                <p:cNvPr id="123" name="Freihand 122">
                  <a:extLst>
                    <a:ext uri="{FF2B5EF4-FFF2-40B4-BE49-F238E27FC236}">
                      <a16:creationId xmlns:a16="http://schemas.microsoft.com/office/drawing/2014/main" id="{2E484B2E-F0DB-4479-BAC2-00303A1A9DE2}"/>
                    </a:ext>
                  </a:extLst>
                </p:cNvPr>
                <p:cNvPicPr/>
                <p:nvPr/>
              </p:nvPicPr>
              <p:blipFill>
                <a:blip r:embed="rId161"/>
                <a:stretch>
                  <a:fillRect/>
                </a:stretch>
              </p:blipFill>
              <p:spPr>
                <a:xfrm>
                  <a:off x="9038642" y="2316940"/>
                  <a:ext cx="1209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4" name="Freihand 123">
                  <a:extLst>
                    <a:ext uri="{FF2B5EF4-FFF2-40B4-BE49-F238E27FC236}">
                      <a16:creationId xmlns:a16="http://schemas.microsoft.com/office/drawing/2014/main" id="{E4203C00-5921-44C4-A47C-7086B3CD2005}"/>
                    </a:ext>
                  </a:extLst>
                </p14:cNvPr>
                <p14:cNvContentPartPr/>
                <p14:nvPr/>
              </p14:nvContentPartPr>
              <p14:xfrm>
                <a:off x="9112082" y="2333140"/>
                <a:ext cx="183600" cy="191880"/>
              </p14:xfrm>
            </p:contentPart>
          </mc:Choice>
          <mc:Fallback xmlns="">
            <p:pic>
              <p:nvPicPr>
                <p:cNvPr id="124" name="Freihand 123">
                  <a:extLst>
                    <a:ext uri="{FF2B5EF4-FFF2-40B4-BE49-F238E27FC236}">
                      <a16:creationId xmlns:a16="http://schemas.microsoft.com/office/drawing/2014/main" id="{E4203C00-5921-44C4-A47C-7086B3CD2005}"/>
                    </a:ext>
                  </a:extLst>
                </p:cNvPr>
                <p:cNvPicPr/>
                <p:nvPr/>
              </p:nvPicPr>
              <p:blipFill>
                <a:blip r:embed="rId163"/>
                <a:stretch>
                  <a:fillRect/>
                </a:stretch>
              </p:blipFill>
              <p:spPr>
                <a:xfrm>
                  <a:off x="9107762" y="2328820"/>
                  <a:ext cx="1922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5" name="Freihand 124">
                  <a:extLst>
                    <a:ext uri="{FF2B5EF4-FFF2-40B4-BE49-F238E27FC236}">
                      <a16:creationId xmlns:a16="http://schemas.microsoft.com/office/drawing/2014/main" id="{DD359FA1-F388-4DA7-A157-8EE84D9EDD04}"/>
                    </a:ext>
                  </a:extLst>
                </p14:cNvPr>
                <p14:cNvContentPartPr/>
                <p14:nvPr/>
              </p14:nvContentPartPr>
              <p14:xfrm>
                <a:off x="9310442" y="2403340"/>
                <a:ext cx="94320" cy="101520"/>
              </p14:xfrm>
            </p:contentPart>
          </mc:Choice>
          <mc:Fallback xmlns="">
            <p:pic>
              <p:nvPicPr>
                <p:cNvPr id="125" name="Freihand 124">
                  <a:extLst>
                    <a:ext uri="{FF2B5EF4-FFF2-40B4-BE49-F238E27FC236}">
                      <a16:creationId xmlns:a16="http://schemas.microsoft.com/office/drawing/2014/main" id="{DD359FA1-F388-4DA7-A157-8EE84D9EDD04}"/>
                    </a:ext>
                  </a:extLst>
                </p:cNvPr>
                <p:cNvPicPr/>
                <p:nvPr/>
              </p:nvPicPr>
              <p:blipFill>
                <a:blip r:embed="rId165"/>
                <a:stretch>
                  <a:fillRect/>
                </a:stretch>
              </p:blipFill>
              <p:spPr>
                <a:xfrm>
                  <a:off x="9306122" y="2399020"/>
                  <a:ext cx="1029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6" name="Freihand 125">
                  <a:extLst>
                    <a:ext uri="{FF2B5EF4-FFF2-40B4-BE49-F238E27FC236}">
                      <a16:creationId xmlns:a16="http://schemas.microsoft.com/office/drawing/2014/main" id="{0D24B532-F3F1-400E-ACC7-D1B608DA38F3}"/>
                    </a:ext>
                  </a:extLst>
                </p14:cNvPr>
                <p14:cNvContentPartPr/>
                <p14:nvPr/>
              </p14:nvContentPartPr>
              <p14:xfrm>
                <a:off x="9405482" y="2423860"/>
                <a:ext cx="73800" cy="79560"/>
              </p14:xfrm>
            </p:contentPart>
          </mc:Choice>
          <mc:Fallback xmlns="">
            <p:pic>
              <p:nvPicPr>
                <p:cNvPr id="126" name="Freihand 125">
                  <a:extLst>
                    <a:ext uri="{FF2B5EF4-FFF2-40B4-BE49-F238E27FC236}">
                      <a16:creationId xmlns:a16="http://schemas.microsoft.com/office/drawing/2014/main" id="{0D24B532-F3F1-400E-ACC7-D1B608DA38F3}"/>
                    </a:ext>
                  </a:extLst>
                </p:cNvPr>
                <p:cNvPicPr/>
                <p:nvPr/>
              </p:nvPicPr>
              <p:blipFill>
                <a:blip r:embed="rId167"/>
                <a:stretch>
                  <a:fillRect/>
                </a:stretch>
              </p:blipFill>
              <p:spPr>
                <a:xfrm>
                  <a:off x="9401162" y="2419540"/>
                  <a:ext cx="824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7" name="Freihand 126">
                  <a:extLst>
                    <a:ext uri="{FF2B5EF4-FFF2-40B4-BE49-F238E27FC236}">
                      <a16:creationId xmlns:a16="http://schemas.microsoft.com/office/drawing/2014/main" id="{3F58F5CC-906A-4ABC-8D7E-E8948B44365D}"/>
                    </a:ext>
                  </a:extLst>
                </p14:cNvPr>
                <p14:cNvContentPartPr/>
                <p14:nvPr/>
              </p14:nvContentPartPr>
              <p14:xfrm>
                <a:off x="9498002" y="2326300"/>
                <a:ext cx="216000" cy="186480"/>
              </p14:xfrm>
            </p:contentPart>
          </mc:Choice>
          <mc:Fallback xmlns="">
            <p:pic>
              <p:nvPicPr>
                <p:cNvPr id="127" name="Freihand 126">
                  <a:extLst>
                    <a:ext uri="{FF2B5EF4-FFF2-40B4-BE49-F238E27FC236}">
                      <a16:creationId xmlns:a16="http://schemas.microsoft.com/office/drawing/2014/main" id="{3F58F5CC-906A-4ABC-8D7E-E8948B44365D}"/>
                    </a:ext>
                  </a:extLst>
                </p:cNvPr>
                <p:cNvPicPr/>
                <p:nvPr/>
              </p:nvPicPr>
              <p:blipFill>
                <a:blip r:embed="rId169"/>
                <a:stretch>
                  <a:fillRect/>
                </a:stretch>
              </p:blipFill>
              <p:spPr>
                <a:xfrm>
                  <a:off x="9493682" y="2321980"/>
                  <a:ext cx="2246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8" name="Freihand 127">
                  <a:extLst>
                    <a:ext uri="{FF2B5EF4-FFF2-40B4-BE49-F238E27FC236}">
                      <a16:creationId xmlns:a16="http://schemas.microsoft.com/office/drawing/2014/main" id="{57BAE384-0075-42AA-8E10-98114D9E56A5}"/>
                    </a:ext>
                  </a:extLst>
                </p14:cNvPr>
                <p14:cNvContentPartPr/>
                <p14:nvPr/>
              </p14:nvContentPartPr>
              <p14:xfrm>
                <a:off x="9727682" y="2421340"/>
                <a:ext cx="118440" cy="101520"/>
              </p14:xfrm>
            </p:contentPart>
          </mc:Choice>
          <mc:Fallback xmlns="">
            <p:pic>
              <p:nvPicPr>
                <p:cNvPr id="128" name="Freihand 127">
                  <a:extLst>
                    <a:ext uri="{FF2B5EF4-FFF2-40B4-BE49-F238E27FC236}">
                      <a16:creationId xmlns:a16="http://schemas.microsoft.com/office/drawing/2014/main" id="{57BAE384-0075-42AA-8E10-98114D9E56A5}"/>
                    </a:ext>
                  </a:extLst>
                </p:cNvPr>
                <p:cNvPicPr/>
                <p:nvPr/>
              </p:nvPicPr>
              <p:blipFill>
                <a:blip r:embed="rId171"/>
                <a:stretch>
                  <a:fillRect/>
                </a:stretch>
              </p:blipFill>
              <p:spPr>
                <a:xfrm>
                  <a:off x="9723362" y="2417020"/>
                  <a:ext cx="1270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0" name="Freihand 129">
                  <a:extLst>
                    <a:ext uri="{FF2B5EF4-FFF2-40B4-BE49-F238E27FC236}">
                      <a16:creationId xmlns:a16="http://schemas.microsoft.com/office/drawing/2014/main" id="{E354D9BA-1AEF-4100-86A4-D08C60488DC7}"/>
                    </a:ext>
                  </a:extLst>
                </p14:cNvPr>
                <p14:cNvContentPartPr/>
                <p14:nvPr/>
              </p14:nvContentPartPr>
              <p14:xfrm>
                <a:off x="9992642" y="2423860"/>
                <a:ext cx="360" cy="360"/>
              </p14:xfrm>
            </p:contentPart>
          </mc:Choice>
          <mc:Fallback xmlns="">
            <p:pic>
              <p:nvPicPr>
                <p:cNvPr id="130" name="Freihand 129">
                  <a:extLst>
                    <a:ext uri="{FF2B5EF4-FFF2-40B4-BE49-F238E27FC236}">
                      <a16:creationId xmlns:a16="http://schemas.microsoft.com/office/drawing/2014/main" id="{E354D9BA-1AEF-4100-86A4-D08C60488DC7}"/>
                    </a:ext>
                  </a:extLst>
                </p:cNvPr>
                <p:cNvPicPr/>
                <p:nvPr/>
              </p:nvPicPr>
              <p:blipFill>
                <a:blip r:embed="rId27"/>
                <a:stretch>
                  <a:fillRect/>
                </a:stretch>
              </p:blipFill>
              <p:spPr>
                <a:xfrm>
                  <a:off x="9988322" y="24195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1" name="Freihand 130">
                  <a:extLst>
                    <a:ext uri="{FF2B5EF4-FFF2-40B4-BE49-F238E27FC236}">
                      <a16:creationId xmlns:a16="http://schemas.microsoft.com/office/drawing/2014/main" id="{5C802AFA-3BC7-4B1C-B7B0-DF41504C197A}"/>
                    </a:ext>
                  </a:extLst>
                </p14:cNvPr>
                <p14:cNvContentPartPr/>
                <p14:nvPr/>
              </p14:nvContentPartPr>
              <p14:xfrm>
                <a:off x="9995882" y="2494780"/>
                <a:ext cx="7200" cy="19080"/>
              </p14:xfrm>
            </p:contentPart>
          </mc:Choice>
          <mc:Fallback xmlns="">
            <p:pic>
              <p:nvPicPr>
                <p:cNvPr id="131" name="Freihand 130">
                  <a:extLst>
                    <a:ext uri="{FF2B5EF4-FFF2-40B4-BE49-F238E27FC236}">
                      <a16:creationId xmlns:a16="http://schemas.microsoft.com/office/drawing/2014/main" id="{5C802AFA-3BC7-4B1C-B7B0-DF41504C197A}"/>
                    </a:ext>
                  </a:extLst>
                </p:cNvPr>
                <p:cNvPicPr/>
                <p:nvPr/>
              </p:nvPicPr>
              <p:blipFill>
                <a:blip r:embed="rId174"/>
                <a:stretch>
                  <a:fillRect/>
                </a:stretch>
              </p:blipFill>
              <p:spPr>
                <a:xfrm>
                  <a:off x="9991562" y="2490460"/>
                  <a:ext cx="158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2" name="Freihand 131">
                  <a:extLst>
                    <a:ext uri="{FF2B5EF4-FFF2-40B4-BE49-F238E27FC236}">
                      <a16:creationId xmlns:a16="http://schemas.microsoft.com/office/drawing/2014/main" id="{3B301117-E9E5-4107-ACB1-743A259745E7}"/>
                    </a:ext>
                  </a:extLst>
                </p14:cNvPr>
                <p14:cNvContentPartPr/>
                <p14:nvPr/>
              </p14:nvContentPartPr>
              <p14:xfrm>
                <a:off x="10152842" y="2414140"/>
                <a:ext cx="79200" cy="96480"/>
              </p14:xfrm>
            </p:contentPart>
          </mc:Choice>
          <mc:Fallback xmlns="">
            <p:pic>
              <p:nvPicPr>
                <p:cNvPr id="132" name="Freihand 131">
                  <a:extLst>
                    <a:ext uri="{FF2B5EF4-FFF2-40B4-BE49-F238E27FC236}">
                      <a16:creationId xmlns:a16="http://schemas.microsoft.com/office/drawing/2014/main" id="{3B301117-E9E5-4107-ACB1-743A259745E7}"/>
                    </a:ext>
                  </a:extLst>
                </p:cNvPr>
                <p:cNvPicPr/>
                <p:nvPr/>
              </p:nvPicPr>
              <p:blipFill>
                <a:blip r:embed="rId176"/>
                <a:stretch>
                  <a:fillRect/>
                </a:stretch>
              </p:blipFill>
              <p:spPr>
                <a:xfrm>
                  <a:off x="10148522" y="2409820"/>
                  <a:ext cx="87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3" name="Freihand 132">
                  <a:extLst>
                    <a:ext uri="{FF2B5EF4-FFF2-40B4-BE49-F238E27FC236}">
                      <a16:creationId xmlns:a16="http://schemas.microsoft.com/office/drawing/2014/main" id="{A0422F46-6ABE-428B-A349-3D7992FF1171}"/>
                    </a:ext>
                  </a:extLst>
                </p14:cNvPr>
                <p14:cNvContentPartPr/>
                <p14:nvPr/>
              </p14:nvContentPartPr>
              <p14:xfrm>
                <a:off x="10281002" y="2405500"/>
                <a:ext cx="87120" cy="113400"/>
              </p14:xfrm>
            </p:contentPart>
          </mc:Choice>
          <mc:Fallback xmlns="">
            <p:pic>
              <p:nvPicPr>
                <p:cNvPr id="133" name="Freihand 132">
                  <a:extLst>
                    <a:ext uri="{FF2B5EF4-FFF2-40B4-BE49-F238E27FC236}">
                      <a16:creationId xmlns:a16="http://schemas.microsoft.com/office/drawing/2014/main" id="{A0422F46-6ABE-428B-A349-3D7992FF1171}"/>
                    </a:ext>
                  </a:extLst>
                </p:cNvPr>
                <p:cNvPicPr/>
                <p:nvPr/>
              </p:nvPicPr>
              <p:blipFill>
                <a:blip r:embed="rId178"/>
                <a:stretch>
                  <a:fillRect/>
                </a:stretch>
              </p:blipFill>
              <p:spPr>
                <a:xfrm>
                  <a:off x="10276682" y="2401180"/>
                  <a:ext cx="957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4" name="Freihand 133">
                  <a:extLst>
                    <a:ext uri="{FF2B5EF4-FFF2-40B4-BE49-F238E27FC236}">
                      <a16:creationId xmlns:a16="http://schemas.microsoft.com/office/drawing/2014/main" id="{BB79521E-089A-4372-B6D6-827AC3D4638A}"/>
                    </a:ext>
                  </a:extLst>
                </p14:cNvPr>
                <p14:cNvContentPartPr/>
                <p14:nvPr/>
              </p14:nvContentPartPr>
              <p14:xfrm>
                <a:off x="10495562" y="2343940"/>
                <a:ext cx="323640" cy="270360"/>
              </p14:xfrm>
            </p:contentPart>
          </mc:Choice>
          <mc:Fallback xmlns="">
            <p:pic>
              <p:nvPicPr>
                <p:cNvPr id="134" name="Freihand 133">
                  <a:extLst>
                    <a:ext uri="{FF2B5EF4-FFF2-40B4-BE49-F238E27FC236}">
                      <a16:creationId xmlns:a16="http://schemas.microsoft.com/office/drawing/2014/main" id="{BB79521E-089A-4372-B6D6-827AC3D4638A}"/>
                    </a:ext>
                  </a:extLst>
                </p:cNvPr>
                <p:cNvPicPr/>
                <p:nvPr/>
              </p:nvPicPr>
              <p:blipFill>
                <a:blip r:embed="rId180"/>
                <a:stretch>
                  <a:fillRect/>
                </a:stretch>
              </p:blipFill>
              <p:spPr>
                <a:xfrm>
                  <a:off x="10491242" y="2339620"/>
                  <a:ext cx="33228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5" name="Freihand 134">
                  <a:extLst>
                    <a:ext uri="{FF2B5EF4-FFF2-40B4-BE49-F238E27FC236}">
                      <a16:creationId xmlns:a16="http://schemas.microsoft.com/office/drawing/2014/main" id="{1C046725-9045-40A1-A642-5F37F0BED372}"/>
                    </a:ext>
                  </a:extLst>
                </p14:cNvPr>
                <p14:cNvContentPartPr/>
                <p14:nvPr/>
              </p14:nvContentPartPr>
              <p14:xfrm>
                <a:off x="10629842" y="2285260"/>
                <a:ext cx="18000" cy="2520"/>
              </p14:xfrm>
            </p:contentPart>
          </mc:Choice>
          <mc:Fallback xmlns="">
            <p:pic>
              <p:nvPicPr>
                <p:cNvPr id="135" name="Freihand 134">
                  <a:extLst>
                    <a:ext uri="{FF2B5EF4-FFF2-40B4-BE49-F238E27FC236}">
                      <a16:creationId xmlns:a16="http://schemas.microsoft.com/office/drawing/2014/main" id="{1C046725-9045-40A1-A642-5F37F0BED372}"/>
                    </a:ext>
                  </a:extLst>
                </p:cNvPr>
                <p:cNvPicPr/>
                <p:nvPr/>
              </p:nvPicPr>
              <p:blipFill>
                <a:blip r:embed="rId182"/>
                <a:stretch>
                  <a:fillRect/>
                </a:stretch>
              </p:blipFill>
              <p:spPr>
                <a:xfrm>
                  <a:off x="10625522" y="2280940"/>
                  <a:ext cx="266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6" name="Freihand 135">
                  <a:extLst>
                    <a:ext uri="{FF2B5EF4-FFF2-40B4-BE49-F238E27FC236}">
                      <a16:creationId xmlns:a16="http://schemas.microsoft.com/office/drawing/2014/main" id="{59616B10-DC3E-45A6-B306-F00946AEF2C6}"/>
                    </a:ext>
                  </a:extLst>
                </p14:cNvPr>
                <p14:cNvContentPartPr/>
                <p14:nvPr/>
              </p14:nvContentPartPr>
              <p14:xfrm>
                <a:off x="10932242" y="2366260"/>
                <a:ext cx="283320" cy="105840"/>
              </p14:xfrm>
            </p:contentPart>
          </mc:Choice>
          <mc:Fallback xmlns="">
            <p:pic>
              <p:nvPicPr>
                <p:cNvPr id="136" name="Freihand 135">
                  <a:extLst>
                    <a:ext uri="{FF2B5EF4-FFF2-40B4-BE49-F238E27FC236}">
                      <a16:creationId xmlns:a16="http://schemas.microsoft.com/office/drawing/2014/main" id="{59616B10-DC3E-45A6-B306-F00946AEF2C6}"/>
                    </a:ext>
                  </a:extLst>
                </p:cNvPr>
                <p:cNvPicPr/>
                <p:nvPr/>
              </p:nvPicPr>
              <p:blipFill>
                <a:blip r:embed="rId184"/>
                <a:stretch>
                  <a:fillRect/>
                </a:stretch>
              </p:blipFill>
              <p:spPr>
                <a:xfrm>
                  <a:off x="10927922" y="2361940"/>
                  <a:ext cx="2919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7" name="Freihand 136">
                  <a:extLst>
                    <a:ext uri="{FF2B5EF4-FFF2-40B4-BE49-F238E27FC236}">
                      <a16:creationId xmlns:a16="http://schemas.microsoft.com/office/drawing/2014/main" id="{EBCAB71D-6273-4951-90FB-F92812F05DD3}"/>
                    </a:ext>
                  </a:extLst>
                </p14:cNvPr>
                <p14:cNvContentPartPr/>
                <p14:nvPr/>
              </p14:nvContentPartPr>
              <p14:xfrm>
                <a:off x="11197202" y="2344300"/>
                <a:ext cx="18000" cy="28800"/>
              </p14:xfrm>
            </p:contentPart>
          </mc:Choice>
          <mc:Fallback xmlns="">
            <p:pic>
              <p:nvPicPr>
                <p:cNvPr id="137" name="Freihand 136">
                  <a:extLst>
                    <a:ext uri="{FF2B5EF4-FFF2-40B4-BE49-F238E27FC236}">
                      <a16:creationId xmlns:a16="http://schemas.microsoft.com/office/drawing/2014/main" id="{EBCAB71D-6273-4951-90FB-F92812F05DD3}"/>
                    </a:ext>
                  </a:extLst>
                </p:cNvPr>
                <p:cNvPicPr/>
                <p:nvPr/>
              </p:nvPicPr>
              <p:blipFill>
                <a:blip r:embed="rId186"/>
                <a:stretch>
                  <a:fillRect/>
                </a:stretch>
              </p:blipFill>
              <p:spPr>
                <a:xfrm>
                  <a:off x="11192882" y="2339980"/>
                  <a:ext cx="266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8" name="Freihand 137">
                  <a:extLst>
                    <a:ext uri="{FF2B5EF4-FFF2-40B4-BE49-F238E27FC236}">
                      <a16:creationId xmlns:a16="http://schemas.microsoft.com/office/drawing/2014/main" id="{25006128-A1B2-4038-BE80-66EF0F50A8B8}"/>
                    </a:ext>
                  </a:extLst>
                </p14:cNvPr>
                <p14:cNvContentPartPr/>
                <p14:nvPr/>
              </p14:nvContentPartPr>
              <p14:xfrm>
                <a:off x="11266322" y="2370940"/>
                <a:ext cx="123480" cy="122400"/>
              </p14:xfrm>
            </p:contentPart>
          </mc:Choice>
          <mc:Fallback xmlns="">
            <p:pic>
              <p:nvPicPr>
                <p:cNvPr id="138" name="Freihand 137">
                  <a:extLst>
                    <a:ext uri="{FF2B5EF4-FFF2-40B4-BE49-F238E27FC236}">
                      <a16:creationId xmlns:a16="http://schemas.microsoft.com/office/drawing/2014/main" id="{25006128-A1B2-4038-BE80-66EF0F50A8B8}"/>
                    </a:ext>
                  </a:extLst>
                </p:cNvPr>
                <p:cNvPicPr/>
                <p:nvPr/>
              </p:nvPicPr>
              <p:blipFill>
                <a:blip r:embed="rId188"/>
                <a:stretch>
                  <a:fillRect/>
                </a:stretch>
              </p:blipFill>
              <p:spPr>
                <a:xfrm>
                  <a:off x="11262002" y="2366620"/>
                  <a:ext cx="132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9" name="Freihand 138">
                  <a:extLst>
                    <a:ext uri="{FF2B5EF4-FFF2-40B4-BE49-F238E27FC236}">
                      <a16:creationId xmlns:a16="http://schemas.microsoft.com/office/drawing/2014/main" id="{1794BAD9-87CD-4153-B611-EA15E121330E}"/>
                    </a:ext>
                  </a:extLst>
                </p14:cNvPr>
                <p14:cNvContentPartPr/>
                <p14:nvPr/>
              </p14:nvContentPartPr>
              <p14:xfrm>
                <a:off x="9042602" y="2655340"/>
                <a:ext cx="201960" cy="107280"/>
              </p14:xfrm>
            </p:contentPart>
          </mc:Choice>
          <mc:Fallback xmlns="">
            <p:pic>
              <p:nvPicPr>
                <p:cNvPr id="139" name="Freihand 138">
                  <a:extLst>
                    <a:ext uri="{FF2B5EF4-FFF2-40B4-BE49-F238E27FC236}">
                      <a16:creationId xmlns:a16="http://schemas.microsoft.com/office/drawing/2014/main" id="{1794BAD9-87CD-4153-B611-EA15E121330E}"/>
                    </a:ext>
                  </a:extLst>
                </p:cNvPr>
                <p:cNvPicPr/>
                <p:nvPr/>
              </p:nvPicPr>
              <p:blipFill>
                <a:blip r:embed="rId190"/>
                <a:stretch>
                  <a:fillRect/>
                </a:stretch>
              </p:blipFill>
              <p:spPr>
                <a:xfrm>
                  <a:off x="9038282" y="2651020"/>
                  <a:ext cx="2106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0" name="Freihand 139">
                  <a:extLst>
                    <a:ext uri="{FF2B5EF4-FFF2-40B4-BE49-F238E27FC236}">
                      <a16:creationId xmlns:a16="http://schemas.microsoft.com/office/drawing/2014/main" id="{C3B87710-2A73-4196-B4E6-55256DF800BA}"/>
                    </a:ext>
                  </a:extLst>
                </p14:cNvPr>
                <p14:cNvContentPartPr/>
                <p14:nvPr/>
              </p14:nvContentPartPr>
              <p14:xfrm>
                <a:off x="9279122" y="2709340"/>
                <a:ext cx="64800" cy="57240"/>
              </p14:xfrm>
            </p:contentPart>
          </mc:Choice>
          <mc:Fallback xmlns="">
            <p:pic>
              <p:nvPicPr>
                <p:cNvPr id="140" name="Freihand 139">
                  <a:extLst>
                    <a:ext uri="{FF2B5EF4-FFF2-40B4-BE49-F238E27FC236}">
                      <a16:creationId xmlns:a16="http://schemas.microsoft.com/office/drawing/2014/main" id="{C3B87710-2A73-4196-B4E6-55256DF800BA}"/>
                    </a:ext>
                  </a:extLst>
                </p:cNvPr>
                <p:cNvPicPr/>
                <p:nvPr/>
              </p:nvPicPr>
              <p:blipFill>
                <a:blip r:embed="rId192"/>
                <a:stretch>
                  <a:fillRect/>
                </a:stretch>
              </p:blipFill>
              <p:spPr>
                <a:xfrm>
                  <a:off x="9274802" y="2705020"/>
                  <a:ext cx="734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1" name="Freihand 140">
                  <a:extLst>
                    <a:ext uri="{FF2B5EF4-FFF2-40B4-BE49-F238E27FC236}">
                      <a16:creationId xmlns:a16="http://schemas.microsoft.com/office/drawing/2014/main" id="{19080AED-336F-4820-AD4E-0B33188C19D3}"/>
                    </a:ext>
                  </a:extLst>
                </p14:cNvPr>
                <p14:cNvContentPartPr/>
                <p14:nvPr/>
              </p14:nvContentPartPr>
              <p14:xfrm>
                <a:off x="9355802" y="2648140"/>
                <a:ext cx="83880" cy="122040"/>
              </p14:xfrm>
            </p:contentPart>
          </mc:Choice>
          <mc:Fallback xmlns="">
            <p:pic>
              <p:nvPicPr>
                <p:cNvPr id="141" name="Freihand 140">
                  <a:extLst>
                    <a:ext uri="{FF2B5EF4-FFF2-40B4-BE49-F238E27FC236}">
                      <a16:creationId xmlns:a16="http://schemas.microsoft.com/office/drawing/2014/main" id="{19080AED-336F-4820-AD4E-0B33188C19D3}"/>
                    </a:ext>
                  </a:extLst>
                </p:cNvPr>
                <p:cNvPicPr/>
                <p:nvPr/>
              </p:nvPicPr>
              <p:blipFill>
                <a:blip r:embed="rId194"/>
                <a:stretch>
                  <a:fillRect/>
                </a:stretch>
              </p:blipFill>
              <p:spPr>
                <a:xfrm>
                  <a:off x="9351482" y="2643820"/>
                  <a:ext cx="925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2" name="Freihand 141">
                  <a:extLst>
                    <a:ext uri="{FF2B5EF4-FFF2-40B4-BE49-F238E27FC236}">
                      <a16:creationId xmlns:a16="http://schemas.microsoft.com/office/drawing/2014/main" id="{D336A55D-3ED2-4664-BA3B-C13D8C7C8342}"/>
                    </a:ext>
                  </a:extLst>
                </p14:cNvPr>
                <p14:cNvContentPartPr/>
                <p14:nvPr/>
              </p14:nvContentPartPr>
              <p14:xfrm>
                <a:off x="9480362" y="2624380"/>
                <a:ext cx="5760" cy="141120"/>
              </p14:xfrm>
            </p:contentPart>
          </mc:Choice>
          <mc:Fallback xmlns="">
            <p:pic>
              <p:nvPicPr>
                <p:cNvPr id="142" name="Freihand 141">
                  <a:extLst>
                    <a:ext uri="{FF2B5EF4-FFF2-40B4-BE49-F238E27FC236}">
                      <a16:creationId xmlns:a16="http://schemas.microsoft.com/office/drawing/2014/main" id="{D336A55D-3ED2-4664-BA3B-C13D8C7C8342}"/>
                    </a:ext>
                  </a:extLst>
                </p:cNvPr>
                <p:cNvPicPr/>
                <p:nvPr/>
              </p:nvPicPr>
              <p:blipFill>
                <a:blip r:embed="rId196"/>
                <a:stretch>
                  <a:fillRect/>
                </a:stretch>
              </p:blipFill>
              <p:spPr>
                <a:xfrm>
                  <a:off x="9476042" y="2620060"/>
                  <a:ext cx="144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3" name="Freihand 142">
                  <a:extLst>
                    <a:ext uri="{FF2B5EF4-FFF2-40B4-BE49-F238E27FC236}">
                      <a16:creationId xmlns:a16="http://schemas.microsoft.com/office/drawing/2014/main" id="{C2EA5AD0-71EE-4B1E-807D-E6DF1A0392E1}"/>
                    </a:ext>
                  </a:extLst>
                </p14:cNvPr>
                <p14:cNvContentPartPr/>
                <p14:nvPr/>
              </p14:nvContentPartPr>
              <p14:xfrm>
                <a:off x="9553802" y="2624740"/>
                <a:ext cx="106200" cy="194040"/>
              </p14:xfrm>
            </p:contentPart>
          </mc:Choice>
          <mc:Fallback xmlns="">
            <p:pic>
              <p:nvPicPr>
                <p:cNvPr id="143" name="Freihand 142">
                  <a:extLst>
                    <a:ext uri="{FF2B5EF4-FFF2-40B4-BE49-F238E27FC236}">
                      <a16:creationId xmlns:a16="http://schemas.microsoft.com/office/drawing/2014/main" id="{C2EA5AD0-71EE-4B1E-807D-E6DF1A0392E1}"/>
                    </a:ext>
                  </a:extLst>
                </p:cNvPr>
                <p:cNvPicPr/>
                <p:nvPr/>
              </p:nvPicPr>
              <p:blipFill>
                <a:blip r:embed="rId198"/>
                <a:stretch>
                  <a:fillRect/>
                </a:stretch>
              </p:blipFill>
              <p:spPr>
                <a:xfrm>
                  <a:off x="9549482" y="2620420"/>
                  <a:ext cx="1148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4" name="Freihand 143">
                  <a:extLst>
                    <a:ext uri="{FF2B5EF4-FFF2-40B4-BE49-F238E27FC236}">
                      <a16:creationId xmlns:a16="http://schemas.microsoft.com/office/drawing/2014/main" id="{B24B029F-1E4B-4231-AB6E-4705C4120B39}"/>
                    </a:ext>
                  </a:extLst>
                </p14:cNvPr>
                <p14:cNvContentPartPr/>
                <p14:nvPr/>
              </p14:nvContentPartPr>
              <p14:xfrm>
                <a:off x="9673322" y="2684500"/>
                <a:ext cx="82800" cy="59400"/>
              </p14:xfrm>
            </p:contentPart>
          </mc:Choice>
          <mc:Fallback xmlns="">
            <p:pic>
              <p:nvPicPr>
                <p:cNvPr id="144" name="Freihand 143">
                  <a:extLst>
                    <a:ext uri="{FF2B5EF4-FFF2-40B4-BE49-F238E27FC236}">
                      <a16:creationId xmlns:a16="http://schemas.microsoft.com/office/drawing/2014/main" id="{B24B029F-1E4B-4231-AB6E-4705C4120B39}"/>
                    </a:ext>
                  </a:extLst>
                </p:cNvPr>
                <p:cNvPicPr/>
                <p:nvPr/>
              </p:nvPicPr>
              <p:blipFill>
                <a:blip r:embed="rId200"/>
                <a:stretch>
                  <a:fillRect/>
                </a:stretch>
              </p:blipFill>
              <p:spPr>
                <a:xfrm>
                  <a:off x="9669002" y="2680180"/>
                  <a:ext cx="914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5" name="Freihand 144">
                  <a:extLst>
                    <a:ext uri="{FF2B5EF4-FFF2-40B4-BE49-F238E27FC236}">
                      <a16:creationId xmlns:a16="http://schemas.microsoft.com/office/drawing/2014/main" id="{2BF860EE-9125-461E-993A-A05CB6C28659}"/>
                    </a:ext>
                  </a:extLst>
                </p14:cNvPr>
                <p14:cNvContentPartPr/>
                <p14:nvPr/>
              </p14:nvContentPartPr>
              <p14:xfrm>
                <a:off x="9778802" y="2575420"/>
                <a:ext cx="133200" cy="173520"/>
              </p14:xfrm>
            </p:contentPart>
          </mc:Choice>
          <mc:Fallback xmlns="">
            <p:pic>
              <p:nvPicPr>
                <p:cNvPr id="145" name="Freihand 144">
                  <a:extLst>
                    <a:ext uri="{FF2B5EF4-FFF2-40B4-BE49-F238E27FC236}">
                      <a16:creationId xmlns:a16="http://schemas.microsoft.com/office/drawing/2014/main" id="{2BF860EE-9125-461E-993A-A05CB6C28659}"/>
                    </a:ext>
                  </a:extLst>
                </p:cNvPr>
                <p:cNvPicPr/>
                <p:nvPr/>
              </p:nvPicPr>
              <p:blipFill>
                <a:blip r:embed="rId202"/>
                <a:stretch>
                  <a:fillRect/>
                </a:stretch>
              </p:blipFill>
              <p:spPr>
                <a:xfrm>
                  <a:off x="9774482" y="2571100"/>
                  <a:ext cx="1418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6" name="Freihand 145">
                  <a:extLst>
                    <a:ext uri="{FF2B5EF4-FFF2-40B4-BE49-F238E27FC236}">
                      <a16:creationId xmlns:a16="http://schemas.microsoft.com/office/drawing/2014/main" id="{C3DF69ED-FA18-4B48-9472-EAF4B1EECA07}"/>
                    </a:ext>
                  </a:extLst>
                </p14:cNvPr>
                <p14:cNvContentPartPr/>
                <p14:nvPr/>
              </p14:nvContentPartPr>
              <p14:xfrm>
                <a:off x="9920282" y="2590180"/>
                <a:ext cx="68040" cy="146160"/>
              </p14:xfrm>
            </p:contentPart>
          </mc:Choice>
          <mc:Fallback xmlns="">
            <p:pic>
              <p:nvPicPr>
                <p:cNvPr id="146" name="Freihand 145">
                  <a:extLst>
                    <a:ext uri="{FF2B5EF4-FFF2-40B4-BE49-F238E27FC236}">
                      <a16:creationId xmlns:a16="http://schemas.microsoft.com/office/drawing/2014/main" id="{C3DF69ED-FA18-4B48-9472-EAF4B1EECA07}"/>
                    </a:ext>
                  </a:extLst>
                </p:cNvPr>
                <p:cNvPicPr/>
                <p:nvPr/>
              </p:nvPicPr>
              <p:blipFill>
                <a:blip r:embed="rId204"/>
                <a:stretch>
                  <a:fillRect/>
                </a:stretch>
              </p:blipFill>
              <p:spPr>
                <a:xfrm>
                  <a:off x="9915962" y="2585860"/>
                  <a:ext cx="766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7" name="Freihand 146">
                  <a:extLst>
                    <a:ext uri="{FF2B5EF4-FFF2-40B4-BE49-F238E27FC236}">
                      <a16:creationId xmlns:a16="http://schemas.microsoft.com/office/drawing/2014/main" id="{770B07FF-6433-4E58-900F-6CFF62294D0C}"/>
                    </a:ext>
                  </a:extLst>
                </p14:cNvPr>
                <p14:cNvContentPartPr/>
                <p14:nvPr/>
              </p14:nvContentPartPr>
              <p14:xfrm>
                <a:off x="9972482" y="2666140"/>
                <a:ext cx="62280" cy="79560"/>
              </p14:xfrm>
            </p:contentPart>
          </mc:Choice>
          <mc:Fallback xmlns="">
            <p:pic>
              <p:nvPicPr>
                <p:cNvPr id="147" name="Freihand 146">
                  <a:extLst>
                    <a:ext uri="{FF2B5EF4-FFF2-40B4-BE49-F238E27FC236}">
                      <a16:creationId xmlns:a16="http://schemas.microsoft.com/office/drawing/2014/main" id="{770B07FF-6433-4E58-900F-6CFF62294D0C}"/>
                    </a:ext>
                  </a:extLst>
                </p:cNvPr>
                <p:cNvPicPr/>
                <p:nvPr/>
              </p:nvPicPr>
              <p:blipFill>
                <a:blip r:embed="rId206"/>
                <a:stretch>
                  <a:fillRect/>
                </a:stretch>
              </p:blipFill>
              <p:spPr>
                <a:xfrm>
                  <a:off x="9968162" y="2661820"/>
                  <a:ext cx="709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8" name="Freihand 147">
                  <a:extLst>
                    <a:ext uri="{FF2B5EF4-FFF2-40B4-BE49-F238E27FC236}">
                      <a16:creationId xmlns:a16="http://schemas.microsoft.com/office/drawing/2014/main" id="{92EC548A-347A-433A-B4DD-DB8D26D5CCB9}"/>
                    </a:ext>
                  </a:extLst>
                </p14:cNvPr>
                <p14:cNvContentPartPr/>
                <p14:nvPr/>
              </p14:nvContentPartPr>
              <p14:xfrm>
                <a:off x="10065722" y="2606020"/>
                <a:ext cx="151560" cy="147960"/>
              </p14:xfrm>
            </p:contentPart>
          </mc:Choice>
          <mc:Fallback xmlns="">
            <p:pic>
              <p:nvPicPr>
                <p:cNvPr id="148" name="Freihand 147">
                  <a:extLst>
                    <a:ext uri="{FF2B5EF4-FFF2-40B4-BE49-F238E27FC236}">
                      <a16:creationId xmlns:a16="http://schemas.microsoft.com/office/drawing/2014/main" id="{92EC548A-347A-433A-B4DD-DB8D26D5CCB9}"/>
                    </a:ext>
                  </a:extLst>
                </p:cNvPr>
                <p:cNvPicPr/>
                <p:nvPr/>
              </p:nvPicPr>
              <p:blipFill>
                <a:blip r:embed="rId208"/>
                <a:stretch>
                  <a:fillRect/>
                </a:stretch>
              </p:blipFill>
              <p:spPr>
                <a:xfrm>
                  <a:off x="10061402" y="2601700"/>
                  <a:ext cx="1602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9" name="Freihand 148">
                  <a:extLst>
                    <a:ext uri="{FF2B5EF4-FFF2-40B4-BE49-F238E27FC236}">
                      <a16:creationId xmlns:a16="http://schemas.microsoft.com/office/drawing/2014/main" id="{CDFD13C3-450E-4E58-B396-4402B7A3E363}"/>
                    </a:ext>
                  </a:extLst>
                </p14:cNvPr>
                <p14:cNvContentPartPr/>
                <p14:nvPr/>
              </p14:nvContentPartPr>
              <p14:xfrm>
                <a:off x="10211522" y="2607460"/>
                <a:ext cx="95040" cy="131040"/>
              </p14:xfrm>
            </p:contentPart>
          </mc:Choice>
          <mc:Fallback xmlns="">
            <p:pic>
              <p:nvPicPr>
                <p:cNvPr id="149" name="Freihand 148">
                  <a:extLst>
                    <a:ext uri="{FF2B5EF4-FFF2-40B4-BE49-F238E27FC236}">
                      <a16:creationId xmlns:a16="http://schemas.microsoft.com/office/drawing/2014/main" id="{CDFD13C3-450E-4E58-B396-4402B7A3E363}"/>
                    </a:ext>
                  </a:extLst>
                </p:cNvPr>
                <p:cNvPicPr/>
                <p:nvPr/>
              </p:nvPicPr>
              <p:blipFill>
                <a:blip r:embed="rId210"/>
                <a:stretch>
                  <a:fillRect/>
                </a:stretch>
              </p:blipFill>
              <p:spPr>
                <a:xfrm>
                  <a:off x="10207202" y="2603140"/>
                  <a:ext cx="1036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1" name="Freihand 150">
                  <a:extLst>
                    <a:ext uri="{FF2B5EF4-FFF2-40B4-BE49-F238E27FC236}">
                      <a16:creationId xmlns:a16="http://schemas.microsoft.com/office/drawing/2014/main" id="{BA2D7941-6594-448A-8928-4F9408A8F684}"/>
                    </a:ext>
                  </a:extLst>
                </p14:cNvPr>
                <p14:cNvContentPartPr/>
                <p14:nvPr/>
              </p14:nvContentPartPr>
              <p14:xfrm>
                <a:off x="10544882" y="2629060"/>
                <a:ext cx="151920" cy="87120"/>
              </p14:xfrm>
            </p:contentPart>
          </mc:Choice>
          <mc:Fallback xmlns="">
            <p:pic>
              <p:nvPicPr>
                <p:cNvPr id="151" name="Freihand 150">
                  <a:extLst>
                    <a:ext uri="{FF2B5EF4-FFF2-40B4-BE49-F238E27FC236}">
                      <a16:creationId xmlns:a16="http://schemas.microsoft.com/office/drawing/2014/main" id="{BA2D7941-6594-448A-8928-4F9408A8F684}"/>
                    </a:ext>
                  </a:extLst>
                </p:cNvPr>
                <p:cNvPicPr/>
                <p:nvPr/>
              </p:nvPicPr>
              <p:blipFill>
                <a:blip r:embed="rId212"/>
                <a:stretch>
                  <a:fillRect/>
                </a:stretch>
              </p:blipFill>
              <p:spPr>
                <a:xfrm>
                  <a:off x="10540562" y="2624740"/>
                  <a:ext cx="1605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2" name="Freihand 151">
                  <a:extLst>
                    <a:ext uri="{FF2B5EF4-FFF2-40B4-BE49-F238E27FC236}">
                      <a16:creationId xmlns:a16="http://schemas.microsoft.com/office/drawing/2014/main" id="{D66FFCEA-1CCD-472A-92E3-F4EEB7824B79}"/>
                    </a:ext>
                  </a:extLst>
                </p14:cNvPr>
                <p14:cNvContentPartPr/>
                <p14:nvPr/>
              </p14:nvContentPartPr>
              <p14:xfrm>
                <a:off x="10729202" y="2594500"/>
                <a:ext cx="55440" cy="151920"/>
              </p14:xfrm>
            </p:contentPart>
          </mc:Choice>
          <mc:Fallback xmlns="">
            <p:pic>
              <p:nvPicPr>
                <p:cNvPr id="152" name="Freihand 151">
                  <a:extLst>
                    <a:ext uri="{FF2B5EF4-FFF2-40B4-BE49-F238E27FC236}">
                      <a16:creationId xmlns:a16="http://schemas.microsoft.com/office/drawing/2014/main" id="{D66FFCEA-1CCD-472A-92E3-F4EEB7824B79}"/>
                    </a:ext>
                  </a:extLst>
                </p:cNvPr>
                <p:cNvPicPr/>
                <p:nvPr/>
              </p:nvPicPr>
              <p:blipFill>
                <a:blip r:embed="rId214"/>
                <a:stretch>
                  <a:fillRect/>
                </a:stretch>
              </p:blipFill>
              <p:spPr>
                <a:xfrm>
                  <a:off x="10724882" y="2590180"/>
                  <a:ext cx="640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3" name="Freihand 152">
                  <a:extLst>
                    <a:ext uri="{FF2B5EF4-FFF2-40B4-BE49-F238E27FC236}">
                      <a16:creationId xmlns:a16="http://schemas.microsoft.com/office/drawing/2014/main" id="{C8C1946B-CD92-4ED6-92DB-582817790968}"/>
                    </a:ext>
                  </a:extLst>
                </p14:cNvPr>
                <p14:cNvContentPartPr/>
                <p14:nvPr/>
              </p14:nvContentPartPr>
              <p14:xfrm>
                <a:off x="10846922" y="2646700"/>
                <a:ext cx="59400" cy="64440"/>
              </p14:xfrm>
            </p:contentPart>
          </mc:Choice>
          <mc:Fallback xmlns="">
            <p:pic>
              <p:nvPicPr>
                <p:cNvPr id="153" name="Freihand 152">
                  <a:extLst>
                    <a:ext uri="{FF2B5EF4-FFF2-40B4-BE49-F238E27FC236}">
                      <a16:creationId xmlns:a16="http://schemas.microsoft.com/office/drawing/2014/main" id="{C8C1946B-CD92-4ED6-92DB-582817790968}"/>
                    </a:ext>
                  </a:extLst>
                </p:cNvPr>
                <p:cNvPicPr/>
                <p:nvPr/>
              </p:nvPicPr>
              <p:blipFill>
                <a:blip r:embed="rId216"/>
                <a:stretch>
                  <a:fillRect/>
                </a:stretch>
              </p:blipFill>
              <p:spPr>
                <a:xfrm>
                  <a:off x="10842602" y="2642380"/>
                  <a:ext cx="680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4" name="Freihand 153">
                  <a:extLst>
                    <a:ext uri="{FF2B5EF4-FFF2-40B4-BE49-F238E27FC236}">
                      <a16:creationId xmlns:a16="http://schemas.microsoft.com/office/drawing/2014/main" id="{4B150642-0638-430B-86BA-10148802E8FB}"/>
                    </a:ext>
                  </a:extLst>
                </p14:cNvPr>
                <p14:cNvContentPartPr/>
                <p14:nvPr/>
              </p14:nvContentPartPr>
              <p14:xfrm>
                <a:off x="10944482" y="2687740"/>
                <a:ext cx="6480" cy="74160"/>
              </p14:xfrm>
            </p:contentPart>
          </mc:Choice>
          <mc:Fallback xmlns="">
            <p:pic>
              <p:nvPicPr>
                <p:cNvPr id="154" name="Freihand 153">
                  <a:extLst>
                    <a:ext uri="{FF2B5EF4-FFF2-40B4-BE49-F238E27FC236}">
                      <a16:creationId xmlns:a16="http://schemas.microsoft.com/office/drawing/2014/main" id="{4B150642-0638-430B-86BA-10148802E8FB}"/>
                    </a:ext>
                  </a:extLst>
                </p:cNvPr>
                <p:cNvPicPr/>
                <p:nvPr/>
              </p:nvPicPr>
              <p:blipFill>
                <a:blip r:embed="rId218"/>
                <a:stretch>
                  <a:fillRect/>
                </a:stretch>
              </p:blipFill>
              <p:spPr>
                <a:xfrm>
                  <a:off x="10940162" y="2683420"/>
                  <a:ext cx="151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5" name="Freihand 154">
                  <a:extLst>
                    <a:ext uri="{FF2B5EF4-FFF2-40B4-BE49-F238E27FC236}">
                      <a16:creationId xmlns:a16="http://schemas.microsoft.com/office/drawing/2014/main" id="{C2E0B7A2-52AB-4124-B664-FD40A6FA81C7}"/>
                    </a:ext>
                  </a:extLst>
                </p14:cNvPr>
                <p14:cNvContentPartPr/>
                <p14:nvPr/>
              </p14:nvContentPartPr>
              <p14:xfrm>
                <a:off x="10934042" y="2678020"/>
                <a:ext cx="43560" cy="54360"/>
              </p14:xfrm>
            </p:contentPart>
          </mc:Choice>
          <mc:Fallback xmlns="">
            <p:pic>
              <p:nvPicPr>
                <p:cNvPr id="155" name="Freihand 154">
                  <a:extLst>
                    <a:ext uri="{FF2B5EF4-FFF2-40B4-BE49-F238E27FC236}">
                      <a16:creationId xmlns:a16="http://schemas.microsoft.com/office/drawing/2014/main" id="{C2E0B7A2-52AB-4124-B664-FD40A6FA81C7}"/>
                    </a:ext>
                  </a:extLst>
                </p:cNvPr>
                <p:cNvPicPr/>
                <p:nvPr/>
              </p:nvPicPr>
              <p:blipFill>
                <a:blip r:embed="rId220"/>
                <a:stretch>
                  <a:fillRect/>
                </a:stretch>
              </p:blipFill>
              <p:spPr>
                <a:xfrm>
                  <a:off x="10929722" y="2673700"/>
                  <a:ext cx="522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6" name="Freihand 155">
                  <a:extLst>
                    <a:ext uri="{FF2B5EF4-FFF2-40B4-BE49-F238E27FC236}">
                      <a16:creationId xmlns:a16="http://schemas.microsoft.com/office/drawing/2014/main" id="{4EA182C3-274B-4233-88C9-FC070A3C7FA2}"/>
                    </a:ext>
                  </a:extLst>
                </p14:cNvPr>
                <p14:cNvContentPartPr/>
                <p14:nvPr/>
              </p14:nvContentPartPr>
              <p14:xfrm>
                <a:off x="10957082" y="2680540"/>
                <a:ext cx="360" cy="360"/>
              </p14:xfrm>
            </p:contentPart>
          </mc:Choice>
          <mc:Fallback xmlns="">
            <p:pic>
              <p:nvPicPr>
                <p:cNvPr id="156" name="Freihand 155">
                  <a:extLst>
                    <a:ext uri="{FF2B5EF4-FFF2-40B4-BE49-F238E27FC236}">
                      <a16:creationId xmlns:a16="http://schemas.microsoft.com/office/drawing/2014/main" id="{4EA182C3-274B-4233-88C9-FC070A3C7FA2}"/>
                    </a:ext>
                  </a:extLst>
                </p:cNvPr>
                <p:cNvPicPr/>
                <p:nvPr/>
              </p:nvPicPr>
              <p:blipFill>
                <a:blip r:embed="rId27"/>
                <a:stretch>
                  <a:fillRect/>
                </a:stretch>
              </p:blipFill>
              <p:spPr>
                <a:xfrm>
                  <a:off x="10952762" y="26762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7" name="Freihand 156">
                  <a:extLst>
                    <a:ext uri="{FF2B5EF4-FFF2-40B4-BE49-F238E27FC236}">
                      <a16:creationId xmlns:a16="http://schemas.microsoft.com/office/drawing/2014/main" id="{CBAE116B-BA7B-4E6F-AA07-3C51F43AED1C}"/>
                    </a:ext>
                  </a:extLst>
                </p14:cNvPr>
                <p14:cNvContentPartPr/>
                <p14:nvPr/>
              </p14:nvContentPartPr>
              <p14:xfrm>
                <a:off x="10894442" y="2671540"/>
                <a:ext cx="70200" cy="95760"/>
              </p14:xfrm>
            </p:contentPart>
          </mc:Choice>
          <mc:Fallback xmlns="">
            <p:pic>
              <p:nvPicPr>
                <p:cNvPr id="157" name="Freihand 156">
                  <a:extLst>
                    <a:ext uri="{FF2B5EF4-FFF2-40B4-BE49-F238E27FC236}">
                      <a16:creationId xmlns:a16="http://schemas.microsoft.com/office/drawing/2014/main" id="{CBAE116B-BA7B-4E6F-AA07-3C51F43AED1C}"/>
                    </a:ext>
                  </a:extLst>
                </p:cNvPr>
                <p:cNvPicPr/>
                <p:nvPr/>
              </p:nvPicPr>
              <p:blipFill>
                <a:blip r:embed="rId223"/>
                <a:stretch>
                  <a:fillRect/>
                </a:stretch>
              </p:blipFill>
              <p:spPr>
                <a:xfrm>
                  <a:off x="10890122" y="2667220"/>
                  <a:ext cx="78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8" name="Freihand 157">
                  <a:extLst>
                    <a:ext uri="{FF2B5EF4-FFF2-40B4-BE49-F238E27FC236}">
                      <a16:creationId xmlns:a16="http://schemas.microsoft.com/office/drawing/2014/main" id="{B294EECD-694E-412E-9734-EC45EBE06E1E}"/>
                    </a:ext>
                  </a:extLst>
                </p14:cNvPr>
                <p14:cNvContentPartPr/>
                <p14:nvPr/>
              </p14:nvContentPartPr>
              <p14:xfrm>
                <a:off x="10914242" y="2710420"/>
                <a:ext cx="134280" cy="55440"/>
              </p14:xfrm>
            </p:contentPart>
          </mc:Choice>
          <mc:Fallback xmlns="">
            <p:pic>
              <p:nvPicPr>
                <p:cNvPr id="158" name="Freihand 157">
                  <a:extLst>
                    <a:ext uri="{FF2B5EF4-FFF2-40B4-BE49-F238E27FC236}">
                      <a16:creationId xmlns:a16="http://schemas.microsoft.com/office/drawing/2014/main" id="{B294EECD-694E-412E-9734-EC45EBE06E1E}"/>
                    </a:ext>
                  </a:extLst>
                </p:cNvPr>
                <p:cNvPicPr/>
                <p:nvPr/>
              </p:nvPicPr>
              <p:blipFill>
                <a:blip r:embed="rId225"/>
                <a:stretch>
                  <a:fillRect/>
                </a:stretch>
              </p:blipFill>
              <p:spPr>
                <a:xfrm>
                  <a:off x="10909922" y="2706100"/>
                  <a:ext cx="1429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9" name="Freihand 158">
                  <a:extLst>
                    <a:ext uri="{FF2B5EF4-FFF2-40B4-BE49-F238E27FC236}">
                      <a16:creationId xmlns:a16="http://schemas.microsoft.com/office/drawing/2014/main" id="{4AD7D4AB-B3B7-4540-8CC6-58E64B8385E0}"/>
                    </a:ext>
                  </a:extLst>
                </p14:cNvPr>
                <p14:cNvContentPartPr/>
                <p14:nvPr/>
              </p14:nvContentPartPr>
              <p14:xfrm>
                <a:off x="11127362" y="2627260"/>
                <a:ext cx="94320" cy="106920"/>
              </p14:xfrm>
            </p:contentPart>
          </mc:Choice>
          <mc:Fallback xmlns="">
            <p:pic>
              <p:nvPicPr>
                <p:cNvPr id="159" name="Freihand 158">
                  <a:extLst>
                    <a:ext uri="{FF2B5EF4-FFF2-40B4-BE49-F238E27FC236}">
                      <a16:creationId xmlns:a16="http://schemas.microsoft.com/office/drawing/2014/main" id="{4AD7D4AB-B3B7-4540-8CC6-58E64B8385E0}"/>
                    </a:ext>
                  </a:extLst>
                </p:cNvPr>
                <p:cNvPicPr/>
                <p:nvPr/>
              </p:nvPicPr>
              <p:blipFill>
                <a:blip r:embed="rId227"/>
                <a:stretch>
                  <a:fillRect/>
                </a:stretch>
              </p:blipFill>
              <p:spPr>
                <a:xfrm>
                  <a:off x="11123042" y="2622940"/>
                  <a:ext cx="1029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0" name="Freihand 159">
                  <a:extLst>
                    <a:ext uri="{FF2B5EF4-FFF2-40B4-BE49-F238E27FC236}">
                      <a16:creationId xmlns:a16="http://schemas.microsoft.com/office/drawing/2014/main" id="{17C17893-45EF-4A53-BF8F-DCBC5E4BE648}"/>
                    </a:ext>
                  </a:extLst>
                </p14:cNvPr>
                <p14:cNvContentPartPr/>
                <p14:nvPr/>
              </p14:nvContentPartPr>
              <p14:xfrm>
                <a:off x="11271722" y="2693500"/>
                <a:ext cx="8280" cy="58680"/>
              </p14:xfrm>
            </p:contentPart>
          </mc:Choice>
          <mc:Fallback xmlns="">
            <p:pic>
              <p:nvPicPr>
                <p:cNvPr id="160" name="Freihand 159">
                  <a:extLst>
                    <a:ext uri="{FF2B5EF4-FFF2-40B4-BE49-F238E27FC236}">
                      <a16:creationId xmlns:a16="http://schemas.microsoft.com/office/drawing/2014/main" id="{17C17893-45EF-4A53-BF8F-DCBC5E4BE648}"/>
                    </a:ext>
                  </a:extLst>
                </p:cNvPr>
                <p:cNvPicPr/>
                <p:nvPr/>
              </p:nvPicPr>
              <p:blipFill>
                <a:blip r:embed="rId229"/>
                <a:stretch>
                  <a:fillRect/>
                </a:stretch>
              </p:blipFill>
              <p:spPr>
                <a:xfrm>
                  <a:off x="11267402" y="2689180"/>
                  <a:ext cx="169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1" name="Freihand 160">
                  <a:extLst>
                    <a:ext uri="{FF2B5EF4-FFF2-40B4-BE49-F238E27FC236}">
                      <a16:creationId xmlns:a16="http://schemas.microsoft.com/office/drawing/2014/main" id="{47DFDE9A-6570-4ADC-9434-CF658223561C}"/>
                    </a:ext>
                  </a:extLst>
                </p14:cNvPr>
                <p14:cNvContentPartPr/>
                <p14:nvPr/>
              </p14:nvContentPartPr>
              <p14:xfrm>
                <a:off x="11230682" y="2662180"/>
                <a:ext cx="110160" cy="122040"/>
              </p14:xfrm>
            </p:contentPart>
          </mc:Choice>
          <mc:Fallback xmlns="">
            <p:pic>
              <p:nvPicPr>
                <p:cNvPr id="161" name="Freihand 160">
                  <a:extLst>
                    <a:ext uri="{FF2B5EF4-FFF2-40B4-BE49-F238E27FC236}">
                      <a16:creationId xmlns:a16="http://schemas.microsoft.com/office/drawing/2014/main" id="{47DFDE9A-6570-4ADC-9434-CF658223561C}"/>
                    </a:ext>
                  </a:extLst>
                </p:cNvPr>
                <p:cNvPicPr/>
                <p:nvPr/>
              </p:nvPicPr>
              <p:blipFill>
                <a:blip r:embed="rId231"/>
                <a:stretch>
                  <a:fillRect/>
                </a:stretch>
              </p:blipFill>
              <p:spPr>
                <a:xfrm>
                  <a:off x="11226362" y="2657860"/>
                  <a:ext cx="1188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2" name="Freihand 161">
                  <a:extLst>
                    <a:ext uri="{FF2B5EF4-FFF2-40B4-BE49-F238E27FC236}">
                      <a16:creationId xmlns:a16="http://schemas.microsoft.com/office/drawing/2014/main" id="{E10BE8DC-B441-4F9E-9869-A31B907BDE60}"/>
                    </a:ext>
                  </a:extLst>
                </p14:cNvPr>
                <p14:cNvContentPartPr/>
                <p14:nvPr/>
              </p14:nvContentPartPr>
              <p14:xfrm>
                <a:off x="11325362" y="2555980"/>
                <a:ext cx="102240" cy="256320"/>
              </p14:xfrm>
            </p:contentPart>
          </mc:Choice>
          <mc:Fallback xmlns="">
            <p:pic>
              <p:nvPicPr>
                <p:cNvPr id="162" name="Freihand 161">
                  <a:extLst>
                    <a:ext uri="{FF2B5EF4-FFF2-40B4-BE49-F238E27FC236}">
                      <a16:creationId xmlns:a16="http://schemas.microsoft.com/office/drawing/2014/main" id="{E10BE8DC-B441-4F9E-9869-A31B907BDE60}"/>
                    </a:ext>
                  </a:extLst>
                </p:cNvPr>
                <p:cNvPicPr/>
                <p:nvPr/>
              </p:nvPicPr>
              <p:blipFill>
                <a:blip r:embed="rId233"/>
                <a:stretch>
                  <a:fillRect/>
                </a:stretch>
              </p:blipFill>
              <p:spPr>
                <a:xfrm>
                  <a:off x="11321042" y="2551660"/>
                  <a:ext cx="110880" cy="26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4">
            <p14:nvContentPartPr>
              <p14:cNvPr id="164" name="Freihand 163">
                <a:extLst>
                  <a:ext uri="{FF2B5EF4-FFF2-40B4-BE49-F238E27FC236}">
                    <a16:creationId xmlns:a16="http://schemas.microsoft.com/office/drawing/2014/main" id="{B47E741E-9793-49D1-A790-C0FC5EB18EBD}"/>
                  </a:ext>
                </a:extLst>
              </p14:cNvPr>
              <p14:cNvContentPartPr/>
              <p14:nvPr/>
            </p14:nvContentPartPr>
            <p14:xfrm>
              <a:off x="11133842" y="2841820"/>
              <a:ext cx="184320" cy="22320"/>
            </p14:xfrm>
          </p:contentPart>
        </mc:Choice>
        <mc:Fallback xmlns="">
          <p:pic>
            <p:nvPicPr>
              <p:cNvPr id="164" name="Freihand 163">
                <a:extLst>
                  <a:ext uri="{FF2B5EF4-FFF2-40B4-BE49-F238E27FC236}">
                    <a16:creationId xmlns:a16="http://schemas.microsoft.com/office/drawing/2014/main" id="{B47E741E-9793-49D1-A790-C0FC5EB18EBD}"/>
                  </a:ext>
                </a:extLst>
              </p:cNvPr>
              <p:cNvPicPr/>
              <p:nvPr/>
            </p:nvPicPr>
            <p:blipFill>
              <a:blip r:embed="rId235"/>
              <a:stretch>
                <a:fillRect/>
              </a:stretch>
            </p:blipFill>
            <p:spPr>
              <a:xfrm>
                <a:off x="11129522" y="2837500"/>
                <a:ext cx="192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81" name="Freihand 280">
                <a:extLst>
                  <a:ext uri="{FF2B5EF4-FFF2-40B4-BE49-F238E27FC236}">
                    <a16:creationId xmlns:a16="http://schemas.microsoft.com/office/drawing/2014/main" id="{292434CC-9AD6-46E3-8DE2-ABB3D07611C8}"/>
                  </a:ext>
                </a:extLst>
              </p14:cNvPr>
              <p14:cNvContentPartPr/>
              <p14:nvPr/>
            </p14:nvContentPartPr>
            <p14:xfrm>
              <a:off x="11231762" y="3366700"/>
              <a:ext cx="726480" cy="611280"/>
            </p14:xfrm>
          </p:contentPart>
        </mc:Choice>
        <mc:Fallback xmlns="">
          <p:pic>
            <p:nvPicPr>
              <p:cNvPr id="281" name="Freihand 280">
                <a:extLst>
                  <a:ext uri="{FF2B5EF4-FFF2-40B4-BE49-F238E27FC236}">
                    <a16:creationId xmlns:a16="http://schemas.microsoft.com/office/drawing/2014/main" id="{292434CC-9AD6-46E3-8DE2-ABB3D07611C8}"/>
                  </a:ext>
                </a:extLst>
              </p:cNvPr>
              <p:cNvPicPr/>
              <p:nvPr/>
            </p:nvPicPr>
            <p:blipFill>
              <a:blip r:embed="rId237"/>
              <a:stretch>
                <a:fillRect/>
              </a:stretch>
            </p:blipFill>
            <p:spPr>
              <a:xfrm>
                <a:off x="11227442" y="3362380"/>
                <a:ext cx="735120" cy="619920"/>
              </a:xfrm>
              <a:prstGeom prst="rect">
                <a:avLst/>
              </a:prstGeom>
            </p:spPr>
          </p:pic>
        </mc:Fallback>
      </mc:AlternateContent>
      <p:grpSp>
        <p:nvGrpSpPr>
          <p:cNvPr id="343" name="Gruppieren 342">
            <a:extLst>
              <a:ext uri="{FF2B5EF4-FFF2-40B4-BE49-F238E27FC236}">
                <a16:creationId xmlns:a16="http://schemas.microsoft.com/office/drawing/2014/main" id="{2DEBC705-9999-4139-9C5C-9E3C30861847}"/>
              </a:ext>
            </a:extLst>
          </p:cNvPr>
          <p:cNvGrpSpPr/>
          <p:nvPr/>
        </p:nvGrpSpPr>
        <p:grpSpPr>
          <a:xfrm>
            <a:off x="7649762" y="2910220"/>
            <a:ext cx="4445640" cy="1315440"/>
            <a:chOff x="7649762" y="2910220"/>
            <a:chExt cx="4445640" cy="1315440"/>
          </a:xfrm>
        </p:grpSpPr>
        <mc:AlternateContent xmlns:mc="http://schemas.openxmlformats.org/markup-compatibility/2006" xmlns:p14="http://schemas.microsoft.com/office/powerpoint/2010/main">
          <mc:Choice Requires="p14">
            <p:contentPart p14:bwMode="auto" r:id="rId238">
              <p14:nvContentPartPr>
                <p14:cNvPr id="165" name="Freihand 164">
                  <a:extLst>
                    <a:ext uri="{FF2B5EF4-FFF2-40B4-BE49-F238E27FC236}">
                      <a16:creationId xmlns:a16="http://schemas.microsoft.com/office/drawing/2014/main" id="{134EA99E-6C08-4853-976C-E0C9F81B87E2}"/>
                    </a:ext>
                  </a:extLst>
                </p14:cNvPr>
                <p14:cNvContentPartPr/>
                <p14:nvPr/>
              </p14:nvContentPartPr>
              <p14:xfrm>
                <a:off x="8765042" y="3038740"/>
                <a:ext cx="177840" cy="21240"/>
              </p14:xfrm>
            </p:contentPart>
          </mc:Choice>
          <mc:Fallback xmlns="">
            <p:pic>
              <p:nvPicPr>
                <p:cNvPr id="165" name="Freihand 164">
                  <a:extLst>
                    <a:ext uri="{FF2B5EF4-FFF2-40B4-BE49-F238E27FC236}">
                      <a16:creationId xmlns:a16="http://schemas.microsoft.com/office/drawing/2014/main" id="{134EA99E-6C08-4853-976C-E0C9F81B87E2}"/>
                    </a:ext>
                  </a:extLst>
                </p:cNvPr>
                <p:cNvPicPr/>
                <p:nvPr/>
              </p:nvPicPr>
              <p:blipFill>
                <a:blip r:embed="rId239"/>
                <a:stretch>
                  <a:fillRect/>
                </a:stretch>
              </p:blipFill>
              <p:spPr>
                <a:xfrm>
                  <a:off x="8760722" y="3034420"/>
                  <a:ext cx="1864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6" name="Freihand 165">
                  <a:extLst>
                    <a:ext uri="{FF2B5EF4-FFF2-40B4-BE49-F238E27FC236}">
                      <a16:creationId xmlns:a16="http://schemas.microsoft.com/office/drawing/2014/main" id="{2D9C9396-0613-4E4D-B5AE-5B8B8EEC8189}"/>
                    </a:ext>
                  </a:extLst>
                </p14:cNvPr>
                <p14:cNvContentPartPr/>
                <p14:nvPr/>
              </p14:nvContentPartPr>
              <p14:xfrm>
                <a:off x="8902922" y="2981860"/>
                <a:ext cx="118800" cy="93600"/>
              </p14:xfrm>
            </p:contentPart>
          </mc:Choice>
          <mc:Fallback xmlns="">
            <p:pic>
              <p:nvPicPr>
                <p:cNvPr id="166" name="Freihand 165">
                  <a:extLst>
                    <a:ext uri="{FF2B5EF4-FFF2-40B4-BE49-F238E27FC236}">
                      <a16:creationId xmlns:a16="http://schemas.microsoft.com/office/drawing/2014/main" id="{2D9C9396-0613-4E4D-B5AE-5B8B8EEC8189}"/>
                    </a:ext>
                  </a:extLst>
                </p:cNvPr>
                <p:cNvPicPr/>
                <p:nvPr/>
              </p:nvPicPr>
              <p:blipFill>
                <a:blip r:embed="rId241"/>
                <a:stretch>
                  <a:fillRect/>
                </a:stretch>
              </p:blipFill>
              <p:spPr>
                <a:xfrm>
                  <a:off x="8898602" y="2977540"/>
                  <a:ext cx="127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8" name="Freihand 167">
                  <a:extLst>
                    <a:ext uri="{FF2B5EF4-FFF2-40B4-BE49-F238E27FC236}">
                      <a16:creationId xmlns:a16="http://schemas.microsoft.com/office/drawing/2014/main" id="{A4683F36-1CEB-41A6-8ED2-6A26757D1F53}"/>
                    </a:ext>
                  </a:extLst>
                </p14:cNvPr>
                <p14:cNvContentPartPr/>
                <p14:nvPr/>
              </p14:nvContentPartPr>
              <p14:xfrm>
                <a:off x="9112442" y="2969620"/>
                <a:ext cx="171360" cy="89280"/>
              </p14:xfrm>
            </p:contentPart>
          </mc:Choice>
          <mc:Fallback xmlns="">
            <p:pic>
              <p:nvPicPr>
                <p:cNvPr id="168" name="Freihand 167">
                  <a:extLst>
                    <a:ext uri="{FF2B5EF4-FFF2-40B4-BE49-F238E27FC236}">
                      <a16:creationId xmlns:a16="http://schemas.microsoft.com/office/drawing/2014/main" id="{A4683F36-1CEB-41A6-8ED2-6A26757D1F53}"/>
                    </a:ext>
                  </a:extLst>
                </p:cNvPr>
                <p:cNvPicPr/>
                <p:nvPr/>
              </p:nvPicPr>
              <p:blipFill>
                <a:blip r:embed="rId243"/>
                <a:stretch>
                  <a:fillRect/>
                </a:stretch>
              </p:blipFill>
              <p:spPr>
                <a:xfrm>
                  <a:off x="9108122" y="2965300"/>
                  <a:ext cx="1800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9" name="Freihand 168">
                  <a:extLst>
                    <a:ext uri="{FF2B5EF4-FFF2-40B4-BE49-F238E27FC236}">
                      <a16:creationId xmlns:a16="http://schemas.microsoft.com/office/drawing/2014/main" id="{FA4ED723-71C3-4B12-8167-134A591F9DA3}"/>
                    </a:ext>
                  </a:extLst>
                </p14:cNvPr>
                <p14:cNvContentPartPr/>
                <p14:nvPr/>
              </p14:nvContentPartPr>
              <p14:xfrm>
                <a:off x="9317642" y="2987980"/>
                <a:ext cx="107280" cy="79560"/>
              </p14:xfrm>
            </p:contentPart>
          </mc:Choice>
          <mc:Fallback xmlns="">
            <p:pic>
              <p:nvPicPr>
                <p:cNvPr id="169" name="Freihand 168">
                  <a:extLst>
                    <a:ext uri="{FF2B5EF4-FFF2-40B4-BE49-F238E27FC236}">
                      <a16:creationId xmlns:a16="http://schemas.microsoft.com/office/drawing/2014/main" id="{FA4ED723-71C3-4B12-8167-134A591F9DA3}"/>
                    </a:ext>
                  </a:extLst>
                </p:cNvPr>
                <p:cNvPicPr/>
                <p:nvPr/>
              </p:nvPicPr>
              <p:blipFill>
                <a:blip r:embed="rId245"/>
                <a:stretch>
                  <a:fillRect/>
                </a:stretch>
              </p:blipFill>
              <p:spPr>
                <a:xfrm>
                  <a:off x="9313322" y="2983660"/>
                  <a:ext cx="1159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0" name="Freihand 169">
                  <a:extLst>
                    <a:ext uri="{FF2B5EF4-FFF2-40B4-BE49-F238E27FC236}">
                      <a16:creationId xmlns:a16="http://schemas.microsoft.com/office/drawing/2014/main" id="{94E33E39-90AF-4293-AAB4-8673AED25387}"/>
                    </a:ext>
                  </a:extLst>
                </p14:cNvPr>
                <p14:cNvContentPartPr/>
                <p14:nvPr/>
              </p14:nvContentPartPr>
              <p14:xfrm>
                <a:off x="9424202" y="2947300"/>
                <a:ext cx="122400" cy="107280"/>
              </p14:xfrm>
            </p:contentPart>
          </mc:Choice>
          <mc:Fallback xmlns="">
            <p:pic>
              <p:nvPicPr>
                <p:cNvPr id="170" name="Freihand 169">
                  <a:extLst>
                    <a:ext uri="{FF2B5EF4-FFF2-40B4-BE49-F238E27FC236}">
                      <a16:creationId xmlns:a16="http://schemas.microsoft.com/office/drawing/2014/main" id="{94E33E39-90AF-4293-AAB4-8673AED25387}"/>
                    </a:ext>
                  </a:extLst>
                </p:cNvPr>
                <p:cNvPicPr/>
                <p:nvPr/>
              </p:nvPicPr>
              <p:blipFill>
                <a:blip r:embed="rId247"/>
                <a:stretch>
                  <a:fillRect/>
                </a:stretch>
              </p:blipFill>
              <p:spPr>
                <a:xfrm>
                  <a:off x="9419882" y="2942980"/>
                  <a:ext cx="1310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1" name="Freihand 170">
                  <a:extLst>
                    <a:ext uri="{FF2B5EF4-FFF2-40B4-BE49-F238E27FC236}">
                      <a16:creationId xmlns:a16="http://schemas.microsoft.com/office/drawing/2014/main" id="{3719F61D-DC20-47CB-A137-6279F48FF4D5}"/>
                    </a:ext>
                  </a:extLst>
                </p14:cNvPr>
                <p14:cNvContentPartPr/>
                <p14:nvPr/>
              </p14:nvContentPartPr>
              <p14:xfrm>
                <a:off x="9632282" y="2984380"/>
                <a:ext cx="9000" cy="60840"/>
              </p14:xfrm>
            </p:contentPart>
          </mc:Choice>
          <mc:Fallback xmlns="">
            <p:pic>
              <p:nvPicPr>
                <p:cNvPr id="171" name="Freihand 170">
                  <a:extLst>
                    <a:ext uri="{FF2B5EF4-FFF2-40B4-BE49-F238E27FC236}">
                      <a16:creationId xmlns:a16="http://schemas.microsoft.com/office/drawing/2014/main" id="{3719F61D-DC20-47CB-A137-6279F48FF4D5}"/>
                    </a:ext>
                  </a:extLst>
                </p:cNvPr>
                <p:cNvPicPr/>
                <p:nvPr/>
              </p:nvPicPr>
              <p:blipFill>
                <a:blip r:embed="rId249"/>
                <a:stretch>
                  <a:fillRect/>
                </a:stretch>
              </p:blipFill>
              <p:spPr>
                <a:xfrm>
                  <a:off x="9627962" y="2980060"/>
                  <a:ext cx="176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2" name="Freihand 171">
                  <a:extLst>
                    <a:ext uri="{FF2B5EF4-FFF2-40B4-BE49-F238E27FC236}">
                      <a16:creationId xmlns:a16="http://schemas.microsoft.com/office/drawing/2014/main" id="{5370E7CA-9B63-46D6-B2C3-4B8D851CECA0}"/>
                    </a:ext>
                  </a:extLst>
                </p14:cNvPr>
                <p14:cNvContentPartPr/>
                <p14:nvPr/>
              </p14:nvContentPartPr>
              <p14:xfrm>
                <a:off x="9634802" y="2947300"/>
                <a:ext cx="17280" cy="20520"/>
              </p14:xfrm>
            </p:contentPart>
          </mc:Choice>
          <mc:Fallback xmlns="">
            <p:pic>
              <p:nvPicPr>
                <p:cNvPr id="172" name="Freihand 171">
                  <a:extLst>
                    <a:ext uri="{FF2B5EF4-FFF2-40B4-BE49-F238E27FC236}">
                      <a16:creationId xmlns:a16="http://schemas.microsoft.com/office/drawing/2014/main" id="{5370E7CA-9B63-46D6-B2C3-4B8D851CECA0}"/>
                    </a:ext>
                  </a:extLst>
                </p:cNvPr>
                <p:cNvPicPr/>
                <p:nvPr/>
              </p:nvPicPr>
              <p:blipFill>
                <a:blip r:embed="rId251"/>
                <a:stretch>
                  <a:fillRect/>
                </a:stretch>
              </p:blipFill>
              <p:spPr>
                <a:xfrm>
                  <a:off x="9630482" y="2942980"/>
                  <a:ext cx="259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3" name="Freihand 172">
                  <a:extLst>
                    <a:ext uri="{FF2B5EF4-FFF2-40B4-BE49-F238E27FC236}">
                      <a16:creationId xmlns:a16="http://schemas.microsoft.com/office/drawing/2014/main" id="{672A059B-6588-4D3D-8AC7-AC204D180A08}"/>
                    </a:ext>
                  </a:extLst>
                </p14:cNvPr>
                <p14:cNvContentPartPr/>
                <p14:nvPr/>
              </p14:nvContentPartPr>
              <p14:xfrm>
                <a:off x="9658562" y="2931100"/>
                <a:ext cx="112680" cy="120600"/>
              </p14:xfrm>
            </p:contentPart>
          </mc:Choice>
          <mc:Fallback xmlns="">
            <p:pic>
              <p:nvPicPr>
                <p:cNvPr id="173" name="Freihand 172">
                  <a:extLst>
                    <a:ext uri="{FF2B5EF4-FFF2-40B4-BE49-F238E27FC236}">
                      <a16:creationId xmlns:a16="http://schemas.microsoft.com/office/drawing/2014/main" id="{672A059B-6588-4D3D-8AC7-AC204D180A08}"/>
                    </a:ext>
                  </a:extLst>
                </p:cNvPr>
                <p:cNvPicPr/>
                <p:nvPr/>
              </p:nvPicPr>
              <p:blipFill>
                <a:blip r:embed="rId253"/>
                <a:stretch>
                  <a:fillRect/>
                </a:stretch>
              </p:blipFill>
              <p:spPr>
                <a:xfrm>
                  <a:off x="9654242" y="2926780"/>
                  <a:ext cx="1213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4" name="Freihand 173">
                  <a:extLst>
                    <a:ext uri="{FF2B5EF4-FFF2-40B4-BE49-F238E27FC236}">
                      <a16:creationId xmlns:a16="http://schemas.microsoft.com/office/drawing/2014/main" id="{F70651C8-AA52-44CD-9D35-EBF89FBA9525}"/>
                    </a:ext>
                  </a:extLst>
                </p14:cNvPr>
                <p14:cNvContentPartPr/>
                <p14:nvPr/>
              </p14:nvContentPartPr>
              <p14:xfrm>
                <a:off x="9729122" y="2974660"/>
                <a:ext cx="78840" cy="38520"/>
              </p14:xfrm>
            </p:contentPart>
          </mc:Choice>
          <mc:Fallback xmlns="">
            <p:pic>
              <p:nvPicPr>
                <p:cNvPr id="174" name="Freihand 173">
                  <a:extLst>
                    <a:ext uri="{FF2B5EF4-FFF2-40B4-BE49-F238E27FC236}">
                      <a16:creationId xmlns:a16="http://schemas.microsoft.com/office/drawing/2014/main" id="{F70651C8-AA52-44CD-9D35-EBF89FBA9525}"/>
                    </a:ext>
                  </a:extLst>
                </p:cNvPr>
                <p:cNvPicPr/>
                <p:nvPr/>
              </p:nvPicPr>
              <p:blipFill>
                <a:blip r:embed="rId255"/>
                <a:stretch>
                  <a:fillRect/>
                </a:stretch>
              </p:blipFill>
              <p:spPr>
                <a:xfrm>
                  <a:off x="9724802" y="2970340"/>
                  <a:ext cx="874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5" name="Freihand 174">
                  <a:extLst>
                    <a:ext uri="{FF2B5EF4-FFF2-40B4-BE49-F238E27FC236}">
                      <a16:creationId xmlns:a16="http://schemas.microsoft.com/office/drawing/2014/main" id="{7F0E6B9D-7FF8-4B29-A8B5-EDE66E9346A4}"/>
                    </a:ext>
                  </a:extLst>
                </p14:cNvPr>
                <p14:cNvContentPartPr/>
                <p14:nvPr/>
              </p14:nvContentPartPr>
              <p14:xfrm>
                <a:off x="9917042" y="2970700"/>
                <a:ext cx="207720" cy="57960"/>
              </p14:xfrm>
            </p:contentPart>
          </mc:Choice>
          <mc:Fallback xmlns="">
            <p:pic>
              <p:nvPicPr>
                <p:cNvPr id="175" name="Freihand 174">
                  <a:extLst>
                    <a:ext uri="{FF2B5EF4-FFF2-40B4-BE49-F238E27FC236}">
                      <a16:creationId xmlns:a16="http://schemas.microsoft.com/office/drawing/2014/main" id="{7F0E6B9D-7FF8-4B29-A8B5-EDE66E9346A4}"/>
                    </a:ext>
                  </a:extLst>
                </p:cNvPr>
                <p:cNvPicPr/>
                <p:nvPr/>
              </p:nvPicPr>
              <p:blipFill>
                <a:blip r:embed="rId257"/>
                <a:stretch>
                  <a:fillRect/>
                </a:stretch>
              </p:blipFill>
              <p:spPr>
                <a:xfrm>
                  <a:off x="9912722" y="2966380"/>
                  <a:ext cx="2163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6" name="Freihand 175">
                  <a:extLst>
                    <a:ext uri="{FF2B5EF4-FFF2-40B4-BE49-F238E27FC236}">
                      <a16:creationId xmlns:a16="http://schemas.microsoft.com/office/drawing/2014/main" id="{44C08C9C-1809-446D-80E3-3424D2E56EB8}"/>
                    </a:ext>
                  </a:extLst>
                </p14:cNvPr>
                <p14:cNvContentPartPr/>
                <p14:nvPr/>
              </p14:nvContentPartPr>
              <p14:xfrm>
                <a:off x="10127642" y="2914540"/>
                <a:ext cx="6480" cy="25920"/>
              </p14:xfrm>
            </p:contentPart>
          </mc:Choice>
          <mc:Fallback xmlns="">
            <p:pic>
              <p:nvPicPr>
                <p:cNvPr id="176" name="Freihand 175">
                  <a:extLst>
                    <a:ext uri="{FF2B5EF4-FFF2-40B4-BE49-F238E27FC236}">
                      <a16:creationId xmlns:a16="http://schemas.microsoft.com/office/drawing/2014/main" id="{44C08C9C-1809-446D-80E3-3424D2E56EB8}"/>
                    </a:ext>
                  </a:extLst>
                </p:cNvPr>
                <p:cNvPicPr/>
                <p:nvPr/>
              </p:nvPicPr>
              <p:blipFill>
                <a:blip r:embed="rId259"/>
                <a:stretch>
                  <a:fillRect/>
                </a:stretch>
              </p:blipFill>
              <p:spPr>
                <a:xfrm>
                  <a:off x="10123322" y="2910220"/>
                  <a:ext cx="151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7" name="Freihand 176">
                  <a:extLst>
                    <a:ext uri="{FF2B5EF4-FFF2-40B4-BE49-F238E27FC236}">
                      <a16:creationId xmlns:a16="http://schemas.microsoft.com/office/drawing/2014/main" id="{6581EEE0-781F-47D3-B36F-A5C18572D117}"/>
                    </a:ext>
                  </a:extLst>
                </p14:cNvPr>
                <p14:cNvContentPartPr/>
                <p14:nvPr/>
              </p14:nvContentPartPr>
              <p14:xfrm>
                <a:off x="10193522" y="2966380"/>
                <a:ext cx="120960" cy="46800"/>
              </p14:xfrm>
            </p:contentPart>
          </mc:Choice>
          <mc:Fallback xmlns="">
            <p:pic>
              <p:nvPicPr>
                <p:cNvPr id="177" name="Freihand 176">
                  <a:extLst>
                    <a:ext uri="{FF2B5EF4-FFF2-40B4-BE49-F238E27FC236}">
                      <a16:creationId xmlns:a16="http://schemas.microsoft.com/office/drawing/2014/main" id="{6581EEE0-781F-47D3-B36F-A5C18572D117}"/>
                    </a:ext>
                  </a:extLst>
                </p:cNvPr>
                <p:cNvPicPr/>
                <p:nvPr/>
              </p:nvPicPr>
              <p:blipFill>
                <a:blip r:embed="rId261"/>
                <a:stretch>
                  <a:fillRect/>
                </a:stretch>
              </p:blipFill>
              <p:spPr>
                <a:xfrm>
                  <a:off x="10189202" y="2962060"/>
                  <a:ext cx="1296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8" name="Freihand 177">
                  <a:extLst>
                    <a:ext uri="{FF2B5EF4-FFF2-40B4-BE49-F238E27FC236}">
                      <a16:creationId xmlns:a16="http://schemas.microsoft.com/office/drawing/2014/main" id="{8F16FE24-92B4-4184-B627-9527DEE75A9D}"/>
                    </a:ext>
                  </a:extLst>
                </p14:cNvPr>
                <p14:cNvContentPartPr/>
                <p14:nvPr/>
              </p14:nvContentPartPr>
              <p14:xfrm>
                <a:off x="10357682" y="2963500"/>
                <a:ext cx="116640" cy="48600"/>
              </p14:xfrm>
            </p:contentPart>
          </mc:Choice>
          <mc:Fallback xmlns="">
            <p:pic>
              <p:nvPicPr>
                <p:cNvPr id="178" name="Freihand 177">
                  <a:extLst>
                    <a:ext uri="{FF2B5EF4-FFF2-40B4-BE49-F238E27FC236}">
                      <a16:creationId xmlns:a16="http://schemas.microsoft.com/office/drawing/2014/main" id="{8F16FE24-92B4-4184-B627-9527DEE75A9D}"/>
                    </a:ext>
                  </a:extLst>
                </p:cNvPr>
                <p:cNvPicPr/>
                <p:nvPr/>
              </p:nvPicPr>
              <p:blipFill>
                <a:blip r:embed="rId263"/>
                <a:stretch>
                  <a:fillRect/>
                </a:stretch>
              </p:blipFill>
              <p:spPr>
                <a:xfrm>
                  <a:off x="10353362" y="2959180"/>
                  <a:ext cx="1252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0" name="Freihand 179">
                  <a:extLst>
                    <a:ext uri="{FF2B5EF4-FFF2-40B4-BE49-F238E27FC236}">
                      <a16:creationId xmlns:a16="http://schemas.microsoft.com/office/drawing/2014/main" id="{4185B47C-BED3-4944-BD33-1775CE8B3F62}"/>
                    </a:ext>
                  </a:extLst>
                </p14:cNvPr>
                <p14:cNvContentPartPr/>
                <p14:nvPr/>
              </p14:nvContentPartPr>
              <p14:xfrm>
                <a:off x="10615082" y="2914540"/>
                <a:ext cx="71280" cy="111960"/>
              </p14:xfrm>
            </p:contentPart>
          </mc:Choice>
          <mc:Fallback xmlns="">
            <p:pic>
              <p:nvPicPr>
                <p:cNvPr id="180" name="Freihand 179">
                  <a:extLst>
                    <a:ext uri="{FF2B5EF4-FFF2-40B4-BE49-F238E27FC236}">
                      <a16:creationId xmlns:a16="http://schemas.microsoft.com/office/drawing/2014/main" id="{4185B47C-BED3-4944-BD33-1775CE8B3F62}"/>
                    </a:ext>
                  </a:extLst>
                </p:cNvPr>
                <p:cNvPicPr/>
                <p:nvPr/>
              </p:nvPicPr>
              <p:blipFill>
                <a:blip r:embed="rId265"/>
                <a:stretch>
                  <a:fillRect/>
                </a:stretch>
              </p:blipFill>
              <p:spPr>
                <a:xfrm>
                  <a:off x="10610762" y="2910220"/>
                  <a:ext cx="799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1" name="Freihand 180">
                  <a:extLst>
                    <a:ext uri="{FF2B5EF4-FFF2-40B4-BE49-F238E27FC236}">
                      <a16:creationId xmlns:a16="http://schemas.microsoft.com/office/drawing/2014/main" id="{73AB0EE2-E3BC-42EC-8527-887B0FC3FD4E}"/>
                    </a:ext>
                  </a:extLst>
                </p14:cNvPr>
                <p14:cNvContentPartPr/>
                <p14:nvPr/>
              </p14:nvContentPartPr>
              <p14:xfrm>
                <a:off x="10690682" y="2963140"/>
                <a:ext cx="80640" cy="57600"/>
              </p14:xfrm>
            </p:contentPart>
          </mc:Choice>
          <mc:Fallback xmlns="">
            <p:pic>
              <p:nvPicPr>
                <p:cNvPr id="181" name="Freihand 180">
                  <a:extLst>
                    <a:ext uri="{FF2B5EF4-FFF2-40B4-BE49-F238E27FC236}">
                      <a16:creationId xmlns:a16="http://schemas.microsoft.com/office/drawing/2014/main" id="{73AB0EE2-E3BC-42EC-8527-887B0FC3FD4E}"/>
                    </a:ext>
                  </a:extLst>
                </p:cNvPr>
                <p:cNvPicPr/>
                <p:nvPr/>
              </p:nvPicPr>
              <p:blipFill>
                <a:blip r:embed="rId267"/>
                <a:stretch>
                  <a:fillRect/>
                </a:stretch>
              </p:blipFill>
              <p:spPr>
                <a:xfrm>
                  <a:off x="10686362" y="2958820"/>
                  <a:ext cx="892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2" name="Freihand 181">
                  <a:extLst>
                    <a:ext uri="{FF2B5EF4-FFF2-40B4-BE49-F238E27FC236}">
                      <a16:creationId xmlns:a16="http://schemas.microsoft.com/office/drawing/2014/main" id="{04FF7EB5-728C-426D-B1CF-3BD787C2B00D}"/>
                    </a:ext>
                  </a:extLst>
                </p14:cNvPr>
                <p14:cNvContentPartPr/>
                <p14:nvPr/>
              </p14:nvContentPartPr>
              <p14:xfrm>
                <a:off x="10784282" y="2934340"/>
                <a:ext cx="83160" cy="70920"/>
              </p14:xfrm>
            </p:contentPart>
          </mc:Choice>
          <mc:Fallback xmlns="">
            <p:pic>
              <p:nvPicPr>
                <p:cNvPr id="182" name="Freihand 181">
                  <a:extLst>
                    <a:ext uri="{FF2B5EF4-FFF2-40B4-BE49-F238E27FC236}">
                      <a16:creationId xmlns:a16="http://schemas.microsoft.com/office/drawing/2014/main" id="{04FF7EB5-728C-426D-B1CF-3BD787C2B00D}"/>
                    </a:ext>
                  </a:extLst>
                </p:cNvPr>
                <p:cNvPicPr/>
                <p:nvPr/>
              </p:nvPicPr>
              <p:blipFill>
                <a:blip r:embed="rId269"/>
                <a:stretch>
                  <a:fillRect/>
                </a:stretch>
              </p:blipFill>
              <p:spPr>
                <a:xfrm>
                  <a:off x="10779962" y="2930020"/>
                  <a:ext cx="918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3" name="Freihand 182">
                  <a:extLst>
                    <a:ext uri="{FF2B5EF4-FFF2-40B4-BE49-F238E27FC236}">
                      <a16:creationId xmlns:a16="http://schemas.microsoft.com/office/drawing/2014/main" id="{FBF2CDF4-7F28-4750-BE2D-D17506BD3A94}"/>
                    </a:ext>
                  </a:extLst>
                </p14:cNvPr>
                <p14:cNvContentPartPr/>
                <p14:nvPr/>
              </p14:nvContentPartPr>
              <p14:xfrm>
                <a:off x="10863842" y="2949460"/>
                <a:ext cx="56160" cy="70920"/>
              </p14:xfrm>
            </p:contentPart>
          </mc:Choice>
          <mc:Fallback xmlns="">
            <p:pic>
              <p:nvPicPr>
                <p:cNvPr id="183" name="Freihand 182">
                  <a:extLst>
                    <a:ext uri="{FF2B5EF4-FFF2-40B4-BE49-F238E27FC236}">
                      <a16:creationId xmlns:a16="http://schemas.microsoft.com/office/drawing/2014/main" id="{FBF2CDF4-7F28-4750-BE2D-D17506BD3A94}"/>
                    </a:ext>
                  </a:extLst>
                </p:cNvPr>
                <p:cNvPicPr/>
                <p:nvPr/>
              </p:nvPicPr>
              <p:blipFill>
                <a:blip r:embed="rId271"/>
                <a:stretch>
                  <a:fillRect/>
                </a:stretch>
              </p:blipFill>
              <p:spPr>
                <a:xfrm>
                  <a:off x="10859522" y="2945140"/>
                  <a:ext cx="648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84" name="Freihand 183">
                  <a:extLst>
                    <a:ext uri="{FF2B5EF4-FFF2-40B4-BE49-F238E27FC236}">
                      <a16:creationId xmlns:a16="http://schemas.microsoft.com/office/drawing/2014/main" id="{1094C69B-B572-475A-B354-E4A13BD9E265}"/>
                    </a:ext>
                  </a:extLst>
                </p14:cNvPr>
                <p14:cNvContentPartPr/>
                <p14:nvPr/>
              </p14:nvContentPartPr>
              <p14:xfrm>
                <a:off x="10934402" y="2943340"/>
                <a:ext cx="170280" cy="47520"/>
              </p14:xfrm>
            </p:contentPart>
          </mc:Choice>
          <mc:Fallback xmlns="">
            <p:pic>
              <p:nvPicPr>
                <p:cNvPr id="184" name="Freihand 183">
                  <a:extLst>
                    <a:ext uri="{FF2B5EF4-FFF2-40B4-BE49-F238E27FC236}">
                      <a16:creationId xmlns:a16="http://schemas.microsoft.com/office/drawing/2014/main" id="{1094C69B-B572-475A-B354-E4A13BD9E265}"/>
                    </a:ext>
                  </a:extLst>
                </p:cNvPr>
                <p:cNvPicPr/>
                <p:nvPr/>
              </p:nvPicPr>
              <p:blipFill>
                <a:blip r:embed="rId273"/>
                <a:stretch>
                  <a:fillRect/>
                </a:stretch>
              </p:blipFill>
              <p:spPr>
                <a:xfrm>
                  <a:off x="10930082" y="2939020"/>
                  <a:ext cx="1789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86" name="Freihand 185">
                  <a:extLst>
                    <a:ext uri="{FF2B5EF4-FFF2-40B4-BE49-F238E27FC236}">
                      <a16:creationId xmlns:a16="http://schemas.microsoft.com/office/drawing/2014/main" id="{C2A030B8-D602-4805-B5DE-EB3D5C7EF533}"/>
                    </a:ext>
                  </a:extLst>
                </p14:cNvPr>
                <p14:cNvContentPartPr/>
                <p14:nvPr/>
              </p14:nvContentPartPr>
              <p14:xfrm>
                <a:off x="9022442" y="3071860"/>
                <a:ext cx="76320" cy="48240"/>
              </p14:xfrm>
            </p:contentPart>
          </mc:Choice>
          <mc:Fallback xmlns="">
            <p:pic>
              <p:nvPicPr>
                <p:cNvPr id="186" name="Freihand 185">
                  <a:extLst>
                    <a:ext uri="{FF2B5EF4-FFF2-40B4-BE49-F238E27FC236}">
                      <a16:creationId xmlns:a16="http://schemas.microsoft.com/office/drawing/2014/main" id="{C2A030B8-D602-4805-B5DE-EB3D5C7EF533}"/>
                    </a:ext>
                  </a:extLst>
                </p:cNvPr>
                <p:cNvPicPr/>
                <p:nvPr/>
              </p:nvPicPr>
              <p:blipFill>
                <a:blip r:embed="rId275"/>
                <a:stretch>
                  <a:fillRect/>
                </a:stretch>
              </p:blipFill>
              <p:spPr>
                <a:xfrm>
                  <a:off x="9018122" y="3067540"/>
                  <a:ext cx="849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87" name="Freihand 186">
                  <a:extLst>
                    <a:ext uri="{FF2B5EF4-FFF2-40B4-BE49-F238E27FC236}">
                      <a16:creationId xmlns:a16="http://schemas.microsoft.com/office/drawing/2014/main" id="{718511EA-8FFC-47F5-B4B1-57C6653DB56A}"/>
                    </a:ext>
                  </a:extLst>
                </p14:cNvPr>
                <p14:cNvContentPartPr/>
                <p14:nvPr/>
              </p14:nvContentPartPr>
              <p14:xfrm>
                <a:off x="11198642" y="2910220"/>
                <a:ext cx="47880" cy="53640"/>
              </p14:xfrm>
            </p:contentPart>
          </mc:Choice>
          <mc:Fallback xmlns="">
            <p:pic>
              <p:nvPicPr>
                <p:cNvPr id="187" name="Freihand 186">
                  <a:extLst>
                    <a:ext uri="{FF2B5EF4-FFF2-40B4-BE49-F238E27FC236}">
                      <a16:creationId xmlns:a16="http://schemas.microsoft.com/office/drawing/2014/main" id="{718511EA-8FFC-47F5-B4B1-57C6653DB56A}"/>
                    </a:ext>
                  </a:extLst>
                </p:cNvPr>
                <p:cNvPicPr/>
                <p:nvPr/>
              </p:nvPicPr>
              <p:blipFill>
                <a:blip r:embed="rId277"/>
                <a:stretch>
                  <a:fillRect/>
                </a:stretch>
              </p:blipFill>
              <p:spPr>
                <a:xfrm>
                  <a:off x="11194322" y="2905900"/>
                  <a:ext cx="565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9" name="Freihand 188">
                  <a:extLst>
                    <a:ext uri="{FF2B5EF4-FFF2-40B4-BE49-F238E27FC236}">
                      <a16:creationId xmlns:a16="http://schemas.microsoft.com/office/drawing/2014/main" id="{10FDCB37-E0BE-4D7B-90A1-8D1E8778AB2F}"/>
                    </a:ext>
                  </a:extLst>
                </p14:cNvPr>
                <p14:cNvContentPartPr/>
                <p14:nvPr/>
              </p14:nvContentPartPr>
              <p14:xfrm>
                <a:off x="8756042" y="3288220"/>
                <a:ext cx="141120" cy="22320"/>
              </p14:xfrm>
            </p:contentPart>
          </mc:Choice>
          <mc:Fallback xmlns="">
            <p:pic>
              <p:nvPicPr>
                <p:cNvPr id="189" name="Freihand 188">
                  <a:extLst>
                    <a:ext uri="{FF2B5EF4-FFF2-40B4-BE49-F238E27FC236}">
                      <a16:creationId xmlns:a16="http://schemas.microsoft.com/office/drawing/2014/main" id="{10FDCB37-E0BE-4D7B-90A1-8D1E8778AB2F}"/>
                    </a:ext>
                  </a:extLst>
                </p:cNvPr>
                <p:cNvPicPr/>
                <p:nvPr/>
              </p:nvPicPr>
              <p:blipFill>
                <a:blip r:embed="rId279"/>
                <a:stretch>
                  <a:fillRect/>
                </a:stretch>
              </p:blipFill>
              <p:spPr>
                <a:xfrm>
                  <a:off x="8751722" y="3283900"/>
                  <a:ext cx="1497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0" name="Freihand 189">
                  <a:extLst>
                    <a:ext uri="{FF2B5EF4-FFF2-40B4-BE49-F238E27FC236}">
                      <a16:creationId xmlns:a16="http://schemas.microsoft.com/office/drawing/2014/main" id="{48A3EFB8-E014-4746-8603-F39352BEB454}"/>
                    </a:ext>
                  </a:extLst>
                </p14:cNvPr>
                <p14:cNvContentPartPr/>
                <p14:nvPr/>
              </p14:nvContentPartPr>
              <p14:xfrm>
                <a:off x="8919122" y="3244660"/>
                <a:ext cx="70200" cy="139680"/>
              </p14:xfrm>
            </p:contentPart>
          </mc:Choice>
          <mc:Fallback xmlns="">
            <p:pic>
              <p:nvPicPr>
                <p:cNvPr id="190" name="Freihand 189">
                  <a:extLst>
                    <a:ext uri="{FF2B5EF4-FFF2-40B4-BE49-F238E27FC236}">
                      <a16:creationId xmlns:a16="http://schemas.microsoft.com/office/drawing/2014/main" id="{48A3EFB8-E014-4746-8603-F39352BEB454}"/>
                    </a:ext>
                  </a:extLst>
                </p:cNvPr>
                <p:cNvPicPr/>
                <p:nvPr/>
              </p:nvPicPr>
              <p:blipFill>
                <a:blip r:embed="rId281"/>
                <a:stretch>
                  <a:fillRect/>
                </a:stretch>
              </p:blipFill>
              <p:spPr>
                <a:xfrm>
                  <a:off x="8914802" y="3240340"/>
                  <a:ext cx="788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2" name="Freihand 191">
                  <a:extLst>
                    <a:ext uri="{FF2B5EF4-FFF2-40B4-BE49-F238E27FC236}">
                      <a16:creationId xmlns:a16="http://schemas.microsoft.com/office/drawing/2014/main" id="{3D7FF0A4-7A07-4822-85B4-1D64D9364859}"/>
                    </a:ext>
                  </a:extLst>
                </p14:cNvPr>
                <p14:cNvContentPartPr/>
                <p14:nvPr/>
              </p14:nvContentPartPr>
              <p14:xfrm>
                <a:off x="9008402" y="3291820"/>
                <a:ext cx="84960" cy="115200"/>
              </p14:xfrm>
            </p:contentPart>
          </mc:Choice>
          <mc:Fallback xmlns="">
            <p:pic>
              <p:nvPicPr>
                <p:cNvPr id="192" name="Freihand 191">
                  <a:extLst>
                    <a:ext uri="{FF2B5EF4-FFF2-40B4-BE49-F238E27FC236}">
                      <a16:creationId xmlns:a16="http://schemas.microsoft.com/office/drawing/2014/main" id="{3D7FF0A4-7A07-4822-85B4-1D64D9364859}"/>
                    </a:ext>
                  </a:extLst>
                </p:cNvPr>
                <p:cNvPicPr/>
                <p:nvPr/>
              </p:nvPicPr>
              <p:blipFill>
                <a:blip r:embed="rId283"/>
                <a:stretch>
                  <a:fillRect/>
                </a:stretch>
              </p:blipFill>
              <p:spPr>
                <a:xfrm>
                  <a:off x="9004082" y="3287500"/>
                  <a:ext cx="936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3" name="Freihand 192">
                  <a:extLst>
                    <a:ext uri="{FF2B5EF4-FFF2-40B4-BE49-F238E27FC236}">
                      <a16:creationId xmlns:a16="http://schemas.microsoft.com/office/drawing/2014/main" id="{4698DC9E-104A-4A62-B8FD-A78F624FAA29}"/>
                    </a:ext>
                  </a:extLst>
                </p14:cNvPr>
                <p14:cNvContentPartPr/>
                <p14:nvPr/>
              </p14:nvContentPartPr>
              <p14:xfrm>
                <a:off x="9192722" y="3148540"/>
                <a:ext cx="166320" cy="166680"/>
              </p14:xfrm>
            </p:contentPart>
          </mc:Choice>
          <mc:Fallback xmlns="">
            <p:pic>
              <p:nvPicPr>
                <p:cNvPr id="193" name="Freihand 192">
                  <a:extLst>
                    <a:ext uri="{FF2B5EF4-FFF2-40B4-BE49-F238E27FC236}">
                      <a16:creationId xmlns:a16="http://schemas.microsoft.com/office/drawing/2014/main" id="{4698DC9E-104A-4A62-B8FD-A78F624FAA29}"/>
                    </a:ext>
                  </a:extLst>
                </p:cNvPr>
                <p:cNvPicPr/>
                <p:nvPr/>
              </p:nvPicPr>
              <p:blipFill>
                <a:blip r:embed="rId285"/>
                <a:stretch>
                  <a:fillRect/>
                </a:stretch>
              </p:blipFill>
              <p:spPr>
                <a:xfrm>
                  <a:off x="9188402" y="3144220"/>
                  <a:ext cx="1749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94" name="Freihand 193">
                  <a:extLst>
                    <a:ext uri="{FF2B5EF4-FFF2-40B4-BE49-F238E27FC236}">
                      <a16:creationId xmlns:a16="http://schemas.microsoft.com/office/drawing/2014/main" id="{148C75C5-34E7-40CE-9FD4-2B7ED7904C3E}"/>
                    </a:ext>
                  </a:extLst>
                </p14:cNvPr>
                <p14:cNvContentPartPr/>
                <p14:nvPr/>
              </p14:nvContentPartPr>
              <p14:xfrm>
                <a:off x="9366602" y="3155740"/>
                <a:ext cx="12960" cy="19080"/>
              </p14:xfrm>
            </p:contentPart>
          </mc:Choice>
          <mc:Fallback xmlns="">
            <p:pic>
              <p:nvPicPr>
                <p:cNvPr id="194" name="Freihand 193">
                  <a:extLst>
                    <a:ext uri="{FF2B5EF4-FFF2-40B4-BE49-F238E27FC236}">
                      <a16:creationId xmlns:a16="http://schemas.microsoft.com/office/drawing/2014/main" id="{148C75C5-34E7-40CE-9FD4-2B7ED7904C3E}"/>
                    </a:ext>
                  </a:extLst>
                </p:cNvPr>
                <p:cNvPicPr/>
                <p:nvPr/>
              </p:nvPicPr>
              <p:blipFill>
                <a:blip r:embed="rId287"/>
                <a:stretch>
                  <a:fillRect/>
                </a:stretch>
              </p:blipFill>
              <p:spPr>
                <a:xfrm>
                  <a:off x="9362282" y="3151420"/>
                  <a:ext cx="216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95" name="Freihand 194">
                  <a:extLst>
                    <a:ext uri="{FF2B5EF4-FFF2-40B4-BE49-F238E27FC236}">
                      <a16:creationId xmlns:a16="http://schemas.microsoft.com/office/drawing/2014/main" id="{5CAF71AB-7978-4DB1-859D-0EB2C5EB7073}"/>
                    </a:ext>
                  </a:extLst>
                </p14:cNvPr>
                <p14:cNvContentPartPr/>
                <p14:nvPr/>
              </p14:nvContentPartPr>
              <p14:xfrm>
                <a:off x="9352202" y="3223420"/>
                <a:ext cx="92160" cy="80640"/>
              </p14:xfrm>
            </p:contentPart>
          </mc:Choice>
          <mc:Fallback xmlns="">
            <p:pic>
              <p:nvPicPr>
                <p:cNvPr id="195" name="Freihand 194">
                  <a:extLst>
                    <a:ext uri="{FF2B5EF4-FFF2-40B4-BE49-F238E27FC236}">
                      <a16:creationId xmlns:a16="http://schemas.microsoft.com/office/drawing/2014/main" id="{5CAF71AB-7978-4DB1-859D-0EB2C5EB7073}"/>
                    </a:ext>
                  </a:extLst>
                </p:cNvPr>
                <p:cNvPicPr/>
                <p:nvPr/>
              </p:nvPicPr>
              <p:blipFill>
                <a:blip r:embed="rId289"/>
                <a:stretch>
                  <a:fillRect/>
                </a:stretch>
              </p:blipFill>
              <p:spPr>
                <a:xfrm>
                  <a:off x="9347882" y="3219100"/>
                  <a:ext cx="100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96" name="Freihand 195">
                  <a:extLst>
                    <a:ext uri="{FF2B5EF4-FFF2-40B4-BE49-F238E27FC236}">
                      <a16:creationId xmlns:a16="http://schemas.microsoft.com/office/drawing/2014/main" id="{03E93F43-B494-4ADE-BDBE-DB3736D12BEA}"/>
                    </a:ext>
                  </a:extLst>
                </p14:cNvPr>
                <p14:cNvContentPartPr/>
                <p14:nvPr/>
              </p14:nvContentPartPr>
              <p14:xfrm>
                <a:off x="9483602" y="3174460"/>
                <a:ext cx="435960" cy="202320"/>
              </p14:xfrm>
            </p:contentPart>
          </mc:Choice>
          <mc:Fallback xmlns="">
            <p:pic>
              <p:nvPicPr>
                <p:cNvPr id="196" name="Freihand 195">
                  <a:extLst>
                    <a:ext uri="{FF2B5EF4-FFF2-40B4-BE49-F238E27FC236}">
                      <a16:creationId xmlns:a16="http://schemas.microsoft.com/office/drawing/2014/main" id="{03E93F43-B494-4ADE-BDBE-DB3736D12BEA}"/>
                    </a:ext>
                  </a:extLst>
                </p:cNvPr>
                <p:cNvPicPr/>
                <p:nvPr/>
              </p:nvPicPr>
              <p:blipFill>
                <a:blip r:embed="rId291"/>
                <a:stretch>
                  <a:fillRect/>
                </a:stretch>
              </p:blipFill>
              <p:spPr>
                <a:xfrm>
                  <a:off x="9479282" y="3170140"/>
                  <a:ext cx="4446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97" name="Freihand 196">
                  <a:extLst>
                    <a:ext uri="{FF2B5EF4-FFF2-40B4-BE49-F238E27FC236}">
                      <a16:creationId xmlns:a16="http://schemas.microsoft.com/office/drawing/2014/main" id="{20ACF531-C841-464C-B8B7-1AF2D66E827E}"/>
                    </a:ext>
                  </a:extLst>
                </p14:cNvPr>
                <p14:cNvContentPartPr/>
                <p14:nvPr/>
              </p14:nvContentPartPr>
              <p14:xfrm>
                <a:off x="10055642" y="3259780"/>
                <a:ext cx="11160" cy="81000"/>
              </p14:xfrm>
            </p:contentPart>
          </mc:Choice>
          <mc:Fallback xmlns="">
            <p:pic>
              <p:nvPicPr>
                <p:cNvPr id="197" name="Freihand 196">
                  <a:extLst>
                    <a:ext uri="{FF2B5EF4-FFF2-40B4-BE49-F238E27FC236}">
                      <a16:creationId xmlns:a16="http://schemas.microsoft.com/office/drawing/2014/main" id="{20ACF531-C841-464C-B8B7-1AF2D66E827E}"/>
                    </a:ext>
                  </a:extLst>
                </p:cNvPr>
                <p:cNvPicPr/>
                <p:nvPr/>
              </p:nvPicPr>
              <p:blipFill>
                <a:blip r:embed="rId293"/>
                <a:stretch>
                  <a:fillRect/>
                </a:stretch>
              </p:blipFill>
              <p:spPr>
                <a:xfrm>
                  <a:off x="10051322" y="3255460"/>
                  <a:ext cx="198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98" name="Freihand 197">
                  <a:extLst>
                    <a:ext uri="{FF2B5EF4-FFF2-40B4-BE49-F238E27FC236}">
                      <a16:creationId xmlns:a16="http://schemas.microsoft.com/office/drawing/2014/main" id="{44F5CDE2-8869-4933-906B-F7D5A616AEBB}"/>
                    </a:ext>
                  </a:extLst>
                </p14:cNvPr>
                <p14:cNvContentPartPr/>
                <p14:nvPr/>
              </p14:nvContentPartPr>
              <p14:xfrm>
                <a:off x="10078682" y="3222700"/>
                <a:ext cx="68760" cy="104400"/>
              </p14:xfrm>
            </p:contentPart>
          </mc:Choice>
          <mc:Fallback xmlns="">
            <p:pic>
              <p:nvPicPr>
                <p:cNvPr id="198" name="Freihand 197">
                  <a:extLst>
                    <a:ext uri="{FF2B5EF4-FFF2-40B4-BE49-F238E27FC236}">
                      <a16:creationId xmlns:a16="http://schemas.microsoft.com/office/drawing/2014/main" id="{44F5CDE2-8869-4933-906B-F7D5A616AEBB}"/>
                    </a:ext>
                  </a:extLst>
                </p:cNvPr>
                <p:cNvPicPr/>
                <p:nvPr/>
              </p:nvPicPr>
              <p:blipFill>
                <a:blip r:embed="rId295"/>
                <a:stretch>
                  <a:fillRect/>
                </a:stretch>
              </p:blipFill>
              <p:spPr>
                <a:xfrm>
                  <a:off x="10074362" y="3218380"/>
                  <a:ext cx="774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99" name="Freihand 198">
                  <a:extLst>
                    <a:ext uri="{FF2B5EF4-FFF2-40B4-BE49-F238E27FC236}">
                      <a16:creationId xmlns:a16="http://schemas.microsoft.com/office/drawing/2014/main" id="{E1E33AB1-C30C-4939-A3BE-F4C0CBC11824}"/>
                    </a:ext>
                  </a:extLst>
                </p14:cNvPr>
                <p14:cNvContentPartPr/>
                <p14:nvPr/>
              </p14:nvContentPartPr>
              <p14:xfrm>
                <a:off x="10006322" y="3247540"/>
                <a:ext cx="63000" cy="109080"/>
              </p14:xfrm>
            </p:contentPart>
          </mc:Choice>
          <mc:Fallback xmlns="">
            <p:pic>
              <p:nvPicPr>
                <p:cNvPr id="199" name="Freihand 198">
                  <a:extLst>
                    <a:ext uri="{FF2B5EF4-FFF2-40B4-BE49-F238E27FC236}">
                      <a16:creationId xmlns:a16="http://schemas.microsoft.com/office/drawing/2014/main" id="{E1E33AB1-C30C-4939-A3BE-F4C0CBC11824}"/>
                    </a:ext>
                  </a:extLst>
                </p:cNvPr>
                <p:cNvPicPr/>
                <p:nvPr/>
              </p:nvPicPr>
              <p:blipFill>
                <a:blip r:embed="rId297"/>
                <a:stretch>
                  <a:fillRect/>
                </a:stretch>
              </p:blipFill>
              <p:spPr>
                <a:xfrm>
                  <a:off x="10002002" y="3243220"/>
                  <a:ext cx="716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00" name="Freihand 199">
                  <a:extLst>
                    <a:ext uri="{FF2B5EF4-FFF2-40B4-BE49-F238E27FC236}">
                      <a16:creationId xmlns:a16="http://schemas.microsoft.com/office/drawing/2014/main" id="{6F682361-DC66-46CE-A7ED-EE8695ADFAF7}"/>
                    </a:ext>
                  </a:extLst>
                </p14:cNvPr>
                <p14:cNvContentPartPr/>
                <p14:nvPr/>
              </p14:nvContentPartPr>
              <p14:xfrm>
                <a:off x="10098842" y="3264820"/>
                <a:ext cx="120600" cy="63000"/>
              </p14:xfrm>
            </p:contentPart>
          </mc:Choice>
          <mc:Fallback xmlns="">
            <p:pic>
              <p:nvPicPr>
                <p:cNvPr id="200" name="Freihand 199">
                  <a:extLst>
                    <a:ext uri="{FF2B5EF4-FFF2-40B4-BE49-F238E27FC236}">
                      <a16:creationId xmlns:a16="http://schemas.microsoft.com/office/drawing/2014/main" id="{6F682361-DC66-46CE-A7ED-EE8695ADFAF7}"/>
                    </a:ext>
                  </a:extLst>
                </p:cNvPr>
                <p:cNvPicPr/>
                <p:nvPr/>
              </p:nvPicPr>
              <p:blipFill>
                <a:blip r:embed="rId299"/>
                <a:stretch>
                  <a:fillRect/>
                </a:stretch>
              </p:blipFill>
              <p:spPr>
                <a:xfrm>
                  <a:off x="10094522" y="3260500"/>
                  <a:ext cx="129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1" name="Freihand 200">
                  <a:extLst>
                    <a:ext uri="{FF2B5EF4-FFF2-40B4-BE49-F238E27FC236}">
                      <a16:creationId xmlns:a16="http://schemas.microsoft.com/office/drawing/2014/main" id="{5DDFD473-EF5B-4ADB-9DA2-56525ED44FC0}"/>
                    </a:ext>
                  </a:extLst>
                </p14:cNvPr>
                <p14:cNvContentPartPr/>
                <p14:nvPr/>
              </p14:nvContentPartPr>
              <p14:xfrm>
                <a:off x="10200362" y="3200380"/>
                <a:ext cx="28080" cy="29520"/>
              </p14:xfrm>
            </p:contentPart>
          </mc:Choice>
          <mc:Fallback xmlns="">
            <p:pic>
              <p:nvPicPr>
                <p:cNvPr id="201" name="Freihand 200">
                  <a:extLst>
                    <a:ext uri="{FF2B5EF4-FFF2-40B4-BE49-F238E27FC236}">
                      <a16:creationId xmlns:a16="http://schemas.microsoft.com/office/drawing/2014/main" id="{5DDFD473-EF5B-4ADB-9DA2-56525ED44FC0}"/>
                    </a:ext>
                  </a:extLst>
                </p:cNvPr>
                <p:cNvPicPr/>
                <p:nvPr/>
              </p:nvPicPr>
              <p:blipFill>
                <a:blip r:embed="rId301"/>
                <a:stretch>
                  <a:fillRect/>
                </a:stretch>
              </p:blipFill>
              <p:spPr>
                <a:xfrm>
                  <a:off x="10196042" y="3196060"/>
                  <a:ext cx="36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2" name="Freihand 201">
                  <a:extLst>
                    <a:ext uri="{FF2B5EF4-FFF2-40B4-BE49-F238E27FC236}">
                      <a16:creationId xmlns:a16="http://schemas.microsoft.com/office/drawing/2014/main" id="{5FC654FA-87FA-4519-94B6-207C771DCB76}"/>
                    </a:ext>
                  </a:extLst>
                </p14:cNvPr>
                <p14:cNvContentPartPr/>
                <p14:nvPr/>
              </p14:nvContentPartPr>
              <p14:xfrm>
                <a:off x="10273802" y="3213700"/>
                <a:ext cx="135720" cy="117360"/>
              </p14:xfrm>
            </p:contentPart>
          </mc:Choice>
          <mc:Fallback xmlns="">
            <p:pic>
              <p:nvPicPr>
                <p:cNvPr id="202" name="Freihand 201">
                  <a:extLst>
                    <a:ext uri="{FF2B5EF4-FFF2-40B4-BE49-F238E27FC236}">
                      <a16:creationId xmlns:a16="http://schemas.microsoft.com/office/drawing/2014/main" id="{5FC654FA-87FA-4519-94B6-207C771DCB76}"/>
                    </a:ext>
                  </a:extLst>
                </p:cNvPr>
                <p:cNvPicPr/>
                <p:nvPr/>
              </p:nvPicPr>
              <p:blipFill>
                <a:blip r:embed="rId303"/>
                <a:stretch>
                  <a:fillRect/>
                </a:stretch>
              </p:blipFill>
              <p:spPr>
                <a:xfrm>
                  <a:off x="10269482" y="3209380"/>
                  <a:ext cx="144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3" name="Freihand 202">
                  <a:extLst>
                    <a:ext uri="{FF2B5EF4-FFF2-40B4-BE49-F238E27FC236}">
                      <a16:creationId xmlns:a16="http://schemas.microsoft.com/office/drawing/2014/main" id="{0283DE3C-15B4-44FB-A4EE-7E87F167E4BA}"/>
                    </a:ext>
                  </a:extLst>
                </p14:cNvPr>
                <p14:cNvContentPartPr/>
                <p14:nvPr/>
              </p14:nvContentPartPr>
              <p14:xfrm>
                <a:off x="10474322" y="3199660"/>
                <a:ext cx="71280" cy="109080"/>
              </p14:xfrm>
            </p:contentPart>
          </mc:Choice>
          <mc:Fallback xmlns="">
            <p:pic>
              <p:nvPicPr>
                <p:cNvPr id="203" name="Freihand 202">
                  <a:extLst>
                    <a:ext uri="{FF2B5EF4-FFF2-40B4-BE49-F238E27FC236}">
                      <a16:creationId xmlns:a16="http://schemas.microsoft.com/office/drawing/2014/main" id="{0283DE3C-15B4-44FB-A4EE-7E87F167E4BA}"/>
                    </a:ext>
                  </a:extLst>
                </p:cNvPr>
                <p:cNvPicPr/>
                <p:nvPr/>
              </p:nvPicPr>
              <p:blipFill>
                <a:blip r:embed="rId305"/>
                <a:stretch>
                  <a:fillRect/>
                </a:stretch>
              </p:blipFill>
              <p:spPr>
                <a:xfrm>
                  <a:off x="10470002" y="3195340"/>
                  <a:ext cx="799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4" name="Freihand 203">
                  <a:extLst>
                    <a:ext uri="{FF2B5EF4-FFF2-40B4-BE49-F238E27FC236}">
                      <a16:creationId xmlns:a16="http://schemas.microsoft.com/office/drawing/2014/main" id="{528BE657-5686-48C4-AC38-29E98E519392}"/>
                    </a:ext>
                  </a:extLst>
                </p14:cNvPr>
                <p14:cNvContentPartPr/>
                <p14:nvPr/>
              </p14:nvContentPartPr>
              <p14:xfrm>
                <a:off x="10578002" y="3234580"/>
                <a:ext cx="66240" cy="69840"/>
              </p14:xfrm>
            </p:contentPart>
          </mc:Choice>
          <mc:Fallback xmlns="">
            <p:pic>
              <p:nvPicPr>
                <p:cNvPr id="204" name="Freihand 203">
                  <a:extLst>
                    <a:ext uri="{FF2B5EF4-FFF2-40B4-BE49-F238E27FC236}">
                      <a16:creationId xmlns:a16="http://schemas.microsoft.com/office/drawing/2014/main" id="{528BE657-5686-48C4-AC38-29E98E519392}"/>
                    </a:ext>
                  </a:extLst>
                </p:cNvPr>
                <p:cNvPicPr/>
                <p:nvPr/>
              </p:nvPicPr>
              <p:blipFill>
                <a:blip r:embed="rId307"/>
                <a:stretch>
                  <a:fillRect/>
                </a:stretch>
              </p:blipFill>
              <p:spPr>
                <a:xfrm>
                  <a:off x="10573682" y="3230260"/>
                  <a:ext cx="748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5" name="Freihand 204">
                  <a:extLst>
                    <a:ext uri="{FF2B5EF4-FFF2-40B4-BE49-F238E27FC236}">
                      <a16:creationId xmlns:a16="http://schemas.microsoft.com/office/drawing/2014/main" id="{92C858D8-A128-4938-AE6D-D7F14BCFEDD2}"/>
                    </a:ext>
                  </a:extLst>
                </p14:cNvPr>
                <p14:cNvContentPartPr/>
                <p14:nvPr/>
              </p14:nvContentPartPr>
              <p14:xfrm>
                <a:off x="10677722" y="3221980"/>
                <a:ext cx="77400" cy="72360"/>
              </p14:xfrm>
            </p:contentPart>
          </mc:Choice>
          <mc:Fallback xmlns="">
            <p:pic>
              <p:nvPicPr>
                <p:cNvPr id="205" name="Freihand 204">
                  <a:extLst>
                    <a:ext uri="{FF2B5EF4-FFF2-40B4-BE49-F238E27FC236}">
                      <a16:creationId xmlns:a16="http://schemas.microsoft.com/office/drawing/2014/main" id="{92C858D8-A128-4938-AE6D-D7F14BCFEDD2}"/>
                    </a:ext>
                  </a:extLst>
                </p:cNvPr>
                <p:cNvPicPr/>
                <p:nvPr/>
              </p:nvPicPr>
              <p:blipFill>
                <a:blip r:embed="rId309"/>
                <a:stretch>
                  <a:fillRect/>
                </a:stretch>
              </p:blipFill>
              <p:spPr>
                <a:xfrm>
                  <a:off x="10673402" y="3217660"/>
                  <a:ext cx="860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6" name="Freihand 205">
                  <a:extLst>
                    <a:ext uri="{FF2B5EF4-FFF2-40B4-BE49-F238E27FC236}">
                      <a16:creationId xmlns:a16="http://schemas.microsoft.com/office/drawing/2014/main" id="{A654DCE4-6ACA-4B68-BCD5-A403D6B932AA}"/>
                    </a:ext>
                  </a:extLst>
                </p14:cNvPr>
                <p14:cNvContentPartPr/>
                <p14:nvPr/>
              </p14:nvContentPartPr>
              <p14:xfrm>
                <a:off x="10764122" y="3215500"/>
                <a:ext cx="218880" cy="82440"/>
              </p14:xfrm>
            </p:contentPart>
          </mc:Choice>
          <mc:Fallback xmlns="">
            <p:pic>
              <p:nvPicPr>
                <p:cNvPr id="206" name="Freihand 205">
                  <a:extLst>
                    <a:ext uri="{FF2B5EF4-FFF2-40B4-BE49-F238E27FC236}">
                      <a16:creationId xmlns:a16="http://schemas.microsoft.com/office/drawing/2014/main" id="{A654DCE4-6ACA-4B68-BCD5-A403D6B932AA}"/>
                    </a:ext>
                  </a:extLst>
                </p:cNvPr>
                <p:cNvPicPr/>
                <p:nvPr/>
              </p:nvPicPr>
              <p:blipFill>
                <a:blip r:embed="rId311"/>
                <a:stretch>
                  <a:fillRect/>
                </a:stretch>
              </p:blipFill>
              <p:spPr>
                <a:xfrm>
                  <a:off x="10759802" y="3211180"/>
                  <a:ext cx="2275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7" name="Freihand 206">
                  <a:extLst>
                    <a:ext uri="{FF2B5EF4-FFF2-40B4-BE49-F238E27FC236}">
                      <a16:creationId xmlns:a16="http://schemas.microsoft.com/office/drawing/2014/main" id="{0B92399B-4D4A-4416-91D1-2889884C6135}"/>
                    </a:ext>
                  </a:extLst>
                </p14:cNvPr>
                <p14:cNvContentPartPr/>
                <p14:nvPr/>
              </p14:nvContentPartPr>
              <p14:xfrm>
                <a:off x="11082722" y="3225940"/>
                <a:ext cx="111600" cy="72360"/>
              </p14:xfrm>
            </p:contentPart>
          </mc:Choice>
          <mc:Fallback xmlns="">
            <p:pic>
              <p:nvPicPr>
                <p:cNvPr id="207" name="Freihand 206">
                  <a:extLst>
                    <a:ext uri="{FF2B5EF4-FFF2-40B4-BE49-F238E27FC236}">
                      <a16:creationId xmlns:a16="http://schemas.microsoft.com/office/drawing/2014/main" id="{0B92399B-4D4A-4416-91D1-2889884C6135}"/>
                    </a:ext>
                  </a:extLst>
                </p:cNvPr>
                <p:cNvPicPr/>
                <p:nvPr/>
              </p:nvPicPr>
              <p:blipFill>
                <a:blip r:embed="rId313"/>
                <a:stretch>
                  <a:fillRect/>
                </a:stretch>
              </p:blipFill>
              <p:spPr>
                <a:xfrm>
                  <a:off x="11078402" y="3221620"/>
                  <a:ext cx="120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8" name="Freihand 207">
                  <a:extLst>
                    <a:ext uri="{FF2B5EF4-FFF2-40B4-BE49-F238E27FC236}">
                      <a16:creationId xmlns:a16="http://schemas.microsoft.com/office/drawing/2014/main" id="{0D213C9D-150C-4F0B-8D50-D2DB840BC568}"/>
                    </a:ext>
                  </a:extLst>
                </p14:cNvPr>
                <p14:cNvContentPartPr/>
                <p14:nvPr/>
              </p14:nvContentPartPr>
              <p14:xfrm>
                <a:off x="11226722" y="3146380"/>
                <a:ext cx="38520" cy="156960"/>
              </p14:xfrm>
            </p:contentPart>
          </mc:Choice>
          <mc:Fallback xmlns="">
            <p:pic>
              <p:nvPicPr>
                <p:cNvPr id="208" name="Freihand 207">
                  <a:extLst>
                    <a:ext uri="{FF2B5EF4-FFF2-40B4-BE49-F238E27FC236}">
                      <a16:creationId xmlns:a16="http://schemas.microsoft.com/office/drawing/2014/main" id="{0D213C9D-150C-4F0B-8D50-D2DB840BC568}"/>
                    </a:ext>
                  </a:extLst>
                </p:cNvPr>
                <p:cNvPicPr/>
                <p:nvPr/>
              </p:nvPicPr>
              <p:blipFill>
                <a:blip r:embed="rId315"/>
                <a:stretch>
                  <a:fillRect/>
                </a:stretch>
              </p:blipFill>
              <p:spPr>
                <a:xfrm>
                  <a:off x="11222402" y="3142060"/>
                  <a:ext cx="471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9" name="Freihand 208">
                  <a:extLst>
                    <a:ext uri="{FF2B5EF4-FFF2-40B4-BE49-F238E27FC236}">
                      <a16:creationId xmlns:a16="http://schemas.microsoft.com/office/drawing/2014/main" id="{9830D4D5-05E9-4A52-B71F-87CB4B80CF99}"/>
                    </a:ext>
                  </a:extLst>
                </p14:cNvPr>
                <p14:cNvContentPartPr/>
                <p14:nvPr/>
              </p14:nvContentPartPr>
              <p14:xfrm>
                <a:off x="11258762" y="3221980"/>
                <a:ext cx="89280" cy="81360"/>
              </p14:xfrm>
            </p:contentPart>
          </mc:Choice>
          <mc:Fallback xmlns="">
            <p:pic>
              <p:nvPicPr>
                <p:cNvPr id="209" name="Freihand 208">
                  <a:extLst>
                    <a:ext uri="{FF2B5EF4-FFF2-40B4-BE49-F238E27FC236}">
                      <a16:creationId xmlns:a16="http://schemas.microsoft.com/office/drawing/2014/main" id="{9830D4D5-05E9-4A52-B71F-87CB4B80CF99}"/>
                    </a:ext>
                  </a:extLst>
                </p:cNvPr>
                <p:cNvPicPr/>
                <p:nvPr/>
              </p:nvPicPr>
              <p:blipFill>
                <a:blip r:embed="rId317"/>
                <a:stretch>
                  <a:fillRect/>
                </a:stretch>
              </p:blipFill>
              <p:spPr>
                <a:xfrm>
                  <a:off x="11254442" y="3217660"/>
                  <a:ext cx="979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10" name="Freihand 209">
                  <a:extLst>
                    <a:ext uri="{FF2B5EF4-FFF2-40B4-BE49-F238E27FC236}">
                      <a16:creationId xmlns:a16="http://schemas.microsoft.com/office/drawing/2014/main" id="{9B81373D-1678-433B-8ACC-2C176EB4E5DE}"/>
                    </a:ext>
                  </a:extLst>
                </p14:cNvPr>
                <p14:cNvContentPartPr/>
                <p14:nvPr/>
              </p14:nvContentPartPr>
              <p14:xfrm>
                <a:off x="11404202" y="3212620"/>
                <a:ext cx="78840" cy="81000"/>
              </p14:xfrm>
            </p:contentPart>
          </mc:Choice>
          <mc:Fallback xmlns="">
            <p:pic>
              <p:nvPicPr>
                <p:cNvPr id="210" name="Freihand 209">
                  <a:extLst>
                    <a:ext uri="{FF2B5EF4-FFF2-40B4-BE49-F238E27FC236}">
                      <a16:creationId xmlns:a16="http://schemas.microsoft.com/office/drawing/2014/main" id="{9B81373D-1678-433B-8ACC-2C176EB4E5DE}"/>
                    </a:ext>
                  </a:extLst>
                </p:cNvPr>
                <p:cNvPicPr/>
                <p:nvPr/>
              </p:nvPicPr>
              <p:blipFill>
                <a:blip r:embed="rId319"/>
                <a:stretch>
                  <a:fillRect/>
                </a:stretch>
              </p:blipFill>
              <p:spPr>
                <a:xfrm>
                  <a:off x="11399882" y="3208300"/>
                  <a:ext cx="874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11" name="Freihand 210">
                  <a:extLst>
                    <a:ext uri="{FF2B5EF4-FFF2-40B4-BE49-F238E27FC236}">
                      <a16:creationId xmlns:a16="http://schemas.microsoft.com/office/drawing/2014/main" id="{DFA7D4C9-D4FA-4FBA-B018-CD8908E5E567}"/>
                    </a:ext>
                  </a:extLst>
                </p14:cNvPr>
                <p14:cNvContentPartPr/>
                <p14:nvPr/>
              </p14:nvContentPartPr>
              <p14:xfrm>
                <a:off x="11474762" y="3219100"/>
                <a:ext cx="98280" cy="89640"/>
              </p14:xfrm>
            </p:contentPart>
          </mc:Choice>
          <mc:Fallback xmlns="">
            <p:pic>
              <p:nvPicPr>
                <p:cNvPr id="211" name="Freihand 210">
                  <a:extLst>
                    <a:ext uri="{FF2B5EF4-FFF2-40B4-BE49-F238E27FC236}">
                      <a16:creationId xmlns:a16="http://schemas.microsoft.com/office/drawing/2014/main" id="{DFA7D4C9-D4FA-4FBA-B018-CD8908E5E567}"/>
                    </a:ext>
                  </a:extLst>
                </p:cNvPr>
                <p:cNvPicPr/>
                <p:nvPr/>
              </p:nvPicPr>
              <p:blipFill>
                <a:blip r:embed="rId321"/>
                <a:stretch>
                  <a:fillRect/>
                </a:stretch>
              </p:blipFill>
              <p:spPr>
                <a:xfrm>
                  <a:off x="11470442" y="3214780"/>
                  <a:ext cx="106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12" name="Freihand 211">
                  <a:extLst>
                    <a:ext uri="{FF2B5EF4-FFF2-40B4-BE49-F238E27FC236}">
                      <a16:creationId xmlns:a16="http://schemas.microsoft.com/office/drawing/2014/main" id="{C04867A1-D4CB-4A9F-BFF1-948B6D5B8986}"/>
                    </a:ext>
                  </a:extLst>
                </p14:cNvPr>
                <p14:cNvContentPartPr/>
                <p14:nvPr/>
              </p14:nvContentPartPr>
              <p14:xfrm>
                <a:off x="11604002" y="3102460"/>
                <a:ext cx="360" cy="360"/>
              </p14:xfrm>
            </p:contentPart>
          </mc:Choice>
          <mc:Fallback xmlns="">
            <p:pic>
              <p:nvPicPr>
                <p:cNvPr id="212" name="Freihand 211">
                  <a:extLst>
                    <a:ext uri="{FF2B5EF4-FFF2-40B4-BE49-F238E27FC236}">
                      <a16:creationId xmlns:a16="http://schemas.microsoft.com/office/drawing/2014/main" id="{C04867A1-D4CB-4A9F-BFF1-948B6D5B8986}"/>
                    </a:ext>
                  </a:extLst>
                </p:cNvPr>
                <p:cNvPicPr/>
                <p:nvPr/>
              </p:nvPicPr>
              <p:blipFill>
                <a:blip r:embed="rId27"/>
                <a:stretch>
                  <a:fillRect/>
                </a:stretch>
              </p:blipFill>
              <p:spPr>
                <a:xfrm>
                  <a:off x="11599322" y="30981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13" name="Freihand 212">
                  <a:extLst>
                    <a:ext uri="{FF2B5EF4-FFF2-40B4-BE49-F238E27FC236}">
                      <a16:creationId xmlns:a16="http://schemas.microsoft.com/office/drawing/2014/main" id="{56250CB3-D5D9-4ECF-A3D2-89339FCA3B10}"/>
                    </a:ext>
                  </a:extLst>
                </p14:cNvPr>
                <p14:cNvContentPartPr/>
                <p14:nvPr/>
              </p14:nvContentPartPr>
              <p14:xfrm>
                <a:off x="11596442" y="3090220"/>
                <a:ext cx="7920" cy="12600"/>
              </p14:xfrm>
            </p:contentPart>
          </mc:Choice>
          <mc:Fallback xmlns="">
            <p:pic>
              <p:nvPicPr>
                <p:cNvPr id="213" name="Freihand 212">
                  <a:extLst>
                    <a:ext uri="{FF2B5EF4-FFF2-40B4-BE49-F238E27FC236}">
                      <a16:creationId xmlns:a16="http://schemas.microsoft.com/office/drawing/2014/main" id="{56250CB3-D5D9-4ECF-A3D2-89339FCA3B10}"/>
                    </a:ext>
                  </a:extLst>
                </p:cNvPr>
                <p:cNvPicPr/>
                <p:nvPr/>
              </p:nvPicPr>
              <p:blipFill>
                <a:blip r:embed="rId324"/>
                <a:stretch>
                  <a:fillRect/>
                </a:stretch>
              </p:blipFill>
              <p:spPr>
                <a:xfrm>
                  <a:off x="11592122" y="3085900"/>
                  <a:ext cx="165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14" name="Freihand 213">
                  <a:extLst>
                    <a:ext uri="{FF2B5EF4-FFF2-40B4-BE49-F238E27FC236}">
                      <a16:creationId xmlns:a16="http://schemas.microsoft.com/office/drawing/2014/main" id="{200AE5ED-1D7E-4608-A701-77AA42C6AC7F}"/>
                    </a:ext>
                  </a:extLst>
                </p14:cNvPr>
                <p14:cNvContentPartPr/>
                <p14:nvPr/>
              </p14:nvContentPartPr>
              <p14:xfrm>
                <a:off x="11593562" y="3063580"/>
                <a:ext cx="252360" cy="216000"/>
              </p14:xfrm>
            </p:contentPart>
          </mc:Choice>
          <mc:Fallback xmlns="">
            <p:pic>
              <p:nvPicPr>
                <p:cNvPr id="214" name="Freihand 213">
                  <a:extLst>
                    <a:ext uri="{FF2B5EF4-FFF2-40B4-BE49-F238E27FC236}">
                      <a16:creationId xmlns:a16="http://schemas.microsoft.com/office/drawing/2014/main" id="{200AE5ED-1D7E-4608-A701-77AA42C6AC7F}"/>
                    </a:ext>
                  </a:extLst>
                </p:cNvPr>
                <p:cNvPicPr/>
                <p:nvPr/>
              </p:nvPicPr>
              <p:blipFill>
                <a:blip r:embed="rId326"/>
                <a:stretch>
                  <a:fillRect/>
                </a:stretch>
              </p:blipFill>
              <p:spPr>
                <a:xfrm>
                  <a:off x="11589242" y="3059260"/>
                  <a:ext cx="2610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15" name="Freihand 214">
                  <a:extLst>
                    <a:ext uri="{FF2B5EF4-FFF2-40B4-BE49-F238E27FC236}">
                      <a16:creationId xmlns:a16="http://schemas.microsoft.com/office/drawing/2014/main" id="{590EA264-F567-411C-B8CC-2E3B72AAAE20}"/>
                    </a:ext>
                  </a:extLst>
                </p14:cNvPr>
                <p14:cNvContentPartPr/>
                <p14:nvPr/>
              </p14:nvContentPartPr>
              <p14:xfrm>
                <a:off x="11870042" y="3205780"/>
                <a:ext cx="80280" cy="72720"/>
              </p14:xfrm>
            </p:contentPart>
          </mc:Choice>
          <mc:Fallback xmlns="">
            <p:pic>
              <p:nvPicPr>
                <p:cNvPr id="215" name="Freihand 214">
                  <a:extLst>
                    <a:ext uri="{FF2B5EF4-FFF2-40B4-BE49-F238E27FC236}">
                      <a16:creationId xmlns:a16="http://schemas.microsoft.com/office/drawing/2014/main" id="{590EA264-F567-411C-B8CC-2E3B72AAAE20}"/>
                    </a:ext>
                  </a:extLst>
                </p:cNvPr>
                <p:cNvPicPr/>
                <p:nvPr/>
              </p:nvPicPr>
              <p:blipFill>
                <a:blip r:embed="rId328"/>
                <a:stretch>
                  <a:fillRect/>
                </a:stretch>
              </p:blipFill>
              <p:spPr>
                <a:xfrm>
                  <a:off x="11865722" y="3201460"/>
                  <a:ext cx="889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17" name="Freihand 216">
                  <a:extLst>
                    <a:ext uri="{FF2B5EF4-FFF2-40B4-BE49-F238E27FC236}">
                      <a16:creationId xmlns:a16="http://schemas.microsoft.com/office/drawing/2014/main" id="{55EB85B5-3A28-4AF8-9BBE-77C9D702FBA4}"/>
                    </a:ext>
                  </a:extLst>
                </p14:cNvPr>
                <p14:cNvContentPartPr/>
                <p14:nvPr/>
              </p14:nvContentPartPr>
              <p14:xfrm>
                <a:off x="11393402" y="3136300"/>
                <a:ext cx="99720" cy="154440"/>
              </p14:xfrm>
            </p:contentPart>
          </mc:Choice>
          <mc:Fallback xmlns="">
            <p:pic>
              <p:nvPicPr>
                <p:cNvPr id="217" name="Freihand 216">
                  <a:extLst>
                    <a:ext uri="{FF2B5EF4-FFF2-40B4-BE49-F238E27FC236}">
                      <a16:creationId xmlns:a16="http://schemas.microsoft.com/office/drawing/2014/main" id="{55EB85B5-3A28-4AF8-9BBE-77C9D702FBA4}"/>
                    </a:ext>
                  </a:extLst>
                </p:cNvPr>
                <p:cNvPicPr/>
                <p:nvPr/>
              </p:nvPicPr>
              <p:blipFill>
                <a:blip r:embed="rId330"/>
                <a:stretch>
                  <a:fillRect/>
                </a:stretch>
              </p:blipFill>
              <p:spPr>
                <a:xfrm>
                  <a:off x="11389082" y="3131980"/>
                  <a:ext cx="1083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8" name="Freihand 217">
                  <a:extLst>
                    <a:ext uri="{FF2B5EF4-FFF2-40B4-BE49-F238E27FC236}">
                      <a16:creationId xmlns:a16="http://schemas.microsoft.com/office/drawing/2014/main" id="{C33DEABD-8880-45F5-BB6D-C3CE4820D8B8}"/>
                    </a:ext>
                  </a:extLst>
                </p14:cNvPr>
                <p14:cNvContentPartPr/>
                <p14:nvPr/>
              </p14:nvContentPartPr>
              <p14:xfrm>
                <a:off x="11987762" y="3070060"/>
                <a:ext cx="78480" cy="86400"/>
              </p14:xfrm>
            </p:contentPart>
          </mc:Choice>
          <mc:Fallback xmlns="">
            <p:pic>
              <p:nvPicPr>
                <p:cNvPr id="218" name="Freihand 217">
                  <a:extLst>
                    <a:ext uri="{FF2B5EF4-FFF2-40B4-BE49-F238E27FC236}">
                      <a16:creationId xmlns:a16="http://schemas.microsoft.com/office/drawing/2014/main" id="{C33DEABD-8880-45F5-BB6D-C3CE4820D8B8}"/>
                    </a:ext>
                  </a:extLst>
                </p:cNvPr>
                <p:cNvPicPr/>
                <p:nvPr/>
              </p:nvPicPr>
              <p:blipFill>
                <a:blip r:embed="rId332"/>
                <a:stretch>
                  <a:fillRect/>
                </a:stretch>
              </p:blipFill>
              <p:spPr>
                <a:xfrm>
                  <a:off x="11983442" y="3065740"/>
                  <a:ext cx="871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20" name="Freihand 219">
                  <a:extLst>
                    <a:ext uri="{FF2B5EF4-FFF2-40B4-BE49-F238E27FC236}">
                      <a16:creationId xmlns:a16="http://schemas.microsoft.com/office/drawing/2014/main" id="{66868FF9-C200-478B-A7D0-85EF15E22177}"/>
                    </a:ext>
                  </a:extLst>
                </p14:cNvPr>
                <p14:cNvContentPartPr/>
                <p14:nvPr/>
              </p14:nvContentPartPr>
              <p14:xfrm>
                <a:off x="8033882" y="2945140"/>
                <a:ext cx="146880" cy="151560"/>
              </p14:xfrm>
            </p:contentPart>
          </mc:Choice>
          <mc:Fallback xmlns="">
            <p:pic>
              <p:nvPicPr>
                <p:cNvPr id="220" name="Freihand 219">
                  <a:extLst>
                    <a:ext uri="{FF2B5EF4-FFF2-40B4-BE49-F238E27FC236}">
                      <a16:creationId xmlns:a16="http://schemas.microsoft.com/office/drawing/2014/main" id="{66868FF9-C200-478B-A7D0-85EF15E22177}"/>
                    </a:ext>
                  </a:extLst>
                </p:cNvPr>
                <p:cNvPicPr/>
                <p:nvPr/>
              </p:nvPicPr>
              <p:blipFill>
                <a:blip r:embed="rId334"/>
                <a:stretch>
                  <a:fillRect/>
                </a:stretch>
              </p:blipFill>
              <p:spPr>
                <a:xfrm>
                  <a:off x="8029562" y="2940820"/>
                  <a:ext cx="1555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21" name="Freihand 220">
                  <a:extLst>
                    <a:ext uri="{FF2B5EF4-FFF2-40B4-BE49-F238E27FC236}">
                      <a16:creationId xmlns:a16="http://schemas.microsoft.com/office/drawing/2014/main" id="{B915E086-989F-424F-B8C6-79457649C6B0}"/>
                    </a:ext>
                  </a:extLst>
                </p14:cNvPr>
                <p14:cNvContentPartPr/>
                <p14:nvPr/>
              </p14:nvContentPartPr>
              <p14:xfrm>
                <a:off x="8181842" y="3012820"/>
                <a:ext cx="123120" cy="78120"/>
              </p14:xfrm>
            </p:contentPart>
          </mc:Choice>
          <mc:Fallback xmlns="">
            <p:pic>
              <p:nvPicPr>
                <p:cNvPr id="221" name="Freihand 220">
                  <a:extLst>
                    <a:ext uri="{FF2B5EF4-FFF2-40B4-BE49-F238E27FC236}">
                      <a16:creationId xmlns:a16="http://schemas.microsoft.com/office/drawing/2014/main" id="{B915E086-989F-424F-B8C6-79457649C6B0}"/>
                    </a:ext>
                  </a:extLst>
                </p:cNvPr>
                <p:cNvPicPr/>
                <p:nvPr/>
              </p:nvPicPr>
              <p:blipFill>
                <a:blip r:embed="rId336"/>
                <a:stretch>
                  <a:fillRect/>
                </a:stretch>
              </p:blipFill>
              <p:spPr>
                <a:xfrm>
                  <a:off x="8177522" y="3008500"/>
                  <a:ext cx="1317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22" name="Freihand 221">
                  <a:extLst>
                    <a:ext uri="{FF2B5EF4-FFF2-40B4-BE49-F238E27FC236}">
                      <a16:creationId xmlns:a16="http://schemas.microsoft.com/office/drawing/2014/main" id="{3C898CC0-1046-4273-9CBE-6A829AF55930}"/>
                    </a:ext>
                  </a:extLst>
                </p14:cNvPr>
                <p14:cNvContentPartPr/>
                <p14:nvPr/>
              </p14:nvContentPartPr>
              <p14:xfrm>
                <a:off x="8312522" y="2951980"/>
                <a:ext cx="346680" cy="122400"/>
              </p14:xfrm>
            </p:contentPart>
          </mc:Choice>
          <mc:Fallback xmlns="">
            <p:pic>
              <p:nvPicPr>
                <p:cNvPr id="222" name="Freihand 221">
                  <a:extLst>
                    <a:ext uri="{FF2B5EF4-FFF2-40B4-BE49-F238E27FC236}">
                      <a16:creationId xmlns:a16="http://schemas.microsoft.com/office/drawing/2014/main" id="{3C898CC0-1046-4273-9CBE-6A829AF55930}"/>
                    </a:ext>
                  </a:extLst>
                </p:cNvPr>
                <p:cNvPicPr/>
                <p:nvPr/>
              </p:nvPicPr>
              <p:blipFill>
                <a:blip r:embed="rId338"/>
                <a:stretch>
                  <a:fillRect/>
                </a:stretch>
              </p:blipFill>
              <p:spPr>
                <a:xfrm>
                  <a:off x="8308202" y="2947660"/>
                  <a:ext cx="3553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23" name="Freihand 222">
                  <a:extLst>
                    <a:ext uri="{FF2B5EF4-FFF2-40B4-BE49-F238E27FC236}">
                      <a16:creationId xmlns:a16="http://schemas.microsoft.com/office/drawing/2014/main" id="{E82E4903-2192-4828-9B5E-FA49E1B8AFF9}"/>
                    </a:ext>
                  </a:extLst>
                </p14:cNvPr>
                <p14:cNvContentPartPr/>
                <p14:nvPr/>
              </p14:nvContentPartPr>
              <p14:xfrm>
                <a:off x="8599082" y="2941540"/>
                <a:ext cx="11880" cy="11880"/>
              </p14:xfrm>
            </p:contentPart>
          </mc:Choice>
          <mc:Fallback xmlns="">
            <p:pic>
              <p:nvPicPr>
                <p:cNvPr id="223" name="Freihand 222">
                  <a:extLst>
                    <a:ext uri="{FF2B5EF4-FFF2-40B4-BE49-F238E27FC236}">
                      <a16:creationId xmlns:a16="http://schemas.microsoft.com/office/drawing/2014/main" id="{E82E4903-2192-4828-9B5E-FA49E1B8AFF9}"/>
                    </a:ext>
                  </a:extLst>
                </p:cNvPr>
                <p:cNvPicPr/>
                <p:nvPr/>
              </p:nvPicPr>
              <p:blipFill>
                <a:blip r:embed="rId340"/>
                <a:stretch>
                  <a:fillRect/>
                </a:stretch>
              </p:blipFill>
              <p:spPr>
                <a:xfrm>
                  <a:off x="8594762" y="2937220"/>
                  <a:ext cx="205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25" name="Freihand 224">
                  <a:extLst>
                    <a:ext uri="{FF2B5EF4-FFF2-40B4-BE49-F238E27FC236}">
                      <a16:creationId xmlns:a16="http://schemas.microsoft.com/office/drawing/2014/main" id="{227CCC7E-418C-4083-A100-D05BA467B62B}"/>
                    </a:ext>
                  </a:extLst>
                </p14:cNvPr>
                <p14:cNvContentPartPr/>
                <p14:nvPr/>
              </p14:nvContentPartPr>
              <p14:xfrm>
                <a:off x="7914722" y="3201460"/>
                <a:ext cx="160560" cy="181800"/>
              </p14:xfrm>
            </p:contentPart>
          </mc:Choice>
          <mc:Fallback xmlns="">
            <p:pic>
              <p:nvPicPr>
                <p:cNvPr id="225" name="Freihand 224">
                  <a:extLst>
                    <a:ext uri="{FF2B5EF4-FFF2-40B4-BE49-F238E27FC236}">
                      <a16:creationId xmlns:a16="http://schemas.microsoft.com/office/drawing/2014/main" id="{227CCC7E-418C-4083-A100-D05BA467B62B}"/>
                    </a:ext>
                  </a:extLst>
                </p:cNvPr>
                <p:cNvPicPr/>
                <p:nvPr/>
              </p:nvPicPr>
              <p:blipFill>
                <a:blip r:embed="rId342"/>
                <a:stretch>
                  <a:fillRect/>
                </a:stretch>
              </p:blipFill>
              <p:spPr>
                <a:xfrm>
                  <a:off x="7910402" y="3197140"/>
                  <a:ext cx="1692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26" name="Freihand 225">
                  <a:extLst>
                    <a:ext uri="{FF2B5EF4-FFF2-40B4-BE49-F238E27FC236}">
                      <a16:creationId xmlns:a16="http://schemas.microsoft.com/office/drawing/2014/main" id="{F5B29002-80E9-465C-95D1-85DBB4ECC8A7}"/>
                    </a:ext>
                  </a:extLst>
                </p14:cNvPr>
                <p14:cNvContentPartPr/>
                <p14:nvPr/>
              </p14:nvContentPartPr>
              <p14:xfrm>
                <a:off x="7987802" y="3295780"/>
                <a:ext cx="56880" cy="65880"/>
              </p14:xfrm>
            </p:contentPart>
          </mc:Choice>
          <mc:Fallback xmlns="">
            <p:pic>
              <p:nvPicPr>
                <p:cNvPr id="226" name="Freihand 225">
                  <a:extLst>
                    <a:ext uri="{FF2B5EF4-FFF2-40B4-BE49-F238E27FC236}">
                      <a16:creationId xmlns:a16="http://schemas.microsoft.com/office/drawing/2014/main" id="{F5B29002-80E9-465C-95D1-85DBB4ECC8A7}"/>
                    </a:ext>
                  </a:extLst>
                </p:cNvPr>
                <p:cNvPicPr/>
                <p:nvPr/>
              </p:nvPicPr>
              <p:blipFill>
                <a:blip r:embed="rId344"/>
                <a:stretch>
                  <a:fillRect/>
                </a:stretch>
              </p:blipFill>
              <p:spPr>
                <a:xfrm>
                  <a:off x="7983482" y="3291460"/>
                  <a:ext cx="655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29" name="Freihand 228">
                  <a:extLst>
                    <a:ext uri="{FF2B5EF4-FFF2-40B4-BE49-F238E27FC236}">
                      <a16:creationId xmlns:a16="http://schemas.microsoft.com/office/drawing/2014/main" id="{2C4929A4-470D-4246-B5C8-E22FB2837C7B}"/>
                    </a:ext>
                  </a:extLst>
                </p14:cNvPr>
                <p14:cNvContentPartPr/>
                <p14:nvPr/>
              </p14:nvContentPartPr>
              <p14:xfrm>
                <a:off x="8060162" y="3285700"/>
                <a:ext cx="55440" cy="78120"/>
              </p14:xfrm>
            </p:contentPart>
          </mc:Choice>
          <mc:Fallback xmlns="">
            <p:pic>
              <p:nvPicPr>
                <p:cNvPr id="229" name="Freihand 228">
                  <a:extLst>
                    <a:ext uri="{FF2B5EF4-FFF2-40B4-BE49-F238E27FC236}">
                      <a16:creationId xmlns:a16="http://schemas.microsoft.com/office/drawing/2014/main" id="{2C4929A4-470D-4246-B5C8-E22FB2837C7B}"/>
                    </a:ext>
                  </a:extLst>
                </p:cNvPr>
                <p:cNvPicPr/>
                <p:nvPr/>
              </p:nvPicPr>
              <p:blipFill>
                <a:blip r:embed="rId346"/>
                <a:stretch>
                  <a:fillRect/>
                </a:stretch>
              </p:blipFill>
              <p:spPr>
                <a:xfrm>
                  <a:off x="8055842" y="3281380"/>
                  <a:ext cx="640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30" name="Freihand 229">
                  <a:extLst>
                    <a:ext uri="{FF2B5EF4-FFF2-40B4-BE49-F238E27FC236}">
                      <a16:creationId xmlns:a16="http://schemas.microsoft.com/office/drawing/2014/main" id="{EF73EBF8-BB57-466E-A6FC-D0030B9435F5}"/>
                    </a:ext>
                  </a:extLst>
                </p14:cNvPr>
                <p14:cNvContentPartPr/>
                <p14:nvPr/>
              </p14:nvContentPartPr>
              <p14:xfrm>
                <a:off x="8112362" y="3300100"/>
                <a:ext cx="360" cy="360"/>
              </p14:xfrm>
            </p:contentPart>
          </mc:Choice>
          <mc:Fallback xmlns="">
            <p:pic>
              <p:nvPicPr>
                <p:cNvPr id="230" name="Freihand 229">
                  <a:extLst>
                    <a:ext uri="{FF2B5EF4-FFF2-40B4-BE49-F238E27FC236}">
                      <a16:creationId xmlns:a16="http://schemas.microsoft.com/office/drawing/2014/main" id="{EF73EBF8-BB57-466E-A6FC-D0030B9435F5}"/>
                    </a:ext>
                  </a:extLst>
                </p:cNvPr>
                <p:cNvPicPr/>
                <p:nvPr/>
              </p:nvPicPr>
              <p:blipFill>
                <a:blip r:embed="rId27"/>
                <a:stretch>
                  <a:fillRect/>
                </a:stretch>
              </p:blipFill>
              <p:spPr>
                <a:xfrm>
                  <a:off x="8108042" y="32957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31" name="Freihand 230">
                  <a:extLst>
                    <a:ext uri="{FF2B5EF4-FFF2-40B4-BE49-F238E27FC236}">
                      <a16:creationId xmlns:a16="http://schemas.microsoft.com/office/drawing/2014/main" id="{DA44FE14-C528-41C9-BDAB-7330D90D7144}"/>
                    </a:ext>
                  </a:extLst>
                </p14:cNvPr>
                <p14:cNvContentPartPr/>
                <p14:nvPr/>
              </p14:nvContentPartPr>
              <p14:xfrm>
                <a:off x="8112362" y="3284260"/>
                <a:ext cx="83880" cy="87120"/>
              </p14:xfrm>
            </p:contentPart>
          </mc:Choice>
          <mc:Fallback xmlns="">
            <p:pic>
              <p:nvPicPr>
                <p:cNvPr id="231" name="Freihand 230">
                  <a:extLst>
                    <a:ext uri="{FF2B5EF4-FFF2-40B4-BE49-F238E27FC236}">
                      <a16:creationId xmlns:a16="http://schemas.microsoft.com/office/drawing/2014/main" id="{DA44FE14-C528-41C9-BDAB-7330D90D7144}"/>
                    </a:ext>
                  </a:extLst>
                </p:cNvPr>
                <p:cNvPicPr/>
                <p:nvPr/>
              </p:nvPicPr>
              <p:blipFill>
                <a:blip r:embed="rId349"/>
                <a:stretch>
                  <a:fillRect/>
                </a:stretch>
              </p:blipFill>
              <p:spPr>
                <a:xfrm>
                  <a:off x="8108042" y="3279940"/>
                  <a:ext cx="925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32" name="Freihand 231">
                  <a:extLst>
                    <a:ext uri="{FF2B5EF4-FFF2-40B4-BE49-F238E27FC236}">
                      <a16:creationId xmlns:a16="http://schemas.microsoft.com/office/drawing/2014/main" id="{3F130D17-7585-4A97-BCC9-F57AE16BFDF9}"/>
                    </a:ext>
                  </a:extLst>
                </p14:cNvPr>
                <p14:cNvContentPartPr/>
                <p14:nvPr/>
              </p14:nvContentPartPr>
              <p14:xfrm>
                <a:off x="8225762" y="3284980"/>
                <a:ext cx="104760" cy="81360"/>
              </p14:xfrm>
            </p:contentPart>
          </mc:Choice>
          <mc:Fallback xmlns="">
            <p:pic>
              <p:nvPicPr>
                <p:cNvPr id="232" name="Freihand 231">
                  <a:extLst>
                    <a:ext uri="{FF2B5EF4-FFF2-40B4-BE49-F238E27FC236}">
                      <a16:creationId xmlns:a16="http://schemas.microsoft.com/office/drawing/2014/main" id="{3F130D17-7585-4A97-BCC9-F57AE16BFDF9}"/>
                    </a:ext>
                  </a:extLst>
                </p:cNvPr>
                <p:cNvPicPr/>
                <p:nvPr/>
              </p:nvPicPr>
              <p:blipFill>
                <a:blip r:embed="rId351"/>
                <a:stretch>
                  <a:fillRect/>
                </a:stretch>
              </p:blipFill>
              <p:spPr>
                <a:xfrm>
                  <a:off x="8221442" y="3280660"/>
                  <a:ext cx="1134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33" name="Freihand 232">
                  <a:extLst>
                    <a:ext uri="{FF2B5EF4-FFF2-40B4-BE49-F238E27FC236}">
                      <a16:creationId xmlns:a16="http://schemas.microsoft.com/office/drawing/2014/main" id="{3D2FA046-69FB-40BC-B760-7AB0A61C786A}"/>
                    </a:ext>
                  </a:extLst>
                </p14:cNvPr>
                <p14:cNvContentPartPr/>
                <p14:nvPr/>
              </p14:nvContentPartPr>
              <p14:xfrm>
                <a:off x="8342042" y="3268780"/>
                <a:ext cx="64800" cy="95400"/>
              </p14:xfrm>
            </p:contentPart>
          </mc:Choice>
          <mc:Fallback xmlns="">
            <p:pic>
              <p:nvPicPr>
                <p:cNvPr id="233" name="Freihand 232">
                  <a:extLst>
                    <a:ext uri="{FF2B5EF4-FFF2-40B4-BE49-F238E27FC236}">
                      <a16:creationId xmlns:a16="http://schemas.microsoft.com/office/drawing/2014/main" id="{3D2FA046-69FB-40BC-B760-7AB0A61C786A}"/>
                    </a:ext>
                  </a:extLst>
                </p:cNvPr>
                <p:cNvPicPr/>
                <p:nvPr/>
              </p:nvPicPr>
              <p:blipFill>
                <a:blip r:embed="rId353"/>
                <a:stretch>
                  <a:fillRect/>
                </a:stretch>
              </p:blipFill>
              <p:spPr>
                <a:xfrm>
                  <a:off x="8337722" y="3264460"/>
                  <a:ext cx="73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34" name="Freihand 233">
                  <a:extLst>
                    <a:ext uri="{FF2B5EF4-FFF2-40B4-BE49-F238E27FC236}">
                      <a16:creationId xmlns:a16="http://schemas.microsoft.com/office/drawing/2014/main" id="{CF93D271-20F4-4E97-92E8-BDBC7436F2E5}"/>
                    </a:ext>
                  </a:extLst>
                </p14:cNvPr>
                <p14:cNvContentPartPr/>
                <p14:nvPr/>
              </p14:nvContentPartPr>
              <p14:xfrm>
                <a:off x="8348162" y="3277780"/>
                <a:ext cx="95760" cy="56160"/>
              </p14:xfrm>
            </p:contentPart>
          </mc:Choice>
          <mc:Fallback xmlns="">
            <p:pic>
              <p:nvPicPr>
                <p:cNvPr id="234" name="Freihand 233">
                  <a:extLst>
                    <a:ext uri="{FF2B5EF4-FFF2-40B4-BE49-F238E27FC236}">
                      <a16:creationId xmlns:a16="http://schemas.microsoft.com/office/drawing/2014/main" id="{CF93D271-20F4-4E97-92E8-BDBC7436F2E5}"/>
                    </a:ext>
                  </a:extLst>
                </p:cNvPr>
                <p:cNvPicPr/>
                <p:nvPr/>
              </p:nvPicPr>
              <p:blipFill>
                <a:blip r:embed="rId355"/>
                <a:stretch>
                  <a:fillRect/>
                </a:stretch>
              </p:blipFill>
              <p:spPr>
                <a:xfrm>
                  <a:off x="8343842" y="3273460"/>
                  <a:ext cx="1044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35" name="Freihand 234">
                  <a:extLst>
                    <a:ext uri="{FF2B5EF4-FFF2-40B4-BE49-F238E27FC236}">
                      <a16:creationId xmlns:a16="http://schemas.microsoft.com/office/drawing/2014/main" id="{5939FEC4-213B-4065-ACB5-B576C93F17E0}"/>
                    </a:ext>
                  </a:extLst>
                </p14:cNvPr>
                <p14:cNvContentPartPr/>
                <p14:nvPr/>
              </p14:nvContentPartPr>
              <p14:xfrm>
                <a:off x="8478122" y="3193900"/>
                <a:ext cx="198000" cy="171360"/>
              </p14:xfrm>
            </p:contentPart>
          </mc:Choice>
          <mc:Fallback xmlns="">
            <p:pic>
              <p:nvPicPr>
                <p:cNvPr id="235" name="Freihand 234">
                  <a:extLst>
                    <a:ext uri="{FF2B5EF4-FFF2-40B4-BE49-F238E27FC236}">
                      <a16:creationId xmlns:a16="http://schemas.microsoft.com/office/drawing/2014/main" id="{5939FEC4-213B-4065-ACB5-B576C93F17E0}"/>
                    </a:ext>
                  </a:extLst>
                </p:cNvPr>
                <p:cNvPicPr/>
                <p:nvPr/>
              </p:nvPicPr>
              <p:blipFill>
                <a:blip r:embed="rId357"/>
                <a:stretch>
                  <a:fillRect/>
                </a:stretch>
              </p:blipFill>
              <p:spPr>
                <a:xfrm>
                  <a:off x="8473802" y="3189580"/>
                  <a:ext cx="2066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36" name="Freihand 235">
                  <a:extLst>
                    <a:ext uri="{FF2B5EF4-FFF2-40B4-BE49-F238E27FC236}">
                      <a16:creationId xmlns:a16="http://schemas.microsoft.com/office/drawing/2014/main" id="{60E67810-9238-4904-9220-FCF9EF7B3067}"/>
                    </a:ext>
                  </a:extLst>
                </p14:cNvPr>
                <p14:cNvContentPartPr/>
                <p14:nvPr/>
              </p14:nvContentPartPr>
              <p14:xfrm>
                <a:off x="8544362" y="3168700"/>
                <a:ext cx="42120" cy="23400"/>
              </p14:xfrm>
            </p:contentPart>
          </mc:Choice>
          <mc:Fallback xmlns="">
            <p:pic>
              <p:nvPicPr>
                <p:cNvPr id="236" name="Freihand 235">
                  <a:extLst>
                    <a:ext uri="{FF2B5EF4-FFF2-40B4-BE49-F238E27FC236}">
                      <a16:creationId xmlns:a16="http://schemas.microsoft.com/office/drawing/2014/main" id="{60E67810-9238-4904-9220-FCF9EF7B3067}"/>
                    </a:ext>
                  </a:extLst>
                </p:cNvPr>
                <p:cNvPicPr/>
                <p:nvPr/>
              </p:nvPicPr>
              <p:blipFill>
                <a:blip r:embed="rId359"/>
                <a:stretch>
                  <a:fillRect/>
                </a:stretch>
              </p:blipFill>
              <p:spPr>
                <a:xfrm>
                  <a:off x="8540042" y="3164380"/>
                  <a:ext cx="507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37" name="Freihand 236">
                  <a:extLst>
                    <a:ext uri="{FF2B5EF4-FFF2-40B4-BE49-F238E27FC236}">
                      <a16:creationId xmlns:a16="http://schemas.microsoft.com/office/drawing/2014/main" id="{DC985906-4306-4F02-A30B-12871B9FF8A4}"/>
                    </a:ext>
                  </a:extLst>
                </p14:cNvPr>
                <p14:cNvContentPartPr/>
                <p14:nvPr/>
              </p14:nvContentPartPr>
              <p14:xfrm>
                <a:off x="8407922" y="3148180"/>
                <a:ext cx="360" cy="360"/>
              </p14:xfrm>
            </p:contentPart>
          </mc:Choice>
          <mc:Fallback xmlns="">
            <p:pic>
              <p:nvPicPr>
                <p:cNvPr id="237" name="Freihand 236">
                  <a:extLst>
                    <a:ext uri="{FF2B5EF4-FFF2-40B4-BE49-F238E27FC236}">
                      <a16:creationId xmlns:a16="http://schemas.microsoft.com/office/drawing/2014/main" id="{DC985906-4306-4F02-A30B-12871B9FF8A4}"/>
                    </a:ext>
                  </a:extLst>
                </p:cNvPr>
                <p:cNvPicPr/>
                <p:nvPr/>
              </p:nvPicPr>
              <p:blipFill>
                <a:blip r:embed="rId27"/>
                <a:stretch>
                  <a:fillRect/>
                </a:stretch>
              </p:blipFill>
              <p:spPr>
                <a:xfrm>
                  <a:off x="8403602" y="31438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39" name="Freihand 238">
                  <a:extLst>
                    <a:ext uri="{FF2B5EF4-FFF2-40B4-BE49-F238E27FC236}">
                      <a16:creationId xmlns:a16="http://schemas.microsoft.com/office/drawing/2014/main" id="{865F6E38-D74A-42C6-919E-2C31CD030123}"/>
                    </a:ext>
                  </a:extLst>
                </p14:cNvPr>
                <p14:cNvContentPartPr/>
                <p14:nvPr/>
              </p14:nvContentPartPr>
              <p14:xfrm>
                <a:off x="7649762" y="3606100"/>
                <a:ext cx="186480" cy="12960"/>
              </p14:xfrm>
            </p:contentPart>
          </mc:Choice>
          <mc:Fallback xmlns="">
            <p:pic>
              <p:nvPicPr>
                <p:cNvPr id="239" name="Freihand 238">
                  <a:extLst>
                    <a:ext uri="{FF2B5EF4-FFF2-40B4-BE49-F238E27FC236}">
                      <a16:creationId xmlns:a16="http://schemas.microsoft.com/office/drawing/2014/main" id="{865F6E38-D74A-42C6-919E-2C31CD030123}"/>
                    </a:ext>
                  </a:extLst>
                </p:cNvPr>
                <p:cNvPicPr/>
                <p:nvPr/>
              </p:nvPicPr>
              <p:blipFill>
                <a:blip r:embed="rId362"/>
                <a:stretch>
                  <a:fillRect/>
                </a:stretch>
              </p:blipFill>
              <p:spPr>
                <a:xfrm>
                  <a:off x="7645442" y="3601780"/>
                  <a:ext cx="1951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40" name="Freihand 239">
                  <a:extLst>
                    <a:ext uri="{FF2B5EF4-FFF2-40B4-BE49-F238E27FC236}">
                      <a16:creationId xmlns:a16="http://schemas.microsoft.com/office/drawing/2014/main" id="{8A13D014-0FBC-40EE-BDBB-C146B1E70687}"/>
                    </a:ext>
                  </a:extLst>
                </p14:cNvPr>
                <p14:cNvContentPartPr/>
                <p14:nvPr/>
              </p14:nvContentPartPr>
              <p14:xfrm>
                <a:off x="7649762" y="3644260"/>
                <a:ext cx="141480" cy="20520"/>
              </p14:xfrm>
            </p:contentPart>
          </mc:Choice>
          <mc:Fallback xmlns="">
            <p:pic>
              <p:nvPicPr>
                <p:cNvPr id="240" name="Freihand 239">
                  <a:extLst>
                    <a:ext uri="{FF2B5EF4-FFF2-40B4-BE49-F238E27FC236}">
                      <a16:creationId xmlns:a16="http://schemas.microsoft.com/office/drawing/2014/main" id="{8A13D014-0FBC-40EE-BDBB-C146B1E70687}"/>
                    </a:ext>
                  </a:extLst>
                </p:cNvPr>
                <p:cNvPicPr/>
                <p:nvPr/>
              </p:nvPicPr>
              <p:blipFill>
                <a:blip r:embed="rId364"/>
                <a:stretch>
                  <a:fillRect/>
                </a:stretch>
              </p:blipFill>
              <p:spPr>
                <a:xfrm>
                  <a:off x="7645442" y="3639940"/>
                  <a:ext cx="1501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41" name="Freihand 240">
                  <a:extLst>
                    <a:ext uri="{FF2B5EF4-FFF2-40B4-BE49-F238E27FC236}">
                      <a16:creationId xmlns:a16="http://schemas.microsoft.com/office/drawing/2014/main" id="{CA75FE65-555E-46F5-A7D4-B7717AA44C12}"/>
                    </a:ext>
                  </a:extLst>
                </p14:cNvPr>
                <p14:cNvContentPartPr/>
                <p14:nvPr/>
              </p14:nvContentPartPr>
              <p14:xfrm>
                <a:off x="7846682" y="3574060"/>
                <a:ext cx="54000" cy="118440"/>
              </p14:xfrm>
            </p:contentPart>
          </mc:Choice>
          <mc:Fallback xmlns="">
            <p:pic>
              <p:nvPicPr>
                <p:cNvPr id="241" name="Freihand 240">
                  <a:extLst>
                    <a:ext uri="{FF2B5EF4-FFF2-40B4-BE49-F238E27FC236}">
                      <a16:creationId xmlns:a16="http://schemas.microsoft.com/office/drawing/2014/main" id="{CA75FE65-555E-46F5-A7D4-B7717AA44C12}"/>
                    </a:ext>
                  </a:extLst>
                </p:cNvPr>
                <p:cNvPicPr/>
                <p:nvPr/>
              </p:nvPicPr>
              <p:blipFill>
                <a:blip r:embed="rId366"/>
                <a:stretch>
                  <a:fillRect/>
                </a:stretch>
              </p:blipFill>
              <p:spPr>
                <a:xfrm>
                  <a:off x="7842362" y="3569740"/>
                  <a:ext cx="62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42" name="Freihand 241">
                  <a:extLst>
                    <a:ext uri="{FF2B5EF4-FFF2-40B4-BE49-F238E27FC236}">
                      <a16:creationId xmlns:a16="http://schemas.microsoft.com/office/drawing/2014/main" id="{B2220DDD-2DC5-4D90-8F78-3904A1F0E42E}"/>
                    </a:ext>
                  </a:extLst>
                </p14:cNvPr>
                <p14:cNvContentPartPr/>
                <p14:nvPr/>
              </p14:nvContentPartPr>
              <p14:xfrm>
                <a:off x="8069522" y="3522940"/>
                <a:ext cx="248040" cy="130680"/>
              </p14:xfrm>
            </p:contentPart>
          </mc:Choice>
          <mc:Fallback xmlns="">
            <p:pic>
              <p:nvPicPr>
                <p:cNvPr id="242" name="Freihand 241">
                  <a:extLst>
                    <a:ext uri="{FF2B5EF4-FFF2-40B4-BE49-F238E27FC236}">
                      <a16:creationId xmlns:a16="http://schemas.microsoft.com/office/drawing/2014/main" id="{B2220DDD-2DC5-4D90-8F78-3904A1F0E42E}"/>
                    </a:ext>
                  </a:extLst>
                </p:cNvPr>
                <p:cNvPicPr/>
                <p:nvPr/>
              </p:nvPicPr>
              <p:blipFill>
                <a:blip r:embed="rId368"/>
                <a:stretch>
                  <a:fillRect/>
                </a:stretch>
              </p:blipFill>
              <p:spPr>
                <a:xfrm>
                  <a:off x="8065202" y="3518620"/>
                  <a:ext cx="2566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43" name="Freihand 242">
                  <a:extLst>
                    <a:ext uri="{FF2B5EF4-FFF2-40B4-BE49-F238E27FC236}">
                      <a16:creationId xmlns:a16="http://schemas.microsoft.com/office/drawing/2014/main" id="{C878F2AD-55E7-47D7-80E8-FC2ED647E5B6}"/>
                    </a:ext>
                  </a:extLst>
                </p14:cNvPr>
                <p14:cNvContentPartPr/>
                <p14:nvPr/>
              </p14:nvContentPartPr>
              <p14:xfrm>
                <a:off x="8360762" y="3572980"/>
                <a:ext cx="71640" cy="73440"/>
              </p14:xfrm>
            </p:contentPart>
          </mc:Choice>
          <mc:Fallback xmlns="">
            <p:pic>
              <p:nvPicPr>
                <p:cNvPr id="243" name="Freihand 242">
                  <a:extLst>
                    <a:ext uri="{FF2B5EF4-FFF2-40B4-BE49-F238E27FC236}">
                      <a16:creationId xmlns:a16="http://schemas.microsoft.com/office/drawing/2014/main" id="{C878F2AD-55E7-47D7-80E8-FC2ED647E5B6}"/>
                    </a:ext>
                  </a:extLst>
                </p:cNvPr>
                <p:cNvPicPr/>
                <p:nvPr/>
              </p:nvPicPr>
              <p:blipFill>
                <a:blip r:embed="rId370"/>
                <a:stretch>
                  <a:fillRect/>
                </a:stretch>
              </p:blipFill>
              <p:spPr>
                <a:xfrm>
                  <a:off x="8356442" y="3568660"/>
                  <a:ext cx="802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44" name="Freihand 243">
                  <a:extLst>
                    <a:ext uri="{FF2B5EF4-FFF2-40B4-BE49-F238E27FC236}">
                      <a16:creationId xmlns:a16="http://schemas.microsoft.com/office/drawing/2014/main" id="{852AA37A-1102-4287-92B2-CC817E40F9E2}"/>
                    </a:ext>
                  </a:extLst>
                </p14:cNvPr>
                <p14:cNvContentPartPr/>
                <p14:nvPr/>
              </p14:nvContentPartPr>
              <p14:xfrm>
                <a:off x="8454362" y="3490540"/>
                <a:ext cx="84600" cy="137160"/>
              </p14:xfrm>
            </p:contentPart>
          </mc:Choice>
          <mc:Fallback xmlns="">
            <p:pic>
              <p:nvPicPr>
                <p:cNvPr id="244" name="Freihand 243">
                  <a:extLst>
                    <a:ext uri="{FF2B5EF4-FFF2-40B4-BE49-F238E27FC236}">
                      <a16:creationId xmlns:a16="http://schemas.microsoft.com/office/drawing/2014/main" id="{852AA37A-1102-4287-92B2-CC817E40F9E2}"/>
                    </a:ext>
                  </a:extLst>
                </p:cNvPr>
                <p:cNvPicPr/>
                <p:nvPr/>
              </p:nvPicPr>
              <p:blipFill>
                <a:blip r:embed="rId372"/>
                <a:stretch>
                  <a:fillRect/>
                </a:stretch>
              </p:blipFill>
              <p:spPr>
                <a:xfrm>
                  <a:off x="8450042" y="3486220"/>
                  <a:ext cx="932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45" name="Freihand 244">
                  <a:extLst>
                    <a:ext uri="{FF2B5EF4-FFF2-40B4-BE49-F238E27FC236}">
                      <a16:creationId xmlns:a16="http://schemas.microsoft.com/office/drawing/2014/main" id="{5D52743C-FEAA-4DB8-B682-61768CFDCC24}"/>
                    </a:ext>
                  </a:extLst>
                </p14:cNvPr>
                <p14:cNvContentPartPr/>
                <p14:nvPr/>
              </p14:nvContentPartPr>
              <p14:xfrm>
                <a:off x="8589722" y="3476140"/>
                <a:ext cx="9720" cy="164880"/>
              </p14:xfrm>
            </p:contentPart>
          </mc:Choice>
          <mc:Fallback xmlns="">
            <p:pic>
              <p:nvPicPr>
                <p:cNvPr id="245" name="Freihand 244">
                  <a:extLst>
                    <a:ext uri="{FF2B5EF4-FFF2-40B4-BE49-F238E27FC236}">
                      <a16:creationId xmlns:a16="http://schemas.microsoft.com/office/drawing/2014/main" id="{5D52743C-FEAA-4DB8-B682-61768CFDCC24}"/>
                    </a:ext>
                  </a:extLst>
                </p:cNvPr>
                <p:cNvPicPr/>
                <p:nvPr/>
              </p:nvPicPr>
              <p:blipFill>
                <a:blip r:embed="rId374"/>
                <a:stretch>
                  <a:fillRect/>
                </a:stretch>
              </p:blipFill>
              <p:spPr>
                <a:xfrm>
                  <a:off x="8585402" y="3471820"/>
                  <a:ext cx="183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46" name="Freihand 245">
                  <a:extLst>
                    <a:ext uri="{FF2B5EF4-FFF2-40B4-BE49-F238E27FC236}">
                      <a16:creationId xmlns:a16="http://schemas.microsoft.com/office/drawing/2014/main" id="{41C5FB2F-EC83-4EAF-A0D3-DBAEA8BA1D9D}"/>
                    </a:ext>
                  </a:extLst>
                </p14:cNvPr>
                <p14:cNvContentPartPr/>
                <p14:nvPr/>
              </p14:nvContentPartPr>
              <p14:xfrm>
                <a:off x="8635802" y="3471100"/>
                <a:ext cx="84960" cy="192960"/>
              </p14:xfrm>
            </p:contentPart>
          </mc:Choice>
          <mc:Fallback xmlns="">
            <p:pic>
              <p:nvPicPr>
                <p:cNvPr id="246" name="Freihand 245">
                  <a:extLst>
                    <a:ext uri="{FF2B5EF4-FFF2-40B4-BE49-F238E27FC236}">
                      <a16:creationId xmlns:a16="http://schemas.microsoft.com/office/drawing/2014/main" id="{41C5FB2F-EC83-4EAF-A0D3-DBAEA8BA1D9D}"/>
                    </a:ext>
                  </a:extLst>
                </p:cNvPr>
                <p:cNvPicPr/>
                <p:nvPr/>
              </p:nvPicPr>
              <p:blipFill>
                <a:blip r:embed="rId376"/>
                <a:stretch>
                  <a:fillRect/>
                </a:stretch>
              </p:blipFill>
              <p:spPr>
                <a:xfrm>
                  <a:off x="8631482" y="3466780"/>
                  <a:ext cx="936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47" name="Freihand 246">
                  <a:extLst>
                    <a:ext uri="{FF2B5EF4-FFF2-40B4-BE49-F238E27FC236}">
                      <a16:creationId xmlns:a16="http://schemas.microsoft.com/office/drawing/2014/main" id="{2DB9F6DB-760E-4818-8292-1D55E8977331}"/>
                    </a:ext>
                  </a:extLst>
                </p14:cNvPr>
                <p14:cNvContentPartPr/>
                <p14:nvPr/>
              </p14:nvContentPartPr>
              <p14:xfrm>
                <a:off x="8732642" y="3554620"/>
                <a:ext cx="77400" cy="73440"/>
              </p14:xfrm>
            </p:contentPart>
          </mc:Choice>
          <mc:Fallback xmlns="">
            <p:pic>
              <p:nvPicPr>
                <p:cNvPr id="247" name="Freihand 246">
                  <a:extLst>
                    <a:ext uri="{FF2B5EF4-FFF2-40B4-BE49-F238E27FC236}">
                      <a16:creationId xmlns:a16="http://schemas.microsoft.com/office/drawing/2014/main" id="{2DB9F6DB-760E-4818-8292-1D55E8977331}"/>
                    </a:ext>
                  </a:extLst>
                </p:cNvPr>
                <p:cNvPicPr/>
                <p:nvPr/>
              </p:nvPicPr>
              <p:blipFill>
                <a:blip r:embed="rId378"/>
                <a:stretch>
                  <a:fillRect/>
                </a:stretch>
              </p:blipFill>
              <p:spPr>
                <a:xfrm>
                  <a:off x="8728322" y="3550300"/>
                  <a:ext cx="86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48" name="Freihand 247">
                  <a:extLst>
                    <a:ext uri="{FF2B5EF4-FFF2-40B4-BE49-F238E27FC236}">
                      <a16:creationId xmlns:a16="http://schemas.microsoft.com/office/drawing/2014/main" id="{3D01E115-2201-4E92-9F57-32A6151ED662}"/>
                    </a:ext>
                  </a:extLst>
                </p14:cNvPr>
                <p14:cNvContentPartPr/>
                <p14:nvPr/>
              </p14:nvContentPartPr>
              <p14:xfrm>
                <a:off x="8834882" y="3472180"/>
                <a:ext cx="195840" cy="141840"/>
              </p14:xfrm>
            </p:contentPart>
          </mc:Choice>
          <mc:Fallback xmlns="">
            <p:pic>
              <p:nvPicPr>
                <p:cNvPr id="248" name="Freihand 247">
                  <a:extLst>
                    <a:ext uri="{FF2B5EF4-FFF2-40B4-BE49-F238E27FC236}">
                      <a16:creationId xmlns:a16="http://schemas.microsoft.com/office/drawing/2014/main" id="{3D01E115-2201-4E92-9F57-32A6151ED662}"/>
                    </a:ext>
                  </a:extLst>
                </p:cNvPr>
                <p:cNvPicPr/>
                <p:nvPr/>
              </p:nvPicPr>
              <p:blipFill>
                <a:blip r:embed="rId380"/>
                <a:stretch>
                  <a:fillRect/>
                </a:stretch>
              </p:blipFill>
              <p:spPr>
                <a:xfrm>
                  <a:off x="8830562" y="3467860"/>
                  <a:ext cx="2044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49" name="Freihand 248">
                  <a:extLst>
                    <a:ext uri="{FF2B5EF4-FFF2-40B4-BE49-F238E27FC236}">
                      <a16:creationId xmlns:a16="http://schemas.microsoft.com/office/drawing/2014/main" id="{FF1E94D3-4CAE-4F3C-B432-5DE2DCDD85C4}"/>
                    </a:ext>
                  </a:extLst>
                </p14:cNvPr>
                <p14:cNvContentPartPr/>
                <p14:nvPr/>
              </p14:nvContentPartPr>
              <p14:xfrm>
                <a:off x="9054842" y="3526900"/>
                <a:ext cx="71640" cy="75600"/>
              </p14:xfrm>
            </p:contentPart>
          </mc:Choice>
          <mc:Fallback xmlns="">
            <p:pic>
              <p:nvPicPr>
                <p:cNvPr id="249" name="Freihand 248">
                  <a:extLst>
                    <a:ext uri="{FF2B5EF4-FFF2-40B4-BE49-F238E27FC236}">
                      <a16:creationId xmlns:a16="http://schemas.microsoft.com/office/drawing/2014/main" id="{FF1E94D3-4CAE-4F3C-B432-5DE2DCDD85C4}"/>
                    </a:ext>
                  </a:extLst>
                </p:cNvPr>
                <p:cNvPicPr/>
                <p:nvPr/>
              </p:nvPicPr>
              <p:blipFill>
                <a:blip r:embed="rId382"/>
                <a:stretch>
                  <a:fillRect/>
                </a:stretch>
              </p:blipFill>
              <p:spPr>
                <a:xfrm>
                  <a:off x="9050522" y="3522580"/>
                  <a:ext cx="802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52" name="Freihand 251">
                  <a:extLst>
                    <a:ext uri="{FF2B5EF4-FFF2-40B4-BE49-F238E27FC236}">
                      <a16:creationId xmlns:a16="http://schemas.microsoft.com/office/drawing/2014/main" id="{5CC1412C-44BA-4732-982D-56960CC33640}"/>
                    </a:ext>
                  </a:extLst>
                </p14:cNvPr>
                <p14:cNvContentPartPr/>
                <p14:nvPr/>
              </p14:nvContentPartPr>
              <p14:xfrm>
                <a:off x="9165362" y="3542020"/>
                <a:ext cx="137880" cy="59760"/>
              </p14:xfrm>
            </p:contentPart>
          </mc:Choice>
          <mc:Fallback xmlns="">
            <p:pic>
              <p:nvPicPr>
                <p:cNvPr id="252" name="Freihand 251">
                  <a:extLst>
                    <a:ext uri="{FF2B5EF4-FFF2-40B4-BE49-F238E27FC236}">
                      <a16:creationId xmlns:a16="http://schemas.microsoft.com/office/drawing/2014/main" id="{5CC1412C-44BA-4732-982D-56960CC33640}"/>
                    </a:ext>
                  </a:extLst>
                </p:cNvPr>
                <p:cNvPicPr/>
                <p:nvPr/>
              </p:nvPicPr>
              <p:blipFill>
                <a:blip r:embed="rId384"/>
                <a:stretch>
                  <a:fillRect/>
                </a:stretch>
              </p:blipFill>
              <p:spPr>
                <a:xfrm>
                  <a:off x="9161042" y="3537700"/>
                  <a:ext cx="1465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53" name="Freihand 252">
                  <a:extLst>
                    <a:ext uri="{FF2B5EF4-FFF2-40B4-BE49-F238E27FC236}">
                      <a16:creationId xmlns:a16="http://schemas.microsoft.com/office/drawing/2014/main" id="{CAD95C1E-AE93-4FDA-8392-009D9FFA988A}"/>
                    </a:ext>
                  </a:extLst>
                </p14:cNvPr>
                <p14:cNvContentPartPr/>
                <p14:nvPr/>
              </p14:nvContentPartPr>
              <p14:xfrm>
                <a:off x="9285962" y="3506380"/>
                <a:ext cx="23040" cy="18000"/>
              </p14:xfrm>
            </p:contentPart>
          </mc:Choice>
          <mc:Fallback xmlns="">
            <p:pic>
              <p:nvPicPr>
                <p:cNvPr id="253" name="Freihand 252">
                  <a:extLst>
                    <a:ext uri="{FF2B5EF4-FFF2-40B4-BE49-F238E27FC236}">
                      <a16:creationId xmlns:a16="http://schemas.microsoft.com/office/drawing/2014/main" id="{CAD95C1E-AE93-4FDA-8392-009D9FFA988A}"/>
                    </a:ext>
                  </a:extLst>
                </p:cNvPr>
                <p:cNvPicPr/>
                <p:nvPr/>
              </p:nvPicPr>
              <p:blipFill>
                <a:blip r:embed="rId386"/>
                <a:stretch>
                  <a:fillRect/>
                </a:stretch>
              </p:blipFill>
              <p:spPr>
                <a:xfrm>
                  <a:off x="9281642" y="3502060"/>
                  <a:ext cx="316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54" name="Freihand 253">
                  <a:extLst>
                    <a:ext uri="{FF2B5EF4-FFF2-40B4-BE49-F238E27FC236}">
                      <a16:creationId xmlns:a16="http://schemas.microsoft.com/office/drawing/2014/main" id="{DD53CA2F-9D39-4C65-9C29-3E5D5E442141}"/>
                    </a:ext>
                  </a:extLst>
                </p14:cNvPr>
                <p14:cNvContentPartPr/>
                <p14:nvPr/>
              </p14:nvContentPartPr>
              <p14:xfrm>
                <a:off x="9350762" y="3524380"/>
                <a:ext cx="172440" cy="95040"/>
              </p14:xfrm>
            </p:contentPart>
          </mc:Choice>
          <mc:Fallback xmlns="">
            <p:pic>
              <p:nvPicPr>
                <p:cNvPr id="254" name="Freihand 253">
                  <a:extLst>
                    <a:ext uri="{FF2B5EF4-FFF2-40B4-BE49-F238E27FC236}">
                      <a16:creationId xmlns:a16="http://schemas.microsoft.com/office/drawing/2014/main" id="{DD53CA2F-9D39-4C65-9C29-3E5D5E442141}"/>
                    </a:ext>
                  </a:extLst>
                </p:cNvPr>
                <p:cNvPicPr/>
                <p:nvPr/>
              </p:nvPicPr>
              <p:blipFill>
                <a:blip r:embed="rId388"/>
                <a:stretch>
                  <a:fillRect/>
                </a:stretch>
              </p:blipFill>
              <p:spPr>
                <a:xfrm>
                  <a:off x="9346442" y="3520060"/>
                  <a:ext cx="181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55" name="Freihand 254">
                  <a:extLst>
                    <a:ext uri="{FF2B5EF4-FFF2-40B4-BE49-F238E27FC236}">
                      <a16:creationId xmlns:a16="http://schemas.microsoft.com/office/drawing/2014/main" id="{1EC037D2-BC02-48E7-8979-0FD52FE54459}"/>
                    </a:ext>
                  </a:extLst>
                </p14:cNvPr>
                <p14:cNvContentPartPr/>
                <p14:nvPr/>
              </p14:nvContentPartPr>
              <p14:xfrm>
                <a:off x="9544802" y="3463180"/>
                <a:ext cx="484200" cy="221400"/>
              </p14:xfrm>
            </p:contentPart>
          </mc:Choice>
          <mc:Fallback xmlns="">
            <p:pic>
              <p:nvPicPr>
                <p:cNvPr id="255" name="Freihand 254">
                  <a:extLst>
                    <a:ext uri="{FF2B5EF4-FFF2-40B4-BE49-F238E27FC236}">
                      <a16:creationId xmlns:a16="http://schemas.microsoft.com/office/drawing/2014/main" id="{1EC037D2-BC02-48E7-8979-0FD52FE54459}"/>
                    </a:ext>
                  </a:extLst>
                </p:cNvPr>
                <p:cNvPicPr/>
                <p:nvPr/>
              </p:nvPicPr>
              <p:blipFill>
                <a:blip r:embed="rId390"/>
                <a:stretch>
                  <a:fillRect/>
                </a:stretch>
              </p:blipFill>
              <p:spPr>
                <a:xfrm>
                  <a:off x="9540482" y="3458860"/>
                  <a:ext cx="4928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56" name="Freihand 255">
                  <a:extLst>
                    <a:ext uri="{FF2B5EF4-FFF2-40B4-BE49-F238E27FC236}">
                      <a16:creationId xmlns:a16="http://schemas.microsoft.com/office/drawing/2014/main" id="{2473D3AC-FB5D-4684-9872-9970483FB811}"/>
                    </a:ext>
                  </a:extLst>
                </p14:cNvPr>
                <p14:cNvContentPartPr/>
                <p14:nvPr/>
              </p14:nvContentPartPr>
              <p14:xfrm>
                <a:off x="10051682" y="3539140"/>
                <a:ext cx="81720" cy="70920"/>
              </p14:xfrm>
            </p:contentPart>
          </mc:Choice>
          <mc:Fallback xmlns="">
            <p:pic>
              <p:nvPicPr>
                <p:cNvPr id="256" name="Freihand 255">
                  <a:extLst>
                    <a:ext uri="{FF2B5EF4-FFF2-40B4-BE49-F238E27FC236}">
                      <a16:creationId xmlns:a16="http://schemas.microsoft.com/office/drawing/2014/main" id="{2473D3AC-FB5D-4684-9872-9970483FB811}"/>
                    </a:ext>
                  </a:extLst>
                </p:cNvPr>
                <p:cNvPicPr/>
                <p:nvPr/>
              </p:nvPicPr>
              <p:blipFill>
                <a:blip r:embed="rId392"/>
                <a:stretch>
                  <a:fillRect/>
                </a:stretch>
              </p:blipFill>
              <p:spPr>
                <a:xfrm>
                  <a:off x="10047362" y="3534820"/>
                  <a:ext cx="903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57" name="Freihand 256">
                  <a:extLst>
                    <a:ext uri="{FF2B5EF4-FFF2-40B4-BE49-F238E27FC236}">
                      <a16:creationId xmlns:a16="http://schemas.microsoft.com/office/drawing/2014/main" id="{0E6E5D8A-42B5-41EA-94D0-D5E46B865392}"/>
                    </a:ext>
                  </a:extLst>
                </p14:cNvPr>
                <p14:cNvContentPartPr/>
                <p14:nvPr/>
              </p14:nvContentPartPr>
              <p14:xfrm>
                <a:off x="10049162" y="3526540"/>
                <a:ext cx="121320" cy="75240"/>
              </p14:xfrm>
            </p:contentPart>
          </mc:Choice>
          <mc:Fallback xmlns="">
            <p:pic>
              <p:nvPicPr>
                <p:cNvPr id="257" name="Freihand 256">
                  <a:extLst>
                    <a:ext uri="{FF2B5EF4-FFF2-40B4-BE49-F238E27FC236}">
                      <a16:creationId xmlns:a16="http://schemas.microsoft.com/office/drawing/2014/main" id="{0E6E5D8A-42B5-41EA-94D0-D5E46B865392}"/>
                    </a:ext>
                  </a:extLst>
                </p:cNvPr>
                <p:cNvPicPr/>
                <p:nvPr/>
              </p:nvPicPr>
              <p:blipFill>
                <a:blip r:embed="rId394"/>
                <a:stretch>
                  <a:fillRect/>
                </a:stretch>
              </p:blipFill>
              <p:spPr>
                <a:xfrm>
                  <a:off x="10044842" y="3522220"/>
                  <a:ext cx="1299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58" name="Freihand 257">
                  <a:extLst>
                    <a:ext uri="{FF2B5EF4-FFF2-40B4-BE49-F238E27FC236}">
                      <a16:creationId xmlns:a16="http://schemas.microsoft.com/office/drawing/2014/main" id="{DB3A97FC-B6A4-44EC-9A3D-9D0E62E197FD}"/>
                    </a:ext>
                  </a:extLst>
                </p14:cNvPr>
                <p14:cNvContentPartPr/>
                <p14:nvPr/>
              </p14:nvContentPartPr>
              <p14:xfrm>
                <a:off x="10040162" y="3566500"/>
                <a:ext cx="108000" cy="14040"/>
              </p14:xfrm>
            </p:contentPart>
          </mc:Choice>
          <mc:Fallback xmlns="">
            <p:pic>
              <p:nvPicPr>
                <p:cNvPr id="258" name="Freihand 257">
                  <a:extLst>
                    <a:ext uri="{FF2B5EF4-FFF2-40B4-BE49-F238E27FC236}">
                      <a16:creationId xmlns:a16="http://schemas.microsoft.com/office/drawing/2014/main" id="{DB3A97FC-B6A4-44EC-9A3D-9D0E62E197FD}"/>
                    </a:ext>
                  </a:extLst>
                </p:cNvPr>
                <p:cNvPicPr/>
                <p:nvPr/>
              </p:nvPicPr>
              <p:blipFill>
                <a:blip r:embed="rId396"/>
                <a:stretch>
                  <a:fillRect/>
                </a:stretch>
              </p:blipFill>
              <p:spPr>
                <a:xfrm>
                  <a:off x="10035842" y="3562180"/>
                  <a:ext cx="1166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9" name="Freihand 258">
                  <a:extLst>
                    <a:ext uri="{FF2B5EF4-FFF2-40B4-BE49-F238E27FC236}">
                      <a16:creationId xmlns:a16="http://schemas.microsoft.com/office/drawing/2014/main" id="{2C423BA0-82AA-46C9-93F9-B929C924F060}"/>
                    </a:ext>
                  </a:extLst>
                </p14:cNvPr>
                <p14:cNvContentPartPr/>
                <p14:nvPr/>
              </p14:nvContentPartPr>
              <p14:xfrm>
                <a:off x="9505922" y="3403060"/>
                <a:ext cx="19080" cy="3240"/>
              </p14:xfrm>
            </p:contentPart>
          </mc:Choice>
          <mc:Fallback xmlns="">
            <p:pic>
              <p:nvPicPr>
                <p:cNvPr id="259" name="Freihand 258">
                  <a:extLst>
                    <a:ext uri="{FF2B5EF4-FFF2-40B4-BE49-F238E27FC236}">
                      <a16:creationId xmlns:a16="http://schemas.microsoft.com/office/drawing/2014/main" id="{2C423BA0-82AA-46C9-93F9-B929C924F060}"/>
                    </a:ext>
                  </a:extLst>
                </p:cNvPr>
                <p:cNvPicPr/>
                <p:nvPr/>
              </p:nvPicPr>
              <p:blipFill>
                <a:blip r:embed="rId182"/>
                <a:stretch>
                  <a:fillRect/>
                </a:stretch>
              </p:blipFill>
              <p:spPr>
                <a:xfrm>
                  <a:off x="9501602" y="3398740"/>
                  <a:ext cx="277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60" name="Freihand 259">
                  <a:extLst>
                    <a:ext uri="{FF2B5EF4-FFF2-40B4-BE49-F238E27FC236}">
                      <a16:creationId xmlns:a16="http://schemas.microsoft.com/office/drawing/2014/main" id="{7C751E0D-A15A-4FB2-AC1C-46DA8230196B}"/>
                    </a:ext>
                  </a:extLst>
                </p14:cNvPr>
                <p14:cNvContentPartPr/>
                <p14:nvPr/>
              </p14:nvContentPartPr>
              <p14:xfrm>
                <a:off x="10192802" y="3426460"/>
                <a:ext cx="130680" cy="154800"/>
              </p14:xfrm>
            </p:contentPart>
          </mc:Choice>
          <mc:Fallback xmlns="">
            <p:pic>
              <p:nvPicPr>
                <p:cNvPr id="260" name="Freihand 259">
                  <a:extLst>
                    <a:ext uri="{FF2B5EF4-FFF2-40B4-BE49-F238E27FC236}">
                      <a16:creationId xmlns:a16="http://schemas.microsoft.com/office/drawing/2014/main" id="{7C751E0D-A15A-4FB2-AC1C-46DA8230196B}"/>
                    </a:ext>
                  </a:extLst>
                </p:cNvPr>
                <p:cNvPicPr/>
                <p:nvPr/>
              </p:nvPicPr>
              <p:blipFill>
                <a:blip r:embed="rId399"/>
                <a:stretch>
                  <a:fillRect/>
                </a:stretch>
              </p:blipFill>
              <p:spPr>
                <a:xfrm>
                  <a:off x="10188482" y="3422140"/>
                  <a:ext cx="139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61" name="Freihand 260">
                  <a:extLst>
                    <a:ext uri="{FF2B5EF4-FFF2-40B4-BE49-F238E27FC236}">
                      <a16:creationId xmlns:a16="http://schemas.microsoft.com/office/drawing/2014/main" id="{08CBAD3D-F7E3-451C-80D0-E638A8588380}"/>
                    </a:ext>
                  </a:extLst>
                </p14:cNvPr>
                <p14:cNvContentPartPr/>
                <p14:nvPr/>
              </p14:nvContentPartPr>
              <p14:xfrm>
                <a:off x="10255442" y="3509620"/>
                <a:ext cx="277200" cy="90360"/>
              </p14:xfrm>
            </p:contentPart>
          </mc:Choice>
          <mc:Fallback xmlns="">
            <p:pic>
              <p:nvPicPr>
                <p:cNvPr id="261" name="Freihand 260">
                  <a:extLst>
                    <a:ext uri="{FF2B5EF4-FFF2-40B4-BE49-F238E27FC236}">
                      <a16:creationId xmlns:a16="http://schemas.microsoft.com/office/drawing/2014/main" id="{08CBAD3D-F7E3-451C-80D0-E638A8588380}"/>
                    </a:ext>
                  </a:extLst>
                </p:cNvPr>
                <p:cNvPicPr/>
                <p:nvPr/>
              </p:nvPicPr>
              <p:blipFill>
                <a:blip r:embed="rId401"/>
                <a:stretch>
                  <a:fillRect/>
                </a:stretch>
              </p:blipFill>
              <p:spPr>
                <a:xfrm>
                  <a:off x="10251122" y="3505300"/>
                  <a:ext cx="2858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62" name="Freihand 261">
                  <a:extLst>
                    <a:ext uri="{FF2B5EF4-FFF2-40B4-BE49-F238E27FC236}">
                      <a16:creationId xmlns:a16="http://schemas.microsoft.com/office/drawing/2014/main" id="{9723D379-721A-4B0D-9C3E-BDABD7FA6850}"/>
                    </a:ext>
                  </a:extLst>
                </p14:cNvPr>
                <p14:cNvContentPartPr/>
                <p14:nvPr/>
              </p14:nvContentPartPr>
              <p14:xfrm>
                <a:off x="10537682" y="3484420"/>
                <a:ext cx="107280" cy="98640"/>
              </p14:xfrm>
            </p:contentPart>
          </mc:Choice>
          <mc:Fallback xmlns="">
            <p:pic>
              <p:nvPicPr>
                <p:cNvPr id="262" name="Freihand 261">
                  <a:extLst>
                    <a:ext uri="{FF2B5EF4-FFF2-40B4-BE49-F238E27FC236}">
                      <a16:creationId xmlns:a16="http://schemas.microsoft.com/office/drawing/2014/main" id="{9723D379-721A-4B0D-9C3E-BDABD7FA6850}"/>
                    </a:ext>
                  </a:extLst>
                </p:cNvPr>
                <p:cNvPicPr/>
                <p:nvPr/>
              </p:nvPicPr>
              <p:blipFill>
                <a:blip r:embed="rId403"/>
                <a:stretch>
                  <a:fillRect/>
                </a:stretch>
              </p:blipFill>
              <p:spPr>
                <a:xfrm>
                  <a:off x="10533362" y="3480100"/>
                  <a:ext cx="115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63" name="Freihand 262">
                  <a:extLst>
                    <a:ext uri="{FF2B5EF4-FFF2-40B4-BE49-F238E27FC236}">
                      <a16:creationId xmlns:a16="http://schemas.microsoft.com/office/drawing/2014/main" id="{D55B51FB-E28E-401D-8B20-ED6D8C22489A}"/>
                    </a:ext>
                  </a:extLst>
                </p14:cNvPr>
                <p14:cNvContentPartPr/>
                <p14:nvPr/>
              </p14:nvContentPartPr>
              <p14:xfrm>
                <a:off x="10656482" y="3492340"/>
                <a:ext cx="124560" cy="96480"/>
              </p14:xfrm>
            </p:contentPart>
          </mc:Choice>
          <mc:Fallback xmlns="">
            <p:pic>
              <p:nvPicPr>
                <p:cNvPr id="263" name="Freihand 262">
                  <a:extLst>
                    <a:ext uri="{FF2B5EF4-FFF2-40B4-BE49-F238E27FC236}">
                      <a16:creationId xmlns:a16="http://schemas.microsoft.com/office/drawing/2014/main" id="{D55B51FB-E28E-401D-8B20-ED6D8C22489A}"/>
                    </a:ext>
                  </a:extLst>
                </p:cNvPr>
                <p:cNvPicPr/>
                <p:nvPr/>
              </p:nvPicPr>
              <p:blipFill>
                <a:blip r:embed="rId405"/>
                <a:stretch>
                  <a:fillRect/>
                </a:stretch>
              </p:blipFill>
              <p:spPr>
                <a:xfrm>
                  <a:off x="10652162" y="3488020"/>
                  <a:ext cx="1332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64" name="Freihand 263">
                  <a:extLst>
                    <a:ext uri="{FF2B5EF4-FFF2-40B4-BE49-F238E27FC236}">
                      <a16:creationId xmlns:a16="http://schemas.microsoft.com/office/drawing/2014/main" id="{0B01BD35-AEFA-4242-9218-FC1C4B557A7C}"/>
                    </a:ext>
                  </a:extLst>
                </p14:cNvPr>
                <p14:cNvContentPartPr/>
                <p14:nvPr/>
              </p14:nvContentPartPr>
              <p14:xfrm>
                <a:off x="10877882" y="3387580"/>
                <a:ext cx="108360" cy="113040"/>
              </p14:xfrm>
            </p:contentPart>
          </mc:Choice>
          <mc:Fallback xmlns="">
            <p:pic>
              <p:nvPicPr>
                <p:cNvPr id="264" name="Freihand 263">
                  <a:extLst>
                    <a:ext uri="{FF2B5EF4-FFF2-40B4-BE49-F238E27FC236}">
                      <a16:creationId xmlns:a16="http://schemas.microsoft.com/office/drawing/2014/main" id="{0B01BD35-AEFA-4242-9218-FC1C4B557A7C}"/>
                    </a:ext>
                  </a:extLst>
                </p:cNvPr>
                <p:cNvPicPr/>
                <p:nvPr/>
              </p:nvPicPr>
              <p:blipFill>
                <a:blip r:embed="rId407"/>
                <a:stretch>
                  <a:fillRect/>
                </a:stretch>
              </p:blipFill>
              <p:spPr>
                <a:xfrm>
                  <a:off x="10873562" y="3383260"/>
                  <a:ext cx="117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65" name="Freihand 264">
                  <a:extLst>
                    <a:ext uri="{FF2B5EF4-FFF2-40B4-BE49-F238E27FC236}">
                      <a16:creationId xmlns:a16="http://schemas.microsoft.com/office/drawing/2014/main" id="{DCEEC04C-732D-4606-8629-434EA9535AA2}"/>
                    </a:ext>
                  </a:extLst>
                </p14:cNvPr>
                <p14:cNvContentPartPr/>
                <p14:nvPr/>
              </p14:nvContentPartPr>
              <p14:xfrm>
                <a:off x="10918202" y="3537340"/>
                <a:ext cx="360" cy="360"/>
              </p14:xfrm>
            </p:contentPart>
          </mc:Choice>
          <mc:Fallback xmlns="">
            <p:pic>
              <p:nvPicPr>
                <p:cNvPr id="265" name="Freihand 264">
                  <a:extLst>
                    <a:ext uri="{FF2B5EF4-FFF2-40B4-BE49-F238E27FC236}">
                      <a16:creationId xmlns:a16="http://schemas.microsoft.com/office/drawing/2014/main" id="{DCEEC04C-732D-4606-8629-434EA9535AA2}"/>
                    </a:ext>
                  </a:extLst>
                </p:cNvPr>
                <p:cNvPicPr/>
                <p:nvPr/>
              </p:nvPicPr>
              <p:blipFill>
                <a:blip r:embed="rId27"/>
                <a:stretch>
                  <a:fillRect/>
                </a:stretch>
              </p:blipFill>
              <p:spPr>
                <a:xfrm>
                  <a:off x="10913882" y="35330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66" name="Freihand 265">
                  <a:extLst>
                    <a:ext uri="{FF2B5EF4-FFF2-40B4-BE49-F238E27FC236}">
                      <a16:creationId xmlns:a16="http://schemas.microsoft.com/office/drawing/2014/main" id="{335A64B6-F135-4A50-912A-7DB0A1A0BD82}"/>
                    </a:ext>
                  </a:extLst>
                </p14:cNvPr>
                <p14:cNvContentPartPr/>
                <p14:nvPr/>
              </p14:nvContentPartPr>
              <p14:xfrm>
                <a:off x="11037002" y="3404140"/>
                <a:ext cx="38520" cy="676440"/>
              </p14:xfrm>
            </p:contentPart>
          </mc:Choice>
          <mc:Fallback xmlns="">
            <p:pic>
              <p:nvPicPr>
                <p:cNvPr id="266" name="Freihand 265">
                  <a:extLst>
                    <a:ext uri="{FF2B5EF4-FFF2-40B4-BE49-F238E27FC236}">
                      <a16:creationId xmlns:a16="http://schemas.microsoft.com/office/drawing/2014/main" id="{335A64B6-F135-4A50-912A-7DB0A1A0BD82}"/>
                    </a:ext>
                  </a:extLst>
                </p:cNvPr>
                <p:cNvPicPr/>
                <p:nvPr/>
              </p:nvPicPr>
              <p:blipFill>
                <a:blip r:embed="rId410"/>
                <a:stretch>
                  <a:fillRect/>
                </a:stretch>
              </p:blipFill>
              <p:spPr>
                <a:xfrm>
                  <a:off x="11032682" y="3399820"/>
                  <a:ext cx="47160" cy="6850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67" name="Freihand 266">
                  <a:extLst>
                    <a:ext uri="{FF2B5EF4-FFF2-40B4-BE49-F238E27FC236}">
                      <a16:creationId xmlns:a16="http://schemas.microsoft.com/office/drawing/2014/main" id="{20562F26-49CF-492B-898C-5C759AC8D841}"/>
                    </a:ext>
                  </a:extLst>
                </p14:cNvPr>
                <p14:cNvContentPartPr/>
                <p14:nvPr/>
              </p14:nvContentPartPr>
              <p14:xfrm>
                <a:off x="10687802" y="4056820"/>
                <a:ext cx="1343880" cy="9360"/>
              </p14:xfrm>
            </p:contentPart>
          </mc:Choice>
          <mc:Fallback xmlns="">
            <p:pic>
              <p:nvPicPr>
                <p:cNvPr id="267" name="Freihand 266">
                  <a:extLst>
                    <a:ext uri="{FF2B5EF4-FFF2-40B4-BE49-F238E27FC236}">
                      <a16:creationId xmlns:a16="http://schemas.microsoft.com/office/drawing/2014/main" id="{20562F26-49CF-492B-898C-5C759AC8D841}"/>
                    </a:ext>
                  </a:extLst>
                </p:cNvPr>
                <p:cNvPicPr/>
                <p:nvPr/>
              </p:nvPicPr>
              <p:blipFill>
                <a:blip r:embed="rId412"/>
                <a:stretch>
                  <a:fillRect/>
                </a:stretch>
              </p:blipFill>
              <p:spPr>
                <a:xfrm>
                  <a:off x="10683482" y="4052500"/>
                  <a:ext cx="1352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68" name="Freihand 267">
                  <a:extLst>
                    <a:ext uri="{FF2B5EF4-FFF2-40B4-BE49-F238E27FC236}">
                      <a16:creationId xmlns:a16="http://schemas.microsoft.com/office/drawing/2014/main" id="{9F32742B-60B9-4C71-8C14-09CB4FD66688}"/>
                    </a:ext>
                  </a:extLst>
                </p14:cNvPr>
                <p14:cNvContentPartPr/>
                <p14:nvPr/>
              </p14:nvContentPartPr>
              <p14:xfrm>
                <a:off x="11997122" y="3994180"/>
                <a:ext cx="98280" cy="123480"/>
              </p14:xfrm>
            </p:contentPart>
          </mc:Choice>
          <mc:Fallback xmlns="">
            <p:pic>
              <p:nvPicPr>
                <p:cNvPr id="268" name="Freihand 267">
                  <a:extLst>
                    <a:ext uri="{FF2B5EF4-FFF2-40B4-BE49-F238E27FC236}">
                      <a16:creationId xmlns:a16="http://schemas.microsoft.com/office/drawing/2014/main" id="{9F32742B-60B9-4C71-8C14-09CB4FD66688}"/>
                    </a:ext>
                  </a:extLst>
                </p:cNvPr>
                <p:cNvPicPr/>
                <p:nvPr/>
              </p:nvPicPr>
              <p:blipFill>
                <a:blip r:embed="rId414"/>
                <a:stretch>
                  <a:fillRect/>
                </a:stretch>
              </p:blipFill>
              <p:spPr>
                <a:xfrm>
                  <a:off x="11992802" y="3989860"/>
                  <a:ext cx="1069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69" name="Freihand 268">
                  <a:extLst>
                    <a:ext uri="{FF2B5EF4-FFF2-40B4-BE49-F238E27FC236}">
                      <a16:creationId xmlns:a16="http://schemas.microsoft.com/office/drawing/2014/main" id="{40493C39-7661-4DE0-A231-D628A4971174}"/>
                    </a:ext>
                  </a:extLst>
                </p14:cNvPr>
                <p14:cNvContentPartPr/>
                <p14:nvPr/>
              </p14:nvContentPartPr>
              <p14:xfrm>
                <a:off x="10974362" y="3349780"/>
                <a:ext cx="182520" cy="113040"/>
              </p14:xfrm>
            </p:contentPart>
          </mc:Choice>
          <mc:Fallback xmlns="">
            <p:pic>
              <p:nvPicPr>
                <p:cNvPr id="269" name="Freihand 268">
                  <a:extLst>
                    <a:ext uri="{FF2B5EF4-FFF2-40B4-BE49-F238E27FC236}">
                      <a16:creationId xmlns:a16="http://schemas.microsoft.com/office/drawing/2014/main" id="{40493C39-7661-4DE0-A231-D628A4971174}"/>
                    </a:ext>
                  </a:extLst>
                </p:cNvPr>
                <p:cNvPicPr/>
                <p:nvPr/>
              </p:nvPicPr>
              <p:blipFill>
                <a:blip r:embed="rId416"/>
                <a:stretch>
                  <a:fillRect/>
                </a:stretch>
              </p:blipFill>
              <p:spPr>
                <a:xfrm>
                  <a:off x="10970042" y="3345460"/>
                  <a:ext cx="191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71" name="Freihand 270">
                  <a:extLst>
                    <a:ext uri="{FF2B5EF4-FFF2-40B4-BE49-F238E27FC236}">
                      <a16:creationId xmlns:a16="http://schemas.microsoft.com/office/drawing/2014/main" id="{7518130D-A34F-4AE6-A269-4E8147F41CA4}"/>
                    </a:ext>
                  </a:extLst>
                </p14:cNvPr>
                <p14:cNvContentPartPr/>
                <p14:nvPr/>
              </p14:nvContentPartPr>
              <p14:xfrm>
                <a:off x="10863482" y="3542020"/>
                <a:ext cx="55080" cy="83880"/>
              </p14:xfrm>
            </p:contentPart>
          </mc:Choice>
          <mc:Fallback xmlns="">
            <p:pic>
              <p:nvPicPr>
                <p:cNvPr id="271" name="Freihand 270">
                  <a:extLst>
                    <a:ext uri="{FF2B5EF4-FFF2-40B4-BE49-F238E27FC236}">
                      <a16:creationId xmlns:a16="http://schemas.microsoft.com/office/drawing/2014/main" id="{7518130D-A34F-4AE6-A269-4E8147F41CA4}"/>
                    </a:ext>
                  </a:extLst>
                </p:cNvPr>
                <p:cNvPicPr/>
                <p:nvPr/>
              </p:nvPicPr>
              <p:blipFill>
                <a:blip r:embed="rId418"/>
                <a:stretch>
                  <a:fillRect/>
                </a:stretch>
              </p:blipFill>
              <p:spPr>
                <a:xfrm>
                  <a:off x="10859162" y="3537700"/>
                  <a:ext cx="63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72" name="Freihand 271">
                  <a:extLst>
                    <a:ext uri="{FF2B5EF4-FFF2-40B4-BE49-F238E27FC236}">
                      <a16:creationId xmlns:a16="http://schemas.microsoft.com/office/drawing/2014/main" id="{3D83B9E6-91EC-4BA8-BEBA-1108CE119633}"/>
                    </a:ext>
                  </a:extLst>
                </p14:cNvPr>
                <p14:cNvContentPartPr/>
                <p14:nvPr/>
              </p14:nvContentPartPr>
              <p14:xfrm>
                <a:off x="10941602" y="3575500"/>
                <a:ext cx="2520" cy="50760"/>
              </p14:xfrm>
            </p:contentPart>
          </mc:Choice>
          <mc:Fallback xmlns="">
            <p:pic>
              <p:nvPicPr>
                <p:cNvPr id="272" name="Freihand 271">
                  <a:extLst>
                    <a:ext uri="{FF2B5EF4-FFF2-40B4-BE49-F238E27FC236}">
                      <a16:creationId xmlns:a16="http://schemas.microsoft.com/office/drawing/2014/main" id="{3D83B9E6-91EC-4BA8-BEBA-1108CE119633}"/>
                    </a:ext>
                  </a:extLst>
                </p:cNvPr>
                <p:cNvPicPr/>
                <p:nvPr/>
              </p:nvPicPr>
              <p:blipFill>
                <a:blip r:embed="rId420"/>
                <a:stretch>
                  <a:fillRect/>
                </a:stretch>
              </p:blipFill>
              <p:spPr>
                <a:xfrm>
                  <a:off x="10937282" y="3571180"/>
                  <a:ext cx="111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73" name="Freihand 272">
                  <a:extLst>
                    <a:ext uri="{FF2B5EF4-FFF2-40B4-BE49-F238E27FC236}">
                      <a16:creationId xmlns:a16="http://schemas.microsoft.com/office/drawing/2014/main" id="{4CE0A553-E6C2-48CF-B99D-92D367824DC0}"/>
                    </a:ext>
                  </a:extLst>
                </p14:cNvPr>
                <p14:cNvContentPartPr/>
                <p14:nvPr/>
              </p14:nvContentPartPr>
              <p14:xfrm>
                <a:off x="10927922" y="3556780"/>
                <a:ext cx="70560" cy="72360"/>
              </p14:xfrm>
            </p:contentPart>
          </mc:Choice>
          <mc:Fallback xmlns="">
            <p:pic>
              <p:nvPicPr>
                <p:cNvPr id="273" name="Freihand 272">
                  <a:extLst>
                    <a:ext uri="{FF2B5EF4-FFF2-40B4-BE49-F238E27FC236}">
                      <a16:creationId xmlns:a16="http://schemas.microsoft.com/office/drawing/2014/main" id="{4CE0A553-E6C2-48CF-B99D-92D367824DC0}"/>
                    </a:ext>
                  </a:extLst>
                </p:cNvPr>
                <p:cNvPicPr/>
                <p:nvPr/>
              </p:nvPicPr>
              <p:blipFill>
                <a:blip r:embed="rId422"/>
                <a:stretch>
                  <a:fillRect/>
                </a:stretch>
              </p:blipFill>
              <p:spPr>
                <a:xfrm>
                  <a:off x="10923602" y="3552460"/>
                  <a:ext cx="792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74" name="Freihand 273">
                  <a:extLst>
                    <a:ext uri="{FF2B5EF4-FFF2-40B4-BE49-F238E27FC236}">
                      <a16:creationId xmlns:a16="http://schemas.microsoft.com/office/drawing/2014/main" id="{A2B155F3-8B3A-443F-82F3-BF0D825774BA}"/>
                    </a:ext>
                  </a:extLst>
                </p14:cNvPr>
                <p14:cNvContentPartPr/>
                <p14:nvPr/>
              </p14:nvContentPartPr>
              <p14:xfrm>
                <a:off x="11822162" y="4123060"/>
                <a:ext cx="23040" cy="29520"/>
              </p14:xfrm>
            </p:contentPart>
          </mc:Choice>
          <mc:Fallback xmlns="">
            <p:pic>
              <p:nvPicPr>
                <p:cNvPr id="274" name="Freihand 273">
                  <a:extLst>
                    <a:ext uri="{FF2B5EF4-FFF2-40B4-BE49-F238E27FC236}">
                      <a16:creationId xmlns:a16="http://schemas.microsoft.com/office/drawing/2014/main" id="{A2B155F3-8B3A-443F-82F3-BF0D825774BA}"/>
                    </a:ext>
                  </a:extLst>
                </p:cNvPr>
                <p:cNvPicPr/>
                <p:nvPr/>
              </p:nvPicPr>
              <p:blipFill>
                <a:blip r:embed="rId424"/>
                <a:stretch>
                  <a:fillRect/>
                </a:stretch>
              </p:blipFill>
              <p:spPr>
                <a:xfrm>
                  <a:off x="11817842" y="4118740"/>
                  <a:ext cx="316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76" name="Freihand 275">
                  <a:extLst>
                    <a:ext uri="{FF2B5EF4-FFF2-40B4-BE49-F238E27FC236}">
                      <a16:creationId xmlns:a16="http://schemas.microsoft.com/office/drawing/2014/main" id="{228814F5-7BE1-49A0-8E60-8E31B4EA3CB0}"/>
                    </a:ext>
                  </a:extLst>
                </p14:cNvPr>
                <p14:cNvContentPartPr/>
                <p14:nvPr/>
              </p14:nvContentPartPr>
              <p14:xfrm>
                <a:off x="11822162" y="4121260"/>
                <a:ext cx="59400" cy="69480"/>
              </p14:xfrm>
            </p:contentPart>
          </mc:Choice>
          <mc:Fallback xmlns="">
            <p:pic>
              <p:nvPicPr>
                <p:cNvPr id="276" name="Freihand 275">
                  <a:extLst>
                    <a:ext uri="{FF2B5EF4-FFF2-40B4-BE49-F238E27FC236}">
                      <a16:creationId xmlns:a16="http://schemas.microsoft.com/office/drawing/2014/main" id="{228814F5-7BE1-49A0-8E60-8E31B4EA3CB0}"/>
                    </a:ext>
                  </a:extLst>
                </p:cNvPr>
                <p:cNvPicPr/>
                <p:nvPr/>
              </p:nvPicPr>
              <p:blipFill>
                <a:blip r:embed="rId426"/>
                <a:stretch>
                  <a:fillRect/>
                </a:stretch>
              </p:blipFill>
              <p:spPr>
                <a:xfrm>
                  <a:off x="11817842" y="4116940"/>
                  <a:ext cx="680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77" name="Freihand 276">
                  <a:extLst>
                    <a:ext uri="{FF2B5EF4-FFF2-40B4-BE49-F238E27FC236}">
                      <a16:creationId xmlns:a16="http://schemas.microsoft.com/office/drawing/2014/main" id="{5A76736D-D969-4571-97F1-F577392F87DC}"/>
                    </a:ext>
                  </a:extLst>
                </p14:cNvPr>
                <p14:cNvContentPartPr/>
                <p14:nvPr/>
              </p14:nvContentPartPr>
              <p14:xfrm>
                <a:off x="11901722" y="4147900"/>
                <a:ext cx="50040" cy="57240"/>
              </p14:xfrm>
            </p:contentPart>
          </mc:Choice>
          <mc:Fallback xmlns="">
            <p:pic>
              <p:nvPicPr>
                <p:cNvPr id="277" name="Freihand 276">
                  <a:extLst>
                    <a:ext uri="{FF2B5EF4-FFF2-40B4-BE49-F238E27FC236}">
                      <a16:creationId xmlns:a16="http://schemas.microsoft.com/office/drawing/2014/main" id="{5A76736D-D969-4571-97F1-F577392F87DC}"/>
                    </a:ext>
                  </a:extLst>
                </p:cNvPr>
                <p:cNvPicPr/>
                <p:nvPr/>
              </p:nvPicPr>
              <p:blipFill>
                <a:blip r:embed="rId428"/>
                <a:stretch>
                  <a:fillRect/>
                </a:stretch>
              </p:blipFill>
              <p:spPr>
                <a:xfrm>
                  <a:off x="11897402" y="4143580"/>
                  <a:ext cx="586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78" name="Freihand 277">
                  <a:extLst>
                    <a:ext uri="{FF2B5EF4-FFF2-40B4-BE49-F238E27FC236}">
                      <a16:creationId xmlns:a16="http://schemas.microsoft.com/office/drawing/2014/main" id="{EA593C13-EFA5-41C4-B19A-6C2FCBA66D2B}"/>
                    </a:ext>
                  </a:extLst>
                </p14:cNvPr>
                <p14:cNvContentPartPr/>
                <p14:nvPr/>
              </p14:nvContentPartPr>
              <p14:xfrm>
                <a:off x="11951402" y="4136020"/>
                <a:ext cx="23760" cy="89640"/>
              </p14:xfrm>
            </p:contentPart>
          </mc:Choice>
          <mc:Fallback xmlns="">
            <p:pic>
              <p:nvPicPr>
                <p:cNvPr id="278" name="Freihand 277">
                  <a:extLst>
                    <a:ext uri="{FF2B5EF4-FFF2-40B4-BE49-F238E27FC236}">
                      <a16:creationId xmlns:a16="http://schemas.microsoft.com/office/drawing/2014/main" id="{EA593C13-EFA5-41C4-B19A-6C2FCBA66D2B}"/>
                    </a:ext>
                  </a:extLst>
                </p:cNvPr>
                <p:cNvPicPr/>
                <p:nvPr/>
              </p:nvPicPr>
              <p:blipFill>
                <a:blip r:embed="rId430"/>
                <a:stretch>
                  <a:fillRect/>
                </a:stretch>
              </p:blipFill>
              <p:spPr>
                <a:xfrm>
                  <a:off x="11947082" y="4131700"/>
                  <a:ext cx="324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79" name="Freihand 278">
                  <a:extLst>
                    <a:ext uri="{FF2B5EF4-FFF2-40B4-BE49-F238E27FC236}">
                      <a16:creationId xmlns:a16="http://schemas.microsoft.com/office/drawing/2014/main" id="{BE264688-927E-42D4-8173-B4625BE5B603}"/>
                    </a:ext>
                  </a:extLst>
                </p14:cNvPr>
                <p14:cNvContentPartPr/>
                <p14:nvPr/>
              </p14:nvContentPartPr>
              <p14:xfrm>
                <a:off x="11932682" y="4179940"/>
                <a:ext cx="83880" cy="8280"/>
              </p14:xfrm>
            </p:contentPart>
          </mc:Choice>
          <mc:Fallback xmlns="">
            <p:pic>
              <p:nvPicPr>
                <p:cNvPr id="279" name="Freihand 278">
                  <a:extLst>
                    <a:ext uri="{FF2B5EF4-FFF2-40B4-BE49-F238E27FC236}">
                      <a16:creationId xmlns:a16="http://schemas.microsoft.com/office/drawing/2014/main" id="{BE264688-927E-42D4-8173-B4625BE5B603}"/>
                    </a:ext>
                  </a:extLst>
                </p:cNvPr>
                <p:cNvPicPr/>
                <p:nvPr/>
              </p:nvPicPr>
              <p:blipFill>
                <a:blip r:embed="rId432"/>
                <a:stretch>
                  <a:fillRect/>
                </a:stretch>
              </p:blipFill>
              <p:spPr>
                <a:xfrm>
                  <a:off x="11928362" y="4175620"/>
                  <a:ext cx="925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83" name="Freihand 282">
                  <a:extLst>
                    <a:ext uri="{FF2B5EF4-FFF2-40B4-BE49-F238E27FC236}">
                      <a16:creationId xmlns:a16="http://schemas.microsoft.com/office/drawing/2014/main" id="{2CE00F1E-9474-4E82-8CB5-8E91CF352E3E}"/>
                    </a:ext>
                  </a:extLst>
                </p14:cNvPr>
                <p14:cNvContentPartPr/>
                <p14:nvPr/>
              </p14:nvContentPartPr>
              <p14:xfrm>
                <a:off x="8049002" y="3765220"/>
                <a:ext cx="6480" cy="68760"/>
              </p14:xfrm>
            </p:contentPart>
          </mc:Choice>
          <mc:Fallback xmlns="">
            <p:pic>
              <p:nvPicPr>
                <p:cNvPr id="283" name="Freihand 282">
                  <a:extLst>
                    <a:ext uri="{FF2B5EF4-FFF2-40B4-BE49-F238E27FC236}">
                      <a16:creationId xmlns:a16="http://schemas.microsoft.com/office/drawing/2014/main" id="{2CE00F1E-9474-4E82-8CB5-8E91CF352E3E}"/>
                    </a:ext>
                  </a:extLst>
                </p:cNvPr>
                <p:cNvPicPr/>
                <p:nvPr/>
              </p:nvPicPr>
              <p:blipFill>
                <a:blip r:embed="rId434"/>
                <a:stretch>
                  <a:fillRect/>
                </a:stretch>
              </p:blipFill>
              <p:spPr>
                <a:xfrm>
                  <a:off x="8044682" y="3760900"/>
                  <a:ext cx="15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84" name="Freihand 283">
                  <a:extLst>
                    <a:ext uri="{FF2B5EF4-FFF2-40B4-BE49-F238E27FC236}">
                      <a16:creationId xmlns:a16="http://schemas.microsoft.com/office/drawing/2014/main" id="{128FD919-BB16-4B93-BFCB-27991A0C23AF}"/>
                    </a:ext>
                  </a:extLst>
                </p14:cNvPr>
                <p14:cNvContentPartPr/>
                <p14:nvPr/>
              </p14:nvContentPartPr>
              <p14:xfrm>
                <a:off x="8079242" y="3773500"/>
                <a:ext cx="69120" cy="64440"/>
              </p14:xfrm>
            </p:contentPart>
          </mc:Choice>
          <mc:Fallback xmlns="">
            <p:pic>
              <p:nvPicPr>
                <p:cNvPr id="284" name="Freihand 283">
                  <a:extLst>
                    <a:ext uri="{FF2B5EF4-FFF2-40B4-BE49-F238E27FC236}">
                      <a16:creationId xmlns:a16="http://schemas.microsoft.com/office/drawing/2014/main" id="{128FD919-BB16-4B93-BFCB-27991A0C23AF}"/>
                    </a:ext>
                  </a:extLst>
                </p:cNvPr>
                <p:cNvPicPr/>
                <p:nvPr/>
              </p:nvPicPr>
              <p:blipFill>
                <a:blip r:embed="rId436"/>
                <a:stretch>
                  <a:fillRect/>
                </a:stretch>
              </p:blipFill>
              <p:spPr>
                <a:xfrm>
                  <a:off x="8074922" y="3769180"/>
                  <a:ext cx="777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85" name="Freihand 284">
                  <a:extLst>
                    <a:ext uri="{FF2B5EF4-FFF2-40B4-BE49-F238E27FC236}">
                      <a16:creationId xmlns:a16="http://schemas.microsoft.com/office/drawing/2014/main" id="{93201D5D-93C8-4188-A430-665A1DBFB369}"/>
                    </a:ext>
                  </a:extLst>
                </p14:cNvPr>
                <p14:cNvContentPartPr/>
                <p14:nvPr/>
              </p14:nvContentPartPr>
              <p14:xfrm>
                <a:off x="8144762" y="3704380"/>
                <a:ext cx="73080" cy="117000"/>
              </p14:xfrm>
            </p:contentPart>
          </mc:Choice>
          <mc:Fallback xmlns="">
            <p:pic>
              <p:nvPicPr>
                <p:cNvPr id="285" name="Freihand 284">
                  <a:extLst>
                    <a:ext uri="{FF2B5EF4-FFF2-40B4-BE49-F238E27FC236}">
                      <a16:creationId xmlns:a16="http://schemas.microsoft.com/office/drawing/2014/main" id="{93201D5D-93C8-4188-A430-665A1DBFB369}"/>
                    </a:ext>
                  </a:extLst>
                </p:cNvPr>
                <p:cNvPicPr/>
                <p:nvPr/>
              </p:nvPicPr>
              <p:blipFill>
                <a:blip r:embed="rId438"/>
                <a:stretch>
                  <a:fillRect/>
                </a:stretch>
              </p:blipFill>
              <p:spPr>
                <a:xfrm>
                  <a:off x="8140442" y="3700060"/>
                  <a:ext cx="817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86" name="Freihand 285">
                  <a:extLst>
                    <a:ext uri="{FF2B5EF4-FFF2-40B4-BE49-F238E27FC236}">
                      <a16:creationId xmlns:a16="http://schemas.microsoft.com/office/drawing/2014/main" id="{48A46D82-A073-435C-8030-1B919EA16460}"/>
                    </a:ext>
                  </a:extLst>
                </p14:cNvPr>
                <p14:cNvContentPartPr/>
                <p14:nvPr/>
              </p14:nvContentPartPr>
              <p14:xfrm>
                <a:off x="8299202" y="3744700"/>
                <a:ext cx="106560" cy="91080"/>
              </p14:xfrm>
            </p:contentPart>
          </mc:Choice>
          <mc:Fallback xmlns="">
            <p:pic>
              <p:nvPicPr>
                <p:cNvPr id="286" name="Freihand 285">
                  <a:extLst>
                    <a:ext uri="{FF2B5EF4-FFF2-40B4-BE49-F238E27FC236}">
                      <a16:creationId xmlns:a16="http://schemas.microsoft.com/office/drawing/2014/main" id="{48A46D82-A073-435C-8030-1B919EA16460}"/>
                    </a:ext>
                  </a:extLst>
                </p:cNvPr>
                <p:cNvPicPr/>
                <p:nvPr/>
              </p:nvPicPr>
              <p:blipFill>
                <a:blip r:embed="rId440"/>
                <a:stretch>
                  <a:fillRect/>
                </a:stretch>
              </p:blipFill>
              <p:spPr>
                <a:xfrm>
                  <a:off x="8294882" y="3740380"/>
                  <a:ext cx="1152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87" name="Freihand 286">
                  <a:extLst>
                    <a:ext uri="{FF2B5EF4-FFF2-40B4-BE49-F238E27FC236}">
                      <a16:creationId xmlns:a16="http://schemas.microsoft.com/office/drawing/2014/main" id="{6BC4A2A2-FF7D-460C-A268-5DD3E72FF1F0}"/>
                    </a:ext>
                  </a:extLst>
                </p14:cNvPr>
                <p14:cNvContentPartPr/>
                <p14:nvPr/>
              </p14:nvContentPartPr>
              <p14:xfrm>
                <a:off x="8437082" y="3754420"/>
                <a:ext cx="142200" cy="56160"/>
              </p14:xfrm>
            </p:contentPart>
          </mc:Choice>
          <mc:Fallback xmlns="">
            <p:pic>
              <p:nvPicPr>
                <p:cNvPr id="287" name="Freihand 286">
                  <a:extLst>
                    <a:ext uri="{FF2B5EF4-FFF2-40B4-BE49-F238E27FC236}">
                      <a16:creationId xmlns:a16="http://schemas.microsoft.com/office/drawing/2014/main" id="{6BC4A2A2-FF7D-460C-A268-5DD3E72FF1F0}"/>
                    </a:ext>
                  </a:extLst>
                </p:cNvPr>
                <p:cNvPicPr/>
                <p:nvPr/>
              </p:nvPicPr>
              <p:blipFill>
                <a:blip r:embed="rId442"/>
                <a:stretch>
                  <a:fillRect/>
                </a:stretch>
              </p:blipFill>
              <p:spPr>
                <a:xfrm>
                  <a:off x="8432762" y="3750100"/>
                  <a:ext cx="1508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88" name="Freihand 287">
                  <a:extLst>
                    <a:ext uri="{FF2B5EF4-FFF2-40B4-BE49-F238E27FC236}">
                      <a16:creationId xmlns:a16="http://schemas.microsoft.com/office/drawing/2014/main" id="{4E282D80-4010-433F-86B7-3B3170E0037A}"/>
                    </a:ext>
                  </a:extLst>
                </p14:cNvPr>
                <p14:cNvContentPartPr/>
                <p14:nvPr/>
              </p14:nvContentPartPr>
              <p14:xfrm>
                <a:off x="8650202" y="3722740"/>
                <a:ext cx="99360" cy="95400"/>
              </p14:xfrm>
            </p:contentPart>
          </mc:Choice>
          <mc:Fallback xmlns="">
            <p:pic>
              <p:nvPicPr>
                <p:cNvPr id="288" name="Freihand 287">
                  <a:extLst>
                    <a:ext uri="{FF2B5EF4-FFF2-40B4-BE49-F238E27FC236}">
                      <a16:creationId xmlns:a16="http://schemas.microsoft.com/office/drawing/2014/main" id="{4E282D80-4010-433F-86B7-3B3170E0037A}"/>
                    </a:ext>
                  </a:extLst>
                </p:cNvPr>
                <p:cNvPicPr/>
                <p:nvPr/>
              </p:nvPicPr>
              <p:blipFill>
                <a:blip r:embed="rId444"/>
                <a:stretch>
                  <a:fillRect/>
                </a:stretch>
              </p:blipFill>
              <p:spPr>
                <a:xfrm>
                  <a:off x="8645882" y="3718420"/>
                  <a:ext cx="1080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89" name="Freihand 288">
                  <a:extLst>
                    <a:ext uri="{FF2B5EF4-FFF2-40B4-BE49-F238E27FC236}">
                      <a16:creationId xmlns:a16="http://schemas.microsoft.com/office/drawing/2014/main" id="{ED975F43-A1A0-4CC2-BDC7-FE0DA6CE63F9}"/>
                    </a:ext>
                  </a:extLst>
                </p14:cNvPr>
                <p14:cNvContentPartPr/>
                <p14:nvPr/>
              </p14:nvContentPartPr>
              <p14:xfrm>
                <a:off x="8750282" y="3705100"/>
                <a:ext cx="162360" cy="87840"/>
              </p14:xfrm>
            </p:contentPart>
          </mc:Choice>
          <mc:Fallback xmlns="">
            <p:pic>
              <p:nvPicPr>
                <p:cNvPr id="289" name="Freihand 288">
                  <a:extLst>
                    <a:ext uri="{FF2B5EF4-FFF2-40B4-BE49-F238E27FC236}">
                      <a16:creationId xmlns:a16="http://schemas.microsoft.com/office/drawing/2014/main" id="{ED975F43-A1A0-4CC2-BDC7-FE0DA6CE63F9}"/>
                    </a:ext>
                  </a:extLst>
                </p:cNvPr>
                <p:cNvPicPr/>
                <p:nvPr/>
              </p:nvPicPr>
              <p:blipFill>
                <a:blip r:embed="rId446"/>
                <a:stretch>
                  <a:fillRect/>
                </a:stretch>
              </p:blipFill>
              <p:spPr>
                <a:xfrm>
                  <a:off x="8745962" y="3700780"/>
                  <a:ext cx="1710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90" name="Freihand 289">
                  <a:extLst>
                    <a:ext uri="{FF2B5EF4-FFF2-40B4-BE49-F238E27FC236}">
                      <a16:creationId xmlns:a16="http://schemas.microsoft.com/office/drawing/2014/main" id="{B3BA2978-43C0-4BAD-AC0E-8AEEE4FE0FB1}"/>
                    </a:ext>
                  </a:extLst>
                </p14:cNvPr>
                <p14:cNvContentPartPr/>
                <p14:nvPr/>
              </p14:nvContentPartPr>
              <p14:xfrm>
                <a:off x="8995082" y="3743620"/>
                <a:ext cx="102600" cy="68040"/>
              </p14:xfrm>
            </p:contentPart>
          </mc:Choice>
          <mc:Fallback xmlns="">
            <p:pic>
              <p:nvPicPr>
                <p:cNvPr id="290" name="Freihand 289">
                  <a:extLst>
                    <a:ext uri="{FF2B5EF4-FFF2-40B4-BE49-F238E27FC236}">
                      <a16:creationId xmlns:a16="http://schemas.microsoft.com/office/drawing/2014/main" id="{B3BA2978-43C0-4BAD-AC0E-8AEEE4FE0FB1}"/>
                    </a:ext>
                  </a:extLst>
                </p:cNvPr>
                <p:cNvPicPr/>
                <p:nvPr/>
              </p:nvPicPr>
              <p:blipFill>
                <a:blip r:embed="rId448"/>
                <a:stretch>
                  <a:fillRect/>
                </a:stretch>
              </p:blipFill>
              <p:spPr>
                <a:xfrm>
                  <a:off x="8990762" y="3739300"/>
                  <a:ext cx="1112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91" name="Freihand 290">
                  <a:extLst>
                    <a:ext uri="{FF2B5EF4-FFF2-40B4-BE49-F238E27FC236}">
                      <a16:creationId xmlns:a16="http://schemas.microsoft.com/office/drawing/2014/main" id="{DBD74FFB-B849-4C65-A283-1738CF85F92A}"/>
                    </a:ext>
                  </a:extLst>
                </p14:cNvPr>
                <p14:cNvContentPartPr/>
                <p14:nvPr/>
              </p14:nvContentPartPr>
              <p14:xfrm>
                <a:off x="9139082" y="3689260"/>
                <a:ext cx="78480" cy="98640"/>
              </p14:xfrm>
            </p:contentPart>
          </mc:Choice>
          <mc:Fallback xmlns="">
            <p:pic>
              <p:nvPicPr>
                <p:cNvPr id="291" name="Freihand 290">
                  <a:extLst>
                    <a:ext uri="{FF2B5EF4-FFF2-40B4-BE49-F238E27FC236}">
                      <a16:creationId xmlns:a16="http://schemas.microsoft.com/office/drawing/2014/main" id="{DBD74FFB-B849-4C65-A283-1738CF85F92A}"/>
                    </a:ext>
                  </a:extLst>
                </p:cNvPr>
                <p:cNvPicPr/>
                <p:nvPr/>
              </p:nvPicPr>
              <p:blipFill>
                <a:blip r:embed="rId450"/>
                <a:stretch>
                  <a:fillRect/>
                </a:stretch>
              </p:blipFill>
              <p:spPr>
                <a:xfrm>
                  <a:off x="9134762" y="3684940"/>
                  <a:ext cx="871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92" name="Freihand 291">
                  <a:extLst>
                    <a:ext uri="{FF2B5EF4-FFF2-40B4-BE49-F238E27FC236}">
                      <a16:creationId xmlns:a16="http://schemas.microsoft.com/office/drawing/2014/main" id="{5083D5F6-F688-42E5-B885-4DA45D6B54B5}"/>
                    </a:ext>
                  </a:extLst>
                </p14:cNvPr>
                <p14:cNvContentPartPr/>
                <p14:nvPr/>
              </p14:nvContentPartPr>
              <p14:xfrm>
                <a:off x="9246362" y="3718060"/>
                <a:ext cx="163800" cy="60840"/>
              </p14:xfrm>
            </p:contentPart>
          </mc:Choice>
          <mc:Fallback xmlns="">
            <p:pic>
              <p:nvPicPr>
                <p:cNvPr id="292" name="Freihand 291">
                  <a:extLst>
                    <a:ext uri="{FF2B5EF4-FFF2-40B4-BE49-F238E27FC236}">
                      <a16:creationId xmlns:a16="http://schemas.microsoft.com/office/drawing/2014/main" id="{5083D5F6-F688-42E5-B885-4DA45D6B54B5}"/>
                    </a:ext>
                  </a:extLst>
                </p:cNvPr>
                <p:cNvPicPr/>
                <p:nvPr/>
              </p:nvPicPr>
              <p:blipFill>
                <a:blip r:embed="rId452"/>
                <a:stretch>
                  <a:fillRect/>
                </a:stretch>
              </p:blipFill>
              <p:spPr>
                <a:xfrm>
                  <a:off x="9242042" y="3713740"/>
                  <a:ext cx="172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94" name="Freihand 293">
                  <a:extLst>
                    <a:ext uri="{FF2B5EF4-FFF2-40B4-BE49-F238E27FC236}">
                      <a16:creationId xmlns:a16="http://schemas.microsoft.com/office/drawing/2014/main" id="{7C6FC383-6843-468D-B534-7D277CBFDE59}"/>
                    </a:ext>
                  </a:extLst>
                </p14:cNvPr>
                <p14:cNvContentPartPr/>
                <p14:nvPr/>
              </p14:nvContentPartPr>
              <p14:xfrm>
                <a:off x="9532562" y="3711940"/>
                <a:ext cx="11520" cy="75960"/>
              </p14:xfrm>
            </p:contentPart>
          </mc:Choice>
          <mc:Fallback xmlns="">
            <p:pic>
              <p:nvPicPr>
                <p:cNvPr id="294" name="Freihand 293">
                  <a:extLst>
                    <a:ext uri="{FF2B5EF4-FFF2-40B4-BE49-F238E27FC236}">
                      <a16:creationId xmlns:a16="http://schemas.microsoft.com/office/drawing/2014/main" id="{7C6FC383-6843-468D-B534-7D277CBFDE59}"/>
                    </a:ext>
                  </a:extLst>
                </p:cNvPr>
                <p:cNvPicPr/>
                <p:nvPr/>
              </p:nvPicPr>
              <p:blipFill>
                <a:blip r:embed="rId454"/>
                <a:stretch>
                  <a:fillRect/>
                </a:stretch>
              </p:blipFill>
              <p:spPr>
                <a:xfrm>
                  <a:off x="9528242" y="3707620"/>
                  <a:ext cx="201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95" name="Freihand 294">
                  <a:extLst>
                    <a:ext uri="{FF2B5EF4-FFF2-40B4-BE49-F238E27FC236}">
                      <a16:creationId xmlns:a16="http://schemas.microsoft.com/office/drawing/2014/main" id="{EB5DB74A-A06F-466B-82E5-078E488BC5A4}"/>
                    </a:ext>
                  </a:extLst>
                </p14:cNvPr>
                <p14:cNvContentPartPr/>
                <p14:nvPr/>
              </p14:nvContentPartPr>
              <p14:xfrm>
                <a:off x="9527882" y="3693580"/>
                <a:ext cx="84960" cy="103680"/>
              </p14:xfrm>
            </p:contentPart>
          </mc:Choice>
          <mc:Fallback xmlns="">
            <p:pic>
              <p:nvPicPr>
                <p:cNvPr id="295" name="Freihand 294">
                  <a:extLst>
                    <a:ext uri="{FF2B5EF4-FFF2-40B4-BE49-F238E27FC236}">
                      <a16:creationId xmlns:a16="http://schemas.microsoft.com/office/drawing/2014/main" id="{EB5DB74A-A06F-466B-82E5-078E488BC5A4}"/>
                    </a:ext>
                  </a:extLst>
                </p:cNvPr>
                <p:cNvPicPr/>
                <p:nvPr/>
              </p:nvPicPr>
              <p:blipFill>
                <a:blip r:embed="rId456"/>
                <a:stretch>
                  <a:fillRect/>
                </a:stretch>
              </p:blipFill>
              <p:spPr>
                <a:xfrm>
                  <a:off x="9523562" y="3689260"/>
                  <a:ext cx="936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96" name="Freihand 295">
                  <a:extLst>
                    <a:ext uri="{FF2B5EF4-FFF2-40B4-BE49-F238E27FC236}">
                      <a16:creationId xmlns:a16="http://schemas.microsoft.com/office/drawing/2014/main" id="{D178F062-B9B1-472F-A191-B559889495EB}"/>
                    </a:ext>
                  </a:extLst>
                </p14:cNvPr>
                <p14:cNvContentPartPr/>
                <p14:nvPr/>
              </p14:nvContentPartPr>
              <p14:xfrm>
                <a:off x="9634802" y="3734620"/>
                <a:ext cx="108720" cy="67320"/>
              </p14:xfrm>
            </p:contentPart>
          </mc:Choice>
          <mc:Fallback xmlns="">
            <p:pic>
              <p:nvPicPr>
                <p:cNvPr id="296" name="Freihand 295">
                  <a:extLst>
                    <a:ext uri="{FF2B5EF4-FFF2-40B4-BE49-F238E27FC236}">
                      <a16:creationId xmlns:a16="http://schemas.microsoft.com/office/drawing/2014/main" id="{D178F062-B9B1-472F-A191-B559889495EB}"/>
                    </a:ext>
                  </a:extLst>
                </p:cNvPr>
                <p:cNvPicPr/>
                <p:nvPr/>
              </p:nvPicPr>
              <p:blipFill>
                <a:blip r:embed="rId458"/>
                <a:stretch>
                  <a:fillRect/>
                </a:stretch>
              </p:blipFill>
              <p:spPr>
                <a:xfrm>
                  <a:off x="9630482" y="3730300"/>
                  <a:ext cx="1173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97" name="Freihand 296">
                  <a:extLst>
                    <a:ext uri="{FF2B5EF4-FFF2-40B4-BE49-F238E27FC236}">
                      <a16:creationId xmlns:a16="http://schemas.microsoft.com/office/drawing/2014/main" id="{92679FF1-F209-4D50-8DC7-CBEC4576244E}"/>
                    </a:ext>
                  </a:extLst>
                </p14:cNvPr>
                <p14:cNvContentPartPr/>
                <p14:nvPr/>
              </p14:nvContentPartPr>
              <p14:xfrm>
                <a:off x="9723722" y="3656140"/>
                <a:ext cx="126000" cy="134280"/>
              </p14:xfrm>
            </p:contentPart>
          </mc:Choice>
          <mc:Fallback xmlns="">
            <p:pic>
              <p:nvPicPr>
                <p:cNvPr id="297" name="Freihand 296">
                  <a:extLst>
                    <a:ext uri="{FF2B5EF4-FFF2-40B4-BE49-F238E27FC236}">
                      <a16:creationId xmlns:a16="http://schemas.microsoft.com/office/drawing/2014/main" id="{92679FF1-F209-4D50-8DC7-CBEC4576244E}"/>
                    </a:ext>
                  </a:extLst>
                </p:cNvPr>
                <p:cNvPicPr/>
                <p:nvPr/>
              </p:nvPicPr>
              <p:blipFill>
                <a:blip r:embed="rId460"/>
                <a:stretch>
                  <a:fillRect/>
                </a:stretch>
              </p:blipFill>
              <p:spPr>
                <a:xfrm>
                  <a:off x="9719402" y="3651820"/>
                  <a:ext cx="1346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98" name="Freihand 297">
                  <a:extLst>
                    <a:ext uri="{FF2B5EF4-FFF2-40B4-BE49-F238E27FC236}">
                      <a16:creationId xmlns:a16="http://schemas.microsoft.com/office/drawing/2014/main" id="{F4ECFC23-9969-49F7-A647-D551445411B5}"/>
                    </a:ext>
                  </a:extLst>
                </p14:cNvPr>
                <p14:cNvContentPartPr/>
                <p14:nvPr/>
              </p14:nvContentPartPr>
              <p14:xfrm>
                <a:off x="9685922" y="3675580"/>
                <a:ext cx="81000" cy="19440"/>
              </p14:xfrm>
            </p:contentPart>
          </mc:Choice>
          <mc:Fallback xmlns="">
            <p:pic>
              <p:nvPicPr>
                <p:cNvPr id="298" name="Freihand 297">
                  <a:extLst>
                    <a:ext uri="{FF2B5EF4-FFF2-40B4-BE49-F238E27FC236}">
                      <a16:creationId xmlns:a16="http://schemas.microsoft.com/office/drawing/2014/main" id="{F4ECFC23-9969-49F7-A647-D551445411B5}"/>
                    </a:ext>
                  </a:extLst>
                </p:cNvPr>
                <p:cNvPicPr/>
                <p:nvPr/>
              </p:nvPicPr>
              <p:blipFill>
                <a:blip r:embed="rId462"/>
                <a:stretch>
                  <a:fillRect/>
                </a:stretch>
              </p:blipFill>
              <p:spPr>
                <a:xfrm>
                  <a:off x="9681602" y="3671260"/>
                  <a:ext cx="896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99" name="Freihand 298">
                  <a:extLst>
                    <a:ext uri="{FF2B5EF4-FFF2-40B4-BE49-F238E27FC236}">
                      <a16:creationId xmlns:a16="http://schemas.microsoft.com/office/drawing/2014/main" id="{DD39394A-58CD-49C2-9948-E316EE5CAFE7}"/>
                    </a:ext>
                  </a:extLst>
                </p14:cNvPr>
                <p14:cNvContentPartPr/>
                <p14:nvPr/>
              </p14:nvContentPartPr>
              <p14:xfrm>
                <a:off x="9876722" y="3716620"/>
                <a:ext cx="133920" cy="59400"/>
              </p14:xfrm>
            </p:contentPart>
          </mc:Choice>
          <mc:Fallback xmlns="">
            <p:pic>
              <p:nvPicPr>
                <p:cNvPr id="299" name="Freihand 298">
                  <a:extLst>
                    <a:ext uri="{FF2B5EF4-FFF2-40B4-BE49-F238E27FC236}">
                      <a16:creationId xmlns:a16="http://schemas.microsoft.com/office/drawing/2014/main" id="{DD39394A-58CD-49C2-9948-E316EE5CAFE7}"/>
                    </a:ext>
                  </a:extLst>
                </p:cNvPr>
                <p:cNvPicPr/>
                <p:nvPr/>
              </p:nvPicPr>
              <p:blipFill>
                <a:blip r:embed="rId464"/>
                <a:stretch>
                  <a:fillRect/>
                </a:stretch>
              </p:blipFill>
              <p:spPr>
                <a:xfrm>
                  <a:off x="9872402" y="3712300"/>
                  <a:ext cx="1425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00" name="Freihand 299">
                  <a:extLst>
                    <a:ext uri="{FF2B5EF4-FFF2-40B4-BE49-F238E27FC236}">
                      <a16:creationId xmlns:a16="http://schemas.microsoft.com/office/drawing/2014/main" id="{CFA17351-088E-486C-AE57-6B9D4D95DC9E}"/>
                    </a:ext>
                  </a:extLst>
                </p14:cNvPr>
                <p14:cNvContentPartPr/>
                <p14:nvPr/>
              </p14:nvContentPartPr>
              <p14:xfrm>
                <a:off x="10064642" y="3677020"/>
                <a:ext cx="117000" cy="94320"/>
              </p14:xfrm>
            </p:contentPart>
          </mc:Choice>
          <mc:Fallback xmlns="">
            <p:pic>
              <p:nvPicPr>
                <p:cNvPr id="300" name="Freihand 299">
                  <a:extLst>
                    <a:ext uri="{FF2B5EF4-FFF2-40B4-BE49-F238E27FC236}">
                      <a16:creationId xmlns:a16="http://schemas.microsoft.com/office/drawing/2014/main" id="{CFA17351-088E-486C-AE57-6B9D4D95DC9E}"/>
                    </a:ext>
                  </a:extLst>
                </p:cNvPr>
                <p:cNvPicPr/>
                <p:nvPr/>
              </p:nvPicPr>
              <p:blipFill>
                <a:blip r:embed="rId466"/>
                <a:stretch>
                  <a:fillRect/>
                </a:stretch>
              </p:blipFill>
              <p:spPr>
                <a:xfrm>
                  <a:off x="10060322" y="3672700"/>
                  <a:ext cx="125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01" name="Freihand 300">
                  <a:extLst>
                    <a:ext uri="{FF2B5EF4-FFF2-40B4-BE49-F238E27FC236}">
                      <a16:creationId xmlns:a16="http://schemas.microsoft.com/office/drawing/2014/main" id="{E04D78C7-97B5-4452-BC2F-2FBC0E294987}"/>
                    </a:ext>
                  </a:extLst>
                </p14:cNvPr>
                <p14:cNvContentPartPr/>
                <p14:nvPr/>
              </p14:nvContentPartPr>
              <p14:xfrm>
                <a:off x="10109642" y="3746860"/>
                <a:ext cx="48600" cy="15120"/>
              </p14:xfrm>
            </p:contentPart>
          </mc:Choice>
          <mc:Fallback xmlns="">
            <p:pic>
              <p:nvPicPr>
                <p:cNvPr id="301" name="Freihand 300">
                  <a:extLst>
                    <a:ext uri="{FF2B5EF4-FFF2-40B4-BE49-F238E27FC236}">
                      <a16:creationId xmlns:a16="http://schemas.microsoft.com/office/drawing/2014/main" id="{E04D78C7-97B5-4452-BC2F-2FBC0E294987}"/>
                    </a:ext>
                  </a:extLst>
                </p:cNvPr>
                <p:cNvPicPr/>
                <p:nvPr/>
              </p:nvPicPr>
              <p:blipFill>
                <a:blip r:embed="rId468"/>
                <a:stretch>
                  <a:fillRect/>
                </a:stretch>
              </p:blipFill>
              <p:spPr>
                <a:xfrm>
                  <a:off x="10105322" y="3742540"/>
                  <a:ext cx="572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02" name="Freihand 301">
                  <a:extLst>
                    <a:ext uri="{FF2B5EF4-FFF2-40B4-BE49-F238E27FC236}">
                      <a16:creationId xmlns:a16="http://schemas.microsoft.com/office/drawing/2014/main" id="{237BF594-6E4A-4FEE-9D8C-8BD0961BA81B}"/>
                    </a:ext>
                  </a:extLst>
                </p14:cNvPr>
                <p14:cNvContentPartPr/>
                <p14:nvPr/>
              </p14:nvContentPartPr>
              <p14:xfrm>
                <a:off x="10175522" y="3726700"/>
                <a:ext cx="191520" cy="37440"/>
              </p14:xfrm>
            </p:contentPart>
          </mc:Choice>
          <mc:Fallback xmlns="">
            <p:pic>
              <p:nvPicPr>
                <p:cNvPr id="302" name="Freihand 301">
                  <a:extLst>
                    <a:ext uri="{FF2B5EF4-FFF2-40B4-BE49-F238E27FC236}">
                      <a16:creationId xmlns:a16="http://schemas.microsoft.com/office/drawing/2014/main" id="{237BF594-6E4A-4FEE-9D8C-8BD0961BA81B}"/>
                    </a:ext>
                  </a:extLst>
                </p:cNvPr>
                <p:cNvPicPr/>
                <p:nvPr/>
              </p:nvPicPr>
              <p:blipFill>
                <a:blip r:embed="rId470"/>
                <a:stretch>
                  <a:fillRect/>
                </a:stretch>
              </p:blipFill>
              <p:spPr>
                <a:xfrm>
                  <a:off x="10171202" y="3722380"/>
                  <a:ext cx="2001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03" name="Freihand 302">
                  <a:extLst>
                    <a:ext uri="{FF2B5EF4-FFF2-40B4-BE49-F238E27FC236}">
                      <a16:creationId xmlns:a16="http://schemas.microsoft.com/office/drawing/2014/main" id="{CE2CD0AA-6B40-4B43-A830-75B4F4410FDF}"/>
                    </a:ext>
                  </a:extLst>
                </p14:cNvPr>
                <p14:cNvContentPartPr/>
                <p14:nvPr/>
              </p14:nvContentPartPr>
              <p14:xfrm>
                <a:off x="10398362" y="3653620"/>
                <a:ext cx="48600" cy="118440"/>
              </p14:xfrm>
            </p:contentPart>
          </mc:Choice>
          <mc:Fallback xmlns="">
            <p:pic>
              <p:nvPicPr>
                <p:cNvPr id="303" name="Freihand 302">
                  <a:extLst>
                    <a:ext uri="{FF2B5EF4-FFF2-40B4-BE49-F238E27FC236}">
                      <a16:creationId xmlns:a16="http://schemas.microsoft.com/office/drawing/2014/main" id="{CE2CD0AA-6B40-4B43-A830-75B4F4410FDF}"/>
                    </a:ext>
                  </a:extLst>
                </p:cNvPr>
                <p:cNvPicPr/>
                <p:nvPr/>
              </p:nvPicPr>
              <p:blipFill>
                <a:blip r:embed="rId472"/>
                <a:stretch>
                  <a:fillRect/>
                </a:stretch>
              </p:blipFill>
              <p:spPr>
                <a:xfrm>
                  <a:off x="10394042" y="3649300"/>
                  <a:ext cx="572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04" name="Freihand 303">
                  <a:extLst>
                    <a:ext uri="{FF2B5EF4-FFF2-40B4-BE49-F238E27FC236}">
                      <a16:creationId xmlns:a16="http://schemas.microsoft.com/office/drawing/2014/main" id="{C1EEE576-0A3C-4273-BD02-31F1F4B9B3FF}"/>
                    </a:ext>
                  </a:extLst>
                </p14:cNvPr>
                <p14:cNvContentPartPr/>
                <p14:nvPr/>
              </p14:nvContentPartPr>
              <p14:xfrm>
                <a:off x="10463882" y="3723100"/>
                <a:ext cx="9000" cy="35640"/>
              </p14:xfrm>
            </p:contentPart>
          </mc:Choice>
          <mc:Fallback xmlns="">
            <p:pic>
              <p:nvPicPr>
                <p:cNvPr id="304" name="Freihand 303">
                  <a:extLst>
                    <a:ext uri="{FF2B5EF4-FFF2-40B4-BE49-F238E27FC236}">
                      <a16:creationId xmlns:a16="http://schemas.microsoft.com/office/drawing/2014/main" id="{C1EEE576-0A3C-4273-BD02-31F1F4B9B3FF}"/>
                    </a:ext>
                  </a:extLst>
                </p:cNvPr>
                <p:cNvPicPr/>
                <p:nvPr/>
              </p:nvPicPr>
              <p:blipFill>
                <a:blip r:embed="rId474"/>
                <a:stretch>
                  <a:fillRect/>
                </a:stretch>
              </p:blipFill>
              <p:spPr>
                <a:xfrm>
                  <a:off x="10459562" y="3718780"/>
                  <a:ext cx="176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05" name="Freihand 304">
                  <a:extLst>
                    <a:ext uri="{FF2B5EF4-FFF2-40B4-BE49-F238E27FC236}">
                      <a16:creationId xmlns:a16="http://schemas.microsoft.com/office/drawing/2014/main" id="{6098DE54-8EB2-409C-9417-4640A87D4423}"/>
                    </a:ext>
                  </a:extLst>
                </p14:cNvPr>
                <p14:cNvContentPartPr/>
                <p14:nvPr/>
              </p14:nvContentPartPr>
              <p14:xfrm>
                <a:off x="10499162" y="3699340"/>
                <a:ext cx="70560" cy="56880"/>
              </p14:xfrm>
            </p:contentPart>
          </mc:Choice>
          <mc:Fallback xmlns="">
            <p:pic>
              <p:nvPicPr>
                <p:cNvPr id="305" name="Freihand 304">
                  <a:extLst>
                    <a:ext uri="{FF2B5EF4-FFF2-40B4-BE49-F238E27FC236}">
                      <a16:creationId xmlns:a16="http://schemas.microsoft.com/office/drawing/2014/main" id="{6098DE54-8EB2-409C-9417-4640A87D4423}"/>
                    </a:ext>
                  </a:extLst>
                </p:cNvPr>
                <p:cNvPicPr/>
                <p:nvPr/>
              </p:nvPicPr>
              <p:blipFill>
                <a:blip r:embed="rId476"/>
                <a:stretch>
                  <a:fillRect/>
                </a:stretch>
              </p:blipFill>
              <p:spPr>
                <a:xfrm>
                  <a:off x="10494842" y="3695020"/>
                  <a:ext cx="792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06" name="Freihand 305">
                  <a:extLst>
                    <a:ext uri="{FF2B5EF4-FFF2-40B4-BE49-F238E27FC236}">
                      <a16:creationId xmlns:a16="http://schemas.microsoft.com/office/drawing/2014/main" id="{42C91A2C-979F-4CFF-986D-76ABF7E4171F}"/>
                    </a:ext>
                  </a:extLst>
                </p14:cNvPr>
                <p14:cNvContentPartPr/>
                <p14:nvPr/>
              </p14:nvContentPartPr>
              <p14:xfrm>
                <a:off x="10548482" y="3681340"/>
                <a:ext cx="360" cy="360"/>
              </p14:xfrm>
            </p:contentPart>
          </mc:Choice>
          <mc:Fallback xmlns="">
            <p:pic>
              <p:nvPicPr>
                <p:cNvPr id="306" name="Freihand 305">
                  <a:extLst>
                    <a:ext uri="{FF2B5EF4-FFF2-40B4-BE49-F238E27FC236}">
                      <a16:creationId xmlns:a16="http://schemas.microsoft.com/office/drawing/2014/main" id="{42C91A2C-979F-4CFF-986D-76ABF7E4171F}"/>
                    </a:ext>
                  </a:extLst>
                </p:cNvPr>
                <p:cNvPicPr/>
                <p:nvPr/>
              </p:nvPicPr>
              <p:blipFill>
                <a:blip r:embed="rId27"/>
                <a:stretch>
                  <a:fillRect/>
                </a:stretch>
              </p:blipFill>
              <p:spPr>
                <a:xfrm>
                  <a:off x="10544162" y="36770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07" name="Freihand 306">
                  <a:extLst>
                    <a:ext uri="{FF2B5EF4-FFF2-40B4-BE49-F238E27FC236}">
                      <a16:creationId xmlns:a16="http://schemas.microsoft.com/office/drawing/2014/main" id="{02C5EACD-8D43-49DF-921E-C3341683E431}"/>
                    </a:ext>
                  </a:extLst>
                </p14:cNvPr>
                <p14:cNvContentPartPr/>
                <p14:nvPr/>
              </p14:nvContentPartPr>
              <p14:xfrm>
                <a:off x="10585922" y="3639580"/>
                <a:ext cx="175320" cy="117000"/>
              </p14:xfrm>
            </p:contentPart>
          </mc:Choice>
          <mc:Fallback xmlns="">
            <p:pic>
              <p:nvPicPr>
                <p:cNvPr id="307" name="Freihand 306">
                  <a:extLst>
                    <a:ext uri="{FF2B5EF4-FFF2-40B4-BE49-F238E27FC236}">
                      <a16:creationId xmlns:a16="http://schemas.microsoft.com/office/drawing/2014/main" id="{02C5EACD-8D43-49DF-921E-C3341683E431}"/>
                    </a:ext>
                  </a:extLst>
                </p:cNvPr>
                <p:cNvPicPr/>
                <p:nvPr/>
              </p:nvPicPr>
              <p:blipFill>
                <a:blip r:embed="rId479"/>
                <a:stretch>
                  <a:fillRect/>
                </a:stretch>
              </p:blipFill>
              <p:spPr>
                <a:xfrm>
                  <a:off x="10581602" y="3635260"/>
                  <a:ext cx="1839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08" name="Freihand 307">
                  <a:extLst>
                    <a:ext uri="{FF2B5EF4-FFF2-40B4-BE49-F238E27FC236}">
                      <a16:creationId xmlns:a16="http://schemas.microsoft.com/office/drawing/2014/main" id="{7B29FC7C-AEDC-44D3-8D7E-E1C9A5C4F32D}"/>
                    </a:ext>
                  </a:extLst>
                </p14:cNvPr>
                <p14:cNvContentPartPr/>
                <p14:nvPr/>
              </p14:nvContentPartPr>
              <p14:xfrm>
                <a:off x="10764122" y="3687100"/>
                <a:ext cx="9720" cy="23760"/>
              </p14:xfrm>
            </p:contentPart>
          </mc:Choice>
          <mc:Fallback xmlns="">
            <p:pic>
              <p:nvPicPr>
                <p:cNvPr id="308" name="Freihand 307">
                  <a:extLst>
                    <a:ext uri="{FF2B5EF4-FFF2-40B4-BE49-F238E27FC236}">
                      <a16:creationId xmlns:a16="http://schemas.microsoft.com/office/drawing/2014/main" id="{7B29FC7C-AEDC-44D3-8D7E-E1C9A5C4F32D}"/>
                    </a:ext>
                  </a:extLst>
                </p:cNvPr>
                <p:cNvPicPr/>
                <p:nvPr/>
              </p:nvPicPr>
              <p:blipFill>
                <a:blip r:embed="rId481"/>
                <a:stretch>
                  <a:fillRect/>
                </a:stretch>
              </p:blipFill>
              <p:spPr>
                <a:xfrm>
                  <a:off x="10759802" y="3682780"/>
                  <a:ext cx="183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09" name="Freihand 308">
                  <a:extLst>
                    <a:ext uri="{FF2B5EF4-FFF2-40B4-BE49-F238E27FC236}">
                      <a16:creationId xmlns:a16="http://schemas.microsoft.com/office/drawing/2014/main" id="{D3F7B6F1-A27D-418C-B064-F563EEBAD7CC}"/>
                    </a:ext>
                  </a:extLst>
                </p14:cNvPr>
                <p14:cNvContentPartPr/>
                <p14:nvPr/>
              </p14:nvContentPartPr>
              <p14:xfrm>
                <a:off x="10789322" y="3719860"/>
                <a:ext cx="88920" cy="40680"/>
              </p14:xfrm>
            </p:contentPart>
          </mc:Choice>
          <mc:Fallback xmlns="">
            <p:pic>
              <p:nvPicPr>
                <p:cNvPr id="309" name="Freihand 308">
                  <a:extLst>
                    <a:ext uri="{FF2B5EF4-FFF2-40B4-BE49-F238E27FC236}">
                      <a16:creationId xmlns:a16="http://schemas.microsoft.com/office/drawing/2014/main" id="{D3F7B6F1-A27D-418C-B064-F563EEBAD7CC}"/>
                    </a:ext>
                  </a:extLst>
                </p:cNvPr>
                <p:cNvPicPr/>
                <p:nvPr/>
              </p:nvPicPr>
              <p:blipFill>
                <a:blip r:embed="rId483"/>
                <a:stretch>
                  <a:fillRect/>
                </a:stretch>
              </p:blipFill>
              <p:spPr>
                <a:xfrm>
                  <a:off x="10785002" y="3715540"/>
                  <a:ext cx="975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10" name="Freihand 309">
                  <a:extLst>
                    <a:ext uri="{FF2B5EF4-FFF2-40B4-BE49-F238E27FC236}">
                      <a16:creationId xmlns:a16="http://schemas.microsoft.com/office/drawing/2014/main" id="{69EB4BBE-357B-4530-9481-C4B1CABB3A70}"/>
                    </a:ext>
                  </a:extLst>
                </p14:cNvPr>
                <p14:cNvContentPartPr/>
                <p14:nvPr/>
              </p14:nvContentPartPr>
              <p14:xfrm>
                <a:off x="10884362" y="3715900"/>
                <a:ext cx="96120" cy="61560"/>
              </p14:xfrm>
            </p:contentPart>
          </mc:Choice>
          <mc:Fallback xmlns="">
            <p:pic>
              <p:nvPicPr>
                <p:cNvPr id="310" name="Freihand 309">
                  <a:extLst>
                    <a:ext uri="{FF2B5EF4-FFF2-40B4-BE49-F238E27FC236}">
                      <a16:creationId xmlns:a16="http://schemas.microsoft.com/office/drawing/2014/main" id="{69EB4BBE-357B-4530-9481-C4B1CABB3A70}"/>
                    </a:ext>
                  </a:extLst>
                </p:cNvPr>
                <p:cNvPicPr/>
                <p:nvPr/>
              </p:nvPicPr>
              <p:blipFill>
                <a:blip r:embed="rId485"/>
                <a:stretch>
                  <a:fillRect/>
                </a:stretch>
              </p:blipFill>
              <p:spPr>
                <a:xfrm>
                  <a:off x="10880042" y="3711580"/>
                  <a:ext cx="1047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12" name="Freihand 311">
                  <a:extLst>
                    <a:ext uri="{FF2B5EF4-FFF2-40B4-BE49-F238E27FC236}">
                      <a16:creationId xmlns:a16="http://schemas.microsoft.com/office/drawing/2014/main" id="{37E26129-E075-4B71-8CEC-6CF6E0A07CA1}"/>
                    </a:ext>
                  </a:extLst>
                </p14:cNvPr>
                <p14:cNvContentPartPr/>
                <p14:nvPr/>
              </p14:nvContentPartPr>
              <p14:xfrm>
                <a:off x="8046482" y="4005700"/>
                <a:ext cx="81000" cy="81360"/>
              </p14:xfrm>
            </p:contentPart>
          </mc:Choice>
          <mc:Fallback xmlns="">
            <p:pic>
              <p:nvPicPr>
                <p:cNvPr id="312" name="Freihand 311">
                  <a:extLst>
                    <a:ext uri="{FF2B5EF4-FFF2-40B4-BE49-F238E27FC236}">
                      <a16:creationId xmlns:a16="http://schemas.microsoft.com/office/drawing/2014/main" id="{37E26129-E075-4B71-8CEC-6CF6E0A07CA1}"/>
                    </a:ext>
                  </a:extLst>
                </p:cNvPr>
                <p:cNvPicPr/>
                <p:nvPr/>
              </p:nvPicPr>
              <p:blipFill>
                <a:blip r:embed="rId487"/>
                <a:stretch>
                  <a:fillRect/>
                </a:stretch>
              </p:blipFill>
              <p:spPr>
                <a:xfrm>
                  <a:off x="8042162" y="4001380"/>
                  <a:ext cx="896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13" name="Freihand 312">
                  <a:extLst>
                    <a:ext uri="{FF2B5EF4-FFF2-40B4-BE49-F238E27FC236}">
                      <a16:creationId xmlns:a16="http://schemas.microsoft.com/office/drawing/2014/main" id="{218A97FF-842F-4499-B406-0FE5D3CA61C2}"/>
                    </a:ext>
                  </a:extLst>
                </p14:cNvPr>
                <p14:cNvContentPartPr/>
                <p14:nvPr/>
              </p14:nvContentPartPr>
              <p14:xfrm>
                <a:off x="8170682" y="4036660"/>
                <a:ext cx="55440" cy="85320"/>
              </p14:xfrm>
            </p:contentPart>
          </mc:Choice>
          <mc:Fallback xmlns="">
            <p:pic>
              <p:nvPicPr>
                <p:cNvPr id="313" name="Freihand 312">
                  <a:extLst>
                    <a:ext uri="{FF2B5EF4-FFF2-40B4-BE49-F238E27FC236}">
                      <a16:creationId xmlns:a16="http://schemas.microsoft.com/office/drawing/2014/main" id="{218A97FF-842F-4499-B406-0FE5D3CA61C2}"/>
                    </a:ext>
                  </a:extLst>
                </p:cNvPr>
                <p:cNvPicPr/>
                <p:nvPr/>
              </p:nvPicPr>
              <p:blipFill>
                <a:blip r:embed="rId489"/>
                <a:stretch>
                  <a:fillRect/>
                </a:stretch>
              </p:blipFill>
              <p:spPr>
                <a:xfrm>
                  <a:off x="8166362" y="4032340"/>
                  <a:ext cx="640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14" name="Freihand 313">
                  <a:extLst>
                    <a:ext uri="{FF2B5EF4-FFF2-40B4-BE49-F238E27FC236}">
                      <a16:creationId xmlns:a16="http://schemas.microsoft.com/office/drawing/2014/main" id="{56B05B0D-50D4-4DFF-917F-E2A0F8E69BB0}"/>
                    </a:ext>
                  </a:extLst>
                </p14:cNvPr>
                <p14:cNvContentPartPr/>
                <p14:nvPr/>
              </p14:nvContentPartPr>
              <p14:xfrm>
                <a:off x="8194802" y="4039540"/>
                <a:ext cx="78840" cy="87840"/>
              </p14:xfrm>
            </p:contentPart>
          </mc:Choice>
          <mc:Fallback xmlns="">
            <p:pic>
              <p:nvPicPr>
                <p:cNvPr id="314" name="Freihand 313">
                  <a:extLst>
                    <a:ext uri="{FF2B5EF4-FFF2-40B4-BE49-F238E27FC236}">
                      <a16:creationId xmlns:a16="http://schemas.microsoft.com/office/drawing/2014/main" id="{56B05B0D-50D4-4DFF-917F-E2A0F8E69BB0}"/>
                    </a:ext>
                  </a:extLst>
                </p:cNvPr>
                <p:cNvPicPr/>
                <p:nvPr/>
              </p:nvPicPr>
              <p:blipFill>
                <a:blip r:embed="rId491"/>
                <a:stretch>
                  <a:fillRect/>
                </a:stretch>
              </p:blipFill>
              <p:spPr>
                <a:xfrm>
                  <a:off x="8190482" y="4035220"/>
                  <a:ext cx="874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16" name="Freihand 315">
                  <a:extLst>
                    <a:ext uri="{FF2B5EF4-FFF2-40B4-BE49-F238E27FC236}">
                      <a16:creationId xmlns:a16="http://schemas.microsoft.com/office/drawing/2014/main" id="{0C2C492F-D25D-46DF-8D84-4A6484B42516}"/>
                    </a:ext>
                  </a:extLst>
                </p14:cNvPr>
                <p14:cNvContentPartPr/>
                <p14:nvPr/>
              </p14:nvContentPartPr>
              <p14:xfrm>
                <a:off x="8302442" y="4064020"/>
                <a:ext cx="3600" cy="69840"/>
              </p14:xfrm>
            </p:contentPart>
          </mc:Choice>
          <mc:Fallback xmlns="">
            <p:pic>
              <p:nvPicPr>
                <p:cNvPr id="316" name="Freihand 315">
                  <a:extLst>
                    <a:ext uri="{FF2B5EF4-FFF2-40B4-BE49-F238E27FC236}">
                      <a16:creationId xmlns:a16="http://schemas.microsoft.com/office/drawing/2014/main" id="{0C2C492F-D25D-46DF-8D84-4A6484B42516}"/>
                    </a:ext>
                  </a:extLst>
                </p:cNvPr>
                <p:cNvPicPr/>
                <p:nvPr/>
              </p:nvPicPr>
              <p:blipFill>
                <a:blip r:embed="rId493"/>
                <a:stretch>
                  <a:fillRect/>
                </a:stretch>
              </p:blipFill>
              <p:spPr>
                <a:xfrm>
                  <a:off x="8298122" y="4059700"/>
                  <a:ext cx="122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17" name="Freihand 316">
                  <a:extLst>
                    <a:ext uri="{FF2B5EF4-FFF2-40B4-BE49-F238E27FC236}">
                      <a16:creationId xmlns:a16="http://schemas.microsoft.com/office/drawing/2014/main" id="{8C41C2BF-FB33-4EEB-9E01-D4FA8DC0AF65}"/>
                    </a:ext>
                  </a:extLst>
                </p14:cNvPr>
                <p14:cNvContentPartPr/>
                <p14:nvPr/>
              </p14:nvContentPartPr>
              <p14:xfrm>
                <a:off x="8355362" y="3977620"/>
                <a:ext cx="97560" cy="93960"/>
              </p14:xfrm>
            </p:contentPart>
          </mc:Choice>
          <mc:Fallback xmlns="">
            <p:pic>
              <p:nvPicPr>
                <p:cNvPr id="317" name="Freihand 316">
                  <a:extLst>
                    <a:ext uri="{FF2B5EF4-FFF2-40B4-BE49-F238E27FC236}">
                      <a16:creationId xmlns:a16="http://schemas.microsoft.com/office/drawing/2014/main" id="{8C41C2BF-FB33-4EEB-9E01-D4FA8DC0AF65}"/>
                    </a:ext>
                  </a:extLst>
                </p:cNvPr>
                <p:cNvPicPr/>
                <p:nvPr/>
              </p:nvPicPr>
              <p:blipFill>
                <a:blip r:embed="rId495"/>
                <a:stretch>
                  <a:fillRect/>
                </a:stretch>
              </p:blipFill>
              <p:spPr>
                <a:xfrm>
                  <a:off x="8351042" y="3973300"/>
                  <a:ext cx="1062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18" name="Freihand 317">
                  <a:extLst>
                    <a:ext uri="{FF2B5EF4-FFF2-40B4-BE49-F238E27FC236}">
                      <a16:creationId xmlns:a16="http://schemas.microsoft.com/office/drawing/2014/main" id="{F87C20E9-443E-4497-BA3A-3181CD44D739}"/>
                    </a:ext>
                  </a:extLst>
                </p14:cNvPr>
                <p14:cNvContentPartPr/>
                <p14:nvPr/>
              </p14:nvContentPartPr>
              <p14:xfrm>
                <a:off x="8489282" y="4026580"/>
                <a:ext cx="5760" cy="80640"/>
              </p14:xfrm>
            </p:contentPart>
          </mc:Choice>
          <mc:Fallback xmlns="">
            <p:pic>
              <p:nvPicPr>
                <p:cNvPr id="318" name="Freihand 317">
                  <a:extLst>
                    <a:ext uri="{FF2B5EF4-FFF2-40B4-BE49-F238E27FC236}">
                      <a16:creationId xmlns:a16="http://schemas.microsoft.com/office/drawing/2014/main" id="{F87C20E9-443E-4497-BA3A-3181CD44D739}"/>
                    </a:ext>
                  </a:extLst>
                </p:cNvPr>
                <p:cNvPicPr/>
                <p:nvPr/>
              </p:nvPicPr>
              <p:blipFill>
                <a:blip r:embed="rId497"/>
                <a:stretch>
                  <a:fillRect/>
                </a:stretch>
              </p:blipFill>
              <p:spPr>
                <a:xfrm>
                  <a:off x="8484962" y="4022260"/>
                  <a:ext cx="144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19" name="Freihand 318">
                  <a:extLst>
                    <a:ext uri="{FF2B5EF4-FFF2-40B4-BE49-F238E27FC236}">
                      <a16:creationId xmlns:a16="http://schemas.microsoft.com/office/drawing/2014/main" id="{25B5C0B3-9131-446A-B56D-3252CC37989F}"/>
                    </a:ext>
                  </a:extLst>
                </p14:cNvPr>
                <p14:cNvContentPartPr/>
                <p14:nvPr/>
              </p14:nvContentPartPr>
              <p14:xfrm>
                <a:off x="8457602" y="4010020"/>
                <a:ext cx="73440" cy="113760"/>
              </p14:xfrm>
            </p:contentPart>
          </mc:Choice>
          <mc:Fallback xmlns="">
            <p:pic>
              <p:nvPicPr>
                <p:cNvPr id="319" name="Freihand 318">
                  <a:extLst>
                    <a:ext uri="{FF2B5EF4-FFF2-40B4-BE49-F238E27FC236}">
                      <a16:creationId xmlns:a16="http://schemas.microsoft.com/office/drawing/2014/main" id="{25B5C0B3-9131-446A-B56D-3252CC37989F}"/>
                    </a:ext>
                  </a:extLst>
                </p:cNvPr>
                <p:cNvPicPr/>
                <p:nvPr/>
              </p:nvPicPr>
              <p:blipFill>
                <a:blip r:embed="rId499"/>
                <a:stretch>
                  <a:fillRect/>
                </a:stretch>
              </p:blipFill>
              <p:spPr>
                <a:xfrm>
                  <a:off x="8453282" y="4005700"/>
                  <a:ext cx="820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20" name="Freihand 319">
                  <a:extLst>
                    <a:ext uri="{FF2B5EF4-FFF2-40B4-BE49-F238E27FC236}">
                      <a16:creationId xmlns:a16="http://schemas.microsoft.com/office/drawing/2014/main" id="{6DE7A3D6-821D-480D-BA4A-6A283985541A}"/>
                    </a:ext>
                  </a:extLst>
                </p14:cNvPr>
                <p14:cNvContentPartPr/>
                <p14:nvPr/>
              </p14:nvContentPartPr>
              <p14:xfrm>
                <a:off x="8520962" y="3898420"/>
                <a:ext cx="74520" cy="235440"/>
              </p14:xfrm>
            </p:contentPart>
          </mc:Choice>
          <mc:Fallback xmlns="">
            <p:pic>
              <p:nvPicPr>
                <p:cNvPr id="320" name="Freihand 319">
                  <a:extLst>
                    <a:ext uri="{FF2B5EF4-FFF2-40B4-BE49-F238E27FC236}">
                      <a16:creationId xmlns:a16="http://schemas.microsoft.com/office/drawing/2014/main" id="{6DE7A3D6-821D-480D-BA4A-6A283985541A}"/>
                    </a:ext>
                  </a:extLst>
                </p:cNvPr>
                <p:cNvPicPr/>
                <p:nvPr/>
              </p:nvPicPr>
              <p:blipFill>
                <a:blip r:embed="rId501"/>
                <a:stretch>
                  <a:fillRect/>
                </a:stretch>
              </p:blipFill>
              <p:spPr>
                <a:xfrm>
                  <a:off x="8516642" y="3894100"/>
                  <a:ext cx="831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21" name="Freihand 320">
                  <a:extLst>
                    <a:ext uri="{FF2B5EF4-FFF2-40B4-BE49-F238E27FC236}">
                      <a16:creationId xmlns:a16="http://schemas.microsoft.com/office/drawing/2014/main" id="{CAC4AFFD-418E-4690-91D5-270FC0BDA7C2}"/>
                    </a:ext>
                  </a:extLst>
                </p14:cNvPr>
                <p14:cNvContentPartPr/>
                <p14:nvPr/>
              </p14:nvContentPartPr>
              <p14:xfrm>
                <a:off x="7902122" y="3938740"/>
                <a:ext cx="129960" cy="190440"/>
              </p14:xfrm>
            </p:contentPart>
          </mc:Choice>
          <mc:Fallback xmlns="">
            <p:pic>
              <p:nvPicPr>
                <p:cNvPr id="321" name="Freihand 320">
                  <a:extLst>
                    <a:ext uri="{FF2B5EF4-FFF2-40B4-BE49-F238E27FC236}">
                      <a16:creationId xmlns:a16="http://schemas.microsoft.com/office/drawing/2014/main" id="{CAC4AFFD-418E-4690-91D5-270FC0BDA7C2}"/>
                    </a:ext>
                  </a:extLst>
                </p:cNvPr>
                <p:cNvPicPr/>
                <p:nvPr/>
              </p:nvPicPr>
              <p:blipFill>
                <a:blip r:embed="rId503"/>
                <a:stretch>
                  <a:fillRect/>
                </a:stretch>
              </p:blipFill>
              <p:spPr>
                <a:xfrm>
                  <a:off x="7897802" y="3934420"/>
                  <a:ext cx="1386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23" name="Freihand 322">
                  <a:extLst>
                    <a:ext uri="{FF2B5EF4-FFF2-40B4-BE49-F238E27FC236}">
                      <a16:creationId xmlns:a16="http://schemas.microsoft.com/office/drawing/2014/main" id="{B49F2A58-27EB-4694-88DD-7BFBB3F8F84A}"/>
                    </a:ext>
                  </a:extLst>
                </p14:cNvPr>
                <p14:cNvContentPartPr/>
                <p14:nvPr/>
              </p14:nvContentPartPr>
              <p14:xfrm>
                <a:off x="8712482" y="3935500"/>
                <a:ext cx="208800" cy="101880"/>
              </p14:xfrm>
            </p:contentPart>
          </mc:Choice>
          <mc:Fallback xmlns="">
            <p:pic>
              <p:nvPicPr>
                <p:cNvPr id="323" name="Freihand 322">
                  <a:extLst>
                    <a:ext uri="{FF2B5EF4-FFF2-40B4-BE49-F238E27FC236}">
                      <a16:creationId xmlns:a16="http://schemas.microsoft.com/office/drawing/2014/main" id="{B49F2A58-27EB-4694-88DD-7BFBB3F8F84A}"/>
                    </a:ext>
                  </a:extLst>
                </p:cNvPr>
                <p:cNvPicPr/>
                <p:nvPr/>
              </p:nvPicPr>
              <p:blipFill>
                <a:blip r:embed="rId505"/>
                <a:stretch>
                  <a:fillRect/>
                </a:stretch>
              </p:blipFill>
              <p:spPr>
                <a:xfrm>
                  <a:off x="8708162" y="3931180"/>
                  <a:ext cx="217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24" name="Freihand 323">
                  <a:extLst>
                    <a:ext uri="{FF2B5EF4-FFF2-40B4-BE49-F238E27FC236}">
                      <a16:creationId xmlns:a16="http://schemas.microsoft.com/office/drawing/2014/main" id="{60F295A6-D904-4ED7-A516-AB077B69370C}"/>
                    </a:ext>
                  </a:extLst>
                </p14:cNvPr>
                <p14:cNvContentPartPr/>
                <p14:nvPr/>
              </p14:nvContentPartPr>
              <p14:xfrm>
                <a:off x="8879882" y="3899860"/>
                <a:ext cx="360" cy="360"/>
              </p14:xfrm>
            </p:contentPart>
          </mc:Choice>
          <mc:Fallback xmlns="">
            <p:pic>
              <p:nvPicPr>
                <p:cNvPr id="324" name="Freihand 323">
                  <a:extLst>
                    <a:ext uri="{FF2B5EF4-FFF2-40B4-BE49-F238E27FC236}">
                      <a16:creationId xmlns:a16="http://schemas.microsoft.com/office/drawing/2014/main" id="{60F295A6-D904-4ED7-A516-AB077B69370C}"/>
                    </a:ext>
                  </a:extLst>
                </p:cNvPr>
                <p:cNvPicPr/>
                <p:nvPr/>
              </p:nvPicPr>
              <p:blipFill>
                <a:blip r:embed="rId27"/>
                <a:stretch>
                  <a:fillRect/>
                </a:stretch>
              </p:blipFill>
              <p:spPr>
                <a:xfrm>
                  <a:off x="8875562" y="38955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25" name="Freihand 324">
                  <a:extLst>
                    <a:ext uri="{FF2B5EF4-FFF2-40B4-BE49-F238E27FC236}">
                      <a16:creationId xmlns:a16="http://schemas.microsoft.com/office/drawing/2014/main" id="{F0737AD9-0857-403A-81A5-901FBC74BC5C}"/>
                    </a:ext>
                  </a:extLst>
                </p14:cNvPr>
                <p14:cNvContentPartPr/>
                <p14:nvPr/>
              </p14:nvContentPartPr>
              <p14:xfrm>
                <a:off x="8958722" y="4021900"/>
                <a:ext cx="9000" cy="65160"/>
              </p14:xfrm>
            </p:contentPart>
          </mc:Choice>
          <mc:Fallback xmlns="">
            <p:pic>
              <p:nvPicPr>
                <p:cNvPr id="325" name="Freihand 324">
                  <a:extLst>
                    <a:ext uri="{FF2B5EF4-FFF2-40B4-BE49-F238E27FC236}">
                      <a16:creationId xmlns:a16="http://schemas.microsoft.com/office/drawing/2014/main" id="{F0737AD9-0857-403A-81A5-901FBC74BC5C}"/>
                    </a:ext>
                  </a:extLst>
                </p:cNvPr>
                <p:cNvPicPr/>
                <p:nvPr/>
              </p:nvPicPr>
              <p:blipFill>
                <a:blip r:embed="rId508"/>
                <a:stretch>
                  <a:fillRect/>
                </a:stretch>
              </p:blipFill>
              <p:spPr>
                <a:xfrm>
                  <a:off x="8954402" y="4017580"/>
                  <a:ext cx="176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26" name="Freihand 325">
                  <a:extLst>
                    <a:ext uri="{FF2B5EF4-FFF2-40B4-BE49-F238E27FC236}">
                      <a16:creationId xmlns:a16="http://schemas.microsoft.com/office/drawing/2014/main" id="{0B8C01ED-2810-485B-9B4B-BDD62CCAF9CE}"/>
                    </a:ext>
                  </a:extLst>
                </p14:cNvPr>
                <p14:cNvContentPartPr/>
                <p14:nvPr/>
              </p14:nvContentPartPr>
              <p14:xfrm>
                <a:off x="9013802" y="3909940"/>
                <a:ext cx="208080" cy="100800"/>
              </p14:xfrm>
            </p:contentPart>
          </mc:Choice>
          <mc:Fallback xmlns="">
            <p:pic>
              <p:nvPicPr>
                <p:cNvPr id="326" name="Freihand 325">
                  <a:extLst>
                    <a:ext uri="{FF2B5EF4-FFF2-40B4-BE49-F238E27FC236}">
                      <a16:creationId xmlns:a16="http://schemas.microsoft.com/office/drawing/2014/main" id="{0B8C01ED-2810-485B-9B4B-BDD62CCAF9CE}"/>
                    </a:ext>
                  </a:extLst>
                </p:cNvPr>
                <p:cNvPicPr/>
                <p:nvPr/>
              </p:nvPicPr>
              <p:blipFill>
                <a:blip r:embed="rId510"/>
                <a:stretch>
                  <a:fillRect/>
                </a:stretch>
              </p:blipFill>
              <p:spPr>
                <a:xfrm>
                  <a:off x="9009482" y="3905620"/>
                  <a:ext cx="2167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27" name="Freihand 326">
                  <a:extLst>
                    <a:ext uri="{FF2B5EF4-FFF2-40B4-BE49-F238E27FC236}">
                      <a16:creationId xmlns:a16="http://schemas.microsoft.com/office/drawing/2014/main" id="{5D38DACE-0260-4F0E-A453-1F80C64F0CB2}"/>
                    </a:ext>
                  </a:extLst>
                </p14:cNvPr>
                <p14:cNvContentPartPr/>
                <p14:nvPr/>
              </p14:nvContentPartPr>
              <p14:xfrm>
                <a:off x="9157082" y="3870700"/>
                <a:ext cx="2520" cy="18360"/>
              </p14:xfrm>
            </p:contentPart>
          </mc:Choice>
          <mc:Fallback xmlns="">
            <p:pic>
              <p:nvPicPr>
                <p:cNvPr id="327" name="Freihand 326">
                  <a:extLst>
                    <a:ext uri="{FF2B5EF4-FFF2-40B4-BE49-F238E27FC236}">
                      <a16:creationId xmlns:a16="http://schemas.microsoft.com/office/drawing/2014/main" id="{5D38DACE-0260-4F0E-A453-1F80C64F0CB2}"/>
                    </a:ext>
                  </a:extLst>
                </p:cNvPr>
                <p:cNvPicPr/>
                <p:nvPr/>
              </p:nvPicPr>
              <p:blipFill>
                <a:blip r:embed="rId512"/>
                <a:stretch>
                  <a:fillRect/>
                </a:stretch>
              </p:blipFill>
              <p:spPr>
                <a:xfrm>
                  <a:off x="9152762" y="3866380"/>
                  <a:ext cx="11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28" name="Freihand 327">
                  <a:extLst>
                    <a:ext uri="{FF2B5EF4-FFF2-40B4-BE49-F238E27FC236}">
                      <a16:creationId xmlns:a16="http://schemas.microsoft.com/office/drawing/2014/main" id="{31AC9A78-208D-42D5-8860-931A66BBF2D4}"/>
                    </a:ext>
                  </a:extLst>
                </p14:cNvPr>
                <p14:cNvContentPartPr/>
                <p14:nvPr/>
              </p14:nvContentPartPr>
              <p14:xfrm>
                <a:off x="9280922" y="3885100"/>
                <a:ext cx="254160" cy="221040"/>
              </p14:xfrm>
            </p:contentPart>
          </mc:Choice>
          <mc:Fallback xmlns="">
            <p:pic>
              <p:nvPicPr>
                <p:cNvPr id="328" name="Freihand 327">
                  <a:extLst>
                    <a:ext uri="{FF2B5EF4-FFF2-40B4-BE49-F238E27FC236}">
                      <a16:creationId xmlns:a16="http://schemas.microsoft.com/office/drawing/2014/main" id="{31AC9A78-208D-42D5-8860-931A66BBF2D4}"/>
                    </a:ext>
                  </a:extLst>
                </p:cNvPr>
                <p:cNvPicPr/>
                <p:nvPr/>
              </p:nvPicPr>
              <p:blipFill>
                <a:blip r:embed="rId514"/>
                <a:stretch>
                  <a:fillRect/>
                </a:stretch>
              </p:blipFill>
              <p:spPr>
                <a:xfrm>
                  <a:off x="9276602" y="3880780"/>
                  <a:ext cx="2628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29" name="Freihand 328">
                  <a:extLst>
                    <a:ext uri="{FF2B5EF4-FFF2-40B4-BE49-F238E27FC236}">
                      <a16:creationId xmlns:a16="http://schemas.microsoft.com/office/drawing/2014/main" id="{80683D99-D356-440C-9AD0-601FD4EF88D9}"/>
                    </a:ext>
                  </a:extLst>
                </p14:cNvPr>
                <p14:cNvContentPartPr/>
                <p14:nvPr/>
              </p14:nvContentPartPr>
              <p14:xfrm>
                <a:off x="9544802" y="3911740"/>
                <a:ext cx="360" cy="360"/>
              </p14:xfrm>
            </p:contentPart>
          </mc:Choice>
          <mc:Fallback xmlns="">
            <p:pic>
              <p:nvPicPr>
                <p:cNvPr id="329" name="Freihand 328">
                  <a:extLst>
                    <a:ext uri="{FF2B5EF4-FFF2-40B4-BE49-F238E27FC236}">
                      <a16:creationId xmlns:a16="http://schemas.microsoft.com/office/drawing/2014/main" id="{80683D99-D356-440C-9AD0-601FD4EF88D9}"/>
                    </a:ext>
                  </a:extLst>
                </p:cNvPr>
                <p:cNvPicPr/>
                <p:nvPr/>
              </p:nvPicPr>
              <p:blipFill>
                <a:blip r:embed="rId27"/>
                <a:stretch>
                  <a:fillRect/>
                </a:stretch>
              </p:blipFill>
              <p:spPr>
                <a:xfrm>
                  <a:off x="9540482" y="39074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30" name="Freihand 329">
                  <a:extLst>
                    <a:ext uri="{FF2B5EF4-FFF2-40B4-BE49-F238E27FC236}">
                      <a16:creationId xmlns:a16="http://schemas.microsoft.com/office/drawing/2014/main" id="{470FC6D1-E605-462B-9168-B00E6DC65DBE}"/>
                    </a:ext>
                  </a:extLst>
                </p14:cNvPr>
                <p14:cNvContentPartPr/>
                <p14:nvPr/>
              </p14:nvContentPartPr>
              <p14:xfrm>
                <a:off x="9579002" y="3920380"/>
                <a:ext cx="174600" cy="110160"/>
              </p14:xfrm>
            </p:contentPart>
          </mc:Choice>
          <mc:Fallback xmlns="">
            <p:pic>
              <p:nvPicPr>
                <p:cNvPr id="330" name="Freihand 329">
                  <a:extLst>
                    <a:ext uri="{FF2B5EF4-FFF2-40B4-BE49-F238E27FC236}">
                      <a16:creationId xmlns:a16="http://schemas.microsoft.com/office/drawing/2014/main" id="{470FC6D1-E605-462B-9168-B00E6DC65DBE}"/>
                    </a:ext>
                  </a:extLst>
                </p:cNvPr>
                <p:cNvPicPr/>
                <p:nvPr/>
              </p:nvPicPr>
              <p:blipFill>
                <a:blip r:embed="rId517"/>
                <a:stretch>
                  <a:fillRect/>
                </a:stretch>
              </p:blipFill>
              <p:spPr>
                <a:xfrm>
                  <a:off x="9574682" y="3916060"/>
                  <a:ext cx="1832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31" name="Freihand 330">
                  <a:extLst>
                    <a:ext uri="{FF2B5EF4-FFF2-40B4-BE49-F238E27FC236}">
                      <a16:creationId xmlns:a16="http://schemas.microsoft.com/office/drawing/2014/main" id="{65400AFD-A89D-40FB-9EBA-1C83CA9DF886}"/>
                    </a:ext>
                  </a:extLst>
                </p14:cNvPr>
                <p14:cNvContentPartPr/>
                <p14:nvPr/>
              </p14:nvContentPartPr>
              <p14:xfrm>
                <a:off x="9833162" y="3909940"/>
                <a:ext cx="145440" cy="98280"/>
              </p14:xfrm>
            </p:contentPart>
          </mc:Choice>
          <mc:Fallback xmlns="">
            <p:pic>
              <p:nvPicPr>
                <p:cNvPr id="331" name="Freihand 330">
                  <a:extLst>
                    <a:ext uri="{FF2B5EF4-FFF2-40B4-BE49-F238E27FC236}">
                      <a16:creationId xmlns:a16="http://schemas.microsoft.com/office/drawing/2014/main" id="{65400AFD-A89D-40FB-9EBA-1C83CA9DF886}"/>
                    </a:ext>
                  </a:extLst>
                </p:cNvPr>
                <p:cNvPicPr/>
                <p:nvPr/>
              </p:nvPicPr>
              <p:blipFill>
                <a:blip r:embed="rId519"/>
                <a:stretch>
                  <a:fillRect/>
                </a:stretch>
              </p:blipFill>
              <p:spPr>
                <a:xfrm>
                  <a:off x="9828842" y="3905620"/>
                  <a:ext cx="154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32" name="Freihand 331">
                  <a:extLst>
                    <a:ext uri="{FF2B5EF4-FFF2-40B4-BE49-F238E27FC236}">
                      <a16:creationId xmlns:a16="http://schemas.microsoft.com/office/drawing/2014/main" id="{63359F19-4635-403E-8E99-B952BABA9604}"/>
                    </a:ext>
                  </a:extLst>
                </p14:cNvPr>
                <p14:cNvContentPartPr/>
                <p14:nvPr/>
              </p14:nvContentPartPr>
              <p14:xfrm>
                <a:off x="9993722" y="3951340"/>
                <a:ext cx="56160" cy="55800"/>
              </p14:xfrm>
            </p:contentPart>
          </mc:Choice>
          <mc:Fallback xmlns="">
            <p:pic>
              <p:nvPicPr>
                <p:cNvPr id="332" name="Freihand 331">
                  <a:extLst>
                    <a:ext uri="{FF2B5EF4-FFF2-40B4-BE49-F238E27FC236}">
                      <a16:creationId xmlns:a16="http://schemas.microsoft.com/office/drawing/2014/main" id="{63359F19-4635-403E-8E99-B952BABA9604}"/>
                    </a:ext>
                  </a:extLst>
                </p:cNvPr>
                <p:cNvPicPr/>
                <p:nvPr/>
              </p:nvPicPr>
              <p:blipFill>
                <a:blip r:embed="rId521"/>
                <a:stretch>
                  <a:fillRect/>
                </a:stretch>
              </p:blipFill>
              <p:spPr>
                <a:xfrm>
                  <a:off x="9989402" y="3947020"/>
                  <a:ext cx="648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33" name="Freihand 332">
                  <a:extLst>
                    <a:ext uri="{FF2B5EF4-FFF2-40B4-BE49-F238E27FC236}">
                      <a16:creationId xmlns:a16="http://schemas.microsoft.com/office/drawing/2014/main" id="{BF655E56-261C-4E76-B800-48F88310E245}"/>
                    </a:ext>
                  </a:extLst>
                </p14:cNvPr>
                <p14:cNvContentPartPr/>
                <p14:nvPr/>
              </p14:nvContentPartPr>
              <p14:xfrm>
                <a:off x="10074362" y="3868180"/>
                <a:ext cx="83520" cy="138960"/>
              </p14:xfrm>
            </p:contentPart>
          </mc:Choice>
          <mc:Fallback xmlns="">
            <p:pic>
              <p:nvPicPr>
                <p:cNvPr id="333" name="Freihand 332">
                  <a:extLst>
                    <a:ext uri="{FF2B5EF4-FFF2-40B4-BE49-F238E27FC236}">
                      <a16:creationId xmlns:a16="http://schemas.microsoft.com/office/drawing/2014/main" id="{BF655E56-261C-4E76-B800-48F88310E245}"/>
                    </a:ext>
                  </a:extLst>
                </p:cNvPr>
                <p:cNvPicPr/>
                <p:nvPr/>
              </p:nvPicPr>
              <p:blipFill>
                <a:blip r:embed="rId523"/>
                <a:stretch>
                  <a:fillRect/>
                </a:stretch>
              </p:blipFill>
              <p:spPr>
                <a:xfrm>
                  <a:off x="10070042" y="3863860"/>
                  <a:ext cx="921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34" name="Freihand 333">
                  <a:extLst>
                    <a:ext uri="{FF2B5EF4-FFF2-40B4-BE49-F238E27FC236}">
                      <a16:creationId xmlns:a16="http://schemas.microsoft.com/office/drawing/2014/main" id="{DF1832F3-8A41-4B21-998F-7D71ED035489}"/>
                    </a:ext>
                  </a:extLst>
                </p14:cNvPr>
                <p14:cNvContentPartPr/>
                <p14:nvPr/>
              </p14:nvContentPartPr>
              <p14:xfrm>
                <a:off x="10175522" y="3875740"/>
                <a:ext cx="16560" cy="138240"/>
              </p14:xfrm>
            </p:contentPart>
          </mc:Choice>
          <mc:Fallback xmlns="">
            <p:pic>
              <p:nvPicPr>
                <p:cNvPr id="334" name="Freihand 333">
                  <a:extLst>
                    <a:ext uri="{FF2B5EF4-FFF2-40B4-BE49-F238E27FC236}">
                      <a16:creationId xmlns:a16="http://schemas.microsoft.com/office/drawing/2014/main" id="{DF1832F3-8A41-4B21-998F-7D71ED035489}"/>
                    </a:ext>
                  </a:extLst>
                </p:cNvPr>
                <p:cNvPicPr/>
                <p:nvPr/>
              </p:nvPicPr>
              <p:blipFill>
                <a:blip r:embed="rId525"/>
                <a:stretch>
                  <a:fillRect/>
                </a:stretch>
              </p:blipFill>
              <p:spPr>
                <a:xfrm>
                  <a:off x="10171202" y="3871420"/>
                  <a:ext cx="252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35" name="Freihand 334">
                  <a:extLst>
                    <a:ext uri="{FF2B5EF4-FFF2-40B4-BE49-F238E27FC236}">
                      <a16:creationId xmlns:a16="http://schemas.microsoft.com/office/drawing/2014/main" id="{24B15E9D-C928-4E40-96F3-E1E95C563D6B}"/>
                    </a:ext>
                  </a:extLst>
                </p14:cNvPr>
                <p14:cNvContentPartPr/>
                <p14:nvPr/>
              </p14:nvContentPartPr>
              <p14:xfrm>
                <a:off x="10246082" y="3863140"/>
                <a:ext cx="126000" cy="164880"/>
              </p14:xfrm>
            </p:contentPart>
          </mc:Choice>
          <mc:Fallback xmlns="">
            <p:pic>
              <p:nvPicPr>
                <p:cNvPr id="335" name="Freihand 334">
                  <a:extLst>
                    <a:ext uri="{FF2B5EF4-FFF2-40B4-BE49-F238E27FC236}">
                      <a16:creationId xmlns:a16="http://schemas.microsoft.com/office/drawing/2014/main" id="{24B15E9D-C928-4E40-96F3-E1E95C563D6B}"/>
                    </a:ext>
                  </a:extLst>
                </p:cNvPr>
                <p:cNvPicPr/>
                <p:nvPr/>
              </p:nvPicPr>
              <p:blipFill>
                <a:blip r:embed="rId527"/>
                <a:stretch>
                  <a:fillRect/>
                </a:stretch>
              </p:blipFill>
              <p:spPr>
                <a:xfrm>
                  <a:off x="10241762" y="3858820"/>
                  <a:ext cx="1346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36" name="Freihand 335">
                  <a:extLst>
                    <a:ext uri="{FF2B5EF4-FFF2-40B4-BE49-F238E27FC236}">
                      <a16:creationId xmlns:a16="http://schemas.microsoft.com/office/drawing/2014/main" id="{C50391ED-0B70-4D59-9482-63C0D8844939}"/>
                    </a:ext>
                  </a:extLst>
                </p14:cNvPr>
                <p14:cNvContentPartPr/>
                <p14:nvPr/>
              </p14:nvContentPartPr>
              <p14:xfrm>
                <a:off x="10388282" y="3850540"/>
                <a:ext cx="200880" cy="123120"/>
              </p14:xfrm>
            </p:contentPart>
          </mc:Choice>
          <mc:Fallback xmlns="">
            <p:pic>
              <p:nvPicPr>
                <p:cNvPr id="336" name="Freihand 335">
                  <a:extLst>
                    <a:ext uri="{FF2B5EF4-FFF2-40B4-BE49-F238E27FC236}">
                      <a16:creationId xmlns:a16="http://schemas.microsoft.com/office/drawing/2014/main" id="{C50391ED-0B70-4D59-9482-63C0D8844939}"/>
                    </a:ext>
                  </a:extLst>
                </p:cNvPr>
                <p:cNvPicPr/>
                <p:nvPr/>
              </p:nvPicPr>
              <p:blipFill>
                <a:blip r:embed="rId529"/>
                <a:stretch>
                  <a:fillRect/>
                </a:stretch>
              </p:blipFill>
              <p:spPr>
                <a:xfrm>
                  <a:off x="10383962" y="3846220"/>
                  <a:ext cx="209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38" name="Freihand 337">
                  <a:extLst>
                    <a:ext uri="{FF2B5EF4-FFF2-40B4-BE49-F238E27FC236}">
                      <a16:creationId xmlns:a16="http://schemas.microsoft.com/office/drawing/2014/main" id="{2C40868F-CEE8-4C25-8942-C21D56481A8F}"/>
                    </a:ext>
                  </a:extLst>
                </p14:cNvPr>
                <p14:cNvContentPartPr/>
                <p14:nvPr/>
              </p14:nvContentPartPr>
              <p14:xfrm>
                <a:off x="9694562" y="4100380"/>
                <a:ext cx="136440" cy="55440"/>
              </p14:xfrm>
            </p:contentPart>
          </mc:Choice>
          <mc:Fallback xmlns="">
            <p:pic>
              <p:nvPicPr>
                <p:cNvPr id="338" name="Freihand 337">
                  <a:extLst>
                    <a:ext uri="{FF2B5EF4-FFF2-40B4-BE49-F238E27FC236}">
                      <a16:creationId xmlns:a16="http://schemas.microsoft.com/office/drawing/2014/main" id="{2C40868F-CEE8-4C25-8942-C21D56481A8F}"/>
                    </a:ext>
                  </a:extLst>
                </p:cNvPr>
                <p:cNvPicPr/>
                <p:nvPr/>
              </p:nvPicPr>
              <p:blipFill>
                <a:blip r:embed="rId531"/>
                <a:stretch>
                  <a:fillRect/>
                </a:stretch>
              </p:blipFill>
              <p:spPr>
                <a:xfrm>
                  <a:off x="9690242" y="4096060"/>
                  <a:ext cx="1450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39" name="Freihand 338">
                  <a:extLst>
                    <a:ext uri="{FF2B5EF4-FFF2-40B4-BE49-F238E27FC236}">
                      <a16:creationId xmlns:a16="http://schemas.microsoft.com/office/drawing/2014/main" id="{9EA6F234-78D6-43C4-A841-B495699DACDF}"/>
                    </a:ext>
                  </a:extLst>
                </p14:cNvPr>
                <p14:cNvContentPartPr/>
                <p14:nvPr/>
              </p14:nvContentPartPr>
              <p14:xfrm>
                <a:off x="9868082" y="4085980"/>
                <a:ext cx="97920" cy="111600"/>
              </p14:xfrm>
            </p:contentPart>
          </mc:Choice>
          <mc:Fallback xmlns="">
            <p:pic>
              <p:nvPicPr>
                <p:cNvPr id="339" name="Freihand 338">
                  <a:extLst>
                    <a:ext uri="{FF2B5EF4-FFF2-40B4-BE49-F238E27FC236}">
                      <a16:creationId xmlns:a16="http://schemas.microsoft.com/office/drawing/2014/main" id="{9EA6F234-78D6-43C4-A841-B495699DACDF}"/>
                    </a:ext>
                  </a:extLst>
                </p:cNvPr>
                <p:cNvPicPr/>
                <p:nvPr/>
              </p:nvPicPr>
              <p:blipFill>
                <a:blip r:embed="rId533"/>
                <a:stretch>
                  <a:fillRect/>
                </a:stretch>
              </p:blipFill>
              <p:spPr>
                <a:xfrm>
                  <a:off x="9863762" y="4081660"/>
                  <a:ext cx="1065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40" name="Freihand 339">
                  <a:extLst>
                    <a:ext uri="{FF2B5EF4-FFF2-40B4-BE49-F238E27FC236}">
                      <a16:creationId xmlns:a16="http://schemas.microsoft.com/office/drawing/2014/main" id="{E8F0DC04-BE2E-4BDE-A72D-F3A76325EAB0}"/>
                    </a:ext>
                  </a:extLst>
                </p14:cNvPr>
                <p14:cNvContentPartPr/>
                <p14:nvPr/>
              </p14:nvContentPartPr>
              <p14:xfrm>
                <a:off x="9977162" y="4022620"/>
                <a:ext cx="74880" cy="130320"/>
              </p14:xfrm>
            </p:contentPart>
          </mc:Choice>
          <mc:Fallback xmlns="">
            <p:pic>
              <p:nvPicPr>
                <p:cNvPr id="340" name="Freihand 339">
                  <a:extLst>
                    <a:ext uri="{FF2B5EF4-FFF2-40B4-BE49-F238E27FC236}">
                      <a16:creationId xmlns:a16="http://schemas.microsoft.com/office/drawing/2014/main" id="{E8F0DC04-BE2E-4BDE-A72D-F3A76325EAB0}"/>
                    </a:ext>
                  </a:extLst>
                </p:cNvPr>
                <p:cNvPicPr/>
                <p:nvPr/>
              </p:nvPicPr>
              <p:blipFill>
                <a:blip r:embed="rId535"/>
                <a:stretch>
                  <a:fillRect/>
                </a:stretch>
              </p:blipFill>
              <p:spPr>
                <a:xfrm>
                  <a:off x="9972842" y="4018300"/>
                  <a:ext cx="835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41" name="Freihand 340">
                  <a:extLst>
                    <a:ext uri="{FF2B5EF4-FFF2-40B4-BE49-F238E27FC236}">
                      <a16:creationId xmlns:a16="http://schemas.microsoft.com/office/drawing/2014/main" id="{C0D06ABC-EBF0-4392-9FEA-CAB515E639C9}"/>
                    </a:ext>
                  </a:extLst>
                </p14:cNvPr>
                <p14:cNvContentPartPr/>
                <p14:nvPr/>
              </p14:nvContentPartPr>
              <p14:xfrm>
                <a:off x="10076522" y="4087420"/>
                <a:ext cx="164880" cy="81360"/>
              </p14:xfrm>
            </p:contentPart>
          </mc:Choice>
          <mc:Fallback xmlns="">
            <p:pic>
              <p:nvPicPr>
                <p:cNvPr id="341" name="Freihand 340">
                  <a:extLst>
                    <a:ext uri="{FF2B5EF4-FFF2-40B4-BE49-F238E27FC236}">
                      <a16:creationId xmlns:a16="http://schemas.microsoft.com/office/drawing/2014/main" id="{C0D06ABC-EBF0-4392-9FEA-CAB515E639C9}"/>
                    </a:ext>
                  </a:extLst>
                </p:cNvPr>
                <p:cNvPicPr/>
                <p:nvPr/>
              </p:nvPicPr>
              <p:blipFill>
                <a:blip r:embed="rId537"/>
                <a:stretch>
                  <a:fillRect/>
                </a:stretch>
              </p:blipFill>
              <p:spPr>
                <a:xfrm>
                  <a:off x="10072202" y="4083100"/>
                  <a:ext cx="1735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42" name="Freihand 341">
                  <a:extLst>
                    <a:ext uri="{FF2B5EF4-FFF2-40B4-BE49-F238E27FC236}">
                      <a16:creationId xmlns:a16="http://schemas.microsoft.com/office/drawing/2014/main" id="{A3E5CE18-E31E-4CEA-B8CF-F2E0DCD5FC94}"/>
                    </a:ext>
                  </a:extLst>
                </p14:cNvPr>
                <p14:cNvContentPartPr/>
                <p14:nvPr/>
              </p14:nvContentPartPr>
              <p14:xfrm>
                <a:off x="10312322" y="4008220"/>
                <a:ext cx="23760" cy="156960"/>
              </p14:xfrm>
            </p:contentPart>
          </mc:Choice>
          <mc:Fallback xmlns="">
            <p:pic>
              <p:nvPicPr>
                <p:cNvPr id="342" name="Freihand 341">
                  <a:extLst>
                    <a:ext uri="{FF2B5EF4-FFF2-40B4-BE49-F238E27FC236}">
                      <a16:creationId xmlns:a16="http://schemas.microsoft.com/office/drawing/2014/main" id="{A3E5CE18-E31E-4CEA-B8CF-F2E0DCD5FC94}"/>
                    </a:ext>
                  </a:extLst>
                </p:cNvPr>
                <p:cNvPicPr/>
                <p:nvPr/>
              </p:nvPicPr>
              <p:blipFill>
                <a:blip r:embed="rId539"/>
                <a:stretch>
                  <a:fillRect/>
                </a:stretch>
              </p:blipFill>
              <p:spPr>
                <a:xfrm>
                  <a:off x="10308002" y="4003900"/>
                  <a:ext cx="32400" cy="165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0">
            <p14:nvContentPartPr>
              <p14:cNvPr id="6" name="Freihand 5">
                <a:extLst>
                  <a:ext uri="{FF2B5EF4-FFF2-40B4-BE49-F238E27FC236}">
                    <a16:creationId xmlns:a16="http://schemas.microsoft.com/office/drawing/2014/main" id="{B3417574-6DB7-4724-8190-28ACF2C2E9CA}"/>
                  </a:ext>
                </a:extLst>
              </p14:cNvPr>
              <p14:cNvContentPartPr/>
              <p14:nvPr/>
            </p14:nvContentPartPr>
            <p14:xfrm>
              <a:off x="9043682" y="3006558"/>
              <a:ext cx="1926720" cy="113040"/>
            </p14:xfrm>
          </p:contentPart>
        </mc:Choice>
        <mc:Fallback>
          <p:pic>
            <p:nvPicPr>
              <p:cNvPr id="6" name="Freihand 5">
                <a:extLst>
                  <a:ext uri="{FF2B5EF4-FFF2-40B4-BE49-F238E27FC236}">
                    <a16:creationId xmlns:a16="http://schemas.microsoft.com/office/drawing/2014/main" id="{B3417574-6DB7-4724-8190-28ACF2C2E9CA}"/>
                  </a:ext>
                </a:extLst>
              </p:cNvPr>
              <p:cNvPicPr/>
              <p:nvPr/>
            </p:nvPicPr>
            <p:blipFill>
              <a:blip r:embed="rId541"/>
              <a:stretch>
                <a:fillRect/>
              </a:stretch>
            </p:blipFill>
            <p:spPr>
              <a:xfrm>
                <a:off x="9039362" y="3002238"/>
                <a:ext cx="19353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18" name="Freihand 17">
                <a:extLst>
                  <a:ext uri="{FF2B5EF4-FFF2-40B4-BE49-F238E27FC236}">
                    <a16:creationId xmlns:a16="http://schemas.microsoft.com/office/drawing/2014/main" id="{74EBBE87-161F-4255-B3E8-A06040D5FC09}"/>
                  </a:ext>
                </a:extLst>
              </p14:cNvPr>
              <p14:cNvContentPartPr/>
              <p14:nvPr/>
            </p14:nvContentPartPr>
            <p14:xfrm>
              <a:off x="9317642" y="3397518"/>
              <a:ext cx="2023200" cy="21600"/>
            </p14:xfrm>
          </p:contentPart>
        </mc:Choice>
        <mc:Fallback>
          <p:pic>
            <p:nvPicPr>
              <p:cNvPr id="18" name="Freihand 17">
                <a:extLst>
                  <a:ext uri="{FF2B5EF4-FFF2-40B4-BE49-F238E27FC236}">
                    <a16:creationId xmlns:a16="http://schemas.microsoft.com/office/drawing/2014/main" id="{74EBBE87-161F-4255-B3E8-A06040D5FC09}"/>
                  </a:ext>
                </a:extLst>
              </p:cNvPr>
              <p:cNvPicPr/>
              <p:nvPr/>
            </p:nvPicPr>
            <p:blipFill>
              <a:blip r:embed="rId543"/>
              <a:stretch>
                <a:fillRect/>
              </a:stretch>
            </p:blipFill>
            <p:spPr>
              <a:xfrm>
                <a:off x="9313322" y="3393198"/>
                <a:ext cx="2031840" cy="30240"/>
              </a:xfrm>
              <a:prstGeom prst="rect">
                <a:avLst/>
              </a:prstGeom>
            </p:spPr>
          </p:pic>
        </mc:Fallback>
      </mc:AlternateContent>
    </p:spTree>
    <p:extLst>
      <p:ext uri="{BB962C8B-B14F-4D97-AF65-F5344CB8AC3E}">
        <p14:creationId xmlns:p14="http://schemas.microsoft.com/office/powerpoint/2010/main" val="2483890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EE536050-0EA6-47B3-81AD-172A5CA86F89}"/>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88" name="Gruppieren 187">
            <a:extLst>
              <a:ext uri="{FF2B5EF4-FFF2-40B4-BE49-F238E27FC236}">
                <a16:creationId xmlns:a16="http://schemas.microsoft.com/office/drawing/2014/main" id="{579C425F-B495-422E-99E2-C599E4D65151}"/>
              </a:ext>
            </a:extLst>
          </p:cNvPr>
          <p:cNvGrpSpPr/>
          <p:nvPr/>
        </p:nvGrpSpPr>
        <p:grpSpPr>
          <a:xfrm>
            <a:off x="8742362" y="127027"/>
            <a:ext cx="316080" cy="156960"/>
            <a:chOff x="8742362" y="127027"/>
            <a:chExt cx="316080" cy="156960"/>
          </a:xfrm>
        </p:grpSpPr>
        <mc:AlternateContent xmlns:mc="http://schemas.openxmlformats.org/markup-compatibility/2006">
          <mc:Choice xmlns:p14="http://schemas.microsoft.com/office/powerpoint/2010/main" Requires="p14">
            <p:contentPart p14:bwMode="auto" r:id="rId2">
              <p14:nvContentPartPr>
                <p14:cNvPr id="179" name="Freihand 178">
                  <a:extLst>
                    <a:ext uri="{FF2B5EF4-FFF2-40B4-BE49-F238E27FC236}">
                      <a16:creationId xmlns:a16="http://schemas.microsoft.com/office/drawing/2014/main" id="{3B586086-EC4F-4FAC-8ACA-FA7C113C81AC}"/>
                    </a:ext>
                  </a:extLst>
                </p14:cNvPr>
                <p14:cNvContentPartPr/>
                <p14:nvPr/>
              </p14:nvContentPartPr>
              <p14:xfrm>
                <a:off x="8742362" y="127027"/>
                <a:ext cx="210600" cy="156960"/>
              </p14:xfrm>
            </p:contentPart>
          </mc:Choice>
          <mc:Fallback>
            <p:pic>
              <p:nvPicPr>
                <p:cNvPr id="179" name="Freihand 178">
                  <a:extLst>
                    <a:ext uri="{FF2B5EF4-FFF2-40B4-BE49-F238E27FC236}">
                      <a16:creationId xmlns:a16="http://schemas.microsoft.com/office/drawing/2014/main" id="{3B586086-EC4F-4FAC-8ACA-FA7C113C81AC}"/>
                    </a:ext>
                  </a:extLst>
                </p:cNvPr>
                <p:cNvPicPr/>
                <p:nvPr/>
              </p:nvPicPr>
              <p:blipFill>
                <a:blip r:embed="rId3"/>
                <a:stretch>
                  <a:fillRect/>
                </a:stretch>
              </p:blipFill>
              <p:spPr>
                <a:xfrm>
                  <a:off x="8738042" y="122707"/>
                  <a:ext cx="2192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85" name="Freihand 184">
                  <a:extLst>
                    <a:ext uri="{FF2B5EF4-FFF2-40B4-BE49-F238E27FC236}">
                      <a16:creationId xmlns:a16="http://schemas.microsoft.com/office/drawing/2014/main" id="{3947B02D-472B-452E-9494-2604B93D01A5}"/>
                    </a:ext>
                  </a:extLst>
                </p14:cNvPr>
                <p14:cNvContentPartPr/>
                <p14:nvPr/>
              </p14:nvContentPartPr>
              <p14:xfrm>
                <a:off x="8985362" y="199027"/>
                <a:ext cx="73080" cy="84960"/>
              </p14:xfrm>
            </p:contentPart>
          </mc:Choice>
          <mc:Fallback>
            <p:pic>
              <p:nvPicPr>
                <p:cNvPr id="185" name="Freihand 184">
                  <a:extLst>
                    <a:ext uri="{FF2B5EF4-FFF2-40B4-BE49-F238E27FC236}">
                      <a16:creationId xmlns:a16="http://schemas.microsoft.com/office/drawing/2014/main" id="{3947B02D-472B-452E-9494-2604B93D01A5}"/>
                    </a:ext>
                  </a:extLst>
                </p:cNvPr>
                <p:cNvPicPr/>
                <p:nvPr/>
              </p:nvPicPr>
              <p:blipFill>
                <a:blip r:embed="rId5"/>
                <a:stretch>
                  <a:fillRect/>
                </a:stretch>
              </p:blipFill>
              <p:spPr>
                <a:xfrm>
                  <a:off x="8981042" y="194707"/>
                  <a:ext cx="81720" cy="93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
            <p14:nvContentPartPr>
              <p14:cNvPr id="191" name="Freihand 190">
                <a:extLst>
                  <a:ext uri="{FF2B5EF4-FFF2-40B4-BE49-F238E27FC236}">
                    <a16:creationId xmlns:a16="http://schemas.microsoft.com/office/drawing/2014/main" id="{D2577705-6193-4BC3-AC87-44C790AD7171}"/>
                  </a:ext>
                </a:extLst>
              </p14:cNvPr>
              <p14:cNvContentPartPr/>
              <p14:nvPr/>
            </p14:nvContentPartPr>
            <p14:xfrm>
              <a:off x="9269762" y="192907"/>
              <a:ext cx="267120" cy="94320"/>
            </p14:xfrm>
          </p:contentPart>
        </mc:Choice>
        <mc:Fallback>
          <p:pic>
            <p:nvPicPr>
              <p:cNvPr id="191" name="Freihand 190">
                <a:extLst>
                  <a:ext uri="{FF2B5EF4-FFF2-40B4-BE49-F238E27FC236}">
                    <a16:creationId xmlns:a16="http://schemas.microsoft.com/office/drawing/2014/main" id="{D2577705-6193-4BC3-AC87-44C790AD7171}"/>
                  </a:ext>
                </a:extLst>
              </p:cNvPr>
              <p:cNvPicPr/>
              <p:nvPr/>
            </p:nvPicPr>
            <p:blipFill>
              <a:blip r:embed="rId7"/>
              <a:stretch>
                <a:fillRect/>
              </a:stretch>
            </p:blipFill>
            <p:spPr>
              <a:xfrm>
                <a:off x="9265442" y="188587"/>
                <a:ext cx="275760" cy="102960"/>
              </a:xfrm>
              <a:prstGeom prst="rect">
                <a:avLst/>
              </a:prstGeom>
            </p:spPr>
          </p:pic>
        </mc:Fallback>
      </mc:AlternateContent>
      <p:grpSp>
        <p:nvGrpSpPr>
          <p:cNvPr id="282" name="Gruppieren 281">
            <a:extLst>
              <a:ext uri="{FF2B5EF4-FFF2-40B4-BE49-F238E27FC236}">
                <a16:creationId xmlns:a16="http://schemas.microsoft.com/office/drawing/2014/main" id="{BA1B48C6-DC03-4C86-8BC8-EF00CDCFAD3A}"/>
              </a:ext>
            </a:extLst>
          </p:cNvPr>
          <p:cNvGrpSpPr/>
          <p:nvPr/>
        </p:nvGrpSpPr>
        <p:grpSpPr>
          <a:xfrm>
            <a:off x="9764042" y="121987"/>
            <a:ext cx="1439640" cy="165960"/>
            <a:chOff x="9764042" y="121987"/>
            <a:chExt cx="1439640" cy="165960"/>
          </a:xfrm>
        </p:grpSpPr>
        <mc:AlternateContent xmlns:mc="http://schemas.openxmlformats.org/markup-compatibility/2006">
          <mc:Choice xmlns:p14="http://schemas.microsoft.com/office/powerpoint/2010/main" Requires="p14">
            <p:contentPart p14:bwMode="auto" r:id="rId8">
              <p14:nvContentPartPr>
                <p14:cNvPr id="216" name="Freihand 215">
                  <a:extLst>
                    <a:ext uri="{FF2B5EF4-FFF2-40B4-BE49-F238E27FC236}">
                      <a16:creationId xmlns:a16="http://schemas.microsoft.com/office/drawing/2014/main" id="{2E3425AB-C786-4E3E-9403-DCE1D18C4D18}"/>
                    </a:ext>
                  </a:extLst>
                </p14:cNvPr>
                <p14:cNvContentPartPr/>
                <p14:nvPr/>
              </p14:nvContentPartPr>
              <p14:xfrm>
                <a:off x="9764042" y="138907"/>
                <a:ext cx="129960" cy="110880"/>
              </p14:xfrm>
            </p:contentPart>
          </mc:Choice>
          <mc:Fallback>
            <p:pic>
              <p:nvPicPr>
                <p:cNvPr id="216" name="Freihand 215">
                  <a:extLst>
                    <a:ext uri="{FF2B5EF4-FFF2-40B4-BE49-F238E27FC236}">
                      <a16:creationId xmlns:a16="http://schemas.microsoft.com/office/drawing/2014/main" id="{2E3425AB-C786-4E3E-9403-DCE1D18C4D18}"/>
                    </a:ext>
                  </a:extLst>
                </p:cNvPr>
                <p:cNvPicPr/>
                <p:nvPr/>
              </p:nvPicPr>
              <p:blipFill>
                <a:blip r:embed="rId9"/>
                <a:stretch>
                  <a:fillRect/>
                </a:stretch>
              </p:blipFill>
              <p:spPr>
                <a:xfrm>
                  <a:off x="9759722" y="134587"/>
                  <a:ext cx="1386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19" name="Freihand 218">
                  <a:extLst>
                    <a:ext uri="{FF2B5EF4-FFF2-40B4-BE49-F238E27FC236}">
                      <a16:creationId xmlns:a16="http://schemas.microsoft.com/office/drawing/2014/main" id="{9F29AE00-33DD-4202-BD1A-A6441A1646FC}"/>
                    </a:ext>
                  </a:extLst>
                </p14:cNvPr>
                <p14:cNvContentPartPr/>
                <p14:nvPr/>
              </p14:nvContentPartPr>
              <p14:xfrm>
                <a:off x="9833162" y="212707"/>
                <a:ext cx="50040" cy="48600"/>
              </p14:xfrm>
            </p:contentPart>
          </mc:Choice>
          <mc:Fallback>
            <p:pic>
              <p:nvPicPr>
                <p:cNvPr id="219" name="Freihand 218">
                  <a:extLst>
                    <a:ext uri="{FF2B5EF4-FFF2-40B4-BE49-F238E27FC236}">
                      <a16:creationId xmlns:a16="http://schemas.microsoft.com/office/drawing/2014/main" id="{9F29AE00-33DD-4202-BD1A-A6441A1646FC}"/>
                    </a:ext>
                  </a:extLst>
                </p:cNvPr>
                <p:cNvPicPr/>
                <p:nvPr/>
              </p:nvPicPr>
              <p:blipFill>
                <a:blip r:embed="rId11"/>
                <a:stretch>
                  <a:fillRect/>
                </a:stretch>
              </p:blipFill>
              <p:spPr>
                <a:xfrm>
                  <a:off x="9828842" y="208387"/>
                  <a:ext cx="586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24" name="Freihand 223">
                  <a:extLst>
                    <a:ext uri="{FF2B5EF4-FFF2-40B4-BE49-F238E27FC236}">
                      <a16:creationId xmlns:a16="http://schemas.microsoft.com/office/drawing/2014/main" id="{C825019E-7FBC-40B6-8BD1-A207D4047497}"/>
                    </a:ext>
                  </a:extLst>
                </p14:cNvPr>
                <p14:cNvContentPartPr/>
                <p14:nvPr/>
              </p14:nvContentPartPr>
              <p14:xfrm>
                <a:off x="9901202" y="220267"/>
                <a:ext cx="191160" cy="49680"/>
              </p14:xfrm>
            </p:contentPart>
          </mc:Choice>
          <mc:Fallback>
            <p:pic>
              <p:nvPicPr>
                <p:cNvPr id="224" name="Freihand 223">
                  <a:extLst>
                    <a:ext uri="{FF2B5EF4-FFF2-40B4-BE49-F238E27FC236}">
                      <a16:creationId xmlns:a16="http://schemas.microsoft.com/office/drawing/2014/main" id="{C825019E-7FBC-40B6-8BD1-A207D4047497}"/>
                    </a:ext>
                  </a:extLst>
                </p:cNvPr>
                <p:cNvPicPr/>
                <p:nvPr/>
              </p:nvPicPr>
              <p:blipFill>
                <a:blip r:embed="rId13"/>
                <a:stretch>
                  <a:fillRect/>
                </a:stretch>
              </p:blipFill>
              <p:spPr>
                <a:xfrm>
                  <a:off x="9896882" y="215947"/>
                  <a:ext cx="1998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27" name="Freihand 226">
                  <a:extLst>
                    <a:ext uri="{FF2B5EF4-FFF2-40B4-BE49-F238E27FC236}">
                      <a16:creationId xmlns:a16="http://schemas.microsoft.com/office/drawing/2014/main" id="{E612A51B-E6FE-4F51-8713-7158E5579367}"/>
                    </a:ext>
                  </a:extLst>
                </p14:cNvPr>
                <p14:cNvContentPartPr/>
                <p14:nvPr/>
              </p14:nvContentPartPr>
              <p14:xfrm>
                <a:off x="10178762" y="128467"/>
                <a:ext cx="150840" cy="146520"/>
              </p14:xfrm>
            </p:contentPart>
          </mc:Choice>
          <mc:Fallback>
            <p:pic>
              <p:nvPicPr>
                <p:cNvPr id="227" name="Freihand 226">
                  <a:extLst>
                    <a:ext uri="{FF2B5EF4-FFF2-40B4-BE49-F238E27FC236}">
                      <a16:creationId xmlns:a16="http://schemas.microsoft.com/office/drawing/2014/main" id="{E612A51B-E6FE-4F51-8713-7158E5579367}"/>
                    </a:ext>
                  </a:extLst>
                </p:cNvPr>
                <p:cNvPicPr/>
                <p:nvPr/>
              </p:nvPicPr>
              <p:blipFill>
                <a:blip r:embed="rId15"/>
                <a:stretch>
                  <a:fillRect/>
                </a:stretch>
              </p:blipFill>
              <p:spPr>
                <a:xfrm>
                  <a:off x="10174442" y="124147"/>
                  <a:ext cx="1594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28" name="Freihand 227">
                  <a:extLst>
                    <a:ext uri="{FF2B5EF4-FFF2-40B4-BE49-F238E27FC236}">
                      <a16:creationId xmlns:a16="http://schemas.microsoft.com/office/drawing/2014/main" id="{500A8999-78C5-411E-8659-D4F231D94CA2}"/>
                    </a:ext>
                  </a:extLst>
                </p14:cNvPr>
                <p14:cNvContentPartPr/>
                <p14:nvPr/>
              </p14:nvContentPartPr>
              <p14:xfrm>
                <a:off x="10143122" y="167707"/>
                <a:ext cx="85680" cy="21240"/>
              </p14:xfrm>
            </p:contentPart>
          </mc:Choice>
          <mc:Fallback>
            <p:pic>
              <p:nvPicPr>
                <p:cNvPr id="228" name="Freihand 227">
                  <a:extLst>
                    <a:ext uri="{FF2B5EF4-FFF2-40B4-BE49-F238E27FC236}">
                      <a16:creationId xmlns:a16="http://schemas.microsoft.com/office/drawing/2014/main" id="{500A8999-78C5-411E-8659-D4F231D94CA2}"/>
                    </a:ext>
                  </a:extLst>
                </p:cNvPr>
                <p:cNvPicPr/>
                <p:nvPr/>
              </p:nvPicPr>
              <p:blipFill>
                <a:blip r:embed="rId17"/>
                <a:stretch>
                  <a:fillRect/>
                </a:stretch>
              </p:blipFill>
              <p:spPr>
                <a:xfrm>
                  <a:off x="10138802" y="163387"/>
                  <a:ext cx="943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38" name="Freihand 237">
                  <a:extLst>
                    <a:ext uri="{FF2B5EF4-FFF2-40B4-BE49-F238E27FC236}">
                      <a16:creationId xmlns:a16="http://schemas.microsoft.com/office/drawing/2014/main" id="{CDBB5E85-F698-4752-95E4-58C14CEB7E70}"/>
                    </a:ext>
                  </a:extLst>
                </p14:cNvPr>
                <p14:cNvContentPartPr/>
                <p14:nvPr/>
              </p14:nvContentPartPr>
              <p14:xfrm>
                <a:off x="10343282" y="209467"/>
                <a:ext cx="95760" cy="48600"/>
              </p14:xfrm>
            </p:contentPart>
          </mc:Choice>
          <mc:Fallback>
            <p:pic>
              <p:nvPicPr>
                <p:cNvPr id="238" name="Freihand 237">
                  <a:extLst>
                    <a:ext uri="{FF2B5EF4-FFF2-40B4-BE49-F238E27FC236}">
                      <a16:creationId xmlns:a16="http://schemas.microsoft.com/office/drawing/2014/main" id="{CDBB5E85-F698-4752-95E4-58C14CEB7E70}"/>
                    </a:ext>
                  </a:extLst>
                </p:cNvPr>
                <p:cNvPicPr/>
                <p:nvPr/>
              </p:nvPicPr>
              <p:blipFill>
                <a:blip r:embed="rId19"/>
                <a:stretch>
                  <a:fillRect/>
                </a:stretch>
              </p:blipFill>
              <p:spPr>
                <a:xfrm>
                  <a:off x="10338962" y="205147"/>
                  <a:ext cx="1044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50" name="Freihand 249">
                  <a:extLst>
                    <a:ext uri="{FF2B5EF4-FFF2-40B4-BE49-F238E27FC236}">
                      <a16:creationId xmlns:a16="http://schemas.microsoft.com/office/drawing/2014/main" id="{5B4192DB-E5A3-41B2-A491-318E47891E43}"/>
                    </a:ext>
                  </a:extLst>
                </p14:cNvPr>
                <p14:cNvContentPartPr/>
                <p14:nvPr/>
              </p14:nvContentPartPr>
              <p14:xfrm>
                <a:off x="10471802" y="132427"/>
                <a:ext cx="139320" cy="132120"/>
              </p14:xfrm>
            </p:contentPart>
          </mc:Choice>
          <mc:Fallback>
            <p:pic>
              <p:nvPicPr>
                <p:cNvPr id="250" name="Freihand 249">
                  <a:extLst>
                    <a:ext uri="{FF2B5EF4-FFF2-40B4-BE49-F238E27FC236}">
                      <a16:creationId xmlns:a16="http://schemas.microsoft.com/office/drawing/2014/main" id="{5B4192DB-E5A3-41B2-A491-318E47891E43}"/>
                    </a:ext>
                  </a:extLst>
                </p:cNvPr>
                <p:cNvPicPr/>
                <p:nvPr/>
              </p:nvPicPr>
              <p:blipFill>
                <a:blip r:embed="rId21"/>
                <a:stretch>
                  <a:fillRect/>
                </a:stretch>
              </p:blipFill>
              <p:spPr>
                <a:xfrm>
                  <a:off x="10467482" y="128107"/>
                  <a:ext cx="1479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51" name="Freihand 250">
                  <a:extLst>
                    <a:ext uri="{FF2B5EF4-FFF2-40B4-BE49-F238E27FC236}">
                      <a16:creationId xmlns:a16="http://schemas.microsoft.com/office/drawing/2014/main" id="{B6B5ACBA-6437-4D05-9B03-C72AC07E4DB4}"/>
                    </a:ext>
                  </a:extLst>
                </p14:cNvPr>
                <p14:cNvContentPartPr/>
                <p14:nvPr/>
              </p14:nvContentPartPr>
              <p14:xfrm>
                <a:off x="10548482" y="214507"/>
                <a:ext cx="77040" cy="16200"/>
              </p14:xfrm>
            </p:contentPart>
          </mc:Choice>
          <mc:Fallback>
            <p:pic>
              <p:nvPicPr>
                <p:cNvPr id="251" name="Freihand 250">
                  <a:extLst>
                    <a:ext uri="{FF2B5EF4-FFF2-40B4-BE49-F238E27FC236}">
                      <a16:creationId xmlns:a16="http://schemas.microsoft.com/office/drawing/2014/main" id="{B6B5ACBA-6437-4D05-9B03-C72AC07E4DB4}"/>
                    </a:ext>
                  </a:extLst>
                </p:cNvPr>
                <p:cNvPicPr/>
                <p:nvPr/>
              </p:nvPicPr>
              <p:blipFill>
                <a:blip r:embed="rId23"/>
                <a:stretch>
                  <a:fillRect/>
                </a:stretch>
              </p:blipFill>
              <p:spPr>
                <a:xfrm>
                  <a:off x="10544162" y="210187"/>
                  <a:ext cx="856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75" name="Freihand 274">
                  <a:extLst>
                    <a:ext uri="{FF2B5EF4-FFF2-40B4-BE49-F238E27FC236}">
                      <a16:creationId xmlns:a16="http://schemas.microsoft.com/office/drawing/2014/main" id="{A5EBE0B2-4E43-4CA1-877B-7007D546E220}"/>
                    </a:ext>
                  </a:extLst>
                </p14:cNvPr>
                <p14:cNvContentPartPr/>
                <p14:nvPr/>
              </p14:nvContentPartPr>
              <p14:xfrm>
                <a:off x="10697522" y="121987"/>
                <a:ext cx="122400" cy="126360"/>
              </p14:xfrm>
            </p:contentPart>
          </mc:Choice>
          <mc:Fallback>
            <p:pic>
              <p:nvPicPr>
                <p:cNvPr id="275" name="Freihand 274">
                  <a:extLst>
                    <a:ext uri="{FF2B5EF4-FFF2-40B4-BE49-F238E27FC236}">
                      <a16:creationId xmlns:a16="http://schemas.microsoft.com/office/drawing/2014/main" id="{A5EBE0B2-4E43-4CA1-877B-7007D546E220}"/>
                    </a:ext>
                  </a:extLst>
                </p:cNvPr>
                <p:cNvPicPr/>
                <p:nvPr/>
              </p:nvPicPr>
              <p:blipFill>
                <a:blip r:embed="rId25"/>
                <a:stretch>
                  <a:fillRect/>
                </a:stretch>
              </p:blipFill>
              <p:spPr>
                <a:xfrm>
                  <a:off x="10693202" y="117667"/>
                  <a:ext cx="1310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80" name="Freihand 279">
                  <a:extLst>
                    <a:ext uri="{FF2B5EF4-FFF2-40B4-BE49-F238E27FC236}">
                      <a16:creationId xmlns:a16="http://schemas.microsoft.com/office/drawing/2014/main" id="{E09686E1-03D7-4EA9-A288-4D3318F2145B}"/>
                    </a:ext>
                  </a:extLst>
                </p14:cNvPr>
                <p14:cNvContentPartPr/>
                <p14:nvPr/>
              </p14:nvContentPartPr>
              <p14:xfrm>
                <a:off x="10767722" y="190027"/>
                <a:ext cx="435960" cy="97920"/>
              </p14:xfrm>
            </p:contentPart>
          </mc:Choice>
          <mc:Fallback>
            <p:pic>
              <p:nvPicPr>
                <p:cNvPr id="280" name="Freihand 279">
                  <a:extLst>
                    <a:ext uri="{FF2B5EF4-FFF2-40B4-BE49-F238E27FC236}">
                      <a16:creationId xmlns:a16="http://schemas.microsoft.com/office/drawing/2014/main" id="{E09686E1-03D7-4EA9-A288-4D3318F2145B}"/>
                    </a:ext>
                  </a:extLst>
                </p:cNvPr>
                <p:cNvPicPr/>
                <p:nvPr/>
              </p:nvPicPr>
              <p:blipFill>
                <a:blip r:embed="rId27"/>
                <a:stretch>
                  <a:fillRect/>
                </a:stretch>
              </p:blipFill>
              <p:spPr>
                <a:xfrm>
                  <a:off x="10763402" y="185707"/>
                  <a:ext cx="444600" cy="106560"/>
                </a:xfrm>
                <a:prstGeom prst="rect">
                  <a:avLst/>
                </a:prstGeom>
              </p:spPr>
            </p:pic>
          </mc:Fallback>
        </mc:AlternateContent>
      </p:grpSp>
      <p:grpSp>
        <p:nvGrpSpPr>
          <p:cNvPr id="392" name="Gruppieren 391">
            <a:extLst>
              <a:ext uri="{FF2B5EF4-FFF2-40B4-BE49-F238E27FC236}">
                <a16:creationId xmlns:a16="http://schemas.microsoft.com/office/drawing/2014/main" id="{68BFAA59-F172-4A9A-8662-80934FD1FBA6}"/>
              </a:ext>
            </a:extLst>
          </p:cNvPr>
          <p:cNvGrpSpPr/>
          <p:nvPr/>
        </p:nvGrpSpPr>
        <p:grpSpPr>
          <a:xfrm>
            <a:off x="8736242" y="376147"/>
            <a:ext cx="3246480" cy="533520"/>
            <a:chOff x="8736242" y="376147"/>
            <a:chExt cx="3246480" cy="533520"/>
          </a:xfrm>
        </p:grpSpPr>
        <mc:AlternateContent xmlns:mc="http://schemas.openxmlformats.org/markup-compatibility/2006">
          <mc:Choice xmlns:p14="http://schemas.microsoft.com/office/powerpoint/2010/main" Requires="p14">
            <p:contentPart p14:bwMode="auto" r:id="rId28">
              <p14:nvContentPartPr>
                <p14:cNvPr id="293" name="Freihand 292">
                  <a:extLst>
                    <a:ext uri="{FF2B5EF4-FFF2-40B4-BE49-F238E27FC236}">
                      <a16:creationId xmlns:a16="http://schemas.microsoft.com/office/drawing/2014/main" id="{7ACFDB87-C5C1-4ABA-927A-C85DA86FAFD1}"/>
                    </a:ext>
                  </a:extLst>
                </p14:cNvPr>
                <p14:cNvContentPartPr/>
                <p14:nvPr/>
              </p14:nvContentPartPr>
              <p14:xfrm>
                <a:off x="8754242" y="386947"/>
                <a:ext cx="110880" cy="161280"/>
              </p14:xfrm>
            </p:contentPart>
          </mc:Choice>
          <mc:Fallback>
            <p:pic>
              <p:nvPicPr>
                <p:cNvPr id="293" name="Freihand 292">
                  <a:extLst>
                    <a:ext uri="{FF2B5EF4-FFF2-40B4-BE49-F238E27FC236}">
                      <a16:creationId xmlns:a16="http://schemas.microsoft.com/office/drawing/2014/main" id="{7ACFDB87-C5C1-4ABA-927A-C85DA86FAFD1}"/>
                    </a:ext>
                  </a:extLst>
                </p:cNvPr>
                <p:cNvPicPr/>
                <p:nvPr/>
              </p:nvPicPr>
              <p:blipFill>
                <a:blip r:embed="rId29"/>
                <a:stretch>
                  <a:fillRect/>
                </a:stretch>
              </p:blipFill>
              <p:spPr>
                <a:xfrm>
                  <a:off x="8749922" y="382627"/>
                  <a:ext cx="1195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11" name="Freihand 310">
                  <a:extLst>
                    <a:ext uri="{FF2B5EF4-FFF2-40B4-BE49-F238E27FC236}">
                      <a16:creationId xmlns:a16="http://schemas.microsoft.com/office/drawing/2014/main" id="{0B311A26-CFA6-4490-9DE1-6EC9795914CE}"/>
                    </a:ext>
                  </a:extLst>
                </p14:cNvPr>
                <p14:cNvContentPartPr/>
                <p14:nvPr/>
              </p14:nvContentPartPr>
              <p14:xfrm>
                <a:off x="8809322" y="489187"/>
                <a:ext cx="66240" cy="64080"/>
              </p14:xfrm>
            </p:contentPart>
          </mc:Choice>
          <mc:Fallback>
            <p:pic>
              <p:nvPicPr>
                <p:cNvPr id="311" name="Freihand 310">
                  <a:extLst>
                    <a:ext uri="{FF2B5EF4-FFF2-40B4-BE49-F238E27FC236}">
                      <a16:creationId xmlns:a16="http://schemas.microsoft.com/office/drawing/2014/main" id="{0B311A26-CFA6-4490-9DE1-6EC9795914CE}"/>
                    </a:ext>
                  </a:extLst>
                </p:cNvPr>
                <p:cNvPicPr/>
                <p:nvPr/>
              </p:nvPicPr>
              <p:blipFill>
                <a:blip r:embed="rId31"/>
                <a:stretch>
                  <a:fillRect/>
                </a:stretch>
              </p:blipFill>
              <p:spPr>
                <a:xfrm>
                  <a:off x="8805002" y="484867"/>
                  <a:ext cx="748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15" name="Freihand 314">
                  <a:extLst>
                    <a:ext uri="{FF2B5EF4-FFF2-40B4-BE49-F238E27FC236}">
                      <a16:creationId xmlns:a16="http://schemas.microsoft.com/office/drawing/2014/main" id="{E787B314-EF1D-406E-BB40-CB959EB0FBF1}"/>
                    </a:ext>
                  </a:extLst>
                </p14:cNvPr>
                <p14:cNvContentPartPr/>
                <p14:nvPr/>
              </p14:nvContentPartPr>
              <p14:xfrm>
                <a:off x="8891402" y="482707"/>
                <a:ext cx="180000" cy="86400"/>
              </p14:xfrm>
            </p:contentPart>
          </mc:Choice>
          <mc:Fallback>
            <p:pic>
              <p:nvPicPr>
                <p:cNvPr id="315" name="Freihand 314">
                  <a:extLst>
                    <a:ext uri="{FF2B5EF4-FFF2-40B4-BE49-F238E27FC236}">
                      <a16:creationId xmlns:a16="http://schemas.microsoft.com/office/drawing/2014/main" id="{E787B314-EF1D-406E-BB40-CB959EB0FBF1}"/>
                    </a:ext>
                  </a:extLst>
                </p:cNvPr>
                <p:cNvPicPr/>
                <p:nvPr/>
              </p:nvPicPr>
              <p:blipFill>
                <a:blip r:embed="rId33"/>
                <a:stretch>
                  <a:fillRect/>
                </a:stretch>
              </p:blipFill>
              <p:spPr>
                <a:xfrm>
                  <a:off x="8887082" y="478387"/>
                  <a:ext cx="1886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22" name="Freihand 321">
                  <a:extLst>
                    <a:ext uri="{FF2B5EF4-FFF2-40B4-BE49-F238E27FC236}">
                      <a16:creationId xmlns:a16="http://schemas.microsoft.com/office/drawing/2014/main" id="{293A1DFE-D933-45C9-95B8-5DF942BCC216}"/>
                    </a:ext>
                  </a:extLst>
                </p14:cNvPr>
                <p14:cNvContentPartPr/>
                <p14:nvPr/>
              </p14:nvContentPartPr>
              <p14:xfrm>
                <a:off x="9126842" y="508267"/>
                <a:ext cx="75960" cy="58320"/>
              </p14:xfrm>
            </p:contentPart>
          </mc:Choice>
          <mc:Fallback>
            <p:pic>
              <p:nvPicPr>
                <p:cNvPr id="322" name="Freihand 321">
                  <a:extLst>
                    <a:ext uri="{FF2B5EF4-FFF2-40B4-BE49-F238E27FC236}">
                      <a16:creationId xmlns:a16="http://schemas.microsoft.com/office/drawing/2014/main" id="{293A1DFE-D933-45C9-95B8-5DF942BCC216}"/>
                    </a:ext>
                  </a:extLst>
                </p:cNvPr>
                <p:cNvPicPr/>
                <p:nvPr/>
              </p:nvPicPr>
              <p:blipFill>
                <a:blip r:embed="rId35"/>
                <a:stretch>
                  <a:fillRect/>
                </a:stretch>
              </p:blipFill>
              <p:spPr>
                <a:xfrm>
                  <a:off x="9122522" y="503947"/>
                  <a:ext cx="846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37" name="Freihand 336">
                  <a:extLst>
                    <a:ext uri="{FF2B5EF4-FFF2-40B4-BE49-F238E27FC236}">
                      <a16:creationId xmlns:a16="http://schemas.microsoft.com/office/drawing/2014/main" id="{A657AB05-063B-4018-AC34-9EED3492FA21}"/>
                    </a:ext>
                  </a:extLst>
                </p14:cNvPr>
                <p14:cNvContentPartPr/>
                <p14:nvPr/>
              </p14:nvContentPartPr>
              <p14:xfrm>
                <a:off x="9244202" y="502867"/>
                <a:ext cx="246240" cy="68400"/>
              </p14:xfrm>
            </p:contentPart>
          </mc:Choice>
          <mc:Fallback>
            <p:pic>
              <p:nvPicPr>
                <p:cNvPr id="337" name="Freihand 336">
                  <a:extLst>
                    <a:ext uri="{FF2B5EF4-FFF2-40B4-BE49-F238E27FC236}">
                      <a16:creationId xmlns:a16="http://schemas.microsoft.com/office/drawing/2014/main" id="{A657AB05-063B-4018-AC34-9EED3492FA21}"/>
                    </a:ext>
                  </a:extLst>
                </p:cNvPr>
                <p:cNvPicPr/>
                <p:nvPr/>
              </p:nvPicPr>
              <p:blipFill>
                <a:blip r:embed="rId37"/>
                <a:stretch>
                  <a:fillRect/>
                </a:stretch>
              </p:blipFill>
              <p:spPr>
                <a:xfrm>
                  <a:off x="9239882" y="498547"/>
                  <a:ext cx="2548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44" name="Freihand 343">
                  <a:extLst>
                    <a:ext uri="{FF2B5EF4-FFF2-40B4-BE49-F238E27FC236}">
                      <a16:creationId xmlns:a16="http://schemas.microsoft.com/office/drawing/2014/main" id="{A7E5FCCA-C2D5-4196-AEE2-78A6185EDB37}"/>
                    </a:ext>
                  </a:extLst>
                </p14:cNvPr>
                <p14:cNvContentPartPr/>
                <p14:nvPr/>
              </p14:nvContentPartPr>
              <p14:xfrm>
                <a:off x="9634442" y="538867"/>
                <a:ext cx="158760" cy="63720"/>
              </p14:xfrm>
            </p:contentPart>
          </mc:Choice>
          <mc:Fallback>
            <p:pic>
              <p:nvPicPr>
                <p:cNvPr id="344" name="Freihand 343">
                  <a:extLst>
                    <a:ext uri="{FF2B5EF4-FFF2-40B4-BE49-F238E27FC236}">
                      <a16:creationId xmlns:a16="http://schemas.microsoft.com/office/drawing/2014/main" id="{A7E5FCCA-C2D5-4196-AEE2-78A6185EDB37}"/>
                    </a:ext>
                  </a:extLst>
                </p:cNvPr>
                <p:cNvPicPr/>
                <p:nvPr/>
              </p:nvPicPr>
              <p:blipFill>
                <a:blip r:embed="rId39"/>
                <a:stretch>
                  <a:fillRect/>
                </a:stretch>
              </p:blipFill>
              <p:spPr>
                <a:xfrm>
                  <a:off x="9630122" y="534547"/>
                  <a:ext cx="1674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45" name="Freihand 344">
                  <a:extLst>
                    <a:ext uri="{FF2B5EF4-FFF2-40B4-BE49-F238E27FC236}">
                      <a16:creationId xmlns:a16="http://schemas.microsoft.com/office/drawing/2014/main" id="{762BA5C5-4E0A-435E-83AD-F24F0728BBEB}"/>
                    </a:ext>
                  </a:extLst>
                </p14:cNvPr>
                <p14:cNvContentPartPr/>
                <p14:nvPr/>
              </p14:nvContentPartPr>
              <p14:xfrm>
                <a:off x="9815162" y="488107"/>
                <a:ext cx="137520" cy="99360"/>
              </p14:xfrm>
            </p:contentPart>
          </mc:Choice>
          <mc:Fallback>
            <p:pic>
              <p:nvPicPr>
                <p:cNvPr id="345" name="Freihand 344">
                  <a:extLst>
                    <a:ext uri="{FF2B5EF4-FFF2-40B4-BE49-F238E27FC236}">
                      <a16:creationId xmlns:a16="http://schemas.microsoft.com/office/drawing/2014/main" id="{762BA5C5-4E0A-435E-83AD-F24F0728BBEB}"/>
                    </a:ext>
                  </a:extLst>
                </p:cNvPr>
                <p:cNvPicPr/>
                <p:nvPr/>
              </p:nvPicPr>
              <p:blipFill>
                <a:blip r:embed="rId41"/>
                <a:stretch>
                  <a:fillRect/>
                </a:stretch>
              </p:blipFill>
              <p:spPr>
                <a:xfrm>
                  <a:off x="9810842" y="483787"/>
                  <a:ext cx="1461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46" name="Freihand 345">
                  <a:extLst>
                    <a:ext uri="{FF2B5EF4-FFF2-40B4-BE49-F238E27FC236}">
                      <a16:creationId xmlns:a16="http://schemas.microsoft.com/office/drawing/2014/main" id="{E5C92D2B-082A-44DC-A9F1-8080A43318F5}"/>
                    </a:ext>
                  </a:extLst>
                </p14:cNvPr>
                <p14:cNvContentPartPr/>
                <p14:nvPr/>
              </p14:nvContentPartPr>
              <p14:xfrm>
                <a:off x="9926762" y="529147"/>
                <a:ext cx="141480" cy="71280"/>
              </p14:xfrm>
            </p:contentPart>
          </mc:Choice>
          <mc:Fallback>
            <p:pic>
              <p:nvPicPr>
                <p:cNvPr id="346" name="Freihand 345">
                  <a:extLst>
                    <a:ext uri="{FF2B5EF4-FFF2-40B4-BE49-F238E27FC236}">
                      <a16:creationId xmlns:a16="http://schemas.microsoft.com/office/drawing/2014/main" id="{E5C92D2B-082A-44DC-A9F1-8080A43318F5}"/>
                    </a:ext>
                  </a:extLst>
                </p:cNvPr>
                <p:cNvPicPr/>
                <p:nvPr/>
              </p:nvPicPr>
              <p:blipFill>
                <a:blip r:embed="rId43"/>
                <a:stretch>
                  <a:fillRect/>
                </a:stretch>
              </p:blipFill>
              <p:spPr>
                <a:xfrm>
                  <a:off x="9922442" y="524827"/>
                  <a:ext cx="1501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7" name="Freihand 346">
                  <a:extLst>
                    <a:ext uri="{FF2B5EF4-FFF2-40B4-BE49-F238E27FC236}">
                      <a16:creationId xmlns:a16="http://schemas.microsoft.com/office/drawing/2014/main" id="{8DE893FE-49D5-46BF-88B8-1D362F77A627}"/>
                    </a:ext>
                  </a:extLst>
                </p14:cNvPr>
                <p14:cNvContentPartPr/>
                <p14:nvPr/>
              </p14:nvContentPartPr>
              <p14:xfrm>
                <a:off x="10173722" y="505027"/>
                <a:ext cx="138240" cy="175320"/>
              </p14:xfrm>
            </p:contentPart>
          </mc:Choice>
          <mc:Fallback>
            <p:pic>
              <p:nvPicPr>
                <p:cNvPr id="347" name="Freihand 346">
                  <a:extLst>
                    <a:ext uri="{FF2B5EF4-FFF2-40B4-BE49-F238E27FC236}">
                      <a16:creationId xmlns:a16="http://schemas.microsoft.com/office/drawing/2014/main" id="{8DE893FE-49D5-46BF-88B8-1D362F77A627}"/>
                    </a:ext>
                  </a:extLst>
                </p:cNvPr>
                <p:cNvPicPr/>
                <p:nvPr/>
              </p:nvPicPr>
              <p:blipFill>
                <a:blip r:embed="rId45"/>
                <a:stretch>
                  <a:fillRect/>
                </a:stretch>
              </p:blipFill>
              <p:spPr>
                <a:xfrm>
                  <a:off x="10169402" y="500707"/>
                  <a:ext cx="1468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48" name="Freihand 347">
                  <a:extLst>
                    <a:ext uri="{FF2B5EF4-FFF2-40B4-BE49-F238E27FC236}">
                      <a16:creationId xmlns:a16="http://schemas.microsoft.com/office/drawing/2014/main" id="{14A66C1B-8D7C-475F-B6CD-F2C5CFEFF1C3}"/>
                    </a:ext>
                  </a:extLst>
                </p14:cNvPr>
                <p14:cNvContentPartPr/>
                <p14:nvPr/>
              </p14:nvContentPartPr>
              <p14:xfrm>
                <a:off x="10332842" y="521587"/>
                <a:ext cx="243360" cy="74880"/>
              </p14:xfrm>
            </p:contentPart>
          </mc:Choice>
          <mc:Fallback>
            <p:pic>
              <p:nvPicPr>
                <p:cNvPr id="348" name="Freihand 347">
                  <a:extLst>
                    <a:ext uri="{FF2B5EF4-FFF2-40B4-BE49-F238E27FC236}">
                      <a16:creationId xmlns:a16="http://schemas.microsoft.com/office/drawing/2014/main" id="{14A66C1B-8D7C-475F-B6CD-F2C5CFEFF1C3}"/>
                    </a:ext>
                  </a:extLst>
                </p:cNvPr>
                <p:cNvPicPr/>
                <p:nvPr/>
              </p:nvPicPr>
              <p:blipFill>
                <a:blip r:embed="rId47"/>
                <a:stretch>
                  <a:fillRect/>
                </a:stretch>
              </p:blipFill>
              <p:spPr>
                <a:xfrm>
                  <a:off x="10328522" y="517267"/>
                  <a:ext cx="2520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9" name="Freihand 348">
                  <a:extLst>
                    <a:ext uri="{FF2B5EF4-FFF2-40B4-BE49-F238E27FC236}">
                      <a16:creationId xmlns:a16="http://schemas.microsoft.com/office/drawing/2014/main" id="{7F9C630E-9A1A-4FEB-875F-C641B31C9F94}"/>
                    </a:ext>
                  </a:extLst>
                </p14:cNvPr>
                <p14:cNvContentPartPr/>
                <p14:nvPr/>
              </p14:nvContentPartPr>
              <p14:xfrm>
                <a:off x="10630562" y="451747"/>
                <a:ext cx="69840" cy="140040"/>
              </p14:xfrm>
            </p:contentPart>
          </mc:Choice>
          <mc:Fallback>
            <p:pic>
              <p:nvPicPr>
                <p:cNvPr id="349" name="Freihand 348">
                  <a:extLst>
                    <a:ext uri="{FF2B5EF4-FFF2-40B4-BE49-F238E27FC236}">
                      <a16:creationId xmlns:a16="http://schemas.microsoft.com/office/drawing/2014/main" id="{7F9C630E-9A1A-4FEB-875F-C641B31C9F94}"/>
                    </a:ext>
                  </a:extLst>
                </p:cNvPr>
                <p:cNvPicPr/>
                <p:nvPr/>
              </p:nvPicPr>
              <p:blipFill>
                <a:blip r:embed="rId49"/>
                <a:stretch>
                  <a:fillRect/>
                </a:stretch>
              </p:blipFill>
              <p:spPr>
                <a:xfrm>
                  <a:off x="10626242" y="447427"/>
                  <a:ext cx="784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0" name="Freihand 349">
                  <a:extLst>
                    <a:ext uri="{FF2B5EF4-FFF2-40B4-BE49-F238E27FC236}">
                      <a16:creationId xmlns:a16="http://schemas.microsoft.com/office/drawing/2014/main" id="{45446F9F-97CC-4B98-9FC3-ADF2CE6BEA1E}"/>
                    </a:ext>
                  </a:extLst>
                </p14:cNvPr>
                <p14:cNvContentPartPr/>
                <p14:nvPr/>
              </p14:nvContentPartPr>
              <p14:xfrm>
                <a:off x="10715162" y="535267"/>
                <a:ext cx="50760" cy="47880"/>
              </p14:xfrm>
            </p:contentPart>
          </mc:Choice>
          <mc:Fallback>
            <p:pic>
              <p:nvPicPr>
                <p:cNvPr id="350" name="Freihand 349">
                  <a:extLst>
                    <a:ext uri="{FF2B5EF4-FFF2-40B4-BE49-F238E27FC236}">
                      <a16:creationId xmlns:a16="http://schemas.microsoft.com/office/drawing/2014/main" id="{45446F9F-97CC-4B98-9FC3-ADF2CE6BEA1E}"/>
                    </a:ext>
                  </a:extLst>
                </p:cNvPr>
                <p:cNvPicPr/>
                <p:nvPr/>
              </p:nvPicPr>
              <p:blipFill>
                <a:blip r:embed="rId51"/>
                <a:stretch>
                  <a:fillRect/>
                </a:stretch>
              </p:blipFill>
              <p:spPr>
                <a:xfrm>
                  <a:off x="10710842" y="530947"/>
                  <a:ext cx="594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1" name="Freihand 350">
                  <a:extLst>
                    <a:ext uri="{FF2B5EF4-FFF2-40B4-BE49-F238E27FC236}">
                      <a16:creationId xmlns:a16="http://schemas.microsoft.com/office/drawing/2014/main" id="{67E85ACA-2DF8-455C-8B19-24CC2CA6DF87}"/>
                    </a:ext>
                  </a:extLst>
                </p14:cNvPr>
                <p14:cNvContentPartPr/>
                <p14:nvPr/>
              </p14:nvContentPartPr>
              <p14:xfrm>
                <a:off x="10909922" y="575227"/>
                <a:ext cx="84960" cy="11880"/>
              </p14:xfrm>
            </p:contentPart>
          </mc:Choice>
          <mc:Fallback>
            <p:pic>
              <p:nvPicPr>
                <p:cNvPr id="351" name="Freihand 350">
                  <a:extLst>
                    <a:ext uri="{FF2B5EF4-FFF2-40B4-BE49-F238E27FC236}">
                      <a16:creationId xmlns:a16="http://schemas.microsoft.com/office/drawing/2014/main" id="{67E85ACA-2DF8-455C-8B19-24CC2CA6DF87}"/>
                    </a:ext>
                  </a:extLst>
                </p:cNvPr>
                <p:cNvPicPr/>
                <p:nvPr/>
              </p:nvPicPr>
              <p:blipFill>
                <a:blip r:embed="rId53"/>
                <a:stretch>
                  <a:fillRect/>
                </a:stretch>
              </p:blipFill>
              <p:spPr>
                <a:xfrm>
                  <a:off x="10905602" y="570907"/>
                  <a:ext cx="936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2" name="Freihand 351">
                  <a:extLst>
                    <a:ext uri="{FF2B5EF4-FFF2-40B4-BE49-F238E27FC236}">
                      <a16:creationId xmlns:a16="http://schemas.microsoft.com/office/drawing/2014/main" id="{72F7F7E9-5293-4D33-A9CB-98384DC5401B}"/>
                    </a:ext>
                  </a:extLst>
                </p14:cNvPr>
                <p14:cNvContentPartPr/>
                <p14:nvPr/>
              </p14:nvContentPartPr>
              <p14:xfrm>
                <a:off x="11047802" y="517267"/>
                <a:ext cx="130680" cy="84600"/>
              </p14:xfrm>
            </p:contentPart>
          </mc:Choice>
          <mc:Fallback>
            <p:pic>
              <p:nvPicPr>
                <p:cNvPr id="352" name="Freihand 351">
                  <a:extLst>
                    <a:ext uri="{FF2B5EF4-FFF2-40B4-BE49-F238E27FC236}">
                      <a16:creationId xmlns:a16="http://schemas.microsoft.com/office/drawing/2014/main" id="{72F7F7E9-5293-4D33-A9CB-98384DC5401B}"/>
                    </a:ext>
                  </a:extLst>
                </p:cNvPr>
                <p:cNvPicPr/>
                <p:nvPr/>
              </p:nvPicPr>
              <p:blipFill>
                <a:blip r:embed="rId55"/>
                <a:stretch>
                  <a:fillRect/>
                </a:stretch>
              </p:blipFill>
              <p:spPr>
                <a:xfrm>
                  <a:off x="11043482" y="512947"/>
                  <a:ext cx="1393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3" name="Freihand 352">
                  <a:extLst>
                    <a:ext uri="{FF2B5EF4-FFF2-40B4-BE49-F238E27FC236}">
                      <a16:creationId xmlns:a16="http://schemas.microsoft.com/office/drawing/2014/main" id="{58B69726-76EB-4722-A69B-A1510D647D80}"/>
                    </a:ext>
                  </a:extLst>
                </p14:cNvPr>
                <p14:cNvContentPartPr/>
                <p14:nvPr/>
              </p14:nvContentPartPr>
              <p14:xfrm>
                <a:off x="11201882" y="431227"/>
                <a:ext cx="252720" cy="205920"/>
              </p14:xfrm>
            </p:contentPart>
          </mc:Choice>
          <mc:Fallback>
            <p:pic>
              <p:nvPicPr>
                <p:cNvPr id="353" name="Freihand 352">
                  <a:extLst>
                    <a:ext uri="{FF2B5EF4-FFF2-40B4-BE49-F238E27FC236}">
                      <a16:creationId xmlns:a16="http://schemas.microsoft.com/office/drawing/2014/main" id="{58B69726-76EB-4722-A69B-A1510D647D80}"/>
                    </a:ext>
                  </a:extLst>
                </p:cNvPr>
                <p:cNvPicPr/>
                <p:nvPr/>
              </p:nvPicPr>
              <p:blipFill>
                <a:blip r:embed="rId57"/>
                <a:stretch>
                  <a:fillRect/>
                </a:stretch>
              </p:blipFill>
              <p:spPr>
                <a:xfrm>
                  <a:off x="11197562" y="426907"/>
                  <a:ext cx="2613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4" name="Freihand 353">
                  <a:extLst>
                    <a:ext uri="{FF2B5EF4-FFF2-40B4-BE49-F238E27FC236}">
                      <a16:creationId xmlns:a16="http://schemas.microsoft.com/office/drawing/2014/main" id="{9C538BF3-864F-4DF3-A915-4EC6DC06D60E}"/>
                    </a:ext>
                  </a:extLst>
                </p14:cNvPr>
                <p14:cNvContentPartPr/>
                <p14:nvPr/>
              </p14:nvContentPartPr>
              <p14:xfrm>
                <a:off x="11443802" y="429067"/>
                <a:ext cx="1080" cy="28440"/>
              </p14:xfrm>
            </p:contentPart>
          </mc:Choice>
          <mc:Fallback>
            <p:pic>
              <p:nvPicPr>
                <p:cNvPr id="354" name="Freihand 353">
                  <a:extLst>
                    <a:ext uri="{FF2B5EF4-FFF2-40B4-BE49-F238E27FC236}">
                      <a16:creationId xmlns:a16="http://schemas.microsoft.com/office/drawing/2014/main" id="{9C538BF3-864F-4DF3-A915-4EC6DC06D60E}"/>
                    </a:ext>
                  </a:extLst>
                </p:cNvPr>
                <p:cNvPicPr/>
                <p:nvPr/>
              </p:nvPicPr>
              <p:blipFill>
                <a:blip r:embed="rId59"/>
                <a:stretch>
                  <a:fillRect/>
                </a:stretch>
              </p:blipFill>
              <p:spPr>
                <a:xfrm>
                  <a:off x="11439482" y="424747"/>
                  <a:ext cx="97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5" name="Freihand 354">
                  <a:extLst>
                    <a:ext uri="{FF2B5EF4-FFF2-40B4-BE49-F238E27FC236}">
                      <a16:creationId xmlns:a16="http://schemas.microsoft.com/office/drawing/2014/main" id="{D73510C7-A80B-4A62-B4B6-4712663E0D69}"/>
                    </a:ext>
                  </a:extLst>
                </p14:cNvPr>
                <p14:cNvContentPartPr/>
                <p14:nvPr/>
              </p14:nvContentPartPr>
              <p14:xfrm>
                <a:off x="11473322" y="479467"/>
                <a:ext cx="100440" cy="118800"/>
              </p14:xfrm>
            </p:contentPart>
          </mc:Choice>
          <mc:Fallback>
            <p:pic>
              <p:nvPicPr>
                <p:cNvPr id="355" name="Freihand 354">
                  <a:extLst>
                    <a:ext uri="{FF2B5EF4-FFF2-40B4-BE49-F238E27FC236}">
                      <a16:creationId xmlns:a16="http://schemas.microsoft.com/office/drawing/2014/main" id="{D73510C7-A80B-4A62-B4B6-4712663E0D69}"/>
                    </a:ext>
                  </a:extLst>
                </p:cNvPr>
                <p:cNvPicPr/>
                <p:nvPr/>
              </p:nvPicPr>
              <p:blipFill>
                <a:blip r:embed="rId61"/>
                <a:stretch>
                  <a:fillRect/>
                </a:stretch>
              </p:blipFill>
              <p:spPr>
                <a:xfrm>
                  <a:off x="11469002" y="475147"/>
                  <a:ext cx="1090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56" name="Freihand 355">
                  <a:extLst>
                    <a:ext uri="{FF2B5EF4-FFF2-40B4-BE49-F238E27FC236}">
                      <a16:creationId xmlns:a16="http://schemas.microsoft.com/office/drawing/2014/main" id="{389B4BBC-26F1-4890-B88D-6DABEA078D8B}"/>
                    </a:ext>
                  </a:extLst>
                </p14:cNvPr>
                <p14:cNvContentPartPr/>
                <p14:nvPr/>
              </p14:nvContentPartPr>
              <p14:xfrm>
                <a:off x="11597162" y="494947"/>
                <a:ext cx="21960" cy="93960"/>
              </p14:xfrm>
            </p:contentPart>
          </mc:Choice>
          <mc:Fallback>
            <p:pic>
              <p:nvPicPr>
                <p:cNvPr id="356" name="Freihand 355">
                  <a:extLst>
                    <a:ext uri="{FF2B5EF4-FFF2-40B4-BE49-F238E27FC236}">
                      <a16:creationId xmlns:a16="http://schemas.microsoft.com/office/drawing/2014/main" id="{389B4BBC-26F1-4890-B88D-6DABEA078D8B}"/>
                    </a:ext>
                  </a:extLst>
                </p:cNvPr>
                <p:cNvPicPr/>
                <p:nvPr/>
              </p:nvPicPr>
              <p:blipFill>
                <a:blip r:embed="rId63"/>
                <a:stretch>
                  <a:fillRect/>
                </a:stretch>
              </p:blipFill>
              <p:spPr>
                <a:xfrm>
                  <a:off x="11592842" y="490627"/>
                  <a:ext cx="306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57" name="Freihand 356">
                  <a:extLst>
                    <a:ext uri="{FF2B5EF4-FFF2-40B4-BE49-F238E27FC236}">
                      <a16:creationId xmlns:a16="http://schemas.microsoft.com/office/drawing/2014/main" id="{712C0510-945F-4B7E-9608-96B220F3DE92}"/>
                    </a:ext>
                  </a:extLst>
                </p14:cNvPr>
                <p14:cNvContentPartPr/>
                <p14:nvPr/>
              </p14:nvContentPartPr>
              <p14:xfrm>
                <a:off x="11620562" y="469747"/>
                <a:ext cx="200160" cy="99720"/>
              </p14:xfrm>
            </p:contentPart>
          </mc:Choice>
          <mc:Fallback>
            <p:pic>
              <p:nvPicPr>
                <p:cNvPr id="357" name="Freihand 356">
                  <a:extLst>
                    <a:ext uri="{FF2B5EF4-FFF2-40B4-BE49-F238E27FC236}">
                      <a16:creationId xmlns:a16="http://schemas.microsoft.com/office/drawing/2014/main" id="{712C0510-945F-4B7E-9608-96B220F3DE92}"/>
                    </a:ext>
                  </a:extLst>
                </p:cNvPr>
                <p:cNvPicPr/>
                <p:nvPr/>
              </p:nvPicPr>
              <p:blipFill>
                <a:blip r:embed="rId65"/>
                <a:stretch>
                  <a:fillRect/>
                </a:stretch>
              </p:blipFill>
              <p:spPr>
                <a:xfrm>
                  <a:off x="11616242" y="465427"/>
                  <a:ext cx="2088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58" name="Freihand 357">
                  <a:extLst>
                    <a:ext uri="{FF2B5EF4-FFF2-40B4-BE49-F238E27FC236}">
                      <a16:creationId xmlns:a16="http://schemas.microsoft.com/office/drawing/2014/main" id="{0D078961-D375-4E7E-BB28-771903B3C1AB}"/>
                    </a:ext>
                  </a:extLst>
                </p14:cNvPr>
                <p14:cNvContentPartPr/>
                <p14:nvPr/>
              </p14:nvContentPartPr>
              <p14:xfrm>
                <a:off x="11784002" y="450667"/>
                <a:ext cx="174240" cy="120600"/>
              </p14:xfrm>
            </p:contentPart>
          </mc:Choice>
          <mc:Fallback>
            <p:pic>
              <p:nvPicPr>
                <p:cNvPr id="358" name="Freihand 357">
                  <a:extLst>
                    <a:ext uri="{FF2B5EF4-FFF2-40B4-BE49-F238E27FC236}">
                      <a16:creationId xmlns:a16="http://schemas.microsoft.com/office/drawing/2014/main" id="{0D078961-D375-4E7E-BB28-771903B3C1AB}"/>
                    </a:ext>
                  </a:extLst>
                </p:cNvPr>
                <p:cNvPicPr/>
                <p:nvPr/>
              </p:nvPicPr>
              <p:blipFill>
                <a:blip r:embed="rId67"/>
                <a:stretch>
                  <a:fillRect/>
                </a:stretch>
              </p:blipFill>
              <p:spPr>
                <a:xfrm>
                  <a:off x="11779682" y="446347"/>
                  <a:ext cx="1828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59" name="Freihand 358">
                  <a:extLst>
                    <a:ext uri="{FF2B5EF4-FFF2-40B4-BE49-F238E27FC236}">
                      <a16:creationId xmlns:a16="http://schemas.microsoft.com/office/drawing/2014/main" id="{7438B50D-2088-46AC-886D-063BF2FD2859}"/>
                    </a:ext>
                  </a:extLst>
                </p14:cNvPr>
                <p14:cNvContentPartPr/>
                <p14:nvPr/>
              </p14:nvContentPartPr>
              <p14:xfrm>
                <a:off x="11737562" y="376147"/>
                <a:ext cx="360" cy="360"/>
              </p14:xfrm>
            </p:contentPart>
          </mc:Choice>
          <mc:Fallback>
            <p:pic>
              <p:nvPicPr>
                <p:cNvPr id="359" name="Freihand 358">
                  <a:extLst>
                    <a:ext uri="{FF2B5EF4-FFF2-40B4-BE49-F238E27FC236}">
                      <a16:creationId xmlns:a16="http://schemas.microsoft.com/office/drawing/2014/main" id="{7438B50D-2088-46AC-886D-063BF2FD2859}"/>
                    </a:ext>
                  </a:extLst>
                </p:cNvPr>
                <p:cNvPicPr/>
                <p:nvPr/>
              </p:nvPicPr>
              <p:blipFill>
                <a:blip r:embed="rId69"/>
                <a:stretch>
                  <a:fillRect/>
                </a:stretch>
              </p:blipFill>
              <p:spPr>
                <a:xfrm>
                  <a:off x="11733242" y="371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60" name="Freihand 359">
                  <a:extLst>
                    <a:ext uri="{FF2B5EF4-FFF2-40B4-BE49-F238E27FC236}">
                      <a16:creationId xmlns:a16="http://schemas.microsoft.com/office/drawing/2014/main" id="{5C14B663-D0D1-4B29-B990-5B86117B9405}"/>
                    </a:ext>
                  </a:extLst>
                </p14:cNvPr>
                <p14:cNvContentPartPr/>
                <p14:nvPr/>
              </p14:nvContentPartPr>
              <p14:xfrm>
                <a:off x="8758922" y="700507"/>
                <a:ext cx="18000" cy="155520"/>
              </p14:xfrm>
            </p:contentPart>
          </mc:Choice>
          <mc:Fallback>
            <p:pic>
              <p:nvPicPr>
                <p:cNvPr id="360" name="Freihand 359">
                  <a:extLst>
                    <a:ext uri="{FF2B5EF4-FFF2-40B4-BE49-F238E27FC236}">
                      <a16:creationId xmlns:a16="http://schemas.microsoft.com/office/drawing/2014/main" id="{5C14B663-D0D1-4B29-B990-5B86117B9405}"/>
                    </a:ext>
                  </a:extLst>
                </p:cNvPr>
                <p:cNvPicPr/>
                <p:nvPr/>
              </p:nvPicPr>
              <p:blipFill>
                <a:blip r:embed="rId71"/>
                <a:stretch>
                  <a:fillRect/>
                </a:stretch>
              </p:blipFill>
              <p:spPr>
                <a:xfrm>
                  <a:off x="8754602" y="696187"/>
                  <a:ext cx="266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61" name="Freihand 360">
                  <a:extLst>
                    <a:ext uri="{FF2B5EF4-FFF2-40B4-BE49-F238E27FC236}">
                      <a16:creationId xmlns:a16="http://schemas.microsoft.com/office/drawing/2014/main" id="{C51F6997-9AA7-4F7B-8C74-A8DBAB672ECA}"/>
                    </a:ext>
                  </a:extLst>
                </p14:cNvPr>
                <p14:cNvContentPartPr/>
                <p14:nvPr/>
              </p14:nvContentPartPr>
              <p14:xfrm>
                <a:off x="8736242" y="717787"/>
                <a:ext cx="124560" cy="120600"/>
              </p14:xfrm>
            </p:contentPart>
          </mc:Choice>
          <mc:Fallback>
            <p:pic>
              <p:nvPicPr>
                <p:cNvPr id="361" name="Freihand 360">
                  <a:extLst>
                    <a:ext uri="{FF2B5EF4-FFF2-40B4-BE49-F238E27FC236}">
                      <a16:creationId xmlns:a16="http://schemas.microsoft.com/office/drawing/2014/main" id="{C51F6997-9AA7-4F7B-8C74-A8DBAB672ECA}"/>
                    </a:ext>
                  </a:extLst>
                </p:cNvPr>
                <p:cNvPicPr/>
                <p:nvPr/>
              </p:nvPicPr>
              <p:blipFill>
                <a:blip r:embed="rId73"/>
                <a:stretch>
                  <a:fillRect/>
                </a:stretch>
              </p:blipFill>
              <p:spPr>
                <a:xfrm>
                  <a:off x="8731922" y="713467"/>
                  <a:ext cx="1332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62" name="Freihand 361">
                  <a:extLst>
                    <a:ext uri="{FF2B5EF4-FFF2-40B4-BE49-F238E27FC236}">
                      <a16:creationId xmlns:a16="http://schemas.microsoft.com/office/drawing/2014/main" id="{456FE245-F1D6-4A67-AECD-0E8BDA041EBF}"/>
                    </a:ext>
                  </a:extLst>
                </p14:cNvPr>
                <p14:cNvContentPartPr/>
                <p14:nvPr/>
              </p14:nvContentPartPr>
              <p14:xfrm>
                <a:off x="8889962" y="776107"/>
                <a:ext cx="107280" cy="76320"/>
              </p14:xfrm>
            </p:contentPart>
          </mc:Choice>
          <mc:Fallback>
            <p:pic>
              <p:nvPicPr>
                <p:cNvPr id="362" name="Freihand 361">
                  <a:extLst>
                    <a:ext uri="{FF2B5EF4-FFF2-40B4-BE49-F238E27FC236}">
                      <a16:creationId xmlns:a16="http://schemas.microsoft.com/office/drawing/2014/main" id="{456FE245-F1D6-4A67-AECD-0E8BDA041EBF}"/>
                    </a:ext>
                  </a:extLst>
                </p:cNvPr>
                <p:cNvPicPr/>
                <p:nvPr/>
              </p:nvPicPr>
              <p:blipFill>
                <a:blip r:embed="rId75"/>
                <a:stretch>
                  <a:fillRect/>
                </a:stretch>
              </p:blipFill>
              <p:spPr>
                <a:xfrm>
                  <a:off x="8885642" y="771787"/>
                  <a:ext cx="1159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63" name="Freihand 362">
                  <a:extLst>
                    <a:ext uri="{FF2B5EF4-FFF2-40B4-BE49-F238E27FC236}">
                      <a16:creationId xmlns:a16="http://schemas.microsoft.com/office/drawing/2014/main" id="{C10F6AE7-071A-48D4-93E4-7C5D23FE60B9}"/>
                    </a:ext>
                  </a:extLst>
                </p14:cNvPr>
                <p14:cNvContentPartPr/>
                <p14:nvPr/>
              </p14:nvContentPartPr>
              <p14:xfrm>
                <a:off x="9051602" y="697267"/>
                <a:ext cx="11520" cy="169200"/>
              </p14:xfrm>
            </p:contentPart>
          </mc:Choice>
          <mc:Fallback>
            <p:pic>
              <p:nvPicPr>
                <p:cNvPr id="363" name="Freihand 362">
                  <a:extLst>
                    <a:ext uri="{FF2B5EF4-FFF2-40B4-BE49-F238E27FC236}">
                      <a16:creationId xmlns:a16="http://schemas.microsoft.com/office/drawing/2014/main" id="{C10F6AE7-071A-48D4-93E4-7C5D23FE60B9}"/>
                    </a:ext>
                  </a:extLst>
                </p:cNvPr>
                <p:cNvPicPr/>
                <p:nvPr/>
              </p:nvPicPr>
              <p:blipFill>
                <a:blip r:embed="rId77"/>
                <a:stretch>
                  <a:fillRect/>
                </a:stretch>
              </p:blipFill>
              <p:spPr>
                <a:xfrm>
                  <a:off x="9047282" y="692947"/>
                  <a:ext cx="201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64" name="Freihand 363">
                  <a:extLst>
                    <a:ext uri="{FF2B5EF4-FFF2-40B4-BE49-F238E27FC236}">
                      <a16:creationId xmlns:a16="http://schemas.microsoft.com/office/drawing/2014/main" id="{F5725D06-A45C-4BD8-8463-444B73B9E843}"/>
                    </a:ext>
                  </a:extLst>
                </p14:cNvPr>
                <p14:cNvContentPartPr/>
                <p14:nvPr/>
              </p14:nvContentPartPr>
              <p14:xfrm>
                <a:off x="8992922" y="739027"/>
                <a:ext cx="131760" cy="37800"/>
              </p14:xfrm>
            </p:contentPart>
          </mc:Choice>
          <mc:Fallback>
            <p:pic>
              <p:nvPicPr>
                <p:cNvPr id="364" name="Freihand 363">
                  <a:extLst>
                    <a:ext uri="{FF2B5EF4-FFF2-40B4-BE49-F238E27FC236}">
                      <a16:creationId xmlns:a16="http://schemas.microsoft.com/office/drawing/2014/main" id="{F5725D06-A45C-4BD8-8463-444B73B9E843}"/>
                    </a:ext>
                  </a:extLst>
                </p:cNvPr>
                <p:cNvPicPr/>
                <p:nvPr/>
              </p:nvPicPr>
              <p:blipFill>
                <a:blip r:embed="rId79"/>
                <a:stretch>
                  <a:fillRect/>
                </a:stretch>
              </p:blipFill>
              <p:spPr>
                <a:xfrm>
                  <a:off x="8988602" y="734707"/>
                  <a:ext cx="1404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65" name="Freihand 364">
                  <a:extLst>
                    <a:ext uri="{FF2B5EF4-FFF2-40B4-BE49-F238E27FC236}">
                      <a16:creationId xmlns:a16="http://schemas.microsoft.com/office/drawing/2014/main" id="{18A86DAE-C9EF-47C5-94F8-68A28708B827}"/>
                    </a:ext>
                  </a:extLst>
                </p14:cNvPr>
                <p14:cNvContentPartPr/>
                <p14:nvPr/>
              </p14:nvContentPartPr>
              <p14:xfrm>
                <a:off x="9113882" y="757387"/>
                <a:ext cx="61920" cy="91080"/>
              </p14:xfrm>
            </p:contentPart>
          </mc:Choice>
          <mc:Fallback>
            <p:pic>
              <p:nvPicPr>
                <p:cNvPr id="365" name="Freihand 364">
                  <a:extLst>
                    <a:ext uri="{FF2B5EF4-FFF2-40B4-BE49-F238E27FC236}">
                      <a16:creationId xmlns:a16="http://schemas.microsoft.com/office/drawing/2014/main" id="{18A86DAE-C9EF-47C5-94F8-68A28708B827}"/>
                    </a:ext>
                  </a:extLst>
                </p:cNvPr>
                <p:cNvPicPr/>
                <p:nvPr/>
              </p:nvPicPr>
              <p:blipFill>
                <a:blip r:embed="rId81"/>
                <a:stretch>
                  <a:fillRect/>
                </a:stretch>
              </p:blipFill>
              <p:spPr>
                <a:xfrm>
                  <a:off x="9109562" y="753067"/>
                  <a:ext cx="705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66" name="Freihand 365">
                  <a:extLst>
                    <a:ext uri="{FF2B5EF4-FFF2-40B4-BE49-F238E27FC236}">
                      <a16:creationId xmlns:a16="http://schemas.microsoft.com/office/drawing/2014/main" id="{C92FDF39-D0F8-4089-9CDB-5CCD35239856}"/>
                    </a:ext>
                  </a:extLst>
                </p14:cNvPr>
                <p14:cNvContentPartPr/>
                <p14:nvPr/>
              </p14:nvContentPartPr>
              <p14:xfrm>
                <a:off x="9094442" y="794107"/>
                <a:ext cx="111240" cy="7920"/>
              </p14:xfrm>
            </p:contentPart>
          </mc:Choice>
          <mc:Fallback>
            <p:pic>
              <p:nvPicPr>
                <p:cNvPr id="366" name="Freihand 365">
                  <a:extLst>
                    <a:ext uri="{FF2B5EF4-FFF2-40B4-BE49-F238E27FC236}">
                      <a16:creationId xmlns:a16="http://schemas.microsoft.com/office/drawing/2014/main" id="{C92FDF39-D0F8-4089-9CDB-5CCD35239856}"/>
                    </a:ext>
                  </a:extLst>
                </p:cNvPr>
                <p:cNvPicPr/>
                <p:nvPr/>
              </p:nvPicPr>
              <p:blipFill>
                <a:blip r:embed="rId83"/>
                <a:stretch>
                  <a:fillRect/>
                </a:stretch>
              </p:blipFill>
              <p:spPr>
                <a:xfrm>
                  <a:off x="9090122" y="789787"/>
                  <a:ext cx="1198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67" name="Freihand 366">
                  <a:extLst>
                    <a:ext uri="{FF2B5EF4-FFF2-40B4-BE49-F238E27FC236}">
                      <a16:creationId xmlns:a16="http://schemas.microsoft.com/office/drawing/2014/main" id="{AE7E50B6-C334-410C-B935-1033036786DD}"/>
                    </a:ext>
                  </a:extLst>
                </p14:cNvPr>
                <p14:cNvContentPartPr/>
                <p14:nvPr/>
              </p14:nvContentPartPr>
              <p14:xfrm>
                <a:off x="9204602" y="764227"/>
                <a:ext cx="196560" cy="73440"/>
              </p14:xfrm>
            </p:contentPart>
          </mc:Choice>
          <mc:Fallback>
            <p:pic>
              <p:nvPicPr>
                <p:cNvPr id="367" name="Freihand 366">
                  <a:extLst>
                    <a:ext uri="{FF2B5EF4-FFF2-40B4-BE49-F238E27FC236}">
                      <a16:creationId xmlns:a16="http://schemas.microsoft.com/office/drawing/2014/main" id="{AE7E50B6-C334-410C-B935-1033036786DD}"/>
                    </a:ext>
                  </a:extLst>
                </p:cNvPr>
                <p:cNvPicPr/>
                <p:nvPr/>
              </p:nvPicPr>
              <p:blipFill>
                <a:blip r:embed="rId85"/>
                <a:stretch>
                  <a:fillRect/>
                </a:stretch>
              </p:blipFill>
              <p:spPr>
                <a:xfrm>
                  <a:off x="9200282" y="759907"/>
                  <a:ext cx="2052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70" name="Freihand 369">
                  <a:extLst>
                    <a:ext uri="{FF2B5EF4-FFF2-40B4-BE49-F238E27FC236}">
                      <a16:creationId xmlns:a16="http://schemas.microsoft.com/office/drawing/2014/main" id="{4D77071E-6A18-4B38-8546-79F3AEFC2F0D}"/>
                    </a:ext>
                  </a:extLst>
                </p14:cNvPr>
                <p14:cNvContentPartPr/>
                <p14:nvPr/>
              </p14:nvContentPartPr>
              <p14:xfrm>
                <a:off x="9455882" y="723907"/>
                <a:ext cx="101880" cy="131760"/>
              </p14:xfrm>
            </p:contentPart>
          </mc:Choice>
          <mc:Fallback>
            <p:pic>
              <p:nvPicPr>
                <p:cNvPr id="370" name="Freihand 369">
                  <a:extLst>
                    <a:ext uri="{FF2B5EF4-FFF2-40B4-BE49-F238E27FC236}">
                      <a16:creationId xmlns:a16="http://schemas.microsoft.com/office/drawing/2014/main" id="{4D77071E-6A18-4B38-8546-79F3AEFC2F0D}"/>
                    </a:ext>
                  </a:extLst>
                </p:cNvPr>
                <p:cNvPicPr/>
                <p:nvPr/>
              </p:nvPicPr>
              <p:blipFill>
                <a:blip r:embed="rId87"/>
                <a:stretch>
                  <a:fillRect/>
                </a:stretch>
              </p:blipFill>
              <p:spPr>
                <a:xfrm>
                  <a:off x="9451562" y="719587"/>
                  <a:ext cx="1105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71" name="Freihand 370">
                  <a:extLst>
                    <a:ext uri="{FF2B5EF4-FFF2-40B4-BE49-F238E27FC236}">
                      <a16:creationId xmlns:a16="http://schemas.microsoft.com/office/drawing/2014/main" id="{1D4A12FD-E1BC-47E7-82E9-17FDADEE30B8}"/>
                    </a:ext>
                  </a:extLst>
                </p14:cNvPr>
                <p14:cNvContentPartPr/>
                <p14:nvPr/>
              </p14:nvContentPartPr>
              <p14:xfrm>
                <a:off x="9501242" y="799507"/>
                <a:ext cx="76320" cy="66600"/>
              </p14:xfrm>
            </p:contentPart>
          </mc:Choice>
          <mc:Fallback>
            <p:pic>
              <p:nvPicPr>
                <p:cNvPr id="371" name="Freihand 370">
                  <a:extLst>
                    <a:ext uri="{FF2B5EF4-FFF2-40B4-BE49-F238E27FC236}">
                      <a16:creationId xmlns:a16="http://schemas.microsoft.com/office/drawing/2014/main" id="{1D4A12FD-E1BC-47E7-82E9-17FDADEE30B8}"/>
                    </a:ext>
                  </a:extLst>
                </p:cNvPr>
                <p:cNvPicPr/>
                <p:nvPr/>
              </p:nvPicPr>
              <p:blipFill>
                <a:blip r:embed="rId89"/>
                <a:stretch>
                  <a:fillRect/>
                </a:stretch>
              </p:blipFill>
              <p:spPr>
                <a:xfrm>
                  <a:off x="9496922" y="795187"/>
                  <a:ext cx="849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372" name="Freihand 371">
                  <a:extLst>
                    <a:ext uri="{FF2B5EF4-FFF2-40B4-BE49-F238E27FC236}">
                      <a16:creationId xmlns:a16="http://schemas.microsoft.com/office/drawing/2014/main" id="{2E3F37AB-505B-4083-B99F-450E11387D56}"/>
                    </a:ext>
                  </a:extLst>
                </p14:cNvPr>
                <p14:cNvContentPartPr/>
                <p14:nvPr/>
              </p14:nvContentPartPr>
              <p14:xfrm>
                <a:off x="9571082" y="787267"/>
                <a:ext cx="236880" cy="68760"/>
              </p14:xfrm>
            </p:contentPart>
          </mc:Choice>
          <mc:Fallback>
            <p:pic>
              <p:nvPicPr>
                <p:cNvPr id="372" name="Freihand 371">
                  <a:extLst>
                    <a:ext uri="{FF2B5EF4-FFF2-40B4-BE49-F238E27FC236}">
                      <a16:creationId xmlns:a16="http://schemas.microsoft.com/office/drawing/2014/main" id="{2E3F37AB-505B-4083-B99F-450E11387D56}"/>
                    </a:ext>
                  </a:extLst>
                </p:cNvPr>
                <p:cNvPicPr/>
                <p:nvPr/>
              </p:nvPicPr>
              <p:blipFill>
                <a:blip r:embed="rId91"/>
                <a:stretch>
                  <a:fillRect/>
                </a:stretch>
              </p:blipFill>
              <p:spPr>
                <a:xfrm>
                  <a:off x="9566762" y="782947"/>
                  <a:ext cx="2455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373" name="Freihand 372">
                  <a:extLst>
                    <a:ext uri="{FF2B5EF4-FFF2-40B4-BE49-F238E27FC236}">
                      <a16:creationId xmlns:a16="http://schemas.microsoft.com/office/drawing/2014/main" id="{45003E16-3E34-4D70-8574-A5E779B1A77F}"/>
                    </a:ext>
                  </a:extLst>
                </p14:cNvPr>
                <p14:cNvContentPartPr/>
                <p14:nvPr/>
              </p14:nvContentPartPr>
              <p14:xfrm>
                <a:off x="9866282" y="736147"/>
                <a:ext cx="93240" cy="135360"/>
              </p14:xfrm>
            </p:contentPart>
          </mc:Choice>
          <mc:Fallback>
            <p:pic>
              <p:nvPicPr>
                <p:cNvPr id="373" name="Freihand 372">
                  <a:extLst>
                    <a:ext uri="{FF2B5EF4-FFF2-40B4-BE49-F238E27FC236}">
                      <a16:creationId xmlns:a16="http://schemas.microsoft.com/office/drawing/2014/main" id="{45003E16-3E34-4D70-8574-A5E779B1A77F}"/>
                    </a:ext>
                  </a:extLst>
                </p:cNvPr>
                <p:cNvPicPr/>
                <p:nvPr/>
              </p:nvPicPr>
              <p:blipFill>
                <a:blip r:embed="rId93"/>
                <a:stretch>
                  <a:fillRect/>
                </a:stretch>
              </p:blipFill>
              <p:spPr>
                <a:xfrm>
                  <a:off x="9861962" y="731827"/>
                  <a:ext cx="1018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374" name="Freihand 373">
                  <a:extLst>
                    <a:ext uri="{FF2B5EF4-FFF2-40B4-BE49-F238E27FC236}">
                      <a16:creationId xmlns:a16="http://schemas.microsoft.com/office/drawing/2014/main" id="{DC5C7E6D-9C15-44C1-8FD3-2B8AF50B8B7F}"/>
                    </a:ext>
                  </a:extLst>
                </p14:cNvPr>
                <p14:cNvContentPartPr/>
                <p14:nvPr/>
              </p14:nvContentPartPr>
              <p14:xfrm>
                <a:off x="9993722" y="814267"/>
                <a:ext cx="11160" cy="72360"/>
              </p14:xfrm>
            </p:contentPart>
          </mc:Choice>
          <mc:Fallback>
            <p:pic>
              <p:nvPicPr>
                <p:cNvPr id="374" name="Freihand 373">
                  <a:extLst>
                    <a:ext uri="{FF2B5EF4-FFF2-40B4-BE49-F238E27FC236}">
                      <a16:creationId xmlns:a16="http://schemas.microsoft.com/office/drawing/2014/main" id="{DC5C7E6D-9C15-44C1-8FD3-2B8AF50B8B7F}"/>
                    </a:ext>
                  </a:extLst>
                </p:cNvPr>
                <p:cNvPicPr/>
                <p:nvPr/>
              </p:nvPicPr>
              <p:blipFill>
                <a:blip r:embed="rId95"/>
                <a:stretch>
                  <a:fillRect/>
                </a:stretch>
              </p:blipFill>
              <p:spPr>
                <a:xfrm>
                  <a:off x="9989402" y="809947"/>
                  <a:ext cx="198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75" name="Freihand 374">
                  <a:extLst>
                    <a:ext uri="{FF2B5EF4-FFF2-40B4-BE49-F238E27FC236}">
                      <a16:creationId xmlns:a16="http://schemas.microsoft.com/office/drawing/2014/main" id="{05CB02D2-D67A-4746-95D5-B712E7AE3F45}"/>
                    </a:ext>
                  </a:extLst>
                </p14:cNvPr>
                <p14:cNvContentPartPr/>
                <p14:nvPr/>
              </p14:nvContentPartPr>
              <p14:xfrm>
                <a:off x="10014602" y="749827"/>
                <a:ext cx="1080" cy="8280"/>
              </p14:xfrm>
            </p:contentPart>
          </mc:Choice>
          <mc:Fallback>
            <p:pic>
              <p:nvPicPr>
                <p:cNvPr id="375" name="Freihand 374">
                  <a:extLst>
                    <a:ext uri="{FF2B5EF4-FFF2-40B4-BE49-F238E27FC236}">
                      <a16:creationId xmlns:a16="http://schemas.microsoft.com/office/drawing/2014/main" id="{05CB02D2-D67A-4746-95D5-B712E7AE3F45}"/>
                    </a:ext>
                  </a:extLst>
                </p:cNvPr>
                <p:cNvPicPr/>
                <p:nvPr/>
              </p:nvPicPr>
              <p:blipFill>
                <a:blip r:embed="rId97"/>
                <a:stretch>
                  <a:fillRect/>
                </a:stretch>
              </p:blipFill>
              <p:spPr>
                <a:xfrm>
                  <a:off x="10010282" y="745507"/>
                  <a:ext cx="97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76" name="Freihand 375">
                  <a:extLst>
                    <a:ext uri="{FF2B5EF4-FFF2-40B4-BE49-F238E27FC236}">
                      <a16:creationId xmlns:a16="http://schemas.microsoft.com/office/drawing/2014/main" id="{2D1ABC5B-D9BE-444B-A88C-41210C54CD0B}"/>
                    </a:ext>
                  </a:extLst>
                </p14:cNvPr>
                <p14:cNvContentPartPr/>
                <p14:nvPr/>
              </p14:nvContentPartPr>
              <p14:xfrm>
                <a:off x="10040162" y="820027"/>
                <a:ext cx="93240" cy="79200"/>
              </p14:xfrm>
            </p:contentPart>
          </mc:Choice>
          <mc:Fallback>
            <p:pic>
              <p:nvPicPr>
                <p:cNvPr id="376" name="Freihand 375">
                  <a:extLst>
                    <a:ext uri="{FF2B5EF4-FFF2-40B4-BE49-F238E27FC236}">
                      <a16:creationId xmlns:a16="http://schemas.microsoft.com/office/drawing/2014/main" id="{2D1ABC5B-D9BE-444B-A88C-41210C54CD0B}"/>
                    </a:ext>
                  </a:extLst>
                </p:cNvPr>
                <p:cNvPicPr/>
                <p:nvPr/>
              </p:nvPicPr>
              <p:blipFill>
                <a:blip r:embed="rId99"/>
                <a:stretch>
                  <a:fillRect/>
                </a:stretch>
              </p:blipFill>
              <p:spPr>
                <a:xfrm>
                  <a:off x="10035842" y="815707"/>
                  <a:ext cx="1018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77" name="Freihand 376">
                  <a:extLst>
                    <a:ext uri="{FF2B5EF4-FFF2-40B4-BE49-F238E27FC236}">
                      <a16:creationId xmlns:a16="http://schemas.microsoft.com/office/drawing/2014/main" id="{CAA0A7F8-F4FA-4EE1-9499-ED22851057CE}"/>
                    </a:ext>
                  </a:extLst>
                </p14:cNvPr>
                <p14:cNvContentPartPr/>
                <p14:nvPr/>
              </p14:nvContentPartPr>
              <p14:xfrm>
                <a:off x="10184522" y="771787"/>
                <a:ext cx="286200" cy="130680"/>
              </p14:xfrm>
            </p:contentPart>
          </mc:Choice>
          <mc:Fallback>
            <p:pic>
              <p:nvPicPr>
                <p:cNvPr id="377" name="Freihand 376">
                  <a:extLst>
                    <a:ext uri="{FF2B5EF4-FFF2-40B4-BE49-F238E27FC236}">
                      <a16:creationId xmlns:a16="http://schemas.microsoft.com/office/drawing/2014/main" id="{CAA0A7F8-F4FA-4EE1-9499-ED22851057CE}"/>
                    </a:ext>
                  </a:extLst>
                </p:cNvPr>
                <p:cNvPicPr/>
                <p:nvPr/>
              </p:nvPicPr>
              <p:blipFill>
                <a:blip r:embed="rId101"/>
                <a:stretch>
                  <a:fillRect/>
                </a:stretch>
              </p:blipFill>
              <p:spPr>
                <a:xfrm>
                  <a:off x="10180202" y="767467"/>
                  <a:ext cx="2948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378" name="Freihand 377">
                  <a:extLst>
                    <a:ext uri="{FF2B5EF4-FFF2-40B4-BE49-F238E27FC236}">
                      <a16:creationId xmlns:a16="http://schemas.microsoft.com/office/drawing/2014/main" id="{CAF2DDE9-FFA8-4882-939C-57028E3B05B4}"/>
                    </a:ext>
                  </a:extLst>
                </p14:cNvPr>
                <p14:cNvContentPartPr/>
                <p14:nvPr/>
              </p14:nvContentPartPr>
              <p14:xfrm>
                <a:off x="10485122" y="771427"/>
                <a:ext cx="12960" cy="56520"/>
              </p14:xfrm>
            </p:contentPart>
          </mc:Choice>
          <mc:Fallback>
            <p:pic>
              <p:nvPicPr>
                <p:cNvPr id="378" name="Freihand 377">
                  <a:extLst>
                    <a:ext uri="{FF2B5EF4-FFF2-40B4-BE49-F238E27FC236}">
                      <a16:creationId xmlns:a16="http://schemas.microsoft.com/office/drawing/2014/main" id="{CAF2DDE9-FFA8-4882-939C-57028E3B05B4}"/>
                    </a:ext>
                  </a:extLst>
                </p:cNvPr>
                <p:cNvPicPr/>
                <p:nvPr/>
              </p:nvPicPr>
              <p:blipFill>
                <a:blip r:embed="rId103"/>
                <a:stretch>
                  <a:fillRect/>
                </a:stretch>
              </p:blipFill>
              <p:spPr>
                <a:xfrm>
                  <a:off x="10480802" y="767107"/>
                  <a:ext cx="216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79" name="Freihand 378">
                  <a:extLst>
                    <a:ext uri="{FF2B5EF4-FFF2-40B4-BE49-F238E27FC236}">
                      <a16:creationId xmlns:a16="http://schemas.microsoft.com/office/drawing/2014/main" id="{4CDA2DE8-F077-495F-9784-C203999E7A65}"/>
                    </a:ext>
                  </a:extLst>
                </p14:cNvPr>
                <p14:cNvContentPartPr/>
                <p14:nvPr/>
              </p14:nvContentPartPr>
              <p14:xfrm>
                <a:off x="10515362" y="827947"/>
                <a:ext cx="179640" cy="61560"/>
              </p14:xfrm>
            </p:contentPart>
          </mc:Choice>
          <mc:Fallback>
            <p:pic>
              <p:nvPicPr>
                <p:cNvPr id="379" name="Freihand 378">
                  <a:extLst>
                    <a:ext uri="{FF2B5EF4-FFF2-40B4-BE49-F238E27FC236}">
                      <a16:creationId xmlns:a16="http://schemas.microsoft.com/office/drawing/2014/main" id="{4CDA2DE8-F077-495F-9784-C203999E7A65}"/>
                    </a:ext>
                  </a:extLst>
                </p:cNvPr>
                <p:cNvPicPr/>
                <p:nvPr/>
              </p:nvPicPr>
              <p:blipFill>
                <a:blip r:embed="rId105"/>
                <a:stretch>
                  <a:fillRect/>
                </a:stretch>
              </p:blipFill>
              <p:spPr>
                <a:xfrm>
                  <a:off x="10511042" y="823627"/>
                  <a:ext cx="1882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81" name="Freihand 380">
                  <a:extLst>
                    <a:ext uri="{FF2B5EF4-FFF2-40B4-BE49-F238E27FC236}">
                      <a16:creationId xmlns:a16="http://schemas.microsoft.com/office/drawing/2014/main" id="{A4739B9B-AA0A-48E3-988B-57FC764EAD66}"/>
                    </a:ext>
                  </a:extLst>
                </p14:cNvPr>
                <p14:cNvContentPartPr/>
                <p14:nvPr/>
              </p14:nvContentPartPr>
              <p14:xfrm>
                <a:off x="10718402" y="844147"/>
                <a:ext cx="216720" cy="65520"/>
              </p14:xfrm>
            </p:contentPart>
          </mc:Choice>
          <mc:Fallback>
            <p:pic>
              <p:nvPicPr>
                <p:cNvPr id="381" name="Freihand 380">
                  <a:extLst>
                    <a:ext uri="{FF2B5EF4-FFF2-40B4-BE49-F238E27FC236}">
                      <a16:creationId xmlns:a16="http://schemas.microsoft.com/office/drawing/2014/main" id="{A4739B9B-AA0A-48E3-988B-57FC764EAD66}"/>
                    </a:ext>
                  </a:extLst>
                </p:cNvPr>
                <p:cNvPicPr/>
                <p:nvPr/>
              </p:nvPicPr>
              <p:blipFill>
                <a:blip r:embed="rId107"/>
                <a:stretch>
                  <a:fillRect/>
                </a:stretch>
              </p:blipFill>
              <p:spPr>
                <a:xfrm>
                  <a:off x="10714082" y="839827"/>
                  <a:ext cx="2253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82" name="Freihand 381">
                  <a:extLst>
                    <a:ext uri="{FF2B5EF4-FFF2-40B4-BE49-F238E27FC236}">
                      <a16:creationId xmlns:a16="http://schemas.microsoft.com/office/drawing/2014/main" id="{EF61ADC2-FA25-46D1-BE20-3C2F9005F030}"/>
                    </a:ext>
                  </a:extLst>
                </p14:cNvPr>
                <p14:cNvContentPartPr/>
                <p14:nvPr/>
              </p14:nvContentPartPr>
              <p14:xfrm>
                <a:off x="11065082" y="757027"/>
                <a:ext cx="81720" cy="142560"/>
              </p14:xfrm>
            </p:contentPart>
          </mc:Choice>
          <mc:Fallback>
            <p:pic>
              <p:nvPicPr>
                <p:cNvPr id="382" name="Freihand 381">
                  <a:extLst>
                    <a:ext uri="{FF2B5EF4-FFF2-40B4-BE49-F238E27FC236}">
                      <a16:creationId xmlns:a16="http://schemas.microsoft.com/office/drawing/2014/main" id="{EF61ADC2-FA25-46D1-BE20-3C2F9005F030}"/>
                    </a:ext>
                  </a:extLst>
                </p:cNvPr>
                <p:cNvPicPr/>
                <p:nvPr/>
              </p:nvPicPr>
              <p:blipFill>
                <a:blip r:embed="rId109"/>
                <a:stretch>
                  <a:fillRect/>
                </a:stretch>
              </p:blipFill>
              <p:spPr>
                <a:xfrm>
                  <a:off x="11060762" y="752707"/>
                  <a:ext cx="903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83" name="Freihand 382">
                  <a:extLst>
                    <a:ext uri="{FF2B5EF4-FFF2-40B4-BE49-F238E27FC236}">
                      <a16:creationId xmlns:a16="http://schemas.microsoft.com/office/drawing/2014/main" id="{5FCF861A-9D3A-4B11-908C-F316DF7AFD14}"/>
                    </a:ext>
                  </a:extLst>
                </p14:cNvPr>
                <p14:cNvContentPartPr/>
                <p14:nvPr/>
              </p14:nvContentPartPr>
              <p14:xfrm>
                <a:off x="11173082" y="815707"/>
                <a:ext cx="61560" cy="79920"/>
              </p14:xfrm>
            </p:contentPart>
          </mc:Choice>
          <mc:Fallback>
            <p:pic>
              <p:nvPicPr>
                <p:cNvPr id="383" name="Freihand 382">
                  <a:extLst>
                    <a:ext uri="{FF2B5EF4-FFF2-40B4-BE49-F238E27FC236}">
                      <a16:creationId xmlns:a16="http://schemas.microsoft.com/office/drawing/2014/main" id="{5FCF861A-9D3A-4B11-908C-F316DF7AFD14}"/>
                    </a:ext>
                  </a:extLst>
                </p:cNvPr>
                <p:cNvPicPr/>
                <p:nvPr/>
              </p:nvPicPr>
              <p:blipFill>
                <a:blip r:embed="rId111"/>
                <a:stretch>
                  <a:fillRect/>
                </a:stretch>
              </p:blipFill>
              <p:spPr>
                <a:xfrm>
                  <a:off x="11168762" y="811387"/>
                  <a:ext cx="702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84" name="Freihand 383">
                  <a:extLst>
                    <a:ext uri="{FF2B5EF4-FFF2-40B4-BE49-F238E27FC236}">
                      <a16:creationId xmlns:a16="http://schemas.microsoft.com/office/drawing/2014/main" id="{700B8F7C-91D8-416C-8955-7D19CD47FE5E}"/>
                    </a:ext>
                  </a:extLst>
                </p14:cNvPr>
                <p14:cNvContentPartPr/>
                <p14:nvPr/>
              </p14:nvContentPartPr>
              <p14:xfrm>
                <a:off x="11243282" y="815347"/>
                <a:ext cx="83880" cy="85320"/>
              </p14:xfrm>
            </p:contentPart>
          </mc:Choice>
          <mc:Fallback>
            <p:pic>
              <p:nvPicPr>
                <p:cNvPr id="384" name="Freihand 383">
                  <a:extLst>
                    <a:ext uri="{FF2B5EF4-FFF2-40B4-BE49-F238E27FC236}">
                      <a16:creationId xmlns:a16="http://schemas.microsoft.com/office/drawing/2014/main" id="{700B8F7C-91D8-416C-8955-7D19CD47FE5E}"/>
                    </a:ext>
                  </a:extLst>
                </p:cNvPr>
                <p:cNvPicPr/>
                <p:nvPr/>
              </p:nvPicPr>
              <p:blipFill>
                <a:blip r:embed="rId113"/>
                <a:stretch>
                  <a:fillRect/>
                </a:stretch>
              </p:blipFill>
              <p:spPr>
                <a:xfrm>
                  <a:off x="11238962" y="811027"/>
                  <a:ext cx="925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385" name="Freihand 384">
                  <a:extLst>
                    <a:ext uri="{FF2B5EF4-FFF2-40B4-BE49-F238E27FC236}">
                      <a16:creationId xmlns:a16="http://schemas.microsoft.com/office/drawing/2014/main" id="{DDC48FDD-1E25-4F75-B9A9-788D6518D754}"/>
                    </a:ext>
                  </a:extLst>
                </p14:cNvPr>
                <p14:cNvContentPartPr/>
                <p14:nvPr/>
              </p14:nvContentPartPr>
              <p14:xfrm>
                <a:off x="11324282" y="732907"/>
                <a:ext cx="339120" cy="170280"/>
              </p14:xfrm>
            </p:contentPart>
          </mc:Choice>
          <mc:Fallback>
            <p:pic>
              <p:nvPicPr>
                <p:cNvPr id="385" name="Freihand 384">
                  <a:extLst>
                    <a:ext uri="{FF2B5EF4-FFF2-40B4-BE49-F238E27FC236}">
                      <a16:creationId xmlns:a16="http://schemas.microsoft.com/office/drawing/2014/main" id="{DDC48FDD-1E25-4F75-B9A9-788D6518D754}"/>
                    </a:ext>
                  </a:extLst>
                </p:cNvPr>
                <p:cNvPicPr/>
                <p:nvPr/>
              </p:nvPicPr>
              <p:blipFill>
                <a:blip r:embed="rId115"/>
                <a:stretch>
                  <a:fillRect/>
                </a:stretch>
              </p:blipFill>
              <p:spPr>
                <a:xfrm>
                  <a:off x="11319962" y="728587"/>
                  <a:ext cx="3477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386" name="Freihand 385">
                  <a:extLst>
                    <a:ext uri="{FF2B5EF4-FFF2-40B4-BE49-F238E27FC236}">
                      <a16:creationId xmlns:a16="http://schemas.microsoft.com/office/drawing/2014/main" id="{5643F3C4-FDF7-4DD8-9E6E-B26D00B3156F}"/>
                    </a:ext>
                  </a:extLst>
                </p14:cNvPr>
                <p14:cNvContentPartPr/>
                <p14:nvPr/>
              </p14:nvContentPartPr>
              <p14:xfrm>
                <a:off x="11696882" y="754147"/>
                <a:ext cx="285840" cy="108000"/>
              </p14:xfrm>
            </p:contentPart>
          </mc:Choice>
          <mc:Fallback>
            <p:pic>
              <p:nvPicPr>
                <p:cNvPr id="386" name="Freihand 385">
                  <a:extLst>
                    <a:ext uri="{FF2B5EF4-FFF2-40B4-BE49-F238E27FC236}">
                      <a16:creationId xmlns:a16="http://schemas.microsoft.com/office/drawing/2014/main" id="{5643F3C4-FDF7-4DD8-9E6E-B26D00B3156F}"/>
                    </a:ext>
                  </a:extLst>
                </p:cNvPr>
                <p:cNvPicPr/>
                <p:nvPr/>
              </p:nvPicPr>
              <p:blipFill>
                <a:blip r:embed="rId117"/>
                <a:stretch>
                  <a:fillRect/>
                </a:stretch>
              </p:blipFill>
              <p:spPr>
                <a:xfrm>
                  <a:off x="11692202" y="749827"/>
                  <a:ext cx="294480" cy="116640"/>
                </a:xfrm>
                <a:prstGeom prst="rect">
                  <a:avLst/>
                </a:prstGeom>
              </p:spPr>
            </p:pic>
          </mc:Fallback>
        </mc:AlternateContent>
      </p:grpSp>
      <p:grpSp>
        <p:nvGrpSpPr>
          <p:cNvPr id="431" name="Gruppieren 430">
            <a:extLst>
              <a:ext uri="{FF2B5EF4-FFF2-40B4-BE49-F238E27FC236}">
                <a16:creationId xmlns:a16="http://schemas.microsoft.com/office/drawing/2014/main" id="{857DB30D-411A-4024-902D-D7CEE0FEFD8E}"/>
              </a:ext>
            </a:extLst>
          </p:cNvPr>
          <p:cNvGrpSpPr/>
          <p:nvPr/>
        </p:nvGrpSpPr>
        <p:grpSpPr>
          <a:xfrm>
            <a:off x="8703842" y="996787"/>
            <a:ext cx="2712240" cy="153360"/>
            <a:chOff x="8703842" y="996787"/>
            <a:chExt cx="2712240" cy="153360"/>
          </a:xfrm>
        </p:grpSpPr>
        <mc:AlternateContent xmlns:mc="http://schemas.openxmlformats.org/markup-compatibility/2006">
          <mc:Choice xmlns:p14="http://schemas.microsoft.com/office/powerpoint/2010/main" Requires="p14">
            <p:contentPart p14:bwMode="auto" r:id="rId118">
              <p14:nvContentPartPr>
                <p14:cNvPr id="387" name="Freihand 386">
                  <a:extLst>
                    <a:ext uri="{FF2B5EF4-FFF2-40B4-BE49-F238E27FC236}">
                      <a16:creationId xmlns:a16="http://schemas.microsoft.com/office/drawing/2014/main" id="{482EFFDD-F88C-426C-B386-12068CD7DF4D}"/>
                    </a:ext>
                  </a:extLst>
                </p14:cNvPr>
                <p14:cNvContentPartPr/>
                <p14:nvPr/>
              </p14:nvContentPartPr>
              <p14:xfrm>
                <a:off x="8703842" y="997867"/>
                <a:ext cx="449640" cy="138240"/>
              </p14:xfrm>
            </p:contentPart>
          </mc:Choice>
          <mc:Fallback>
            <p:pic>
              <p:nvPicPr>
                <p:cNvPr id="387" name="Freihand 386">
                  <a:extLst>
                    <a:ext uri="{FF2B5EF4-FFF2-40B4-BE49-F238E27FC236}">
                      <a16:creationId xmlns:a16="http://schemas.microsoft.com/office/drawing/2014/main" id="{482EFFDD-F88C-426C-B386-12068CD7DF4D}"/>
                    </a:ext>
                  </a:extLst>
                </p:cNvPr>
                <p:cNvPicPr/>
                <p:nvPr/>
              </p:nvPicPr>
              <p:blipFill>
                <a:blip r:embed="rId119"/>
                <a:stretch>
                  <a:fillRect/>
                </a:stretch>
              </p:blipFill>
              <p:spPr>
                <a:xfrm>
                  <a:off x="8699522" y="993547"/>
                  <a:ext cx="4582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388" name="Freihand 387">
                  <a:extLst>
                    <a:ext uri="{FF2B5EF4-FFF2-40B4-BE49-F238E27FC236}">
                      <a16:creationId xmlns:a16="http://schemas.microsoft.com/office/drawing/2014/main" id="{394956E2-26F9-4AA4-ADBF-759030F5E148}"/>
                    </a:ext>
                  </a:extLst>
                </p14:cNvPr>
                <p14:cNvContentPartPr/>
                <p14:nvPr/>
              </p14:nvContentPartPr>
              <p14:xfrm>
                <a:off x="9160322" y="996787"/>
                <a:ext cx="96840" cy="129960"/>
              </p14:xfrm>
            </p:contentPart>
          </mc:Choice>
          <mc:Fallback>
            <p:pic>
              <p:nvPicPr>
                <p:cNvPr id="388" name="Freihand 387">
                  <a:extLst>
                    <a:ext uri="{FF2B5EF4-FFF2-40B4-BE49-F238E27FC236}">
                      <a16:creationId xmlns:a16="http://schemas.microsoft.com/office/drawing/2014/main" id="{394956E2-26F9-4AA4-ADBF-759030F5E148}"/>
                    </a:ext>
                  </a:extLst>
                </p:cNvPr>
                <p:cNvPicPr/>
                <p:nvPr/>
              </p:nvPicPr>
              <p:blipFill>
                <a:blip r:embed="rId121"/>
                <a:stretch>
                  <a:fillRect/>
                </a:stretch>
              </p:blipFill>
              <p:spPr>
                <a:xfrm>
                  <a:off x="9156002" y="992467"/>
                  <a:ext cx="1054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389" name="Freihand 388">
                  <a:extLst>
                    <a:ext uri="{FF2B5EF4-FFF2-40B4-BE49-F238E27FC236}">
                      <a16:creationId xmlns:a16="http://schemas.microsoft.com/office/drawing/2014/main" id="{57BCB787-2992-4425-A11E-265692D7BF00}"/>
                    </a:ext>
                  </a:extLst>
                </p14:cNvPr>
                <p14:cNvContentPartPr/>
                <p14:nvPr/>
              </p14:nvContentPartPr>
              <p14:xfrm>
                <a:off x="9267242" y="1019107"/>
                <a:ext cx="212400" cy="104760"/>
              </p14:xfrm>
            </p:contentPart>
          </mc:Choice>
          <mc:Fallback>
            <p:pic>
              <p:nvPicPr>
                <p:cNvPr id="389" name="Freihand 388">
                  <a:extLst>
                    <a:ext uri="{FF2B5EF4-FFF2-40B4-BE49-F238E27FC236}">
                      <a16:creationId xmlns:a16="http://schemas.microsoft.com/office/drawing/2014/main" id="{57BCB787-2992-4425-A11E-265692D7BF00}"/>
                    </a:ext>
                  </a:extLst>
                </p:cNvPr>
                <p:cNvPicPr/>
                <p:nvPr/>
              </p:nvPicPr>
              <p:blipFill>
                <a:blip r:embed="rId123"/>
                <a:stretch>
                  <a:fillRect/>
                </a:stretch>
              </p:blipFill>
              <p:spPr>
                <a:xfrm>
                  <a:off x="9262922" y="1014787"/>
                  <a:ext cx="2210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390" name="Freihand 389">
                  <a:extLst>
                    <a:ext uri="{FF2B5EF4-FFF2-40B4-BE49-F238E27FC236}">
                      <a16:creationId xmlns:a16="http://schemas.microsoft.com/office/drawing/2014/main" id="{51D70195-DD28-49AA-A752-C5940699006A}"/>
                    </a:ext>
                  </a:extLst>
                </p14:cNvPr>
                <p14:cNvContentPartPr/>
                <p14:nvPr/>
              </p14:nvContentPartPr>
              <p14:xfrm>
                <a:off x="9557402" y="1132867"/>
                <a:ext cx="360" cy="360"/>
              </p14:xfrm>
            </p:contentPart>
          </mc:Choice>
          <mc:Fallback>
            <p:pic>
              <p:nvPicPr>
                <p:cNvPr id="390" name="Freihand 389">
                  <a:extLst>
                    <a:ext uri="{FF2B5EF4-FFF2-40B4-BE49-F238E27FC236}">
                      <a16:creationId xmlns:a16="http://schemas.microsoft.com/office/drawing/2014/main" id="{51D70195-DD28-49AA-A752-C5940699006A}"/>
                    </a:ext>
                  </a:extLst>
                </p:cNvPr>
                <p:cNvPicPr/>
                <p:nvPr/>
              </p:nvPicPr>
              <p:blipFill>
                <a:blip r:embed="rId69"/>
                <a:stretch>
                  <a:fillRect/>
                </a:stretch>
              </p:blipFill>
              <p:spPr>
                <a:xfrm>
                  <a:off x="9553082" y="1128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93" name="Freihand 392">
                  <a:extLst>
                    <a:ext uri="{FF2B5EF4-FFF2-40B4-BE49-F238E27FC236}">
                      <a16:creationId xmlns:a16="http://schemas.microsoft.com/office/drawing/2014/main" id="{14942D2D-5084-4743-9795-B2BD4703713C}"/>
                    </a:ext>
                  </a:extLst>
                </p14:cNvPr>
                <p14:cNvContentPartPr/>
                <p14:nvPr/>
              </p14:nvContentPartPr>
              <p14:xfrm>
                <a:off x="9514202" y="1127827"/>
                <a:ext cx="21240" cy="22320"/>
              </p14:xfrm>
            </p:contentPart>
          </mc:Choice>
          <mc:Fallback>
            <p:pic>
              <p:nvPicPr>
                <p:cNvPr id="393" name="Freihand 392">
                  <a:extLst>
                    <a:ext uri="{FF2B5EF4-FFF2-40B4-BE49-F238E27FC236}">
                      <a16:creationId xmlns:a16="http://schemas.microsoft.com/office/drawing/2014/main" id="{14942D2D-5084-4743-9795-B2BD4703713C}"/>
                    </a:ext>
                  </a:extLst>
                </p:cNvPr>
                <p:cNvPicPr/>
                <p:nvPr/>
              </p:nvPicPr>
              <p:blipFill>
                <a:blip r:embed="rId126"/>
                <a:stretch>
                  <a:fillRect/>
                </a:stretch>
              </p:blipFill>
              <p:spPr>
                <a:xfrm>
                  <a:off x="9509882" y="1123507"/>
                  <a:ext cx="298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95" name="Freihand 394">
                  <a:extLst>
                    <a:ext uri="{FF2B5EF4-FFF2-40B4-BE49-F238E27FC236}">
                      <a16:creationId xmlns:a16="http://schemas.microsoft.com/office/drawing/2014/main" id="{5818867C-E643-4B6A-B6D0-CEA057E918EE}"/>
                    </a:ext>
                  </a:extLst>
                </p14:cNvPr>
                <p14:cNvContentPartPr/>
                <p14:nvPr/>
              </p14:nvContentPartPr>
              <p14:xfrm>
                <a:off x="9696722" y="1019467"/>
                <a:ext cx="19080" cy="110880"/>
              </p14:xfrm>
            </p:contentPart>
          </mc:Choice>
          <mc:Fallback>
            <p:pic>
              <p:nvPicPr>
                <p:cNvPr id="395" name="Freihand 394">
                  <a:extLst>
                    <a:ext uri="{FF2B5EF4-FFF2-40B4-BE49-F238E27FC236}">
                      <a16:creationId xmlns:a16="http://schemas.microsoft.com/office/drawing/2014/main" id="{5818867C-E643-4B6A-B6D0-CEA057E918EE}"/>
                    </a:ext>
                  </a:extLst>
                </p:cNvPr>
                <p:cNvPicPr/>
                <p:nvPr/>
              </p:nvPicPr>
              <p:blipFill>
                <a:blip r:embed="rId128"/>
                <a:stretch>
                  <a:fillRect/>
                </a:stretch>
              </p:blipFill>
              <p:spPr>
                <a:xfrm>
                  <a:off x="9692402" y="1015147"/>
                  <a:ext cx="277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96" name="Freihand 395">
                  <a:extLst>
                    <a:ext uri="{FF2B5EF4-FFF2-40B4-BE49-F238E27FC236}">
                      <a16:creationId xmlns:a16="http://schemas.microsoft.com/office/drawing/2014/main" id="{1A841FAF-96E9-4780-A710-293176883D95}"/>
                    </a:ext>
                  </a:extLst>
                </p14:cNvPr>
                <p14:cNvContentPartPr/>
                <p14:nvPr/>
              </p14:nvContentPartPr>
              <p14:xfrm>
                <a:off x="9600962" y="1001467"/>
                <a:ext cx="154080" cy="135000"/>
              </p14:xfrm>
            </p:contentPart>
          </mc:Choice>
          <mc:Fallback>
            <p:pic>
              <p:nvPicPr>
                <p:cNvPr id="396" name="Freihand 395">
                  <a:extLst>
                    <a:ext uri="{FF2B5EF4-FFF2-40B4-BE49-F238E27FC236}">
                      <a16:creationId xmlns:a16="http://schemas.microsoft.com/office/drawing/2014/main" id="{1A841FAF-96E9-4780-A710-293176883D95}"/>
                    </a:ext>
                  </a:extLst>
                </p:cNvPr>
                <p:cNvPicPr/>
                <p:nvPr/>
              </p:nvPicPr>
              <p:blipFill>
                <a:blip r:embed="rId130"/>
                <a:stretch>
                  <a:fillRect/>
                </a:stretch>
              </p:blipFill>
              <p:spPr>
                <a:xfrm>
                  <a:off x="9596642" y="997147"/>
                  <a:ext cx="1627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97" name="Freihand 396">
                  <a:extLst>
                    <a:ext uri="{FF2B5EF4-FFF2-40B4-BE49-F238E27FC236}">
                      <a16:creationId xmlns:a16="http://schemas.microsoft.com/office/drawing/2014/main" id="{AE828CE9-01FF-4AD4-A476-291427ED00D5}"/>
                    </a:ext>
                  </a:extLst>
                </p14:cNvPr>
                <p14:cNvContentPartPr/>
                <p14:nvPr/>
              </p14:nvContentPartPr>
              <p14:xfrm>
                <a:off x="9787442" y="1068787"/>
                <a:ext cx="30600" cy="66960"/>
              </p14:xfrm>
            </p:contentPart>
          </mc:Choice>
          <mc:Fallback>
            <p:pic>
              <p:nvPicPr>
                <p:cNvPr id="397" name="Freihand 396">
                  <a:extLst>
                    <a:ext uri="{FF2B5EF4-FFF2-40B4-BE49-F238E27FC236}">
                      <a16:creationId xmlns:a16="http://schemas.microsoft.com/office/drawing/2014/main" id="{AE828CE9-01FF-4AD4-A476-291427ED00D5}"/>
                    </a:ext>
                  </a:extLst>
                </p:cNvPr>
                <p:cNvPicPr/>
                <p:nvPr/>
              </p:nvPicPr>
              <p:blipFill>
                <a:blip r:embed="rId132"/>
                <a:stretch>
                  <a:fillRect/>
                </a:stretch>
              </p:blipFill>
              <p:spPr>
                <a:xfrm>
                  <a:off x="9783122" y="1064467"/>
                  <a:ext cx="392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398" name="Freihand 397">
                  <a:extLst>
                    <a:ext uri="{FF2B5EF4-FFF2-40B4-BE49-F238E27FC236}">
                      <a16:creationId xmlns:a16="http://schemas.microsoft.com/office/drawing/2014/main" id="{9AAF5511-E237-4551-9AC9-B24757B925A2}"/>
                    </a:ext>
                  </a:extLst>
                </p14:cNvPr>
                <p14:cNvContentPartPr/>
                <p14:nvPr/>
              </p14:nvContentPartPr>
              <p14:xfrm>
                <a:off x="9841082" y="1064107"/>
                <a:ext cx="73440" cy="68400"/>
              </p14:xfrm>
            </p:contentPart>
          </mc:Choice>
          <mc:Fallback>
            <p:pic>
              <p:nvPicPr>
                <p:cNvPr id="398" name="Freihand 397">
                  <a:extLst>
                    <a:ext uri="{FF2B5EF4-FFF2-40B4-BE49-F238E27FC236}">
                      <a16:creationId xmlns:a16="http://schemas.microsoft.com/office/drawing/2014/main" id="{9AAF5511-E237-4551-9AC9-B24757B925A2}"/>
                    </a:ext>
                  </a:extLst>
                </p:cNvPr>
                <p:cNvPicPr/>
                <p:nvPr/>
              </p:nvPicPr>
              <p:blipFill>
                <a:blip r:embed="rId134"/>
                <a:stretch>
                  <a:fillRect/>
                </a:stretch>
              </p:blipFill>
              <p:spPr>
                <a:xfrm>
                  <a:off x="9836762" y="1059787"/>
                  <a:ext cx="820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399" name="Freihand 398">
                  <a:extLst>
                    <a:ext uri="{FF2B5EF4-FFF2-40B4-BE49-F238E27FC236}">
                      <a16:creationId xmlns:a16="http://schemas.microsoft.com/office/drawing/2014/main" id="{9BCCB372-A139-4E4C-92FC-B7C9778362AE}"/>
                    </a:ext>
                  </a:extLst>
                </p14:cNvPr>
                <p14:cNvContentPartPr/>
                <p14:nvPr/>
              </p14:nvContentPartPr>
              <p14:xfrm>
                <a:off x="9903002" y="999307"/>
                <a:ext cx="18360" cy="31680"/>
              </p14:xfrm>
            </p:contentPart>
          </mc:Choice>
          <mc:Fallback>
            <p:pic>
              <p:nvPicPr>
                <p:cNvPr id="399" name="Freihand 398">
                  <a:extLst>
                    <a:ext uri="{FF2B5EF4-FFF2-40B4-BE49-F238E27FC236}">
                      <a16:creationId xmlns:a16="http://schemas.microsoft.com/office/drawing/2014/main" id="{9BCCB372-A139-4E4C-92FC-B7C9778362AE}"/>
                    </a:ext>
                  </a:extLst>
                </p:cNvPr>
                <p:cNvPicPr/>
                <p:nvPr/>
              </p:nvPicPr>
              <p:blipFill>
                <a:blip r:embed="rId136"/>
                <a:stretch>
                  <a:fillRect/>
                </a:stretch>
              </p:blipFill>
              <p:spPr>
                <a:xfrm>
                  <a:off x="9898682" y="994987"/>
                  <a:ext cx="270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00" name="Freihand 399">
                  <a:extLst>
                    <a:ext uri="{FF2B5EF4-FFF2-40B4-BE49-F238E27FC236}">
                      <a16:creationId xmlns:a16="http://schemas.microsoft.com/office/drawing/2014/main" id="{8FB0910C-7B78-4B58-A0BA-0AC77C5174FB}"/>
                    </a:ext>
                  </a:extLst>
                </p14:cNvPr>
                <p14:cNvContentPartPr/>
                <p14:nvPr/>
              </p14:nvContentPartPr>
              <p14:xfrm>
                <a:off x="9959162" y="1067707"/>
                <a:ext cx="200520" cy="81720"/>
              </p14:xfrm>
            </p:contentPart>
          </mc:Choice>
          <mc:Fallback>
            <p:pic>
              <p:nvPicPr>
                <p:cNvPr id="400" name="Freihand 399">
                  <a:extLst>
                    <a:ext uri="{FF2B5EF4-FFF2-40B4-BE49-F238E27FC236}">
                      <a16:creationId xmlns:a16="http://schemas.microsoft.com/office/drawing/2014/main" id="{8FB0910C-7B78-4B58-A0BA-0AC77C5174FB}"/>
                    </a:ext>
                  </a:extLst>
                </p:cNvPr>
                <p:cNvPicPr/>
                <p:nvPr/>
              </p:nvPicPr>
              <p:blipFill>
                <a:blip r:embed="rId138"/>
                <a:stretch>
                  <a:fillRect/>
                </a:stretch>
              </p:blipFill>
              <p:spPr>
                <a:xfrm>
                  <a:off x="9954842" y="1063387"/>
                  <a:ext cx="2091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01" name="Freihand 400">
                  <a:extLst>
                    <a:ext uri="{FF2B5EF4-FFF2-40B4-BE49-F238E27FC236}">
                      <a16:creationId xmlns:a16="http://schemas.microsoft.com/office/drawing/2014/main" id="{BCFD51CE-6E44-410A-A656-6F69D882F41C}"/>
                    </a:ext>
                  </a:extLst>
                </p14:cNvPr>
                <p14:cNvContentPartPr/>
                <p14:nvPr/>
              </p14:nvContentPartPr>
              <p14:xfrm>
                <a:off x="10274162" y="1023787"/>
                <a:ext cx="109080" cy="91080"/>
              </p14:xfrm>
            </p:contentPart>
          </mc:Choice>
          <mc:Fallback>
            <p:pic>
              <p:nvPicPr>
                <p:cNvPr id="401" name="Freihand 400">
                  <a:extLst>
                    <a:ext uri="{FF2B5EF4-FFF2-40B4-BE49-F238E27FC236}">
                      <a16:creationId xmlns:a16="http://schemas.microsoft.com/office/drawing/2014/main" id="{BCFD51CE-6E44-410A-A656-6F69D882F41C}"/>
                    </a:ext>
                  </a:extLst>
                </p:cNvPr>
                <p:cNvPicPr/>
                <p:nvPr/>
              </p:nvPicPr>
              <p:blipFill>
                <a:blip r:embed="rId140"/>
                <a:stretch>
                  <a:fillRect/>
                </a:stretch>
              </p:blipFill>
              <p:spPr>
                <a:xfrm>
                  <a:off x="10269842" y="1019467"/>
                  <a:ext cx="1177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02" name="Freihand 401">
                  <a:extLst>
                    <a:ext uri="{FF2B5EF4-FFF2-40B4-BE49-F238E27FC236}">
                      <a16:creationId xmlns:a16="http://schemas.microsoft.com/office/drawing/2014/main" id="{568295B0-210D-4FA4-BF1F-398233AB662F}"/>
                    </a:ext>
                  </a:extLst>
                </p14:cNvPr>
                <p14:cNvContentPartPr/>
                <p14:nvPr/>
              </p14:nvContentPartPr>
              <p14:xfrm>
                <a:off x="10317362" y="1117387"/>
                <a:ext cx="36000" cy="11520"/>
              </p14:xfrm>
            </p:contentPart>
          </mc:Choice>
          <mc:Fallback>
            <p:pic>
              <p:nvPicPr>
                <p:cNvPr id="402" name="Freihand 401">
                  <a:extLst>
                    <a:ext uri="{FF2B5EF4-FFF2-40B4-BE49-F238E27FC236}">
                      <a16:creationId xmlns:a16="http://schemas.microsoft.com/office/drawing/2014/main" id="{568295B0-210D-4FA4-BF1F-398233AB662F}"/>
                    </a:ext>
                  </a:extLst>
                </p:cNvPr>
                <p:cNvPicPr/>
                <p:nvPr/>
              </p:nvPicPr>
              <p:blipFill>
                <a:blip r:embed="rId142"/>
                <a:stretch>
                  <a:fillRect/>
                </a:stretch>
              </p:blipFill>
              <p:spPr>
                <a:xfrm>
                  <a:off x="10312682" y="1113067"/>
                  <a:ext cx="446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03" name="Freihand 402">
                  <a:extLst>
                    <a:ext uri="{FF2B5EF4-FFF2-40B4-BE49-F238E27FC236}">
                      <a16:creationId xmlns:a16="http://schemas.microsoft.com/office/drawing/2014/main" id="{AB940B75-4699-4CB9-B115-3A1E50857206}"/>
                    </a:ext>
                  </a:extLst>
                </p14:cNvPr>
                <p14:cNvContentPartPr/>
                <p14:nvPr/>
              </p14:nvContentPartPr>
              <p14:xfrm>
                <a:off x="10378202" y="1076347"/>
                <a:ext cx="208800" cy="45000"/>
              </p14:xfrm>
            </p:contentPart>
          </mc:Choice>
          <mc:Fallback>
            <p:pic>
              <p:nvPicPr>
                <p:cNvPr id="403" name="Freihand 402">
                  <a:extLst>
                    <a:ext uri="{FF2B5EF4-FFF2-40B4-BE49-F238E27FC236}">
                      <a16:creationId xmlns:a16="http://schemas.microsoft.com/office/drawing/2014/main" id="{AB940B75-4699-4CB9-B115-3A1E50857206}"/>
                    </a:ext>
                  </a:extLst>
                </p:cNvPr>
                <p:cNvPicPr/>
                <p:nvPr/>
              </p:nvPicPr>
              <p:blipFill>
                <a:blip r:embed="rId144"/>
                <a:stretch>
                  <a:fillRect/>
                </a:stretch>
              </p:blipFill>
              <p:spPr>
                <a:xfrm>
                  <a:off x="10373882" y="1072027"/>
                  <a:ext cx="2174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04" name="Freihand 403">
                  <a:extLst>
                    <a:ext uri="{FF2B5EF4-FFF2-40B4-BE49-F238E27FC236}">
                      <a16:creationId xmlns:a16="http://schemas.microsoft.com/office/drawing/2014/main" id="{ACE8B11B-A45B-4660-804D-A9E7EF45F4C4}"/>
                    </a:ext>
                  </a:extLst>
                </p14:cNvPr>
                <p14:cNvContentPartPr/>
                <p14:nvPr/>
              </p14:nvContentPartPr>
              <p14:xfrm>
                <a:off x="10637042" y="1085347"/>
                <a:ext cx="85320" cy="45720"/>
              </p14:xfrm>
            </p:contentPart>
          </mc:Choice>
          <mc:Fallback>
            <p:pic>
              <p:nvPicPr>
                <p:cNvPr id="404" name="Freihand 403">
                  <a:extLst>
                    <a:ext uri="{FF2B5EF4-FFF2-40B4-BE49-F238E27FC236}">
                      <a16:creationId xmlns:a16="http://schemas.microsoft.com/office/drawing/2014/main" id="{ACE8B11B-A45B-4660-804D-A9E7EF45F4C4}"/>
                    </a:ext>
                  </a:extLst>
                </p:cNvPr>
                <p:cNvPicPr/>
                <p:nvPr/>
              </p:nvPicPr>
              <p:blipFill>
                <a:blip r:embed="rId146"/>
                <a:stretch>
                  <a:fillRect/>
                </a:stretch>
              </p:blipFill>
              <p:spPr>
                <a:xfrm>
                  <a:off x="10632722" y="1081027"/>
                  <a:ext cx="939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05" name="Freihand 404">
                  <a:extLst>
                    <a:ext uri="{FF2B5EF4-FFF2-40B4-BE49-F238E27FC236}">
                      <a16:creationId xmlns:a16="http://schemas.microsoft.com/office/drawing/2014/main" id="{8D598353-CE5E-4561-9831-92D5A8D984EC}"/>
                    </a:ext>
                  </a:extLst>
                </p14:cNvPr>
                <p14:cNvContentPartPr/>
                <p14:nvPr/>
              </p14:nvContentPartPr>
              <p14:xfrm>
                <a:off x="10777082" y="1073107"/>
                <a:ext cx="210600" cy="60480"/>
              </p14:xfrm>
            </p:contentPart>
          </mc:Choice>
          <mc:Fallback>
            <p:pic>
              <p:nvPicPr>
                <p:cNvPr id="405" name="Freihand 404">
                  <a:extLst>
                    <a:ext uri="{FF2B5EF4-FFF2-40B4-BE49-F238E27FC236}">
                      <a16:creationId xmlns:a16="http://schemas.microsoft.com/office/drawing/2014/main" id="{8D598353-CE5E-4561-9831-92D5A8D984EC}"/>
                    </a:ext>
                  </a:extLst>
                </p:cNvPr>
                <p:cNvPicPr/>
                <p:nvPr/>
              </p:nvPicPr>
              <p:blipFill>
                <a:blip r:embed="rId148"/>
                <a:stretch>
                  <a:fillRect/>
                </a:stretch>
              </p:blipFill>
              <p:spPr>
                <a:xfrm>
                  <a:off x="10772762" y="1068787"/>
                  <a:ext cx="2192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06" name="Freihand 405">
                  <a:extLst>
                    <a:ext uri="{FF2B5EF4-FFF2-40B4-BE49-F238E27FC236}">
                      <a16:creationId xmlns:a16="http://schemas.microsoft.com/office/drawing/2014/main" id="{C02B21D0-1A27-457F-88B2-6EFED5AEADE6}"/>
                    </a:ext>
                  </a:extLst>
                </p14:cNvPr>
                <p14:cNvContentPartPr/>
                <p14:nvPr/>
              </p14:nvContentPartPr>
              <p14:xfrm>
                <a:off x="10471802" y="1001107"/>
                <a:ext cx="119880" cy="9000"/>
              </p14:xfrm>
            </p:contentPart>
          </mc:Choice>
          <mc:Fallback>
            <p:pic>
              <p:nvPicPr>
                <p:cNvPr id="406" name="Freihand 405">
                  <a:extLst>
                    <a:ext uri="{FF2B5EF4-FFF2-40B4-BE49-F238E27FC236}">
                      <a16:creationId xmlns:a16="http://schemas.microsoft.com/office/drawing/2014/main" id="{C02B21D0-1A27-457F-88B2-6EFED5AEADE6}"/>
                    </a:ext>
                  </a:extLst>
                </p:cNvPr>
                <p:cNvPicPr/>
                <p:nvPr/>
              </p:nvPicPr>
              <p:blipFill>
                <a:blip r:embed="rId150"/>
                <a:stretch>
                  <a:fillRect/>
                </a:stretch>
              </p:blipFill>
              <p:spPr>
                <a:xfrm>
                  <a:off x="10467482" y="996787"/>
                  <a:ext cx="1285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07" name="Freihand 406">
                  <a:extLst>
                    <a:ext uri="{FF2B5EF4-FFF2-40B4-BE49-F238E27FC236}">
                      <a16:creationId xmlns:a16="http://schemas.microsoft.com/office/drawing/2014/main" id="{60395F9C-312A-4471-9B40-392B22C02A03}"/>
                    </a:ext>
                  </a:extLst>
                </p14:cNvPr>
                <p14:cNvContentPartPr/>
                <p14:nvPr/>
              </p14:nvContentPartPr>
              <p14:xfrm>
                <a:off x="11100722" y="1064827"/>
                <a:ext cx="315360" cy="60120"/>
              </p14:xfrm>
            </p:contentPart>
          </mc:Choice>
          <mc:Fallback>
            <p:pic>
              <p:nvPicPr>
                <p:cNvPr id="407" name="Freihand 406">
                  <a:extLst>
                    <a:ext uri="{FF2B5EF4-FFF2-40B4-BE49-F238E27FC236}">
                      <a16:creationId xmlns:a16="http://schemas.microsoft.com/office/drawing/2014/main" id="{60395F9C-312A-4471-9B40-392B22C02A03}"/>
                    </a:ext>
                  </a:extLst>
                </p:cNvPr>
                <p:cNvPicPr/>
                <p:nvPr/>
              </p:nvPicPr>
              <p:blipFill>
                <a:blip r:embed="rId152"/>
                <a:stretch>
                  <a:fillRect/>
                </a:stretch>
              </p:blipFill>
              <p:spPr>
                <a:xfrm>
                  <a:off x="11096402" y="1060507"/>
                  <a:ext cx="3240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08" name="Freihand 407">
                  <a:extLst>
                    <a:ext uri="{FF2B5EF4-FFF2-40B4-BE49-F238E27FC236}">
                      <a16:creationId xmlns:a16="http://schemas.microsoft.com/office/drawing/2014/main" id="{893967E4-49D2-4408-9783-752DF9B749B8}"/>
                    </a:ext>
                  </a:extLst>
                </p14:cNvPr>
                <p14:cNvContentPartPr/>
                <p14:nvPr/>
              </p14:nvContentPartPr>
              <p14:xfrm>
                <a:off x="11393402" y="1004707"/>
                <a:ext cx="360" cy="360"/>
              </p14:xfrm>
            </p:contentPart>
          </mc:Choice>
          <mc:Fallback>
            <p:pic>
              <p:nvPicPr>
                <p:cNvPr id="408" name="Freihand 407">
                  <a:extLst>
                    <a:ext uri="{FF2B5EF4-FFF2-40B4-BE49-F238E27FC236}">
                      <a16:creationId xmlns:a16="http://schemas.microsoft.com/office/drawing/2014/main" id="{893967E4-49D2-4408-9783-752DF9B749B8}"/>
                    </a:ext>
                  </a:extLst>
                </p:cNvPr>
                <p:cNvPicPr/>
                <p:nvPr/>
              </p:nvPicPr>
              <p:blipFill>
                <a:blip r:embed="rId69"/>
                <a:stretch>
                  <a:fillRect/>
                </a:stretch>
              </p:blipFill>
              <p:spPr>
                <a:xfrm>
                  <a:off x="11389082" y="1000387"/>
                  <a:ext cx="9000" cy="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4">
            <p14:nvContentPartPr>
              <p14:cNvPr id="461" name="Freihand 460">
                <a:extLst>
                  <a:ext uri="{FF2B5EF4-FFF2-40B4-BE49-F238E27FC236}">
                    <a16:creationId xmlns:a16="http://schemas.microsoft.com/office/drawing/2014/main" id="{74623CDE-1DBC-4312-AC0A-AACFCAEE089A}"/>
                  </a:ext>
                </a:extLst>
              </p14:cNvPr>
              <p14:cNvContentPartPr/>
              <p14:nvPr/>
            </p14:nvContentPartPr>
            <p14:xfrm>
              <a:off x="2036282" y="1373347"/>
              <a:ext cx="3375360" cy="3862440"/>
            </p14:xfrm>
          </p:contentPart>
        </mc:Choice>
        <mc:Fallback>
          <p:pic>
            <p:nvPicPr>
              <p:cNvPr id="461" name="Freihand 460">
                <a:extLst>
                  <a:ext uri="{FF2B5EF4-FFF2-40B4-BE49-F238E27FC236}">
                    <a16:creationId xmlns:a16="http://schemas.microsoft.com/office/drawing/2014/main" id="{74623CDE-1DBC-4312-AC0A-AACFCAEE089A}"/>
                  </a:ext>
                </a:extLst>
              </p:cNvPr>
              <p:cNvPicPr/>
              <p:nvPr/>
            </p:nvPicPr>
            <p:blipFill>
              <a:blip r:embed="rId155"/>
              <a:stretch>
                <a:fillRect/>
              </a:stretch>
            </p:blipFill>
            <p:spPr>
              <a:xfrm>
                <a:off x="2031962" y="1369027"/>
                <a:ext cx="3384000" cy="38710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566" name="Freihand 565">
                <a:extLst>
                  <a:ext uri="{FF2B5EF4-FFF2-40B4-BE49-F238E27FC236}">
                    <a16:creationId xmlns:a16="http://schemas.microsoft.com/office/drawing/2014/main" id="{178F94D5-BA11-4A23-97A9-728170BD1CDF}"/>
                  </a:ext>
                </a:extLst>
              </p14:cNvPr>
              <p14:cNvContentPartPr/>
              <p14:nvPr/>
            </p14:nvContentPartPr>
            <p14:xfrm>
              <a:off x="8874122" y="1679707"/>
              <a:ext cx="2599560" cy="136080"/>
            </p14:xfrm>
          </p:contentPart>
        </mc:Choice>
        <mc:Fallback>
          <p:pic>
            <p:nvPicPr>
              <p:cNvPr id="566" name="Freihand 565">
                <a:extLst>
                  <a:ext uri="{FF2B5EF4-FFF2-40B4-BE49-F238E27FC236}">
                    <a16:creationId xmlns:a16="http://schemas.microsoft.com/office/drawing/2014/main" id="{178F94D5-BA11-4A23-97A9-728170BD1CDF}"/>
                  </a:ext>
                </a:extLst>
              </p:cNvPr>
              <p:cNvPicPr/>
              <p:nvPr/>
            </p:nvPicPr>
            <p:blipFill>
              <a:blip r:embed="rId157"/>
              <a:stretch>
                <a:fillRect/>
              </a:stretch>
            </p:blipFill>
            <p:spPr>
              <a:xfrm>
                <a:off x="8869802" y="1675387"/>
                <a:ext cx="26082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730" name="Freihand 729">
                <a:extLst>
                  <a:ext uri="{FF2B5EF4-FFF2-40B4-BE49-F238E27FC236}">
                    <a16:creationId xmlns:a16="http://schemas.microsoft.com/office/drawing/2014/main" id="{1AE3C43C-4A3B-4C93-8238-93514B2D277E}"/>
                  </a:ext>
                </a:extLst>
              </p14:cNvPr>
              <p14:cNvContentPartPr/>
              <p14:nvPr/>
            </p14:nvContentPartPr>
            <p14:xfrm>
              <a:off x="618602" y="5774707"/>
              <a:ext cx="782640" cy="734760"/>
            </p14:xfrm>
          </p:contentPart>
        </mc:Choice>
        <mc:Fallback>
          <p:pic>
            <p:nvPicPr>
              <p:cNvPr id="730" name="Freihand 729">
                <a:extLst>
                  <a:ext uri="{FF2B5EF4-FFF2-40B4-BE49-F238E27FC236}">
                    <a16:creationId xmlns:a16="http://schemas.microsoft.com/office/drawing/2014/main" id="{1AE3C43C-4A3B-4C93-8238-93514B2D277E}"/>
                  </a:ext>
                </a:extLst>
              </p:cNvPr>
              <p:cNvPicPr/>
              <p:nvPr/>
            </p:nvPicPr>
            <p:blipFill>
              <a:blip r:embed="rId159"/>
              <a:stretch>
                <a:fillRect/>
              </a:stretch>
            </p:blipFill>
            <p:spPr>
              <a:xfrm>
                <a:off x="614282" y="5770387"/>
                <a:ext cx="791280" cy="7434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732" name="Freihand 731">
                <a:extLst>
                  <a:ext uri="{FF2B5EF4-FFF2-40B4-BE49-F238E27FC236}">
                    <a16:creationId xmlns:a16="http://schemas.microsoft.com/office/drawing/2014/main" id="{DF86FD9D-1226-4E1C-AD7F-E3FF02589C19}"/>
                  </a:ext>
                </a:extLst>
              </p14:cNvPr>
              <p14:cNvContentPartPr/>
              <p14:nvPr/>
            </p14:nvContentPartPr>
            <p14:xfrm>
              <a:off x="519962" y="5898187"/>
              <a:ext cx="925560" cy="696960"/>
            </p14:xfrm>
          </p:contentPart>
        </mc:Choice>
        <mc:Fallback>
          <p:pic>
            <p:nvPicPr>
              <p:cNvPr id="732" name="Freihand 731">
                <a:extLst>
                  <a:ext uri="{FF2B5EF4-FFF2-40B4-BE49-F238E27FC236}">
                    <a16:creationId xmlns:a16="http://schemas.microsoft.com/office/drawing/2014/main" id="{DF86FD9D-1226-4E1C-AD7F-E3FF02589C19}"/>
                  </a:ext>
                </a:extLst>
              </p:cNvPr>
              <p:cNvPicPr/>
              <p:nvPr/>
            </p:nvPicPr>
            <p:blipFill>
              <a:blip r:embed="rId161"/>
              <a:stretch>
                <a:fillRect/>
              </a:stretch>
            </p:blipFill>
            <p:spPr>
              <a:xfrm>
                <a:off x="515642" y="5893867"/>
                <a:ext cx="934200" cy="7056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769" name="Freihand 768">
                <a:extLst>
                  <a:ext uri="{FF2B5EF4-FFF2-40B4-BE49-F238E27FC236}">
                    <a16:creationId xmlns:a16="http://schemas.microsoft.com/office/drawing/2014/main" id="{E41BDF73-03CD-4120-A7B7-E18676E70675}"/>
                  </a:ext>
                </a:extLst>
              </p14:cNvPr>
              <p14:cNvContentPartPr/>
              <p14:nvPr/>
            </p14:nvContentPartPr>
            <p14:xfrm>
              <a:off x="854402" y="6323347"/>
              <a:ext cx="20160" cy="35640"/>
            </p14:xfrm>
          </p:contentPart>
        </mc:Choice>
        <mc:Fallback>
          <p:pic>
            <p:nvPicPr>
              <p:cNvPr id="769" name="Freihand 768">
                <a:extLst>
                  <a:ext uri="{FF2B5EF4-FFF2-40B4-BE49-F238E27FC236}">
                    <a16:creationId xmlns:a16="http://schemas.microsoft.com/office/drawing/2014/main" id="{E41BDF73-03CD-4120-A7B7-E18676E70675}"/>
                  </a:ext>
                </a:extLst>
              </p:cNvPr>
              <p:cNvPicPr/>
              <p:nvPr/>
            </p:nvPicPr>
            <p:blipFill>
              <a:blip r:embed="rId163"/>
              <a:stretch>
                <a:fillRect/>
              </a:stretch>
            </p:blipFill>
            <p:spPr>
              <a:xfrm>
                <a:off x="850082" y="6319027"/>
                <a:ext cx="288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793" name="Freihand 792">
                <a:extLst>
                  <a:ext uri="{FF2B5EF4-FFF2-40B4-BE49-F238E27FC236}">
                    <a16:creationId xmlns:a16="http://schemas.microsoft.com/office/drawing/2014/main" id="{785E4C19-77C3-46F0-883B-1C20B90C1A91}"/>
                  </a:ext>
                </a:extLst>
              </p14:cNvPr>
              <p14:cNvContentPartPr/>
              <p14:nvPr/>
            </p14:nvContentPartPr>
            <p14:xfrm>
              <a:off x="8675762" y="3444787"/>
              <a:ext cx="1644480" cy="43200"/>
            </p14:xfrm>
          </p:contentPart>
        </mc:Choice>
        <mc:Fallback>
          <p:pic>
            <p:nvPicPr>
              <p:cNvPr id="793" name="Freihand 792">
                <a:extLst>
                  <a:ext uri="{FF2B5EF4-FFF2-40B4-BE49-F238E27FC236}">
                    <a16:creationId xmlns:a16="http://schemas.microsoft.com/office/drawing/2014/main" id="{785E4C19-77C3-46F0-883B-1C20B90C1A91}"/>
                  </a:ext>
                </a:extLst>
              </p:cNvPr>
              <p:cNvPicPr/>
              <p:nvPr/>
            </p:nvPicPr>
            <p:blipFill>
              <a:blip r:embed="rId165"/>
              <a:stretch>
                <a:fillRect/>
              </a:stretch>
            </p:blipFill>
            <p:spPr>
              <a:xfrm>
                <a:off x="8671442" y="3440467"/>
                <a:ext cx="16531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795" name="Freihand 794">
                <a:extLst>
                  <a:ext uri="{FF2B5EF4-FFF2-40B4-BE49-F238E27FC236}">
                    <a16:creationId xmlns:a16="http://schemas.microsoft.com/office/drawing/2014/main" id="{5BE5DDF1-1534-4EDD-8E45-4EBAD0672724}"/>
                  </a:ext>
                </a:extLst>
              </p14:cNvPr>
              <p14:cNvContentPartPr/>
              <p14:nvPr/>
            </p14:nvContentPartPr>
            <p14:xfrm>
              <a:off x="2255162" y="745867"/>
              <a:ext cx="1927440" cy="249840"/>
            </p14:xfrm>
          </p:contentPart>
        </mc:Choice>
        <mc:Fallback>
          <p:pic>
            <p:nvPicPr>
              <p:cNvPr id="795" name="Freihand 794">
                <a:extLst>
                  <a:ext uri="{FF2B5EF4-FFF2-40B4-BE49-F238E27FC236}">
                    <a16:creationId xmlns:a16="http://schemas.microsoft.com/office/drawing/2014/main" id="{5BE5DDF1-1534-4EDD-8E45-4EBAD0672724}"/>
                  </a:ext>
                </a:extLst>
              </p:cNvPr>
              <p:cNvPicPr/>
              <p:nvPr/>
            </p:nvPicPr>
            <p:blipFill>
              <a:blip r:embed="rId167"/>
              <a:stretch>
                <a:fillRect/>
              </a:stretch>
            </p:blipFill>
            <p:spPr>
              <a:xfrm>
                <a:off x="2250842" y="741547"/>
                <a:ext cx="193608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797" name="Freihand 796">
                <a:extLst>
                  <a:ext uri="{FF2B5EF4-FFF2-40B4-BE49-F238E27FC236}">
                    <a16:creationId xmlns:a16="http://schemas.microsoft.com/office/drawing/2014/main" id="{38043DBB-4FD2-4A58-BAC2-A5CD7C449F70}"/>
                  </a:ext>
                </a:extLst>
              </p14:cNvPr>
              <p14:cNvContentPartPr/>
              <p14:nvPr/>
            </p14:nvContentPartPr>
            <p14:xfrm>
              <a:off x="5936162" y="4310947"/>
              <a:ext cx="518760" cy="586080"/>
            </p14:xfrm>
          </p:contentPart>
        </mc:Choice>
        <mc:Fallback>
          <p:pic>
            <p:nvPicPr>
              <p:cNvPr id="797" name="Freihand 796">
                <a:extLst>
                  <a:ext uri="{FF2B5EF4-FFF2-40B4-BE49-F238E27FC236}">
                    <a16:creationId xmlns:a16="http://schemas.microsoft.com/office/drawing/2014/main" id="{38043DBB-4FD2-4A58-BAC2-A5CD7C449F70}"/>
                  </a:ext>
                </a:extLst>
              </p:cNvPr>
              <p:cNvPicPr/>
              <p:nvPr/>
            </p:nvPicPr>
            <p:blipFill>
              <a:blip r:embed="rId169"/>
              <a:stretch>
                <a:fillRect/>
              </a:stretch>
            </p:blipFill>
            <p:spPr>
              <a:xfrm>
                <a:off x="5931842" y="4306627"/>
                <a:ext cx="527400" cy="5947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799" name="Freihand 798">
                <a:extLst>
                  <a:ext uri="{FF2B5EF4-FFF2-40B4-BE49-F238E27FC236}">
                    <a16:creationId xmlns:a16="http://schemas.microsoft.com/office/drawing/2014/main" id="{7812088B-D311-4BEC-AC0E-EE5F311C8A6E}"/>
                  </a:ext>
                </a:extLst>
              </p14:cNvPr>
              <p14:cNvContentPartPr/>
              <p14:nvPr/>
            </p14:nvContentPartPr>
            <p14:xfrm>
              <a:off x="3789482" y="3538387"/>
              <a:ext cx="55080" cy="51840"/>
            </p14:xfrm>
          </p:contentPart>
        </mc:Choice>
        <mc:Fallback>
          <p:pic>
            <p:nvPicPr>
              <p:cNvPr id="799" name="Freihand 798">
                <a:extLst>
                  <a:ext uri="{FF2B5EF4-FFF2-40B4-BE49-F238E27FC236}">
                    <a16:creationId xmlns:a16="http://schemas.microsoft.com/office/drawing/2014/main" id="{7812088B-D311-4BEC-AC0E-EE5F311C8A6E}"/>
                  </a:ext>
                </a:extLst>
              </p:cNvPr>
              <p:cNvPicPr/>
              <p:nvPr/>
            </p:nvPicPr>
            <p:blipFill>
              <a:blip r:embed="rId171"/>
              <a:stretch>
                <a:fillRect/>
              </a:stretch>
            </p:blipFill>
            <p:spPr>
              <a:xfrm>
                <a:off x="3785162" y="3534067"/>
                <a:ext cx="637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821" name="Freihand 820">
                <a:extLst>
                  <a:ext uri="{FF2B5EF4-FFF2-40B4-BE49-F238E27FC236}">
                    <a16:creationId xmlns:a16="http://schemas.microsoft.com/office/drawing/2014/main" id="{928F5D5C-A7BB-425A-B752-C3430B690255}"/>
                  </a:ext>
                </a:extLst>
              </p14:cNvPr>
              <p14:cNvContentPartPr/>
              <p14:nvPr/>
            </p14:nvContentPartPr>
            <p14:xfrm>
              <a:off x="2242562" y="743347"/>
              <a:ext cx="2203200" cy="302400"/>
            </p14:xfrm>
          </p:contentPart>
        </mc:Choice>
        <mc:Fallback>
          <p:pic>
            <p:nvPicPr>
              <p:cNvPr id="821" name="Freihand 820">
                <a:extLst>
                  <a:ext uri="{FF2B5EF4-FFF2-40B4-BE49-F238E27FC236}">
                    <a16:creationId xmlns:a16="http://schemas.microsoft.com/office/drawing/2014/main" id="{928F5D5C-A7BB-425A-B752-C3430B690255}"/>
                  </a:ext>
                </a:extLst>
              </p:cNvPr>
              <p:cNvPicPr/>
              <p:nvPr/>
            </p:nvPicPr>
            <p:blipFill>
              <a:blip r:embed="rId173"/>
              <a:stretch>
                <a:fillRect/>
              </a:stretch>
            </p:blipFill>
            <p:spPr>
              <a:xfrm>
                <a:off x="2238242" y="739027"/>
                <a:ext cx="2211840" cy="311040"/>
              </a:xfrm>
              <a:prstGeom prst="rect">
                <a:avLst/>
              </a:prstGeom>
            </p:spPr>
          </p:pic>
        </mc:Fallback>
      </mc:AlternateContent>
      <p:grpSp>
        <p:nvGrpSpPr>
          <p:cNvPr id="908" name="Gruppieren 907">
            <a:extLst>
              <a:ext uri="{FF2B5EF4-FFF2-40B4-BE49-F238E27FC236}">
                <a16:creationId xmlns:a16="http://schemas.microsoft.com/office/drawing/2014/main" id="{86E0B792-F26F-4C99-A45D-747FD3BB3A95}"/>
              </a:ext>
            </a:extLst>
          </p:cNvPr>
          <p:cNvGrpSpPr/>
          <p:nvPr/>
        </p:nvGrpSpPr>
        <p:grpSpPr>
          <a:xfrm>
            <a:off x="125402" y="108307"/>
            <a:ext cx="8287920" cy="6663240"/>
            <a:chOff x="125402" y="108307"/>
            <a:chExt cx="8287920" cy="6663240"/>
          </a:xfrm>
        </p:grpSpPr>
        <mc:AlternateContent xmlns:mc="http://schemas.openxmlformats.org/markup-compatibility/2006">
          <mc:Choice xmlns:p14="http://schemas.microsoft.com/office/powerpoint/2010/main" Requires="p14">
            <p:contentPart p14:bwMode="auto" r:id="rId174">
              <p14:nvContentPartPr>
                <p14:cNvPr id="111" name="Freihand 110">
                  <a:extLst>
                    <a:ext uri="{FF2B5EF4-FFF2-40B4-BE49-F238E27FC236}">
                      <a16:creationId xmlns:a16="http://schemas.microsoft.com/office/drawing/2014/main" id="{CD977E6E-7ADE-4943-903F-6765174248D0}"/>
                    </a:ext>
                  </a:extLst>
                </p14:cNvPr>
                <p14:cNvContentPartPr/>
                <p14:nvPr/>
              </p14:nvContentPartPr>
              <p14:xfrm>
                <a:off x="6801242" y="5472667"/>
                <a:ext cx="135360" cy="130680"/>
              </p14:xfrm>
            </p:contentPart>
          </mc:Choice>
          <mc:Fallback>
            <p:pic>
              <p:nvPicPr>
                <p:cNvPr id="111" name="Freihand 110">
                  <a:extLst>
                    <a:ext uri="{FF2B5EF4-FFF2-40B4-BE49-F238E27FC236}">
                      <a16:creationId xmlns:a16="http://schemas.microsoft.com/office/drawing/2014/main" id="{CD977E6E-7ADE-4943-903F-6765174248D0}"/>
                    </a:ext>
                  </a:extLst>
                </p:cNvPr>
                <p:cNvPicPr/>
                <p:nvPr/>
              </p:nvPicPr>
              <p:blipFill>
                <a:blip r:embed="rId175"/>
                <a:stretch>
                  <a:fillRect/>
                </a:stretch>
              </p:blipFill>
              <p:spPr>
                <a:xfrm>
                  <a:off x="6796922" y="5468347"/>
                  <a:ext cx="1440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2" name="Freihand 111">
                  <a:extLst>
                    <a:ext uri="{FF2B5EF4-FFF2-40B4-BE49-F238E27FC236}">
                      <a16:creationId xmlns:a16="http://schemas.microsoft.com/office/drawing/2014/main" id="{648B1519-BC44-43AA-A0E8-C94967796D83}"/>
                    </a:ext>
                  </a:extLst>
                </p14:cNvPr>
                <p14:cNvContentPartPr/>
                <p14:nvPr/>
              </p14:nvContentPartPr>
              <p14:xfrm>
                <a:off x="7013282" y="5564107"/>
                <a:ext cx="7920" cy="79920"/>
              </p14:xfrm>
            </p:contentPart>
          </mc:Choice>
          <mc:Fallback>
            <p:pic>
              <p:nvPicPr>
                <p:cNvPr id="112" name="Freihand 111">
                  <a:extLst>
                    <a:ext uri="{FF2B5EF4-FFF2-40B4-BE49-F238E27FC236}">
                      <a16:creationId xmlns:a16="http://schemas.microsoft.com/office/drawing/2014/main" id="{648B1519-BC44-43AA-A0E8-C94967796D83}"/>
                    </a:ext>
                  </a:extLst>
                </p:cNvPr>
                <p:cNvPicPr/>
                <p:nvPr/>
              </p:nvPicPr>
              <p:blipFill>
                <a:blip r:embed="rId177"/>
                <a:stretch>
                  <a:fillRect/>
                </a:stretch>
              </p:blipFill>
              <p:spPr>
                <a:xfrm>
                  <a:off x="7008962" y="5559787"/>
                  <a:ext cx="165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9" name="Freihand 128">
                  <a:extLst>
                    <a:ext uri="{FF2B5EF4-FFF2-40B4-BE49-F238E27FC236}">
                      <a16:creationId xmlns:a16="http://schemas.microsoft.com/office/drawing/2014/main" id="{BF891707-BBC1-475F-A81B-B8B470D8EDE4}"/>
                    </a:ext>
                  </a:extLst>
                </p14:cNvPr>
                <p14:cNvContentPartPr/>
                <p14:nvPr/>
              </p14:nvContentPartPr>
              <p14:xfrm>
                <a:off x="6987722" y="5524507"/>
                <a:ext cx="114480" cy="88920"/>
              </p14:xfrm>
            </p:contentPart>
          </mc:Choice>
          <mc:Fallback>
            <p:pic>
              <p:nvPicPr>
                <p:cNvPr id="129" name="Freihand 128">
                  <a:extLst>
                    <a:ext uri="{FF2B5EF4-FFF2-40B4-BE49-F238E27FC236}">
                      <a16:creationId xmlns:a16="http://schemas.microsoft.com/office/drawing/2014/main" id="{BF891707-BBC1-475F-A81B-B8B470D8EDE4}"/>
                    </a:ext>
                  </a:extLst>
                </p:cNvPr>
                <p:cNvPicPr/>
                <p:nvPr/>
              </p:nvPicPr>
              <p:blipFill>
                <a:blip r:embed="rId179"/>
                <a:stretch>
                  <a:fillRect/>
                </a:stretch>
              </p:blipFill>
              <p:spPr>
                <a:xfrm>
                  <a:off x="6983402" y="5520187"/>
                  <a:ext cx="1231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50" name="Freihand 149">
                  <a:extLst>
                    <a:ext uri="{FF2B5EF4-FFF2-40B4-BE49-F238E27FC236}">
                      <a16:creationId xmlns:a16="http://schemas.microsoft.com/office/drawing/2014/main" id="{4931F33A-5994-4C7A-A13B-B7992673D500}"/>
                    </a:ext>
                  </a:extLst>
                </p14:cNvPr>
                <p14:cNvContentPartPr/>
                <p14:nvPr/>
              </p14:nvContentPartPr>
              <p14:xfrm>
                <a:off x="6985562" y="5568067"/>
                <a:ext cx="118080" cy="35640"/>
              </p14:xfrm>
            </p:contentPart>
          </mc:Choice>
          <mc:Fallback>
            <p:pic>
              <p:nvPicPr>
                <p:cNvPr id="150" name="Freihand 149">
                  <a:extLst>
                    <a:ext uri="{FF2B5EF4-FFF2-40B4-BE49-F238E27FC236}">
                      <a16:creationId xmlns:a16="http://schemas.microsoft.com/office/drawing/2014/main" id="{4931F33A-5994-4C7A-A13B-B7992673D500}"/>
                    </a:ext>
                  </a:extLst>
                </p:cNvPr>
                <p:cNvPicPr/>
                <p:nvPr/>
              </p:nvPicPr>
              <p:blipFill>
                <a:blip r:embed="rId181"/>
                <a:stretch>
                  <a:fillRect/>
                </a:stretch>
              </p:blipFill>
              <p:spPr>
                <a:xfrm>
                  <a:off x="6981242" y="5563747"/>
                  <a:ext cx="1267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704" name="Freihand 703">
                  <a:extLst>
                    <a:ext uri="{FF2B5EF4-FFF2-40B4-BE49-F238E27FC236}">
                      <a16:creationId xmlns:a16="http://schemas.microsoft.com/office/drawing/2014/main" id="{9B57CC53-3E57-4343-B592-5CEFB58A0553}"/>
                    </a:ext>
                  </a:extLst>
                </p14:cNvPr>
                <p14:cNvContentPartPr/>
                <p14:nvPr/>
              </p14:nvContentPartPr>
              <p14:xfrm>
                <a:off x="533282" y="5491387"/>
                <a:ext cx="144000" cy="143280"/>
              </p14:xfrm>
            </p:contentPart>
          </mc:Choice>
          <mc:Fallback>
            <p:pic>
              <p:nvPicPr>
                <p:cNvPr id="704" name="Freihand 703">
                  <a:extLst>
                    <a:ext uri="{FF2B5EF4-FFF2-40B4-BE49-F238E27FC236}">
                      <a16:creationId xmlns:a16="http://schemas.microsoft.com/office/drawing/2014/main" id="{9B57CC53-3E57-4343-B592-5CEFB58A0553}"/>
                    </a:ext>
                  </a:extLst>
                </p:cNvPr>
                <p:cNvPicPr/>
                <p:nvPr/>
              </p:nvPicPr>
              <p:blipFill>
                <a:blip r:embed="rId183"/>
                <a:stretch>
                  <a:fillRect/>
                </a:stretch>
              </p:blipFill>
              <p:spPr>
                <a:xfrm>
                  <a:off x="528962" y="5487067"/>
                  <a:ext cx="1526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705" name="Freihand 704">
                  <a:extLst>
                    <a:ext uri="{FF2B5EF4-FFF2-40B4-BE49-F238E27FC236}">
                      <a16:creationId xmlns:a16="http://schemas.microsoft.com/office/drawing/2014/main" id="{FC118877-C156-42B0-9DA6-4A94DF8E94A7}"/>
                    </a:ext>
                  </a:extLst>
                </p14:cNvPr>
                <p14:cNvContentPartPr/>
                <p14:nvPr/>
              </p14:nvContentPartPr>
              <p14:xfrm>
                <a:off x="733802" y="5575267"/>
                <a:ext cx="18360" cy="56520"/>
              </p14:xfrm>
            </p:contentPart>
          </mc:Choice>
          <mc:Fallback>
            <p:pic>
              <p:nvPicPr>
                <p:cNvPr id="705" name="Freihand 704">
                  <a:extLst>
                    <a:ext uri="{FF2B5EF4-FFF2-40B4-BE49-F238E27FC236}">
                      <a16:creationId xmlns:a16="http://schemas.microsoft.com/office/drawing/2014/main" id="{FC118877-C156-42B0-9DA6-4A94DF8E94A7}"/>
                    </a:ext>
                  </a:extLst>
                </p:cNvPr>
                <p:cNvPicPr/>
                <p:nvPr/>
              </p:nvPicPr>
              <p:blipFill>
                <a:blip r:embed="rId185"/>
                <a:stretch>
                  <a:fillRect/>
                </a:stretch>
              </p:blipFill>
              <p:spPr>
                <a:xfrm>
                  <a:off x="729482" y="5570947"/>
                  <a:ext cx="270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706" name="Freihand 705">
                  <a:extLst>
                    <a:ext uri="{FF2B5EF4-FFF2-40B4-BE49-F238E27FC236}">
                      <a16:creationId xmlns:a16="http://schemas.microsoft.com/office/drawing/2014/main" id="{AB3741C3-4FF6-4A3E-9F70-75A6382B9869}"/>
                    </a:ext>
                  </a:extLst>
                </p14:cNvPr>
                <p14:cNvContentPartPr/>
                <p14:nvPr/>
              </p14:nvContentPartPr>
              <p14:xfrm>
                <a:off x="777362" y="5468707"/>
                <a:ext cx="95400" cy="157680"/>
              </p14:xfrm>
            </p:contentPart>
          </mc:Choice>
          <mc:Fallback>
            <p:pic>
              <p:nvPicPr>
                <p:cNvPr id="706" name="Freihand 705">
                  <a:extLst>
                    <a:ext uri="{FF2B5EF4-FFF2-40B4-BE49-F238E27FC236}">
                      <a16:creationId xmlns:a16="http://schemas.microsoft.com/office/drawing/2014/main" id="{AB3741C3-4FF6-4A3E-9F70-75A6382B9869}"/>
                    </a:ext>
                  </a:extLst>
                </p:cNvPr>
                <p:cNvPicPr/>
                <p:nvPr/>
              </p:nvPicPr>
              <p:blipFill>
                <a:blip r:embed="rId187"/>
                <a:stretch>
                  <a:fillRect/>
                </a:stretch>
              </p:blipFill>
              <p:spPr>
                <a:xfrm>
                  <a:off x="773042" y="5464387"/>
                  <a:ext cx="1040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707" name="Freihand 706">
                  <a:extLst>
                    <a:ext uri="{FF2B5EF4-FFF2-40B4-BE49-F238E27FC236}">
                      <a16:creationId xmlns:a16="http://schemas.microsoft.com/office/drawing/2014/main" id="{D40CA971-22E2-4526-AAB4-34059A25B7D3}"/>
                    </a:ext>
                  </a:extLst>
                </p14:cNvPr>
                <p14:cNvContentPartPr/>
                <p14:nvPr/>
              </p14:nvContentPartPr>
              <p14:xfrm>
                <a:off x="833522" y="5556547"/>
                <a:ext cx="129960" cy="68040"/>
              </p14:xfrm>
            </p:contentPart>
          </mc:Choice>
          <mc:Fallback>
            <p:pic>
              <p:nvPicPr>
                <p:cNvPr id="707" name="Freihand 706">
                  <a:extLst>
                    <a:ext uri="{FF2B5EF4-FFF2-40B4-BE49-F238E27FC236}">
                      <a16:creationId xmlns:a16="http://schemas.microsoft.com/office/drawing/2014/main" id="{D40CA971-22E2-4526-AAB4-34059A25B7D3}"/>
                    </a:ext>
                  </a:extLst>
                </p:cNvPr>
                <p:cNvPicPr/>
                <p:nvPr/>
              </p:nvPicPr>
              <p:blipFill>
                <a:blip r:embed="rId189"/>
                <a:stretch>
                  <a:fillRect/>
                </a:stretch>
              </p:blipFill>
              <p:spPr>
                <a:xfrm>
                  <a:off x="829202" y="5552227"/>
                  <a:ext cx="1386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708" name="Freihand 707">
                  <a:extLst>
                    <a:ext uri="{FF2B5EF4-FFF2-40B4-BE49-F238E27FC236}">
                      <a16:creationId xmlns:a16="http://schemas.microsoft.com/office/drawing/2014/main" id="{5876A420-747D-4077-AF89-6B4CBC99505E}"/>
                    </a:ext>
                  </a:extLst>
                </p14:cNvPr>
                <p14:cNvContentPartPr/>
                <p14:nvPr/>
              </p14:nvContentPartPr>
              <p14:xfrm>
                <a:off x="973202" y="5554387"/>
                <a:ext cx="47520" cy="73440"/>
              </p14:xfrm>
            </p:contentPart>
          </mc:Choice>
          <mc:Fallback>
            <p:pic>
              <p:nvPicPr>
                <p:cNvPr id="708" name="Freihand 707">
                  <a:extLst>
                    <a:ext uri="{FF2B5EF4-FFF2-40B4-BE49-F238E27FC236}">
                      <a16:creationId xmlns:a16="http://schemas.microsoft.com/office/drawing/2014/main" id="{5876A420-747D-4077-AF89-6B4CBC99505E}"/>
                    </a:ext>
                  </a:extLst>
                </p:cNvPr>
                <p:cNvPicPr/>
                <p:nvPr/>
              </p:nvPicPr>
              <p:blipFill>
                <a:blip r:embed="rId191"/>
                <a:stretch>
                  <a:fillRect/>
                </a:stretch>
              </p:blipFill>
              <p:spPr>
                <a:xfrm>
                  <a:off x="968882" y="5550067"/>
                  <a:ext cx="561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709" name="Freihand 708">
                  <a:extLst>
                    <a:ext uri="{FF2B5EF4-FFF2-40B4-BE49-F238E27FC236}">
                      <a16:creationId xmlns:a16="http://schemas.microsoft.com/office/drawing/2014/main" id="{AFF52A69-2BA0-4AD6-A508-9278609EB8FA}"/>
                    </a:ext>
                  </a:extLst>
                </p14:cNvPr>
                <p14:cNvContentPartPr/>
                <p14:nvPr/>
              </p14:nvContentPartPr>
              <p14:xfrm>
                <a:off x="505922" y="5864707"/>
                <a:ext cx="19080" cy="680040"/>
              </p14:xfrm>
            </p:contentPart>
          </mc:Choice>
          <mc:Fallback>
            <p:pic>
              <p:nvPicPr>
                <p:cNvPr id="709" name="Freihand 708">
                  <a:extLst>
                    <a:ext uri="{FF2B5EF4-FFF2-40B4-BE49-F238E27FC236}">
                      <a16:creationId xmlns:a16="http://schemas.microsoft.com/office/drawing/2014/main" id="{AFF52A69-2BA0-4AD6-A508-9278609EB8FA}"/>
                    </a:ext>
                  </a:extLst>
                </p:cNvPr>
                <p:cNvPicPr/>
                <p:nvPr/>
              </p:nvPicPr>
              <p:blipFill>
                <a:blip r:embed="rId193"/>
                <a:stretch>
                  <a:fillRect/>
                </a:stretch>
              </p:blipFill>
              <p:spPr>
                <a:xfrm>
                  <a:off x="501602" y="5860387"/>
                  <a:ext cx="27720" cy="6886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710" name="Freihand 709">
                  <a:extLst>
                    <a:ext uri="{FF2B5EF4-FFF2-40B4-BE49-F238E27FC236}">
                      <a16:creationId xmlns:a16="http://schemas.microsoft.com/office/drawing/2014/main" id="{49525C43-1658-4EB8-8997-657E7BFA67EB}"/>
                    </a:ext>
                  </a:extLst>
                </p14:cNvPr>
                <p14:cNvContentPartPr/>
                <p14:nvPr/>
              </p14:nvContentPartPr>
              <p14:xfrm>
                <a:off x="339962" y="6519547"/>
                <a:ext cx="1293120" cy="80640"/>
              </p14:xfrm>
            </p:contentPart>
          </mc:Choice>
          <mc:Fallback>
            <p:pic>
              <p:nvPicPr>
                <p:cNvPr id="710" name="Freihand 709">
                  <a:extLst>
                    <a:ext uri="{FF2B5EF4-FFF2-40B4-BE49-F238E27FC236}">
                      <a16:creationId xmlns:a16="http://schemas.microsoft.com/office/drawing/2014/main" id="{49525C43-1658-4EB8-8997-657E7BFA67EB}"/>
                    </a:ext>
                  </a:extLst>
                </p:cNvPr>
                <p:cNvPicPr/>
                <p:nvPr/>
              </p:nvPicPr>
              <p:blipFill>
                <a:blip r:embed="rId195"/>
                <a:stretch>
                  <a:fillRect/>
                </a:stretch>
              </p:blipFill>
              <p:spPr>
                <a:xfrm>
                  <a:off x="335642" y="6515227"/>
                  <a:ext cx="13017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711" name="Freihand 710">
                  <a:extLst>
                    <a:ext uri="{FF2B5EF4-FFF2-40B4-BE49-F238E27FC236}">
                      <a16:creationId xmlns:a16="http://schemas.microsoft.com/office/drawing/2014/main" id="{953FACB1-C8E8-420E-A556-2ED702DA815B}"/>
                    </a:ext>
                  </a:extLst>
                </p14:cNvPr>
                <p14:cNvContentPartPr/>
                <p14:nvPr/>
              </p14:nvContentPartPr>
              <p14:xfrm>
                <a:off x="1622642" y="6521707"/>
                <a:ext cx="138600" cy="149400"/>
              </p14:xfrm>
            </p:contentPart>
          </mc:Choice>
          <mc:Fallback>
            <p:pic>
              <p:nvPicPr>
                <p:cNvPr id="711" name="Freihand 710">
                  <a:extLst>
                    <a:ext uri="{FF2B5EF4-FFF2-40B4-BE49-F238E27FC236}">
                      <a16:creationId xmlns:a16="http://schemas.microsoft.com/office/drawing/2014/main" id="{953FACB1-C8E8-420E-A556-2ED702DA815B}"/>
                    </a:ext>
                  </a:extLst>
                </p:cNvPr>
                <p:cNvPicPr/>
                <p:nvPr/>
              </p:nvPicPr>
              <p:blipFill>
                <a:blip r:embed="rId197"/>
                <a:stretch>
                  <a:fillRect/>
                </a:stretch>
              </p:blipFill>
              <p:spPr>
                <a:xfrm>
                  <a:off x="1618322" y="6517387"/>
                  <a:ext cx="1472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712" name="Freihand 711">
                  <a:extLst>
                    <a:ext uri="{FF2B5EF4-FFF2-40B4-BE49-F238E27FC236}">
                      <a16:creationId xmlns:a16="http://schemas.microsoft.com/office/drawing/2014/main" id="{2E407B65-539B-42C8-943D-4CF97252A873}"/>
                    </a:ext>
                  </a:extLst>
                </p14:cNvPr>
                <p14:cNvContentPartPr/>
                <p14:nvPr/>
              </p14:nvContentPartPr>
              <p14:xfrm>
                <a:off x="461642" y="5861107"/>
                <a:ext cx="46800" cy="14760"/>
              </p14:xfrm>
            </p:contentPart>
          </mc:Choice>
          <mc:Fallback>
            <p:pic>
              <p:nvPicPr>
                <p:cNvPr id="712" name="Freihand 711">
                  <a:extLst>
                    <a:ext uri="{FF2B5EF4-FFF2-40B4-BE49-F238E27FC236}">
                      <a16:creationId xmlns:a16="http://schemas.microsoft.com/office/drawing/2014/main" id="{2E407B65-539B-42C8-943D-4CF97252A873}"/>
                    </a:ext>
                  </a:extLst>
                </p:cNvPr>
                <p:cNvPicPr/>
                <p:nvPr/>
              </p:nvPicPr>
              <p:blipFill>
                <a:blip r:embed="rId199"/>
                <a:stretch>
                  <a:fillRect/>
                </a:stretch>
              </p:blipFill>
              <p:spPr>
                <a:xfrm>
                  <a:off x="457322" y="5856787"/>
                  <a:ext cx="554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713" name="Freihand 712">
                  <a:extLst>
                    <a:ext uri="{FF2B5EF4-FFF2-40B4-BE49-F238E27FC236}">
                      <a16:creationId xmlns:a16="http://schemas.microsoft.com/office/drawing/2014/main" id="{A9FA8B06-EACB-4AEE-B2B9-11DB3F11EAE9}"/>
                    </a:ext>
                  </a:extLst>
                </p14:cNvPr>
                <p14:cNvContentPartPr/>
                <p14:nvPr/>
              </p14:nvContentPartPr>
              <p14:xfrm>
                <a:off x="374162" y="5742307"/>
                <a:ext cx="239400" cy="126360"/>
              </p14:xfrm>
            </p:contentPart>
          </mc:Choice>
          <mc:Fallback>
            <p:pic>
              <p:nvPicPr>
                <p:cNvPr id="713" name="Freihand 712">
                  <a:extLst>
                    <a:ext uri="{FF2B5EF4-FFF2-40B4-BE49-F238E27FC236}">
                      <a16:creationId xmlns:a16="http://schemas.microsoft.com/office/drawing/2014/main" id="{A9FA8B06-EACB-4AEE-B2B9-11DB3F11EAE9}"/>
                    </a:ext>
                  </a:extLst>
                </p:cNvPr>
                <p:cNvPicPr/>
                <p:nvPr/>
              </p:nvPicPr>
              <p:blipFill>
                <a:blip r:embed="rId201"/>
                <a:stretch>
                  <a:fillRect/>
                </a:stretch>
              </p:blipFill>
              <p:spPr>
                <a:xfrm>
                  <a:off x="369842" y="5737987"/>
                  <a:ext cx="2480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716" name="Freihand 715">
                  <a:extLst>
                    <a:ext uri="{FF2B5EF4-FFF2-40B4-BE49-F238E27FC236}">
                      <a16:creationId xmlns:a16="http://schemas.microsoft.com/office/drawing/2014/main" id="{91CDB14B-AF91-4C74-9D08-8CEDE6005D75}"/>
                    </a:ext>
                  </a:extLst>
                </p14:cNvPr>
                <p14:cNvContentPartPr/>
                <p14:nvPr/>
              </p14:nvContentPartPr>
              <p14:xfrm>
                <a:off x="138362" y="5672467"/>
                <a:ext cx="63720" cy="120240"/>
              </p14:xfrm>
            </p:contentPart>
          </mc:Choice>
          <mc:Fallback>
            <p:pic>
              <p:nvPicPr>
                <p:cNvPr id="716" name="Freihand 715">
                  <a:extLst>
                    <a:ext uri="{FF2B5EF4-FFF2-40B4-BE49-F238E27FC236}">
                      <a16:creationId xmlns:a16="http://schemas.microsoft.com/office/drawing/2014/main" id="{91CDB14B-AF91-4C74-9D08-8CEDE6005D75}"/>
                    </a:ext>
                  </a:extLst>
                </p:cNvPr>
                <p:cNvPicPr/>
                <p:nvPr/>
              </p:nvPicPr>
              <p:blipFill>
                <a:blip r:embed="rId203"/>
                <a:stretch>
                  <a:fillRect/>
                </a:stretch>
              </p:blipFill>
              <p:spPr>
                <a:xfrm>
                  <a:off x="134042" y="5668147"/>
                  <a:ext cx="723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717" name="Freihand 716">
                  <a:extLst>
                    <a:ext uri="{FF2B5EF4-FFF2-40B4-BE49-F238E27FC236}">
                      <a16:creationId xmlns:a16="http://schemas.microsoft.com/office/drawing/2014/main" id="{166B1F3D-903B-4A98-9F76-FD10C17298F7}"/>
                    </a:ext>
                  </a:extLst>
                </p14:cNvPr>
                <p14:cNvContentPartPr/>
                <p14:nvPr/>
              </p14:nvContentPartPr>
              <p14:xfrm>
                <a:off x="125402" y="5707387"/>
                <a:ext cx="83880" cy="44280"/>
              </p14:xfrm>
            </p:contentPart>
          </mc:Choice>
          <mc:Fallback>
            <p:pic>
              <p:nvPicPr>
                <p:cNvPr id="717" name="Freihand 716">
                  <a:extLst>
                    <a:ext uri="{FF2B5EF4-FFF2-40B4-BE49-F238E27FC236}">
                      <a16:creationId xmlns:a16="http://schemas.microsoft.com/office/drawing/2014/main" id="{166B1F3D-903B-4A98-9F76-FD10C17298F7}"/>
                    </a:ext>
                  </a:extLst>
                </p:cNvPr>
                <p:cNvPicPr/>
                <p:nvPr/>
              </p:nvPicPr>
              <p:blipFill>
                <a:blip r:embed="rId205"/>
                <a:stretch>
                  <a:fillRect/>
                </a:stretch>
              </p:blipFill>
              <p:spPr>
                <a:xfrm>
                  <a:off x="121082" y="5703067"/>
                  <a:ext cx="925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718" name="Freihand 717">
                  <a:extLst>
                    <a:ext uri="{FF2B5EF4-FFF2-40B4-BE49-F238E27FC236}">
                      <a16:creationId xmlns:a16="http://schemas.microsoft.com/office/drawing/2014/main" id="{53D8036A-7F06-42DA-909B-4466FD98CB36}"/>
                    </a:ext>
                  </a:extLst>
                </p14:cNvPr>
                <p14:cNvContentPartPr/>
                <p14:nvPr/>
              </p14:nvContentPartPr>
              <p14:xfrm>
                <a:off x="225842" y="5732227"/>
                <a:ext cx="63720" cy="73800"/>
              </p14:xfrm>
            </p:contentPart>
          </mc:Choice>
          <mc:Fallback>
            <p:pic>
              <p:nvPicPr>
                <p:cNvPr id="718" name="Freihand 717">
                  <a:extLst>
                    <a:ext uri="{FF2B5EF4-FFF2-40B4-BE49-F238E27FC236}">
                      <a16:creationId xmlns:a16="http://schemas.microsoft.com/office/drawing/2014/main" id="{53D8036A-7F06-42DA-909B-4466FD98CB36}"/>
                    </a:ext>
                  </a:extLst>
                </p:cNvPr>
                <p:cNvPicPr/>
                <p:nvPr/>
              </p:nvPicPr>
              <p:blipFill>
                <a:blip r:embed="rId207"/>
                <a:stretch>
                  <a:fillRect/>
                </a:stretch>
              </p:blipFill>
              <p:spPr>
                <a:xfrm>
                  <a:off x="221522" y="5727907"/>
                  <a:ext cx="723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719" name="Freihand 718">
                  <a:extLst>
                    <a:ext uri="{FF2B5EF4-FFF2-40B4-BE49-F238E27FC236}">
                      <a16:creationId xmlns:a16="http://schemas.microsoft.com/office/drawing/2014/main" id="{75BE1AF1-357C-496E-A098-7BDFB73C44AD}"/>
                    </a:ext>
                  </a:extLst>
                </p14:cNvPr>
                <p14:cNvContentPartPr/>
                <p14:nvPr/>
              </p14:nvContentPartPr>
              <p14:xfrm>
                <a:off x="1526522" y="6666427"/>
                <a:ext cx="92520" cy="79200"/>
              </p14:xfrm>
            </p:contentPart>
          </mc:Choice>
          <mc:Fallback>
            <p:pic>
              <p:nvPicPr>
                <p:cNvPr id="719" name="Freihand 718">
                  <a:extLst>
                    <a:ext uri="{FF2B5EF4-FFF2-40B4-BE49-F238E27FC236}">
                      <a16:creationId xmlns:a16="http://schemas.microsoft.com/office/drawing/2014/main" id="{75BE1AF1-357C-496E-A098-7BDFB73C44AD}"/>
                    </a:ext>
                  </a:extLst>
                </p:cNvPr>
                <p:cNvPicPr/>
                <p:nvPr/>
              </p:nvPicPr>
              <p:blipFill>
                <a:blip r:embed="rId209"/>
                <a:stretch>
                  <a:fillRect/>
                </a:stretch>
              </p:blipFill>
              <p:spPr>
                <a:xfrm>
                  <a:off x="1522202" y="6662107"/>
                  <a:ext cx="1011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720" name="Freihand 719">
                  <a:extLst>
                    <a:ext uri="{FF2B5EF4-FFF2-40B4-BE49-F238E27FC236}">
                      <a16:creationId xmlns:a16="http://schemas.microsoft.com/office/drawing/2014/main" id="{2A63C9C5-3218-455A-A3A3-1B7B47903F79}"/>
                    </a:ext>
                  </a:extLst>
                </p14:cNvPr>
                <p14:cNvContentPartPr/>
                <p14:nvPr/>
              </p14:nvContentPartPr>
              <p14:xfrm>
                <a:off x="1526522" y="6656707"/>
                <a:ext cx="101880" cy="56160"/>
              </p14:xfrm>
            </p:contentPart>
          </mc:Choice>
          <mc:Fallback>
            <p:pic>
              <p:nvPicPr>
                <p:cNvPr id="720" name="Freihand 719">
                  <a:extLst>
                    <a:ext uri="{FF2B5EF4-FFF2-40B4-BE49-F238E27FC236}">
                      <a16:creationId xmlns:a16="http://schemas.microsoft.com/office/drawing/2014/main" id="{2A63C9C5-3218-455A-A3A3-1B7B47903F79}"/>
                    </a:ext>
                  </a:extLst>
                </p:cNvPr>
                <p:cNvPicPr/>
                <p:nvPr/>
              </p:nvPicPr>
              <p:blipFill>
                <a:blip r:embed="rId211"/>
                <a:stretch>
                  <a:fillRect/>
                </a:stretch>
              </p:blipFill>
              <p:spPr>
                <a:xfrm>
                  <a:off x="1522202" y="6652387"/>
                  <a:ext cx="1105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721" name="Freihand 720">
                  <a:extLst>
                    <a:ext uri="{FF2B5EF4-FFF2-40B4-BE49-F238E27FC236}">
                      <a16:creationId xmlns:a16="http://schemas.microsoft.com/office/drawing/2014/main" id="{14A5E495-688D-40E5-96FC-917CDBB733A8}"/>
                    </a:ext>
                  </a:extLst>
                </p14:cNvPr>
                <p14:cNvContentPartPr/>
                <p14:nvPr/>
              </p14:nvContentPartPr>
              <p14:xfrm>
                <a:off x="1653602" y="6679747"/>
                <a:ext cx="76680" cy="91800"/>
              </p14:xfrm>
            </p:contentPart>
          </mc:Choice>
          <mc:Fallback>
            <p:pic>
              <p:nvPicPr>
                <p:cNvPr id="721" name="Freihand 720">
                  <a:extLst>
                    <a:ext uri="{FF2B5EF4-FFF2-40B4-BE49-F238E27FC236}">
                      <a16:creationId xmlns:a16="http://schemas.microsoft.com/office/drawing/2014/main" id="{14A5E495-688D-40E5-96FC-917CDBB733A8}"/>
                    </a:ext>
                  </a:extLst>
                </p:cNvPr>
                <p:cNvPicPr/>
                <p:nvPr/>
              </p:nvPicPr>
              <p:blipFill>
                <a:blip r:embed="rId213"/>
                <a:stretch>
                  <a:fillRect/>
                </a:stretch>
              </p:blipFill>
              <p:spPr>
                <a:xfrm>
                  <a:off x="1649282" y="6675427"/>
                  <a:ext cx="853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724" name="Freihand 723">
                  <a:extLst>
                    <a:ext uri="{FF2B5EF4-FFF2-40B4-BE49-F238E27FC236}">
                      <a16:creationId xmlns:a16="http://schemas.microsoft.com/office/drawing/2014/main" id="{6A6BA4F7-51E1-46B8-B637-EEB20860D006}"/>
                    </a:ext>
                  </a:extLst>
                </p14:cNvPr>
                <p14:cNvContentPartPr/>
                <p14:nvPr/>
              </p14:nvContentPartPr>
              <p14:xfrm>
                <a:off x="1622642" y="6364027"/>
                <a:ext cx="9000" cy="88920"/>
              </p14:xfrm>
            </p:contentPart>
          </mc:Choice>
          <mc:Fallback>
            <p:pic>
              <p:nvPicPr>
                <p:cNvPr id="724" name="Freihand 723">
                  <a:extLst>
                    <a:ext uri="{FF2B5EF4-FFF2-40B4-BE49-F238E27FC236}">
                      <a16:creationId xmlns:a16="http://schemas.microsoft.com/office/drawing/2014/main" id="{6A6BA4F7-51E1-46B8-B637-EEB20860D006}"/>
                    </a:ext>
                  </a:extLst>
                </p:cNvPr>
                <p:cNvPicPr/>
                <p:nvPr/>
              </p:nvPicPr>
              <p:blipFill>
                <a:blip r:embed="rId215"/>
                <a:stretch>
                  <a:fillRect/>
                </a:stretch>
              </p:blipFill>
              <p:spPr>
                <a:xfrm>
                  <a:off x="1618322" y="6359707"/>
                  <a:ext cx="176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725" name="Freihand 724">
                  <a:extLst>
                    <a:ext uri="{FF2B5EF4-FFF2-40B4-BE49-F238E27FC236}">
                      <a16:creationId xmlns:a16="http://schemas.microsoft.com/office/drawing/2014/main" id="{0011DF07-6AEB-4474-9A69-B4DE32D38CD9}"/>
                    </a:ext>
                  </a:extLst>
                </p14:cNvPr>
                <p14:cNvContentPartPr/>
                <p14:nvPr/>
              </p14:nvContentPartPr>
              <p14:xfrm>
                <a:off x="1566482" y="6439987"/>
                <a:ext cx="123480" cy="17280"/>
              </p14:xfrm>
            </p:contentPart>
          </mc:Choice>
          <mc:Fallback>
            <p:pic>
              <p:nvPicPr>
                <p:cNvPr id="725" name="Freihand 724">
                  <a:extLst>
                    <a:ext uri="{FF2B5EF4-FFF2-40B4-BE49-F238E27FC236}">
                      <a16:creationId xmlns:a16="http://schemas.microsoft.com/office/drawing/2014/main" id="{0011DF07-6AEB-4474-9A69-B4DE32D38CD9}"/>
                    </a:ext>
                  </a:extLst>
                </p:cNvPr>
                <p:cNvPicPr/>
                <p:nvPr/>
              </p:nvPicPr>
              <p:blipFill>
                <a:blip r:embed="rId217"/>
                <a:stretch>
                  <a:fillRect/>
                </a:stretch>
              </p:blipFill>
              <p:spPr>
                <a:xfrm>
                  <a:off x="1562162" y="6435667"/>
                  <a:ext cx="1321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726" name="Freihand 725">
                  <a:extLst>
                    <a:ext uri="{FF2B5EF4-FFF2-40B4-BE49-F238E27FC236}">
                      <a16:creationId xmlns:a16="http://schemas.microsoft.com/office/drawing/2014/main" id="{B776A2F2-932D-4CDC-AE90-97CEE4D0C552}"/>
                    </a:ext>
                  </a:extLst>
                </p14:cNvPr>
                <p14:cNvContentPartPr/>
                <p14:nvPr/>
              </p14:nvContentPartPr>
              <p14:xfrm>
                <a:off x="1560002" y="6327307"/>
                <a:ext cx="128160" cy="7200"/>
              </p14:xfrm>
            </p:contentPart>
          </mc:Choice>
          <mc:Fallback>
            <p:pic>
              <p:nvPicPr>
                <p:cNvPr id="726" name="Freihand 725">
                  <a:extLst>
                    <a:ext uri="{FF2B5EF4-FFF2-40B4-BE49-F238E27FC236}">
                      <a16:creationId xmlns:a16="http://schemas.microsoft.com/office/drawing/2014/main" id="{B776A2F2-932D-4CDC-AE90-97CEE4D0C552}"/>
                    </a:ext>
                  </a:extLst>
                </p:cNvPr>
                <p:cNvPicPr/>
                <p:nvPr/>
              </p:nvPicPr>
              <p:blipFill>
                <a:blip r:embed="rId219"/>
                <a:stretch>
                  <a:fillRect/>
                </a:stretch>
              </p:blipFill>
              <p:spPr>
                <a:xfrm>
                  <a:off x="1555682" y="6322987"/>
                  <a:ext cx="1368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728" name="Freihand 727">
                  <a:extLst>
                    <a:ext uri="{FF2B5EF4-FFF2-40B4-BE49-F238E27FC236}">
                      <a16:creationId xmlns:a16="http://schemas.microsoft.com/office/drawing/2014/main" id="{09D8B05D-7A7D-4752-BCF4-44F195A20937}"/>
                    </a:ext>
                  </a:extLst>
                </p14:cNvPr>
                <p14:cNvContentPartPr/>
                <p14:nvPr/>
              </p14:nvContentPartPr>
              <p14:xfrm>
                <a:off x="1699322" y="6416587"/>
                <a:ext cx="72360" cy="65880"/>
              </p14:xfrm>
            </p:contentPart>
          </mc:Choice>
          <mc:Fallback>
            <p:pic>
              <p:nvPicPr>
                <p:cNvPr id="728" name="Freihand 727">
                  <a:extLst>
                    <a:ext uri="{FF2B5EF4-FFF2-40B4-BE49-F238E27FC236}">
                      <a16:creationId xmlns:a16="http://schemas.microsoft.com/office/drawing/2014/main" id="{09D8B05D-7A7D-4752-BCF4-44F195A20937}"/>
                    </a:ext>
                  </a:extLst>
                </p:cNvPr>
                <p:cNvPicPr/>
                <p:nvPr/>
              </p:nvPicPr>
              <p:blipFill>
                <a:blip r:embed="rId221"/>
                <a:stretch>
                  <a:fillRect/>
                </a:stretch>
              </p:blipFill>
              <p:spPr>
                <a:xfrm>
                  <a:off x="1695002" y="6412267"/>
                  <a:ext cx="810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734" name="Freihand 733">
                  <a:extLst>
                    <a:ext uri="{FF2B5EF4-FFF2-40B4-BE49-F238E27FC236}">
                      <a16:creationId xmlns:a16="http://schemas.microsoft.com/office/drawing/2014/main" id="{08FBEC31-2F59-4B81-9169-CC8428785334}"/>
                    </a:ext>
                  </a:extLst>
                </p14:cNvPr>
                <p14:cNvContentPartPr/>
                <p14:nvPr/>
              </p14:nvContentPartPr>
              <p14:xfrm>
                <a:off x="780242" y="5825107"/>
                <a:ext cx="135720" cy="109800"/>
              </p14:xfrm>
            </p:contentPart>
          </mc:Choice>
          <mc:Fallback>
            <p:pic>
              <p:nvPicPr>
                <p:cNvPr id="734" name="Freihand 733">
                  <a:extLst>
                    <a:ext uri="{FF2B5EF4-FFF2-40B4-BE49-F238E27FC236}">
                      <a16:creationId xmlns:a16="http://schemas.microsoft.com/office/drawing/2014/main" id="{08FBEC31-2F59-4B81-9169-CC8428785334}"/>
                    </a:ext>
                  </a:extLst>
                </p:cNvPr>
                <p:cNvPicPr/>
                <p:nvPr/>
              </p:nvPicPr>
              <p:blipFill>
                <a:blip r:embed="rId223"/>
                <a:stretch>
                  <a:fillRect/>
                </a:stretch>
              </p:blipFill>
              <p:spPr>
                <a:xfrm>
                  <a:off x="775922" y="5820787"/>
                  <a:ext cx="1443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735" name="Freihand 734">
                  <a:extLst>
                    <a:ext uri="{FF2B5EF4-FFF2-40B4-BE49-F238E27FC236}">
                      <a16:creationId xmlns:a16="http://schemas.microsoft.com/office/drawing/2014/main" id="{C5D95D0C-A00C-4320-97E6-3F08E8A8087F}"/>
                    </a:ext>
                  </a:extLst>
                </p14:cNvPr>
                <p14:cNvContentPartPr/>
                <p14:nvPr/>
              </p14:nvContentPartPr>
              <p14:xfrm>
                <a:off x="727322" y="5820427"/>
                <a:ext cx="110520" cy="141120"/>
              </p14:xfrm>
            </p:contentPart>
          </mc:Choice>
          <mc:Fallback>
            <p:pic>
              <p:nvPicPr>
                <p:cNvPr id="735" name="Freihand 734">
                  <a:extLst>
                    <a:ext uri="{FF2B5EF4-FFF2-40B4-BE49-F238E27FC236}">
                      <a16:creationId xmlns:a16="http://schemas.microsoft.com/office/drawing/2014/main" id="{C5D95D0C-A00C-4320-97E6-3F08E8A8087F}"/>
                    </a:ext>
                  </a:extLst>
                </p:cNvPr>
                <p:cNvPicPr/>
                <p:nvPr/>
              </p:nvPicPr>
              <p:blipFill>
                <a:blip r:embed="rId225"/>
                <a:stretch>
                  <a:fillRect/>
                </a:stretch>
              </p:blipFill>
              <p:spPr>
                <a:xfrm>
                  <a:off x="723002" y="5816107"/>
                  <a:ext cx="1191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736" name="Freihand 735">
                  <a:extLst>
                    <a:ext uri="{FF2B5EF4-FFF2-40B4-BE49-F238E27FC236}">
                      <a16:creationId xmlns:a16="http://schemas.microsoft.com/office/drawing/2014/main" id="{8BD3C131-B693-4D40-A887-D0BC988C62A3}"/>
                    </a:ext>
                  </a:extLst>
                </p14:cNvPr>
                <p14:cNvContentPartPr/>
                <p14:nvPr/>
              </p14:nvContentPartPr>
              <p14:xfrm>
                <a:off x="981842" y="5696227"/>
                <a:ext cx="17280" cy="99360"/>
              </p14:xfrm>
            </p:contentPart>
          </mc:Choice>
          <mc:Fallback>
            <p:pic>
              <p:nvPicPr>
                <p:cNvPr id="736" name="Freihand 735">
                  <a:extLst>
                    <a:ext uri="{FF2B5EF4-FFF2-40B4-BE49-F238E27FC236}">
                      <a16:creationId xmlns:a16="http://schemas.microsoft.com/office/drawing/2014/main" id="{8BD3C131-B693-4D40-A887-D0BC988C62A3}"/>
                    </a:ext>
                  </a:extLst>
                </p:cNvPr>
                <p:cNvPicPr/>
                <p:nvPr/>
              </p:nvPicPr>
              <p:blipFill>
                <a:blip r:embed="rId227"/>
                <a:stretch>
                  <a:fillRect/>
                </a:stretch>
              </p:blipFill>
              <p:spPr>
                <a:xfrm>
                  <a:off x="977522" y="5691907"/>
                  <a:ext cx="259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737" name="Freihand 736">
                  <a:extLst>
                    <a:ext uri="{FF2B5EF4-FFF2-40B4-BE49-F238E27FC236}">
                      <a16:creationId xmlns:a16="http://schemas.microsoft.com/office/drawing/2014/main" id="{5B4B5D36-90AA-421B-946D-CC5DA13A6CD0}"/>
                    </a:ext>
                  </a:extLst>
                </p14:cNvPr>
                <p14:cNvContentPartPr/>
                <p14:nvPr/>
              </p14:nvContentPartPr>
              <p14:xfrm>
                <a:off x="946202" y="5678587"/>
                <a:ext cx="114480" cy="127800"/>
              </p14:xfrm>
            </p:contentPart>
          </mc:Choice>
          <mc:Fallback>
            <p:pic>
              <p:nvPicPr>
                <p:cNvPr id="737" name="Freihand 736">
                  <a:extLst>
                    <a:ext uri="{FF2B5EF4-FFF2-40B4-BE49-F238E27FC236}">
                      <a16:creationId xmlns:a16="http://schemas.microsoft.com/office/drawing/2014/main" id="{5B4B5D36-90AA-421B-946D-CC5DA13A6CD0}"/>
                    </a:ext>
                  </a:extLst>
                </p:cNvPr>
                <p:cNvPicPr/>
                <p:nvPr/>
              </p:nvPicPr>
              <p:blipFill>
                <a:blip r:embed="rId229"/>
                <a:stretch>
                  <a:fillRect/>
                </a:stretch>
              </p:blipFill>
              <p:spPr>
                <a:xfrm>
                  <a:off x="941882" y="5674267"/>
                  <a:ext cx="1231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739" name="Freihand 738">
                  <a:extLst>
                    <a:ext uri="{FF2B5EF4-FFF2-40B4-BE49-F238E27FC236}">
                      <a16:creationId xmlns:a16="http://schemas.microsoft.com/office/drawing/2014/main" id="{47A713CC-A989-4417-9D71-99693C3381AB}"/>
                    </a:ext>
                  </a:extLst>
                </p14:cNvPr>
                <p14:cNvContentPartPr/>
                <p14:nvPr/>
              </p14:nvContentPartPr>
              <p14:xfrm>
                <a:off x="1084082" y="5663107"/>
                <a:ext cx="123480" cy="101880"/>
              </p14:xfrm>
            </p:contentPart>
          </mc:Choice>
          <mc:Fallback>
            <p:pic>
              <p:nvPicPr>
                <p:cNvPr id="739" name="Freihand 738">
                  <a:extLst>
                    <a:ext uri="{FF2B5EF4-FFF2-40B4-BE49-F238E27FC236}">
                      <a16:creationId xmlns:a16="http://schemas.microsoft.com/office/drawing/2014/main" id="{47A713CC-A989-4417-9D71-99693C3381AB}"/>
                    </a:ext>
                  </a:extLst>
                </p:cNvPr>
                <p:cNvPicPr/>
                <p:nvPr/>
              </p:nvPicPr>
              <p:blipFill>
                <a:blip r:embed="rId231"/>
                <a:stretch>
                  <a:fillRect/>
                </a:stretch>
              </p:blipFill>
              <p:spPr>
                <a:xfrm>
                  <a:off x="1079762" y="5658787"/>
                  <a:ext cx="1321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740" name="Freihand 739">
                  <a:extLst>
                    <a:ext uri="{FF2B5EF4-FFF2-40B4-BE49-F238E27FC236}">
                      <a16:creationId xmlns:a16="http://schemas.microsoft.com/office/drawing/2014/main" id="{327546C9-E590-43B1-B5B5-3318E3208F6A}"/>
                    </a:ext>
                  </a:extLst>
                </p14:cNvPr>
                <p14:cNvContentPartPr/>
                <p14:nvPr/>
              </p14:nvContentPartPr>
              <p14:xfrm>
                <a:off x="1247162" y="5593987"/>
                <a:ext cx="149760" cy="129240"/>
              </p14:xfrm>
            </p:contentPart>
          </mc:Choice>
          <mc:Fallback>
            <p:pic>
              <p:nvPicPr>
                <p:cNvPr id="740" name="Freihand 739">
                  <a:extLst>
                    <a:ext uri="{FF2B5EF4-FFF2-40B4-BE49-F238E27FC236}">
                      <a16:creationId xmlns:a16="http://schemas.microsoft.com/office/drawing/2014/main" id="{327546C9-E590-43B1-B5B5-3318E3208F6A}"/>
                    </a:ext>
                  </a:extLst>
                </p:cNvPr>
                <p:cNvPicPr/>
                <p:nvPr/>
              </p:nvPicPr>
              <p:blipFill>
                <a:blip r:embed="rId233"/>
                <a:stretch>
                  <a:fillRect/>
                </a:stretch>
              </p:blipFill>
              <p:spPr>
                <a:xfrm>
                  <a:off x="1242842" y="5589667"/>
                  <a:ext cx="1584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741" name="Freihand 740">
                  <a:extLst>
                    <a:ext uri="{FF2B5EF4-FFF2-40B4-BE49-F238E27FC236}">
                      <a16:creationId xmlns:a16="http://schemas.microsoft.com/office/drawing/2014/main" id="{7AA1C124-875F-4806-B701-C2E00219BAB6}"/>
                    </a:ext>
                  </a:extLst>
                </p14:cNvPr>
                <p14:cNvContentPartPr/>
                <p14:nvPr/>
              </p14:nvContentPartPr>
              <p14:xfrm>
                <a:off x="1430402" y="5606587"/>
                <a:ext cx="130320" cy="70920"/>
              </p14:xfrm>
            </p:contentPart>
          </mc:Choice>
          <mc:Fallback>
            <p:pic>
              <p:nvPicPr>
                <p:cNvPr id="741" name="Freihand 740">
                  <a:extLst>
                    <a:ext uri="{FF2B5EF4-FFF2-40B4-BE49-F238E27FC236}">
                      <a16:creationId xmlns:a16="http://schemas.microsoft.com/office/drawing/2014/main" id="{7AA1C124-875F-4806-B701-C2E00219BAB6}"/>
                    </a:ext>
                  </a:extLst>
                </p:cNvPr>
                <p:cNvPicPr/>
                <p:nvPr/>
              </p:nvPicPr>
              <p:blipFill>
                <a:blip r:embed="rId235"/>
                <a:stretch>
                  <a:fillRect/>
                </a:stretch>
              </p:blipFill>
              <p:spPr>
                <a:xfrm>
                  <a:off x="1426082" y="5602267"/>
                  <a:ext cx="1389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742" name="Freihand 741">
                  <a:extLst>
                    <a:ext uri="{FF2B5EF4-FFF2-40B4-BE49-F238E27FC236}">
                      <a16:creationId xmlns:a16="http://schemas.microsoft.com/office/drawing/2014/main" id="{4673B43E-FEED-4261-AB5C-001B9536B279}"/>
                    </a:ext>
                  </a:extLst>
                </p14:cNvPr>
                <p14:cNvContentPartPr/>
                <p14:nvPr/>
              </p14:nvContentPartPr>
              <p14:xfrm>
                <a:off x="1563242" y="5536027"/>
                <a:ext cx="73080" cy="110880"/>
              </p14:xfrm>
            </p:contentPart>
          </mc:Choice>
          <mc:Fallback>
            <p:pic>
              <p:nvPicPr>
                <p:cNvPr id="742" name="Freihand 741">
                  <a:extLst>
                    <a:ext uri="{FF2B5EF4-FFF2-40B4-BE49-F238E27FC236}">
                      <a16:creationId xmlns:a16="http://schemas.microsoft.com/office/drawing/2014/main" id="{4673B43E-FEED-4261-AB5C-001B9536B279}"/>
                    </a:ext>
                  </a:extLst>
                </p:cNvPr>
                <p:cNvPicPr/>
                <p:nvPr/>
              </p:nvPicPr>
              <p:blipFill>
                <a:blip r:embed="rId237"/>
                <a:stretch>
                  <a:fillRect/>
                </a:stretch>
              </p:blipFill>
              <p:spPr>
                <a:xfrm>
                  <a:off x="1558922" y="5531707"/>
                  <a:ext cx="817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743" name="Freihand 742">
                  <a:extLst>
                    <a:ext uri="{FF2B5EF4-FFF2-40B4-BE49-F238E27FC236}">
                      <a16:creationId xmlns:a16="http://schemas.microsoft.com/office/drawing/2014/main" id="{784345A4-D61B-458B-8A80-7D357C8CA8D4}"/>
                    </a:ext>
                  </a:extLst>
                </p14:cNvPr>
                <p14:cNvContentPartPr/>
                <p14:nvPr/>
              </p14:nvContentPartPr>
              <p14:xfrm>
                <a:off x="1625882" y="5620267"/>
                <a:ext cx="43560" cy="16560"/>
              </p14:xfrm>
            </p:contentPart>
          </mc:Choice>
          <mc:Fallback>
            <p:pic>
              <p:nvPicPr>
                <p:cNvPr id="743" name="Freihand 742">
                  <a:extLst>
                    <a:ext uri="{FF2B5EF4-FFF2-40B4-BE49-F238E27FC236}">
                      <a16:creationId xmlns:a16="http://schemas.microsoft.com/office/drawing/2014/main" id="{784345A4-D61B-458B-8A80-7D357C8CA8D4}"/>
                    </a:ext>
                  </a:extLst>
                </p:cNvPr>
                <p:cNvPicPr/>
                <p:nvPr/>
              </p:nvPicPr>
              <p:blipFill>
                <a:blip r:embed="rId239"/>
                <a:stretch>
                  <a:fillRect/>
                </a:stretch>
              </p:blipFill>
              <p:spPr>
                <a:xfrm>
                  <a:off x="1621562" y="5615947"/>
                  <a:ext cx="522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744" name="Freihand 743">
                  <a:extLst>
                    <a:ext uri="{FF2B5EF4-FFF2-40B4-BE49-F238E27FC236}">
                      <a16:creationId xmlns:a16="http://schemas.microsoft.com/office/drawing/2014/main" id="{D89AFE3F-377E-48A7-BF70-D16DC694368B}"/>
                    </a:ext>
                  </a:extLst>
                </p14:cNvPr>
                <p14:cNvContentPartPr/>
                <p14:nvPr/>
              </p14:nvContentPartPr>
              <p14:xfrm>
                <a:off x="1693202" y="5588947"/>
                <a:ext cx="123120" cy="150840"/>
              </p14:xfrm>
            </p:contentPart>
          </mc:Choice>
          <mc:Fallback>
            <p:pic>
              <p:nvPicPr>
                <p:cNvPr id="744" name="Freihand 743">
                  <a:extLst>
                    <a:ext uri="{FF2B5EF4-FFF2-40B4-BE49-F238E27FC236}">
                      <a16:creationId xmlns:a16="http://schemas.microsoft.com/office/drawing/2014/main" id="{D89AFE3F-377E-48A7-BF70-D16DC694368B}"/>
                    </a:ext>
                  </a:extLst>
                </p:cNvPr>
                <p:cNvPicPr/>
                <p:nvPr/>
              </p:nvPicPr>
              <p:blipFill>
                <a:blip r:embed="rId241"/>
                <a:stretch>
                  <a:fillRect/>
                </a:stretch>
              </p:blipFill>
              <p:spPr>
                <a:xfrm>
                  <a:off x="1688882" y="5584627"/>
                  <a:ext cx="1317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745" name="Freihand 744">
                  <a:extLst>
                    <a:ext uri="{FF2B5EF4-FFF2-40B4-BE49-F238E27FC236}">
                      <a16:creationId xmlns:a16="http://schemas.microsoft.com/office/drawing/2014/main" id="{ADC9973D-6B88-4FF9-9F5B-10F9FE7D55AA}"/>
                    </a:ext>
                  </a:extLst>
                </p14:cNvPr>
                <p14:cNvContentPartPr/>
                <p14:nvPr/>
              </p14:nvContentPartPr>
              <p14:xfrm>
                <a:off x="1430402" y="5519827"/>
                <a:ext cx="51480" cy="12960"/>
              </p14:xfrm>
            </p:contentPart>
          </mc:Choice>
          <mc:Fallback>
            <p:pic>
              <p:nvPicPr>
                <p:cNvPr id="745" name="Freihand 744">
                  <a:extLst>
                    <a:ext uri="{FF2B5EF4-FFF2-40B4-BE49-F238E27FC236}">
                      <a16:creationId xmlns:a16="http://schemas.microsoft.com/office/drawing/2014/main" id="{ADC9973D-6B88-4FF9-9F5B-10F9FE7D55AA}"/>
                    </a:ext>
                  </a:extLst>
                </p:cNvPr>
                <p:cNvPicPr/>
                <p:nvPr/>
              </p:nvPicPr>
              <p:blipFill>
                <a:blip r:embed="rId243"/>
                <a:stretch>
                  <a:fillRect/>
                </a:stretch>
              </p:blipFill>
              <p:spPr>
                <a:xfrm>
                  <a:off x="1426082" y="5515507"/>
                  <a:ext cx="601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746" name="Freihand 745">
                  <a:extLst>
                    <a:ext uri="{FF2B5EF4-FFF2-40B4-BE49-F238E27FC236}">
                      <a16:creationId xmlns:a16="http://schemas.microsoft.com/office/drawing/2014/main" id="{24FED111-55AB-4148-919C-03558262CE94}"/>
                    </a:ext>
                  </a:extLst>
                </p14:cNvPr>
                <p14:cNvContentPartPr/>
                <p14:nvPr/>
              </p14:nvContentPartPr>
              <p14:xfrm>
                <a:off x="1951322" y="5465827"/>
                <a:ext cx="253080" cy="136800"/>
              </p14:xfrm>
            </p:contentPart>
          </mc:Choice>
          <mc:Fallback>
            <p:pic>
              <p:nvPicPr>
                <p:cNvPr id="746" name="Freihand 745">
                  <a:extLst>
                    <a:ext uri="{FF2B5EF4-FFF2-40B4-BE49-F238E27FC236}">
                      <a16:creationId xmlns:a16="http://schemas.microsoft.com/office/drawing/2014/main" id="{24FED111-55AB-4148-919C-03558262CE94}"/>
                    </a:ext>
                  </a:extLst>
                </p:cNvPr>
                <p:cNvPicPr/>
                <p:nvPr/>
              </p:nvPicPr>
              <p:blipFill>
                <a:blip r:embed="rId245"/>
                <a:stretch>
                  <a:fillRect/>
                </a:stretch>
              </p:blipFill>
              <p:spPr>
                <a:xfrm>
                  <a:off x="1947002" y="5461507"/>
                  <a:ext cx="2617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747" name="Freihand 746">
                  <a:extLst>
                    <a:ext uri="{FF2B5EF4-FFF2-40B4-BE49-F238E27FC236}">
                      <a16:creationId xmlns:a16="http://schemas.microsoft.com/office/drawing/2014/main" id="{637B1B99-304F-4604-9689-990EAD52B652}"/>
                    </a:ext>
                  </a:extLst>
                </p14:cNvPr>
                <p14:cNvContentPartPr/>
                <p14:nvPr/>
              </p14:nvContentPartPr>
              <p14:xfrm>
                <a:off x="2277482" y="5506507"/>
                <a:ext cx="18360" cy="12960"/>
              </p14:xfrm>
            </p:contentPart>
          </mc:Choice>
          <mc:Fallback>
            <p:pic>
              <p:nvPicPr>
                <p:cNvPr id="747" name="Freihand 746">
                  <a:extLst>
                    <a:ext uri="{FF2B5EF4-FFF2-40B4-BE49-F238E27FC236}">
                      <a16:creationId xmlns:a16="http://schemas.microsoft.com/office/drawing/2014/main" id="{637B1B99-304F-4604-9689-990EAD52B652}"/>
                    </a:ext>
                  </a:extLst>
                </p:cNvPr>
                <p:cNvPicPr/>
                <p:nvPr/>
              </p:nvPicPr>
              <p:blipFill>
                <a:blip r:embed="rId247"/>
                <a:stretch>
                  <a:fillRect/>
                </a:stretch>
              </p:blipFill>
              <p:spPr>
                <a:xfrm>
                  <a:off x="2273162" y="5502187"/>
                  <a:ext cx="270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749" name="Freihand 748">
                  <a:extLst>
                    <a:ext uri="{FF2B5EF4-FFF2-40B4-BE49-F238E27FC236}">
                      <a16:creationId xmlns:a16="http://schemas.microsoft.com/office/drawing/2014/main" id="{7EEB9FE8-A59C-45B2-8DC3-119161120F28}"/>
                    </a:ext>
                  </a:extLst>
                </p14:cNvPr>
                <p14:cNvContentPartPr/>
                <p14:nvPr/>
              </p14:nvContentPartPr>
              <p14:xfrm>
                <a:off x="2229962" y="5428747"/>
                <a:ext cx="164160" cy="163080"/>
              </p14:xfrm>
            </p:contentPart>
          </mc:Choice>
          <mc:Fallback>
            <p:pic>
              <p:nvPicPr>
                <p:cNvPr id="749" name="Freihand 748">
                  <a:extLst>
                    <a:ext uri="{FF2B5EF4-FFF2-40B4-BE49-F238E27FC236}">
                      <a16:creationId xmlns:a16="http://schemas.microsoft.com/office/drawing/2014/main" id="{7EEB9FE8-A59C-45B2-8DC3-119161120F28}"/>
                    </a:ext>
                  </a:extLst>
                </p:cNvPr>
                <p:cNvPicPr/>
                <p:nvPr/>
              </p:nvPicPr>
              <p:blipFill>
                <a:blip r:embed="rId249"/>
                <a:stretch>
                  <a:fillRect/>
                </a:stretch>
              </p:blipFill>
              <p:spPr>
                <a:xfrm>
                  <a:off x="2225642" y="5424427"/>
                  <a:ext cx="1728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750" name="Freihand 749">
                  <a:extLst>
                    <a:ext uri="{FF2B5EF4-FFF2-40B4-BE49-F238E27FC236}">
                      <a16:creationId xmlns:a16="http://schemas.microsoft.com/office/drawing/2014/main" id="{AA8692DD-442D-40E6-B42C-33BEC8211193}"/>
                    </a:ext>
                  </a:extLst>
                </p14:cNvPr>
                <p14:cNvContentPartPr/>
                <p14:nvPr/>
              </p14:nvContentPartPr>
              <p14:xfrm>
                <a:off x="1700762" y="5757067"/>
                <a:ext cx="17280" cy="130680"/>
              </p14:xfrm>
            </p:contentPart>
          </mc:Choice>
          <mc:Fallback>
            <p:pic>
              <p:nvPicPr>
                <p:cNvPr id="750" name="Freihand 749">
                  <a:extLst>
                    <a:ext uri="{FF2B5EF4-FFF2-40B4-BE49-F238E27FC236}">
                      <a16:creationId xmlns:a16="http://schemas.microsoft.com/office/drawing/2014/main" id="{AA8692DD-442D-40E6-B42C-33BEC8211193}"/>
                    </a:ext>
                  </a:extLst>
                </p:cNvPr>
                <p:cNvPicPr/>
                <p:nvPr/>
              </p:nvPicPr>
              <p:blipFill>
                <a:blip r:embed="rId251"/>
                <a:stretch>
                  <a:fillRect/>
                </a:stretch>
              </p:blipFill>
              <p:spPr>
                <a:xfrm>
                  <a:off x="1696442" y="5752747"/>
                  <a:ext cx="259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751" name="Freihand 750">
                  <a:extLst>
                    <a:ext uri="{FF2B5EF4-FFF2-40B4-BE49-F238E27FC236}">
                      <a16:creationId xmlns:a16="http://schemas.microsoft.com/office/drawing/2014/main" id="{B97A768E-DCE1-4B1F-810A-EF112BC20592}"/>
                    </a:ext>
                  </a:extLst>
                </p14:cNvPr>
                <p14:cNvContentPartPr/>
                <p14:nvPr/>
              </p14:nvContentPartPr>
              <p14:xfrm>
                <a:off x="1653962" y="5735827"/>
                <a:ext cx="124560" cy="139320"/>
              </p14:xfrm>
            </p:contentPart>
          </mc:Choice>
          <mc:Fallback>
            <p:pic>
              <p:nvPicPr>
                <p:cNvPr id="751" name="Freihand 750">
                  <a:extLst>
                    <a:ext uri="{FF2B5EF4-FFF2-40B4-BE49-F238E27FC236}">
                      <a16:creationId xmlns:a16="http://schemas.microsoft.com/office/drawing/2014/main" id="{B97A768E-DCE1-4B1F-810A-EF112BC20592}"/>
                    </a:ext>
                  </a:extLst>
                </p:cNvPr>
                <p:cNvPicPr/>
                <p:nvPr/>
              </p:nvPicPr>
              <p:blipFill>
                <a:blip r:embed="rId253"/>
                <a:stretch>
                  <a:fillRect/>
                </a:stretch>
              </p:blipFill>
              <p:spPr>
                <a:xfrm>
                  <a:off x="1649642" y="5731507"/>
                  <a:ext cx="1332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752" name="Freihand 751">
                  <a:extLst>
                    <a:ext uri="{FF2B5EF4-FFF2-40B4-BE49-F238E27FC236}">
                      <a16:creationId xmlns:a16="http://schemas.microsoft.com/office/drawing/2014/main" id="{C03B12F6-25AD-4B22-BD45-DA64CB49B349}"/>
                    </a:ext>
                  </a:extLst>
                </p14:cNvPr>
                <p14:cNvContentPartPr/>
                <p14:nvPr/>
              </p14:nvContentPartPr>
              <p14:xfrm>
                <a:off x="1803362" y="5799547"/>
                <a:ext cx="48600" cy="55800"/>
              </p14:xfrm>
            </p:contentPart>
          </mc:Choice>
          <mc:Fallback>
            <p:pic>
              <p:nvPicPr>
                <p:cNvPr id="752" name="Freihand 751">
                  <a:extLst>
                    <a:ext uri="{FF2B5EF4-FFF2-40B4-BE49-F238E27FC236}">
                      <a16:creationId xmlns:a16="http://schemas.microsoft.com/office/drawing/2014/main" id="{C03B12F6-25AD-4B22-BD45-DA64CB49B349}"/>
                    </a:ext>
                  </a:extLst>
                </p:cNvPr>
                <p:cNvPicPr/>
                <p:nvPr/>
              </p:nvPicPr>
              <p:blipFill>
                <a:blip r:embed="rId255"/>
                <a:stretch>
                  <a:fillRect/>
                </a:stretch>
              </p:blipFill>
              <p:spPr>
                <a:xfrm>
                  <a:off x="1799042" y="5795227"/>
                  <a:ext cx="572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753" name="Freihand 752">
                  <a:extLst>
                    <a:ext uri="{FF2B5EF4-FFF2-40B4-BE49-F238E27FC236}">
                      <a16:creationId xmlns:a16="http://schemas.microsoft.com/office/drawing/2014/main" id="{9BEBB500-8420-4522-A6E2-8F6546741FA6}"/>
                    </a:ext>
                  </a:extLst>
                </p14:cNvPr>
                <p14:cNvContentPartPr/>
                <p14:nvPr/>
              </p14:nvContentPartPr>
              <p14:xfrm>
                <a:off x="1903082" y="5707387"/>
                <a:ext cx="95760" cy="122760"/>
              </p14:xfrm>
            </p:contentPart>
          </mc:Choice>
          <mc:Fallback>
            <p:pic>
              <p:nvPicPr>
                <p:cNvPr id="753" name="Freihand 752">
                  <a:extLst>
                    <a:ext uri="{FF2B5EF4-FFF2-40B4-BE49-F238E27FC236}">
                      <a16:creationId xmlns:a16="http://schemas.microsoft.com/office/drawing/2014/main" id="{9BEBB500-8420-4522-A6E2-8F6546741FA6}"/>
                    </a:ext>
                  </a:extLst>
                </p:cNvPr>
                <p:cNvPicPr/>
                <p:nvPr/>
              </p:nvPicPr>
              <p:blipFill>
                <a:blip r:embed="rId257"/>
                <a:stretch>
                  <a:fillRect/>
                </a:stretch>
              </p:blipFill>
              <p:spPr>
                <a:xfrm>
                  <a:off x="1898762" y="5703067"/>
                  <a:ext cx="1044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754" name="Freihand 753">
                  <a:extLst>
                    <a:ext uri="{FF2B5EF4-FFF2-40B4-BE49-F238E27FC236}">
                      <a16:creationId xmlns:a16="http://schemas.microsoft.com/office/drawing/2014/main" id="{F60359CB-8559-4432-957D-50C47D64BACC}"/>
                    </a:ext>
                  </a:extLst>
                </p14:cNvPr>
                <p14:cNvContentPartPr/>
                <p14:nvPr/>
              </p14:nvContentPartPr>
              <p14:xfrm>
                <a:off x="2013242" y="5736187"/>
                <a:ext cx="181080" cy="172800"/>
              </p14:xfrm>
            </p:contentPart>
          </mc:Choice>
          <mc:Fallback>
            <p:pic>
              <p:nvPicPr>
                <p:cNvPr id="754" name="Freihand 753">
                  <a:extLst>
                    <a:ext uri="{FF2B5EF4-FFF2-40B4-BE49-F238E27FC236}">
                      <a16:creationId xmlns:a16="http://schemas.microsoft.com/office/drawing/2014/main" id="{F60359CB-8559-4432-957D-50C47D64BACC}"/>
                    </a:ext>
                  </a:extLst>
                </p:cNvPr>
                <p:cNvPicPr/>
                <p:nvPr/>
              </p:nvPicPr>
              <p:blipFill>
                <a:blip r:embed="rId259"/>
                <a:stretch>
                  <a:fillRect/>
                </a:stretch>
              </p:blipFill>
              <p:spPr>
                <a:xfrm>
                  <a:off x="2008922" y="5731867"/>
                  <a:ext cx="1897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755" name="Freihand 754">
                  <a:extLst>
                    <a:ext uri="{FF2B5EF4-FFF2-40B4-BE49-F238E27FC236}">
                      <a16:creationId xmlns:a16="http://schemas.microsoft.com/office/drawing/2014/main" id="{105FF83F-07C5-4D9F-9F47-6B4E78A11031}"/>
                    </a:ext>
                  </a:extLst>
                </p14:cNvPr>
                <p14:cNvContentPartPr/>
                <p14:nvPr/>
              </p14:nvContentPartPr>
              <p14:xfrm>
                <a:off x="2176682" y="5671027"/>
                <a:ext cx="73440" cy="106560"/>
              </p14:xfrm>
            </p:contentPart>
          </mc:Choice>
          <mc:Fallback>
            <p:pic>
              <p:nvPicPr>
                <p:cNvPr id="755" name="Freihand 754">
                  <a:extLst>
                    <a:ext uri="{FF2B5EF4-FFF2-40B4-BE49-F238E27FC236}">
                      <a16:creationId xmlns:a16="http://schemas.microsoft.com/office/drawing/2014/main" id="{105FF83F-07C5-4D9F-9F47-6B4E78A11031}"/>
                    </a:ext>
                  </a:extLst>
                </p:cNvPr>
                <p:cNvPicPr/>
                <p:nvPr/>
              </p:nvPicPr>
              <p:blipFill>
                <a:blip r:embed="rId261"/>
                <a:stretch>
                  <a:fillRect/>
                </a:stretch>
              </p:blipFill>
              <p:spPr>
                <a:xfrm>
                  <a:off x="2172362" y="5666707"/>
                  <a:ext cx="820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756" name="Freihand 755">
                  <a:extLst>
                    <a:ext uri="{FF2B5EF4-FFF2-40B4-BE49-F238E27FC236}">
                      <a16:creationId xmlns:a16="http://schemas.microsoft.com/office/drawing/2014/main" id="{399E6C47-457F-48C0-ADDA-9CE3B202AF03}"/>
                    </a:ext>
                  </a:extLst>
                </p14:cNvPr>
                <p14:cNvContentPartPr/>
                <p14:nvPr/>
              </p14:nvContentPartPr>
              <p14:xfrm>
                <a:off x="2308802" y="5692987"/>
                <a:ext cx="205920" cy="196560"/>
              </p14:xfrm>
            </p:contentPart>
          </mc:Choice>
          <mc:Fallback>
            <p:pic>
              <p:nvPicPr>
                <p:cNvPr id="756" name="Freihand 755">
                  <a:extLst>
                    <a:ext uri="{FF2B5EF4-FFF2-40B4-BE49-F238E27FC236}">
                      <a16:creationId xmlns:a16="http://schemas.microsoft.com/office/drawing/2014/main" id="{399E6C47-457F-48C0-ADDA-9CE3B202AF03}"/>
                    </a:ext>
                  </a:extLst>
                </p:cNvPr>
                <p:cNvPicPr/>
                <p:nvPr/>
              </p:nvPicPr>
              <p:blipFill>
                <a:blip r:embed="rId263"/>
                <a:stretch>
                  <a:fillRect/>
                </a:stretch>
              </p:blipFill>
              <p:spPr>
                <a:xfrm>
                  <a:off x="2304482" y="5688667"/>
                  <a:ext cx="2145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757" name="Freihand 756">
                  <a:extLst>
                    <a:ext uri="{FF2B5EF4-FFF2-40B4-BE49-F238E27FC236}">
                      <a16:creationId xmlns:a16="http://schemas.microsoft.com/office/drawing/2014/main" id="{74795586-A0CF-44F1-9FA9-E7F56C2889BF}"/>
                    </a:ext>
                  </a:extLst>
                </p14:cNvPr>
                <p14:cNvContentPartPr/>
                <p14:nvPr/>
              </p14:nvContentPartPr>
              <p14:xfrm>
                <a:off x="2509322" y="5679307"/>
                <a:ext cx="70200" cy="69120"/>
              </p14:xfrm>
            </p:contentPart>
          </mc:Choice>
          <mc:Fallback>
            <p:pic>
              <p:nvPicPr>
                <p:cNvPr id="757" name="Freihand 756">
                  <a:extLst>
                    <a:ext uri="{FF2B5EF4-FFF2-40B4-BE49-F238E27FC236}">
                      <a16:creationId xmlns:a16="http://schemas.microsoft.com/office/drawing/2014/main" id="{74795586-A0CF-44F1-9FA9-E7F56C2889BF}"/>
                    </a:ext>
                  </a:extLst>
                </p:cNvPr>
                <p:cNvPicPr/>
                <p:nvPr/>
              </p:nvPicPr>
              <p:blipFill>
                <a:blip r:embed="rId265"/>
                <a:stretch>
                  <a:fillRect/>
                </a:stretch>
              </p:blipFill>
              <p:spPr>
                <a:xfrm>
                  <a:off x="2505002" y="5674987"/>
                  <a:ext cx="788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758" name="Freihand 757">
                  <a:extLst>
                    <a:ext uri="{FF2B5EF4-FFF2-40B4-BE49-F238E27FC236}">
                      <a16:creationId xmlns:a16="http://schemas.microsoft.com/office/drawing/2014/main" id="{5B1857D0-DADC-4EA4-BBEC-AEFDE69B97D3}"/>
                    </a:ext>
                  </a:extLst>
                </p14:cNvPr>
                <p14:cNvContentPartPr/>
                <p14:nvPr/>
              </p14:nvContentPartPr>
              <p14:xfrm>
                <a:off x="2613722" y="5613067"/>
                <a:ext cx="86040" cy="106920"/>
              </p14:xfrm>
            </p:contentPart>
          </mc:Choice>
          <mc:Fallback>
            <p:pic>
              <p:nvPicPr>
                <p:cNvPr id="758" name="Freihand 757">
                  <a:extLst>
                    <a:ext uri="{FF2B5EF4-FFF2-40B4-BE49-F238E27FC236}">
                      <a16:creationId xmlns:a16="http://schemas.microsoft.com/office/drawing/2014/main" id="{5B1857D0-DADC-4EA4-BBEC-AEFDE69B97D3}"/>
                    </a:ext>
                  </a:extLst>
                </p:cNvPr>
                <p:cNvPicPr/>
                <p:nvPr/>
              </p:nvPicPr>
              <p:blipFill>
                <a:blip r:embed="rId267"/>
                <a:stretch>
                  <a:fillRect/>
                </a:stretch>
              </p:blipFill>
              <p:spPr>
                <a:xfrm>
                  <a:off x="2609402" y="5608747"/>
                  <a:ext cx="946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759" name="Freihand 758">
                  <a:extLst>
                    <a:ext uri="{FF2B5EF4-FFF2-40B4-BE49-F238E27FC236}">
                      <a16:creationId xmlns:a16="http://schemas.microsoft.com/office/drawing/2014/main" id="{3005FCFC-6D21-4B07-AAD7-B38B6087F36A}"/>
                    </a:ext>
                  </a:extLst>
                </p14:cNvPr>
                <p14:cNvContentPartPr/>
                <p14:nvPr/>
              </p14:nvContentPartPr>
              <p14:xfrm>
                <a:off x="2695442" y="5611267"/>
                <a:ext cx="106560" cy="120240"/>
              </p14:xfrm>
            </p:contentPart>
          </mc:Choice>
          <mc:Fallback>
            <p:pic>
              <p:nvPicPr>
                <p:cNvPr id="759" name="Freihand 758">
                  <a:extLst>
                    <a:ext uri="{FF2B5EF4-FFF2-40B4-BE49-F238E27FC236}">
                      <a16:creationId xmlns:a16="http://schemas.microsoft.com/office/drawing/2014/main" id="{3005FCFC-6D21-4B07-AAD7-B38B6087F36A}"/>
                    </a:ext>
                  </a:extLst>
                </p:cNvPr>
                <p:cNvPicPr/>
                <p:nvPr/>
              </p:nvPicPr>
              <p:blipFill>
                <a:blip r:embed="rId269"/>
                <a:stretch>
                  <a:fillRect/>
                </a:stretch>
              </p:blipFill>
              <p:spPr>
                <a:xfrm>
                  <a:off x="2691122" y="5606947"/>
                  <a:ext cx="1152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761" name="Freihand 760">
                  <a:extLst>
                    <a:ext uri="{FF2B5EF4-FFF2-40B4-BE49-F238E27FC236}">
                      <a16:creationId xmlns:a16="http://schemas.microsoft.com/office/drawing/2014/main" id="{87EE399E-5E1E-4642-B306-1C12648E1DBD}"/>
                    </a:ext>
                  </a:extLst>
                </p14:cNvPr>
                <p14:cNvContentPartPr/>
                <p14:nvPr/>
              </p14:nvContentPartPr>
              <p14:xfrm>
                <a:off x="552722" y="5920867"/>
                <a:ext cx="886320" cy="645480"/>
              </p14:xfrm>
            </p:contentPart>
          </mc:Choice>
          <mc:Fallback>
            <p:pic>
              <p:nvPicPr>
                <p:cNvPr id="761" name="Freihand 760">
                  <a:extLst>
                    <a:ext uri="{FF2B5EF4-FFF2-40B4-BE49-F238E27FC236}">
                      <a16:creationId xmlns:a16="http://schemas.microsoft.com/office/drawing/2014/main" id="{87EE399E-5E1E-4642-B306-1C12648E1DBD}"/>
                    </a:ext>
                  </a:extLst>
                </p:cNvPr>
                <p:cNvPicPr/>
                <p:nvPr/>
              </p:nvPicPr>
              <p:blipFill>
                <a:blip r:embed="rId271"/>
                <a:stretch>
                  <a:fillRect/>
                </a:stretch>
              </p:blipFill>
              <p:spPr>
                <a:xfrm>
                  <a:off x="548402" y="5916547"/>
                  <a:ext cx="894960" cy="6541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763" name="Freihand 762">
                  <a:extLst>
                    <a:ext uri="{FF2B5EF4-FFF2-40B4-BE49-F238E27FC236}">
                      <a16:creationId xmlns:a16="http://schemas.microsoft.com/office/drawing/2014/main" id="{45AD9F14-24AF-4B26-A6FD-C7EF1425BED9}"/>
                    </a:ext>
                  </a:extLst>
                </p14:cNvPr>
                <p14:cNvContentPartPr/>
                <p14:nvPr/>
              </p14:nvContentPartPr>
              <p14:xfrm>
                <a:off x="557042" y="5886307"/>
                <a:ext cx="12960" cy="2520"/>
              </p14:xfrm>
            </p:contentPart>
          </mc:Choice>
          <mc:Fallback>
            <p:pic>
              <p:nvPicPr>
                <p:cNvPr id="763" name="Freihand 762">
                  <a:extLst>
                    <a:ext uri="{FF2B5EF4-FFF2-40B4-BE49-F238E27FC236}">
                      <a16:creationId xmlns:a16="http://schemas.microsoft.com/office/drawing/2014/main" id="{45AD9F14-24AF-4B26-A6FD-C7EF1425BED9}"/>
                    </a:ext>
                  </a:extLst>
                </p:cNvPr>
                <p:cNvPicPr/>
                <p:nvPr/>
              </p:nvPicPr>
              <p:blipFill>
                <a:blip r:embed="rId273"/>
                <a:stretch>
                  <a:fillRect/>
                </a:stretch>
              </p:blipFill>
              <p:spPr>
                <a:xfrm>
                  <a:off x="552722" y="5881987"/>
                  <a:ext cx="216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764" name="Freihand 763">
                  <a:extLst>
                    <a:ext uri="{FF2B5EF4-FFF2-40B4-BE49-F238E27FC236}">
                      <a16:creationId xmlns:a16="http://schemas.microsoft.com/office/drawing/2014/main" id="{2D07A560-7C04-4995-B6F1-7A81AAFFEB70}"/>
                    </a:ext>
                  </a:extLst>
                </p14:cNvPr>
                <p14:cNvContentPartPr/>
                <p14:nvPr/>
              </p14:nvContentPartPr>
              <p14:xfrm>
                <a:off x="531482" y="5860027"/>
                <a:ext cx="965160" cy="795960"/>
              </p14:xfrm>
            </p:contentPart>
          </mc:Choice>
          <mc:Fallback>
            <p:pic>
              <p:nvPicPr>
                <p:cNvPr id="764" name="Freihand 763">
                  <a:extLst>
                    <a:ext uri="{FF2B5EF4-FFF2-40B4-BE49-F238E27FC236}">
                      <a16:creationId xmlns:a16="http://schemas.microsoft.com/office/drawing/2014/main" id="{2D07A560-7C04-4995-B6F1-7A81AAFFEB70}"/>
                    </a:ext>
                  </a:extLst>
                </p:cNvPr>
                <p:cNvPicPr/>
                <p:nvPr/>
              </p:nvPicPr>
              <p:blipFill>
                <a:blip r:embed="rId275"/>
                <a:stretch>
                  <a:fillRect/>
                </a:stretch>
              </p:blipFill>
              <p:spPr>
                <a:xfrm>
                  <a:off x="527162" y="5855707"/>
                  <a:ext cx="973800" cy="8046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766" name="Freihand 765">
                  <a:extLst>
                    <a:ext uri="{FF2B5EF4-FFF2-40B4-BE49-F238E27FC236}">
                      <a16:creationId xmlns:a16="http://schemas.microsoft.com/office/drawing/2014/main" id="{B22EABEF-40E3-422B-8F63-74D180C3ACEC}"/>
                    </a:ext>
                  </a:extLst>
                </p14:cNvPr>
                <p14:cNvContentPartPr/>
                <p14:nvPr/>
              </p14:nvContentPartPr>
              <p14:xfrm>
                <a:off x="1483322" y="6192667"/>
                <a:ext cx="241200" cy="394920"/>
              </p14:xfrm>
            </p:contentPart>
          </mc:Choice>
          <mc:Fallback>
            <p:pic>
              <p:nvPicPr>
                <p:cNvPr id="766" name="Freihand 765">
                  <a:extLst>
                    <a:ext uri="{FF2B5EF4-FFF2-40B4-BE49-F238E27FC236}">
                      <a16:creationId xmlns:a16="http://schemas.microsoft.com/office/drawing/2014/main" id="{B22EABEF-40E3-422B-8F63-74D180C3ACEC}"/>
                    </a:ext>
                  </a:extLst>
                </p:cNvPr>
                <p:cNvPicPr/>
                <p:nvPr/>
              </p:nvPicPr>
              <p:blipFill>
                <a:blip r:embed="rId277"/>
                <a:stretch>
                  <a:fillRect/>
                </a:stretch>
              </p:blipFill>
              <p:spPr>
                <a:xfrm>
                  <a:off x="1479002" y="6188347"/>
                  <a:ext cx="249840" cy="4035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767" name="Freihand 766">
                  <a:extLst>
                    <a:ext uri="{FF2B5EF4-FFF2-40B4-BE49-F238E27FC236}">
                      <a16:creationId xmlns:a16="http://schemas.microsoft.com/office/drawing/2014/main" id="{5C7B0457-C9CB-4A3B-A925-43A7A1C30C4D}"/>
                    </a:ext>
                  </a:extLst>
                </p14:cNvPr>
                <p14:cNvContentPartPr/>
                <p14:nvPr/>
              </p14:nvContentPartPr>
              <p14:xfrm>
                <a:off x="1734962" y="6232627"/>
                <a:ext cx="138240" cy="288720"/>
              </p14:xfrm>
            </p:contentPart>
          </mc:Choice>
          <mc:Fallback>
            <p:pic>
              <p:nvPicPr>
                <p:cNvPr id="767" name="Freihand 766">
                  <a:extLst>
                    <a:ext uri="{FF2B5EF4-FFF2-40B4-BE49-F238E27FC236}">
                      <a16:creationId xmlns:a16="http://schemas.microsoft.com/office/drawing/2014/main" id="{5C7B0457-C9CB-4A3B-A925-43A7A1C30C4D}"/>
                    </a:ext>
                  </a:extLst>
                </p:cNvPr>
                <p:cNvPicPr/>
                <p:nvPr/>
              </p:nvPicPr>
              <p:blipFill>
                <a:blip r:embed="rId279"/>
                <a:stretch>
                  <a:fillRect/>
                </a:stretch>
              </p:blipFill>
              <p:spPr>
                <a:xfrm>
                  <a:off x="1730642" y="6228307"/>
                  <a:ext cx="14688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770" name="Freihand 769">
                  <a:extLst>
                    <a:ext uri="{FF2B5EF4-FFF2-40B4-BE49-F238E27FC236}">
                      <a16:creationId xmlns:a16="http://schemas.microsoft.com/office/drawing/2014/main" id="{90CF745E-54EC-4B71-92A5-72E0DEC5351A}"/>
                    </a:ext>
                  </a:extLst>
                </p14:cNvPr>
                <p14:cNvContentPartPr/>
                <p14:nvPr/>
              </p14:nvContentPartPr>
              <p14:xfrm>
                <a:off x="791402" y="5841307"/>
                <a:ext cx="357120" cy="390960"/>
              </p14:xfrm>
            </p:contentPart>
          </mc:Choice>
          <mc:Fallback>
            <p:pic>
              <p:nvPicPr>
                <p:cNvPr id="770" name="Freihand 769">
                  <a:extLst>
                    <a:ext uri="{FF2B5EF4-FFF2-40B4-BE49-F238E27FC236}">
                      <a16:creationId xmlns:a16="http://schemas.microsoft.com/office/drawing/2014/main" id="{90CF745E-54EC-4B71-92A5-72E0DEC5351A}"/>
                    </a:ext>
                  </a:extLst>
                </p:cNvPr>
                <p:cNvPicPr/>
                <p:nvPr/>
              </p:nvPicPr>
              <p:blipFill>
                <a:blip r:embed="rId281"/>
                <a:stretch>
                  <a:fillRect/>
                </a:stretch>
              </p:blipFill>
              <p:spPr>
                <a:xfrm>
                  <a:off x="787082" y="5836987"/>
                  <a:ext cx="365760" cy="3996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771" name="Freihand 770">
                  <a:extLst>
                    <a:ext uri="{FF2B5EF4-FFF2-40B4-BE49-F238E27FC236}">
                      <a16:creationId xmlns:a16="http://schemas.microsoft.com/office/drawing/2014/main" id="{D35F038E-4722-48B1-BD09-615A4CEB041E}"/>
                    </a:ext>
                  </a:extLst>
                </p14:cNvPr>
                <p14:cNvContentPartPr/>
                <p14:nvPr/>
              </p14:nvContentPartPr>
              <p14:xfrm>
                <a:off x="1092362" y="5723947"/>
                <a:ext cx="132120" cy="183960"/>
              </p14:xfrm>
            </p:contentPart>
          </mc:Choice>
          <mc:Fallback>
            <p:pic>
              <p:nvPicPr>
                <p:cNvPr id="771" name="Freihand 770">
                  <a:extLst>
                    <a:ext uri="{FF2B5EF4-FFF2-40B4-BE49-F238E27FC236}">
                      <a16:creationId xmlns:a16="http://schemas.microsoft.com/office/drawing/2014/main" id="{D35F038E-4722-48B1-BD09-615A4CEB041E}"/>
                    </a:ext>
                  </a:extLst>
                </p:cNvPr>
                <p:cNvPicPr/>
                <p:nvPr/>
              </p:nvPicPr>
              <p:blipFill>
                <a:blip r:embed="rId283"/>
                <a:stretch>
                  <a:fillRect/>
                </a:stretch>
              </p:blipFill>
              <p:spPr>
                <a:xfrm>
                  <a:off x="1088042" y="5719627"/>
                  <a:ext cx="1407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773" name="Freihand 772">
                  <a:extLst>
                    <a:ext uri="{FF2B5EF4-FFF2-40B4-BE49-F238E27FC236}">
                      <a16:creationId xmlns:a16="http://schemas.microsoft.com/office/drawing/2014/main" id="{A6C4E24C-E3DA-4CD3-84D2-0CA560AE32DA}"/>
                    </a:ext>
                  </a:extLst>
                </p14:cNvPr>
                <p14:cNvContentPartPr/>
                <p14:nvPr/>
              </p14:nvContentPartPr>
              <p14:xfrm>
                <a:off x="709682" y="5699107"/>
                <a:ext cx="721080" cy="640440"/>
              </p14:xfrm>
            </p:contentPart>
          </mc:Choice>
          <mc:Fallback>
            <p:pic>
              <p:nvPicPr>
                <p:cNvPr id="773" name="Freihand 772">
                  <a:extLst>
                    <a:ext uri="{FF2B5EF4-FFF2-40B4-BE49-F238E27FC236}">
                      <a16:creationId xmlns:a16="http://schemas.microsoft.com/office/drawing/2014/main" id="{A6C4E24C-E3DA-4CD3-84D2-0CA560AE32DA}"/>
                    </a:ext>
                  </a:extLst>
                </p:cNvPr>
                <p:cNvPicPr/>
                <p:nvPr/>
              </p:nvPicPr>
              <p:blipFill>
                <a:blip r:embed="rId285"/>
                <a:stretch>
                  <a:fillRect/>
                </a:stretch>
              </p:blipFill>
              <p:spPr>
                <a:xfrm>
                  <a:off x="705362" y="5694787"/>
                  <a:ext cx="729720" cy="6490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774" name="Freihand 773">
                  <a:extLst>
                    <a:ext uri="{FF2B5EF4-FFF2-40B4-BE49-F238E27FC236}">
                      <a16:creationId xmlns:a16="http://schemas.microsoft.com/office/drawing/2014/main" id="{597BAFF9-BC10-45D8-9553-A052EAC124B4}"/>
                    </a:ext>
                  </a:extLst>
                </p14:cNvPr>
                <p14:cNvContentPartPr/>
                <p14:nvPr/>
              </p14:nvContentPartPr>
              <p14:xfrm>
                <a:off x="1034042" y="6238027"/>
                <a:ext cx="56520" cy="64440"/>
              </p14:xfrm>
            </p:contentPart>
          </mc:Choice>
          <mc:Fallback>
            <p:pic>
              <p:nvPicPr>
                <p:cNvPr id="774" name="Freihand 773">
                  <a:extLst>
                    <a:ext uri="{FF2B5EF4-FFF2-40B4-BE49-F238E27FC236}">
                      <a16:creationId xmlns:a16="http://schemas.microsoft.com/office/drawing/2014/main" id="{597BAFF9-BC10-45D8-9553-A052EAC124B4}"/>
                    </a:ext>
                  </a:extLst>
                </p:cNvPr>
                <p:cNvPicPr/>
                <p:nvPr/>
              </p:nvPicPr>
              <p:blipFill>
                <a:blip r:embed="rId287"/>
                <a:stretch>
                  <a:fillRect/>
                </a:stretch>
              </p:blipFill>
              <p:spPr>
                <a:xfrm>
                  <a:off x="1029722" y="6233707"/>
                  <a:ext cx="651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775" name="Freihand 774">
                  <a:extLst>
                    <a:ext uri="{FF2B5EF4-FFF2-40B4-BE49-F238E27FC236}">
                      <a16:creationId xmlns:a16="http://schemas.microsoft.com/office/drawing/2014/main" id="{8AFB563D-347D-4647-A011-879F73C68ED5}"/>
                    </a:ext>
                  </a:extLst>
                </p14:cNvPr>
                <p14:cNvContentPartPr/>
                <p14:nvPr/>
              </p14:nvContentPartPr>
              <p14:xfrm>
                <a:off x="1363082" y="6114547"/>
                <a:ext cx="53640" cy="136440"/>
              </p14:xfrm>
            </p:contentPart>
          </mc:Choice>
          <mc:Fallback>
            <p:pic>
              <p:nvPicPr>
                <p:cNvPr id="775" name="Freihand 774">
                  <a:extLst>
                    <a:ext uri="{FF2B5EF4-FFF2-40B4-BE49-F238E27FC236}">
                      <a16:creationId xmlns:a16="http://schemas.microsoft.com/office/drawing/2014/main" id="{8AFB563D-347D-4647-A011-879F73C68ED5}"/>
                    </a:ext>
                  </a:extLst>
                </p:cNvPr>
                <p:cNvPicPr/>
                <p:nvPr/>
              </p:nvPicPr>
              <p:blipFill>
                <a:blip r:embed="rId289"/>
                <a:stretch>
                  <a:fillRect/>
                </a:stretch>
              </p:blipFill>
              <p:spPr>
                <a:xfrm>
                  <a:off x="1358762" y="6110227"/>
                  <a:ext cx="622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776" name="Freihand 775">
                  <a:extLst>
                    <a:ext uri="{FF2B5EF4-FFF2-40B4-BE49-F238E27FC236}">
                      <a16:creationId xmlns:a16="http://schemas.microsoft.com/office/drawing/2014/main" id="{2F6F3F17-F742-4AE8-8D19-90B76FBB40E6}"/>
                    </a:ext>
                  </a:extLst>
                </p14:cNvPr>
                <p14:cNvContentPartPr/>
                <p14:nvPr/>
              </p14:nvContentPartPr>
              <p14:xfrm>
                <a:off x="1331042" y="6201307"/>
                <a:ext cx="159840" cy="79200"/>
              </p14:xfrm>
            </p:contentPart>
          </mc:Choice>
          <mc:Fallback>
            <p:pic>
              <p:nvPicPr>
                <p:cNvPr id="776" name="Freihand 775">
                  <a:extLst>
                    <a:ext uri="{FF2B5EF4-FFF2-40B4-BE49-F238E27FC236}">
                      <a16:creationId xmlns:a16="http://schemas.microsoft.com/office/drawing/2014/main" id="{2F6F3F17-F742-4AE8-8D19-90B76FBB40E6}"/>
                    </a:ext>
                  </a:extLst>
                </p:cNvPr>
                <p:cNvPicPr/>
                <p:nvPr/>
              </p:nvPicPr>
              <p:blipFill>
                <a:blip r:embed="rId291"/>
                <a:stretch>
                  <a:fillRect/>
                </a:stretch>
              </p:blipFill>
              <p:spPr>
                <a:xfrm>
                  <a:off x="1326722" y="6196987"/>
                  <a:ext cx="1684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777" name="Freihand 776">
                  <a:extLst>
                    <a:ext uri="{FF2B5EF4-FFF2-40B4-BE49-F238E27FC236}">
                      <a16:creationId xmlns:a16="http://schemas.microsoft.com/office/drawing/2014/main" id="{F9056E18-9BED-41BC-8446-4CA4D72BCE1E}"/>
                    </a:ext>
                  </a:extLst>
                </p14:cNvPr>
                <p14:cNvContentPartPr/>
                <p14:nvPr/>
              </p14:nvContentPartPr>
              <p14:xfrm>
                <a:off x="1273802" y="6042187"/>
                <a:ext cx="132120" cy="51480"/>
              </p14:xfrm>
            </p:contentPart>
          </mc:Choice>
          <mc:Fallback>
            <p:pic>
              <p:nvPicPr>
                <p:cNvPr id="777" name="Freihand 776">
                  <a:extLst>
                    <a:ext uri="{FF2B5EF4-FFF2-40B4-BE49-F238E27FC236}">
                      <a16:creationId xmlns:a16="http://schemas.microsoft.com/office/drawing/2014/main" id="{F9056E18-9BED-41BC-8446-4CA4D72BCE1E}"/>
                    </a:ext>
                  </a:extLst>
                </p:cNvPr>
                <p:cNvPicPr/>
                <p:nvPr/>
              </p:nvPicPr>
              <p:blipFill>
                <a:blip r:embed="rId293"/>
                <a:stretch>
                  <a:fillRect/>
                </a:stretch>
              </p:blipFill>
              <p:spPr>
                <a:xfrm>
                  <a:off x="1269482" y="6037867"/>
                  <a:ext cx="1407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778" name="Freihand 777">
                  <a:extLst>
                    <a:ext uri="{FF2B5EF4-FFF2-40B4-BE49-F238E27FC236}">
                      <a16:creationId xmlns:a16="http://schemas.microsoft.com/office/drawing/2014/main" id="{13E8B7DE-263A-44F8-B294-D8DC8F243DFA}"/>
                    </a:ext>
                  </a:extLst>
                </p14:cNvPr>
                <p14:cNvContentPartPr/>
                <p14:nvPr/>
              </p14:nvContentPartPr>
              <p14:xfrm>
                <a:off x="1386122" y="5945707"/>
                <a:ext cx="160200" cy="101160"/>
              </p14:xfrm>
            </p:contentPart>
          </mc:Choice>
          <mc:Fallback>
            <p:pic>
              <p:nvPicPr>
                <p:cNvPr id="778" name="Freihand 777">
                  <a:extLst>
                    <a:ext uri="{FF2B5EF4-FFF2-40B4-BE49-F238E27FC236}">
                      <a16:creationId xmlns:a16="http://schemas.microsoft.com/office/drawing/2014/main" id="{13E8B7DE-263A-44F8-B294-D8DC8F243DFA}"/>
                    </a:ext>
                  </a:extLst>
                </p:cNvPr>
                <p:cNvPicPr/>
                <p:nvPr/>
              </p:nvPicPr>
              <p:blipFill>
                <a:blip r:embed="rId295"/>
                <a:stretch>
                  <a:fillRect/>
                </a:stretch>
              </p:blipFill>
              <p:spPr>
                <a:xfrm>
                  <a:off x="1381802" y="5941387"/>
                  <a:ext cx="1688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780" name="Freihand 779">
                  <a:extLst>
                    <a:ext uri="{FF2B5EF4-FFF2-40B4-BE49-F238E27FC236}">
                      <a16:creationId xmlns:a16="http://schemas.microsoft.com/office/drawing/2014/main" id="{0E9A3F41-0A40-4FAA-8F5F-2B02B4D9F858}"/>
                    </a:ext>
                  </a:extLst>
                </p14:cNvPr>
                <p14:cNvContentPartPr/>
                <p14:nvPr/>
              </p14:nvContentPartPr>
              <p14:xfrm>
                <a:off x="1112522" y="6024547"/>
                <a:ext cx="42120" cy="103320"/>
              </p14:xfrm>
            </p:contentPart>
          </mc:Choice>
          <mc:Fallback>
            <p:pic>
              <p:nvPicPr>
                <p:cNvPr id="780" name="Freihand 779">
                  <a:extLst>
                    <a:ext uri="{FF2B5EF4-FFF2-40B4-BE49-F238E27FC236}">
                      <a16:creationId xmlns:a16="http://schemas.microsoft.com/office/drawing/2014/main" id="{0E9A3F41-0A40-4FAA-8F5F-2B02B4D9F858}"/>
                    </a:ext>
                  </a:extLst>
                </p:cNvPr>
                <p:cNvPicPr/>
                <p:nvPr/>
              </p:nvPicPr>
              <p:blipFill>
                <a:blip r:embed="rId297"/>
                <a:stretch>
                  <a:fillRect/>
                </a:stretch>
              </p:blipFill>
              <p:spPr>
                <a:xfrm>
                  <a:off x="1108202" y="6020227"/>
                  <a:ext cx="507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781" name="Freihand 780">
                  <a:extLst>
                    <a:ext uri="{FF2B5EF4-FFF2-40B4-BE49-F238E27FC236}">
                      <a16:creationId xmlns:a16="http://schemas.microsoft.com/office/drawing/2014/main" id="{8AA9F4E3-7CE6-4D7A-B709-F9AF2CF87534}"/>
                    </a:ext>
                  </a:extLst>
                </p14:cNvPr>
                <p14:cNvContentPartPr/>
                <p14:nvPr/>
              </p14:nvContentPartPr>
              <p14:xfrm>
                <a:off x="1082642" y="6083947"/>
                <a:ext cx="81000" cy="84240"/>
              </p14:xfrm>
            </p:contentPart>
          </mc:Choice>
          <mc:Fallback>
            <p:pic>
              <p:nvPicPr>
                <p:cNvPr id="781" name="Freihand 780">
                  <a:extLst>
                    <a:ext uri="{FF2B5EF4-FFF2-40B4-BE49-F238E27FC236}">
                      <a16:creationId xmlns:a16="http://schemas.microsoft.com/office/drawing/2014/main" id="{8AA9F4E3-7CE6-4D7A-B709-F9AF2CF87534}"/>
                    </a:ext>
                  </a:extLst>
                </p:cNvPr>
                <p:cNvPicPr/>
                <p:nvPr/>
              </p:nvPicPr>
              <p:blipFill>
                <a:blip r:embed="rId299"/>
                <a:stretch>
                  <a:fillRect/>
                </a:stretch>
              </p:blipFill>
              <p:spPr>
                <a:xfrm>
                  <a:off x="1078322" y="6079627"/>
                  <a:ext cx="896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782" name="Freihand 781">
                  <a:extLst>
                    <a:ext uri="{FF2B5EF4-FFF2-40B4-BE49-F238E27FC236}">
                      <a16:creationId xmlns:a16="http://schemas.microsoft.com/office/drawing/2014/main" id="{F0161364-D342-4D97-B483-1E05376DB5D9}"/>
                    </a:ext>
                  </a:extLst>
                </p14:cNvPr>
                <p14:cNvContentPartPr/>
                <p14:nvPr/>
              </p14:nvContentPartPr>
              <p14:xfrm>
                <a:off x="1185962" y="5880187"/>
                <a:ext cx="50400" cy="83520"/>
              </p14:xfrm>
            </p:contentPart>
          </mc:Choice>
          <mc:Fallback>
            <p:pic>
              <p:nvPicPr>
                <p:cNvPr id="782" name="Freihand 781">
                  <a:extLst>
                    <a:ext uri="{FF2B5EF4-FFF2-40B4-BE49-F238E27FC236}">
                      <a16:creationId xmlns:a16="http://schemas.microsoft.com/office/drawing/2014/main" id="{F0161364-D342-4D97-B483-1E05376DB5D9}"/>
                    </a:ext>
                  </a:extLst>
                </p:cNvPr>
                <p:cNvPicPr/>
                <p:nvPr/>
              </p:nvPicPr>
              <p:blipFill>
                <a:blip r:embed="rId301"/>
                <a:stretch>
                  <a:fillRect/>
                </a:stretch>
              </p:blipFill>
              <p:spPr>
                <a:xfrm>
                  <a:off x="1181642" y="5875867"/>
                  <a:ext cx="590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783" name="Freihand 782">
                  <a:extLst>
                    <a:ext uri="{FF2B5EF4-FFF2-40B4-BE49-F238E27FC236}">
                      <a16:creationId xmlns:a16="http://schemas.microsoft.com/office/drawing/2014/main" id="{D165B47D-3ACE-4559-8A80-ABB439FD7E24}"/>
                    </a:ext>
                  </a:extLst>
                </p14:cNvPr>
                <p14:cNvContentPartPr/>
                <p14:nvPr/>
              </p14:nvContentPartPr>
              <p14:xfrm>
                <a:off x="1186322" y="5905747"/>
                <a:ext cx="66960" cy="31680"/>
              </p14:xfrm>
            </p:contentPart>
          </mc:Choice>
          <mc:Fallback>
            <p:pic>
              <p:nvPicPr>
                <p:cNvPr id="783" name="Freihand 782">
                  <a:extLst>
                    <a:ext uri="{FF2B5EF4-FFF2-40B4-BE49-F238E27FC236}">
                      <a16:creationId xmlns:a16="http://schemas.microsoft.com/office/drawing/2014/main" id="{D165B47D-3ACE-4559-8A80-ABB439FD7E24}"/>
                    </a:ext>
                  </a:extLst>
                </p:cNvPr>
                <p:cNvPicPr/>
                <p:nvPr/>
              </p:nvPicPr>
              <p:blipFill>
                <a:blip r:embed="rId303"/>
                <a:stretch>
                  <a:fillRect/>
                </a:stretch>
              </p:blipFill>
              <p:spPr>
                <a:xfrm>
                  <a:off x="1182002" y="5901427"/>
                  <a:ext cx="756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784" name="Freihand 783">
                  <a:extLst>
                    <a:ext uri="{FF2B5EF4-FFF2-40B4-BE49-F238E27FC236}">
                      <a16:creationId xmlns:a16="http://schemas.microsoft.com/office/drawing/2014/main" id="{075A580E-5C28-4853-9141-949545684BEA}"/>
                    </a:ext>
                  </a:extLst>
                </p14:cNvPr>
                <p14:cNvContentPartPr/>
                <p14:nvPr/>
              </p14:nvContentPartPr>
              <p14:xfrm>
                <a:off x="1262282" y="5831947"/>
                <a:ext cx="61920" cy="63000"/>
              </p14:xfrm>
            </p:contentPart>
          </mc:Choice>
          <mc:Fallback>
            <p:pic>
              <p:nvPicPr>
                <p:cNvPr id="784" name="Freihand 783">
                  <a:extLst>
                    <a:ext uri="{FF2B5EF4-FFF2-40B4-BE49-F238E27FC236}">
                      <a16:creationId xmlns:a16="http://schemas.microsoft.com/office/drawing/2014/main" id="{075A580E-5C28-4853-9141-949545684BEA}"/>
                    </a:ext>
                  </a:extLst>
                </p:cNvPr>
                <p:cNvPicPr/>
                <p:nvPr/>
              </p:nvPicPr>
              <p:blipFill>
                <a:blip r:embed="rId305"/>
                <a:stretch>
                  <a:fillRect/>
                </a:stretch>
              </p:blipFill>
              <p:spPr>
                <a:xfrm>
                  <a:off x="1257962" y="5827627"/>
                  <a:ext cx="705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785" name="Freihand 784">
                  <a:extLst>
                    <a:ext uri="{FF2B5EF4-FFF2-40B4-BE49-F238E27FC236}">
                      <a16:creationId xmlns:a16="http://schemas.microsoft.com/office/drawing/2014/main" id="{ADFF6D62-4F40-4F20-9B3B-9D93695AAB64}"/>
                    </a:ext>
                  </a:extLst>
                </p14:cNvPr>
                <p14:cNvContentPartPr/>
                <p14:nvPr/>
              </p14:nvContentPartPr>
              <p14:xfrm>
                <a:off x="1273802" y="5862187"/>
                <a:ext cx="87840" cy="10080"/>
              </p14:xfrm>
            </p:contentPart>
          </mc:Choice>
          <mc:Fallback>
            <p:pic>
              <p:nvPicPr>
                <p:cNvPr id="785" name="Freihand 784">
                  <a:extLst>
                    <a:ext uri="{FF2B5EF4-FFF2-40B4-BE49-F238E27FC236}">
                      <a16:creationId xmlns:a16="http://schemas.microsoft.com/office/drawing/2014/main" id="{ADFF6D62-4F40-4F20-9B3B-9D93695AAB64}"/>
                    </a:ext>
                  </a:extLst>
                </p:cNvPr>
                <p:cNvPicPr/>
                <p:nvPr/>
              </p:nvPicPr>
              <p:blipFill>
                <a:blip r:embed="rId307"/>
                <a:stretch>
                  <a:fillRect/>
                </a:stretch>
              </p:blipFill>
              <p:spPr>
                <a:xfrm>
                  <a:off x="1269482" y="5857867"/>
                  <a:ext cx="964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786" name="Freihand 785">
                  <a:extLst>
                    <a:ext uri="{FF2B5EF4-FFF2-40B4-BE49-F238E27FC236}">
                      <a16:creationId xmlns:a16="http://schemas.microsoft.com/office/drawing/2014/main" id="{246341BA-1A61-4017-9D9A-5BA7359E55BE}"/>
                    </a:ext>
                  </a:extLst>
                </p14:cNvPr>
                <p14:cNvContentPartPr/>
                <p14:nvPr/>
              </p14:nvContentPartPr>
              <p14:xfrm>
                <a:off x="1394762" y="5863267"/>
                <a:ext cx="372240" cy="234720"/>
              </p14:xfrm>
            </p:contentPart>
          </mc:Choice>
          <mc:Fallback>
            <p:pic>
              <p:nvPicPr>
                <p:cNvPr id="786" name="Freihand 785">
                  <a:extLst>
                    <a:ext uri="{FF2B5EF4-FFF2-40B4-BE49-F238E27FC236}">
                      <a16:creationId xmlns:a16="http://schemas.microsoft.com/office/drawing/2014/main" id="{246341BA-1A61-4017-9D9A-5BA7359E55BE}"/>
                    </a:ext>
                  </a:extLst>
                </p:cNvPr>
                <p:cNvPicPr/>
                <p:nvPr/>
              </p:nvPicPr>
              <p:blipFill>
                <a:blip r:embed="rId309"/>
                <a:stretch>
                  <a:fillRect/>
                </a:stretch>
              </p:blipFill>
              <p:spPr>
                <a:xfrm>
                  <a:off x="1390442" y="5858947"/>
                  <a:ext cx="3808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787" name="Freihand 786">
                  <a:extLst>
                    <a:ext uri="{FF2B5EF4-FFF2-40B4-BE49-F238E27FC236}">
                      <a16:creationId xmlns:a16="http://schemas.microsoft.com/office/drawing/2014/main" id="{3B5C94DD-6744-4CFB-8EBE-A510942B8C41}"/>
                    </a:ext>
                  </a:extLst>
                </p14:cNvPr>
                <p14:cNvContentPartPr/>
                <p14:nvPr/>
              </p14:nvContentPartPr>
              <p14:xfrm>
                <a:off x="1822802" y="6051187"/>
                <a:ext cx="54000" cy="75960"/>
              </p14:xfrm>
            </p:contentPart>
          </mc:Choice>
          <mc:Fallback>
            <p:pic>
              <p:nvPicPr>
                <p:cNvPr id="787" name="Freihand 786">
                  <a:extLst>
                    <a:ext uri="{FF2B5EF4-FFF2-40B4-BE49-F238E27FC236}">
                      <a16:creationId xmlns:a16="http://schemas.microsoft.com/office/drawing/2014/main" id="{3B5C94DD-6744-4CFB-8EBE-A510942B8C41}"/>
                    </a:ext>
                  </a:extLst>
                </p:cNvPr>
                <p:cNvPicPr/>
                <p:nvPr/>
              </p:nvPicPr>
              <p:blipFill>
                <a:blip r:embed="rId311"/>
                <a:stretch>
                  <a:fillRect/>
                </a:stretch>
              </p:blipFill>
              <p:spPr>
                <a:xfrm>
                  <a:off x="1818482" y="6046867"/>
                  <a:ext cx="626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788" name="Freihand 787">
                  <a:extLst>
                    <a:ext uri="{FF2B5EF4-FFF2-40B4-BE49-F238E27FC236}">
                      <a16:creationId xmlns:a16="http://schemas.microsoft.com/office/drawing/2014/main" id="{5E14EF7F-7E59-4436-8310-218A9DDC859B}"/>
                    </a:ext>
                  </a:extLst>
                </p14:cNvPr>
                <p14:cNvContentPartPr/>
                <p14:nvPr/>
              </p14:nvContentPartPr>
              <p14:xfrm>
                <a:off x="1916762" y="6074587"/>
                <a:ext cx="57600" cy="116640"/>
              </p14:xfrm>
            </p:contentPart>
          </mc:Choice>
          <mc:Fallback>
            <p:pic>
              <p:nvPicPr>
                <p:cNvPr id="788" name="Freihand 787">
                  <a:extLst>
                    <a:ext uri="{FF2B5EF4-FFF2-40B4-BE49-F238E27FC236}">
                      <a16:creationId xmlns:a16="http://schemas.microsoft.com/office/drawing/2014/main" id="{5E14EF7F-7E59-4436-8310-218A9DDC859B}"/>
                    </a:ext>
                  </a:extLst>
                </p:cNvPr>
                <p:cNvPicPr/>
                <p:nvPr/>
              </p:nvPicPr>
              <p:blipFill>
                <a:blip r:embed="rId313"/>
                <a:stretch>
                  <a:fillRect/>
                </a:stretch>
              </p:blipFill>
              <p:spPr>
                <a:xfrm>
                  <a:off x="1912442" y="6070267"/>
                  <a:ext cx="662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789" name="Freihand 788">
                  <a:extLst>
                    <a:ext uri="{FF2B5EF4-FFF2-40B4-BE49-F238E27FC236}">
                      <a16:creationId xmlns:a16="http://schemas.microsoft.com/office/drawing/2014/main" id="{7C134F7B-D6A0-4444-ABA9-D5FC79DF67C4}"/>
                    </a:ext>
                  </a:extLst>
                </p14:cNvPr>
                <p14:cNvContentPartPr/>
                <p14:nvPr/>
              </p14:nvContentPartPr>
              <p14:xfrm>
                <a:off x="1992002" y="5969827"/>
                <a:ext cx="396000" cy="140040"/>
              </p14:xfrm>
            </p:contentPart>
          </mc:Choice>
          <mc:Fallback>
            <p:pic>
              <p:nvPicPr>
                <p:cNvPr id="789" name="Freihand 788">
                  <a:extLst>
                    <a:ext uri="{FF2B5EF4-FFF2-40B4-BE49-F238E27FC236}">
                      <a16:creationId xmlns:a16="http://schemas.microsoft.com/office/drawing/2014/main" id="{7C134F7B-D6A0-4444-ABA9-D5FC79DF67C4}"/>
                    </a:ext>
                  </a:extLst>
                </p:cNvPr>
                <p:cNvPicPr/>
                <p:nvPr/>
              </p:nvPicPr>
              <p:blipFill>
                <a:blip r:embed="rId315"/>
                <a:stretch>
                  <a:fillRect/>
                </a:stretch>
              </p:blipFill>
              <p:spPr>
                <a:xfrm>
                  <a:off x="1987682" y="5965507"/>
                  <a:ext cx="4046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790" name="Freihand 789">
                  <a:extLst>
                    <a:ext uri="{FF2B5EF4-FFF2-40B4-BE49-F238E27FC236}">
                      <a16:creationId xmlns:a16="http://schemas.microsoft.com/office/drawing/2014/main" id="{7D349561-0DA8-4FAF-8C53-6175AF88E939}"/>
                    </a:ext>
                  </a:extLst>
                </p14:cNvPr>
                <p14:cNvContentPartPr/>
                <p14:nvPr/>
              </p14:nvContentPartPr>
              <p14:xfrm>
                <a:off x="2313122" y="5980987"/>
                <a:ext cx="61560" cy="26280"/>
              </p14:xfrm>
            </p:contentPart>
          </mc:Choice>
          <mc:Fallback>
            <p:pic>
              <p:nvPicPr>
                <p:cNvPr id="790" name="Freihand 789">
                  <a:extLst>
                    <a:ext uri="{FF2B5EF4-FFF2-40B4-BE49-F238E27FC236}">
                      <a16:creationId xmlns:a16="http://schemas.microsoft.com/office/drawing/2014/main" id="{7D349561-0DA8-4FAF-8C53-6175AF88E939}"/>
                    </a:ext>
                  </a:extLst>
                </p:cNvPr>
                <p:cNvPicPr/>
                <p:nvPr/>
              </p:nvPicPr>
              <p:blipFill>
                <a:blip r:embed="rId317"/>
                <a:stretch>
                  <a:fillRect/>
                </a:stretch>
              </p:blipFill>
              <p:spPr>
                <a:xfrm>
                  <a:off x="2308802" y="5976667"/>
                  <a:ext cx="702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791" name="Freihand 790">
                  <a:extLst>
                    <a:ext uri="{FF2B5EF4-FFF2-40B4-BE49-F238E27FC236}">
                      <a16:creationId xmlns:a16="http://schemas.microsoft.com/office/drawing/2014/main" id="{18F41684-AD85-444A-B67B-E2D3E2226CF1}"/>
                    </a:ext>
                  </a:extLst>
                </p14:cNvPr>
                <p14:cNvContentPartPr/>
                <p14:nvPr/>
              </p14:nvContentPartPr>
              <p14:xfrm>
                <a:off x="2406362" y="6012307"/>
                <a:ext cx="232200" cy="59040"/>
              </p14:xfrm>
            </p:contentPart>
          </mc:Choice>
          <mc:Fallback>
            <p:pic>
              <p:nvPicPr>
                <p:cNvPr id="791" name="Freihand 790">
                  <a:extLst>
                    <a:ext uri="{FF2B5EF4-FFF2-40B4-BE49-F238E27FC236}">
                      <a16:creationId xmlns:a16="http://schemas.microsoft.com/office/drawing/2014/main" id="{18F41684-AD85-444A-B67B-E2D3E2226CF1}"/>
                    </a:ext>
                  </a:extLst>
                </p:cNvPr>
                <p:cNvPicPr/>
                <p:nvPr/>
              </p:nvPicPr>
              <p:blipFill>
                <a:blip r:embed="rId319"/>
                <a:stretch>
                  <a:fillRect/>
                </a:stretch>
              </p:blipFill>
              <p:spPr>
                <a:xfrm>
                  <a:off x="2402042" y="6007987"/>
                  <a:ext cx="2408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34" name="Freihand 33">
                  <a:extLst>
                    <a:ext uri="{FF2B5EF4-FFF2-40B4-BE49-F238E27FC236}">
                      <a16:creationId xmlns:a16="http://schemas.microsoft.com/office/drawing/2014/main" id="{780930EB-F586-41B9-BAB0-09BABB3B6455}"/>
                    </a:ext>
                  </a:extLst>
                </p14:cNvPr>
                <p14:cNvContentPartPr/>
                <p14:nvPr/>
              </p14:nvContentPartPr>
              <p14:xfrm>
                <a:off x="1983722" y="868627"/>
                <a:ext cx="92520" cy="4420800"/>
              </p14:xfrm>
            </p:contentPart>
          </mc:Choice>
          <mc:Fallback>
            <p:pic>
              <p:nvPicPr>
                <p:cNvPr id="34" name="Freihand 33">
                  <a:extLst>
                    <a:ext uri="{FF2B5EF4-FFF2-40B4-BE49-F238E27FC236}">
                      <a16:creationId xmlns:a16="http://schemas.microsoft.com/office/drawing/2014/main" id="{780930EB-F586-41B9-BAB0-09BABB3B6455}"/>
                    </a:ext>
                  </a:extLst>
                </p:cNvPr>
                <p:cNvPicPr/>
                <p:nvPr/>
              </p:nvPicPr>
              <p:blipFill>
                <a:blip r:embed="rId321"/>
                <a:stretch>
                  <a:fillRect/>
                </a:stretch>
              </p:blipFill>
              <p:spPr>
                <a:xfrm>
                  <a:off x="1979402" y="864307"/>
                  <a:ext cx="101160" cy="44294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66" name="Freihand 65">
                  <a:extLst>
                    <a:ext uri="{FF2B5EF4-FFF2-40B4-BE49-F238E27FC236}">
                      <a16:creationId xmlns:a16="http://schemas.microsoft.com/office/drawing/2014/main" id="{19E7A787-F7B9-427B-BA45-A70DA0860AAD}"/>
                    </a:ext>
                  </a:extLst>
                </p14:cNvPr>
                <p14:cNvContentPartPr/>
                <p14:nvPr/>
              </p14:nvContentPartPr>
              <p14:xfrm>
                <a:off x="1764482" y="5194387"/>
                <a:ext cx="5231880" cy="100800"/>
              </p14:xfrm>
            </p:contentPart>
          </mc:Choice>
          <mc:Fallback>
            <p:pic>
              <p:nvPicPr>
                <p:cNvPr id="66" name="Freihand 65">
                  <a:extLst>
                    <a:ext uri="{FF2B5EF4-FFF2-40B4-BE49-F238E27FC236}">
                      <a16:creationId xmlns:a16="http://schemas.microsoft.com/office/drawing/2014/main" id="{19E7A787-F7B9-427B-BA45-A70DA0860AAD}"/>
                    </a:ext>
                  </a:extLst>
                </p:cNvPr>
                <p:cNvPicPr/>
                <p:nvPr/>
              </p:nvPicPr>
              <p:blipFill>
                <a:blip r:embed="rId323"/>
                <a:stretch>
                  <a:fillRect/>
                </a:stretch>
              </p:blipFill>
              <p:spPr>
                <a:xfrm>
                  <a:off x="1760162" y="5190067"/>
                  <a:ext cx="52405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70" name="Freihand 69">
                  <a:extLst>
                    <a:ext uri="{FF2B5EF4-FFF2-40B4-BE49-F238E27FC236}">
                      <a16:creationId xmlns:a16="http://schemas.microsoft.com/office/drawing/2014/main" id="{193280EA-D1C5-41E4-B71B-222DB883F5A9}"/>
                    </a:ext>
                  </a:extLst>
                </p14:cNvPr>
                <p14:cNvContentPartPr/>
                <p14:nvPr/>
              </p14:nvContentPartPr>
              <p14:xfrm>
                <a:off x="6979442" y="5194027"/>
                <a:ext cx="249120" cy="191880"/>
              </p14:xfrm>
            </p:contentPart>
          </mc:Choice>
          <mc:Fallback>
            <p:pic>
              <p:nvPicPr>
                <p:cNvPr id="70" name="Freihand 69">
                  <a:extLst>
                    <a:ext uri="{FF2B5EF4-FFF2-40B4-BE49-F238E27FC236}">
                      <a16:creationId xmlns:a16="http://schemas.microsoft.com/office/drawing/2014/main" id="{193280EA-D1C5-41E4-B71B-222DB883F5A9}"/>
                    </a:ext>
                  </a:extLst>
                </p:cNvPr>
                <p:cNvPicPr/>
                <p:nvPr/>
              </p:nvPicPr>
              <p:blipFill>
                <a:blip r:embed="rId325"/>
                <a:stretch>
                  <a:fillRect/>
                </a:stretch>
              </p:blipFill>
              <p:spPr>
                <a:xfrm>
                  <a:off x="6975122" y="5189707"/>
                  <a:ext cx="2577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76" name="Freihand 75">
                  <a:extLst>
                    <a:ext uri="{FF2B5EF4-FFF2-40B4-BE49-F238E27FC236}">
                      <a16:creationId xmlns:a16="http://schemas.microsoft.com/office/drawing/2014/main" id="{BC1B0705-1E8F-4D2C-8FD3-B9B244F79704}"/>
                    </a:ext>
                  </a:extLst>
                </p14:cNvPr>
                <p14:cNvContentPartPr/>
                <p14:nvPr/>
              </p14:nvContentPartPr>
              <p14:xfrm>
                <a:off x="1887602" y="757387"/>
                <a:ext cx="311040" cy="192960"/>
              </p14:xfrm>
            </p:contentPart>
          </mc:Choice>
          <mc:Fallback>
            <p:pic>
              <p:nvPicPr>
                <p:cNvPr id="76" name="Freihand 75">
                  <a:extLst>
                    <a:ext uri="{FF2B5EF4-FFF2-40B4-BE49-F238E27FC236}">
                      <a16:creationId xmlns:a16="http://schemas.microsoft.com/office/drawing/2014/main" id="{BC1B0705-1E8F-4D2C-8FD3-B9B244F79704}"/>
                    </a:ext>
                  </a:extLst>
                </p:cNvPr>
                <p:cNvPicPr/>
                <p:nvPr/>
              </p:nvPicPr>
              <p:blipFill>
                <a:blip r:embed="rId327"/>
                <a:stretch>
                  <a:fillRect/>
                </a:stretch>
              </p:blipFill>
              <p:spPr>
                <a:xfrm>
                  <a:off x="1883282" y="753067"/>
                  <a:ext cx="3196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78" name="Freihand 77">
                  <a:extLst>
                    <a:ext uri="{FF2B5EF4-FFF2-40B4-BE49-F238E27FC236}">
                      <a16:creationId xmlns:a16="http://schemas.microsoft.com/office/drawing/2014/main" id="{FDD69F63-80E6-4A69-BAB1-76741B4E644A}"/>
                    </a:ext>
                  </a:extLst>
                </p14:cNvPr>
                <p14:cNvContentPartPr/>
                <p14:nvPr/>
              </p14:nvContentPartPr>
              <p14:xfrm>
                <a:off x="1414562" y="742267"/>
                <a:ext cx="118080" cy="124200"/>
              </p14:xfrm>
            </p:contentPart>
          </mc:Choice>
          <mc:Fallback>
            <p:pic>
              <p:nvPicPr>
                <p:cNvPr id="78" name="Freihand 77">
                  <a:extLst>
                    <a:ext uri="{FF2B5EF4-FFF2-40B4-BE49-F238E27FC236}">
                      <a16:creationId xmlns:a16="http://schemas.microsoft.com/office/drawing/2014/main" id="{FDD69F63-80E6-4A69-BAB1-76741B4E644A}"/>
                    </a:ext>
                  </a:extLst>
                </p:cNvPr>
                <p:cNvPicPr/>
                <p:nvPr/>
              </p:nvPicPr>
              <p:blipFill>
                <a:blip r:embed="rId329"/>
                <a:stretch>
                  <a:fillRect/>
                </a:stretch>
              </p:blipFill>
              <p:spPr>
                <a:xfrm>
                  <a:off x="1410242" y="737947"/>
                  <a:ext cx="1267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92" name="Freihand 91">
                  <a:extLst>
                    <a:ext uri="{FF2B5EF4-FFF2-40B4-BE49-F238E27FC236}">
                      <a16:creationId xmlns:a16="http://schemas.microsoft.com/office/drawing/2014/main" id="{A47B521A-6C5B-4B0F-AA5A-1F449B3DA664}"/>
                    </a:ext>
                  </a:extLst>
                </p14:cNvPr>
                <p14:cNvContentPartPr/>
                <p14:nvPr/>
              </p14:nvContentPartPr>
              <p14:xfrm>
                <a:off x="1596362" y="845227"/>
                <a:ext cx="18000" cy="89640"/>
              </p14:xfrm>
            </p:contentPart>
          </mc:Choice>
          <mc:Fallback>
            <p:pic>
              <p:nvPicPr>
                <p:cNvPr id="92" name="Freihand 91">
                  <a:extLst>
                    <a:ext uri="{FF2B5EF4-FFF2-40B4-BE49-F238E27FC236}">
                      <a16:creationId xmlns:a16="http://schemas.microsoft.com/office/drawing/2014/main" id="{A47B521A-6C5B-4B0F-AA5A-1F449B3DA664}"/>
                    </a:ext>
                  </a:extLst>
                </p:cNvPr>
                <p:cNvPicPr/>
                <p:nvPr/>
              </p:nvPicPr>
              <p:blipFill>
                <a:blip r:embed="rId331"/>
                <a:stretch>
                  <a:fillRect/>
                </a:stretch>
              </p:blipFill>
              <p:spPr>
                <a:xfrm>
                  <a:off x="1592042" y="840907"/>
                  <a:ext cx="266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99" name="Freihand 98">
                  <a:extLst>
                    <a:ext uri="{FF2B5EF4-FFF2-40B4-BE49-F238E27FC236}">
                      <a16:creationId xmlns:a16="http://schemas.microsoft.com/office/drawing/2014/main" id="{8BBE5E4D-D270-4FAB-9349-E8302C26213E}"/>
                    </a:ext>
                  </a:extLst>
                </p14:cNvPr>
                <p14:cNvContentPartPr/>
                <p14:nvPr/>
              </p14:nvContentPartPr>
              <p14:xfrm>
                <a:off x="1545602" y="807067"/>
                <a:ext cx="160200" cy="167040"/>
              </p14:xfrm>
            </p:contentPart>
          </mc:Choice>
          <mc:Fallback>
            <p:pic>
              <p:nvPicPr>
                <p:cNvPr id="99" name="Freihand 98">
                  <a:extLst>
                    <a:ext uri="{FF2B5EF4-FFF2-40B4-BE49-F238E27FC236}">
                      <a16:creationId xmlns:a16="http://schemas.microsoft.com/office/drawing/2014/main" id="{8BBE5E4D-D270-4FAB-9349-E8302C26213E}"/>
                    </a:ext>
                  </a:extLst>
                </p:cNvPr>
                <p:cNvPicPr/>
                <p:nvPr/>
              </p:nvPicPr>
              <p:blipFill>
                <a:blip r:embed="rId333"/>
                <a:stretch>
                  <a:fillRect/>
                </a:stretch>
              </p:blipFill>
              <p:spPr>
                <a:xfrm>
                  <a:off x="1541282" y="802747"/>
                  <a:ext cx="1688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463" name="Freihand 462">
                  <a:extLst>
                    <a:ext uri="{FF2B5EF4-FFF2-40B4-BE49-F238E27FC236}">
                      <a16:creationId xmlns:a16="http://schemas.microsoft.com/office/drawing/2014/main" id="{774694A6-1DBE-456D-944F-8222CA2FDFD2}"/>
                    </a:ext>
                  </a:extLst>
                </p14:cNvPr>
                <p14:cNvContentPartPr/>
                <p14:nvPr/>
              </p14:nvContentPartPr>
              <p14:xfrm>
                <a:off x="2243642" y="1014787"/>
                <a:ext cx="163080" cy="315000"/>
              </p14:xfrm>
            </p:contentPart>
          </mc:Choice>
          <mc:Fallback>
            <p:pic>
              <p:nvPicPr>
                <p:cNvPr id="463" name="Freihand 462">
                  <a:extLst>
                    <a:ext uri="{FF2B5EF4-FFF2-40B4-BE49-F238E27FC236}">
                      <a16:creationId xmlns:a16="http://schemas.microsoft.com/office/drawing/2014/main" id="{774694A6-1DBE-456D-944F-8222CA2FDFD2}"/>
                    </a:ext>
                  </a:extLst>
                </p:cNvPr>
                <p:cNvPicPr/>
                <p:nvPr/>
              </p:nvPicPr>
              <p:blipFill>
                <a:blip r:embed="rId335"/>
                <a:stretch>
                  <a:fillRect/>
                </a:stretch>
              </p:blipFill>
              <p:spPr>
                <a:xfrm>
                  <a:off x="2239322" y="1010467"/>
                  <a:ext cx="17172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464" name="Freihand 463">
                  <a:extLst>
                    <a:ext uri="{FF2B5EF4-FFF2-40B4-BE49-F238E27FC236}">
                      <a16:creationId xmlns:a16="http://schemas.microsoft.com/office/drawing/2014/main" id="{972A1E4B-DE5D-4B74-BD56-A4E9011643C9}"/>
                    </a:ext>
                  </a:extLst>
                </p14:cNvPr>
                <p14:cNvContentPartPr/>
                <p14:nvPr/>
              </p14:nvContentPartPr>
              <p14:xfrm>
                <a:off x="2193962" y="1142587"/>
                <a:ext cx="155880" cy="216720"/>
              </p14:xfrm>
            </p:contentPart>
          </mc:Choice>
          <mc:Fallback>
            <p:pic>
              <p:nvPicPr>
                <p:cNvPr id="464" name="Freihand 463">
                  <a:extLst>
                    <a:ext uri="{FF2B5EF4-FFF2-40B4-BE49-F238E27FC236}">
                      <a16:creationId xmlns:a16="http://schemas.microsoft.com/office/drawing/2014/main" id="{972A1E4B-DE5D-4B74-BD56-A4E9011643C9}"/>
                    </a:ext>
                  </a:extLst>
                </p:cNvPr>
                <p:cNvPicPr/>
                <p:nvPr/>
              </p:nvPicPr>
              <p:blipFill>
                <a:blip r:embed="rId337"/>
                <a:stretch>
                  <a:fillRect/>
                </a:stretch>
              </p:blipFill>
              <p:spPr>
                <a:xfrm>
                  <a:off x="2189642" y="1138267"/>
                  <a:ext cx="1645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6" name="Freihand 5">
                  <a:extLst>
                    <a:ext uri="{FF2B5EF4-FFF2-40B4-BE49-F238E27FC236}">
                      <a16:creationId xmlns:a16="http://schemas.microsoft.com/office/drawing/2014/main" id="{E539FA1A-869F-4D13-81B2-B74F32882AFF}"/>
                    </a:ext>
                  </a:extLst>
                </p14:cNvPr>
                <p14:cNvContentPartPr/>
                <p14:nvPr/>
              </p14:nvContentPartPr>
              <p14:xfrm>
                <a:off x="3681842" y="170587"/>
                <a:ext cx="209520" cy="139680"/>
              </p14:xfrm>
            </p:contentPart>
          </mc:Choice>
          <mc:Fallback>
            <p:pic>
              <p:nvPicPr>
                <p:cNvPr id="6" name="Freihand 5">
                  <a:extLst>
                    <a:ext uri="{FF2B5EF4-FFF2-40B4-BE49-F238E27FC236}">
                      <a16:creationId xmlns:a16="http://schemas.microsoft.com/office/drawing/2014/main" id="{E539FA1A-869F-4D13-81B2-B74F32882AFF}"/>
                    </a:ext>
                  </a:extLst>
                </p:cNvPr>
                <p:cNvPicPr/>
                <p:nvPr/>
              </p:nvPicPr>
              <p:blipFill>
                <a:blip r:embed="rId339"/>
                <a:stretch>
                  <a:fillRect/>
                </a:stretch>
              </p:blipFill>
              <p:spPr>
                <a:xfrm>
                  <a:off x="3677522" y="166267"/>
                  <a:ext cx="2181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8" name="Freihand 17">
                  <a:extLst>
                    <a:ext uri="{FF2B5EF4-FFF2-40B4-BE49-F238E27FC236}">
                      <a16:creationId xmlns:a16="http://schemas.microsoft.com/office/drawing/2014/main" id="{AF7BEF12-A990-4B00-A10F-72928722573C}"/>
                    </a:ext>
                  </a:extLst>
                </p14:cNvPr>
                <p14:cNvContentPartPr/>
                <p14:nvPr/>
              </p14:nvContentPartPr>
              <p14:xfrm>
                <a:off x="3949682" y="237547"/>
                <a:ext cx="64080" cy="87480"/>
              </p14:xfrm>
            </p:contentPart>
          </mc:Choice>
          <mc:Fallback>
            <p:pic>
              <p:nvPicPr>
                <p:cNvPr id="18" name="Freihand 17">
                  <a:extLst>
                    <a:ext uri="{FF2B5EF4-FFF2-40B4-BE49-F238E27FC236}">
                      <a16:creationId xmlns:a16="http://schemas.microsoft.com/office/drawing/2014/main" id="{AF7BEF12-A990-4B00-A10F-72928722573C}"/>
                    </a:ext>
                  </a:extLst>
                </p:cNvPr>
                <p:cNvPicPr/>
                <p:nvPr/>
              </p:nvPicPr>
              <p:blipFill>
                <a:blip r:embed="rId341"/>
                <a:stretch>
                  <a:fillRect/>
                </a:stretch>
              </p:blipFill>
              <p:spPr>
                <a:xfrm>
                  <a:off x="3945362" y="233227"/>
                  <a:ext cx="727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9" name="Freihand 18">
                  <a:extLst>
                    <a:ext uri="{FF2B5EF4-FFF2-40B4-BE49-F238E27FC236}">
                      <a16:creationId xmlns:a16="http://schemas.microsoft.com/office/drawing/2014/main" id="{5B51FD6C-AA12-4448-AD95-D2A59182C3D4}"/>
                    </a:ext>
                  </a:extLst>
                </p14:cNvPr>
                <p14:cNvContentPartPr/>
                <p14:nvPr/>
              </p14:nvContentPartPr>
              <p14:xfrm>
                <a:off x="4033202" y="142147"/>
                <a:ext cx="81720" cy="159120"/>
              </p14:xfrm>
            </p:contentPart>
          </mc:Choice>
          <mc:Fallback>
            <p:pic>
              <p:nvPicPr>
                <p:cNvPr id="19" name="Freihand 18">
                  <a:extLst>
                    <a:ext uri="{FF2B5EF4-FFF2-40B4-BE49-F238E27FC236}">
                      <a16:creationId xmlns:a16="http://schemas.microsoft.com/office/drawing/2014/main" id="{5B51FD6C-AA12-4448-AD95-D2A59182C3D4}"/>
                    </a:ext>
                  </a:extLst>
                </p:cNvPr>
                <p:cNvPicPr/>
                <p:nvPr/>
              </p:nvPicPr>
              <p:blipFill>
                <a:blip r:embed="rId343"/>
                <a:stretch>
                  <a:fillRect/>
                </a:stretch>
              </p:blipFill>
              <p:spPr>
                <a:xfrm>
                  <a:off x="4028882" y="137827"/>
                  <a:ext cx="903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 name="Freihand 19">
                  <a:extLst>
                    <a:ext uri="{FF2B5EF4-FFF2-40B4-BE49-F238E27FC236}">
                      <a16:creationId xmlns:a16="http://schemas.microsoft.com/office/drawing/2014/main" id="{E21FD07A-9093-4CEA-8ED8-7DC5F6CB86BE}"/>
                    </a:ext>
                  </a:extLst>
                </p14:cNvPr>
                <p14:cNvContentPartPr/>
                <p14:nvPr/>
              </p14:nvContentPartPr>
              <p14:xfrm>
                <a:off x="4164242" y="138907"/>
                <a:ext cx="19800" cy="162000"/>
              </p14:xfrm>
            </p:contentPart>
          </mc:Choice>
          <mc:Fallback>
            <p:pic>
              <p:nvPicPr>
                <p:cNvPr id="20" name="Freihand 19">
                  <a:extLst>
                    <a:ext uri="{FF2B5EF4-FFF2-40B4-BE49-F238E27FC236}">
                      <a16:creationId xmlns:a16="http://schemas.microsoft.com/office/drawing/2014/main" id="{E21FD07A-9093-4CEA-8ED8-7DC5F6CB86BE}"/>
                    </a:ext>
                  </a:extLst>
                </p:cNvPr>
                <p:cNvPicPr/>
                <p:nvPr/>
              </p:nvPicPr>
              <p:blipFill>
                <a:blip r:embed="rId345"/>
                <a:stretch>
                  <a:fillRect/>
                </a:stretch>
              </p:blipFill>
              <p:spPr>
                <a:xfrm>
                  <a:off x="4159922" y="134587"/>
                  <a:ext cx="284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 name="Freihand 20">
                  <a:extLst>
                    <a:ext uri="{FF2B5EF4-FFF2-40B4-BE49-F238E27FC236}">
                      <a16:creationId xmlns:a16="http://schemas.microsoft.com/office/drawing/2014/main" id="{5958004A-AFFC-42D4-B3D6-8B3C519984BD}"/>
                    </a:ext>
                  </a:extLst>
                </p14:cNvPr>
                <p14:cNvContentPartPr/>
                <p14:nvPr/>
              </p14:nvContentPartPr>
              <p14:xfrm>
                <a:off x="4245242" y="110107"/>
                <a:ext cx="91440" cy="249480"/>
              </p14:xfrm>
            </p:contentPart>
          </mc:Choice>
          <mc:Fallback>
            <p:pic>
              <p:nvPicPr>
                <p:cNvPr id="21" name="Freihand 20">
                  <a:extLst>
                    <a:ext uri="{FF2B5EF4-FFF2-40B4-BE49-F238E27FC236}">
                      <a16:creationId xmlns:a16="http://schemas.microsoft.com/office/drawing/2014/main" id="{5958004A-AFFC-42D4-B3D6-8B3C519984BD}"/>
                    </a:ext>
                  </a:extLst>
                </p:cNvPr>
                <p:cNvPicPr/>
                <p:nvPr/>
              </p:nvPicPr>
              <p:blipFill>
                <a:blip r:embed="rId347"/>
                <a:stretch>
                  <a:fillRect/>
                </a:stretch>
              </p:blipFill>
              <p:spPr>
                <a:xfrm>
                  <a:off x="4240922" y="105787"/>
                  <a:ext cx="10008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2" name="Freihand 21">
                  <a:extLst>
                    <a:ext uri="{FF2B5EF4-FFF2-40B4-BE49-F238E27FC236}">
                      <a16:creationId xmlns:a16="http://schemas.microsoft.com/office/drawing/2014/main" id="{A4AD00E4-3741-4A2B-8517-8904991FEF32}"/>
                    </a:ext>
                  </a:extLst>
                </p14:cNvPr>
                <p14:cNvContentPartPr/>
                <p14:nvPr/>
              </p14:nvContentPartPr>
              <p14:xfrm>
                <a:off x="4358642" y="223867"/>
                <a:ext cx="101520" cy="50760"/>
              </p14:xfrm>
            </p:contentPart>
          </mc:Choice>
          <mc:Fallback>
            <p:pic>
              <p:nvPicPr>
                <p:cNvPr id="22" name="Freihand 21">
                  <a:extLst>
                    <a:ext uri="{FF2B5EF4-FFF2-40B4-BE49-F238E27FC236}">
                      <a16:creationId xmlns:a16="http://schemas.microsoft.com/office/drawing/2014/main" id="{A4AD00E4-3741-4A2B-8517-8904991FEF32}"/>
                    </a:ext>
                  </a:extLst>
                </p:cNvPr>
                <p:cNvPicPr/>
                <p:nvPr/>
              </p:nvPicPr>
              <p:blipFill>
                <a:blip r:embed="rId349"/>
                <a:stretch>
                  <a:fillRect/>
                </a:stretch>
              </p:blipFill>
              <p:spPr>
                <a:xfrm>
                  <a:off x="4354322" y="219547"/>
                  <a:ext cx="1101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3" name="Freihand 22">
                  <a:extLst>
                    <a:ext uri="{FF2B5EF4-FFF2-40B4-BE49-F238E27FC236}">
                      <a16:creationId xmlns:a16="http://schemas.microsoft.com/office/drawing/2014/main" id="{9D568A5D-3FB9-4408-80A2-41C9FF025F8C}"/>
                    </a:ext>
                  </a:extLst>
                </p14:cNvPr>
                <p14:cNvContentPartPr/>
                <p14:nvPr/>
              </p14:nvContentPartPr>
              <p14:xfrm>
                <a:off x="4470962" y="108307"/>
                <a:ext cx="225360" cy="168480"/>
              </p14:xfrm>
            </p:contentPart>
          </mc:Choice>
          <mc:Fallback>
            <p:pic>
              <p:nvPicPr>
                <p:cNvPr id="23" name="Freihand 22">
                  <a:extLst>
                    <a:ext uri="{FF2B5EF4-FFF2-40B4-BE49-F238E27FC236}">
                      <a16:creationId xmlns:a16="http://schemas.microsoft.com/office/drawing/2014/main" id="{9D568A5D-3FB9-4408-80A2-41C9FF025F8C}"/>
                    </a:ext>
                  </a:extLst>
                </p:cNvPr>
                <p:cNvPicPr/>
                <p:nvPr/>
              </p:nvPicPr>
              <p:blipFill>
                <a:blip r:embed="rId351"/>
                <a:stretch>
                  <a:fillRect/>
                </a:stretch>
              </p:blipFill>
              <p:spPr>
                <a:xfrm>
                  <a:off x="4466642" y="103987"/>
                  <a:ext cx="2340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4" name="Freihand 23">
                  <a:extLst>
                    <a:ext uri="{FF2B5EF4-FFF2-40B4-BE49-F238E27FC236}">
                      <a16:creationId xmlns:a16="http://schemas.microsoft.com/office/drawing/2014/main" id="{F27C6900-D102-4F74-995F-B71646E4740D}"/>
                    </a:ext>
                  </a:extLst>
                </p14:cNvPr>
                <p14:cNvContentPartPr/>
                <p14:nvPr/>
              </p14:nvContentPartPr>
              <p14:xfrm>
                <a:off x="4650962" y="123427"/>
                <a:ext cx="77040" cy="137160"/>
              </p14:xfrm>
            </p:contentPart>
          </mc:Choice>
          <mc:Fallback>
            <p:pic>
              <p:nvPicPr>
                <p:cNvPr id="24" name="Freihand 23">
                  <a:extLst>
                    <a:ext uri="{FF2B5EF4-FFF2-40B4-BE49-F238E27FC236}">
                      <a16:creationId xmlns:a16="http://schemas.microsoft.com/office/drawing/2014/main" id="{F27C6900-D102-4F74-995F-B71646E4740D}"/>
                    </a:ext>
                  </a:extLst>
                </p:cNvPr>
                <p:cNvPicPr/>
                <p:nvPr/>
              </p:nvPicPr>
              <p:blipFill>
                <a:blip r:embed="rId353"/>
                <a:stretch>
                  <a:fillRect/>
                </a:stretch>
              </p:blipFill>
              <p:spPr>
                <a:xfrm>
                  <a:off x="4646642" y="119107"/>
                  <a:ext cx="856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5" name="Freihand 24">
                  <a:extLst>
                    <a:ext uri="{FF2B5EF4-FFF2-40B4-BE49-F238E27FC236}">
                      <a16:creationId xmlns:a16="http://schemas.microsoft.com/office/drawing/2014/main" id="{1FCB07E4-68B9-447A-9B8C-B2046BB4E7D2}"/>
                    </a:ext>
                  </a:extLst>
                </p14:cNvPr>
                <p14:cNvContentPartPr/>
                <p14:nvPr/>
              </p14:nvContentPartPr>
              <p14:xfrm>
                <a:off x="4745282" y="184627"/>
                <a:ext cx="73080" cy="74520"/>
              </p14:xfrm>
            </p:contentPart>
          </mc:Choice>
          <mc:Fallback>
            <p:pic>
              <p:nvPicPr>
                <p:cNvPr id="25" name="Freihand 24">
                  <a:extLst>
                    <a:ext uri="{FF2B5EF4-FFF2-40B4-BE49-F238E27FC236}">
                      <a16:creationId xmlns:a16="http://schemas.microsoft.com/office/drawing/2014/main" id="{1FCB07E4-68B9-447A-9B8C-B2046BB4E7D2}"/>
                    </a:ext>
                  </a:extLst>
                </p:cNvPr>
                <p:cNvPicPr/>
                <p:nvPr/>
              </p:nvPicPr>
              <p:blipFill>
                <a:blip r:embed="rId355"/>
                <a:stretch>
                  <a:fillRect/>
                </a:stretch>
              </p:blipFill>
              <p:spPr>
                <a:xfrm>
                  <a:off x="4740962" y="180307"/>
                  <a:ext cx="817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6" name="Freihand 25">
                  <a:extLst>
                    <a:ext uri="{FF2B5EF4-FFF2-40B4-BE49-F238E27FC236}">
                      <a16:creationId xmlns:a16="http://schemas.microsoft.com/office/drawing/2014/main" id="{43C67158-B210-49DE-AB8E-0E6DE31E2B3F}"/>
                    </a:ext>
                  </a:extLst>
                </p14:cNvPr>
                <p14:cNvContentPartPr/>
                <p14:nvPr/>
              </p14:nvContentPartPr>
              <p14:xfrm>
                <a:off x="4833122" y="200827"/>
                <a:ext cx="75600" cy="55440"/>
              </p14:xfrm>
            </p:contentPart>
          </mc:Choice>
          <mc:Fallback>
            <p:pic>
              <p:nvPicPr>
                <p:cNvPr id="26" name="Freihand 25">
                  <a:extLst>
                    <a:ext uri="{FF2B5EF4-FFF2-40B4-BE49-F238E27FC236}">
                      <a16:creationId xmlns:a16="http://schemas.microsoft.com/office/drawing/2014/main" id="{43C67158-B210-49DE-AB8E-0E6DE31E2B3F}"/>
                    </a:ext>
                  </a:extLst>
                </p:cNvPr>
                <p:cNvPicPr/>
                <p:nvPr/>
              </p:nvPicPr>
              <p:blipFill>
                <a:blip r:embed="rId357"/>
                <a:stretch>
                  <a:fillRect/>
                </a:stretch>
              </p:blipFill>
              <p:spPr>
                <a:xfrm>
                  <a:off x="4828802" y="196507"/>
                  <a:ext cx="842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7" name="Freihand 26">
                  <a:extLst>
                    <a:ext uri="{FF2B5EF4-FFF2-40B4-BE49-F238E27FC236}">
                      <a16:creationId xmlns:a16="http://schemas.microsoft.com/office/drawing/2014/main" id="{679E3579-569A-414A-8E92-A4D131B50B93}"/>
                    </a:ext>
                  </a:extLst>
                </p14:cNvPr>
                <p14:cNvContentPartPr/>
                <p14:nvPr/>
              </p14:nvContentPartPr>
              <p14:xfrm>
                <a:off x="4924562" y="205147"/>
                <a:ext cx="96840" cy="167760"/>
              </p14:xfrm>
            </p:contentPart>
          </mc:Choice>
          <mc:Fallback>
            <p:pic>
              <p:nvPicPr>
                <p:cNvPr id="27" name="Freihand 26">
                  <a:extLst>
                    <a:ext uri="{FF2B5EF4-FFF2-40B4-BE49-F238E27FC236}">
                      <a16:creationId xmlns:a16="http://schemas.microsoft.com/office/drawing/2014/main" id="{679E3579-569A-414A-8E92-A4D131B50B93}"/>
                    </a:ext>
                  </a:extLst>
                </p:cNvPr>
                <p:cNvPicPr/>
                <p:nvPr/>
              </p:nvPicPr>
              <p:blipFill>
                <a:blip r:embed="rId359"/>
                <a:stretch>
                  <a:fillRect/>
                </a:stretch>
              </p:blipFill>
              <p:spPr>
                <a:xfrm>
                  <a:off x="4920242" y="200827"/>
                  <a:ext cx="1054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8" name="Freihand 27">
                  <a:extLst>
                    <a:ext uri="{FF2B5EF4-FFF2-40B4-BE49-F238E27FC236}">
                      <a16:creationId xmlns:a16="http://schemas.microsoft.com/office/drawing/2014/main" id="{157291D2-DCE3-4A69-AE48-5A3C457DF606}"/>
                    </a:ext>
                  </a:extLst>
                </p14:cNvPr>
                <p14:cNvContentPartPr/>
                <p14:nvPr/>
              </p14:nvContentPartPr>
              <p14:xfrm>
                <a:off x="5063522" y="113707"/>
                <a:ext cx="317880" cy="159120"/>
              </p14:xfrm>
            </p:contentPart>
          </mc:Choice>
          <mc:Fallback>
            <p:pic>
              <p:nvPicPr>
                <p:cNvPr id="28" name="Freihand 27">
                  <a:extLst>
                    <a:ext uri="{FF2B5EF4-FFF2-40B4-BE49-F238E27FC236}">
                      <a16:creationId xmlns:a16="http://schemas.microsoft.com/office/drawing/2014/main" id="{157291D2-DCE3-4A69-AE48-5A3C457DF606}"/>
                    </a:ext>
                  </a:extLst>
                </p:cNvPr>
                <p:cNvPicPr/>
                <p:nvPr/>
              </p:nvPicPr>
              <p:blipFill>
                <a:blip r:embed="rId361"/>
                <a:stretch>
                  <a:fillRect/>
                </a:stretch>
              </p:blipFill>
              <p:spPr>
                <a:xfrm>
                  <a:off x="5059202" y="109387"/>
                  <a:ext cx="3265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9" name="Freihand 28">
                  <a:extLst>
                    <a:ext uri="{FF2B5EF4-FFF2-40B4-BE49-F238E27FC236}">
                      <a16:creationId xmlns:a16="http://schemas.microsoft.com/office/drawing/2014/main" id="{D849661F-C7E2-49AF-BE5A-4DAFFE929453}"/>
                    </a:ext>
                  </a:extLst>
                </p14:cNvPr>
                <p14:cNvContentPartPr/>
                <p14:nvPr/>
              </p14:nvContentPartPr>
              <p14:xfrm>
                <a:off x="5359442" y="127027"/>
                <a:ext cx="1080" cy="3240"/>
              </p14:xfrm>
            </p:contentPart>
          </mc:Choice>
          <mc:Fallback>
            <p:pic>
              <p:nvPicPr>
                <p:cNvPr id="29" name="Freihand 28">
                  <a:extLst>
                    <a:ext uri="{FF2B5EF4-FFF2-40B4-BE49-F238E27FC236}">
                      <a16:creationId xmlns:a16="http://schemas.microsoft.com/office/drawing/2014/main" id="{D849661F-C7E2-49AF-BE5A-4DAFFE929453}"/>
                    </a:ext>
                  </a:extLst>
                </p:cNvPr>
                <p:cNvPicPr/>
                <p:nvPr/>
              </p:nvPicPr>
              <p:blipFill>
                <a:blip r:embed="rId363"/>
                <a:stretch>
                  <a:fillRect/>
                </a:stretch>
              </p:blipFill>
              <p:spPr>
                <a:xfrm>
                  <a:off x="5355122" y="122707"/>
                  <a:ext cx="97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30" name="Freihand 29">
                  <a:extLst>
                    <a:ext uri="{FF2B5EF4-FFF2-40B4-BE49-F238E27FC236}">
                      <a16:creationId xmlns:a16="http://schemas.microsoft.com/office/drawing/2014/main" id="{20817CD9-BE2E-40AD-9F2C-03CF7FC98E29}"/>
                    </a:ext>
                  </a:extLst>
                </p14:cNvPr>
                <p14:cNvContentPartPr/>
                <p14:nvPr/>
              </p14:nvContentPartPr>
              <p14:xfrm>
                <a:off x="5409842" y="187867"/>
                <a:ext cx="23760" cy="77760"/>
              </p14:xfrm>
            </p:contentPart>
          </mc:Choice>
          <mc:Fallback>
            <p:pic>
              <p:nvPicPr>
                <p:cNvPr id="30" name="Freihand 29">
                  <a:extLst>
                    <a:ext uri="{FF2B5EF4-FFF2-40B4-BE49-F238E27FC236}">
                      <a16:creationId xmlns:a16="http://schemas.microsoft.com/office/drawing/2014/main" id="{20817CD9-BE2E-40AD-9F2C-03CF7FC98E29}"/>
                    </a:ext>
                  </a:extLst>
                </p:cNvPr>
                <p:cNvPicPr/>
                <p:nvPr/>
              </p:nvPicPr>
              <p:blipFill>
                <a:blip r:embed="rId365"/>
                <a:stretch>
                  <a:fillRect/>
                </a:stretch>
              </p:blipFill>
              <p:spPr>
                <a:xfrm>
                  <a:off x="5405522" y="183547"/>
                  <a:ext cx="324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32" name="Freihand 31">
                  <a:extLst>
                    <a:ext uri="{FF2B5EF4-FFF2-40B4-BE49-F238E27FC236}">
                      <a16:creationId xmlns:a16="http://schemas.microsoft.com/office/drawing/2014/main" id="{6F0731CB-C794-4947-BF71-3296E265209F}"/>
                    </a:ext>
                  </a:extLst>
                </p14:cNvPr>
                <p14:cNvContentPartPr/>
                <p14:nvPr/>
              </p14:nvContentPartPr>
              <p14:xfrm>
                <a:off x="5444042" y="187867"/>
                <a:ext cx="424440" cy="180000"/>
              </p14:xfrm>
            </p:contentPart>
          </mc:Choice>
          <mc:Fallback>
            <p:pic>
              <p:nvPicPr>
                <p:cNvPr id="32" name="Freihand 31">
                  <a:extLst>
                    <a:ext uri="{FF2B5EF4-FFF2-40B4-BE49-F238E27FC236}">
                      <a16:creationId xmlns:a16="http://schemas.microsoft.com/office/drawing/2014/main" id="{6F0731CB-C794-4947-BF71-3296E265209F}"/>
                    </a:ext>
                  </a:extLst>
                </p:cNvPr>
                <p:cNvPicPr/>
                <p:nvPr/>
              </p:nvPicPr>
              <p:blipFill>
                <a:blip r:embed="rId367"/>
                <a:stretch>
                  <a:fillRect/>
                </a:stretch>
              </p:blipFill>
              <p:spPr>
                <a:xfrm>
                  <a:off x="5439722" y="183547"/>
                  <a:ext cx="4330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466" name="Freihand 465">
                  <a:extLst>
                    <a:ext uri="{FF2B5EF4-FFF2-40B4-BE49-F238E27FC236}">
                      <a16:creationId xmlns:a16="http://schemas.microsoft.com/office/drawing/2014/main" id="{670CCECF-B3AA-4D92-A85E-DEEEE2914CA8}"/>
                    </a:ext>
                  </a:extLst>
                </p14:cNvPr>
                <p14:cNvContentPartPr/>
                <p14:nvPr/>
              </p14:nvContentPartPr>
              <p14:xfrm>
                <a:off x="2346602" y="700507"/>
                <a:ext cx="3240" cy="152280"/>
              </p14:xfrm>
            </p:contentPart>
          </mc:Choice>
          <mc:Fallback>
            <p:pic>
              <p:nvPicPr>
                <p:cNvPr id="466" name="Freihand 465">
                  <a:extLst>
                    <a:ext uri="{FF2B5EF4-FFF2-40B4-BE49-F238E27FC236}">
                      <a16:creationId xmlns:a16="http://schemas.microsoft.com/office/drawing/2014/main" id="{670CCECF-B3AA-4D92-A85E-DEEEE2914CA8}"/>
                    </a:ext>
                  </a:extLst>
                </p:cNvPr>
                <p:cNvPicPr/>
                <p:nvPr/>
              </p:nvPicPr>
              <p:blipFill>
                <a:blip r:embed="rId369"/>
                <a:stretch>
                  <a:fillRect/>
                </a:stretch>
              </p:blipFill>
              <p:spPr>
                <a:xfrm>
                  <a:off x="2342282" y="696187"/>
                  <a:ext cx="118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467" name="Freihand 466">
                  <a:extLst>
                    <a:ext uri="{FF2B5EF4-FFF2-40B4-BE49-F238E27FC236}">
                      <a16:creationId xmlns:a16="http://schemas.microsoft.com/office/drawing/2014/main" id="{2DB8849E-568D-46DD-B64F-E2923D7D41FC}"/>
                    </a:ext>
                  </a:extLst>
                </p14:cNvPr>
                <p14:cNvContentPartPr/>
                <p14:nvPr/>
              </p14:nvContentPartPr>
              <p14:xfrm>
                <a:off x="2344442" y="703747"/>
                <a:ext cx="79200" cy="115560"/>
              </p14:xfrm>
            </p:contentPart>
          </mc:Choice>
          <mc:Fallback>
            <p:pic>
              <p:nvPicPr>
                <p:cNvPr id="467" name="Freihand 466">
                  <a:extLst>
                    <a:ext uri="{FF2B5EF4-FFF2-40B4-BE49-F238E27FC236}">
                      <a16:creationId xmlns:a16="http://schemas.microsoft.com/office/drawing/2014/main" id="{2DB8849E-568D-46DD-B64F-E2923D7D41FC}"/>
                    </a:ext>
                  </a:extLst>
                </p:cNvPr>
                <p:cNvPicPr/>
                <p:nvPr/>
              </p:nvPicPr>
              <p:blipFill>
                <a:blip r:embed="rId371"/>
                <a:stretch>
                  <a:fillRect/>
                </a:stretch>
              </p:blipFill>
              <p:spPr>
                <a:xfrm>
                  <a:off x="2340122" y="699427"/>
                  <a:ext cx="878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468" name="Freihand 467">
                  <a:extLst>
                    <a:ext uri="{FF2B5EF4-FFF2-40B4-BE49-F238E27FC236}">
                      <a16:creationId xmlns:a16="http://schemas.microsoft.com/office/drawing/2014/main" id="{2C4BDDB4-DF96-41E1-9726-54E77C59031E}"/>
                    </a:ext>
                  </a:extLst>
                </p14:cNvPr>
                <p14:cNvContentPartPr/>
                <p14:nvPr/>
              </p14:nvContentPartPr>
              <p14:xfrm>
                <a:off x="2455682" y="759187"/>
                <a:ext cx="96120" cy="70920"/>
              </p14:xfrm>
            </p:contentPart>
          </mc:Choice>
          <mc:Fallback>
            <p:pic>
              <p:nvPicPr>
                <p:cNvPr id="468" name="Freihand 467">
                  <a:extLst>
                    <a:ext uri="{FF2B5EF4-FFF2-40B4-BE49-F238E27FC236}">
                      <a16:creationId xmlns:a16="http://schemas.microsoft.com/office/drawing/2014/main" id="{2C4BDDB4-DF96-41E1-9726-54E77C59031E}"/>
                    </a:ext>
                  </a:extLst>
                </p:cNvPr>
                <p:cNvPicPr/>
                <p:nvPr/>
              </p:nvPicPr>
              <p:blipFill>
                <a:blip r:embed="rId373"/>
                <a:stretch>
                  <a:fillRect/>
                </a:stretch>
              </p:blipFill>
              <p:spPr>
                <a:xfrm>
                  <a:off x="2451362" y="754867"/>
                  <a:ext cx="1047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469" name="Freihand 468">
                  <a:extLst>
                    <a:ext uri="{FF2B5EF4-FFF2-40B4-BE49-F238E27FC236}">
                      <a16:creationId xmlns:a16="http://schemas.microsoft.com/office/drawing/2014/main" id="{DDEEE551-A190-46A0-864F-430C13882FDD}"/>
                    </a:ext>
                  </a:extLst>
                </p14:cNvPr>
                <p14:cNvContentPartPr/>
                <p14:nvPr/>
              </p14:nvContentPartPr>
              <p14:xfrm>
                <a:off x="2555042" y="643627"/>
                <a:ext cx="24480" cy="179640"/>
              </p14:xfrm>
            </p:contentPart>
          </mc:Choice>
          <mc:Fallback>
            <p:pic>
              <p:nvPicPr>
                <p:cNvPr id="469" name="Freihand 468">
                  <a:extLst>
                    <a:ext uri="{FF2B5EF4-FFF2-40B4-BE49-F238E27FC236}">
                      <a16:creationId xmlns:a16="http://schemas.microsoft.com/office/drawing/2014/main" id="{DDEEE551-A190-46A0-864F-430C13882FDD}"/>
                    </a:ext>
                  </a:extLst>
                </p:cNvPr>
                <p:cNvPicPr/>
                <p:nvPr/>
              </p:nvPicPr>
              <p:blipFill>
                <a:blip r:embed="rId375"/>
                <a:stretch>
                  <a:fillRect/>
                </a:stretch>
              </p:blipFill>
              <p:spPr>
                <a:xfrm>
                  <a:off x="2550722" y="639307"/>
                  <a:ext cx="331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470" name="Freihand 469">
                  <a:extLst>
                    <a:ext uri="{FF2B5EF4-FFF2-40B4-BE49-F238E27FC236}">
                      <a16:creationId xmlns:a16="http://schemas.microsoft.com/office/drawing/2014/main" id="{03CA589F-1C8C-4993-A214-4A92A9CAB140}"/>
                    </a:ext>
                  </a:extLst>
                </p14:cNvPr>
                <p14:cNvContentPartPr/>
                <p14:nvPr/>
              </p14:nvContentPartPr>
              <p14:xfrm>
                <a:off x="2572322" y="726427"/>
                <a:ext cx="143640" cy="92880"/>
              </p14:xfrm>
            </p:contentPart>
          </mc:Choice>
          <mc:Fallback>
            <p:pic>
              <p:nvPicPr>
                <p:cNvPr id="470" name="Freihand 469">
                  <a:extLst>
                    <a:ext uri="{FF2B5EF4-FFF2-40B4-BE49-F238E27FC236}">
                      <a16:creationId xmlns:a16="http://schemas.microsoft.com/office/drawing/2014/main" id="{03CA589F-1C8C-4993-A214-4A92A9CAB140}"/>
                    </a:ext>
                  </a:extLst>
                </p:cNvPr>
                <p:cNvPicPr/>
                <p:nvPr/>
              </p:nvPicPr>
              <p:blipFill>
                <a:blip r:embed="rId377"/>
                <a:stretch>
                  <a:fillRect/>
                </a:stretch>
              </p:blipFill>
              <p:spPr>
                <a:xfrm>
                  <a:off x="2568002" y="722107"/>
                  <a:ext cx="1522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471" name="Freihand 470">
                  <a:extLst>
                    <a:ext uri="{FF2B5EF4-FFF2-40B4-BE49-F238E27FC236}">
                      <a16:creationId xmlns:a16="http://schemas.microsoft.com/office/drawing/2014/main" id="{F2DB41DB-5F5E-455C-AAFD-53AE37F950DD}"/>
                    </a:ext>
                  </a:extLst>
                </p14:cNvPr>
                <p14:cNvContentPartPr/>
                <p14:nvPr/>
              </p14:nvContentPartPr>
              <p14:xfrm>
                <a:off x="2538122" y="700507"/>
                <a:ext cx="62280" cy="11880"/>
              </p14:xfrm>
            </p:contentPart>
          </mc:Choice>
          <mc:Fallback>
            <p:pic>
              <p:nvPicPr>
                <p:cNvPr id="471" name="Freihand 470">
                  <a:extLst>
                    <a:ext uri="{FF2B5EF4-FFF2-40B4-BE49-F238E27FC236}">
                      <a16:creationId xmlns:a16="http://schemas.microsoft.com/office/drawing/2014/main" id="{F2DB41DB-5F5E-455C-AAFD-53AE37F950DD}"/>
                    </a:ext>
                  </a:extLst>
                </p:cNvPr>
                <p:cNvPicPr/>
                <p:nvPr/>
              </p:nvPicPr>
              <p:blipFill>
                <a:blip r:embed="rId379"/>
                <a:stretch>
                  <a:fillRect/>
                </a:stretch>
              </p:blipFill>
              <p:spPr>
                <a:xfrm>
                  <a:off x="2533802" y="696187"/>
                  <a:ext cx="709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472" name="Freihand 471">
                  <a:extLst>
                    <a:ext uri="{FF2B5EF4-FFF2-40B4-BE49-F238E27FC236}">
                      <a16:creationId xmlns:a16="http://schemas.microsoft.com/office/drawing/2014/main" id="{3401274C-4B10-4972-86C9-42CC0870712D}"/>
                    </a:ext>
                  </a:extLst>
                </p14:cNvPr>
                <p14:cNvContentPartPr/>
                <p14:nvPr/>
              </p14:nvContentPartPr>
              <p14:xfrm>
                <a:off x="2712002" y="712387"/>
                <a:ext cx="131040" cy="63000"/>
              </p14:xfrm>
            </p:contentPart>
          </mc:Choice>
          <mc:Fallback>
            <p:pic>
              <p:nvPicPr>
                <p:cNvPr id="472" name="Freihand 471">
                  <a:extLst>
                    <a:ext uri="{FF2B5EF4-FFF2-40B4-BE49-F238E27FC236}">
                      <a16:creationId xmlns:a16="http://schemas.microsoft.com/office/drawing/2014/main" id="{3401274C-4B10-4972-86C9-42CC0870712D}"/>
                    </a:ext>
                  </a:extLst>
                </p:cNvPr>
                <p:cNvPicPr/>
                <p:nvPr/>
              </p:nvPicPr>
              <p:blipFill>
                <a:blip r:embed="rId381"/>
                <a:stretch>
                  <a:fillRect/>
                </a:stretch>
              </p:blipFill>
              <p:spPr>
                <a:xfrm>
                  <a:off x="2707682" y="708067"/>
                  <a:ext cx="1396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473" name="Freihand 472">
                  <a:extLst>
                    <a:ext uri="{FF2B5EF4-FFF2-40B4-BE49-F238E27FC236}">
                      <a16:creationId xmlns:a16="http://schemas.microsoft.com/office/drawing/2014/main" id="{7FA07E42-EA34-45CB-8A00-90697C047A2B}"/>
                    </a:ext>
                  </a:extLst>
                </p14:cNvPr>
                <p14:cNvContentPartPr/>
                <p14:nvPr/>
              </p14:nvContentPartPr>
              <p14:xfrm>
                <a:off x="2900642" y="727147"/>
                <a:ext cx="91800" cy="39960"/>
              </p14:xfrm>
            </p:contentPart>
          </mc:Choice>
          <mc:Fallback>
            <p:pic>
              <p:nvPicPr>
                <p:cNvPr id="473" name="Freihand 472">
                  <a:extLst>
                    <a:ext uri="{FF2B5EF4-FFF2-40B4-BE49-F238E27FC236}">
                      <a16:creationId xmlns:a16="http://schemas.microsoft.com/office/drawing/2014/main" id="{7FA07E42-EA34-45CB-8A00-90697C047A2B}"/>
                    </a:ext>
                  </a:extLst>
                </p:cNvPr>
                <p:cNvPicPr/>
                <p:nvPr/>
              </p:nvPicPr>
              <p:blipFill>
                <a:blip r:embed="rId383"/>
                <a:stretch>
                  <a:fillRect/>
                </a:stretch>
              </p:blipFill>
              <p:spPr>
                <a:xfrm>
                  <a:off x="2896322" y="722827"/>
                  <a:ext cx="1004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474" name="Freihand 473">
                  <a:extLst>
                    <a:ext uri="{FF2B5EF4-FFF2-40B4-BE49-F238E27FC236}">
                      <a16:creationId xmlns:a16="http://schemas.microsoft.com/office/drawing/2014/main" id="{2977E4B4-3476-430A-A094-303AD760C8D9}"/>
                    </a:ext>
                  </a:extLst>
                </p14:cNvPr>
                <p14:cNvContentPartPr/>
                <p14:nvPr/>
              </p14:nvContentPartPr>
              <p14:xfrm>
                <a:off x="3042122" y="706987"/>
                <a:ext cx="30240" cy="48600"/>
              </p14:xfrm>
            </p:contentPart>
          </mc:Choice>
          <mc:Fallback>
            <p:pic>
              <p:nvPicPr>
                <p:cNvPr id="474" name="Freihand 473">
                  <a:extLst>
                    <a:ext uri="{FF2B5EF4-FFF2-40B4-BE49-F238E27FC236}">
                      <a16:creationId xmlns:a16="http://schemas.microsoft.com/office/drawing/2014/main" id="{2977E4B4-3476-430A-A094-303AD760C8D9}"/>
                    </a:ext>
                  </a:extLst>
                </p:cNvPr>
                <p:cNvPicPr/>
                <p:nvPr/>
              </p:nvPicPr>
              <p:blipFill>
                <a:blip r:embed="rId385"/>
                <a:stretch>
                  <a:fillRect/>
                </a:stretch>
              </p:blipFill>
              <p:spPr>
                <a:xfrm>
                  <a:off x="3037802" y="702667"/>
                  <a:ext cx="388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475" name="Freihand 474">
                  <a:extLst>
                    <a:ext uri="{FF2B5EF4-FFF2-40B4-BE49-F238E27FC236}">
                      <a16:creationId xmlns:a16="http://schemas.microsoft.com/office/drawing/2014/main" id="{73681294-C50B-456A-9486-04EA2E94FDED}"/>
                    </a:ext>
                  </a:extLst>
                </p14:cNvPr>
                <p14:cNvContentPartPr/>
                <p14:nvPr/>
              </p14:nvContentPartPr>
              <p14:xfrm>
                <a:off x="3117362" y="634267"/>
                <a:ext cx="168120" cy="238320"/>
              </p14:xfrm>
            </p:contentPart>
          </mc:Choice>
          <mc:Fallback>
            <p:pic>
              <p:nvPicPr>
                <p:cNvPr id="475" name="Freihand 474">
                  <a:extLst>
                    <a:ext uri="{FF2B5EF4-FFF2-40B4-BE49-F238E27FC236}">
                      <a16:creationId xmlns:a16="http://schemas.microsoft.com/office/drawing/2014/main" id="{73681294-C50B-456A-9486-04EA2E94FDED}"/>
                    </a:ext>
                  </a:extLst>
                </p:cNvPr>
                <p:cNvPicPr/>
                <p:nvPr/>
              </p:nvPicPr>
              <p:blipFill>
                <a:blip r:embed="rId387"/>
                <a:stretch>
                  <a:fillRect/>
                </a:stretch>
              </p:blipFill>
              <p:spPr>
                <a:xfrm>
                  <a:off x="3113042" y="629947"/>
                  <a:ext cx="17676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476" name="Freihand 475">
                  <a:extLst>
                    <a:ext uri="{FF2B5EF4-FFF2-40B4-BE49-F238E27FC236}">
                      <a16:creationId xmlns:a16="http://schemas.microsoft.com/office/drawing/2014/main" id="{14CCCB5B-9879-4A82-920D-4CB3B98D9C73}"/>
                    </a:ext>
                  </a:extLst>
                </p14:cNvPr>
                <p14:cNvContentPartPr/>
                <p14:nvPr/>
              </p14:nvContentPartPr>
              <p14:xfrm>
                <a:off x="3257402" y="619507"/>
                <a:ext cx="16560" cy="42120"/>
              </p14:xfrm>
            </p:contentPart>
          </mc:Choice>
          <mc:Fallback>
            <p:pic>
              <p:nvPicPr>
                <p:cNvPr id="476" name="Freihand 475">
                  <a:extLst>
                    <a:ext uri="{FF2B5EF4-FFF2-40B4-BE49-F238E27FC236}">
                      <a16:creationId xmlns:a16="http://schemas.microsoft.com/office/drawing/2014/main" id="{14CCCB5B-9879-4A82-920D-4CB3B98D9C73}"/>
                    </a:ext>
                  </a:extLst>
                </p:cNvPr>
                <p:cNvPicPr/>
                <p:nvPr/>
              </p:nvPicPr>
              <p:blipFill>
                <a:blip r:embed="rId389"/>
                <a:stretch>
                  <a:fillRect/>
                </a:stretch>
              </p:blipFill>
              <p:spPr>
                <a:xfrm>
                  <a:off x="3253082" y="615187"/>
                  <a:ext cx="252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477" name="Freihand 476">
                  <a:extLst>
                    <a:ext uri="{FF2B5EF4-FFF2-40B4-BE49-F238E27FC236}">
                      <a16:creationId xmlns:a16="http://schemas.microsoft.com/office/drawing/2014/main" id="{77E93DDE-912E-4054-8858-EDD712C95746}"/>
                    </a:ext>
                  </a:extLst>
                </p14:cNvPr>
                <p14:cNvContentPartPr/>
                <p14:nvPr/>
              </p14:nvContentPartPr>
              <p14:xfrm>
                <a:off x="3322922" y="575587"/>
                <a:ext cx="136080" cy="140400"/>
              </p14:xfrm>
            </p:contentPart>
          </mc:Choice>
          <mc:Fallback>
            <p:pic>
              <p:nvPicPr>
                <p:cNvPr id="477" name="Freihand 476">
                  <a:extLst>
                    <a:ext uri="{FF2B5EF4-FFF2-40B4-BE49-F238E27FC236}">
                      <a16:creationId xmlns:a16="http://schemas.microsoft.com/office/drawing/2014/main" id="{77E93DDE-912E-4054-8858-EDD712C95746}"/>
                    </a:ext>
                  </a:extLst>
                </p:cNvPr>
                <p:cNvPicPr/>
                <p:nvPr/>
              </p:nvPicPr>
              <p:blipFill>
                <a:blip r:embed="rId391"/>
                <a:stretch>
                  <a:fillRect/>
                </a:stretch>
              </p:blipFill>
              <p:spPr>
                <a:xfrm>
                  <a:off x="3318602" y="571267"/>
                  <a:ext cx="1447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478" name="Freihand 477">
                  <a:extLst>
                    <a:ext uri="{FF2B5EF4-FFF2-40B4-BE49-F238E27FC236}">
                      <a16:creationId xmlns:a16="http://schemas.microsoft.com/office/drawing/2014/main" id="{23F623FD-A6DB-47B2-9F34-D0772AF51DE7}"/>
                    </a:ext>
                  </a:extLst>
                </p14:cNvPr>
                <p14:cNvContentPartPr/>
                <p14:nvPr/>
              </p14:nvContentPartPr>
              <p14:xfrm>
                <a:off x="3014042" y="560467"/>
                <a:ext cx="109440" cy="12240"/>
              </p14:xfrm>
            </p:contentPart>
          </mc:Choice>
          <mc:Fallback>
            <p:pic>
              <p:nvPicPr>
                <p:cNvPr id="478" name="Freihand 477">
                  <a:extLst>
                    <a:ext uri="{FF2B5EF4-FFF2-40B4-BE49-F238E27FC236}">
                      <a16:creationId xmlns:a16="http://schemas.microsoft.com/office/drawing/2014/main" id="{23F623FD-A6DB-47B2-9F34-D0772AF51DE7}"/>
                    </a:ext>
                  </a:extLst>
                </p:cNvPr>
                <p:cNvPicPr/>
                <p:nvPr/>
              </p:nvPicPr>
              <p:blipFill>
                <a:blip r:embed="rId393"/>
                <a:stretch>
                  <a:fillRect/>
                </a:stretch>
              </p:blipFill>
              <p:spPr>
                <a:xfrm>
                  <a:off x="3009722" y="556147"/>
                  <a:ext cx="1180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479" name="Freihand 478">
                  <a:extLst>
                    <a:ext uri="{FF2B5EF4-FFF2-40B4-BE49-F238E27FC236}">
                      <a16:creationId xmlns:a16="http://schemas.microsoft.com/office/drawing/2014/main" id="{FB1C2B2C-7219-4138-9211-5B784B194BC4}"/>
                    </a:ext>
                  </a:extLst>
                </p14:cNvPr>
                <p14:cNvContentPartPr/>
                <p14:nvPr/>
              </p14:nvContentPartPr>
              <p14:xfrm>
                <a:off x="3452522" y="569107"/>
                <a:ext cx="120240" cy="144360"/>
              </p14:xfrm>
            </p:contentPart>
          </mc:Choice>
          <mc:Fallback>
            <p:pic>
              <p:nvPicPr>
                <p:cNvPr id="479" name="Freihand 478">
                  <a:extLst>
                    <a:ext uri="{FF2B5EF4-FFF2-40B4-BE49-F238E27FC236}">
                      <a16:creationId xmlns:a16="http://schemas.microsoft.com/office/drawing/2014/main" id="{FB1C2B2C-7219-4138-9211-5B784B194BC4}"/>
                    </a:ext>
                  </a:extLst>
                </p:cNvPr>
                <p:cNvPicPr/>
                <p:nvPr/>
              </p:nvPicPr>
              <p:blipFill>
                <a:blip r:embed="rId395"/>
                <a:stretch>
                  <a:fillRect/>
                </a:stretch>
              </p:blipFill>
              <p:spPr>
                <a:xfrm>
                  <a:off x="3448202" y="564787"/>
                  <a:ext cx="1288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480" name="Freihand 479">
                  <a:extLst>
                    <a:ext uri="{FF2B5EF4-FFF2-40B4-BE49-F238E27FC236}">
                      <a16:creationId xmlns:a16="http://schemas.microsoft.com/office/drawing/2014/main" id="{1DF2F30B-6996-46C5-94E7-A90C73AF2904}"/>
                    </a:ext>
                  </a:extLst>
                </p14:cNvPr>
                <p14:cNvContentPartPr/>
                <p14:nvPr/>
              </p14:nvContentPartPr>
              <p14:xfrm>
                <a:off x="3534962" y="669547"/>
                <a:ext cx="42840" cy="44640"/>
              </p14:xfrm>
            </p:contentPart>
          </mc:Choice>
          <mc:Fallback>
            <p:pic>
              <p:nvPicPr>
                <p:cNvPr id="480" name="Freihand 479">
                  <a:extLst>
                    <a:ext uri="{FF2B5EF4-FFF2-40B4-BE49-F238E27FC236}">
                      <a16:creationId xmlns:a16="http://schemas.microsoft.com/office/drawing/2014/main" id="{1DF2F30B-6996-46C5-94E7-A90C73AF2904}"/>
                    </a:ext>
                  </a:extLst>
                </p:cNvPr>
                <p:cNvPicPr/>
                <p:nvPr/>
              </p:nvPicPr>
              <p:blipFill>
                <a:blip r:embed="rId397"/>
                <a:stretch>
                  <a:fillRect/>
                </a:stretch>
              </p:blipFill>
              <p:spPr>
                <a:xfrm>
                  <a:off x="3530642" y="665227"/>
                  <a:ext cx="514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481" name="Freihand 480">
                  <a:extLst>
                    <a:ext uri="{FF2B5EF4-FFF2-40B4-BE49-F238E27FC236}">
                      <a16:creationId xmlns:a16="http://schemas.microsoft.com/office/drawing/2014/main" id="{127CA154-36E4-4EE4-94E0-F40DA1DF920D}"/>
                    </a:ext>
                  </a:extLst>
                </p14:cNvPr>
                <p14:cNvContentPartPr/>
                <p14:nvPr/>
              </p14:nvContentPartPr>
              <p14:xfrm>
                <a:off x="3600842" y="526267"/>
                <a:ext cx="194040" cy="190800"/>
              </p14:xfrm>
            </p:contentPart>
          </mc:Choice>
          <mc:Fallback>
            <p:pic>
              <p:nvPicPr>
                <p:cNvPr id="481" name="Freihand 480">
                  <a:extLst>
                    <a:ext uri="{FF2B5EF4-FFF2-40B4-BE49-F238E27FC236}">
                      <a16:creationId xmlns:a16="http://schemas.microsoft.com/office/drawing/2014/main" id="{127CA154-36E4-4EE4-94E0-F40DA1DF920D}"/>
                    </a:ext>
                  </a:extLst>
                </p:cNvPr>
                <p:cNvPicPr/>
                <p:nvPr/>
              </p:nvPicPr>
              <p:blipFill>
                <a:blip r:embed="rId399"/>
                <a:stretch>
                  <a:fillRect/>
                </a:stretch>
              </p:blipFill>
              <p:spPr>
                <a:xfrm>
                  <a:off x="3596522" y="521947"/>
                  <a:ext cx="2026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482" name="Freihand 481">
                  <a:extLst>
                    <a:ext uri="{FF2B5EF4-FFF2-40B4-BE49-F238E27FC236}">
                      <a16:creationId xmlns:a16="http://schemas.microsoft.com/office/drawing/2014/main" id="{32A03F9B-16CF-4343-8493-8271FA3A6886}"/>
                    </a:ext>
                  </a:extLst>
                </p14:cNvPr>
                <p14:cNvContentPartPr/>
                <p14:nvPr/>
              </p14:nvContentPartPr>
              <p14:xfrm>
                <a:off x="3716042" y="551467"/>
                <a:ext cx="38520" cy="34200"/>
              </p14:xfrm>
            </p:contentPart>
          </mc:Choice>
          <mc:Fallback>
            <p:pic>
              <p:nvPicPr>
                <p:cNvPr id="482" name="Freihand 481">
                  <a:extLst>
                    <a:ext uri="{FF2B5EF4-FFF2-40B4-BE49-F238E27FC236}">
                      <a16:creationId xmlns:a16="http://schemas.microsoft.com/office/drawing/2014/main" id="{32A03F9B-16CF-4343-8493-8271FA3A6886}"/>
                    </a:ext>
                  </a:extLst>
                </p:cNvPr>
                <p:cNvPicPr/>
                <p:nvPr/>
              </p:nvPicPr>
              <p:blipFill>
                <a:blip r:embed="rId401"/>
                <a:stretch>
                  <a:fillRect/>
                </a:stretch>
              </p:blipFill>
              <p:spPr>
                <a:xfrm>
                  <a:off x="3711722" y="547147"/>
                  <a:ext cx="471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483" name="Freihand 482">
                  <a:extLst>
                    <a:ext uri="{FF2B5EF4-FFF2-40B4-BE49-F238E27FC236}">
                      <a16:creationId xmlns:a16="http://schemas.microsoft.com/office/drawing/2014/main" id="{8AA1B101-FB80-453C-B51B-637D3867E498}"/>
                    </a:ext>
                  </a:extLst>
                </p14:cNvPr>
                <p14:cNvContentPartPr/>
                <p14:nvPr/>
              </p14:nvContentPartPr>
              <p14:xfrm>
                <a:off x="3816122" y="594667"/>
                <a:ext cx="61200" cy="79920"/>
              </p14:xfrm>
            </p:contentPart>
          </mc:Choice>
          <mc:Fallback>
            <p:pic>
              <p:nvPicPr>
                <p:cNvPr id="483" name="Freihand 482">
                  <a:extLst>
                    <a:ext uri="{FF2B5EF4-FFF2-40B4-BE49-F238E27FC236}">
                      <a16:creationId xmlns:a16="http://schemas.microsoft.com/office/drawing/2014/main" id="{8AA1B101-FB80-453C-B51B-637D3867E498}"/>
                    </a:ext>
                  </a:extLst>
                </p:cNvPr>
                <p:cNvPicPr/>
                <p:nvPr/>
              </p:nvPicPr>
              <p:blipFill>
                <a:blip r:embed="rId403"/>
                <a:stretch>
                  <a:fillRect/>
                </a:stretch>
              </p:blipFill>
              <p:spPr>
                <a:xfrm>
                  <a:off x="3811802" y="590347"/>
                  <a:ext cx="698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484" name="Freihand 483">
                  <a:extLst>
                    <a:ext uri="{FF2B5EF4-FFF2-40B4-BE49-F238E27FC236}">
                      <a16:creationId xmlns:a16="http://schemas.microsoft.com/office/drawing/2014/main" id="{5217DE40-F06A-45C7-A9E1-4259B4A59E00}"/>
                    </a:ext>
                  </a:extLst>
                </p14:cNvPr>
                <p14:cNvContentPartPr/>
                <p14:nvPr/>
              </p14:nvContentPartPr>
              <p14:xfrm>
                <a:off x="3920882" y="476227"/>
                <a:ext cx="114120" cy="183960"/>
              </p14:xfrm>
            </p:contentPart>
          </mc:Choice>
          <mc:Fallback>
            <p:pic>
              <p:nvPicPr>
                <p:cNvPr id="484" name="Freihand 483">
                  <a:extLst>
                    <a:ext uri="{FF2B5EF4-FFF2-40B4-BE49-F238E27FC236}">
                      <a16:creationId xmlns:a16="http://schemas.microsoft.com/office/drawing/2014/main" id="{5217DE40-F06A-45C7-A9E1-4259B4A59E00}"/>
                    </a:ext>
                  </a:extLst>
                </p:cNvPr>
                <p:cNvPicPr/>
                <p:nvPr/>
              </p:nvPicPr>
              <p:blipFill>
                <a:blip r:embed="rId405"/>
                <a:stretch>
                  <a:fillRect/>
                </a:stretch>
              </p:blipFill>
              <p:spPr>
                <a:xfrm>
                  <a:off x="3916562" y="471907"/>
                  <a:ext cx="1227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485" name="Freihand 484">
                  <a:extLst>
                    <a:ext uri="{FF2B5EF4-FFF2-40B4-BE49-F238E27FC236}">
                      <a16:creationId xmlns:a16="http://schemas.microsoft.com/office/drawing/2014/main" id="{66066229-9152-4A9D-B809-168C0311C385}"/>
                    </a:ext>
                  </a:extLst>
                </p14:cNvPr>
                <p14:cNvContentPartPr/>
                <p14:nvPr/>
              </p14:nvContentPartPr>
              <p14:xfrm>
                <a:off x="3973082" y="571987"/>
                <a:ext cx="487800" cy="104040"/>
              </p14:xfrm>
            </p:contentPart>
          </mc:Choice>
          <mc:Fallback>
            <p:pic>
              <p:nvPicPr>
                <p:cNvPr id="485" name="Freihand 484">
                  <a:extLst>
                    <a:ext uri="{FF2B5EF4-FFF2-40B4-BE49-F238E27FC236}">
                      <a16:creationId xmlns:a16="http://schemas.microsoft.com/office/drawing/2014/main" id="{66066229-9152-4A9D-B809-168C0311C385}"/>
                    </a:ext>
                  </a:extLst>
                </p:cNvPr>
                <p:cNvPicPr/>
                <p:nvPr/>
              </p:nvPicPr>
              <p:blipFill>
                <a:blip r:embed="rId407"/>
                <a:stretch>
                  <a:fillRect/>
                </a:stretch>
              </p:blipFill>
              <p:spPr>
                <a:xfrm>
                  <a:off x="3968762" y="567667"/>
                  <a:ext cx="4964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487" name="Freihand 486">
                  <a:extLst>
                    <a:ext uri="{FF2B5EF4-FFF2-40B4-BE49-F238E27FC236}">
                      <a16:creationId xmlns:a16="http://schemas.microsoft.com/office/drawing/2014/main" id="{E2AB69D0-D41B-41BA-A683-164FDD3637BA}"/>
                    </a:ext>
                  </a:extLst>
                </p14:cNvPr>
                <p14:cNvContentPartPr/>
                <p14:nvPr/>
              </p14:nvContentPartPr>
              <p14:xfrm>
                <a:off x="4610282" y="419707"/>
                <a:ext cx="75960" cy="217800"/>
              </p14:xfrm>
            </p:contentPart>
          </mc:Choice>
          <mc:Fallback>
            <p:pic>
              <p:nvPicPr>
                <p:cNvPr id="487" name="Freihand 486">
                  <a:extLst>
                    <a:ext uri="{FF2B5EF4-FFF2-40B4-BE49-F238E27FC236}">
                      <a16:creationId xmlns:a16="http://schemas.microsoft.com/office/drawing/2014/main" id="{E2AB69D0-D41B-41BA-A683-164FDD3637BA}"/>
                    </a:ext>
                  </a:extLst>
                </p:cNvPr>
                <p:cNvPicPr/>
                <p:nvPr/>
              </p:nvPicPr>
              <p:blipFill>
                <a:blip r:embed="rId409"/>
                <a:stretch>
                  <a:fillRect/>
                </a:stretch>
              </p:blipFill>
              <p:spPr>
                <a:xfrm>
                  <a:off x="4605962" y="415387"/>
                  <a:ext cx="846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488" name="Freihand 487">
                  <a:extLst>
                    <a:ext uri="{FF2B5EF4-FFF2-40B4-BE49-F238E27FC236}">
                      <a16:creationId xmlns:a16="http://schemas.microsoft.com/office/drawing/2014/main" id="{6967C8F5-926D-4EF7-A3B0-FA96A3609010}"/>
                    </a:ext>
                  </a:extLst>
                </p14:cNvPr>
                <p14:cNvContentPartPr/>
                <p14:nvPr/>
              </p14:nvContentPartPr>
              <p14:xfrm>
                <a:off x="4771202" y="403507"/>
                <a:ext cx="89640" cy="148320"/>
              </p14:xfrm>
            </p:contentPart>
          </mc:Choice>
          <mc:Fallback>
            <p:pic>
              <p:nvPicPr>
                <p:cNvPr id="488" name="Freihand 487">
                  <a:extLst>
                    <a:ext uri="{FF2B5EF4-FFF2-40B4-BE49-F238E27FC236}">
                      <a16:creationId xmlns:a16="http://schemas.microsoft.com/office/drawing/2014/main" id="{6967C8F5-926D-4EF7-A3B0-FA96A3609010}"/>
                    </a:ext>
                  </a:extLst>
                </p:cNvPr>
                <p:cNvPicPr/>
                <p:nvPr/>
              </p:nvPicPr>
              <p:blipFill>
                <a:blip r:embed="rId411"/>
                <a:stretch>
                  <a:fillRect/>
                </a:stretch>
              </p:blipFill>
              <p:spPr>
                <a:xfrm>
                  <a:off x="4766882" y="399187"/>
                  <a:ext cx="982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489" name="Freihand 488">
                  <a:extLst>
                    <a:ext uri="{FF2B5EF4-FFF2-40B4-BE49-F238E27FC236}">
                      <a16:creationId xmlns:a16="http://schemas.microsoft.com/office/drawing/2014/main" id="{E5D48D2C-7D9E-43D1-ACF4-544EEBD2B93D}"/>
                    </a:ext>
                  </a:extLst>
                </p14:cNvPr>
                <p14:cNvContentPartPr/>
                <p14:nvPr/>
              </p14:nvContentPartPr>
              <p14:xfrm>
                <a:off x="4834562" y="481987"/>
                <a:ext cx="48600" cy="71640"/>
              </p14:xfrm>
            </p:contentPart>
          </mc:Choice>
          <mc:Fallback>
            <p:pic>
              <p:nvPicPr>
                <p:cNvPr id="489" name="Freihand 488">
                  <a:extLst>
                    <a:ext uri="{FF2B5EF4-FFF2-40B4-BE49-F238E27FC236}">
                      <a16:creationId xmlns:a16="http://schemas.microsoft.com/office/drawing/2014/main" id="{E5D48D2C-7D9E-43D1-ACF4-544EEBD2B93D}"/>
                    </a:ext>
                  </a:extLst>
                </p:cNvPr>
                <p:cNvPicPr/>
                <p:nvPr/>
              </p:nvPicPr>
              <p:blipFill>
                <a:blip r:embed="rId413"/>
                <a:stretch>
                  <a:fillRect/>
                </a:stretch>
              </p:blipFill>
              <p:spPr>
                <a:xfrm>
                  <a:off x="4830242" y="477667"/>
                  <a:ext cx="572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490" name="Freihand 489">
                  <a:extLst>
                    <a:ext uri="{FF2B5EF4-FFF2-40B4-BE49-F238E27FC236}">
                      <a16:creationId xmlns:a16="http://schemas.microsoft.com/office/drawing/2014/main" id="{5308B35E-C7A5-49D4-82A2-5C8A87201805}"/>
                    </a:ext>
                  </a:extLst>
                </p14:cNvPr>
                <p14:cNvContentPartPr/>
                <p14:nvPr/>
              </p14:nvContentPartPr>
              <p14:xfrm>
                <a:off x="4917002" y="470107"/>
                <a:ext cx="147240" cy="69120"/>
              </p14:xfrm>
            </p:contentPart>
          </mc:Choice>
          <mc:Fallback>
            <p:pic>
              <p:nvPicPr>
                <p:cNvPr id="490" name="Freihand 489">
                  <a:extLst>
                    <a:ext uri="{FF2B5EF4-FFF2-40B4-BE49-F238E27FC236}">
                      <a16:creationId xmlns:a16="http://schemas.microsoft.com/office/drawing/2014/main" id="{5308B35E-C7A5-49D4-82A2-5C8A87201805}"/>
                    </a:ext>
                  </a:extLst>
                </p:cNvPr>
                <p:cNvPicPr/>
                <p:nvPr/>
              </p:nvPicPr>
              <p:blipFill>
                <a:blip r:embed="rId415"/>
                <a:stretch>
                  <a:fillRect/>
                </a:stretch>
              </p:blipFill>
              <p:spPr>
                <a:xfrm>
                  <a:off x="4912682" y="465787"/>
                  <a:ext cx="1558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491" name="Freihand 490">
                  <a:extLst>
                    <a:ext uri="{FF2B5EF4-FFF2-40B4-BE49-F238E27FC236}">
                      <a16:creationId xmlns:a16="http://schemas.microsoft.com/office/drawing/2014/main" id="{B6F54926-2614-4781-9341-213103390ED4}"/>
                    </a:ext>
                  </a:extLst>
                </p14:cNvPr>
                <p14:cNvContentPartPr/>
                <p14:nvPr/>
              </p14:nvContentPartPr>
              <p14:xfrm>
                <a:off x="5131922" y="374347"/>
                <a:ext cx="79560" cy="131760"/>
              </p14:xfrm>
            </p:contentPart>
          </mc:Choice>
          <mc:Fallback>
            <p:pic>
              <p:nvPicPr>
                <p:cNvPr id="491" name="Freihand 490">
                  <a:extLst>
                    <a:ext uri="{FF2B5EF4-FFF2-40B4-BE49-F238E27FC236}">
                      <a16:creationId xmlns:a16="http://schemas.microsoft.com/office/drawing/2014/main" id="{B6F54926-2614-4781-9341-213103390ED4}"/>
                    </a:ext>
                  </a:extLst>
                </p:cNvPr>
                <p:cNvPicPr/>
                <p:nvPr/>
              </p:nvPicPr>
              <p:blipFill>
                <a:blip r:embed="rId417"/>
                <a:stretch>
                  <a:fillRect/>
                </a:stretch>
              </p:blipFill>
              <p:spPr>
                <a:xfrm>
                  <a:off x="5127602" y="370027"/>
                  <a:ext cx="882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492" name="Freihand 491">
                  <a:extLst>
                    <a:ext uri="{FF2B5EF4-FFF2-40B4-BE49-F238E27FC236}">
                      <a16:creationId xmlns:a16="http://schemas.microsoft.com/office/drawing/2014/main" id="{A4D387B8-529E-45A1-B35D-B456CF9CBA88}"/>
                    </a:ext>
                  </a:extLst>
                </p14:cNvPr>
                <p14:cNvContentPartPr/>
                <p14:nvPr/>
              </p14:nvContentPartPr>
              <p14:xfrm>
                <a:off x="5175482" y="466867"/>
                <a:ext cx="52920" cy="45360"/>
              </p14:xfrm>
            </p:contentPart>
          </mc:Choice>
          <mc:Fallback>
            <p:pic>
              <p:nvPicPr>
                <p:cNvPr id="492" name="Freihand 491">
                  <a:extLst>
                    <a:ext uri="{FF2B5EF4-FFF2-40B4-BE49-F238E27FC236}">
                      <a16:creationId xmlns:a16="http://schemas.microsoft.com/office/drawing/2014/main" id="{A4D387B8-529E-45A1-B35D-B456CF9CBA88}"/>
                    </a:ext>
                  </a:extLst>
                </p:cNvPr>
                <p:cNvPicPr/>
                <p:nvPr/>
              </p:nvPicPr>
              <p:blipFill>
                <a:blip r:embed="rId419"/>
                <a:stretch>
                  <a:fillRect/>
                </a:stretch>
              </p:blipFill>
              <p:spPr>
                <a:xfrm>
                  <a:off x="5171162" y="462547"/>
                  <a:ext cx="615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493" name="Freihand 492">
                  <a:extLst>
                    <a:ext uri="{FF2B5EF4-FFF2-40B4-BE49-F238E27FC236}">
                      <a16:creationId xmlns:a16="http://schemas.microsoft.com/office/drawing/2014/main" id="{B635D6C4-CE73-471A-8F03-451E3AB4FD46}"/>
                    </a:ext>
                  </a:extLst>
                </p14:cNvPr>
                <p14:cNvContentPartPr/>
                <p14:nvPr/>
              </p14:nvContentPartPr>
              <p14:xfrm>
                <a:off x="5246762" y="454987"/>
                <a:ext cx="73800" cy="62640"/>
              </p14:xfrm>
            </p:contentPart>
          </mc:Choice>
          <mc:Fallback>
            <p:pic>
              <p:nvPicPr>
                <p:cNvPr id="493" name="Freihand 492">
                  <a:extLst>
                    <a:ext uri="{FF2B5EF4-FFF2-40B4-BE49-F238E27FC236}">
                      <a16:creationId xmlns:a16="http://schemas.microsoft.com/office/drawing/2014/main" id="{B635D6C4-CE73-471A-8F03-451E3AB4FD46}"/>
                    </a:ext>
                  </a:extLst>
                </p:cNvPr>
                <p:cNvPicPr/>
                <p:nvPr/>
              </p:nvPicPr>
              <p:blipFill>
                <a:blip r:embed="rId421"/>
                <a:stretch>
                  <a:fillRect/>
                </a:stretch>
              </p:blipFill>
              <p:spPr>
                <a:xfrm>
                  <a:off x="5242442" y="450667"/>
                  <a:ext cx="824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495" name="Freihand 494">
                  <a:extLst>
                    <a:ext uri="{FF2B5EF4-FFF2-40B4-BE49-F238E27FC236}">
                      <a16:creationId xmlns:a16="http://schemas.microsoft.com/office/drawing/2014/main" id="{286AB861-4187-43B6-88DD-F8CC1D152F4E}"/>
                    </a:ext>
                  </a:extLst>
                </p14:cNvPr>
                <p14:cNvContentPartPr/>
                <p14:nvPr/>
              </p14:nvContentPartPr>
              <p14:xfrm>
                <a:off x="5360882" y="431947"/>
                <a:ext cx="228240" cy="82800"/>
              </p14:xfrm>
            </p:contentPart>
          </mc:Choice>
          <mc:Fallback>
            <p:pic>
              <p:nvPicPr>
                <p:cNvPr id="495" name="Freihand 494">
                  <a:extLst>
                    <a:ext uri="{FF2B5EF4-FFF2-40B4-BE49-F238E27FC236}">
                      <a16:creationId xmlns:a16="http://schemas.microsoft.com/office/drawing/2014/main" id="{286AB861-4187-43B6-88DD-F8CC1D152F4E}"/>
                    </a:ext>
                  </a:extLst>
                </p:cNvPr>
                <p:cNvPicPr/>
                <p:nvPr/>
              </p:nvPicPr>
              <p:blipFill>
                <a:blip r:embed="rId423"/>
                <a:stretch>
                  <a:fillRect/>
                </a:stretch>
              </p:blipFill>
              <p:spPr>
                <a:xfrm>
                  <a:off x="5356562" y="427627"/>
                  <a:ext cx="2368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497" name="Freihand 496">
                  <a:extLst>
                    <a:ext uri="{FF2B5EF4-FFF2-40B4-BE49-F238E27FC236}">
                      <a16:creationId xmlns:a16="http://schemas.microsoft.com/office/drawing/2014/main" id="{32D537BA-B2F8-4A09-89A4-9BD0055ABF64}"/>
                    </a:ext>
                  </a:extLst>
                </p14:cNvPr>
                <p14:cNvContentPartPr/>
                <p14:nvPr/>
              </p14:nvContentPartPr>
              <p14:xfrm>
                <a:off x="5678402" y="352027"/>
                <a:ext cx="74880" cy="74160"/>
              </p14:xfrm>
            </p:contentPart>
          </mc:Choice>
          <mc:Fallback>
            <p:pic>
              <p:nvPicPr>
                <p:cNvPr id="497" name="Freihand 496">
                  <a:extLst>
                    <a:ext uri="{FF2B5EF4-FFF2-40B4-BE49-F238E27FC236}">
                      <a16:creationId xmlns:a16="http://schemas.microsoft.com/office/drawing/2014/main" id="{32D537BA-B2F8-4A09-89A4-9BD0055ABF64}"/>
                    </a:ext>
                  </a:extLst>
                </p:cNvPr>
                <p:cNvPicPr/>
                <p:nvPr/>
              </p:nvPicPr>
              <p:blipFill>
                <a:blip r:embed="rId425"/>
                <a:stretch>
                  <a:fillRect/>
                </a:stretch>
              </p:blipFill>
              <p:spPr>
                <a:xfrm>
                  <a:off x="5674082" y="347707"/>
                  <a:ext cx="835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498" name="Freihand 497">
                  <a:extLst>
                    <a:ext uri="{FF2B5EF4-FFF2-40B4-BE49-F238E27FC236}">
                      <a16:creationId xmlns:a16="http://schemas.microsoft.com/office/drawing/2014/main" id="{D8A33EB5-2A78-4FBF-B144-99BDFA2D816F}"/>
                    </a:ext>
                  </a:extLst>
                </p14:cNvPr>
                <p14:cNvContentPartPr/>
                <p14:nvPr/>
              </p14:nvContentPartPr>
              <p14:xfrm>
                <a:off x="5773442" y="394867"/>
                <a:ext cx="154440" cy="49680"/>
              </p14:xfrm>
            </p:contentPart>
          </mc:Choice>
          <mc:Fallback>
            <p:pic>
              <p:nvPicPr>
                <p:cNvPr id="498" name="Freihand 497">
                  <a:extLst>
                    <a:ext uri="{FF2B5EF4-FFF2-40B4-BE49-F238E27FC236}">
                      <a16:creationId xmlns:a16="http://schemas.microsoft.com/office/drawing/2014/main" id="{D8A33EB5-2A78-4FBF-B144-99BDFA2D816F}"/>
                    </a:ext>
                  </a:extLst>
                </p:cNvPr>
                <p:cNvPicPr/>
                <p:nvPr/>
              </p:nvPicPr>
              <p:blipFill>
                <a:blip r:embed="rId427"/>
                <a:stretch>
                  <a:fillRect/>
                </a:stretch>
              </p:blipFill>
              <p:spPr>
                <a:xfrm>
                  <a:off x="5769122" y="390547"/>
                  <a:ext cx="1630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499" name="Freihand 498">
                  <a:extLst>
                    <a:ext uri="{FF2B5EF4-FFF2-40B4-BE49-F238E27FC236}">
                      <a16:creationId xmlns:a16="http://schemas.microsoft.com/office/drawing/2014/main" id="{402F1A08-6AB8-402C-B127-9B5171D6CC70}"/>
                    </a:ext>
                  </a:extLst>
                </p14:cNvPr>
                <p14:cNvContentPartPr/>
                <p14:nvPr/>
              </p14:nvContentPartPr>
              <p14:xfrm>
                <a:off x="5943722" y="296227"/>
                <a:ext cx="29160" cy="146160"/>
              </p14:xfrm>
            </p:contentPart>
          </mc:Choice>
          <mc:Fallback>
            <p:pic>
              <p:nvPicPr>
                <p:cNvPr id="499" name="Freihand 498">
                  <a:extLst>
                    <a:ext uri="{FF2B5EF4-FFF2-40B4-BE49-F238E27FC236}">
                      <a16:creationId xmlns:a16="http://schemas.microsoft.com/office/drawing/2014/main" id="{402F1A08-6AB8-402C-B127-9B5171D6CC70}"/>
                    </a:ext>
                  </a:extLst>
                </p:cNvPr>
                <p:cNvPicPr/>
                <p:nvPr/>
              </p:nvPicPr>
              <p:blipFill>
                <a:blip r:embed="rId429"/>
                <a:stretch>
                  <a:fillRect/>
                </a:stretch>
              </p:blipFill>
              <p:spPr>
                <a:xfrm>
                  <a:off x="5939402" y="291907"/>
                  <a:ext cx="378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500" name="Freihand 499">
                  <a:extLst>
                    <a:ext uri="{FF2B5EF4-FFF2-40B4-BE49-F238E27FC236}">
                      <a16:creationId xmlns:a16="http://schemas.microsoft.com/office/drawing/2014/main" id="{326B49B6-429D-461A-A661-1A6B810EBE19}"/>
                    </a:ext>
                  </a:extLst>
                </p14:cNvPr>
                <p14:cNvContentPartPr/>
                <p14:nvPr/>
              </p14:nvContentPartPr>
              <p14:xfrm>
                <a:off x="5968922" y="314947"/>
                <a:ext cx="259920" cy="210960"/>
              </p14:xfrm>
            </p:contentPart>
          </mc:Choice>
          <mc:Fallback>
            <p:pic>
              <p:nvPicPr>
                <p:cNvPr id="500" name="Freihand 499">
                  <a:extLst>
                    <a:ext uri="{FF2B5EF4-FFF2-40B4-BE49-F238E27FC236}">
                      <a16:creationId xmlns:a16="http://schemas.microsoft.com/office/drawing/2014/main" id="{326B49B6-429D-461A-A661-1A6B810EBE19}"/>
                    </a:ext>
                  </a:extLst>
                </p:cNvPr>
                <p:cNvPicPr/>
                <p:nvPr/>
              </p:nvPicPr>
              <p:blipFill>
                <a:blip r:embed="rId431"/>
                <a:stretch>
                  <a:fillRect/>
                </a:stretch>
              </p:blipFill>
              <p:spPr>
                <a:xfrm>
                  <a:off x="5964602" y="310627"/>
                  <a:ext cx="2685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501" name="Freihand 500">
                  <a:extLst>
                    <a:ext uri="{FF2B5EF4-FFF2-40B4-BE49-F238E27FC236}">
                      <a16:creationId xmlns:a16="http://schemas.microsoft.com/office/drawing/2014/main" id="{E34065A9-E809-4CF1-8CBC-B2E84856A441}"/>
                    </a:ext>
                  </a:extLst>
                </p14:cNvPr>
                <p14:cNvContentPartPr/>
                <p14:nvPr/>
              </p14:nvContentPartPr>
              <p14:xfrm>
                <a:off x="6301922" y="261307"/>
                <a:ext cx="80280" cy="128520"/>
              </p14:xfrm>
            </p:contentPart>
          </mc:Choice>
          <mc:Fallback>
            <p:pic>
              <p:nvPicPr>
                <p:cNvPr id="501" name="Freihand 500">
                  <a:extLst>
                    <a:ext uri="{FF2B5EF4-FFF2-40B4-BE49-F238E27FC236}">
                      <a16:creationId xmlns:a16="http://schemas.microsoft.com/office/drawing/2014/main" id="{E34065A9-E809-4CF1-8CBC-B2E84856A441}"/>
                    </a:ext>
                  </a:extLst>
                </p:cNvPr>
                <p:cNvPicPr/>
                <p:nvPr/>
              </p:nvPicPr>
              <p:blipFill>
                <a:blip r:embed="rId433"/>
                <a:stretch>
                  <a:fillRect/>
                </a:stretch>
              </p:blipFill>
              <p:spPr>
                <a:xfrm>
                  <a:off x="6297602" y="256987"/>
                  <a:ext cx="889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502" name="Freihand 501">
                  <a:extLst>
                    <a:ext uri="{FF2B5EF4-FFF2-40B4-BE49-F238E27FC236}">
                      <a16:creationId xmlns:a16="http://schemas.microsoft.com/office/drawing/2014/main" id="{9AA87D0D-EAE1-4AF8-9AD2-570A03442121}"/>
                    </a:ext>
                  </a:extLst>
                </p14:cNvPr>
                <p14:cNvContentPartPr/>
                <p14:nvPr/>
              </p14:nvContentPartPr>
              <p14:xfrm>
                <a:off x="6420002" y="300907"/>
                <a:ext cx="115560" cy="93240"/>
              </p14:xfrm>
            </p:contentPart>
          </mc:Choice>
          <mc:Fallback>
            <p:pic>
              <p:nvPicPr>
                <p:cNvPr id="502" name="Freihand 501">
                  <a:extLst>
                    <a:ext uri="{FF2B5EF4-FFF2-40B4-BE49-F238E27FC236}">
                      <a16:creationId xmlns:a16="http://schemas.microsoft.com/office/drawing/2014/main" id="{9AA87D0D-EAE1-4AF8-9AD2-570A03442121}"/>
                    </a:ext>
                  </a:extLst>
                </p:cNvPr>
                <p:cNvPicPr/>
                <p:nvPr/>
              </p:nvPicPr>
              <p:blipFill>
                <a:blip r:embed="rId435"/>
                <a:stretch>
                  <a:fillRect/>
                </a:stretch>
              </p:blipFill>
              <p:spPr>
                <a:xfrm>
                  <a:off x="6415682" y="296587"/>
                  <a:ext cx="1242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503" name="Freihand 502">
                  <a:extLst>
                    <a:ext uri="{FF2B5EF4-FFF2-40B4-BE49-F238E27FC236}">
                      <a16:creationId xmlns:a16="http://schemas.microsoft.com/office/drawing/2014/main" id="{0D9A26CB-C66F-4D01-8CF2-38822F5A8D06}"/>
                    </a:ext>
                  </a:extLst>
                </p14:cNvPr>
                <p14:cNvContentPartPr/>
                <p14:nvPr/>
              </p14:nvContentPartPr>
              <p14:xfrm>
                <a:off x="6522602" y="228907"/>
                <a:ext cx="360" cy="360"/>
              </p14:xfrm>
            </p:contentPart>
          </mc:Choice>
          <mc:Fallback>
            <p:pic>
              <p:nvPicPr>
                <p:cNvPr id="503" name="Freihand 502">
                  <a:extLst>
                    <a:ext uri="{FF2B5EF4-FFF2-40B4-BE49-F238E27FC236}">
                      <a16:creationId xmlns:a16="http://schemas.microsoft.com/office/drawing/2014/main" id="{0D9A26CB-C66F-4D01-8CF2-38822F5A8D06}"/>
                    </a:ext>
                  </a:extLst>
                </p:cNvPr>
                <p:cNvPicPr/>
                <p:nvPr/>
              </p:nvPicPr>
              <p:blipFill>
                <a:blip r:embed="rId69"/>
                <a:stretch>
                  <a:fillRect/>
                </a:stretch>
              </p:blipFill>
              <p:spPr>
                <a:xfrm>
                  <a:off x="6518282" y="224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504" name="Freihand 503">
                  <a:extLst>
                    <a:ext uri="{FF2B5EF4-FFF2-40B4-BE49-F238E27FC236}">
                      <a16:creationId xmlns:a16="http://schemas.microsoft.com/office/drawing/2014/main" id="{207A1868-AC9C-47E5-BFBD-887FBE74D675}"/>
                    </a:ext>
                  </a:extLst>
                </p14:cNvPr>
                <p14:cNvContentPartPr/>
                <p14:nvPr/>
              </p14:nvContentPartPr>
              <p14:xfrm>
                <a:off x="6620522" y="248347"/>
                <a:ext cx="102600" cy="124200"/>
              </p14:xfrm>
            </p:contentPart>
          </mc:Choice>
          <mc:Fallback>
            <p:pic>
              <p:nvPicPr>
                <p:cNvPr id="504" name="Freihand 503">
                  <a:extLst>
                    <a:ext uri="{FF2B5EF4-FFF2-40B4-BE49-F238E27FC236}">
                      <a16:creationId xmlns:a16="http://schemas.microsoft.com/office/drawing/2014/main" id="{207A1868-AC9C-47E5-BFBD-887FBE74D675}"/>
                    </a:ext>
                  </a:extLst>
                </p:cNvPr>
                <p:cNvPicPr/>
                <p:nvPr/>
              </p:nvPicPr>
              <p:blipFill>
                <a:blip r:embed="rId438"/>
                <a:stretch>
                  <a:fillRect/>
                </a:stretch>
              </p:blipFill>
              <p:spPr>
                <a:xfrm>
                  <a:off x="6616202" y="244027"/>
                  <a:ext cx="1112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505" name="Freihand 504">
                  <a:extLst>
                    <a:ext uri="{FF2B5EF4-FFF2-40B4-BE49-F238E27FC236}">
                      <a16:creationId xmlns:a16="http://schemas.microsoft.com/office/drawing/2014/main" id="{4620EBCD-A632-418F-8E5A-4F6B74E9BFE1}"/>
                    </a:ext>
                  </a:extLst>
                </p14:cNvPr>
                <p14:cNvContentPartPr/>
                <p14:nvPr/>
              </p14:nvContentPartPr>
              <p14:xfrm>
                <a:off x="6763082" y="295867"/>
                <a:ext cx="191880" cy="51480"/>
              </p14:xfrm>
            </p:contentPart>
          </mc:Choice>
          <mc:Fallback>
            <p:pic>
              <p:nvPicPr>
                <p:cNvPr id="505" name="Freihand 504">
                  <a:extLst>
                    <a:ext uri="{FF2B5EF4-FFF2-40B4-BE49-F238E27FC236}">
                      <a16:creationId xmlns:a16="http://schemas.microsoft.com/office/drawing/2014/main" id="{4620EBCD-A632-418F-8E5A-4F6B74E9BFE1}"/>
                    </a:ext>
                  </a:extLst>
                </p:cNvPr>
                <p:cNvPicPr/>
                <p:nvPr/>
              </p:nvPicPr>
              <p:blipFill>
                <a:blip r:embed="rId440"/>
                <a:stretch>
                  <a:fillRect/>
                </a:stretch>
              </p:blipFill>
              <p:spPr>
                <a:xfrm>
                  <a:off x="6758762" y="291547"/>
                  <a:ext cx="2005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506" name="Freihand 505">
                  <a:extLst>
                    <a:ext uri="{FF2B5EF4-FFF2-40B4-BE49-F238E27FC236}">
                      <a16:creationId xmlns:a16="http://schemas.microsoft.com/office/drawing/2014/main" id="{62A2D6F9-1043-4108-BBCD-61BEA0609273}"/>
                    </a:ext>
                  </a:extLst>
                </p14:cNvPr>
                <p14:cNvContentPartPr/>
                <p14:nvPr/>
              </p14:nvContentPartPr>
              <p14:xfrm>
                <a:off x="6968642" y="294787"/>
                <a:ext cx="57960" cy="51480"/>
              </p14:xfrm>
            </p:contentPart>
          </mc:Choice>
          <mc:Fallback>
            <p:pic>
              <p:nvPicPr>
                <p:cNvPr id="506" name="Freihand 505">
                  <a:extLst>
                    <a:ext uri="{FF2B5EF4-FFF2-40B4-BE49-F238E27FC236}">
                      <a16:creationId xmlns:a16="http://schemas.microsoft.com/office/drawing/2014/main" id="{62A2D6F9-1043-4108-BBCD-61BEA0609273}"/>
                    </a:ext>
                  </a:extLst>
                </p:cNvPr>
                <p:cNvPicPr/>
                <p:nvPr/>
              </p:nvPicPr>
              <p:blipFill>
                <a:blip r:embed="rId442"/>
                <a:stretch>
                  <a:fillRect/>
                </a:stretch>
              </p:blipFill>
              <p:spPr>
                <a:xfrm>
                  <a:off x="6964322" y="290467"/>
                  <a:ext cx="666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507" name="Freihand 506">
                  <a:extLst>
                    <a:ext uri="{FF2B5EF4-FFF2-40B4-BE49-F238E27FC236}">
                      <a16:creationId xmlns:a16="http://schemas.microsoft.com/office/drawing/2014/main" id="{D3962CB2-117A-4FBA-90F4-ABD216C88C5F}"/>
                    </a:ext>
                  </a:extLst>
                </p14:cNvPr>
                <p14:cNvContentPartPr/>
                <p14:nvPr/>
              </p14:nvContentPartPr>
              <p14:xfrm>
                <a:off x="7077002" y="219187"/>
                <a:ext cx="198000" cy="122760"/>
              </p14:xfrm>
            </p:contentPart>
          </mc:Choice>
          <mc:Fallback>
            <p:pic>
              <p:nvPicPr>
                <p:cNvPr id="507" name="Freihand 506">
                  <a:extLst>
                    <a:ext uri="{FF2B5EF4-FFF2-40B4-BE49-F238E27FC236}">
                      <a16:creationId xmlns:a16="http://schemas.microsoft.com/office/drawing/2014/main" id="{D3962CB2-117A-4FBA-90F4-ABD216C88C5F}"/>
                    </a:ext>
                  </a:extLst>
                </p:cNvPr>
                <p:cNvPicPr/>
                <p:nvPr/>
              </p:nvPicPr>
              <p:blipFill>
                <a:blip r:embed="rId444"/>
                <a:stretch>
                  <a:fillRect/>
                </a:stretch>
              </p:blipFill>
              <p:spPr>
                <a:xfrm>
                  <a:off x="7072682" y="214867"/>
                  <a:ext cx="2066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509" name="Freihand 508">
                  <a:extLst>
                    <a:ext uri="{FF2B5EF4-FFF2-40B4-BE49-F238E27FC236}">
                      <a16:creationId xmlns:a16="http://schemas.microsoft.com/office/drawing/2014/main" id="{B053DDF4-AB70-41A9-A180-59E3E46090CB}"/>
                    </a:ext>
                  </a:extLst>
                </p14:cNvPr>
                <p14:cNvContentPartPr/>
                <p14:nvPr/>
              </p14:nvContentPartPr>
              <p14:xfrm>
                <a:off x="7282202" y="188947"/>
                <a:ext cx="135360" cy="144720"/>
              </p14:xfrm>
            </p:contentPart>
          </mc:Choice>
          <mc:Fallback>
            <p:pic>
              <p:nvPicPr>
                <p:cNvPr id="509" name="Freihand 508">
                  <a:extLst>
                    <a:ext uri="{FF2B5EF4-FFF2-40B4-BE49-F238E27FC236}">
                      <a16:creationId xmlns:a16="http://schemas.microsoft.com/office/drawing/2014/main" id="{B053DDF4-AB70-41A9-A180-59E3E46090CB}"/>
                    </a:ext>
                  </a:extLst>
                </p:cNvPr>
                <p:cNvPicPr/>
                <p:nvPr/>
              </p:nvPicPr>
              <p:blipFill>
                <a:blip r:embed="rId446"/>
                <a:stretch>
                  <a:fillRect/>
                </a:stretch>
              </p:blipFill>
              <p:spPr>
                <a:xfrm>
                  <a:off x="7277882" y="184627"/>
                  <a:ext cx="1440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510" name="Freihand 509">
                  <a:extLst>
                    <a:ext uri="{FF2B5EF4-FFF2-40B4-BE49-F238E27FC236}">
                      <a16:creationId xmlns:a16="http://schemas.microsoft.com/office/drawing/2014/main" id="{D72499E8-061F-4CC3-A361-D6CEBAC5710C}"/>
                    </a:ext>
                  </a:extLst>
                </p14:cNvPr>
                <p14:cNvContentPartPr/>
                <p14:nvPr/>
              </p14:nvContentPartPr>
              <p14:xfrm>
                <a:off x="7398482" y="209107"/>
                <a:ext cx="59400" cy="49680"/>
              </p14:xfrm>
            </p:contentPart>
          </mc:Choice>
          <mc:Fallback>
            <p:pic>
              <p:nvPicPr>
                <p:cNvPr id="510" name="Freihand 509">
                  <a:extLst>
                    <a:ext uri="{FF2B5EF4-FFF2-40B4-BE49-F238E27FC236}">
                      <a16:creationId xmlns:a16="http://schemas.microsoft.com/office/drawing/2014/main" id="{D72499E8-061F-4CC3-A361-D6CEBAC5710C}"/>
                    </a:ext>
                  </a:extLst>
                </p:cNvPr>
                <p:cNvPicPr/>
                <p:nvPr/>
              </p:nvPicPr>
              <p:blipFill>
                <a:blip r:embed="rId448"/>
                <a:stretch>
                  <a:fillRect/>
                </a:stretch>
              </p:blipFill>
              <p:spPr>
                <a:xfrm>
                  <a:off x="7394162" y="204787"/>
                  <a:ext cx="680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511" name="Freihand 510">
                  <a:extLst>
                    <a:ext uri="{FF2B5EF4-FFF2-40B4-BE49-F238E27FC236}">
                      <a16:creationId xmlns:a16="http://schemas.microsoft.com/office/drawing/2014/main" id="{10147224-DA18-4414-AF2E-838F7A3A2E4F}"/>
                    </a:ext>
                  </a:extLst>
                </p14:cNvPr>
                <p14:cNvContentPartPr/>
                <p14:nvPr/>
              </p14:nvContentPartPr>
              <p14:xfrm>
                <a:off x="7431962" y="253387"/>
                <a:ext cx="46080" cy="59400"/>
              </p14:xfrm>
            </p:contentPart>
          </mc:Choice>
          <mc:Fallback>
            <p:pic>
              <p:nvPicPr>
                <p:cNvPr id="511" name="Freihand 510">
                  <a:extLst>
                    <a:ext uri="{FF2B5EF4-FFF2-40B4-BE49-F238E27FC236}">
                      <a16:creationId xmlns:a16="http://schemas.microsoft.com/office/drawing/2014/main" id="{10147224-DA18-4414-AF2E-838F7A3A2E4F}"/>
                    </a:ext>
                  </a:extLst>
                </p:cNvPr>
                <p:cNvPicPr/>
                <p:nvPr/>
              </p:nvPicPr>
              <p:blipFill>
                <a:blip r:embed="rId450"/>
                <a:stretch>
                  <a:fillRect/>
                </a:stretch>
              </p:blipFill>
              <p:spPr>
                <a:xfrm>
                  <a:off x="7427642" y="249067"/>
                  <a:ext cx="547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512" name="Freihand 511">
                  <a:extLst>
                    <a:ext uri="{FF2B5EF4-FFF2-40B4-BE49-F238E27FC236}">
                      <a16:creationId xmlns:a16="http://schemas.microsoft.com/office/drawing/2014/main" id="{426E7A68-8451-4234-801B-01A41C3E444B}"/>
                    </a:ext>
                  </a:extLst>
                </p14:cNvPr>
                <p14:cNvContentPartPr/>
                <p14:nvPr/>
              </p14:nvContentPartPr>
              <p14:xfrm>
                <a:off x="7493882" y="190027"/>
                <a:ext cx="133560" cy="110520"/>
              </p14:xfrm>
            </p:contentPart>
          </mc:Choice>
          <mc:Fallback>
            <p:pic>
              <p:nvPicPr>
                <p:cNvPr id="512" name="Freihand 511">
                  <a:extLst>
                    <a:ext uri="{FF2B5EF4-FFF2-40B4-BE49-F238E27FC236}">
                      <a16:creationId xmlns:a16="http://schemas.microsoft.com/office/drawing/2014/main" id="{426E7A68-8451-4234-801B-01A41C3E444B}"/>
                    </a:ext>
                  </a:extLst>
                </p:cNvPr>
                <p:cNvPicPr/>
                <p:nvPr/>
              </p:nvPicPr>
              <p:blipFill>
                <a:blip r:embed="rId452"/>
                <a:stretch>
                  <a:fillRect/>
                </a:stretch>
              </p:blipFill>
              <p:spPr>
                <a:xfrm>
                  <a:off x="7489562" y="185707"/>
                  <a:ext cx="1422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513" name="Freihand 512">
                  <a:extLst>
                    <a:ext uri="{FF2B5EF4-FFF2-40B4-BE49-F238E27FC236}">
                      <a16:creationId xmlns:a16="http://schemas.microsoft.com/office/drawing/2014/main" id="{6F217B96-64D5-4BE5-95B6-23244BC99410}"/>
                    </a:ext>
                  </a:extLst>
                </p14:cNvPr>
                <p14:cNvContentPartPr/>
                <p14:nvPr/>
              </p14:nvContentPartPr>
              <p14:xfrm>
                <a:off x="7662722" y="233587"/>
                <a:ext cx="231480" cy="79200"/>
              </p14:xfrm>
            </p:contentPart>
          </mc:Choice>
          <mc:Fallback>
            <p:pic>
              <p:nvPicPr>
                <p:cNvPr id="513" name="Freihand 512">
                  <a:extLst>
                    <a:ext uri="{FF2B5EF4-FFF2-40B4-BE49-F238E27FC236}">
                      <a16:creationId xmlns:a16="http://schemas.microsoft.com/office/drawing/2014/main" id="{6F217B96-64D5-4BE5-95B6-23244BC99410}"/>
                    </a:ext>
                  </a:extLst>
                </p:cNvPr>
                <p:cNvPicPr/>
                <p:nvPr/>
              </p:nvPicPr>
              <p:blipFill>
                <a:blip r:embed="rId454"/>
                <a:stretch>
                  <a:fillRect/>
                </a:stretch>
              </p:blipFill>
              <p:spPr>
                <a:xfrm>
                  <a:off x="7658402" y="229267"/>
                  <a:ext cx="2401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514" name="Freihand 513">
                  <a:extLst>
                    <a:ext uri="{FF2B5EF4-FFF2-40B4-BE49-F238E27FC236}">
                      <a16:creationId xmlns:a16="http://schemas.microsoft.com/office/drawing/2014/main" id="{412C599F-9EFB-4365-9058-E99E53B455A7}"/>
                    </a:ext>
                  </a:extLst>
                </p14:cNvPr>
                <p14:cNvContentPartPr/>
                <p14:nvPr/>
              </p14:nvContentPartPr>
              <p14:xfrm>
                <a:off x="6898082" y="480907"/>
                <a:ext cx="24480" cy="134280"/>
              </p14:xfrm>
            </p:contentPart>
          </mc:Choice>
          <mc:Fallback>
            <p:pic>
              <p:nvPicPr>
                <p:cNvPr id="514" name="Freihand 513">
                  <a:extLst>
                    <a:ext uri="{FF2B5EF4-FFF2-40B4-BE49-F238E27FC236}">
                      <a16:creationId xmlns:a16="http://schemas.microsoft.com/office/drawing/2014/main" id="{412C599F-9EFB-4365-9058-E99E53B455A7}"/>
                    </a:ext>
                  </a:extLst>
                </p:cNvPr>
                <p:cNvPicPr/>
                <p:nvPr/>
              </p:nvPicPr>
              <p:blipFill>
                <a:blip r:embed="rId456"/>
                <a:stretch>
                  <a:fillRect/>
                </a:stretch>
              </p:blipFill>
              <p:spPr>
                <a:xfrm>
                  <a:off x="6893762" y="476587"/>
                  <a:ext cx="331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515" name="Freihand 514">
                  <a:extLst>
                    <a:ext uri="{FF2B5EF4-FFF2-40B4-BE49-F238E27FC236}">
                      <a16:creationId xmlns:a16="http://schemas.microsoft.com/office/drawing/2014/main" id="{F0502B02-B05D-4D3B-B63A-56737E30C387}"/>
                    </a:ext>
                  </a:extLst>
                </p14:cNvPr>
                <p14:cNvContentPartPr/>
                <p14:nvPr/>
              </p14:nvContentPartPr>
              <p14:xfrm>
                <a:off x="6848402" y="453547"/>
                <a:ext cx="114480" cy="72000"/>
              </p14:xfrm>
            </p:contentPart>
          </mc:Choice>
          <mc:Fallback>
            <p:pic>
              <p:nvPicPr>
                <p:cNvPr id="515" name="Freihand 514">
                  <a:extLst>
                    <a:ext uri="{FF2B5EF4-FFF2-40B4-BE49-F238E27FC236}">
                      <a16:creationId xmlns:a16="http://schemas.microsoft.com/office/drawing/2014/main" id="{F0502B02-B05D-4D3B-B63A-56737E30C387}"/>
                    </a:ext>
                  </a:extLst>
                </p:cNvPr>
                <p:cNvPicPr/>
                <p:nvPr/>
              </p:nvPicPr>
              <p:blipFill>
                <a:blip r:embed="rId458"/>
                <a:stretch>
                  <a:fillRect/>
                </a:stretch>
              </p:blipFill>
              <p:spPr>
                <a:xfrm>
                  <a:off x="6844082" y="449227"/>
                  <a:ext cx="1231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516" name="Freihand 515">
                  <a:extLst>
                    <a:ext uri="{FF2B5EF4-FFF2-40B4-BE49-F238E27FC236}">
                      <a16:creationId xmlns:a16="http://schemas.microsoft.com/office/drawing/2014/main" id="{4D284CBA-DA91-4851-8577-785EA8CD20EA}"/>
                    </a:ext>
                  </a:extLst>
                </p14:cNvPr>
                <p14:cNvContentPartPr/>
                <p14:nvPr/>
              </p14:nvContentPartPr>
              <p14:xfrm>
                <a:off x="7001402" y="497107"/>
                <a:ext cx="136440" cy="84600"/>
              </p14:xfrm>
            </p:contentPart>
          </mc:Choice>
          <mc:Fallback>
            <p:pic>
              <p:nvPicPr>
                <p:cNvPr id="516" name="Freihand 515">
                  <a:extLst>
                    <a:ext uri="{FF2B5EF4-FFF2-40B4-BE49-F238E27FC236}">
                      <a16:creationId xmlns:a16="http://schemas.microsoft.com/office/drawing/2014/main" id="{4D284CBA-DA91-4851-8577-785EA8CD20EA}"/>
                    </a:ext>
                  </a:extLst>
                </p:cNvPr>
                <p:cNvPicPr/>
                <p:nvPr/>
              </p:nvPicPr>
              <p:blipFill>
                <a:blip r:embed="rId460"/>
                <a:stretch>
                  <a:fillRect/>
                </a:stretch>
              </p:blipFill>
              <p:spPr>
                <a:xfrm>
                  <a:off x="6997082" y="492787"/>
                  <a:ext cx="1450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517" name="Freihand 516">
                  <a:extLst>
                    <a:ext uri="{FF2B5EF4-FFF2-40B4-BE49-F238E27FC236}">
                      <a16:creationId xmlns:a16="http://schemas.microsoft.com/office/drawing/2014/main" id="{30B1EED1-7F37-4CBB-B026-CDCBFEFA16CF}"/>
                    </a:ext>
                  </a:extLst>
                </p14:cNvPr>
                <p14:cNvContentPartPr/>
                <p14:nvPr/>
              </p14:nvContentPartPr>
              <p14:xfrm>
                <a:off x="7172762" y="422227"/>
                <a:ext cx="261720" cy="159840"/>
              </p14:xfrm>
            </p:contentPart>
          </mc:Choice>
          <mc:Fallback>
            <p:pic>
              <p:nvPicPr>
                <p:cNvPr id="517" name="Freihand 516">
                  <a:extLst>
                    <a:ext uri="{FF2B5EF4-FFF2-40B4-BE49-F238E27FC236}">
                      <a16:creationId xmlns:a16="http://schemas.microsoft.com/office/drawing/2014/main" id="{30B1EED1-7F37-4CBB-B026-CDCBFEFA16CF}"/>
                    </a:ext>
                  </a:extLst>
                </p:cNvPr>
                <p:cNvPicPr/>
                <p:nvPr/>
              </p:nvPicPr>
              <p:blipFill>
                <a:blip r:embed="rId462"/>
                <a:stretch>
                  <a:fillRect/>
                </a:stretch>
              </p:blipFill>
              <p:spPr>
                <a:xfrm>
                  <a:off x="7168442" y="417907"/>
                  <a:ext cx="2703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518" name="Freihand 517">
                  <a:extLst>
                    <a:ext uri="{FF2B5EF4-FFF2-40B4-BE49-F238E27FC236}">
                      <a16:creationId xmlns:a16="http://schemas.microsoft.com/office/drawing/2014/main" id="{9DE5DDD0-3D2E-4714-8465-F2E0A618DD57}"/>
                    </a:ext>
                  </a:extLst>
                </p14:cNvPr>
                <p14:cNvContentPartPr/>
                <p14:nvPr/>
              </p14:nvContentPartPr>
              <p14:xfrm>
                <a:off x="7442762" y="449227"/>
                <a:ext cx="66960" cy="77760"/>
              </p14:xfrm>
            </p:contentPart>
          </mc:Choice>
          <mc:Fallback>
            <p:pic>
              <p:nvPicPr>
                <p:cNvPr id="518" name="Freihand 517">
                  <a:extLst>
                    <a:ext uri="{FF2B5EF4-FFF2-40B4-BE49-F238E27FC236}">
                      <a16:creationId xmlns:a16="http://schemas.microsoft.com/office/drawing/2014/main" id="{9DE5DDD0-3D2E-4714-8465-F2E0A618DD57}"/>
                    </a:ext>
                  </a:extLst>
                </p:cNvPr>
                <p:cNvPicPr/>
                <p:nvPr/>
              </p:nvPicPr>
              <p:blipFill>
                <a:blip r:embed="rId464"/>
                <a:stretch>
                  <a:fillRect/>
                </a:stretch>
              </p:blipFill>
              <p:spPr>
                <a:xfrm>
                  <a:off x="7438442" y="444907"/>
                  <a:ext cx="756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519" name="Freihand 518">
                  <a:extLst>
                    <a:ext uri="{FF2B5EF4-FFF2-40B4-BE49-F238E27FC236}">
                      <a16:creationId xmlns:a16="http://schemas.microsoft.com/office/drawing/2014/main" id="{8EB592BC-B3D6-4372-AA1C-8A5501E46F2C}"/>
                    </a:ext>
                  </a:extLst>
                </p14:cNvPr>
                <p14:cNvContentPartPr/>
                <p14:nvPr/>
              </p14:nvContentPartPr>
              <p14:xfrm>
                <a:off x="7444922" y="472627"/>
                <a:ext cx="93960" cy="3600"/>
              </p14:xfrm>
            </p:contentPart>
          </mc:Choice>
          <mc:Fallback>
            <p:pic>
              <p:nvPicPr>
                <p:cNvPr id="519" name="Freihand 518">
                  <a:extLst>
                    <a:ext uri="{FF2B5EF4-FFF2-40B4-BE49-F238E27FC236}">
                      <a16:creationId xmlns:a16="http://schemas.microsoft.com/office/drawing/2014/main" id="{8EB592BC-B3D6-4372-AA1C-8A5501E46F2C}"/>
                    </a:ext>
                  </a:extLst>
                </p:cNvPr>
                <p:cNvPicPr/>
                <p:nvPr/>
              </p:nvPicPr>
              <p:blipFill>
                <a:blip r:embed="rId466"/>
                <a:stretch>
                  <a:fillRect/>
                </a:stretch>
              </p:blipFill>
              <p:spPr>
                <a:xfrm>
                  <a:off x="7440602" y="468307"/>
                  <a:ext cx="1026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520" name="Freihand 519">
                  <a:extLst>
                    <a:ext uri="{FF2B5EF4-FFF2-40B4-BE49-F238E27FC236}">
                      <a16:creationId xmlns:a16="http://schemas.microsoft.com/office/drawing/2014/main" id="{D3A0C12B-8A2B-4DE6-95BD-4D1984EF5F83}"/>
                    </a:ext>
                  </a:extLst>
                </p14:cNvPr>
                <p14:cNvContentPartPr/>
                <p14:nvPr/>
              </p14:nvContentPartPr>
              <p14:xfrm>
                <a:off x="7540322" y="453187"/>
                <a:ext cx="153720" cy="47160"/>
              </p14:xfrm>
            </p:contentPart>
          </mc:Choice>
          <mc:Fallback>
            <p:pic>
              <p:nvPicPr>
                <p:cNvPr id="520" name="Freihand 519">
                  <a:extLst>
                    <a:ext uri="{FF2B5EF4-FFF2-40B4-BE49-F238E27FC236}">
                      <a16:creationId xmlns:a16="http://schemas.microsoft.com/office/drawing/2014/main" id="{D3A0C12B-8A2B-4DE6-95BD-4D1984EF5F83}"/>
                    </a:ext>
                  </a:extLst>
                </p:cNvPr>
                <p:cNvPicPr/>
                <p:nvPr/>
              </p:nvPicPr>
              <p:blipFill>
                <a:blip r:embed="rId468"/>
                <a:stretch>
                  <a:fillRect/>
                </a:stretch>
              </p:blipFill>
              <p:spPr>
                <a:xfrm>
                  <a:off x="7536002" y="448867"/>
                  <a:ext cx="1623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521" name="Freihand 520">
                  <a:extLst>
                    <a:ext uri="{FF2B5EF4-FFF2-40B4-BE49-F238E27FC236}">
                      <a16:creationId xmlns:a16="http://schemas.microsoft.com/office/drawing/2014/main" id="{61DC22F6-89B0-4E12-8C76-21E922F1899A}"/>
                    </a:ext>
                  </a:extLst>
                </p14:cNvPr>
                <p14:cNvContentPartPr/>
                <p14:nvPr/>
              </p14:nvContentPartPr>
              <p14:xfrm>
                <a:off x="7059002" y="390907"/>
                <a:ext cx="125280" cy="2520"/>
              </p14:xfrm>
            </p:contentPart>
          </mc:Choice>
          <mc:Fallback>
            <p:pic>
              <p:nvPicPr>
                <p:cNvPr id="521" name="Freihand 520">
                  <a:extLst>
                    <a:ext uri="{FF2B5EF4-FFF2-40B4-BE49-F238E27FC236}">
                      <a16:creationId xmlns:a16="http://schemas.microsoft.com/office/drawing/2014/main" id="{61DC22F6-89B0-4E12-8C76-21E922F1899A}"/>
                    </a:ext>
                  </a:extLst>
                </p:cNvPr>
                <p:cNvPicPr/>
                <p:nvPr/>
              </p:nvPicPr>
              <p:blipFill>
                <a:blip r:embed="rId470"/>
                <a:stretch>
                  <a:fillRect/>
                </a:stretch>
              </p:blipFill>
              <p:spPr>
                <a:xfrm>
                  <a:off x="7054682" y="386587"/>
                  <a:ext cx="13392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522" name="Freihand 521">
                  <a:extLst>
                    <a:ext uri="{FF2B5EF4-FFF2-40B4-BE49-F238E27FC236}">
                      <a16:creationId xmlns:a16="http://schemas.microsoft.com/office/drawing/2014/main" id="{A7DC403F-EFAD-4474-932B-C9C1ECE01934}"/>
                    </a:ext>
                  </a:extLst>
                </p14:cNvPr>
                <p14:cNvContentPartPr/>
                <p14:nvPr/>
              </p14:nvContentPartPr>
              <p14:xfrm>
                <a:off x="7275362" y="628147"/>
                <a:ext cx="81000" cy="84600"/>
              </p14:xfrm>
            </p:contentPart>
          </mc:Choice>
          <mc:Fallback>
            <p:pic>
              <p:nvPicPr>
                <p:cNvPr id="522" name="Freihand 521">
                  <a:extLst>
                    <a:ext uri="{FF2B5EF4-FFF2-40B4-BE49-F238E27FC236}">
                      <a16:creationId xmlns:a16="http://schemas.microsoft.com/office/drawing/2014/main" id="{A7DC403F-EFAD-4474-932B-C9C1ECE01934}"/>
                    </a:ext>
                  </a:extLst>
                </p:cNvPr>
                <p:cNvPicPr/>
                <p:nvPr/>
              </p:nvPicPr>
              <p:blipFill>
                <a:blip r:embed="rId472"/>
                <a:stretch>
                  <a:fillRect/>
                </a:stretch>
              </p:blipFill>
              <p:spPr>
                <a:xfrm>
                  <a:off x="7271042" y="623827"/>
                  <a:ext cx="896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523" name="Freihand 522">
                  <a:extLst>
                    <a:ext uri="{FF2B5EF4-FFF2-40B4-BE49-F238E27FC236}">
                      <a16:creationId xmlns:a16="http://schemas.microsoft.com/office/drawing/2014/main" id="{20551421-4C4A-4D95-9F6B-C9D86F23E0A6}"/>
                    </a:ext>
                  </a:extLst>
                </p14:cNvPr>
                <p14:cNvContentPartPr/>
                <p14:nvPr/>
              </p14:nvContentPartPr>
              <p14:xfrm>
                <a:off x="7402082" y="551827"/>
                <a:ext cx="90360" cy="226800"/>
              </p14:xfrm>
            </p:contentPart>
          </mc:Choice>
          <mc:Fallback>
            <p:pic>
              <p:nvPicPr>
                <p:cNvPr id="523" name="Freihand 522">
                  <a:extLst>
                    <a:ext uri="{FF2B5EF4-FFF2-40B4-BE49-F238E27FC236}">
                      <a16:creationId xmlns:a16="http://schemas.microsoft.com/office/drawing/2014/main" id="{20551421-4C4A-4D95-9F6B-C9D86F23E0A6}"/>
                    </a:ext>
                  </a:extLst>
                </p:cNvPr>
                <p:cNvPicPr/>
                <p:nvPr/>
              </p:nvPicPr>
              <p:blipFill>
                <a:blip r:embed="rId474"/>
                <a:stretch>
                  <a:fillRect/>
                </a:stretch>
              </p:blipFill>
              <p:spPr>
                <a:xfrm>
                  <a:off x="7397762" y="547507"/>
                  <a:ext cx="990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524" name="Freihand 523">
                  <a:extLst>
                    <a:ext uri="{FF2B5EF4-FFF2-40B4-BE49-F238E27FC236}">
                      <a16:creationId xmlns:a16="http://schemas.microsoft.com/office/drawing/2014/main" id="{AC0C27E2-E649-416B-ADD8-B95CE3C571A5}"/>
                    </a:ext>
                  </a:extLst>
                </p14:cNvPr>
                <p14:cNvContentPartPr/>
                <p14:nvPr/>
              </p14:nvContentPartPr>
              <p14:xfrm>
                <a:off x="7563722" y="633907"/>
                <a:ext cx="1080" cy="18000"/>
              </p14:xfrm>
            </p:contentPart>
          </mc:Choice>
          <mc:Fallback>
            <p:pic>
              <p:nvPicPr>
                <p:cNvPr id="524" name="Freihand 523">
                  <a:extLst>
                    <a:ext uri="{FF2B5EF4-FFF2-40B4-BE49-F238E27FC236}">
                      <a16:creationId xmlns:a16="http://schemas.microsoft.com/office/drawing/2014/main" id="{AC0C27E2-E649-416B-ADD8-B95CE3C571A5}"/>
                    </a:ext>
                  </a:extLst>
                </p:cNvPr>
                <p:cNvPicPr/>
                <p:nvPr/>
              </p:nvPicPr>
              <p:blipFill>
                <a:blip r:embed="rId476"/>
                <a:stretch>
                  <a:fillRect/>
                </a:stretch>
              </p:blipFill>
              <p:spPr>
                <a:xfrm>
                  <a:off x="7559402" y="629587"/>
                  <a:ext cx="97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525" name="Freihand 524">
                  <a:extLst>
                    <a:ext uri="{FF2B5EF4-FFF2-40B4-BE49-F238E27FC236}">
                      <a16:creationId xmlns:a16="http://schemas.microsoft.com/office/drawing/2014/main" id="{1A157DCB-987C-4376-9C64-BEF016BDB4C5}"/>
                    </a:ext>
                  </a:extLst>
                </p14:cNvPr>
                <p14:cNvContentPartPr/>
                <p14:nvPr/>
              </p14:nvContentPartPr>
              <p14:xfrm>
                <a:off x="7686842" y="561547"/>
                <a:ext cx="92520" cy="84240"/>
              </p14:xfrm>
            </p:contentPart>
          </mc:Choice>
          <mc:Fallback>
            <p:pic>
              <p:nvPicPr>
                <p:cNvPr id="525" name="Freihand 524">
                  <a:extLst>
                    <a:ext uri="{FF2B5EF4-FFF2-40B4-BE49-F238E27FC236}">
                      <a16:creationId xmlns:a16="http://schemas.microsoft.com/office/drawing/2014/main" id="{1A157DCB-987C-4376-9C64-BEF016BDB4C5}"/>
                    </a:ext>
                  </a:extLst>
                </p:cNvPr>
                <p:cNvPicPr/>
                <p:nvPr/>
              </p:nvPicPr>
              <p:blipFill>
                <a:blip r:embed="rId478"/>
                <a:stretch>
                  <a:fillRect/>
                </a:stretch>
              </p:blipFill>
              <p:spPr>
                <a:xfrm>
                  <a:off x="7682522" y="557227"/>
                  <a:ext cx="1011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526" name="Freihand 525">
                  <a:extLst>
                    <a:ext uri="{FF2B5EF4-FFF2-40B4-BE49-F238E27FC236}">
                      <a16:creationId xmlns:a16="http://schemas.microsoft.com/office/drawing/2014/main" id="{45324AD6-2BE2-476E-A3C3-F4C1E5BB23F1}"/>
                    </a:ext>
                  </a:extLst>
                </p14:cNvPr>
                <p14:cNvContentPartPr/>
                <p14:nvPr/>
              </p14:nvContentPartPr>
              <p14:xfrm>
                <a:off x="7750562" y="625267"/>
                <a:ext cx="28080" cy="16560"/>
              </p14:xfrm>
            </p:contentPart>
          </mc:Choice>
          <mc:Fallback>
            <p:pic>
              <p:nvPicPr>
                <p:cNvPr id="526" name="Freihand 525">
                  <a:extLst>
                    <a:ext uri="{FF2B5EF4-FFF2-40B4-BE49-F238E27FC236}">
                      <a16:creationId xmlns:a16="http://schemas.microsoft.com/office/drawing/2014/main" id="{45324AD6-2BE2-476E-A3C3-F4C1E5BB23F1}"/>
                    </a:ext>
                  </a:extLst>
                </p:cNvPr>
                <p:cNvPicPr/>
                <p:nvPr/>
              </p:nvPicPr>
              <p:blipFill>
                <a:blip r:embed="rId480"/>
                <a:stretch>
                  <a:fillRect/>
                </a:stretch>
              </p:blipFill>
              <p:spPr>
                <a:xfrm>
                  <a:off x="7746242" y="620947"/>
                  <a:ext cx="367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527" name="Freihand 526">
                  <a:extLst>
                    <a:ext uri="{FF2B5EF4-FFF2-40B4-BE49-F238E27FC236}">
                      <a16:creationId xmlns:a16="http://schemas.microsoft.com/office/drawing/2014/main" id="{52342D1F-A836-4FCF-B369-0D626333F62C}"/>
                    </a:ext>
                  </a:extLst>
                </p14:cNvPr>
                <p14:cNvContentPartPr/>
                <p14:nvPr/>
              </p14:nvContentPartPr>
              <p14:xfrm>
                <a:off x="7797722" y="593587"/>
                <a:ext cx="111960" cy="30240"/>
              </p14:xfrm>
            </p:contentPart>
          </mc:Choice>
          <mc:Fallback>
            <p:pic>
              <p:nvPicPr>
                <p:cNvPr id="527" name="Freihand 526">
                  <a:extLst>
                    <a:ext uri="{FF2B5EF4-FFF2-40B4-BE49-F238E27FC236}">
                      <a16:creationId xmlns:a16="http://schemas.microsoft.com/office/drawing/2014/main" id="{52342D1F-A836-4FCF-B369-0D626333F62C}"/>
                    </a:ext>
                  </a:extLst>
                </p:cNvPr>
                <p:cNvPicPr/>
                <p:nvPr/>
              </p:nvPicPr>
              <p:blipFill>
                <a:blip r:embed="rId482"/>
                <a:stretch>
                  <a:fillRect/>
                </a:stretch>
              </p:blipFill>
              <p:spPr>
                <a:xfrm>
                  <a:off x="7793402" y="589267"/>
                  <a:ext cx="1206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528" name="Freihand 527">
                  <a:extLst>
                    <a:ext uri="{FF2B5EF4-FFF2-40B4-BE49-F238E27FC236}">
                      <a16:creationId xmlns:a16="http://schemas.microsoft.com/office/drawing/2014/main" id="{A2F6847C-59E7-49B8-8768-1D1D1205D52F}"/>
                    </a:ext>
                  </a:extLst>
                </p14:cNvPr>
                <p14:cNvContentPartPr/>
                <p14:nvPr/>
              </p14:nvContentPartPr>
              <p14:xfrm>
                <a:off x="7934882" y="572707"/>
                <a:ext cx="58680" cy="51480"/>
              </p14:xfrm>
            </p:contentPart>
          </mc:Choice>
          <mc:Fallback>
            <p:pic>
              <p:nvPicPr>
                <p:cNvPr id="528" name="Freihand 527">
                  <a:extLst>
                    <a:ext uri="{FF2B5EF4-FFF2-40B4-BE49-F238E27FC236}">
                      <a16:creationId xmlns:a16="http://schemas.microsoft.com/office/drawing/2014/main" id="{A2F6847C-59E7-49B8-8768-1D1D1205D52F}"/>
                    </a:ext>
                  </a:extLst>
                </p:cNvPr>
                <p:cNvPicPr/>
                <p:nvPr/>
              </p:nvPicPr>
              <p:blipFill>
                <a:blip r:embed="rId484"/>
                <a:stretch>
                  <a:fillRect/>
                </a:stretch>
              </p:blipFill>
              <p:spPr>
                <a:xfrm>
                  <a:off x="7930562" y="568387"/>
                  <a:ext cx="673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529" name="Freihand 528">
                  <a:extLst>
                    <a:ext uri="{FF2B5EF4-FFF2-40B4-BE49-F238E27FC236}">
                      <a16:creationId xmlns:a16="http://schemas.microsoft.com/office/drawing/2014/main" id="{B3FC57ED-2CE8-49B5-B2D9-4B6F46FE03ED}"/>
                    </a:ext>
                  </a:extLst>
                </p14:cNvPr>
                <p14:cNvContentPartPr/>
                <p14:nvPr/>
              </p14:nvContentPartPr>
              <p14:xfrm>
                <a:off x="7986722" y="477307"/>
                <a:ext cx="290880" cy="141120"/>
              </p14:xfrm>
            </p:contentPart>
          </mc:Choice>
          <mc:Fallback>
            <p:pic>
              <p:nvPicPr>
                <p:cNvPr id="529" name="Freihand 528">
                  <a:extLst>
                    <a:ext uri="{FF2B5EF4-FFF2-40B4-BE49-F238E27FC236}">
                      <a16:creationId xmlns:a16="http://schemas.microsoft.com/office/drawing/2014/main" id="{B3FC57ED-2CE8-49B5-B2D9-4B6F46FE03ED}"/>
                    </a:ext>
                  </a:extLst>
                </p:cNvPr>
                <p:cNvPicPr/>
                <p:nvPr/>
              </p:nvPicPr>
              <p:blipFill>
                <a:blip r:embed="rId486"/>
                <a:stretch>
                  <a:fillRect/>
                </a:stretch>
              </p:blipFill>
              <p:spPr>
                <a:xfrm>
                  <a:off x="7982402" y="472987"/>
                  <a:ext cx="2995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530" name="Freihand 529">
                  <a:extLst>
                    <a:ext uri="{FF2B5EF4-FFF2-40B4-BE49-F238E27FC236}">
                      <a16:creationId xmlns:a16="http://schemas.microsoft.com/office/drawing/2014/main" id="{55B3D19C-9864-4616-B0FD-9B196F26790F}"/>
                    </a:ext>
                  </a:extLst>
                </p14:cNvPr>
                <p14:cNvContentPartPr/>
                <p14:nvPr/>
              </p14:nvContentPartPr>
              <p14:xfrm>
                <a:off x="7335482" y="800947"/>
                <a:ext cx="97200" cy="118440"/>
              </p14:xfrm>
            </p:contentPart>
          </mc:Choice>
          <mc:Fallback>
            <p:pic>
              <p:nvPicPr>
                <p:cNvPr id="530" name="Freihand 529">
                  <a:extLst>
                    <a:ext uri="{FF2B5EF4-FFF2-40B4-BE49-F238E27FC236}">
                      <a16:creationId xmlns:a16="http://schemas.microsoft.com/office/drawing/2014/main" id="{55B3D19C-9864-4616-B0FD-9B196F26790F}"/>
                    </a:ext>
                  </a:extLst>
                </p:cNvPr>
                <p:cNvPicPr/>
                <p:nvPr/>
              </p:nvPicPr>
              <p:blipFill>
                <a:blip r:embed="rId488"/>
                <a:stretch>
                  <a:fillRect/>
                </a:stretch>
              </p:blipFill>
              <p:spPr>
                <a:xfrm>
                  <a:off x="7331162" y="796627"/>
                  <a:ext cx="1058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531" name="Freihand 530">
                  <a:extLst>
                    <a:ext uri="{FF2B5EF4-FFF2-40B4-BE49-F238E27FC236}">
                      <a16:creationId xmlns:a16="http://schemas.microsoft.com/office/drawing/2014/main" id="{A15C71F4-0BC8-4AA3-A011-1ED9CE8476F0}"/>
                    </a:ext>
                  </a:extLst>
                </p14:cNvPr>
                <p14:cNvContentPartPr/>
                <p14:nvPr/>
              </p14:nvContentPartPr>
              <p14:xfrm>
                <a:off x="7463282" y="753067"/>
                <a:ext cx="88200" cy="130680"/>
              </p14:xfrm>
            </p:contentPart>
          </mc:Choice>
          <mc:Fallback>
            <p:pic>
              <p:nvPicPr>
                <p:cNvPr id="531" name="Freihand 530">
                  <a:extLst>
                    <a:ext uri="{FF2B5EF4-FFF2-40B4-BE49-F238E27FC236}">
                      <a16:creationId xmlns:a16="http://schemas.microsoft.com/office/drawing/2014/main" id="{A15C71F4-0BC8-4AA3-A011-1ED9CE8476F0}"/>
                    </a:ext>
                  </a:extLst>
                </p:cNvPr>
                <p:cNvPicPr/>
                <p:nvPr/>
              </p:nvPicPr>
              <p:blipFill>
                <a:blip r:embed="rId490"/>
                <a:stretch>
                  <a:fillRect/>
                </a:stretch>
              </p:blipFill>
              <p:spPr>
                <a:xfrm>
                  <a:off x="7458962" y="748747"/>
                  <a:ext cx="968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532" name="Freihand 531">
                  <a:extLst>
                    <a:ext uri="{FF2B5EF4-FFF2-40B4-BE49-F238E27FC236}">
                      <a16:creationId xmlns:a16="http://schemas.microsoft.com/office/drawing/2014/main" id="{25376B95-6773-4FBC-8C46-D107D5770F53}"/>
                    </a:ext>
                  </a:extLst>
                </p14:cNvPr>
                <p14:cNvContentPartPr/>
                <p14:nvPr/>
              </p14:nvContentPartPr>
              <p14:xfrm>
                <a:off x="7513322" y="855307"/>
                <a:ext cx="42120" cy="16560"/>
              </p14:xfrm>
            </p:contentPart>
          </mc:Choice>
          <mc:Fallback>
            <p:pic>
              <p:nvPicPr>
                <p:cNvPr id="532" name="Freihand 531">
                  <a:extLst>
                    <a:ext uri="{FF2B5EF4-FFF2-40B4-BE49-F238E27FC236}">
                      <a16:creationId xmlns:a16="http://schemas.microsoft.com/office/drawing/2014/main" id="{25376B95-6773-4FBC-8C46-D107D5770F53}"/>
                    </a:ext>
                  </a:extLst>
                </p:cNvPr>
                <p:cNvPicPr/>
                <p:nvPr/>
              </p:nvPicPr>
              <p:blipFill>
                <a:blip r:embed="rId492"/>
                <a:stretch>
                  <a:fillRect/>
                </a:stretch>
              </p:blipFill>
              <p:spPr>
                <a:xfrm>
                  <a:off x="7509002" y="850987"/>
                  <a:ext cx="507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533" name="Freihand 532">
                  <a:extLst>
                    <a:ext uri="{FF2B5EF4-FFF2-40B4-BE49-F238E27FC236}">
                      <a16:creationId xmlns:a16="http://schemas.microsoft.com/office/drawing/2014/main" id="{B51D2B02-A055-4386-B8C3-DA8AA255AAFA}"/>
                    </a:ext>
                  </a:extLst>
                </p14:cNvPr>
                <p14:cNvContentPartPr/>
                <p14:nvPr/>
              </p14:nvContentPartPr>
              <p14:xfrm>
                <a:off x="7555082" y="740107"/>
                <a:ext cx="142920" cy="140040"/>
              </p14:xfrm>
            </p:contentPart>
          </mc:Choice>
          <mc:Fallback>
            <p:pic>
              <p:nvPicPr>
                <p:cNvPr id="533" name="Freihand 532">
                  <a:extLst>
                    <a:ext uri="{FF2B5EF4-FFF2-40B4-BE49-F238E27FC236}">
                      <a16:creationId xmlns:a16="http://schemas.microsoft.com/office/drawing/2014/main" id="{B51D2B02-A055-4386-B8C3-DA8AA255AAFA}"/>
                    </a:ext>
                  </a:extLst>
                </p:cNvPr>
                <p:cNvPicPr/>
                <p:nvPr/>
              </p:nvPicPr>
              <p:blipFill>
                <a:blip r:embed="rId494"/>
                <a:stretch>
                  <a:fillRect/>
                </a:stretch>
              </p:blipFill>
              <p:spPr>
                <a:xfrm>
                  <a:off x="7550762" y="735787"/>
                  <a:ext cx="1515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534" name="Freihand 533">
                  <a:extLst>
                    <a:ext uri="{FF2B5EF4-FFF2-40B4-BE49-F238E27FC236}">
                      <a16:creationId xmlns:a16="http://schemas.microsoft.com/office/drawing/2014/main" id="{E4FF5F31-BBBC-4991-9871-237BA2D250D0}"/>
                    </a:ext>
                  </a:extLst>
                </p14:cNvPr>
                <p14:cNvContentPartPr/>
                <p14:nvPr/>
              </p14:nvContentPartPr>
              <p14:xfrm>
                <a:off x="7727882" y="788707"/>
                <a:ext cx="139320" cy="54000"/>
              </p14:xfrm>
            </p:contentPart>
          </mc:Choice>
          <mc:Fallback>
            <p:pic>
              <p:nvPicPr>
                <p:cNvPr id="534" name="Freihand 533">
                  <a:extLst>
                    <a:ext uri="{FF2B5EF4-FFF2-40B4-BE49-F238E27FC236}">
                      <a16:creationId xmlns:a16="http://schemas.microsoft.com/office/drawing/2014/main" id="{E4FF5F31-BBBC-4991-9871-237BA2D250D0}"/>
                    </a:ext>
                  </a:extLst>
                </p:cNvPr>
                <p:cNvPicPr/>
                <p:nvPr/>
              </p:nvPicPr>
              <p:blipFill>
                <a:blip r:embed="rId496"/>
                <a:stretch>
                  <a:fillRect/>
                </a:stretch>
              </p:blipFill>
              <p:spPr>
                <a:xfrm>
                  <a:off x="7723562" y="784387"/>
                  <a:ext cx="1479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535" name="Freihand 534">
                  <a:extLst>
                    <a:ext uri="{FF2B5EF4-FFF2-40B4-BE49-F238E27FC236}">
                      <a16:creationId xmlns:a16="http://schemas.microsoft.com/office/drawing/2014/main" id="{CC958FC7-C764-4334-A7E9-7D9F1FFB1EF3}"/>
                    </a:ext>
                  </a:extLst>
                </p14:cNvPr>
                <p14:cNvContentPartPr/>
                <p14:nvPr/>
              </p14:nvContentPartPr>
              <p14:xfrm>
                <a:off x="7907882" y="777907"/>
                <a:ext cx="122040" cy="65160"/>
              </p14:xfrm>
            </p:contentPart>
          </mc:Choice>
          <mc:Fallback>
            <p:pic>
              <p:nvPicPr>
                <p:cNvPr id="535" name="Freihand 534">
                  <a:extLst>
                    <a:ext uri="{FF2B5EF4-FFF2-40B4-BE49-F238E27FC236}">
                      <a16:creationId xmlns:a16="http://schemas.microsoft.com/office/drawing/2014/main" id="{CC958FC7-C764-4334-A7E9-7D9F1FFB1EF3}"/>
                    </a:ext>
                  </a:extLst>
                </p:cNvPr>
                <p:cNvPicPr/>
                <p:nvPr/>
              </p:nvPicPr>
              <p:blipFill>
                <a:blip r:embed="rId498"/>
                <a:stretch>
                  <a:fillRect/>
                </a:stretch>
              </p:blipFill>
              <p:spPr>
                <a:xfrm>
                  <a:off x="7903562" y="773587"/>
                  <a:ext cx="1306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536" name="Freihand 535">
                  <a:extLst>
                    <a:ext uri="{FF2B5EF4-FFF2-40B4-BE49-F238E27FC236}">
                      <a16:creationId xmlns:a16="http://schemas.microsoft.com/office/drawing/2014/main" id="{3A6A8F7B-1CDD-42CB-833F-ABB3DA6187FE}"/>
                    </a:ext>
                  </a:extLst>
                </p14:cNvPr>
                <p14:cNvContentPartPr/>
                <p14:nvPr/>
              </p14:nvContentPartPr>
              <p14:xfrm>
                <a:off x="8087522" y="753787"/>
                <a:ext cx="25200" cy="5760"/>
              </p14:xfrm>
            </p:contentPart>
          </mc:Choice>
          <mc:Fallback>
            <p:pic>
              <p:nvPicPr>
                <p:cNvPr id="536" name="Freihand 535">
                  <a:extLst>
                    <a:ext uri="{FF2B5EF4-FFF2-40B4-BE49-F238E27FC236}">
                      <a16:creationId xmlns:a16="http://schemas.microsoft.com/office/drawing/2014/main" id="{3A6A8F7B-1CDD-42CB-833F-ABB3DA6187FE}"/>
                    </a:ext>
                  </a:extLst>
                </p:cNvPr>
                <p:cNvPicPr/>
                <p:nvPr/>
              </p:nvPicPr>
              <p:blipFill>
                <a:blip r:embed="rId500"/>
                <a:stretch>
                  <a:fillRect/>
                </a:stretch>
              </p:blipFill>
              <p:spPr>
                <a:xfrm>
                  <a:off x="8083202" y="749467"/>
                  <a:ext cx="338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537" name="Freihand 536">
                  <a:extLst>
                    <a:ext uri="{FF2B5EF4-FFF2-40B4-BE49-F238E27FC236}">
                      <a16:creationId xmlns:a16="http://schemas.microsoft.com/office/drawing/2014/main" id="{A3C8A219-4249-43EE-9CB5-9017D737C2AD}"/>
                    </a:ext>
                  </a:extLst>
                </p14:cNvPr>
                <p14:cNvContentPartPr/>
                <p14:nvPr/>
              </p14:nvContentPartPr>
              <p14:xfrm>
                <a:off x="8063762" y="664507"/>
                <a:ext cx="121320" cy="175680"/>
              </p14:xfrm>
            </p:contentPart>
          </mc:Choice>
          <mc:Fallback>
            <p:pic>
              <p:nvPicPr>
                <p:cNvPr id="537" name="Freihand 536">
                  <a:extLst>
                    <a:ext uri="{FF2B5EF4-FFF2-40B4-BE49-F238E27FC236}">
                      <a16:creationId xmlns:a16="http://schemas.microsoft.com/office/drawing/2014/main" id="{A3C8A219-4249-43EE-9CB5-9017D737C2AD}"/>
                    </a:ext>
                  </a:extLst>
                </p:cNvPr>
                <p:cNvPicPr/>
                <p:nvPr/>
              </p:nvPicPr>
              <p:blipFill>
                <a:blip r:embed="rId502"/>
                <a:stretch>
                  <a:fillRect/>
                </a:stretch>
              </p:blipFill>
              <p:spPr>
                <a:xfrm>
                  <a:off x="8059442" y="660187"/>
                  <a:ext cx="1299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539" name="Freihand 538">
                  <a:extLst>
                    <a:ext uri="{FF2B5EF4-FFF2-40B4-BE49-F238E27FC236}">
                      <a16:creationId xmlns:a16="http://schemas.microsoft.com/office/drawing/2014/main" id="{C2C7A182-3FD4-4267-8076-5FB2519C3C29}"/>
                    </a:ext>
                  </a:extLst>
                </p14:cNvPr>
                <p14:cNvContentPartPr/>
                <p14:nvPr/>
              </p14:nvContentPartPr>
              <p14:xfrm>
                <a:off x="8210282" y="697267"/>
                <a:ext cx="140040" cy="144360"/>
              </p14:xfrm>
            </p:contentPart>
          </mc:Choice>
          <mc:Fallback>
            <p:pic>
              <p:nvPicPr>
                <p:cNvPr id="539" name="Freihand 538">
                  <a:extLst>
                    <a:ext uri="{FF2B5EF4-FFF2-40B4-BE49-F238E27FC236}">
                      <a16:creationId xmlns:a16="http://schemas.microsoft.com/office/drawing/2014/main" id="{C2C7A182-3FD4-4267-8076-5FB2519C3C29}"/>
                    </a:ext>
                  </a:extLst>
                </p:cNvPr>
                <p:cNvPicPr/>
                <p:nvPr/>
              </p:nvPicPr>
              <p:blipFill>
                <a:blip r:embed="rId504"/>
                <a:stretch>
                  <a:fillRect/>
                </a:stretch>
              </p:blipFill>
              <p:spPr>
                <a:xfrm>
                  <a:off x="8205962" y="692947"/>
                  <a:ext cx="1486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540" name="Freihand 539">
                  <a:extLst>
                    <a:ext uri="{FF2B5EF4-FFF2-40B4-BE49-F238E27FC236}">
                      <a16:creationId xmlns:a16="http://schemas.microsoft.com/office/drawing/2014/main" id="{9C90F87D-9B7B-4035-962D-F4BCB8539531}"/>
                    </a:ext>
                  </a:extLst>
                </p14:cNvPr>
                <p14:cNvContentPartPr/>
                <p14:nvPr/>
              </p14:nvContentPartPr>
              <p14:xfrm>
                <a:off x="8147282" y="715267"/>
                <a:ext cx="51480" cy="48600"/>
              </p14:xfrm>
            </p:contentPart>
          </mc:Choice>
          <mc:Fallback>
            <p:pic>
              <p:nvPicPr>
                <p:cNvPr id="540" name="Freihand 539">
                  <a:extLst>
                    <a:ext uri="{FF2B5EF4-FFF2-40B4-BE49-F238E27FC236}">
                      <a16:creationId xmlns:a16="http://schemas.microsoft.com/office/drawing/2014/main" id="{9C90F87D-9B7B-4035-962D-F4BCB8539531}"/>
                    </a:ext>
                  </a:extLst>
                </p:cNvPr>
                <p:cNvPicPr/>
                <p:nvPr/>
              </p:nvPicPr>
              <p:blipFill>
                <a:blip r:embed="rId506"/>
                <a:stretch>
                  <a:fillRect/>
                </a:stretch>
              </p:blipFill>
              <p:spPr>
                <a:xfrm>
                  <a:off x="8142962" y="710947"/>
                  <a:ext cx="601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541" name="Freihand 540">
                  <a:extLst>
                    <a:ext uri="{FF2B5EF4-FFF2-40B4-BE49-F238E27FC236}">
                      <a16:creationId xmlns:a16="http://schemas.microsoft.com/office/drawing/2014/main" id="{F5ED4381-531B-467C-A92A-064061912C30}"/>
                    </a:ext>
                  </a:extLst>
                </p14:cNvPr>
                <p14:cNvContentPartPr/>
                <p14:nvPr/>
              </p14:nvContentPartPr>
              <p14:xfrm>
                <a:off x="8161322" y="612307"/>
                <a:ext cx="25920" cy="38160"/>
              </p14:xfrm>
            </p:contentPart>
          </mc:Choice>
          <mc:Fallback>
            <p:pic>
              <p:nvPicPr>
                <p:cNvPr id="541" name="Freihand 540">
                  <a:extLst>
                    <a:ext uri="{FF2B5EF4-FFF2-40B4-BE49-F238E27FC236}">
                      <a16:creationId xmlns:a16="http://schemas.microsoft.com/office/drawing/2014/main" id="{F5ED4381-531B-467C-A92A-064061912C30}"/>
                    </a:ext>
                  </a:extLst>
                </p:cNvPr>
                <p:cNvPicPr/>
                <p:nvPr/>
              </p:nvPicPr>
              <p:blipFill>
                <a:blip r:embed="rId508"/>
                <a:stretch>
                  <a:fillRect/>
                </a:stretch>
              </p:blipFill>
              <p:spPr>
                <a:xfrm>
                  <a:off x="8157002" y="607987"/>
                  <a:ext cx="345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542" name="Freihand 541">
                  <a:extLst>
                    <a:ext uri="{FF2B5EF4-FFF2-40B4-BE49-F238E27FC236}">
                      <a16:creationId xmlns:a16="http://schemas.microsoft.com/office/drawing/2014/main" id="{C45CAEB2-0E8E-42A6-9871-C9FB07357B8A}"/>
                    </a:ext>
                  </a:extLst>
                </p14:cNvPr>
                <p14:cNvContentPartPr/>
                <p14:nvPr/>
              </p14:nvContentPartPr>
              <p14:xfrm>
                <a:off x="8189042" y="658027"/>
                <a:ext cx="4320" cy="1800"/>
              </p14:xfrm>
            </p:contentPart>
          </mc:Choice>
          <mc:Fallback>
            <p:pic>
              <p:nvPicPr>
                <p:cNvPr id="542" name="Freihand 541">
                  <a:extLst>
                    <a:ext uri="{FF2B5EF4-FFF2-40B4-BE49-F238E27FC236}">
                      <a16:creationId xmlns:a16="http://schemas.microsoft.com/office/drawing/2014/main" id="{C45CAEB2-0E8E-42A6-9871-C9FB07357B8A}"/>
                    </a:ext>
                  </a:extLst>
                </p:cNvPr>
                <p:cNvPicPr/>
                <p:nvPr/>
              </p:nvPicPr>
              <p:blipFill>
                <a:blip r:embed="rId363"/>
                <a:stretch>
                  <a:fillRect/>
                </a:stretch>
              </p:blipFill>
              <p:spPr>
                <a:xfrm>
                  <a:off x="8184722" y="653707"/>
                  <a:ext cx="1296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544" name="Freihand 543">
                  <a:extLst>
                    <a:ext uri="{FF2B5EF4-FFF2-40B4-BE49-F238E27FC236}">
                      <a16:creationId xmlns:a16="http://schemas.microsoft.com/office/drawing/2014/main" id="{4770142A-E08E-4ED9-A1E1-A5B032378A1E}"/>
                    </a:ext>
                  </a:extLst>
                </p14:cNvPr>
                <p14:cNvContentPartPr/>
                <p14:nvPr/>
              </p14:nvContentPartPr>
              <p14:xfrm>
                <a:off x="7382282" y="1016587"/>
                <a:ext cx="164880" cy="84960"/>
              </p14:xfrm>
            </p:contentPart>
          </mc:Choice>
          <mc:Fallback>
            <p:pic>
              <p:nvPicPr>
                <p:cNvPr id="544" name="Freihand 543">
                  <a:extLst>
                    <a:ext uri="{FF2B5EF4-FFF2-40B4-BE49-F238E27FC236}">
                      <a16:creationId xmlns:a16="http://schemas.microsoft.com/office/drawing/2014/main" id="{4770142A-E08E-4ED9-A1E1-A5B032378A1E}"/>
                    </a:ext>
                  </a:extLst>
                </p:cNvPr>
                <p:cNvPicPr/>
                <p:nvPr/>
              </p:nvPicPr>
              <p:blipFill>
                <a:blip r:embed="rId511"/>
                <a:stretch>
                  <a:fillRect/>
                </a:stretch>
              </p:blipFill>
              <p:spPr>
                <a:xfrm>
                  <a:off x="7377962" y="1012267"/>
                  <a:ext cx="1735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545" name="Freihand 544">
                  <a:extLst>
                    <a:ext uri="{FF2B5EF4-FFF2-40B4-BE49-F238E27FC236}">
                      <a16:creationId xmlns:a16="http://schemas.microsoft.com/office/drawing/2014/main" id="{A160C70A-502E-4528-A801-7539B9E58BFC}"/>
                    </a:ext>
                  </a:extLst>
                </p14:cNvPr>
                <p14:cNvContentPartPr/>
                <p14:nvPr/>
              </p14:nvContentPartPr>
              <p14:xfrm>
                <a:off x="7525562" y="977347"/>
                <a:ext cx="18000" cy="8280"/>
              </p14:xfrm>
            </p:contentPart>
          </mc:Choice>
          <mc:Fallback>
            <p:pic>
              <p:nvPicPr>
                <p:cNvPr id="545" name="Freihand 544">
                  <a:extLst>
                    <a:ext uri="{FF2B5EF4-FFF2-40B4-BE49-F238E27FC236}">
                      <a16:creationId xmlns:a16="http://schemas.microsoft.com/office/drawing/2014/main" id="{A160C70A-502E-4528-A801-7539B9E58BFC}"/>
                    </a:ext>
                  </a:extLst>
                </p:cNvPr>
                <p:cNvPicPr/>
                <p:nvPr/>
              </p:nvPicPr>
              <p:blipFill>
                <a:blip r:embed="rId513"/>
                <a:stretch>
                  <a:fillRect/>
                </a:stretch>
              </p:blipFill>
              <p:spPr>
                <a:xfrm>
                  <a:off x="7521242" y="973027"/>
                  <a:ext cx="266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546" name="Freihand 545">
                  <a:extLst>
                    <a:ext uri="{FF2B5EF4-FFF2-40B4-BE49-F238E27FC236}">
                      <a16:creationId xmlns:a16="http://schemas.microsoft.com/office/drawing/2014/main" id="{7FD11113-89C8-4EE9-812F-589F133DC39C}"/>
                    </a:ext>
                  </a:extLst>
                </p14:cNvPr>
                <p14:cNvContentPartPr/>
                <p14:nvPr/>
              </p14:nvContentPartPr>
              <p14:xfrm>
                <a:off x="7647602" y="950347"/>
                <a:ext cx="220680" cy="105480"/>
              </p14:xfrm>
            </p:contentPart>
          </mc:Choice>
          <mc:Fallback>
            <p:pic>
              <p:nvPicPr>
                <p:cNvPr id="546" name="Freihand 545">
                  <a:extLst>
                    <a:ext uri="{FF2B5EF4-FFF2-40B4-BE49-F238E27FC236}">
                      <a16:creationId xmlns:a16="http://schemas.microsoft.com/office/drawing/2014/main" id="{7FD11113-89C8-4EE9-812F-589F133DC39C}"/>
                    </a:ext>
                  </a:extLst>
                </p:cNvPr>
                <p:cNvPicPr/>
                <p:nvPr/>
              </p:nvPicPr>
              <p:blipFill>
                <a:blip r:embed="rId515"/>
                <a:stretch>
                  <a:fillRect/>
                </a:stretch>
              </p:blipFill>
              <p:spPr>
                <a:xfrm>
                  <a:off x="7643282" y="946027"/>
                  <a:ext cx="2293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547" name="Freihand 546">
                  <a:extLst>
                    <a:ext uri="{FF2B5EF4-FFF2-40B4-BE49-F238E27FC236}">
                      <a16:creationId xmlns:a16="http://schemas.microsoft.com/office/drawing/2014/main" id="{B520CAE3-B106-452C-8730-FF5564AE8969}"/>
                    </a:ext>
                  </a:extLst>
                </p14:cNvPr>
                <p14:cNvContentPartPr/>
                <p14:nvPr/>
              </p14:nvContentPartPr>
              <p14:xfrm>
                <a:off x="7476242" y="1164187"/>
                <a:ext cx="22680" cy="145080"/>
              </p14:xfrm>
            </p:contentPart>
          </mc:Choice>
          <mc:Fallback>
            <p:pic>
              <p:nvPicPr>
                <p:cNvPr id="547" name="Freihand 546">
                  <a:extLst>
                    <a:ext uri="{FF2B5EF4-FFF2-40B4-BE49-F238E27FC236}">
                      <a16:creationId xmlns:a16="http://schemas.microsoft.com/office/drawing/2014/main" id="{B520CAE3-B106-452C-8730-FF5564AE8969}"/>
                    </a:ext>
                  </a:extLst>
                </p:cNvPr>
                <p:cNvPicPr/>
                <p:nvPr/>
              </p:nvPicPr>
              <p:blipFill>
                <a:blip r:embed="rId517"/>
                <a:stretch>
                  <a:fillRect/>
                </a:stretch>
              </p:blipFill>
              <p:spPr>
                <a:xfrm>
                  <a:off x="7471922" y="1159867"/>
                  <a:ext cx="313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548" name="Freihand 547">
                  <a:extLst>
                    <a:ext uri="{FF2B5EF4-FFF2-40B4-BE49-F238E27FC236}">
                      <a16:creationId xmlns:a16="http://schemas.microsoft.com/office/drawing/2014/main" id="{572DCA30-8374-41A7-B834-155730F1D0B9}"/>
                    </a:ext>
                  </a:extLst>
                </p14:cNvPr>
                <p14:cNvContentPartPr/>
                <p14:nvPr/>
              </p14:nvContentPartPr>
              <p14:xfrm>
                <a:off x="7383362" y="1141147"/>
                <a:ext cx="142920" cy="92520"/>
              </p14:xfrm>
            </p:contentPart>
          </mc:Choice>
          <mc:Fallback>
            <p:pic>
              <p:nvPicPr>
                <p:cNvPr id="548" name="Freihand 547">
                  <a:extLst>
                    <a:ext uri="{FF2B5EF4-FFF2-40B4-BE49-F238E27FC236}">
                      <a16:creationId xmlns:a16="http://schemas.microsoft.com/office/drawing/2014/main" id="{572DCA30-8374-41A7-B834-155730F1D0B9}"/>
                    </a:ext>
                  </a:extLst>
                </p:cNvPr>
                <p:cNvPicPr/>
                <p:nvPr/>
              </p:nvPicPr>
              <p:blipFill>
                <a:blip r:embed="rId519"/>
                <a:stretch>
                  <a:fillRect/>
                </a:stretch>
              </p:blipFill>
              <p:spPr>
                <a:xfrm>
                  <a:off x="7379042" y="1136827"/>
                  <a:ext cx="1515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549" name="Freihand 548">
                  <a:extLst>
                    <a:ext uri="{FF2B5EF4-FFF2-40B4-BE49-F238E27FC236}">
                      <a16:creationId xmlns:a16="http://schemas.microsoft.com/office/drawing/2014/main" id="{A17FF3E3-C388-42FD-8BAB-37D48CD4BDB7}"/>
                    </a:ext>
                  </a:extLst>
                </p14:cNvPr>
                <p14:cNvContentPartPr/>
                <p14:nvPr/>
              </p14:nvContentPartPr>
              <p14:xfrm>
                <a:off x="7551122" y="1187947"/>
                <a:ext cx="50040" cy="78480"/>
              </p14:xfrm>
            </p:contentPart>
          </mc:Choice>
          <mc:Fallback>
            <p:pic>
              <p:nvPicPr>
                <p:cNvPr id="549" name="Freihand 548">
                  <a:extLst>
                    <a:ext uri="{FF2B5EF4-FFF2-40B4-BE49-F238E27FC236}">
                      <a16:creationId xmlns:a16="http://schemas.microsoft.com/office/drawing/2014/main" id="{A17FF3E3-C388-42FD-8BAB-37D48CD4BDB7}"/>
                    </a:ext>
                  </a:extLst>
                </p:cNvPr>
                <p:cNvPicPr/>
                <p:nvPr/>
              </p:nvPicPr>
              <p:blipFill>
                <a:blip r:embed="rId521"/>
                <a:stretch>
                  <a:fillRect/>
                </a:stretch>
              </p:blipFill>
              <p:spPr>
                <a:xfrm>
                  <a:off x="7546802" y="1183627"/>
                  <a:ext cx="586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550" name="Freihand 549">
                  <a:extLst>
                    <a:ext uri="{FF2B5EF4-FFF2-40B4-BE49-F238E27FC236}">
                      <a16:creationId xmlns:a16="http://schemas.microsoft.com/office/drawing/2014/main" id="{3D939866-F958-4C49-BF7D-EEFF924A9D4B}"/>
                    </a:ext>
                  </a:extLst>
                </p14:cNvPr>
                <p14:cNvContentPartPr/>
                <p14:nvPr/>
              </p14:nvContentPartPr>
              <p14:xfrm>
                <a:off x="7625642" y="1169227"/>
                <a:ext cx="51120" cy="74160"/>
              </p14:xfrm>
            </p:contentPart>
          </mc:Choice>
          <mc:Fallback>
            <p:pic>
              <p:nvPicPr>
                <p:cNvPr id="550" name="Freihand 549">
                  <a:extLst>
                    <a:ext uri="{FF2B5EF4-FFF2-40B4-BE49-F238E27FC236}">
                      <a16:creationId xmlns:a16="http://schemas.microsoft.com/office/drawing/2014/main" id="{3D939866-F958-4C49-BF7D-EEFF924A9D4B}"/>
                    </a:ext>
                  </a:extLst>
                </p:cNvPr>
                <p:cNvPicPr/>
                <p:nvPr/>
              </p:nvPicPr>
              <p:blipFill>
                <a:blip r:embed="rId523"/>
                <a:stretch>
                  <a:fillRect/>
                </a:stretch>
              </p:blipFill>
              <p:spPr>
                <a:xfrm>
                  <a:off x="7621322" y="1164907"/>
                  <a:ext cx="597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551" name="Freihand 550">
                  <a:extLst>
                    <a:ext uri="{FF2B5EF4-FFF2-40B4-BE49-F238E27FC236}">
                      <a16:creationId xmlns:a16="http://schemas.microsoft.com/office/drawing/2014/main" id="{BA72D793-253A-4A3A-B1FB-F2108AA740DD}"/>
                    </a:ext>
                  </a:extLst>
                </p14:cNvPr>
                <p14:cNvContentPartPr/>
                <p14:nvPr/>
              </p14:nvContentPartPr>
              <p14:xfrm>
                <a:off x="7719602" y="1107667"/>
                <a:ext cx="160920" cy="104400"/>
              </p14:xfrm>
            </p:contentPart>
          </mc:Choice>
          <mc:Fallback>
            <p:pic>
              <p:nvPicPr>
                <p:cNvPr id="551" name="Freihand 550">
                  <a:extLst>
                    <a:ext uri="{FF2B5EF4-FFF2-40B4-BE49-F238E27FC236}">
                      <a16:creationId xmlns:a16="http://schemas.microsoft.com/office/drawing/2014/main" id="{BA72D793-253A-4A3A-B1FB-F2108AA740DD}"/>
                    </a:ext>
                  </a:extLst>
                </p:cNvPr>
                <p:cNvPicPr/>
                <p:nvPr/>
              </p:nvPicPr>
              <p:blipFill>
                <a:blip r:embed="rId525"/>
                <a:stretch>
                  <a:fillRect/>
                </a:stretch>
              </p:blipFill>
              <p:spPr>
                <a:xfrm>
                  <a:off x="7715282" y="1103347"/>
                  <a:ext cx="1695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552" name="Freihand 551">
                  <a:extLst>
                    <a:ext uri="{FF2B5EF4-FFF2-40B4-BE49-F238E27FC236}">
                      <a16:creationId xmlns:a16="http://schemas.microsoft.com/office/drawing/2014/main" id="{53E56754-851E-4102-A75D-8A7A92715863}"/>
                    </a:ext>
                  </a:extLst>
                </p14:cNvPr>
                <p14:cNvContentPartPr/>
                <p14:nvPr/>
              </p14:nvContentPartPr>
              <p14:xfrm>
                <a:off x="7916522" y="1058347"/>
                <a:ext cx="56160" cy="114480"/>
              </p14:xfrm>
            </p:contentPart>
          </mc:Choice>
          <mc:Fallback>
            <p:pic>
              <p:nvPicPr>
                <p:cNvPr id="552" name="Freihand 551">
                  <a:extLst>
                    <a:ext uri="{FF2B5EF4-FFF2-40B4-BE49-F238E27FC236}">
                      <a16:creationId xmlns:a16="http://schemas.microsoft.com/office/drawing/2014/main" id="{53E56754-851E-4102-A75D-8A7A92715863}"/>
                    </a:ext>
                  </a:extLst>
                </p:cNvPr>
                <p:cNvPicPr/>
                <p:nvPr/>
              </p:nvPicPr>
              <p:blipFill>
                <a:blip r:embed="rId527"/>
                <a:stretch>
                  <a:fillRect/>
                </a:stretch>
              </p:blipFill>
              <p:spPr>
                <a:xfrm>
                  <a:off x="7912202" y="1054027"/>
                  <a:ext cx="648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553" name="Freihand 552">
                  <a:extLst>
                    <a:ext uri="{FF2B5EF4-FFF2-40B4-BE49-F238E27FC236}">
                      <a16:creationId xmlns:a16="http://schemas.microsoft.com/office/drawing/2014/main" id="{6D2BFA65-335D-44D1-B850-3D69C48ADC8F}"/>
                    </a:ext>
                  </a:extLst>
                </p14:cNvPr>
                <p14:cNvContentPartPr/>
                <p14:nvPr/>
              </p14:nvContentPartPr>
              <p14:xfrm>
                <a:off x="8021642" y="1121707"/>
                <a:ext cx="360" cy="360"/>
              </p14:xfrm>
            </p:contentPart>
          </mc:Choice>
          <mc:Fallback>
            <p:pic>
              <p:nvPicPr>
                <p:cNvPr id="553" name="Freihand 552">
                  <a:extLst>
                    <a:ext uri="{FF2B5EF4-FFF2-40B4-BE49-F238E27FC236}">
                      <a16:creationId xmlns:a16="http://schemas.microsoft.com/office/drawing/2014/main" id="{6D2BFA65-335D-44D1-B850-3D69C48ADC8F}"/>
                    </a:ext>
                  </a:extLst>
                </p:cNvPr>
                <p:cNvPicPr/>
                <p:nvPr/>
              </p:nvPicPr>
              <p:blipFill>
                <a:blip r:embed="rId69"/>
                <a:stretch>
                  <a:fillRect/>
                </a:stretch>
              </p:blipFill>
              <p:spPr>
                <a:xfrm>
                  <a:off x="8017322" y="1117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554" name="Freihand 553">
                  <a:extLst>
                    <a:ext uri="{FF2B5EF4-FFF2-40B4-BE49-F238E27FC236}">
                      <a16:creationId xmlns:a16="http://schemas.microsoft.com/office/drawing/2014/main" id="{B7DD1145-FCA4-4E75-9979-2A0B7DF416D4}"/>
                    </a:ext>
                  </a:extLst>
                </p14:cNvPr>
                <p14:cNvContentPartPr/>
                <p14:nvPr/>
              </p14:nvContentPartPr>
              <p14:xfrm>
                <a:off x="8022002" y="1027027"/>
                <a:ext cx="110880" cy="140760"/>
              </p14:xfrm>
            </p:contentPart>
          </mc:Choice>
          <mc:Fallback>
            <p:pic>
              <p:nvPicPr>
                <p:cNvPr id="554" name="Freihand 553">
                  <a:extLst>
                    <a:ext uri="{FF2B5EF4-FFF2-40B4-BE49-F238E27FC236}">
                      <a16:creationId xmlns:a16="http://schemas.microsoft.com/office/drawing/2014/main" id="{B7DD1145-FCA4-4E75-9979-2A0B7DF416D4}"/>
                    </a:ext>
                  </a:extLst>
                </p:cNvPr>
                <p:cNvPicPr/>
                <p:nvPr/>
              </p:nvPicPr>
              <p:blipFill>
                <a:blip r:embed="rId530"/>
                <a:stretch>
                  <a:fillRect/>
                </a:stretch>
              </p:blipFill>
              <p:spPr>
                <a:xfrm>
                  <a:off x="8017682" y="1022707"/>
                  <a:ext cx="1195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555" name="Freihand 554">
                  <a:extLst>
                    <a:ext uri="{FF2B5EF4-FFF2-40B4-BE49-F238E27FC236}">
                      <a16:creationId xmlns:a16="http://schemas.microsoft.com/office/drawing/2014/main" id="{FDAC2F01-D14F-4628-A33A-C354CF38885B}"/>
                    </a:ext>
                  </a:extLst>
                </p14:cNvPr>
                <p14:cNvContentPartPr/>
                <p14:nvPr/>
              </p14:nvContentPartPr>
              <p14:xfrm>
                <a:off x="8123162" y="1020907"/>
                <a:ext cx="128160" cy="99000"/>
              </p14:xfrm>
            </p:contentPart>
          </mc:Choice>
          <mc:Fallback>
            <p:pic>
              <p:nvPicPr>
                <p:cNvPr id="555" name="Freihand 554">
                  <a:extLst>
                    <a:ext uri="{FF2B5EF4-FFF2-40B4-BE49-F238E27FC236}">
                      <a16:creationId xmlns:a16="http://schemas.microsoft.com/office/drawing/2014/main" id="{FDAC2F01-D14F-4628-A33A-C354CF38885B}"/>
                    </a:ext>
                  </a:extLst>
                </p:cNvPr>
                <p:cNvPicPr/>
                <p:nvPr/>
              </p:nvPicPr>
              <p:blipFill>
                <a:blip r:embed="rId532"/>
                <a:stretch>
                  <a:fillRect/>
                </a:stretch>
              </p:blipFill>
              <p:spPr>
                <a:xfrm>
                  <a:off x="8118842" y="1016587"/>
                  <a:ext cx="1368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556" name="Freihand 555">
                  <a:extLst>
                    <a:ext uri="{FF2B5EF4-FFF2-40B4-BE49-F238E27FC236}">
                      <a16:creationId xmlns:a16="http://schemas.microsoft.com/office/drawing/2014/main" id="{BEC4FC78-A485-4944-9E88-7DB0A09BD543}"/>
                    </a:ext>
                  </a:extLst>
                </p14:cNvPr>
                <p14:cNvContentPartPr/>
                <p14:nvPr/>
              </p14:nvContentPartPr>
              <p14:xfrm>
                <a:off x="8248082" y="1019827"/>
                <a:ext cx="65160" cy="83520"/>
              </p14:xfrm>
            </p:contentPart>
          </mc:Choice>
          <mc:Fallback>
            <p:pic>
              <p:nvPicPr>
                <p:cNvPr id="556" name="Freihand 555">
                  <a:extLst>
                    <a:ext uri="{FF2B5EF4-FFF2-40B4-BE49-F238E27FC236}">
                      <a16:creationId xmlns:a16="http://schemas.microsoft.com/office/drawing/2014/main" id="{BEC4FC78-A485-4944-9E88-7DB0A09BD543}"/>
                    </a:ext>
                  </a:extLst>
                </p:cNvPr>
                <p:cNvPicPr/>
                <p:nvPr/>
              </p:nvPicPr>
              <p:blipFill>
                <a:blip r:embed="rId534"/>
                <a:stretch>
                  <a:fillRect/>
                </a:stretch>
              </p:blipFill>
              <p:spPr>
                <a:xfrm>
                  <a:off x="8243762" y="1015507"/>
                  <a:ext cx="738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557" name="Freihand 556">
                  <a:extLst>
                    <a:ext uri="{FF2B5EF4-FFF2-40B4-BE49-F238E27FC236}">
                      <a16:creationId xmlns:a16="http://schemas.microsoft.com/office/drawing/2014/main" id="{C9FB7F0D-9312-4163-8BA8-62C2BCCF48CC}"/>
                    </a:ext>
                  </a:extLst>
                </p14:cNvPr>
                <p14:cNvContentPartPr/>
                <p14:nvPr/>
              </p14:nvContentPartPr>
              <p14:xfrm>
                <a:off x="8330162" y="1030987"/>
                <a:ext cx="83160" cy="18000"/>
              </p14:xfrm>
            </p:contentPart>
          </mc:Choice>
          <mc:Fallback>
            <p:pic>
              <p:nvPicPr>
                <p:cNvPr id="557" name="Freihand 556">
                  <a:extLst>
                    <a:ext uri="{FF2B5EF4-FFF2-40B4-BE49-F238E27FC236}">
                      <a16:creationId xmlns:a16="http://schemas.microsoft.com/office/drawing/2014/main" id="{C9FB7F0D-9312-4163-8BA8-62C2BCCF48CC}"/>
                    </a:ext>
                  </a:extLst>
                </p:cNvPr>
                <p:cNvPicPr/>
                <p:nvPr/>
              </p:nvPicPr>
              <p:blipFill>
                <a:blip r:embed="rId536"/>
                <a:stretch>
                  <a:fillRect/>
                </a:stretch>
              </p:blipFill>
              <p:spPr>
                <a:xfrm>
                  <a:off x="8325842" y="1026667"/>
                  <a:ext cx="918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558" name="Freihand 557">
                  <a:extLst>
                    <a:ext uri="{FF2B5EF4-FFF2-40B4-BE49-F238E27FC236}">
                      <a16:creationId xmlns:a16="http://schemas.microsoft.com/office/drawing/2014/main" id="{4D90EAE9-9D37-41E1-95A5-F0BC7CA5DDF9}"/>
                    </a:ext>
                  </a:extLst>
                </p14:cNvPr>
                <p14:cNvContentPartPr/>
                <p14:nvPr/>
              </p14:nvContentPartPr>
              <p14:xfrm>
                <a:off x="7628162" y="1276867"/>
                <a:ext cx="177120" cy="162000"/>
              </p14:xfrm>
            </p:contentPart>
          </mc:Choice>
          <mc:Fallback>
            <p:pic>
              <p:nvPicPr>
                <p:cNvPr id="558" name="Freihand 557">
                  <a:extLst>
                    <a:ext uri="{FF2B5EF4-FFF2-40B4-BE49-F238E27FC236}">
                      <a16:creationId xmlns:a16="http://schemas.microsoft.com/office/drawing/2014/main" id="{4D90EAE9-9D37-41E1-95A5-F0BC7CA5DDF9}"/>
                    </a:ext>
                  </a:extLst>
                </p:cNvPr>
                <p:cNvPicPr/>
                <p:nvPr/>
              </p:nvPicPr>
              <p:blipFill>
                <a:blip r:embed="rId538"/>
                <a:stretch>
                  <a:fillRect/>
                </a:stretch>
              </p:blipFill>
              <p:spPr>
                <a:xfrm>
                  <a:off x="7623842" y="1272547"/>
                  <a:ext cx="1857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559" name="Freihand 558">
                  <a:extLst>
                    <a:ext uri="{FF2B5EF4-FFF2-40B4-BE49-F238E27FC236}">
                      <a16:creationId xmlns:a16="http://schemas.microsoft.com/office/drawing/2014/main" id="{E5633A38-F442-4E59-A80A-E3BC326CE2BF}"/>
                    </a:ext>
                  </a:extLst>
                </p14:cNvPr>
                <p14:cNvContentPartPr/>
                <p14:nvPr/>
              </p14:nvContentPartPr>
              <p14:xfrm>
                <a:off x="7827962" y="1291627"/>
                <a:ext cx="60120" cy="77400"/>
              </p14:xfrm>
            </p:contentPart>
          </mc:Choice>
          <mc:Fallback>
            <p:pic>
              <p:nvPicPr>
                <p:cNvPr id="559" name="Freihand 558">
                  <a:extLst>
                    <a:ext uri="{FF2B5EF4-FFF2-40B4-BE49-F238E27FC236}">
                      <a16:creationId xmlns:a16="http://schemas.microsoft.com/office/drawing/2014/main" id="{E5633A38-F442-4E59-A80A-E3BC326CE2BF}"/>
                    </a:ext>
                  </a:extLst>
                </p:cNvPr>
                <p:cNvPicPr/>
                <p:nvPr/>
              </p:nvPicPr>
              <p:blipFill>
                <a:blip r:embed="rId540"/>
                <a:stretch>
                  <a:fillRect/>
                </a:stretch>
              </p:blipFill>
              <p:spPr>
                <a:xfrm>
                  <a:off x="7823642" y="1287307"/>
                  <a:ext cx="687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560" name="Freihand 559">
                  <a:extLst>
                    <a:ext uri="{FF2B5EF4-FFF2-40B4-BE49-F238E27FC236}">
                      <a16:creationId xmlns:a16="http://schemas.microsoft.com/office/drawing/2014/main" id="{460F0CAA-5857-4129-BD06-70A118310C9B}"/>
                    </a:ext>
                  </a:extLst>
                </p14:cNvPr>
                <p14:cNvContentPartPr/>
                <p14:nvPr/>
              </p14:nvContentPartPr>
              <p14:xfrm>
                <a:off x="7911482" y="1252027"/>
                <a:ext cx="255240" cy="88920"/>
              </p14:xfrm>
            </p:contentPart>
          </mc:Choice>
          <mc:Fallback>
            <p:pic>
              <p:nvPicPr>
                <p:cNvPr id="560" name="Freihand 559">
                  <a:extLst>
                    <a:ext uri="{FF2B5EF4-FFF2-40B4-BE49-F238E27FC236}">
                      <a16:creationId xmlns:a16="http://schemas.microsoft.com/office/drawing/2014/main" id="{460F0CAA-5857-4129-BD06-70A118310C9B}"/>
                    </a:ext>
                  </a:extLst>
                </p:cNvPr>
                <p:cNvPicPr/>
                <p:nvPr/>
              </p:nvPicPr>
              <p:blipFill>
                <a:blip r:embed="rId542"/>
                <a:stretch>
                  <a:fillRect/>
                </a:stretch>
              </p:blipFill>
              <p:spPr>
                <a:xfrm>
                  <a:off x="7907162" y="1247707"/>
                  <a:ext cx="2638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561" name="Freihand 560">
                  <a:extLst>
                    <a:ext uri="{FF2B5EF4-FFF2-40B4-BE49-F238E27FC236}">
                      <a16:creationId xmlns:a16="http://schemas.microsoft.com/office/drawing/2014/main" id="{89F4805C-D0D7-4C26-848E-22E982A9F2B5}"/>
                    </a:ext>
                  </a:extLst>
                </p14:cNvPr>
                <p14:cNvContentPartPr/>
                <p14:nvPr/>
              </p14:nvContentPartPr>
              <p14:xfrm>
                <a:off x="8081402" y="1189747"/>
                <a:ext cx="14400" cy="6120"/>
              </p14:xfrm>
            </p:contentPart>
          </mc:Choice>
          <mc:Fallback>
            <p:pic>
              <p:nvPicPr>
                <p:cNvPr id="561" name="Freihand 560">
                  <a:extLst>
                    <a:ext uri="{FF2B5EF4-FFF2-40B4-BE49-F238E27FC236}">
                      <a16:creationId xmlns:a16="http://schemas.microsoft.com/office/drawing/2014/main" id="{89F4805C-D0D7-4C26-848E-22E982A9F2B5}"/>
                    </a:ext>
                  </a:extLst>
                </p:cNvPr>
                <p:cNvPicPr/>
                <p:nvPr/>
              </p:nvPicPr>
              <p:blipFill>
                <a:blip r:embed="rId544"/>
                <a:stretch>
                  <a:fillRect/>
                </a:stretch>
              </p:blipFill>
              <p:spPr>
                <a:xfrm>
                  <a:off x="8077082" y="1185427"/>
                  <a:ext cx="230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562" name="Freihand 561">
                  <a:extLst>
                    <a:ext uri="{FF2B5EF4-FFF2-40B4-BE49-F238E27FC236}">
                      <a16:creationId xmlns:a16="http://schemas.microsoft.com/office/drawing/2014/main" id="{E742E1AE-3175-48CF-A020-770FA0A09403}"/>
                    </a:ext>
                  </a:extLst>
                </p14:cNvPr>
                <p14:cNvContentPartPr/>
                <p14:nvPr/>
              </p14:nvContentPartPr>
              <p14:xfrm>
                <a:off x="8219282" y="1106227"/>
                <a:ext cx="63720" cy="223920"/>
              </p14:xfrm>
            </p:contentPart>
          </mc:Choice>
          <mc:Fallback>
            <p:pic>
              <p:nvPicPr>
                <p:cNvPr id="562" name="Freihand 561">
                  <a:extLst>
                    <a:ext uri="{FF2B5EF4-FFF2-40B4-BE49-F238E27FC236}">
                      <a16:creationId xmlns:a16="http://schemas.microsoft.com/office/drawing/2014/main" id="{E742E1AE-3175-48CF-A020-770FA0A09403}"/>
                    </a:ext>
                  </a:extLst>
                </p:cNvPr>
                <p:cNvPicPr/>
                <p:nvPr/>
              </p:nvPicPr>
              <p:blipFill>
                <a:blip r:embed="rId546"/>
                <a:stretch>
                  <a:fillRect/>
                </a:stretch>
              </p:blipFill>
              <p:spPr>
                <a:xfrm>
                  <a:off x="8214962" y="1101907"/>
                  <a:ext cx="723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563" name="Freihand 562">
                  <a:extLst>
                    <a:ext uri="{FF2B5EF4-FFF2-40B4-BE49-F238E27FC236}">
                      <a16:creationId xmlns:a16="http://schemas.microsoft.com/office/drawing/2014/main" id="{BA314C71-6BA9-4171-8D40-AC7368A419D6}"/>
                    </a:ext>
                  </a:extLst>
                </p14:cNvPr>
                <p14:cNvContentPartPr/>
                <p14:nvPr/>
              </p14:nvContentPartPr>
              <p14:xfrm>
                <a:off x="8163482" y="1135027"/>
                <a:ext cx="36720" cy="90360"/>
              </p14:xfrm>
            </p:contentPart>
          </mc:Choice>
          <mc:Fallback>
            <p:pic>
              <p:nvPicPr>
                <p:cNvPr id="563" name="Freihand 562">
                  <a:extLst>
                    <a:ext uri="{FF2B5EF4-FFF2-40B4-BE49-F238E27FC236}">
                      <a16:creationId xmlns:a16="http://schemas.microsoft.com/office/drawing/2014/main" id="{BA314C71-6BA9-4171-8D40-AC7368A419D6}"/>
                    </a:ext>
                  </a:extLst>
                </p:cNvPr>
                <p:cNvPicPr/>
                <p:nvPr/>
              </p:nvPicPr>
              <p:blipFill>
                <a:blip r:embed="rId548"/>
                <a:stretch>
                  <a:fillRect/>
                </a:stretch>
              </p:blipFill>
              <p:spPr>
                <a:xfrm>
                  <a:off x="8159162" y="1130707"/>
                  <a:ext cx="453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564" name="Freihand 563">
                  <a:extLst>
                    <a:ext uri="{FF2B5EF4-FFF2-40B4-BE49-F238E27FC236}">
                      <a16:creationId xmlns:a16="http://schemas.microsoft.com/office/drawing/2014/main" id="{754810D7-ED4B-4CA6-85B7-E8C986F17E53}"/>
                    </a:ext>
                  </a:extLst>
                </p14:cNvPr>
                <p14:cNvContentPartPr/>
                <p14:nvPr/>
              </p14:nvContentPartPr>
              <p14:xfrm>
                <a:off x="8209922" y="1280467"/>
                <a:ext cx="360" cy="360"/>
              </p14:xfrm>
            </p:contentPart>
          </mc:Choice>
          <mc:Fallback>
            <p:pic>
              <p:nvPicPr>
                <p:cNvPr id="564" name="Freihand 563">
                  <a:extLst>
                    <a:ext uri="{FF2B5EF4-FFF2-40B4-BE49-F238E27FC236}">
                      <a16:creationId xmlns:a16="http://schemas.microsoft.com/office/drawing/2014/main" id="{754810D7-ED4B-4CA6-85B7-E8C986F17E53}"/>
                    </a:ext>
                  </a:extLst>
                </p:cNvPr>
                <p:cNvPicPr/>
                <p:nvPr/>
              </p:nvPicPr>
              <p:blipFill>
                <a:blip r:embed="rId69"/>
                <a:stretch>
                  <a:fillRect/>
                </a:stretch>
              </p:blipFill>
              <p:spPr>
                <a:xfrm>
                  <a:off x="8205602" y="1276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613" name="Freihand 612">
                  <a:extLst>
                    <a:ext uri="{FF2B5EF4-FFF2-40B4-BE49-F238E27FC236}">
                      <a16:creationId xmlns:a16="http://schemas.microsoft.com/office/drawing/2014/main" id="{C86D8D8F-A10D-4DBE-A1B2-635F4F7D2466}"/>
                    </a:ext>
                  </a:extLst>
                </p14:cNvPr>
                <p14:cNvContentPartPr/>
                <p14:nvPr/>
              </p14:nvContentPartPr>
              <p14:xfrm>
                <a:off x="4885322" y="449947"/>
                <a:ext cx="1278360" cy="173160"/>
              </p14:xfrm>
            </p:contentPart>
          </mc:Choice>
          <mc:Fallback>
            <p:pic>
              <p:nvPicPr>
                <p:cNvPr id="613" name="Freihand 612">
                  <a:extLst>
                    <a:ext uri="{FF2B5EF4-FFF2-40B4-BE49-F238E27FC236}">
                      <a16:creationId xmlns:a16="http://schemas.microsoft.com/office/drawing/2014/main" id="{C86D8D8F-A10D-4DBE-A1B2-635F4F7D2466}"/>
                    </a:ext>
                  </a:extLst>
                </p:cNvPr>
                <p:cNvPicPr/>
                <p:nvPr/>
              </p:nvPicPr>
              <p:blipFill>
                <a:blip r:embed="rId551"/>
                <a:stretch>
                  <a:fillRect/>
                </a:stretch>
              </p:blipFill>
              <p:spPr>
                <a:xfrm>
                  <a:off x="4881002" y="445627"/>
                  <a:ext cx="12870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615" name="Freihand 614">
                  <a:extLst>
                    <a:ext uri="{FF2B5EF4-FFF2-40B4-BE49-F238E27FC236}">
                      <a16:creationId xmlns:a16="http://schemas.microsoft.com/office/drawing/2014/main" id="{D7FE27D0-1017-447B-8E7E-9BCE98DB2A22}"/>
                    </a:ext>
                  </a:extLst>
                </p14:cNvPr>
                <p14:cNvContentPartPr/>
                <p14:nvPr/>
              </p14:nvContentPartPr>
              <p14:xfrm>
                <a:off x="6411722" y="292987"/>
                <a:ext cx="1251360" cy="167760"/>
              </p14:xfrm>
            </p:contentPart>
          </mc:Choice>
          <mc:Fallback>
            <p:pic>
              <p:nvPicPr>
                <p:cNvPr id="615" name="Freihand 614">
                  <a:extLst>
                    <a:ext uri="{FF2B5EF4-FFF2-40B4-BE49-F238E27FC236}">
                      <a16:creationId xmlns:a16="http://schemas.microsoft.com/office/drawing/2014/main" id="{D7FE27D0-1017-447B-8E7E-9BCE98DB2A22}"/>
                    </a:ext>
                  </a:extLst>
                </p:cNvPr>
                <p:cNvPicPr/>
                <p:nvPr/>
              </p:nvPicPr>
              <p:blipFill>
                <a:blip r:embed="rId553"/>
                <a:stretch>
                  <a:fillRect/>
                </a:stretch>
              </p:blipFill>
              <p:spPr>
                <a:xfrm>
                  <a:off x="6407402" y="288667"/>
                  <a:ext cx="12600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616" name="Freihand 615">
                  <a:extLst>
                    <a:ext uri="{FF2B5EF4-FFF2-40B4-BE49-F238E27FC236}">
                      <a16:creationId xmlns:a16="http://schemas.microsoft.com/office/drawing/2014/main" id="{CD9E448F-79F9-40EF-ABBD-1916844EB556}"/>
                    </a:ext>
                  </a:extLst>
                </p14:cNvPr>
                <p14:cNvContentPartPr/>
                <p14:nvPr/>
              </p14:nvContentPartPr>
              <p14:xfrm>
                <a:off x="6939122" y="517627"/>
                <a:ext cx="830880" cy="152280"/>
              </p14:xfrm>
            </p:contentPart>
          </mc:Choice>
          <mc:Fallback>
            <p:pic>
              <p:nvPicPr>
                <p:cNvPr id="616" name="Freihand 615">
                  <a:extLst>
                    <a:ext uri="{FF2B5EF4-FFF2-40B4-BE49-F238E27FC236}">
                      <a16:creationId xmlns:a16="http://schemas.microsoft.com/office/drawing/2014/main" id="{CD9E448F-79F9-40EF-ABBD-1916844EB556}"/>
                    </a:ext>
                  </a:extLst>
                </p:cNvPr>
                <p:cNvPicPr/>
                <p:nvPr/>
              </p:nvPicPr>
              <p:blipFill>
                <a:blip r:embed="rId555"/>
                <a:stretch>
                  <a:fillRect/>
                </a:stretch>
              </p:blipFill>
              <p:spPr>
                <a:xfrm>
                  <a:off x="6934802" y="513307"/>
                  <a:ext cx="8395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700" name="Freihand 699">
                  <a:extLst>
                    <a:ext uri="{FF2B5EF4-FFF2-40B4-BE49-F238E27FC236}">
                      <a16:creationId xmlns:a16="http://schemas.microsoft.com/office/drawing/2014/main" id="{B1481255-65DC-4E78-86B0-FD1E9ED93AE3}"/>
                    </a:ext>
                  </a:extLst>
                </p14:cNvPr>
                <p14:cNvContentPartPr/>
                <p14:nvPr/>
              </p14:nvContentPartPr>
              <p14:xfrm>
                <a:off x="2677082" y="1282267"/>
                <a:ext cx="3291120" cy="3369240"/>
              </p14:xfrm>
            </p:contentPart>
          </mc:Choice>
          <mc:Fallback>
            <p:pic>
              <p:nvPicPr>
                <p:cNvPr id="700" name="Freihand 699">
                  <a:extLst>
                    <a:ext uri="{FF2B5EF4-FFF2-40B4-BE49-F238E27FC236}">
                      <a16:creationId xmlns:a16="http://schemas.microsoft.com/office/drawing/2014/main" id="{B1481255-65DC-4E78-86B0-FD1E9ED93AE3}"/>
                    </a:ext>
                  </a:extLst>
                </p:cNvPr>
                <p:cNvPicPr/>
                <p:nvPr/>
              </p:nvPicPr>
              <p:blipFill>
                <a:blip r:embed="rId557"/>
                <a:stretch>
                  <a:fillRect/>
                </a:stretch>
              </p:blipFill>
              <p:spPr>
                <a:xfrm>
                  <a:off x="2672762" y="1277947"/>
                  <a:ext cx="3299760" cy="33778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701" name="Freihand 700">
                  <a:extLst>
                    <a:ext uri="{FF2B5EF4-FFF2-40B4-BE49-F238E27FC236}">
                      <a16:creationId xmlns:a16="http://schemas.microsoft.com/office/drawing/2014/main" id="{00A1B790-05A6-435B-93F5-648A9CEB5072}"/>
                    </a:ext>
                  </a:extLst>
                </p14:cNvPr>
                <p14:cNvContentPartPr/>
                <p14:nvPr/>
              </p14:nvContentPartPr>
              <p14:xfrm>
                <a:off x="6086642" y="4508227"/>
                <a:ext cx="191520" cy="198000"/>
              </p14:xfrm>
            </p:contentPart>
          </mc:Choice>
          <mc:Fallback>
            <p:pic>
              <p:nvPicPr>
                <p:cNvPr id="701" name="Freihand 700">
                  <a:extLst>
                    <a:ext uri="{FF2B5EF4-FFF2-40B4-BE49-F238E27FC236}">
                      <a16:creationId xmlns:a16="http://schemas.microsoft.com/office/drawing/2014/main" id="{00A1B790-05A6-435B-93F5-648A9CEB5072}"/>
                    </a:ext>
                  </a:extLst>
                </p:cNvPr>
                <p:cNvPicPr/>
                <p:nvPr/>
              </p:nvPicPr>
              <p:blipFill>
                <a:blip r:embed="rId559"/>
                <a:stretch>
                  <a:fillRect/>
                </a:stretch>
              </p:blipFill>
              <p:spPr>
                <a:xfrm>
                  <a:off x="6082322" y="4503907"/>
                  <a:ext cx="2001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702" name="Freihand 701">
                  <a:extLst>
                    <a:ext uri="{FF2B5EF4-FFF2-40B4-BE49-F238E27FC236}">
                      <a16:creationId xmlns:a16="http://schemas.microsoft.com/office/drawing/2014/main" id="{06AC5B6B-40E5-4F61-8A50-6814CE4C6849}"/>
                    </a:ext>
                  </a:extLst>
                </p14:cNvPr>
                <p14:cNvContentPartPr/>
                <p14:nvPr/>
              </p14:nvContentPartPr>
              <p14:xfrm>
                <a:off x="6269162" y="4651147"/>
                <a:ext cx="73080" cy="122760"/>
              </p14:xfrm>
            </p:contentPart>
          </mc:Choice>
          <mc:Fallback>
            <p:pic>
              <p:nvPicPr>
                <p:cNvPr id="702" name="Freihand 701">
                  <a:extLst>
                    <a:ext uri="{FF2B5EF4-FFF2-40B4-BE49-F238E27FC236}">
                      <a16:creationId xmlns:a16="http://schemas.microsoft.com/office/drawing/2014/main" id="{06AC5B6B-40E5-4F61-8A50-6814CE4C6849}"/>
                    </a:ext>
                  </a:extLst>
                </p:cNvPr>
                <p:cNvPicPr/>
                <p:nvPr/>
              </p:nvPicPr>
              <p:blipFill>
                <a:blip r:embed="rId561"/>
                <a:stretch>
                  <a:fillRect/>
                </a:stretch>
              </p:blipFill>
              <p:spPr>
                <a:xfrm>
                  <a:off x="6264842" y="4646827"/>
                  <a:ext cx="817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800" name="Freihand 799">
                  <a:extLst>
                    <a:ext uri="{FF2B5EF4-FFF2-40B4-BE49-F238E27FC236}">
                      <a16:creationId xmlns:a16="http://schemas.microsoft.com/office/drawing/2014/main" id="{0BC504E0-4F06-419C-B305-4B2211E7907A}"/>
                    </a:ext>
                  </a:extLst>
                </p14:cNvPr>
                <p14:cNvContentPartPr/>
                <p14:nvPr/>
              </p14:nvContentPartPr>
              <p14:xfrm>
                <a:off x="3555122" y="1755307"/>
                <a:ext cx="1387800" cy="1321200"/>
              </p14:xfrm>
            </p:contentPart>
          </mc:Choice>
          <mc:Fallback>
            <p:pic>
              <p:nvPicPr>
                <p:cNvPr id="800" name="Freihand 799">
                  <a:extLst>
                    <a:ext uri="{FF2B5EF4-FFF2-40B4-BE49-F238E27FC236}">
                      <a16:creationId xmlns:a16="http://schemas.microsoft.com/office/drawing/2014/main" id="{0BC504E0-4F06-419C-B305-4B2211E7907A}"/>
                    </a:ext>
                  </a:extLst>
                </p:cNvPr>
                <p:cNvPicPr/>
                <p:nvPr/>
              </p:nvPicPr>
              <p:blipFill>
                <a:blip r:embed="rId563"/>
                <a:stretch>
                  <a:fillRect/>
                </a:stretch>
              </p:blipFill>
              <p:spPr>
                <a:xfrm>
                  <a:off x="3550802" y="1750987"/>
                  <a:ext cx="1396440" cy="13298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801" name="Freihand 800">
                  <a:extLst>
                    <a:ext uri="{FF2B5EF4-FFF2-40B4-BE49-F238E27FC236}">
                      <a16:creationId xmlns:a16="http://schemas.microsoft.com/office/drawing/2014/main" id="{1926DCF6-6A3A-45D3-BFF9-523233AA2D90}"/>
                    </a:ext>
                  </a:extLst>
                </p14:cNvPr>
                <p14:cNvContentPartPr/>
                <p14:nvPr/>
              </p14:nvContentPartPr>
              <p14:xfrm>
                <a:off x="4838522" y="1612747"/>
                <a:ext cx="230760" cy="217080"/>
              </p14:xfrm>
            </p:contentPart>
          </mc:Choice>
          <mc:Fallback>
            <p:pic>
              <p:nvPicPr>
                <p:cNvPr id="801" name="Freihand 800">
                  <a:extLst>
                    <a:ext uri="{FF2B5EF4-FFF2-40B4-BE49-F238E27FC236}">
                      <a16:creationId xmlns:a16="http://schemas.microsoft.com/office/drawing/2014/main" id="{1926DCF6-6A3A-45D3-BFF9-523233AA2D90}"/>
                    </a:ext>
                  </a:extLst>
                </p:cNvPr>
                <p:cNvPicPr/>
                <p:nvPr/>
              </p:nvPicPr>
              <p:blipFill>
                <a:blip r:embed="rId565"/>
                <a:stretch>
                  <a:fillRect/>
                </a:stretch>
              </p:blipFill>
              <p:spPr>
                <a:xfrm>
                  <a:off x="4834202" y="1608427"/>
                  <a:ext cx="2394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803" name="Freihand 802">
                  <a:extLst>
                    <a:ext uri="{FF2B5EF4-FFF2-40B4-BE49-F238E27FC236}">
                      <a16:creationId xmlns:a16="http://schemas.microsoft.com/office/drawing/2014/main" id="{51F920AB-978B-43DF-873E-026848AA397B}"/>
                    </a:ext>
                  </a:extLst>
                </p14:cNvPr>
                <p14:cNvContentPartPr/>
                <p14:nvPr/>
              </p14:nvContentPartPr>
              <p14:xfrm>
                <a:off x="5301482" y="1327267"/>
                <a:ext cx="233640" cy="176400"/>
              </p14:xfrm>
            </p:contentPart>
          </mc:Choice>
          <mc:Fallback>
            <p:pic>
              <p:nvPicPr>
                <p:cNvPr id="803" name="Freihand 802">
                  <a:extLst>
                    <a:ext uri="{FF2B5EF4-FFF2-40B4-BE49-F238E27FC236}">
                      <a16:creationId xmlns:a16="http://schemas.microsoft.com/office/drawing/2014/main" id="{51F920AB-978B-43DF-873E-026848AA397B}"/>
                    </a:ext>
                  </a:extLst>
                </p:cNvPr>
                <p:cNvPicPr/>
                <p:nvPr/>
              </p:nvPicPr>
              <p:blipFill>
                <a:blip r:embed="rId567"/>
                <a:stretch>
                  <a:fillRect/>
                </a:stretch>
              </p:blipFill>
              <p:spPr>
                <a:xfrm>
                  <a:off x="5297162" y="1322947"/>
                  <a:ext cx="2422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804" name="Freihand 803">
                  <a:extLst>
                    <a:ext uri="{FF2B5EF4-FFF2-40B4-BE49-F238E27FC236}">
                      <a16:creationId xmlns:a16="http://schemas.microsoft.com/office/drawing/2014/main" id="{8AAB389E-DA81-4552-AD26-21BD5F27D6CC}"/>
                    </a:ext>
                  </a:extLst>
                </p14:cNvPr>
                <p14:cNvContentPartPr/>
                <p14:nvPr/>
              </p14:nvContentPartPr>
              <p14:xfrm>
                <a:off x="5574362" y="1374787"/>
                <a:ext cx="102960" cy="105120"/>
              </p14:xfrm>
            </p:contentPart>
          </mc:Choice>
          <mc:Fallback>
            <p:pic>
              <p:nvPicPr>
                <p:cNvPr id="804" name="Freihand 803">
                  <a:extLst>
                    <a:ext uri="{FF2B5EF4-FFF2-40B4-BE49-F238E27FC236}">
                      <a16:creationId xmlns:a16="http://schemas.microsoft.com/office/drawing/2014/main" id="{8AAB389E-DA81-4552-AD26-21BD5F27D6CC}"/>
                    </a:ext>
                  </a:extLst>
                </p:cNvPr>
                <p:cNvPicPr/>
                <p:nvPr/>
              </p:nvPicPr>
              <p:blipFill>
                <a:blip r:embed="rId569"/>
                <a:stretch>
                  <a:fillRect/>
                </a:stretch>
              </p:blipFill>
              <p:spPr>
                <a:xfrm>
                  <a:off x="5570042" y="1370467"/>
                  <a:ext cx="1116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805" name="Freihand 804">
                  <a:extLst>
                    <a:ext uri="{FF2B5EF4-FFF2-40B4-BE49-F238E27FC236}">
                      <a16:creationId xmlns:a16="http://schemas.microsoft.com/office/drawing/2014/main" id="{8306C3E5-81AD-4198-80BF-DBF4B4D4D4CC}"/>
                    </a:ext>
                  </a:extLst>
                </p14:cNvPr>
                <p14:cNvContentPartPr/>
                <p14:nvPr/>
              </p14:nvContentPartPr>
              <p14:xfrm>
                <a:off x="5676242" y="1295947"/>
                <a:ext cx="104040" cy="139680"/>
              </p14:xfrm>
            </p:contentPart>
          </mc:Choice>
          <mc:Fallback>
            <p:pic>
              <p:nvPicPr>
                <p:cNvPr id="805" name="Freihand 804">
                  <a:extLst>
                    <a:ext uri="{FF2B5EF4-FFF2-40B4-BE49-F238E27FC236}">
                      <a16:creationId xmlns:a16="http://schemas.microsoft.com/office/drawing/2014/main" id="{8306C3E5-81AD-4198-80BF-DBF4B4D4D4CC}"/>
                    </a:ext>
                  </a:extLst>
                </p:cNvPr>
                <p:cNvPicPr/>
                <p:nvPr/>
              </p:nvPicPr>
              <p:blipFill>
                <a:blip r:embed="rId571"/>
                <a:stretch>
                  <a:fillRect/>
                </a:stretch>
              </p:blipFill>
              <p:spPr>
                <a:xfrm>
                  <a:off x="5671922" y="1291627"/>
                  <a:ext cx="1126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806" name="Freihand 805">
                  <a:extLst>
                    <a:ext uri="{FF2B5EF4-FFF2-40B4-BE49-F238E27FC236}">
                      <a16:creationId xmlns:a16="http://schemas.microsoft.com/office/drawing/2014/main" id="{D9BEEB18-9DE4-4C43-9977-7290754EBDEB}"/>
                    </a:ext>
                  </a:extLst>
                </p14:cNvPr>
                <p14:cNvContentPartPr/>
                <p14:nvPr/>
              </p14:nvContentPartPr>
              <p14:xfrm>
                <a:off x="5838242" y="1254187"/>
                <a:ext cx="34560" cy="180720"/>
              </p14:xfrm>
            </p:contentPart>
          </mc:Choice>
          <mc:Fallback>
            <p:pic>
              <p:nvPicPr>
                <p:cNvPr id="806" name="Freihand 805">
                  <a:extLst>
                    <a:ext uri="{FF2B5EF4-FFF2-40B4-BE49-F238E27FC236}">
                      <a16:creationId xmlns:a16="http://schemas.microsoft.com/office/drawing/2014/main" id="{D9BEEB18-9DE4-4C43-9977-7290754EBDEB}"/>
                    </a:ext>
                  </a:extLst>
                </p:cNvPr>
                <p:cNvPicPr/>
                <p:nvPr/>
              </p:nvPicPr>
              <p:blipFill>
                <a:blip r:embed="rId573"/>
                <a:stretch>
                  <a:fillRect/>
                </a:stretch>
              </p:blipFill>
              <p:spPr>
                <a:xfrm>
                  <a:off x="5833922" y="1249867"/>
                  <a:ext cx="432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807" name="Freihand 806">
                  <a:extLst>
                    <a:ext uri="{FF2B5EF4-FFF2-40B4-BE49-F238E27FC236}">
                      <a16:creationId xmlns:a16="http://schemas.microsoft.com/office/drawing/2014/main" id="{F2E6B2A9-7C9C-4FDD-BC2D-04DFB7742DE8}"/>
                    </a:ext>
                  </a:extLst>
                </p14:cNvPr>
                <p14:cNvContentPartPr/>
                <p14:nvPr/>
              </p14:nvContentPartPr>
              <p14:xfrm>
                <a:off x="5918882" y="1215667"/>
                <a:ext cx="114480" cy="226080"/>
              </p14:xfrm>
            </p:contentPart>
          </mc:Choice>
          <mc:Fallback>
            <p:pic>
              <p:nvPicPr>
                <p:cNvPr id="807" name="Freihand 806">
                  <a:extLst>
                    <a:ext uri="{FF2B5EF4-FFF2-40B4-BE49-F238E27FC236}">
                      <a16:creationId xmlns:a16="http://schemas.microsoft.com/office/drawing/2014/main" id="{F2E6B2A9-7C9C-4FDD-BC2D-04DFB7742DE8}"/>
                    </a:ext>
                  </a:extLst>
                </p:cNvPr>
                <p:cNvPicPr/>
                <p:nvPr/>
              </p:nvPicPr>
              <p:blipFill>
                <a:blip r:embed="rId575"/>
                <a:stretch>
                  <a:fillRect/>
                </a:stretch>
              </p:blipFill>
              <p:spPr>
                <a:xfrm>
                  <a:off x="5914562" y="1211347"/>
                  <a:ext cx="1231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808" name="Freihand 807">
                  <a:extLst>
                    <a:ext uri="{FF2B5EF4-FFF2-40B4-BE49-F238E27FC236}">
                      <a16:creationId xmlns:a16="http://schemas.microsoft.com/office/drawing/2014/main" id="{AAB43A6D-7648-4FF1-B6CC-C388EE5D21EB}"/>
                    </a:ext>
                  </a:extLst>
                </p14:cNvPr>
                <p14:cNvContentPartPr/>
                <p14:nvPr/>
              </p14:nvContentPartPr>
              <p14:xfrm>
                <a:off x="6024002" y="1324747"/>
                <a:ext cx="107640" cy="61560"/>
              </p14:xfrm>
            </p:contentPart>
          </mc:Choice>
          <mc:Fallback>
            <p:pic>
              <p:nvPicPr>
                <p:cNvPr id="808" name="Freihand 807">
                  <a:extLst>
                    <a:ext uri="{FF2B5EF4-FFF2-40B4-BE49-F238E27FC236}">
                      <a16:creationId xmlns:a16="http://schemas.microsoft.com/office/drawing/2014/main" id="{AAB43A6D-7648-4FF1-B6CC-C388EE5D21EB}"/>
                    </a:ext>
                  </a:extLst>
                </p:cNvPr>
                <p:cNvPicPr/>
                <p:nvPr/>
              </p:nvPicPr>
              <p:blipFill>
                <a:blip r:embed="rId577"/>
                <a:stretch>
                  <a:fillRect/>
                </a:stretch>
              </p:blipFill>
              <p:spPr>
                <a:xfrm>
                  <a:off x="6019682" y="1320427"/>
                  <a:ext cx="1162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809" name="Freihand 808">
                  <a:extLst>
                    <a:ext uri="{FF2B5EF4-FFF2-40B4-BE49-F238E27FC236}">
                      <a16:creationId xmlns:a16="http://schemas.microsoft.com/office/drawing/2014/main" id="{C2FAEDBF-63FD-4155-9576-64E956569428}"/>
                    </a:ext>
                  </a:extLst>
                </p14:cNvPr>
                <p14:cNvContentPartPr/>
                <p14:nvPr/>
              </p14:nvContentPartPr>
              <p14:xfrm>
                <a:off x="6126242" y="1180027"/>
                <a:ext cx="245520" cy="180000"/>
              </p14:xfrm>
            </p:contentPart>
          </mc:Choice>
          <mc:Fallback>
            <p:pic>
              <p:nvPicPr>
                <p:cNvPr id="809" name="Freihand 808">
                  <a:extLst>
                    <a:ext uri="{FF2B5EF4-FFF2-40B4-BE49-F238E27FC236}">
                      <a16:creationId xmlns:a16="http://schemas.microsoft.com/office/drawing/2014/main" id="{C2FAEDBF-63FD-4155-9576-64E956569428}"/>
                    </a:ext>
                  </a:extLst>
                </p:cNvPr>
                <p:cNvPicPr/>
                <p:nvPr/>
              </p:nvPicPr>
              <p:blipFill>
                <a:blip r:embed="rId579"/>
                <a:stretch>
                  <a:fillRect/>
                </a:stretch>
              </p:blipFill>
              <p:spPr>
                <a:xfrm>
                  <a:off x="6121922" y="1175707"/>
                  <a:ext cx="2541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810" name="Freihand 809">
                  <a:extLst>
                    <a:ext uri="{FF2B5EF4-FFF2-40B4-BE49-F238E27FC236}">
                      <a16:creationId xmlns:a16="http://schemas.microsoft.com/office/drawing/2014/main" id="{79BCE00F-A388-46CE-AC79-3B7E69D2C438}"/>
                    </a:ext>
                  </a:extLst>
                </p14:cNvPr>
                <p14:cNvContentPartPr/>
                <p14:nvPr/>
              </p14:nvContentPartPr>
              <p14:xfrm>
                <a:off x="6369242" y="1260307"/>
                <a:ext cx="73080" cy="78480"/>
              </p14:xfrm>
            </p:contentPart>
          </mc:Choice>
          <mc:Fallback>
            <p:pic>
              <p:nvPicPr>
                <p:cNvPr id="810" name="Freihand 809">
                  <a:extLst>
                    <a:ext uri="{FF2B5EF4-FFF2-40B4-BE49-F238E27FC236}">
                      <a16:creationId xmlns:a16="http://schemas.microsoft.com/office/drawing/2014/main" id="{79BCE00F-A388-46CE-AC79-3B7E69D2C438}"/>
                    </a:ext>
                  </a:extLst>
                </p:cNvPr>
                <p:cNvPicPr/>
                <p:nvPr/>
              </p:nvPicPr>
              <p:blipFill>
                <a:blip r:embed="rId581"/>
                <a:stretch>
                  <a:fillRect/>
                </a:stretch>
              </p:blipFill>
              <p:spPr>
                <a:xfrm>
                  <a:off x="6364922" y="1255987"/>
                  <a:ext cx="817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811" name="Freihand 810">
                  <a:extLst>
                    <a:ext uri="{FF2B5EF4-FFF2-40B4-BE49-F238E27FC236}">
                      <a16:creationId xmlns:a16="http://schemas.microsoft.com/office/drawing/2014/main" id="{B3EFC0EB-B0BF-48E8-8CE4-23EA2F14E9FD}"/>
                    </a:ext>
                  </a:extLst>
                </p14:cNvPr>
                <p14:cNvContentPartPr/>
                <p14:nvPr/>
              </p14:nvContentPartPr>
              <p14:xfrm>
                <a:off x="6471482" y="1159507"/>
                <a:ext cx="82440" cy="176040"/>
              </p14:xfrm>
            </p:contentPart>
          </mc:Choice>
          <mc:Fallback>
            <p:pic>
              <p:nvPicPr>
                <p:cNvPr id="811" name="Freihand 810">
                  <a:extLst>
                    <a:ext uri="{FF2B5EF4-FFF2-40B4-BE49-F238E27FC236}">
                      <a16:creationId xmlns:a16="http://schemas.microsoft.com/office/drawing/2014/main" id="{B3EFC0EB-B0BF-48E8-8CE4-23EA2F14E9FD}"/>
                    </a:ext>
                  </a:extLst>
                </p:cNvPr>
                <p:cNvPicPr/>
                <p:nvPr/>
              </p:nvPicPr>
              <p:blipFill>
                <a:blip r:embed="rId583"/>
                <a:stretch>
                  <a:fillRect/>
                </a:stretch>
              </p:blipFill>
              <p:spPr>
                <a:xfrm>
                  <a:off x="6467162" y="1155187"/>
                  <a:ext cx="910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812" name="Freihand 811">
                  <a:extLst>
                    <a:ext uri="{FF2B5EF4-FFF2-40B4-BE49-F238E27FC236}">
                      <a16:creationId xmlns:a16="http://schemas.microsoft.com/office/drawing/2014/main" id="{227080A3-5696-4B66-953B-8084066FD42B}"/>
                    </a:ext>
                  </a:extLst>
                </p14:cNvPr>
                <p14:cNvContentPartPr/>
                <p14:nvPr/>
              </p14:nvContentPartPr>
              <p14:xfrm>
                <a:off x="6579482" y="1237627"/>
                <a:ext cx="83520" cy="98280"/>
              </p14:xfrm>
            </p:contentPart>
          </mc:Choice>
          <mc:Fallback>
            <p:pic>
              <p:nvPicPr>
                <p:cNvPr id="812" name="Freihand 811">
                  <a:extLst>
                    <a:ext uri="{FF2B5EF4-FFF2-40B4-BE49-F238E27FC236}">
                      <a16:creationId xmlns:a16="http://schemas.microsoft.com/office/drawing/2014/main" id="{227080A3-5696-4B66-953B-8084066FD42B}"/>
                    </a:ext>
                  </a:extLst>
                </p:cNvPr>
                <p:cNvPicPr/>
                <p:nvPr/>
              </p:nvPicPr>
              <p:blipFill>
                <a:blip r:embed="rId585"/>
                <a:stretch>
                  <a:fillRect/>
                </a:stretch>
              </p:blipFill>
              <p:spPr>
                <a:xfrm>
                  <a:off x="6575162" y="1233307"/>
                  <a:ext cx="921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813" name="Freihand 812">
                  <a:extLst>
                    <a:ext uri="{FF2B5EF4-FFF2-40B4-BE49-F238E27FC236}">
                      <a16:creationId xmlns:a16="http://schemas.microsoft.com/office/drawing/2014/main" id="{C62F2C59-FAC3-48EF-9DD5-7146E90E6F3B}"/>
                    </a:ext>
                  </a:extLst>
                </p14:cNvPr>
                <p14:cNvContentPartPr/>
                <p14:nvPr/>
              </p14:nvContentPartPr>
              <p14:xfrm>
                <a:off x="6680282" y="1226107"/>
                <a:ext cx="97560" cy="79920"/>
              </p14:xfrm>
            </p:contentPart>
          </mc:Choice>
          <mc:Fallback>
            <p:pic>
              <p:nvPicPr>
                <p:cNvPr id="813" name="Freihand 812">
                  <a:extLst>
                    <a:ext uri="{FF2B5EF4-FFF2-40B4-BE49-F238E27FC236}">
                      <a16:creationId xmlns:a16="http://schemas.microsoft.com/office/drawing/2014/main" id="{C62F2C59-FAC3-48EF-9DD5-7146E90E6F3B}"/>
                    </a:ext>
                  </a:extLst>
                </p:cNvPr>
                <p:cNvPicPr/>
                <p:nvPr/>
              </p:nvPicPr>
              <p:blipFill>
                <a:blip r:embed="rId587"/>
                <a:stretch>
                  <a:fillRect/>
                </a:stretch>
              </p:blipFill>
              <p:spPr>
                <a:xfrm>
                  <a:off x="6675962" y="1221787"/>
                  <a:ext cx="1062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814" name="Freihand 813">
                  <a:extLst>
                    <a:ext uri="{FF2B5EF4-FFF2-40B4-BE49-F238E27FC236}">
                      <a16:creationId xmlns:a16="http://schemas.microsoft.com/office/drawing/2014/main" id="{9103AC9E-9F02-4B0F-A247-708841FA7B62}"/>
                    </a:ext>
                  </a:extLst>
                </p14:cNvPr>
                <p14:cNvContentPartPr/>
                <p14:nvPr/>
              </p14:nvContentPartPr>
              <p14:xfrm>
                <a:off x="6754802" y="1224667"/>
                <a:ext cx="89280" cy="86040"/>
              </p14:xfrm>
            </p:contentPart>
          </mc:Choice>
          <mc:Fallback>
            <p:pic>
              <p:nvPicPr>
                <p:cNvPr id="814" name="Freihand 813">
                  <a:extLst>
                    <a:ext uri="{FF2B5EF4-FFF2-40B4-BE49-F238E27FC236}">
                      <a16:creationId xmlns:a16="http://schemas.microsoft.com/office/drawing/2014/main" id="{9103AC9E-9F02-4B0F-A247-708841FA7B62}"/>
                    </a:ext>
                  </a:extLst>
                </p:cNvPr>
                <p:cNvPicPr/>
                <p:nvPr/>
              </p:nvPicPr>
              <p:blipFill>
                <a:blip r:embed="rId589"/>
                <a:stretch>
                  <a:fillRect/>
                </a:stretch>
              </p:blipFill>
              <p:spPr>
                <a:xfrm>
                  <a:off x="6750482" y="1220347"/>
                  <a:ext cx="979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815" name="Freihand 814">
                  <a:extLst>
                    <a:ext uri="{FF2B5EF4-FFF2-40B4-BE49-F238E27FC236}">
                      <a16:creationId xmlns:a16="http://schemas.microsoft.com/office/drawing/2014/main" id="{11FFD28D-4163-4E66-857A-07DAA1D592BF}"/>
                    </a:ext>
                  </a:extLst>
                </p14:cNvPr>
                <p14:cNvContentPartPr/>
                <p14:nvPr/>
              </p14:nvContentPartPr>
              <p14:xfrm>
                <a:off x="6870362" y="1221427"/>
                <a:ext cx="147240" cy="69480"/>
              </p14:xfrm>
            </p:contentPart>
          </mc:Choice>
          <mc:Fallback>
            <p:pic>
              <p:nvPicPr>
                <p:cNvPr id="815" name="Freihand 814">
                  <a:extLst>
                    <a:ext uri="{FF2B5EF4-FFF2-40B4-BE49-F238E27FC236}">
                      <a16:creationId xmlns:a16="http://schemas.microsoft.com/office/drawing/2014/main" id="{11FFD28D-4163-4E66-857A-07DAA1D592BF}"/>
                    </a:ext>
                  </a:extLst>
                </p:cNvPr>
                <p:cNvPicPr/>
                <p:nvPr/>
              </p:nvPicPr>
              <p:blipFill>
                <a:blip r:embed="rId591"/>
                <a:stretch>
                  <a:fillRect/>
                </a:stretch>
              </p:blipFill>
              <p:spPr>
                <a:xfrm>
                  <a:off x="6866042" y="1217107"/>
                  <a:ext cx="1558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816" name="Freihand 815">
                  <a:extLst>
                    <a:ext uri="{FF2B5EF4-FFF2-40B4-BE49-F238E27FC236}">
                      <a16:creationId xmlns:a16="http://schemas.microsoft.com/office/drawing/2014/main" id="{BA027009-10DB-44D1-A08B-07AE997EF8C2}"/>
                    </a:ext>
                  </a:extLst>
                </p14:cNvPr>
                <p14:cNvContentPartPr/>
                <p14:nvPr/>
              </p14:nvContentPartPr>
              <p14:xfrm>
                <a:off x="7077722" y="1258867"/>
                <a:ext cx="60120" cy="2160"/>
              </p14:xfrm>
            </p:contentPart>
          </mc:Choice>
          <mc:Fallback>
            <p:pic>
              <p:nvPicPr>
                <p:cNvPr id="816" name="Freihand 815">
                  <a:extLst>
                    <a:ext uri="{FF2B5EF4-FFF2-40B4-BE49-F238E27FC236}">
                      <a16:creationId xmlns:a16="http://schemas.microsoft.com/office/drawing/2014/main" id="{BA027009-10DB-44D1-A08B-07AE997EF8C2}"/>
                    </a:ext>
                  </a:extLst>
                </p:cNvPr>
                <p:cNvPicPr/>
                <p:nvPr/>
              </p:nvPicPr>
              <p:blipFill>
                <a:blip r:embed="rId593"/>
                <a:stretch>
                  <a:fillRect/>
                </a:stretch>
              </p:blipFill>
              <p:spPr>
                <a:xfrm>
                  <a:off x="7073402" y="1254547"/>
                  <a:ext cx="687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817" name="Freihand 816">
                  <a:extLst>
                    <a:ext uri="{FF2B5EF4-FFF2-40B4-BE49-F238E27FC236}">
                      <a16:creationId xmlns:a16="http://schemas.microsoft.com/office/drawing/2014/main" id="{48AEE4AA-96F2-45CD-A9C1-11C147C2B3AB}"/>
                    </a:ext>
                  </a:extLst>
                </p14:cNvPr>
                <p14:cNvContentPartPr/>
                <p14:nvPr/>
              </p14:nvContentPartPr>
              <p14:xfrm>
                <a:off x="6003482" y="1515547"/>
                <a:ext cx="198000" cy="126360"/>
              </p14:xfrm>
            </p:contentPart>
          </mc:Choice>
          <mc:Fallback>
            <p:pic>
              <p:nvPicPr>
                <p:cNvPr id="817" name="Freihand 816">
                  <a:extLst>
                    <a:ext uri="{FF2B5EF4-FFF2-40B4-BE49-F238E27FC236}">
                      <a16:creationId xmlns:a16="http://schemas.microsoft.com/office/drawing/2014/main" id="{48AEE4AA-96F2-45CD-A9C1-11C147C2B3AB}"/>
                    </a:ext>
                  </a:extLst>
                </p:cNvPr>
                <p:cNvPicPr/>
                <p:nvPr/>
              </p:nvPicPr>
              <p:blipFill>
                <a:blip r:embed="rId595"/>
                <a:stretch>
                  <a:fillRect/>
                </a:stretch>
              </p:blipFill>
              <p:spPr>
                <a:xfrm>
                  <a:off x="5999162" y="1511227"/>
                  <a:ext cx="2066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818" name="Freihand 817">
                  <a:extLst>
                    <a:ext uri="{FF2B5EF4-FFF2-40B4-BE49-F238E27FC236}">
                      <a16:creationId xmlns:a16="http://schemas.microsoft.com/office/drawing/2014/main" id="{D8311D07-0928-450F-9ABE-C2579BB0466C}"/>
                    </a:ext>
                  </a:extLst>
                </p14:cNvPr>
                <p14:cNvContentPartPr/>
                <p14:nvPr/>
              </p14:nvContentPartPr>
              <p14:xfrm>
                <a:off x="6219842" y="1521307"/>
                <a:ext cx="261720" cy="98640"/>
              </p14:xfrm>
            </p:contentPart>
          </mc:Choice>
          <mc:Fallback>
            <p:pic>
              <p:nvPicPr>
                <p:cNvPr id="818" name="Freihand 817">
                  <a:extLst>
                    <a:ext uri="{FF2B5EF4-FFF2-40B4-BE49-F238E27FC236}">
                      <a16:creationId xmlns:a16="http://schemas.microsoft.com/office/drawing/2014/main" id="{D8311D07-0928-450F-9ABE-C2579BB0466C}"/>
                    </a:ext>
                  </a:extLst>
                </p:cNvPr>
                <p:cNvPicPr/>
                <p:nvPr/>
              </p:nvPicPr>
              <p:blipFill>
                <a:blip r:embed="rId597"/>
                <a:stretch>
                  <a:fillRect/>
                </a:stretch>
              </p:blipFill>
              <p:spPr>
                <a:xfrm>
                  <a:off x="6215522" y="1516987"/>
                  <a:ext cx="2703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819" name="Freihand 818">
                  <a:extLst>
                    <a:ext uri="{FF2B5EF4-FFF2-40B4-BE49-F238E27FC236}">
                      <a16:creationId xmlns:a16="http://schemas.microsoft.com/office/drawing/2014/main" id="{6021B68B-BCA1-45A8-B3E2-1434B9CA7F28}"/>
                    </a:ext>
                  </a:extLst>
                </p14:cNvPr>
                <p14:cNvContentPartPr/>
                <p14:nvPr/>
              </p14:nvContentPartPr>
              <p14:xfrm>
                <a:off x="6504962" y="1500067"/>
                <a:ext cx="180000" cy="193320"/>
              </p14:xfrm>
            </p:contentPart>
          </mc:Choice>
          <mc:Fallback>
            <p:pic>
              <p:nvPicPr>
                <p:cNvPr id="819" name="Freihand 818">
                  <a:extLst>
                    <a:ext uri="{FF2B5EF4-FFF2-40B4-BE49-F238E27FC236}">
                      <a16:creationId xmlns:a16="http://schemas.microsoft.com/office/drawing/2014/main" id="{6021B68B-BCA1-45A8-B3E2-1434B9CA7F28}"/>
                    </a:ext>
                  </a:extLst>
                </p:cNvPr>
                <p:cNvPicPr/>
                <p:nvPr/>
              </p:nvPicPr>
              <p:blipFill>
                <a:blip r:embed="rId599"/>
                <a:stretch>
                  <a:fillRect/>
                </a:stretch>
              </p:blipFill>
              <p:spPr>
                <a:xfrm>
                  <a:off x="6500642" y="1495747"/>
                  <a:ext cx="1886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823" name="Freihand 822">
                  <a:extLst>
                    <a:ext uri="{FF2B5EF4-FFF2-40B4-BE49-F238E27FC236}">
                      <a16:creationId xmlns:a16="http://schemas.microsoft.com/office/drawing/2014/main" id="{2E18F85B-BDD3-474E-83DC-CAA7F780EB82}"/>
                    </a:ext>
                  </a:extLst>
                </p14:cNvPr>
                <p14:cNvContentPartPr/>
                <p14:nvPr/>
              </p14:nvContentPartPr>
              <p14:xfrm>
                <a:off x="5382482" y="1923067"/>
                <a:ext cx="215640" cy="37080"/>
              </p14:xfrm>
            </p:contentPart>
          </mc:Choice>
          <mc:Fallback>
            <p:pic>
              <p:nvPicPr>
                <p:cNvPr id="823" name="Freihand 822">
                  <a:extLst>
                    <a:ext uri="{FF2B5EF4-FFF2-40B4-BE49-F238E27FC236}">
                      <a16:creationId xmlns:a16="http://schemas.microsoft.com/office/drawing/2014/main" id="{2E18F85B-BDD3-474E-83DC-CAA7F780EB82}"/>
                    </a:ext>
                  </a:extLst>
                </p:cNvPr>
                <p:cNvPicPr/>
                <p:nvPr/>
              </p:nvPicPr>
              <p:blipFill>
                <a:blip r:embed="rId601"/>
                <a:stretch>
                  <a:fillRect/>
                </a:stretch>
              </p:blipFill>
              <p:spPr>
                <a:xfrm>
                  <a:off x="5378162" y="1918747"/>
                  <a:ext cx="2242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824" name="Freihand 823">
                  <a:extLst>
                    <a:ext uri="{FF2B5EF4-FFF2-40B4-BE49-F238E27FC236}">
                      <a16:creationId xmlns:a16="http://schemas.microsoft.com/office/drawing/2014/main" id="{359813F1-9E5D-47DF-A13B-ADDC6E09D368}"/>
                    </a:ext>
                  </a:extLst>
                </p14:cNvPr>
                <p14:cNvContentPartPr/>
                <p14:nvPr/>
              </p14:nvContentPartPr>
              <p14:xfrm>
                <a:off x="5422802" y="1976707"/>
                <a:ext cx="162360" cy="16200"/>
              </p14:xfrm>
            </p:contentPart>
          </mc:Choice>
          <mc:Fallback>
            <p:pic>
              <p:nvPicPr>
                <p:cNvPr id="824" name="Freihand 823">
                  <a:extLst>
                    <a:ext uri="{FF2B5EF4-FFF2-40B4-BE49-F238E27FC236}">
                      <a16:creationId xmlns:a16="http://schemas.microsoft.com/office/drawing/2014/main" id="{359813F1-9E5D-47DF-A13B-ADDC6E09D368}"/>
                    </a:ext>
                  </a:extLst>
                </p:cNvPr>
                <p:cNvPicPr/>
                <p:nvPr/>
              </p:nvPicPr>
              <p:blipFill>
                <a:blip r:embed="rId603"/>
                <a:stretch>
                  <a:fillRect/>
                </a:stretch>
              </p:blipFill>
              <p:spPr>
                <a:xfrm>
                  <a:off x="5418482" y="1972387"/>
                  <a:ext cx="1710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825" name="Freihand 824">
                  <a:extLst>
                    <a:ext uri="{FF2B5EF4-FFF2-40B4-BE49-F238E27FC236}">
                      <a16:creationId xmlns:a16="http://schemas.microsoft.com/office/drawing/2014/main" id="{C09C92FA-D9A9-447A-8AA6-9644FB5ACB1A}"/>
                    </a:ext>
                  </a:extLst>
                </p14:cNvPr>
                <p14:cNvContentPartPr/>
                <p14:nvPr/>
              </p14:nvContentPartPr>
              <p14:xfrm>
                <a:off x="5606762" y="1853587"/>
                <a:ext cx="70200" cy="174960"/>
              </p14:xfrm>
            </p:contentPart>
          </mc:Choice>
          <mc:Fallback>
            <p:pic>
              <p:nvPicPr>
                <p:cNvPr id="825" name="Freihand 824">
                  <a:extLst>
                    <a:ext uri="{FF2B5EF4-FFF2-40B4-BE49-F238E27FC236}">
                      <a16:creationId xmlns:a16="http://schemas.microsoft.com/office/drawing/2014/main" id="{C09C92FA-D9A9-447A-8AA6-9644FB5ACB1A}"/>
                    </a:ext>
                  </a:extLst>
                </p:cNvPr>
                <p:cNvPicPr/>
                <p:nvPr/>
              </p:nvPicPr>
              <p:blipFill>
                <a:blip r:embed="rId605"/>
                <a:stretch>
                  <a:fillRect/>
                </a:stretch>
              </p:blipFill>
              <p:spPr>
                <a:xfrm>
                  <a:off x="5602442" y="1849267"/>
                  <a:ext cx="788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826" name="Freihand 825">
                  <a:extLst>
                    <a:ext uri="{FF2B5EF4-FFF2-40B4-BE49-F238E27FC236}">
                      <a16:creationId xmlns:a16="http://schemas.microsoft.com/office/drawing/2014/main" id="{36E15DD9-4E4F-4AC3-9B26-841A97885EA0}"/>
                    </a:ext>
                  </a:extLst>
                </p14:cNvPr>
                <p14:cNvContentPartPr/>
                <p14:nvPr/>
              </p14:nvContentPartPr>
              <p14:xfrm>
                <a:off x="5817362" y="1859707"/>
                <a:ext cx="338400" cy="127080"/>
              </p14:xfrm>
            </p:contentPart>
          </mc:Choice>
          <mc:Fallback>
            <p:pic>
              <p:nvPicPr>
                <p:cNvPr id="826" name="Freihand 825">
                  <a:extLst>
                    <a:ext uri="{FF2B5EF4-FFF2-40B4-BE49-F238E27FC236}">
                      <a16:creationId xmlns:a16="http://schemas.microsoft.com/office/drawing/2014/main" id="{36E15DD9-4E4F-4AC3-9B26-841A97885EA0}"/>
                    </a:ext>
                  </a:extLst>
                </p:cNvPr>
                <p:cNvPicPr/>
                <p:nvPr/>
              </p:nvPicPr>
              <p:blipFill>
                <a:blip r:embed="rId607"/>
                <a:stretch>
                  <a:fillRect/>
                </a:stretch>
              </p:blipFill>
              <p:spPr>
                <a:xfrm>
                  <a:off x="5813042" y="1855387"/>
                  <a:ext cx="347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827" name="Freihand 826">
                  <a:extLst>
                    <a:ext uri="{FF2B5EF4-FFF2-40B4-BE49-F238E27FC236}">
                      <a16:creationId xmlns:a16="http://schemas.microsoft.com/office/drawing/2014/main" id="{E169D863-7E6B-4A38-BA55-52349BF22526}"/>
                    </a:ext>
                  </a:extLst>
                </p14:cNvPr>
                <p14:cNvContentPartPr/>
                <p14:nvPr/>
              </p14:nvContentPartPr>
              <p14:xfrm>
                <a:off x="6278162" y="1802827"/>
                <a:ext cx="113760" cy="105120"/>
              </p14:xfrm>
            </p:contentPart>
          </mc:Choice>
          <mc:Fallback>
            <p:pic>
              <p:nvPicPr>
                <p:cNvPr id="827" name="Freihand 826">
                  <a:extLst>
                    <a:ext uri="{FF2B5EF4-FFF2-40B4-BE49-F238E27FC236}">
                      <a16:creationId xmlns:a16="http://schemas.microsoft.com/office/drawing/2014/main" id="{E169D863-7E6B-4A38-BA55-52349BF22526}"/>
                    </a:ext>
                  </a:extLst>
                </p:cNvPr>
                <p:cNvPicPr/>
                <p:nvPr/>
              </p:nvPicPr>
              <p:blipFill>
                <a:blip r:embed="rId609"/>
                <a:stretch>
                  <a:fillRect/>
                </a:stretch>
              </p:blipFill>
              <p:spPr>
                <a:xfrm>
                  <a:off x="6273842" y="1798507"/>
                  <a:ext cx="1224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828" name="Freihand 827">
                  <a:extLst>
                    <a:ext uri="{FF2B5EF4-FFF2-40B4-BE49-F238E27FC236}">
                      <a16:creationId xmlns:a16="http://schemas.microsoft.com/office/drawing/2014/main" id="{7AC7CD65-15DB-4AFB-B607-AF6F64351420}"/>
                    </a:ext>
                  </a:extLst>
                </p14:cNvPr>
                <p14:cNvContentPartPr/>
                <p14:nvPr/>
              </p14:nvContentPartPr>
              <p14:xfrm>
                <a:off x="6396242" y="1838467"/>
                <a:ext cx="113400" cy="140760"/>
              </p14:xfrm>
            </p:contentPart>
          </mc:Choice>
          <mc:Fallback>
            <p:pic>
              <p:nvPicPr>
                <p:cNvPr id="828" name="Freihand 827">
                  <a:extLst>
                    <a:ext uri="{FF2B5EF4-FFF2-40B4-BE49-F238E27FC236}">
                      <a16:creationId xmlns:a16="http://schemas.microsoft.com/office/drawing/2014/main" id="{7AC7CD65-15DB-4AFB-B607-AF6F64351420}"/>
                    </a:ext>
                  </a:extLst>
                </p:cNvPr>
                <p:cNvPicPr/>
                <p:nvPr/>
              </p:nvPicPr>
              <p:blipFill>
                <a:blip r:embed="rId611"/>
                <a:stretch>
                  <a:fillRect/>
                </a:stretch>
              </p:blipFill>
              <p:spPr>
                <a:xfrm>
                  <a:off x="6391922" y="1834147"/>
                  <a:ext cx="1220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829" name="Freihand 828">
                  <a:extLst>
                    <a:ext uri="{FF2B5EF4-FFF2-40B4-BE49-F238E27FC236}">
                      <a16:creationId xmlns:a16="http://schemas.microsoft.com/office/drawing/2014/main" id="{9E4128BB-5E86-47AC-B746-D889EEAEA313}"/>
                    </a:ext>
                  </a:extLst>
                </p14:cNvPr>
                <p14:cNvContentPartPr/>
                <p14:nvPr/>
              </p14:nvContentPartPr>
              <p14:xfrm>
                <a:off x="6544922" y="1745587"/>
                <a:ext cx="339120" cy="151560"/>
              </p14:xfrm>
            </p:contentPart>
          </mc:Choice>
          <mc:Fallback>
            <p:pic>
              <p:nvPicPr>
                <p:cNvPr id="829" name="Freihand 828">
                  <a:extLst>
                    <a:ext uri="{FF2B5EF4-FFF2-40B4-BE49-F238E27FC236}">
                      <a16:creationId xmlns:a16="http://schemas.microsoft.com/office/drawing/2014/main" id="{9E4128BB-5E86-47AC-B746-D889EEAEA313}"/>
                    </a:ext>
                  </a:extLst>
                </p:cNvPr>
                <p:cNvPicPr/>
                <p:nvPr/>
              </p:nvPicPr>
              <p:blipFill>
                <a:blip r:embed="rId613"/>
                <a:stretch>
                  <a:fillRect/>
                </a:stretch>
              </p:blipFill>
              <p:spPr>
                <a:xfrm>
                  <a:off x="6540602" y="1741267"/>
                  <a:ext cx="3477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830" name="Freihand 829">
                  <a:extLst>
                    <a:ext uri="{FF2B5EF4-FFF2-40B4-BE49-F238E27FC236}">
                      <a16:creationId xmlns:a16="http://schemas.microsoft.com/office/drawing/2014/main" id="{7F94BFFC-86C1-4B63-9AE8-D86A06C5BDDF}"/>
                    </a:ext>
                  </a:extLst>
                </p14:cNvPr>
                <p14:cNvContentPartPr/>
                <p14:nvPr/>
              </p14:nvContentPartPr>
              <p14:xfrm>
                <a:off x="6881522" y="1777987"/>
                <a:ext cx="360" cy="360"/>
              </p14:xfrm>
            </p:contentPart>
          </mc:Choice>
          <mc:Fallback>
            <p:pic>
              <p:nvPicPr>
                <p:cNvPr id="830" name="Freihand 829">
                  <a:extLst>
                    <a:ext uri="{FF2B5EF4-FFF2-40B4-BE49-F238E27FC236}">
                      <a16:creationId xmlns:a16="http://schemas.microsoft.com/office/drawing/2014/main" id="{7F94BFFC-86C1-4B63-9AE8-D86A06C5BDDF}"/>
                    </a:ext>
                  </a:extLst>
                </p:cNvPr>
                <p:cNvPicPr/>
                <p:nvPr/>
              </p:nvPicPr>
              <p:blipFill>
                <a:blip r:embed="rId69"/>
                <a:stretch>
                  <a:fillRect/>
                </a:stretch>
              </p:blipFill>
              <p:spPr>
                <a:xfrm>
                  <a:off x="6877202" y="1773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831" name="Freihand 830">
                  <a:extLst>
                    <a:ext uri="{FF2B5EF4-FFF2-40B4-BE49-F238E27FC236}">
                      <a16:creationId xmlns:a16="http://schemas.microsoft.com/office/drawing/2014/main" id="{DE87D6D0-0E88-4DAE-BBC2-7A2B3314015A}"/>
                    </a:ext>
                  </a:extLst>
                </p14:cNvPr>
                <p14:cNvContentPartPr/>
                <p14:nvPr/>
              </p14:nvContentPartPr>
              <p14:xfrm>
                <a:off x="6913202" y="1822267"/>
                <a:ext cx="297720" cy="61560"/>
              </p14:xfrm>
            </p:contentPart>
          </mc:Choice>
          <mc:Fallback>
            <p:pic>
              <p:nvPicPr>
                <p:cNvPr id="831" name="Freihand 830">
                  <a:extLst>
                    <a:ext uri="{FF2B5EF4-FFF2-40B4-BE49-F238E27FC236}">
                      <a16:creationId xmlns:a16="http://schemas.microsoft.com/office/drawing/2014/main" id="{DE87D6D0-0E88-4DAE-BBC2-7A2B3314015A}"/>
                    </a:ext>
                  </a:extLst>
                </p:cNvPr>
                <p:cNvPicPr/>
                <p:nvPr/>
              </p:nvPicPr>
              <p:blipFill>
                <a:blip r:embed="rId616"/>
                <a:stretch>
                  <a:fillRect/>
                </a:stretch>
              </p:blipFill>
              <p:spPr>
                <a:xfrm>
                  <a:off x="6908882" y="1817947"/>
                  <a:ext cx="3063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832" name="Freihand 831">
                  <a:extLst>
                    <a:ext uri="{FF2B5EF4-FFF2-40B4-BE49-F238E27FC236}">
                      <a16:creationId xmlns:a16="http://schemas.microsoft.com/office/drawing/2014/main" id="{A642C341-83D0-4DAA-AF0F-037E93E0635F}"/>
                    </a:ext>
                  </a:extLst>
                </p14:cNvPr>
                <p14:cNvContentPartPr/>
                <p14:nvPr/>
              </p14:nvContentPartPr>
              <p14:xfrm>
                <a:off x="7243682" y="1809667"/>
                <a:ext cx="130320" cy="179280"/>
              </p14:xfrm>
            </p:contentPart>
          </mc:Choice>
          <mc:Fallback>
            <p:pic>
              <p:nvPicPr>
                <p:cNvPr id="832" name="Freihand 831">
                  <a:extLst>
                    <a:ext uri="{FF2B5EF4-FFF2-40B4-BE49-F238E27FC236}">
                      <a16:creationId xmlns:a16="http://schemas.microsoft.com/office/drawing/2014/main" id="{A642C341-83D0-4DAA-AF0F-037E93E0635F}"/>
                    </a:ext>
                  </a:extLst>
                </p:cNvPr>
                <p:cNvPicPr/>
                <p:nvPr/>
              </p:nvPicPr>
              <p:blipFill>
                <a:blip r:embed="rId618"/>
                <a:stretch>
                  <a:fillRect/>
                </a:stretch>
              </p:blipFill>
              <p:spPr>
                <a:xfrm>
                  <a:off x="7239362" y="1805347"/>
                  <a:ext cx="1389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834" name="Freihand 833">
                  <a:extLst>
                    <a:ext uri="{FF2B5EF4-FFF2-40B4-BE49-F238E27FC236}">
                      <a16:creationId xmlns:a16="http://schemas.microsoft.com/office/drawing/2014/main" id="{5E7F0604-8638-46EF-9B0C-5D1D4DBF6B82}"/>
                    </a:ext>
                  </a:extLst>
                </p14:cNvPr>
                <p14:cNvContentPartPr/>
                <p14:nvPr/>
              </p14:nvContentPartPr>
              <p14:xfrm>
                <a:off x="5742122" y="2123227"/>
                <a:ext cx="274680" cy="95760"/>
              </p14:xfrm>
            </p:contentPart>
          </mc:Choice>
          <mc:Fallback>
            <p:pic>
              <p:nvPicPr>
                <p:cNvPr id="834" name="Freihand 833">
                  <a:extLst>
                    <a:ext uri="{FF2B5EF4-FFF2-40B4-BE49-F238E27FC236}">
                      <a16:creationId xmlns:a16="http://schemas.microsoft.com/office/drawing/2014/main" id="{5E7F0604-8638-46EF-9B0C-5D1D4DBF6B82}"/>
                    </a:ext>
                  </a:extLst>
                </p:cNvPr>
                <p:cNvPicPr/>
                <p:nvPr/>
              </p:nvPicPr>
              <p:blipFill>
                <a:blip r:embed="rId620"/>
                <a:stretch>
                  <a:fillRect/>
                </a:stretch>
              </p:blipFill>
              <p:spPr>
                <a:xfrm>
                  <a:off x="5737802" y="2118907"/>
                  <a:ext cx="2833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835" name="Freihand 834">
                  <a:extLst>
                    <a:ext uri="{FF2B5EF4-FFF2-40B4-BE49-F238E27FC236}">
                      <a16:creationId xmlns:a16="http://schemas.microsoft.com/office/drawing/2014/main" id="{FD0DDF11-A815-4BEE-A5E1-405AAC539052}"/>
                    </a:ext>
                  </a:extLst>
                </p14:cNvPr>
                <p14:cNvContentPartPr/>
                <p14:nvPr/>
              </p14:nvContentPartPr>
              <p14:xfrm>
                <a:off x="6040562" y="2135827"/>
                <a:ext cx="82080" cy="71640"/>
              </p14:xfrm>
            </p:contentPart>
          </mc:Choice>
          <mc:Fallback>
            <p:pic>
              <p:nvPicPr>
                <p:cNvPr id="835" name="Freihand 834">
                  <a:extLst>
                    <a:ext uri="{FF2B5EF4-FFF2-40B4-BE49-F238E27FC236}">
                      <a16:creationId xmlns:a16="http://schemas.microsoft.com/office/drawing/2014/main" id="{FD0DDF11-A815-4BEE-A5E1-405AAC539052}"/>
                    </a:ext>
                  </a:extLst>
                </p:cNvPr>
                <p:cNvPicPr/>
                <p:nvPr/>
              </p:nvPicPr>
              <p:blipFill>
                <a:blip r:embed="rId622"/>
                <a:stretch>
                  <a:fillRect/>
                </a:stretch>
              </p:blipFill>
              <p:spPr>
                <a:xfrm>
                  <a:off x="6036242" y="2131507"/>
                  <a:ext cx="907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836" name="Freihand 835">
                  <a:extLst>
                    <a:ext uri="{FF2B5EF4-FFF2-40B4-BE49-F238E27FC236}">
                      <a16:creationId xmlns:a16="http://schemas.microsoft.com/office/drawing/2014/main" id="{3BCC14BC-D060-46B6-A53D-62278419B4CB}"/>
                    </a:ext>
                  </a:extLst>
                </p14:cNvPr>
                <p14:cNvContentPartPr/>
                <p14:nvPr/>
              </p14:nvContentPartPr>
              <p14:xfrm>
                <a:off x="6169802" y="2069227"/>
                <a:ext cx="140040" cy="144360"/>
              </p14:xfrm>
            </p:contentPart>
          </mc:Choice>
          <mc:Fallback>
            <p:pic>
              <p:nvPicPr>
                <p:cNvPr id="836" name="Freihand 835">
                  <a:extLst>
                    <a:ext uri="{FF2B5EF4-FFF2-40B4-BE49-F238E27FC236}">
                      <a16:creationId xmlns:a16="http://schemas.microsoft.com/office/drawing/2014/main" id="{3BCC14BC-D060-46B6-A53D-62278419B4CB}"/>
                    </a:ext>
                  </a:extLst>
                </p:cNvPr>
                <p:cNvPicPr/>
                <p:nvPr/>
              </p:nvPicPr>
              <p:blipFill>
                <a:blip r:embed="rId624"/>
                <a:stretch>
                  <a:fillRect/>
                </a:stretch>
              </p:blipFill>
              <p:spPr>
                <a:xfrm>
                  <a:off x="6165482" y="2064907"/>
                  <a:ext cx="1486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837" name="Freihand 836">
                  <a:extLst>
                    <a:ext uri="{FF2B5EF4-FFF2-40B4-BE49-F238E27FC236}">
                      <a16:creationId xmlns:a16="http://schemas.microsoft.com/office/drawing/2014/main" id="{3F45CB90-C704-4170-A172-D2295E0BA0DF}"/>
                    </a:ext>
                  </a:extLst>
                </p14:cNvPr>
                <p14:cNvContentPartPr/>
                <p14:nvPr/>
              </p14:nvContentPartPr>
              <p14:xfrm>
                <a:off x="6367082" y="2150947"/>
                <a:ext cx="19080" cy="54360"/>
              </p14:xfrm>
            </p:contentPart>
          </mc:Choice>
          <mc:Fallback>
            <p:pic>
              <p:nvPicPr>
                <p:cNvPr id="837" name="Freihand 836">
                  <a:extLst>
                    <a:ext uri="{FF2B5EF4-FFF2-40B4-BE49-F238E27FC236}">
                      <a16:creationId xmlns:a16="http://schemas.microsoft.com/office/drawing/2014/main" id="{3F45CB90-C704-4170-A172-D2295E0BA0DF}"/>
                    </a:ext>
                  </a:extLst>
                </p:cNvPr>
                <p:cNvPicPr/>
                <p:nvPr/>
              </p:nvPicPr>
              <p:blipFill>
                <a:blip r:embed="rId626"/>
                <a:stretch>
                  <a:fillRect/>
                </a:stretch>
              </p:blipFill>
              <p:spPr>
                <a:xfrm>
                  <a:off x="6362762" y="2146627"/>
                  <a:ext cx="277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838" name="Freihand 837">
                  <a:extLst>
                    <a:ext uri="{FF2B5EF4-FFF2-40B4-BE49-F238E27FC236}">
                      <a16:creationId xmlns:a16="http://schemas.microsoft.com/office/drawing/2014/main" id="{529451BD-98B0-4A33-AF93-2CA5FD77F744}"/>
                    </a:ext>
                  </a:extLst>
                </p14:cNvPr>
                <p14:cNvContentPartPr/>
                <p14:nvPr/>
              </p14:nvContentPartPr>
              <p14:xfrm>
                <a:off x="6428282" y="2145547"/>
                <a:ext cx="117360" cy="65160"/>
              </p14:xfrm>
            </p:contentPart>
          </mc:Choice>
          <mc:Fallback>
            <p:pic>
              <p:nvPicPr>
                <p:cNvPr id="838" name="Freihand 837">
                  <a:extLst>
                    <a:ext uri="{FF2B5EF4-FFF2-40B4-BE49-F238E27FC236}">
                      <a16:creationId xmlns:a16="http://schemas.microsoft.com/office/drawing/2014/main" id="{529451BD-98B0-4A33-AF93-2CA5FD77F744}"/>
                    </a:ext>
                  </a:extLst>
                </p:cNvPr>
                <p:cNvPicPr/>
                <p:nvPr/>
              </p:nvPicPr>
              <p:blipFill>
                <a:blip r:embed="rId628"/>
                <a:stretch>
                  <a:fillRect/>
                </a:stretch>
              </p:blipFill>
              <p:spPr>
                <a:xfrm>
                  <a:off x="6423962" y="2141227"/>
                  <a:ext cx="1260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839" name="Freihand 838">
                  <a:extLst>
                    <a:ext uri="{FF2B5EF4-FFF2-40B4-BE49-F238E27FC236}">
                      <a16:creationId xmlns:a16="http://schemas.microsoft.com/office/drawing/2014/main" id="{D27DA4C2-CDE3-453A-B4C0-7E87363C5854}"/>
                    </a:ext>
                  </a:extLst>
                </p14:cNvPr>
                <p14:cNvContentPartPr/>
                <p14:nvPr/>
              </p14:nvContentPartPr>
              <p14:xfrm>
                <a:off x="6421082" y="2024947"/>
                <a:ext cx="25200" cy="12960"/>
              </p14:xfrm>
            </p:contentPart>
          </mc:Choice>
          <mc:Fallback>
            <p:pic>
              <p:nvPicPr>
                <p:cNvPr id="839" name="Freihand 838">
                  <a:extLst>
                    <a:ext uri="{FF2B5EF4-FFF2-40B4-BE49-F238E27FC236}">
                      <a16:creationId xmlns:a16="http://schemas.microsoft.com/office/drawing/2014/main" id="{D27DA4C2-CDE3-453A-B4C0-7E87363C5854}"/>
                    </a:ext>
                  </a:extLst>
                </p:cNvPr>
                <p:cNvPicPr/>
                <p:nvPr/>
              </p:nvPicPr>
              <p:blipFill>
                <a:blip r:embed="rId630"/>
                <a:stretch>
                  <a:fillRect/>
                </a:stretch>
              </p:blipFill>
              <p:spPr>
                <a:xfrm>
                  <a:off x="6416762" y="2020627"/>
                  <a:ext cx="338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841" name="Freihand 840">
                  <a:extLst>
                    <a:ext uri="{FF2B5EF4-FFF2-40B4-BE49-F238E27FC236}">
                      <a16:creationId xmlns:a16="http://schemas.microsoft.com/office/drawing/2014/main" id="{9DC944CA-5CDA-4FA1-83EF-A4C4F7597D02}"/>
                    </a:ext>
                  </a:extLst>
                </p14:cNvPr>
                <p14:cNvContentPartPr/>
                <p14:nvPr/>
              </p14:nvContentPartPr>
              <p14:xfrm>
                <a:off x="6558602" y="2027827"/>
                <a:ext cx="111960" cy="197280"/>
              </p14:xfrm>
            </p:contentPart>
          </mc:Choice>
          <mc:Fallback>
            <p:pic>
              <p:nvPicPr>
                <p:cNvPr id="841" name="Freihand 840">
                  <a:extLst>
                    <a:ext uri="{FF2B5EF4-FFF2-40B4-BE49-F238E27FC236}">
                      <a16:creationId xmlns:a16="http://schemas.microsoft.com/office/drawing/2014/main" id="{9DC944CA-5CDA-4FA1-83EF-A4C4F7597D02}"/>
                    </a:ext>
                  </a:extLst>
                </p:cNvPr>
                <p:cNvPicPr/>
                <p:nvPr/>
              </p:nvPicPr>
              <p:blipFill>
                <a:blip r:embed="rId632"/>
                <a:stretch>
                  <a:fillRect/>
                </a:stretch>
              </p:blipFill>
              <p:spPr>
                <a:xfrm>
                  <a:off x="6554282" y="2023507"/>
                  <a:ext cx="1206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842" name="Freihand 841">
                  <a:extLst>
                    <a:ext uri="{FF2B5EF4-FFF2-40B4-BE49-F238E27FC236}">
                      <a16:creationId xmlns:a16="http://schemas.microsoft.com/office/drawing/2014/main" id="{86DEBE33-B5CF-403F-A2FB-A0E594BB862F}"/>
                    </a:ext>
                  </a:extLst>
                </p14:cNvPr>
                <p14:cNvContentPartPr/>
                <p14:nvPr/>
              </p14:nvContentPartPr>
              <p14:xfrm>
                <a:off x="6741482" y="2110627"/>
                <a:ext cx="110520" cy="105120"/>
              </p14:xfrm>
            </p:contentPart>
          </mc:Choice>
          <mc:Fallback>
            <p:pic>
              <p:nvPicPr>
                <p:cNvPr id="842" name="Freihand 841">
                  <a:extLst>
                    <a:ext uri="{FF2B5EF4-FFF2-40B4-BE49-F238E27FC236}">
                      <a16:creationId xmlns:a16="http://schemas.microsoft.com/office/drawing/2014/main" id="{86DEBE33-B5CF-403F-A2FB-A0E594BB862F}"/>
                    </a:ext>
                  </a:extLst>
                </p:cNvPr>
                <p:cNvPicPr/>
                <p:nvPr/>
              </p:nvPicPr>
              <p:blipFill>
                <a:blip r:embed="rId634"/>
                <a:stretch>
                  <a:fillRect/>
                </a:stretch>
              </p:blipFill>
              <p:spPr>
                <a:xfrm>
                  <a:off x="6737162" y="2106307"/>
                  <a:ext cx="1191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843" name="Freihand 842">
                  <a:extLst>
                    <a:ext uri="{FF2B5EF4-FFF2-40B4-BE49-F238E27FC236}">
                      <a16:creationId xmlns:a16="http://schemas.microsoft.com/office/drawing/2014/main" id="{13258CFE-BB7F-45D9-B5CD-020FA9F58161}"/>
                    </a:ext>
                  </a:extLst>
                </p14:cNvPr>
                <p14:cNvContentPartPr/>
                <p14:nvPr/>
              </p14:nvContentPartPr>
              <p14:xfrm>
                <a:off x="6995282" y="2092987"/>
                <a:ext cx="334800" cy="104040"/>
              </p14:xfrm>
            </p:contentPart>
          </mc:Choice>
          <mc:Fallback>
            <p:pic>
              <p:nvPicPr>
                <p:cNvPr id="843" name="Freihand 842">
                  <a:extLst>
                    <a:ext uri="{FF2B5EF4-FFF2-40B4-BE49-F238E27FC236}">
                      <a16:creationId xmlns:a16="http://schemas.microsoft.com/office/drawing/2014/main" id="{13258CFE-BB7F-45D9-B5CD-020FA9F58161}"/>
                    </a:ext>
                  </a:extLst>
                </p:cNvPr>
                <p:cNvPicPr/>
                <p:nvPr/>
              </p:nvPicPr>
              <p:blipFill>
                <a:blip r:embed="rId636"/>
                <a:stretch>
                  <a:fillRect/>
                </a:stretch>
              </p:blipFill>
              <p:spPr>
                <a:xfrm>
                  <a:off x="6990962" y="2088667"/>
                  <a:ext cx="3434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844" name="Freihand 843">
                  <a:extLst>
                    <a:ext uri="{FF2B5EF4-FFF2-40B4-BE49-F238E27FC236}">
                      <a16:creationId xmlns:a16="http://schemas.microsoft.com/office/drawing/2014/main" id="{F87D7BF5-6B50-470C-8E11-C6DCB7EA0989}"/>
                    </a:ext>
                  </a:extLst>
                </p14:cNvPr>
                <p14:cNvContentPartPr/>
                <p14:nvPr/>
              </p14:nvContentPartPr>
              <p14:xfrm>
                <a:off x="7228922" y="2025667"/>
                <a:ext cx="9720" cy="27360"/>
              </p14:xfrm>
            </p:contentPart>
          </mc:Choice>
          <mc:Fallback>
            <p:pic>
              <p:nvPicPr>
                <p:cNvPr id="844" name="Freihand 843">
                  <a:extLst>
                    <a:ext uri="{FF2B5EF4-FFF2-40B4-BE49-F238E27FC236}">
                      <a16:creationId xmlns:a16="http://schemas.microsoft.com/office/drawing/2014/main" id="{F87D7BF5-6B50-470C-8E11-C6DCB7EA0989}"/>
                    </a:ext>
                  </a:extLst>
                </p:cNvPr>
                <p:cNvPicPr/>
                <p:nvPr/>
              </p:nvPicPr>
              <p:blipFill>
                <a:blip r:embed="rId638"/>
                <a:stretch>
                  <a:fillRect/>
                </a:stretch>
              </p:blipFill>
              <p:spPr>
                <a:xfrm>
                  <a:off x="7224602" y="2021347"/>
                  <a:ext cx="183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845" name="Freihand 844">
                  <a:extLst>
                    <a:ext uri="{FF2B5EF4-FFF2-40B4-BE49-F238E27FC236}">
                      <a16:creationId xmlns:a16="http://schemas.microsoft.com/office/drawing/2014/main" id="{ADD2D82B-0049-4C45-B30B-C1A2E3D86659}"/>
                    </a:ext>
                  </a:extLst>
                </p14:cNvPr>
                <p14:cNvContentPartPr/>
                <p14:nvPr/>
              </p14:nvContentPartPr>
              <p14:xfrm>
                <a:off x="6053882" y="2346427"/>
                <a:ext cx="219960" cy="100080"/>
              </p14:xfrm>
            </p:contentPart>
          </mc:Choice>
          <mc:Fallback>
            <p:pic>
              <p:nvPicPr>
                <p:cNvPr id="845" name="Freihand 844">
                  <a:extLst>
                    <a:ext uri="{FF2B5EF4-FFF2-40B4-BE49-F238E27FC236}">
                      <a16:creationId xmlns:a16="http://schemas.microsoft.com/office/drawing/2014/main" id="{ADD2D82B-0049-4C45-B30B-C1A2E3D86659}"/>
                    </a:ext>
                  </a:extLst>
                </p:cNvPr>
                <p:cNvPicPr/>
                <p:nvPr/>
              </p:nvPicPr>
              <p:blipFill>
                <a:blip r:embed="rId640"/>
                <a:stretch>
                  <a:fillRect/>
                </a:stretch>
              </p:blipFill>
              <p:spPr>
                <a:xfrm>
                  <a:off x="6049562" y="2342107"/>
                  <a:ext cx="2286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846" name="Freihand 845">
                  <a:extLst>
                    <a:ext uri="{FF2B5EF4-FFF2-40B4-BE49-F238E27FC236}">
                      <a16:creationId xmlns:a16="http://schemas.microsoft.com/office/drawing/2014/main" id="{2381DFCC-B72C-4AE8-BFCD-A45B9FC8DC2D}"/>
                    </a:ext>
                  </a:extLst>
                </p14:cNvPr>
                <p14:cNvContentPartPr/>
                <p14:nvPr/>
              </p14:nvContentPartPr>
              <p14:xfrm>
                <a:off x="6306962" y="2385307"/>
                <a:ext cx="72720" cy="78120"/>
              </p14:xfrm>
            </p:contentPart>
          </mc:Choice>
          <mc:Fallback>
            <p:pic>
              <p:nvPicPr>
                <p:cNvPr id="846" name="Freihand 845">
                  <a:extLst>
                    <a:ext uri="{FF2B5EF4-FFF2-40B4-BE49-F238E27FC236}">
                      <a16:creationId xmlns:a16="http://schemas.microsoft.com/office/drawing/2014/main" id="{2381DFCC-B72C-4AE8-BFCD-A45B9FC8DC2D}"/>
                    </a:ext>
                  </a:extLst>
                </p:cNvPr>
                <p:cNvPicPr/>
                <p:nvPr/>
              </p:nvPicPr>
              <p:blipFill>
                <a:blip r:embed="rId642"/>
                <a:stretch>
                  <a:fillRect/>
                </a:stretch>
              </p:blipFill>
              <p:spPr>
                <a:xfrm>
                  <a:off x="6302642" y="2380987"/>
                  <a:ext cx="813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847" name="Freihand 846">
                  <a:extLst>
                    <a:ext uri="{FF2B5EF4-FFF2-40B4-BE49-F238E27FC236}">
                      <a16:creationId xmlns:a16="http://schemas.microsoft.com/office/drawing/2014/main" id="{16DB28AD-B579-4F05-B71A-2F827861A40E}"/>
                    </a:ext>
                  </a:extLst>
                </p14:cNvPr>
                <p14:cNvContentPartPr/>
                <p14:nvPr/>
              </p14:nvContentPartPr>
              <p14:xfrm>
                <a:off x="6404162" y="2316547"/>
                <a:ext cx="86400" cy="153360"/>
              </p14:xfrm>
            </p:contentPart>
          </mc:Choice>
          <mc:Fallback>
            <p:pic>
              <p:nvPicPr>
                <p:cNvPr id="847" name="Freihand 846">
                  <a:extLst>
                    <a:ext uri="{FF2B5EF4-FFF2-40B4-BE49-F238E27FC236}">
                      <a16:creationId xmlns:a16="http://schemas.microsoft.com/office/drawing/2014/main" id="{16DB28AD-B579-4F05-B71A-2F827861A40E}"/>
                    </a:ext>
                  </a:extLst>
                </p:cNvPr>
                <p:cNvPicPr/>
                <p:nvPr/>
              </p:nvPicPr>
              <p:blipFill>
                <a:blip r:embed="rId644"/>
                <a:stretch>
                  <a:fillRect/>
                </a:stretch>
              </p:blipFill>
              <p:spPr>
                <a:xfrm>
                  <a:off x="6399842" y="2312227"/>
                  <a:ext cx="950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848" name="Freihand 847">
                  <a:extLst>
                    <a:ext uri="{FF2B5EF4-FFF2-40B4-BE49-F238E27FC236}">
                      <a16:creationId xmlns:a16="http://schemas.microsoft.com/office/drawing/2014/main" id="{0679E60A-1EC9-4CAC-AD4F-B3640E81501C}"/>
                    </a:ext>
                  </a:extLst>
                </p14:cNvPr>
                <p14:cNvContentPartPr/>
                <p14:nvPr/>
              </p14:nvContentPartPr>
              <p14:xfrm>
                <a:off x="6566882" y="2296387"/>
                <a:ext cx="12960" cy="142920"/>
              </p14:xfrm>
            </p:contentPart>
          </mc:Choice>
          <mc:Fallback>
            <p:pic>
              <p:nvPicPr>
                <p:cNvPr id="848" name="Freihand 847">
                  <a:extLst>
                    <a:ext uri="{FF2B5EF4-FFF2-40B4-BE49-F238E27FC236}">
                      <a16:creationId xmlns:a16="http://schemas.microsoft.com/office/drawing/2014/main" id="{0679E60A-1EC9-4CAC-AD4F-B3640E81501C}"/>
                    </a:ext>
                  </a:extLst>
                </p:cNvPr>
                <p:cNvPicPr/>
                <p:nvPr/>
              </p:nvPicPr>
              <p:blipFill>
                <a:blip r:embed="rId646"/>
                <a:stretch>
                  <a:fillRect/>
                </a:stretch>
              </p:blipFill>
              <p:spPr>
                <a:xfrm>
                  <a:off x="6562562" y="2292067"/>
                  <a:ext cx="216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849" name="Freihand 848">
                  <a:extLst>
                    <a:ext uri="{FF2B5EF4-FFF2-40B4-BE49-F238E27FC236}">
                      <a16:creationId xmlns:a16="http://schemas.microsoft.com/office/drawing/2014/main" id="{641BCAB3-6E25-4FF4-BB66-93583BDA5C12}"/>
                    </a:ext>
                  </a:extLst>
                </p14:cNvPr>
                <p14:cNvContentPartPr/>
                <p14:nvPr/>
              </p14:nvContentPartPr>
              <p14:xfrm>
                <a:off x="6633122" y="2286307"/>
                <a:ext cx="119520" cy="192960"/>
              </p14:xfrm>
            </p:contentPart>
          </mc:Choice>
          <mc:Fallback>
            <p:pic>
              <p:nvPicPr>
                <p:cNvPr id="849" name="Freihand 848">
                  <a:extLst>
                    <a:ext uri="{FF2B5EF4-FFF2-40B4-BE49-F238E27FC236}">
                      <a16:creationId xmlns:a16="http://schemas.microsoft.com/office/drawing/2014/main" id="{641BCAB3-6E25-4FF4-BB66-93583BDA5C12}"/>
                    </a:ext>
                  </a:extLst>
                </p:cNvPr>
                <p:cNvPicPr/>
                <p:nvPr/>
              </p:nvPicPr>
              <p:blipFill>
                <a:blip r:embed="rId648"/>
                <a:stretch>
                  <a:fillRect/>
                </a:stretch>
              </p:blipFill>
              <p:spPr>
                <a:xfrm>
                  <a:off x="6628802" y="2281987"/>
                  <a:ext cx="1281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850" name="Freihand 849">
                  <a:extLst>
                    <a:ext uri="{FF2B5EF4-FFF2-40B4-BE49-F238E27FC236}">
                      <a16:creationId xmlns:a16="http://schemas.microsoft.com/office/drawing/2014/main" id="{E657724B-0DD4-4E65-8CAD-BC1699AB92D5}"/>
                    </a:ext>
                  </a:extLst>
                </p14:cNvPr>
                <p14:cNvContentPartPr/>
                <p14:nvPr/>
              </p14:nvContentPartPr>
              <p14:xfrm>
                <a:off x="6742922" y="2373067"/>
                <a:ext cx="119880" cy="65880"/>
              </p14:xfrm>
            </p:contentPart>
          </mc:Choice>
          <mc:Fallback>
            <p:pic>
              <p:nvPicPr>
                <p:cNvPr id="850" name="Freihand 849">
                  <a:extLst>
                    <a:ext uri="{FF2B5EF4-FFF2-40B4-BE49-F238E27FC236}">
                      <a16:creationId xmlns:a16="http://schemas.microsoft.com/office/drawing/2014/main" id="{E657724B-0DD4-4E65-8CAD-BC1699AB92D5}"/>
                    </a:ext>
                  </a:extLst>
                </p:cNvPr>
                <p:cNvPicPr/>
                <p:nvPr/>
              </p:nvPicPr>
              <p:blipFill>
                <a:blip r:embed="rId650"/>
                <a:stretch>
                  <a:fillRect/>
                </a:stretch>
              </p:blipFill>
              <p:spPr>
                <a:xfrm>
                  <a:off x="6738602" y="2368747"/>
                  <a:ext cx="1285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851" name="Freihand 850">
                  <a:extLst>
                    <a:ext uri="{FF2B5EF4-FFF2-40B4-BE49-F238E27FC236}">
                      <a16:creationId xmlns:a16="http://schemas.microsoft.com/office/drawing/2014/main" id="{B14AFC7E-B6FD-433F-A8A3-32A80CC45983}"/>
                    </a:ext>
                  </a:extLst>
                </p14:cNvPr>
                <p14:cNvContentPartPr/>
                <p14:nvPr/>
              </p14:nvContentPartPr>
              <p14:xfrm>
                <a:off x="6865322" y="2304667"/>
                <a:ext cx="141480" cy="140400"/>
              </p14:xfrm>
            </p:contentPart>
          </mc:Choice>
          <mc:Fallback>
            <p:pic>
              <p:nvPicPr>
                <p:cNvPr id="851" name="Freihand 850">
                  <a:extLst>
                    <a:ext uri="{FF2B5EF4-FFF2-40B4-BE49-F238E27FC236}">
                      <a16:creationId xmlns:a16="http://schemas.microsoft.com/office/drawing/2014/main" id="{B14AFC7E-B6FD-433F-A8A3-32A80CC45983}"/>
                    </a:ext>
                  </a:extLst>
                </p:cNvPr>
                <p:cNvPicPr/>
                <p:nvPr/>
              </p:nvPicPr>
              <p:blipFill>
                <a:blip r:embed="rId652"/>
                <a:stretch>
                  <a:fillRect/>
                </a:stretch>
              </p:blipFill>
              <p:spPr>
                <a:xfrm>
                  <a:off x="6861002" y="2300347"/>
                  <a:ext cx="1501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852" name="Freihand 851">
                  <a:extLst>
                    <a:ext uri="{FF2B5EF4-FFF2-40B4-BE49-F238E27FC236}">
                      <a16:creationId xmlns:a16="http://schemas.microsoft.com/office/drawing/2014/main" id="{999F4F67-4779-4766-B064-844130753292}"/>
                    </a:ext>
                  </a:extLst>
                </p14:cNvPr>
                <p14:cNvContentPartPr/>
                <p14:nvPr/>
              </p14:nvContentPartPr>
              <p14:xfrm>
                <a:off x="6998522" y="2314747"/>
                <a:ext cx="144360" cy="127440"/>
              </p14:xfrm>
            </p:contentPart>
          </mc:Choice>
          <mc:Fallback>
            <p:pic>
              <p:nvPicPr>
                <p:cNvPr id="852" name="Freihand 851">
                  <a:extLst>
                    <a:ext uri="{FF2B5EF4-FFF2-40B4-BE49-F238E27FC236}">
                      <a16:creationId xmlns:a16="http://schemas.microsoft.com/office/drawing/2014/main" id="{999F4F67-4779-4766-B064-844130753292}"/>
                    </a:ext>
                  </a:extLst>
                </p:cNvPr>
                <p:cNvPicPr/>
                <p:nvPr/>
              </p:nvPicPr>
              <p:blipFill>
                <a:blip r:embed="rId654"/>
                <a:stretch>
                  <a:fillRect/>
                </a:stretch>
              </p:blipFill>
              <p:spPr>
                <a:xfrm>
                  <a:off x="6994202" y="2310427"/>
                  <a:ext cx="1530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853" name="Freihand 852">
                  <a:extLst>
                    <a:ext uri="{FF2B5EF4-FFF2-40B4-BE49-F238E27FC236}">
                      <a16:creationId xmlns:a16="http://schemas.microsoft.com/office/drawing/2014/main" id="{FB45CFA9-74BA-4E37-894C-925C9B1C800B}"/>
                    </a:ext>
                  </a:extLst>
                </p14:cNvPr>
                <p14:cNvContentPartPr/>
                <p14:nvPr/>
              </p14:nvContentPartPr>
              <p14:xfrm>
                <a:off x="7195442" y="2360827"/>
                <a:ext cx="133200" cy="69120"/>
              </p14:xfrm>
            </p:contentPart>
          </mc:Choice>
          <mc:Fallback>
            <p:pic>
              <p:nvPicPr>
                <p:cNvPr id="853" name="Freihand 852">
                  <a:extLst>
                    <a:ext uri="{FF2B5EF4-FFF2-40B4-BE49-F238E27FC236}">
                      <a16:creationId xmlns:a16="http://schemas.microsoft.com/office/drawing/2014/main" id="{FB45CFA9-74BA-4E37-894C-925C9B1C800B}"/>
                    </a:ext>
                  </a:extLst>
                </p:cNvPr>
                <p:cNvPicPr/>
                <p:nvPr/>
              </p:nvPicPr>
              <p:blipFill>
                <a:blip r:embed="rId656"/>
                <a:stretch>
                  <a:fillRect/>
                </a:stretch>
              </p:blipFill>
              <p:spPr>
                <a:xfrm>
                  <a:off x="7191122" y="2356507"/>
                  <a:ext cx="1418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854" name="Freihand 853">
                  <a:extLst>
                    <a:ext uri="{FF2B5EF4-FFF2-40B4-BE49-F238E27FC236}">
                      <a16:creationId xmlns:a16="http://schemas.microsoft.com/office/drawing/2014/main" id="{1F190DED-771D-4F39-8518-859D8836648C}"/>
                    </a:ext>
                  </a:extLst>
                </p14:cNvPr>
                <p14:cNvContentPartPr/>
                <p14:nvPr/>
              </p14:nvContentPartPr>
              <p14:xfrm>
                <a:off x="7275362" y="2314027"/>
                <a:ext cx="73080" cy="35640"/>
              </p14:xfrm>
            </p:contentPart>
          </mc:Choice>
          <mc:Fallback>
            <p:pic>
              <p:nvPicPr>
                <p:cNvPr id="854" name="Freihand 853">
                  <a:extLst>
                    <a:ext uri="{FF2B5EF4-FFF2-40B4-BE49-F238E27FC236}">
                      <a16:creationId xmlns:a16="http://schemas.microsoft.com/office/drawing/2014/main" id="{1F190DED-771D-4F39-8518-859D8836648C}"/>
                    </a:ext>
                  </a:extLst>
                </p:cNvPr>
                <p:cNvPicPr/>
                <p:nvPr/>
              </p:nvPicPr>
              <p:blipFill>
                <a:blip r:embed="rId658"/>
                <a:stretch>
                  <a:fillRect/>
                </a:stretch>
              </p:blipFill>
              <p:spPr>
                <a:xfrm>
                  <a:off x="7271042" y="2309707"/>
                  <a:ext cx="817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855" name="Freihand 854">
                  <a:extLst>
                    <a:ext uri="{FF2B5EF4-FFF2-40B4-BE49-F238E27FC236}">
                      <a16:creationId xmlns:a16="http://schemas.microsoft.com/office/drawing/2014/main" id="{606D0DFE-A42C-4A20-9B30-E55A0400C2ED}"/>
                    </a:ext>
                  </a:extLst>
                </p14:cNvPr>
                <p14:cNvContentPartPr/>
                <p14:nvPr/>
              </p14:nvContentPartPr>
              <p14:xfrm>
                <a:off x="7368242" y="2316907"/>
                <a:ext cx="223920" cy="127080"/>
              </p14:xfrm>
            </p:contentPart>
          </mc:Choice>
          <mc:Fallback>
            <p:pic>
              <p:nvPicPr>
                <p:cNvPr id="855" name="Freihand 854">
                  <a:extLst>
                    <a:ext uri="{FF2B5EF4-FFF2-40B4-BE49-F238E27FC236}">
                      <a16:creationId xmlns:a16="http://schemas.microsoft.com/office/drawing/2014/main" id="{606D0DFE-A42C-4A20-9B30-E55A0400C2ED}"/>
                    </a:ext>
                  </a:extLst>
                </p:cNvPr>
                <p:cNvPicPr/>
                <p:nvPr/>
              </p:nvPicPr>
              <p:blipFill>
                <a:blip r:embed="rId660"/>
                <a:stretch>
                  <a:fillRect/>
                </a:stretch>
              </p:blipFill>
              <p:spPr>
                <a:xfrm>
                  <a:off x="7363922" y="2312587"/>
                  <a:ext cx="2325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856" name="Freihand 855">
                  <a:extLst>
                    <a:ext uri="{FF2B5EF4-FFF2-40B4-BE49-F238E27FC236}">
                      <a16:creationId xmlns:a16="http://schemas.microsoft.com/office/drawing/2014/main" id="{ECDC8067-503E-4EA0-884E-50567215AACE}"/>
                    </a:ext>
                  </a:extLst>
                </p14:cNvPr>
                <p14:cNvContentPartPr/>
                <p14:nvPr/>
              </p14:nvContentPartPr>
              <p14:xfrm>
                <a:off x="7614842" y="2276587"/>
                <a:ext cx="353160" cy="234000"/>
              </p14:xfrm>
            </p:contentPart>
          </mc:Choice>
          <mc:Fallback>
            <p:pic>
              <p:nvPicPr>
                <p:cNvPr id="856" name="Freihand 855">
                  <a:extLst>
                    <a:ext uri="{FF2B5EF4-FFF2-40B4-BE49-F238E27FC236}">
                      <a16:creationId xmlns:a16="http://schemas.microsoft.com/office/drawing/2014/main" id="{ECDC8067-503E-4EA0-884E-50567215AACE}"/>
                    </a:ext>
                  </a:extLst>
                </p:cNvPr>
                <p:cNvPicPr/>
                <p:nvPr/>
              </p:nvPicPr>
              <p:blipFill>
                <a:blip r:embed="rId662"/>
                <a:stretch>
                  <a:fillRect/>
                </a:stretch>
              </p:blipFill>
              <p:spPr>
                <a:xfrm>
                  <a:off x="7610522" y="2272267"/>
                  <a:ext cx="36180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857" name="Freihand 856">
                  <a:extLst>
                    <a:ext uri="{FF2B5EF4-FFF2-40B4-BE49-F238E27FC236}">
                      <a16:creationId xmlns:a16="http://schemas.microsoft.com/office/drawing/2014/main" id="{C1820630-22A5-4E7A-93A5-9D2F61B00FDC}"/>
                    </a:ext>
                  </a:extLst>
                </p14:cNvPr>
                <p14:cNvContentPartPr/>
                <p14:nvPr/>
              </p14:nvContentPartPr>
              <p14:xfrm>
                <a:off x="8027402" y="2346787"/>
                <a:ext cx="58680" cy="97560"/>
              </p14:xfrm>
            </p:contentPart>
          </mc:Choice>
          <mc:Fallback>
            <p:pic>
              <p:nvPicPr>
                <p:cNvPr id="857" name="Freihand 856">
                  <a:extLst>
                    <a:ext uri="{FF2B5EF4-FFF2-40B4-BE49-F238E27FC236}">
                      <a16:creationId xmlns:a16="http://schemas.microsoft.com/office/drawing/2014/main" id="{C1820630-22A5-4E7A-93A5-9D2F61B00FDC}"/>
                    </a:ext>
                  </a:extLst>
                </p:cNvPr>
                <p:cNvPicPr/>
                <p:nvPr/>
              </p:nvPicPr>
              <p:blipFill>
                <a:blip r:embed="rId664"/>
                <a:stretch>
                  <a:fillRect/>
                </a:stretch>
              </p:blipFill>
              <p:spPr>
                <a:xfrm>
                  <a:off x="8023082" y="2342467"/>
                  <a:ext cx="673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858" name="Freihand 857">
                  <a:extLst>
                    <a:ext uri="{FF2B5EF4-FFF2-40B4-BE49-F238E27FC236}">
                      <a16:creationId xmlns:a16="http://schemas.microsoft.com/office/drawing/2014/main" id="{3F09D142-8B8F-4297-8936-973BE8452999}"/>
                    </a:ext>
                  </a:extLst>
                </p14:cNvPr>
                <p14:cNvContentPartPr/>
                <p14:nvPr/>
              </p14:nvContentPartPr>
              <p14:xfrm>
                <a:off x="7602242" y="2231227"/>
                <a:ext cx="556200" cy="168840"/>
              </p14:xfrm>
            </p:contentPart>
          </mc:Choice>
          <mc:Fallback>
            <p:pic>
              <p:nvPicPr>
                <p:cNvPr id="858" name="Freihand 857">
                  <a:extLst>
                    <a:ext uri="{FF2B5EF4-FFF2-40B4-BE49-F238E27FC236}">
                      <a16:creationId xmlns:a16="http://schemas.microsoft.com/office/drawing/2014/main" id="{3F09D142-8B8F-4297-8936-973BE8452999}"/>
                    </a:ext>
                  </a:extLst>
                </p:cNvPr>
                <p:cNvPicPr/>
                <p:nvPr/>
              </p:nvPicPr>
              <p:blipFill>
                <a:blip r:embed="rId666"/>
                <a:stretch>
                  <a:fillRect/>
                </a:stretch>
              </p:blipFill>
              <p:spPr>
                <a:xfrm>
                  <a:off x="7597922" y="2226907"/>
                  <a:ext cx="5648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859" name="Freihand 858">
                  <a:extLst>
                    <a:ext uri="{FF2B5EF4-FFF2-40B4-BE49-F238E27FC236}">
                      <a16:creationId xmlns:a16="http://schemas.microsoft.com/office/drawing/2014/main" id="{DAF110C0-8676-49F6-9418-039822843B4E}"/>
                    </a:ext>
                  </a:extLst>
                </p14:cNvPr>
                <p14:cNvContentPartPr/>
                <p14:nvPr/>
              </p14:nvContentPartPr>
              <p14:xfrm>
                <a:off x="8231162" y="2403307"/>
                <a:ext cx="70920" cy="11160"/>
              </p14:xfrm>
            </p:contentPart>
          </mc:Choice>
          <mc:Fallback>
            <p:pic>
              <p:nvPicPr>
                <p:cNvPr id="859" name="Freihand 858">
                  <a:extLst>
                    <a:ext uri="{FF2B5EF4-FFF2-40B4-BE49-F238E27FC236}">
                      <a16:creationId xmlns:a16="http://schemas.microsoft.com/office/drawing/2014/main" id="{DAF110C0-8676-49F6-9418-039822843B4E}"/>
                    </a:ext>
                  </a:extLst>
                </p:cNvPr>
                <p:cNvPicPr/>
                <p:nvPr/>
              </p:nvPicPr>
              <p:blipFill>
                <a:blip r:embed="rId668"/>
                <a:stretch>
                  <a:fillRect/>
                </a:stretch>
              </p:blipFill>
              <p:spPr>
                <a:xfrm>
                  <a:off x="8226842" y="2398987"/>
                  <a:ext cx="795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861" name="Freihand 860">
                  <a:extLst>
                    <a:ext uri="{FF2B5EF4-FFF2-40B4-BE49-F238E27FC236}">
                      <a16:creationId xmlns:a16="http://schemas.microsoft.com/office/drawing/2014/main" id="{562149A4-81FD-47E6-B0F7-DB519E66250B}"/>
                    </a:ext>
                  </a:extLst>
                </p14:cNvPr>
                <p14:cNvContentPartPr/>
                <p14:nvPr/>
              </p14:nvContentPartPr>
              <p14:xfrm>
                <a:off x="6444122" y="2507707"/>
                <a:ext cx="167040" cy="205200"/>
              </p14:xfrm>
            </p:contentPart>
          </mc:Choice>
          <mc:Fallback>
            <p:pic>
              <p:nvPicPr>
                <p:cNvPr id="861" name="Freihand 860">
                  <a:extLst>
                    <a:ext uri="{FF2B5EF4-FFF2-40B4-BE49-F238E27FC236}">
                      <a16:creationId xmlns:a16="http://schemas.microsoft.com/office/drawing/2014/main" id="{562149A4-81FD-47E6-B0F7-DB519E66250B}"/>
                    </a:ext>
                  </a:extLst>
                </p:cNvPr>
                <p:cNvPicPr/>
                <p:nvPr/>
              </p:nvPicPr>
              <p:blipFill>
                <a:blip r:embed="rId670"/>
                <a:stretch>
                  <a:fillRect/>
                </a:stretch>
              </p:blipFill>
              <p:spPr>
                <a:xfrm>
                  <a:off x="6439802" y="2503387"/>
                  <a:ext cx="1756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862" name="Freihand 861">
                  <a:extLst>
                    <a:ext uri="{FF2B5EF4-FFF2-40B4-BE49-F238E27FC236}">
                      <a16:creationId xmlns:a16="http://schemas.microsoft.com/office/drawing/2014/main" id="{28BD37CC-99F5-43F2-88DB-80E4E28C7421}"/>
                    </a:ext>
                  </a:extLst>
                </p14:cNvPr>
                <p14:cNvContentPartPr/>
                <p14:nvPr/>
              </p14:nvContentPartPr>
              <p14:xfrm>
                <a:off x="6519362" y="2611387"/>
                <a:ext cx="495000" cy="104400"/>
              </p14:xfrm>
            </p:contentPart>
          </mc:Choice>
          <mc:Fallback>
            <p:pic>
              <p:nvPicPr>
                <p:cNvPr id="862" name="Freihand 861">
                  <a:extLst>
                    <a:ext uri="{FF2B5EF4-FFF2-40B4-BE49-F238E27FC236}">
                      <a16:creationId xmlns:a16="http://schemas.microsoft.com/office/drawing/2014/main" id="{28BD37CC-99F5-43F2-88DB-80E4E28C7421}"/>
                    </a:ext>
                  </a:extLst>
                </p:cNvPr>
                <p:cNvPicPr/>
                <p:nvPr/>
              </p:nvPicPr>
              <p:blipFill>
                <a:blip r:embed="rId672"/>
                <a:stretch>
                  <a:fillRect/>
                </a:stretch>
              </p:blipFill>
              <p:spPr>
                <a:xfrm>
                  <a:off x="6515042" y="2607067"/>
                  <a:ext cx="5036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863" name="Freihand 862">
                  <a:extLst>
                    <a:ext uri="{FF2B5EF4-FFF2-40B4-BE49-F238E27FC236}">
                      <a16:creationId xmlns:a16="http://schemas.microsoft.com/office/drawing/2014/main" id="{B6C276DB-A922-4735-AA82-2CD9615531F9}"/>
                    </a:ext>
                  </a:extLst>
                </p14:cNvPr>
                <p14:cNvContentPartPr/>
                <p14:nvPr/>
              </p14:nvContentPartPr>
              <p14:xfrm>
                <a:off x="7187522" y="2635507"/>
                <a:ext cx="94320" cy="71640"/>
              </p14:xfrm>
            </p:contentPart>
          </mc:Choice>
          <mc:Fallback>
            <p:pic>
              <p:nvPicPr>
                <p:cNvPr id="863" name="Freihand 862">
                  <a:extLst>
                    <a:ext uri="{FF2B5EF4-FFF2-40B4-BE49-F238E27FC236}">
                      <a16:creationId xmlns:a16="http://schemas.microsoft.com/office/drawing/2014/main" id="{B6C276DB-A922-4735-AA82-2CD9615531F9}"/>
                    </a:ext>
                  </a:extLst>
                </p:cNvPr>
                <p:cNvPicPr/>
                <p:nvPr/>
              </p:nvPicPr>
              <p:blipFill>
                <a:blip r:embed="rId674"/>
                <a:stretch>
                  <a:fillRect/>
                </a:stretch>
              </p:blipFill>
              <p:spPr>
                <a:xfrm>
                  <a:off x="7183202" y="2631187"/>
                  <a:ext cx="1029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864" name="Freihand 863">
                  <a:extLst>
                    <a:ext uri="{FF2B5EF4-FFF2-40B4-BE49-F238E27FC236}">
                      <a16:creationId xmlns:a16="http://schemas.microsoft.com/office/drawing/2014/main" id="{98E78C1D-63D5-41E2-ACFB-CC61D984FAB1}"/>
                    </a:ext>
                  </a:extLst>
                </p14:cNvPr>
                <p14:cNvContentPartPr/>
                <p14:nvPr/>
              </p14:nvContentPartPr>
              <p14:xfrm>
                <a:off x="7304522" y="2584027"/>
                <a:ext cx="565200" cy="130320"/>
              </p14:xfrm>
            </p:contentPart>
          </mc:Choice>
          <mc:Fallback>
            <p:pic>
              <p:nvPicPr>
                <p:cNvPr id="864" name="Freihand 863">
                  <a:extLst>
                    <a:ext uri="{FF2B5EF4-FFF2-40B4-BE49-F238E27FC236}">
                      <a16:creationId xmlns:a16="http://schemas.microsoft.com/office/drawing/2014/main" id="{98E78C1D-63D5-41E2-ACFB-CC61D984FAB1}"/>
                    </a:ext>
                  </a:extLst>
                </p:cNvPr>
                <p:cNvPicPr/>
                <p:nvPr/>
              </p:nvPicPr>
              <p:blipFill>
                <a:blip r:embed="rId676"/>
                <a:stretch>
                  <a:fillRect/>
                </a:stretch>
              </p:blipFill>
              <p:spPr>
                <a:xfrm>
                  <a:off x="7300202" y="2579707"/>
                  <a:ext cx="5738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865" name="Freihand 864">
                  <a:extLst>
                    <a:ext uri="{FF2B5EF4-FFF2-40B4-BE49-F238E27FC236}">
                      <a16:creationId xmlns:a16="http://schemas.microsoft.com/office/drawing/2014/main" id="{45E41991-AA96-498B-8B15-C2DFF7E19BF0}"/>
                    </a:ext>
                  </a:extLst>
                </p14:cNvPr>
                <p14:cNvContentPartPr/>
                <p14:nvPr/>
              </p14:nvContentPartPr>
              <p14:xfrm>
                <a:off x="7748762" y="2539387"/>
                <a:ext cx="9000" cy="14760"/>
              </p14:xfrm>
            </p:contentPart>
          </mc:Choice>
          <mc:Fallback>
            <p:pic>
              <p:nvPicPr>
                <p:cNvPr id="865" name="Freihand 864">
                  <a:extLst>
                    <a:ext uri="{FF2B5EF4-FFF2-40B4-BE49-F238E27FC236}">
                      <a16:creationId xmlns:a16="http://schemas.microsoft.com/office/drawing/2014/main" id="{45E41991-AA96-498B-8B15-C2DFF7E19BF0}"/>
                    </a:ext>
                  </a:extLst>
                </p:cNvPr>
                <p:cNvPicPr/>
                <p:nvPr/>
              </p:nvPicPr>
              <p:blipFill>
                <a:blip r:embed="rId678"/>
                <a:stretch>
                  <a:fillRect/>
                </a:stretch>
              </p:blipFill>
              <p:spPr>
                <a:xfrm>
                  <a:off x="7744442" y="2535067"/>
                  <a:ext cx="176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866" name="Freihand 865">
                  <a:extLst>
                    <a:ext uri="{FF2B5EF4-FFF2-40B4-BE49-F238E27FC236}">
                      <a16:creationId xmlns:a16="http://schemas.microsoft.com/office/drawing/2014/main" id="{59187105-9064-44CB-B9C6-78CB58BEFBB0}"/>
                    </a:ext>
                  </a:extLst>
                </p14:cNvPr>
                <p14:cNvContentPartPr/>
                <p14:nvPr/>
              </p14:nvContentPartPr>
              <p14:xfrm>
                <a:off x="6734642" y="2829907"/>
                <a:ext cx="376560" cy="116640"/>
              </p14:xfrm>
            </p:contentPart>
          </mc:Choice>
          <mc:Fallback>
            <p:pic>
              <p:nvPicPr>
                <p:cNvPr id="866" name="Freihand 865">
                  <a:extLst>
                    <a:ext uri="{FF2B5EF4-FFF2-40B4-BE49-F238E27FC236}">
                      <a16:creationId xmlns:a16="http://schemas.microsoft.com/office/drawing/2014/main" id="{59187105-9064-44CB-B9C6-78CB58BEFBB0}"/>
                    </a:ext>
                  </a:extLst>
                </p:cNvPr>
                <p:cNvPicPr/>
                <p:nvPr/>
              </p:nvPicPr>
              <p:blipFill>
                <a:blip r:embed="rId680"/>
                <a:stretch>
                  <a:fillRect/>
                </a:stretch>
              </p:blipFill>
              <p:spPr>
                <a:xfrm>
                  <a:off x="6730322" y="2825587"/>
                  <a:ext cx="3852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867" name="Freihand 866">
                  <a:extLst>
                    <a:ext uri="{FF2B5EF4-FFF2-40B4-BE49-F238E27FC236}">
                      <a16:creationId xmlns:a16="http://schemas.microsoft.com/office/drawing/2014/main" id="{6A323C2C-A19F-454C-9377-019C9C7FC07B}"/>
                    </a:ext>
                  </a:extLst>
                </p14:cNvPr>
                <p14:cNvContentPartPr/>
                <p14:nvPr/>
              </p14:nvContentPartPr>
              <p14:xfrm>
                <a:off x="7015082" y="2769787"/>
                <a:ext cx="360" cy="360"/>
              </p14:xfrm>
            </p:contentPart>
          </mc:Choice>
          <mc:Fallback>
            <p:pic>
              <p:nvPicPr>
                <p:cNvPr id="867" name="Freihand 866">
                  <a:extLst>
                    <a:ext uri="{FF2B5EF4-FFF2-40B4-BE49-F238E27FC236}">
                      <a16:creationId xmlns:a16="http://schemas.microsoft.com/office/drawing/2014/main" id="{6A323C2C-A19F-454C-9377-019C9C7FC07B}"/>
                    </a:ext>
                  </a:extLst>
                </p:cNvPr>
                <p:cNvPicPr/>
                <p:nvPr/>
              </p:nvPicPr>
              <p:blipFill>
                <a:blip r:embed="rId69"/>
                <a:stretch>
                  <a:fillRect/>
                </a:stretch>
              </p:blipFill>
              <p:spPr>
                <a:xfrm>
                  <a:off x="7010762" y="2765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868" name="Freihand 867">
                  <a:extLst>
                    <a:ext uri="{FF2B5EF4-FFF2-40B4-BE49-F238E27FC236}">
                      <a16:creationId xmlns:a16="http://schemas.microsoft.com/office/drawing/2014/main" id="{C4687325-4A20-4846-9B1C-C3D95192FFFA}"/>
                    </a:ext>
                  </a:extLst>
                </p14:cNvPr>
                <p14:cNvContentPartPr/>
                <p14:nvPr/>
              </p14:nvContentPartPr>
              <p14:xfrm>
                <a:off x="7205522" y="2851147"/>
                <a:ext cx="222840" cy="66240"/>
              </p14:xfrm>
            </p:contentPart>
          </mc:Choice>
          <mc:Fallback>
            <p:pic>
              <p:nvPicPr>
                <p:cNvPr id="868" name="Freihand 867">
                  <a:extLst>
                    <a:ext uri="{FF2B5EF4-FFF2-40B4-BE49-F238E27FC236}">
                      <a16:creationId xmlns:a16="http://schemas.microsoft.com/office/drawing/2014/main" id="{C4687325-4A20-4846-9B1C-C3D95192FFFA}"/>
                    </a:ext>
                  </a:extLst>
                </p:cNvPr>
                <p:cNvPicPr/>
                <p:nvPr/>
              </p:nvPicPr>
              <p:blipFill>
                <a:blip r:embed="rId683"/>
                <a:stretch>
                  <a:fillRect/>
                </a:stretch>
              </p:blipFill>
              <p:spPr>
                <a:xfrm>
                  <a:off x="7201202" y="2846827"/>
                  <a:ext cx="2314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869" name="Freihand 868">
                  <a:extLst>
                    <a:ext uri="{FF2B5EF4-FFF2-40B4-BE49-F238E27FC236}">
                      <a16:creationId xmlns:a16="http://schemas.microsoft.com/office/drawing/2014/main" id="{EF500F77-386C-4387-B383-90812FA2BB1F}"/>
                    </a:ext>
                  </a:extLst>
                </p14:cNvPr>
                <p14:cNvContentPartPr/>
                <p14:nvPr/>
              </p14:nvContentPartPr>
              <p14:xfrm>
                <a:off x="7443482" y="2817667"/>
                <a:ext cx="283320" cy="230040"/>
              </p14:xfrm>
            </p:contentPart>
          </mc:Choice>
          <mc:Fallback>
            <p:pic>
              <p:nvPicPr>
                <p:cNvPr id="869" name="Freihand 868">
                  <a:extLst>
                    <a:ext uri="{FF2B5EF4-FFF2-40B4-BE49-F238E27FC236}">
                      <a16:creationId xmlns:a16="http://schemas.microsoft.com/office/drawing/2014/main" id="{EF500F77-386C-4387-B383-90812FA2BB1F}"/>
                    </a:ext>
                  </a:extLst>
                </p:cNvPr>
                <p:cNvPicPr/>
                <p:nvPr/>
              </p:nvPicPr>
              <p:blipFill>
                <a:blip r:embed="rId685"/>
                <a:stretch>
                  <a:fillRect/>
                </a:stretch>
              </p:blipFill>
              <p:spPr>
                <a:xfrm>
                  <a:off x="7439162" y="2813347"/>
                  <a:ext cx="2919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870" name="Freihand 869">
                  <a:extLst>
                    <a:ext uri="{FF2B5EF4-FFF2-40B4-BE49-F238E27FC236}">
                      <a16:creationId xmlns:a16="http://schemas.microsoft.com/office/drawing/2014/main" id="{F1E7B85D-D846-4553-8C21-A6B90D8B5BB7}"/>
                    </a:ext>
                  </a:extLst>
                </p14:cNvPr>
                <p14:cNvContentPartPr/>
                <p14:nvPr/>
              </p14:nvContentPartPr>
              <p14:xfrm>
                <a:off x="7682882" y="2814427"/>
                <a:ext cx="42840" cy="31320"/>
              </p14:xfrm>
            </p:contentPart>
          </mc:Choice>
          <mc:Fallback>
            <p:pic>
              <p:nvPicPr>
                <p:cNvPr id="870" name="Freihand 869">
                  <a:extLst>
                    <a:ext uri="{FF2B5EF4-FFF2-40B4-BE49-F238E27FC236}">
                      <a16:creationId xmlns:a16="http://schemas.microsoft.com/office/drawing/2014/main" id="{F1E7B85D-D846-4553-8C21-A6B90D8B5BB7}"/>
                    </a:ext>
                  </a:extLst>
                </p:cNvPr>
                <p:cNvPicPr/>
                <p:nvPr/>
              </p:nvPicPr>
              <p:blipFill>
                <a:blip r:embed="rId687"/>
                <a:stretch>
                  <a:fillRect/>
                </a:stretch>
              </p:blipFill>
              <p:spPr>
                <a:xfrm>
                  <a:off x="7678562" y="2810107"/>
                  <a:ext cx="514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871" name="Freihand 870">
                  <a:extLst>
                    <a:ext uri="{FF2B5EF4-FFF2-40B4-BE49-F238E27FC236}">
                      <a16:creationId xmlns:a16="http://schemas.microsoft.com/office/drawing/2014/main" id="{7F3BAB6D-5D11-4EE2-98E9-74F157D700A2}"/>
                    </a:ext>
                  </a:extLst>
                </p14:cNvPr>
                <p14:cNvContentPartPr/>
                <p14:nvPr/>
              </p14:nvContentPartPr>
              <p14:xfrm>
                <a:off x="7764962" y="2774107"/>
                <a:ext cx="150840" cy="155880"/>
              </p14:xfrm>
            </p:contentPart>
          </mc:Choice>
          <mc:Fallback>
            <p:pic>
              <p:nvPicPr>
                <p:cNvPr id="871" name="Freihand 870">
                  <a:extLst>
                    <a:ext uri="{FF2B5EF4-FFF2-40B4-BE49-F238E27FC236}">
                      <a16:creationId xmlns:a16="http://schemas.microsoft.com/office/drawing/2014/main" id="{7F3BAB6D-5D11-4EE2-98E9-74F157D700A2}"/>
                    </a:ext>
                  </a:extLst>
                </p:cNvPr>
                <p:cNvPicPr/>
                <p:nvPr/>
              </p:nvPicPr>
              <p:blipFill>
                <a:blip r:embed="rId689"/>
                <a:stretch>
                  <a:fillRect/>
                </a:stretch>
              </p:blipFill>
              <p:spPr>
                <a:xfrm>
                  <a:off x="7760642" y="2769787"/>
                  <a:ext cx="1594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872" name="Freihand 871">
                  <a:extLst>
                    <a:ext uri="{FF2B5EF4-FFF2-40B4-BE49-F238E27FC236}">
                      <a16:creationId xmlns:a16="http://schemas.microsoft.com/office/drawing/2014/main" id="{8F1C92D2-FE43-4C9A-994B-771760D1D7AF}"/>
                    </a:ext>
                  </a:extLst>
                </p14:cNvPr>
                <p14:cNvContentPartPr/>
                <p14:nvPr/>
              </p14:nvContentPartPr>
              <p14:xfrm>
                <a:off x="7458242" y="2777347"/>
                <a:ext cx="122760" cy="11880"/>
              </p14:xfrm>
            </p:contentPart>
          </mc:Choice>
          <mc:Fallback>
            <p:pic>
              <p:nvPicPr>
                <p:cNvPr id="872" name="Freihand 871">
                  <a:extLst>
                    <a:ext uri="{FF2B5EF4-FFF2-40B4-BE49-F238E27FC236}">
                      <a16:creationId xmlns:a16="http://schemas.microsoft.com/office/drawing/2014/main" id="{8F1C92D2-FE43-4C9A-994B-771760D1D7AF}"/>
                    </a:ext>
                  </a:extLst>
                </p:cNvPr>
                <p:cNvPicPr/>
                <p:nvPr/>
              </p:nvPicPr>
              <p:blipFill>
                <a:blip r:embed="rId691"/>
                <a:stretch>
                  <a:fillRect/>
                </a:stretch>
              </p:blipFill>
              <p:spPr>
                <a:xfrm>
                  <a:off x="7453922" y="2773027"/>
                  <a:ext cx="1314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873" name="Freihand 872">
                  <a:extLst>
                    <a:ext uri="{FF2B5EF4-FFF2-40B4-BE49-F238E27FC236}">
                      <a16:creationId xmlns:a16="http://schemas.microsoft.com/office/drawing/2014/main" id="{39B6761F-3CE4-4B6A-95F7-213B6B766AAC}"/>
                    </a:ext>
                  </a:extLst>
                </p14:cNvPr>
                <p14:cNvContentPartPr/>
                <p14:nvPr/>
              </p14:nvContentPartPr>
              <p14:xfrm>
                <a:off x="7024442" y="3052027"/>
                <a:ext cx="129600" cy="102600"/>
              </p14:xfrm>
            </p:contentPart>
          </mc:Choice>
          <mc:Fallback>
            <p:pic>
              <p:nvPicPr>
                <p:cNvPr id="873" name="Freihand 872">
                  <a:extLst>
                    <a:ext uri="{FF2B5EF4-FFF2-40B4-BE49-F238E27FC236}">
                      <a16:creationId xmlns:a16="http://schemas.microsoft.com/office/drawing/2014/main" id="{39B6761F-3CE4-4B6A-95F7-213B6B766AAC}"/>
                    </a:ext>
                  </a:extLst>
                </p:cNvPr>
                <p:cNvPicPr/>
                <p:nvPr/>
              </p:nvPicPr>
              <p:blipFill>
                <a:blip r:embed="rId693"/>
                <a:stretch>
                  <a:fillRect/>
                </a:stretch>
              </p:blipFill>
              <p:spPr>
                <a:xfrm>
                  <a:off x="7020122" y="3047707"/>
                  <a:ext cx="1382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874" name="Freihand 873">
                  <a:extLst>
                    <a:ext uri="{FF2B5EF4-FFF2-40B4-BE49-F238E27FC236}">
                      <a16:creationId xmlns:a16="http://schemas.microsoft.com/office/drawing/2014/main" id="{58062F7B-06AD-4423-9966-5B72602BEEB4}"/>
                    </a:ext>
                  </a:extLst>
                </p14:cNvPr>
                <p14:cNvContentPartPr/>
                <p14:nvPr/>
              </p14:nvContentPartPr>
              <p14:xfrm>
                <a:off x="7176362" y="3070027"/>
                <a:ext cx="92160" cy="74160"/>
              </p14:xfrm>
            </p:contentPart>
          </mc:Choice>
          <mc:Fallback>
            <p:pic>
              <p:nvPicPr>
                <p:cNvPr id="874" name="Freihand 873">
                  <a:extLst>
                    <a:ext uri="{FF2B5EF4-FFF2-40B4-BE49-F238E27FC236}">
                      <a16:creationId xmlns:a16="http://schemas.microsoft.com/office/drawing/2014/main" id="{58062F7B-06AD-4423-9966-5B72602BEEB4}"/>
                    </a:ext>
                  </a:extLst>
                </p:cNvPr>
                <p:cNvPicPr/>
                <p:nvPr/>
              </p:nvPicPr>
              <p:blipFill>
                <a:blip r:embed="rId695"/>
                <a:stretch>
                  <a:fillRect/>
                </a:stretch>
              </p:blipFill>
              <p:spPr>
                <a:xfrm>
                  <a:off x="7172042" y="3065707"/>
                  <a:ext cx="1008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875" name="Freihand 874">
                  <a:extLst>
                    <a:ext uri="{FF2B5EF4-FFF2-40B4-BE49-F238E27FC236}">
                      <a16:creationId xmlns:a16="http://schemas.microsoft.com/office/drawing/2014/main" id="{15C06888-13CD-4A47-96DD-8D79EAD6F75A}"/>
                    </a:ext>
                  </a:extLst>
                </p14:cNvPr>
                <p14:cNvContentPartPr/>
                <p14:nvPr/>
              </p14:nvContentPartPr>
              <p14:xfrm>
                <a:off x="7287242" y="3015307"/>
                <a:ext cx="149760" cy="148320"/>
              </p14:xfrm>
            </p:contentPart>
          </mc:Choice>
          <mc:Fallback>
            <p:pic>
              <p:nvPicPr>
                <p:cNvPr id="875" name="Freihand 874">
                  <a:extLst>
                    <a:ext uri="{FF2B5EF4-FFF2-40B4-BE49-F238E27FC236}">
                      <a16:creationId xmlns:a16="http://schemas.microsoft.com/office/drawing/2014/main" id="{15C06888-13CD-4A47-96DD-8D79EAD6F75A}"/>
                    </a:ext>
                  </a:extLst>
                </p:cNvPr>
                <p:cNvPicPr/>
                <p:nvPr/>
              </p:nvPicPr>
              <p:blipFill>
                <a:blip r:embed="rId697"/>
                <a:stretch>
                  <a:fillRect/>
                </a:stretch>
              </p:blipFill>
              <p:spPr>
                <a:xfrm>
                  <a:off x="7282922" y="3010987"/>
                  <a:ext cx="1584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876" name="Freihand 875">
                  <a:extLst>
                    <a:ext uri="{FF2B5EF4-FFF2-40B4-BE49-F238E27FC236}">
                      <a16:creationId xmlns:a16="http://schemas.microsoft.com/office/drawing/2014/main" id="{2848B962-A18E-4694-8836-8307DD6D6A53}"/>
                    </a:ext>
                  </a:extLst>
                </p14:cNvPr>
                <p14:cNvContentPartPr/>
                <p14:nvPr/>
              </p14:nvContentPartPr>
              <p14:xfrm>
                <a:off x="7540322" y="3077947"/>
                <a:ext cx="276480" cy="66240"/>
              </p14:xfrm>
            </p:contentPart>
          </mc:Choice>
          <mc:Fallback>
            <p:pic>
              <p:nvPicPr>
                <p:cNvPr id="876" name="Freihand 875">
                  <a:extLst>
                    <a:ext uri="{FF2B5EF4-FFF2-40B4-BE49-F238E27FC236}">
                      <a16:creationId xmlns:a16="http://schemas.microsoft.com/office/drawing/2014/main" id="{2848B962-A18E-4694-8836-8307DD6D6A53}"/>
                    </a:ext>
                  </a:extLst>
                </p:cNvPr>
                <p:cNvPicPr/>
                <p:nvPr/>
              </p:nvPicPr>
              <p:blipFill>
                <a:blip r:embed="rId699"/>
                <a:stretch>
                  <a:fillRect/>
                </a:stretch>
              </p:blipFill>
              <p:spPr>
                <a:xfrm>
                  <a:off x="7536002" y="3073627"/>
                  <a:ext cx="2851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877" name="Freihand 876">
                  <a:extLst>
                    <a:ext uri="{FF2B5EF4-FFF2-40B4-BE49-F238E27FC236}">
                      <a16:creationId xmlns:a16="http://schemas.microsoft.com/office/drawing/2014/main" id="{ECC35B9C-43F3-409C-8DFC-3BA842D7A7AB}"/>
                    </a:ext>
                  </a:extLst>
                </p14:cNvPr>
                <p14:cNvContentPartPr/>
                <p14:nvPr/>
              </p14:nvContentPartPr>
              <p14:xfrm>
                <a:off x="7811042" y="3024307"/>
                <a:ext cx="211680" cy="243360"/>
              </p14:xfrm>
            </p:contentPart>
          </mc:Choice>
          <mc:Fallback>
            <p:pic>
              <p:nvPicPr>
                <p:cNvPr id="877" name="Freihand 876">
                  <a:extLst>
                    <a:ext uri="{FF2B5EF4-FFF2-40B4-BE49-F238E27FC236}">
                      <a16:creationId xmlns:a16="http://schemas.microsoft.com/office/drawing/2014/main" id="{ECC35B9C-43F3-409C-8DFC-3BA842D7A7AB}"/>
                    </a:ext>
                  </a:extLst>
                </p:cNvPr>
                <p:cNvPicPr/>
                <p:nvPr/>
              </p:nvPicPr>
              <p:blipFill>
                <a:blip r:embed="rId701"/>
                <a:stretch>
                  <a:fillRect/>
                </a:stretch>
              </p:blipFill>
              <p:spPr>
                <a:xfrm>
                  <a:off x="7806722" y="3019987"/>
                  <a:ext cx="22032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878" name="Freihand 877">
                  <a:extLst>
                    <a:ext uri="{FF2B5EF4-FFF2-40B4-BE49-F238E27FC236}">
                      <a16:creationId xmlns:a16="http://schemas.microsoft.com/office/drawing/2014/main" id="{D787640A-22EB-41F8-8454-C86B8B02730D}"/>
                    </a:ext>
                  </a:extLst>
                </p14:cNvPr>
                <p14:cNvContentPartPr/>
                <p14:nvPr/>
              </p14:nvContentPartPr>
              <p14:xfrm>
                <a:off x="8028482" y="3055267"/>
                <a:ext cx="230760" cy="77760"/>
              </p14:xfrm>
            </p:contentPart>
          </mc:Choice>
          <mc:Fallback>
            <p:pic>
              <p:nvPicPr>
                <p:cNvPr id="878" name="Freihand 877">
                  <a:extLst>
                    <a:ext uri="{FF2B5EF4-FFF2-40B4-BE49-F238E27FC236}">
                      <a16:creationId xmlns:a16="http://schemas.microsoft.com/office/drawing/2014/main" id="{D787640A-22EB-41F8-8454-C86B8B02730D}"/>
                    </a:ext>
                  </a:extLst>
                </p:cNvPr>
                <p:cNvPicPr/>
                <p:nvPr/>
              </p:nvPicPr>
              <p:blipFill>
                <a:blip r:embed="rId703"/>
                <a:stretch>
                  <a:fillRect/>
                </a:stretch>
              </p:blipFill>
              <p:spPr>
                <a:xfrm>
                  <a:off x="8024162" y="3050947"/>
                  <a:ext cx="2394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879" name="Freihand 878">
                  <a:extLst>
                    <a:ext uri="{FF2B5EF4-FFF2-40B4-BE49-F238E27FC236}">
                      <a16:creationId xmlns:a16="http://schemas.microsoft.com/office/drawing/2014/main" id="{80CDE256-23E7-41EE-9838-DD81A0790E92}"/>
                    </a:ext>
                  </a:extLst>
                </p14:cNvPr>
                <p14:cNvContentPartPr/>
                <p14:nvPr/>
              </p14:nvContentPartPr>
              <p14:xfrm>
                <a:off x="8339522" y="2933227"/>
                <a:ext cx="39240" cy="203040"/>
              </p14:xfrm>
            </p:contentPart>
          </mc:Choice>
          <mc:Fallback>
            <p:pic>
              <p:nvPicPr>
                <p:cNvPr id="879" name="Freihand 878">
                  <a:extLst>
                    <a:ext uri="{FF2B5EF4-FFF2-40B4-BE49-F238E27FC236}">
                      <a16:creationId xmlns:a16="http://schemas.microsoft.com/office/drawing/2014/main" id="{80CDE256-23E7-41EE-9838-DD81A0790E92}"/>
                    </a:ext>
                  </a:extLst>
                </p:cNvPr>
                <p:cNvPicPr/>
                <p:nvPr/>
              </p:nvPicPr>
              <p:blipFill>
                <a:blip r:embed="rId705"/>
                <a:stretch>
                  <a:fillRect/>
                </a:stretch>
              </p:blipFill>
              <p:spPr>
                <a:xfrm>
                  <a:off x="8335202" y="2928907"/>
                  <a:ext cx="478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881" name="Freihand 880">
                  <a:extLst>
                    <a:ext uri="{FF2B5EF4-FFF2-40B4-BE49-F238E27FC236}">
                      <a16:creationId xmlns:a16="http://schemas.microsoft.com/office/drawing/2014/main" id="{9DC4BD41-4FB0-4218-A7D4-D20F07DD444F}"/>
                    </a:ext>
                  </a:extLst>
                </p14:cNvPr>
                <p14:cNvContentPartPr/>
                <p14:nvPr/>
              </p14:nvContentPartPr>
              <p14:xfrm>
                <a:off x="3211682" y="1235107"/>
                <a:ext cx="2201040" cy="2204280"/>
              </p14:xfrm>
            </p:contentPart>
          </mc:Choice>
          <mc:Fallback>
            <p:pic>
              <p:nvPicPr>
                <p:cNvPr id="881" name="Freihand 880">
                  <a:extLst>
                    <a:ext uri="{FF2B5EF4-FFF2-40B4-BE49-F238E27FC236}">
                      <a16:creationId xmlns:a16="http://schemas.microsoft.com/office/drawing/2014/main" id="{9DC4BD41-4FB0-4218-A7D4-D20F07DD444F}"/>
                    </a:ext>
                  </a:extLst>
                </p:cNvPr>
                <p:cNvPicPr/>
                <p:nvPr/>
              </p:nvPicPr>
              <p:blipFill>
                <a:blip r:embed="rId707"/>
                <a:stretch>
                  <a:fillRect/>
                </a:stretch>
              </p:blipFill>
              <p:spPr>
                <a:xfrm>
                  <a:off x="3207362" y="1230787"/>
                  <a:ext cx="2209680" cy="221292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882" name="Freihand 881">
                  <a:extLst>
                    <a:ext uri="{FF2B5EF4-FFF2-40B4-BE49-F238E27FC236}">
                      <a16:creationId xmlns:a16="http://schemas.microsoft.com/office/drawing/2014/main" id="{AA573690-4A47-4117-9F34-13F356778FE4}"/>
                    </a:ext>
                  </a:extLst>
                </p14:cNvPr>
                <p14:cNvContentPartPr/>
                <p14:nvPr/>
              </p14:nvContentPartPr>
              <p14:xfrm>
                <a:off x="4003682" y="2764747"/>
                <a:ext cx="48960" cy="85680"/>
              </p14:xfrm>
            </p:contentPart>
          </mc:Choice>
          <mc:Fallback>
            <p:pic>
              <p:nvPicPr>
                <p:cNvPr id="882" name="Freihand 881">
                  <a:extLst>
                    <a:ext uri="{FF2B5EF4-FFF2-40B4-BE49-F238E27FC236}">
                      <a16:creationId xmlns:a16="http://schemas.microsoft.com/office/drawing/2014/main" id="{AA573690-4A47-4117-9F34-13F356778FE4}"/>
                    </a:ext>
                  </a:extLst>
                </p:cNvPr>
                <p:cNvPicPr/>
                <p:nvPr/>
              </p:nvPicPr>
              <p:blipFill>
                <a:blip r:embed="rId709"/>
                <a:stretch>
                  <a:fillRect/>
                </a:stretch>
              </p:blipFill>
              <p:spPr>
                <a:xfrm>
                  <a:off x="3999362" y="2760427"/>
                  <a:ext cx="576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884" name="Freihand 883">
                  <a:extLst>
                    <a:ext uri="{FF2B5EF4-FFF2-40B4-BE49-F238E27FC236}">
                      <a16:creationId xmlns:a16="http://schemas.microsoft.com/office/drawing/2014/main" id="{B92E30B5-B1F3-4663-9202-BBBB06FB13D1}"/>
                    </a:ext>
                  </a:extLst>
                </p14:cNvPr>
                <p14:cNvContentPartPr/>
                <p14:nvPr/>
              </p14:nvContentPartPr>
              <p14:xfrm>
                <a:off x="5575082" y="3313747"/>
                <a:ext cx="295200" cy="181800"/>
              </p14:xfrm>
            </p:contentPart>
          </mc:Choice>
          <mc:Fallback>
            <p:pic>
              <p:nvPicPr>
                <p:cNvPr id="884" name="Freihand 883">
                  <a:extLst>
                    <a:ext uri="{FF2B5EF4-FFF2-40B4-BE49-F238E27FC236}">
                      <a16:creationId xmlns:a16="http://schemas.microsoft.com/office/drawing/2014/main" id="{B92E30B5-B1F3-4663-9202-BBBB06FB13D1}"/>
                    </a:ext>
                  </a:extLst>
                </p:cNvPr>
                <p:cNvPicPr/>
                <p:nvPr/>
              </p:nvPicPr>
              <p:blipFill>
                <a:blip r:embed="rId711"/>
                <a:stretch>
                  <a:fillRect/>
                </a:stretch>
              </p:blipFill>
              <p:spPr>
                <a:xfrm>
                  <a:off x="5570762" y="3309427"/>
                  <a:ext cx="3038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885" name="Freihand 884">
                  <a:extLst>
                    <a:ext uri="{FF2B5EF4-FFF2-40B4-BE49-F238E27FC236}">
                      <a16:creationId xmlns:a16="http://schemas.microsoft.com/office/drawing/2014/main" id="{71B53AB6-B628-4BB4-AE98-6CBBD098554C}"/>
                    </a:ext>
                  </a:extLst>
                </p14:cNvPr>
                <p14:cNvContentPartPr/>
                <p14:nvPr/>
              </p14:nvContentPartPr>
              <p14:xfrm>
                <a:off x="5959202" y="3268387"/>
                <a:ext cx="176760" cy="145800"/>
              </p14:xfrm>
            </p:contentPart>
          </mc:Choice>
          <mc:Fallback>
            <p:pic>
              <p:nvPicPr>
                <p:cNvPr id="885" name="Freihand 884">
                  <a:extLst>
                    <a:ext uri="{FF2B5EF4-FFF2-40B4-BE49-F238E27FC236}">
                      <a16:creationId xmlns:a16="http://schemas.microsoft.com/office/drawing/2014/main" id="{71B53AB6-B628-4BB4-AE98-6CBBD098554C}"/>
                    </a:ext>
                  </a:extLst>
                </p:cNvPr>
                <p:cNvPicPr/>
                <p:nvPr/>
              </p:nvPicPr>
              <p:blipFill>
                <a:blip r:embed="rId713"/>
                <a:stretch>
                  <a:fillRect/>
                </a:stretch>
              </p:blipFill>
              <p:spPr>
                <a:xfrm>
                  <a:off x="5954882" y="3264067"/>
                  <a:ext cx="1854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887" name="Freihand 886">
                  <a:extLst>
                    <a:ext uri="{FF2B5EF4-FFF2-40B4-BE49-F238E27FC236}">
                      <a16:creationId xmlns:a16="http://schemas.microsoft.com/office/drawing/2014/main" id="{FD4BBF25-F08C-4957-A675-CBC68640C387}"/>
                    </a:ext>
                  </a:extLst>
                </p14:cNvPr>
                <p14:cNvContentPartPr/>
                <p14:nvPr/>
              </p14:nvContentPartPr>
              <p14:xfrm>
                <a:off x="4172522" y="2716867"/>
                <a:ext cx="311400" cy="47520"/>
              </p14:xfrm>
            </p:contentPart>
          </mc:Choice>
          <mc:Fallback>
            <p:pic>
              <p:nvPicPr>
                <p:cNvPr id="887" name="Freihand 886">
                  <a:extLst>
                    <a:ext uri="{FF2B5EF4-FFF2-40B4-BE49-F238E27FC236}">
                      <a16:creationId xmlns:a16="http://schemas.microsoft.com/office/drawing/2014/main" id="{FD4BBF25-F08C-4957-A675-CBC68640C387}"/>
                    </a:ext>
                  </a:extLst>
                </p:cNvPr>
                <p:cNvPicPr/>
                <p:nvPr/>
              </p:nvPicPr>
              <p:blipFill>
                <a:blip r:embed="rId715"/>
                <a:stretch>
                  <a:fillRect/>
                </a:stretch>
              </p:blipFill>
              <p:spPr>
                <a:xfrm>
                  <a:off x="4168202" y="2712547"/>
                  <a:ext cx="3200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888" name="Freihand 887">
                  <a:extLst>
                    <a:ext uri="{FF2B5EF4-FFF2-40B4-BE49-F238E27FC236}">
                      <a16:creationId xmlns:a16="http://schemas.microsoft.com/office/drawing/2014/main" id="{8CFEFFB2-23E8-46AF-93F6-FD9924303454}"/>
                    </a:ext>
                  </a:extLst>
                </p14:cNvPr>
                <p14:cNvContentPartPr/>
                <p14:nvPr/>
              </p14:nvContentPartPr>
              <p14:xfrm>
                <a:off x="4100162" y="2649187"/>
                <a:ext cx="217800" cy="149400"/>
              </p14:xfrm>
            </p:contentPart>
          </mc:Choice>
          <mc:Fallback>
            <p:pic>
              <p:nvPicPr>
                <p:cNvPr id="888" name="Freihand 887">
                  <a:extLst>
                    <a:ext uri="{FF2B5EF4-FFF2-40B4-BE49-F238E27FC236}">
                      <a16:creationId xmlns:a16="http://schemas.microsoft.com/office/drawing/2014/main" id="{8CFEFFB2-23E8-46AF-93F6-FD9924303454}"/>
                    </a:ext>
                  </a:extLst>
                </p:cNvPr>
                <p:cNvPicPr/>
                <p:nvPr/>
              </p:nvPicPr>
              <p:blipFill>
                <a:blip r:embed="rId717"/>
                <a:stretch>
                  <a:fillRect/>
                </a:stretch>
              </p:blipFill>
              <p:spPr>
                <a:xfrm>
                  <a:off x="4095842" y="2644867"/>
                  <a:ext cx="2264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889" name="Freihand 888">
                  <a:extLst>
                    <a:ext uri="{FF2B5EF4-FFF2-40B4-BE49-F238E27FC236}">
                      <a16:creationId xmlns:a16="http://schemas.microsoft.com/office/drawing/2014/main" id="{70F06D84-BC51-4BB2-9D2B-5FB1B080CAA3}"/>
                    </a:ext>
                  </a:extLst>
                </p14:cNvPr>
                <p14:cNvContentPartPr/>
                <p14:nvPr/>
              </p14:nvContentPartPr>
              <p14:xfrm>
                <a:off x="4632242" y="2608867"/>
                <a:ext cx="232200" cy="119880"/>
              </p14:xfrm>
            </p:contentPart>
          </mc:Choice>
          <mc:Fallback>
            <p:pic>
              <p:nvPicPr>
                <p:cNvPr id="889" name="Freihand 888">
                  <a:extLst>
                    <a:ext uri="{FF2B5EF4-FFF2-40B4-BE49-F238E27FC236}">
                      <a16:creationId xmlns:a16="http://schemas.microsoft.com/office/drawing/2014/main" id="{70F06D84-BC51-4BB2-9D2B-5FB1B080CAA3}"/>
                    </a:ext>
                  </a:extLst>
                </p:cNvPr>
                <p:cNvPicPr/>
                <p:nvPr/>
              </p:nvPicPr>
              <p:blipFill>
                <a:blip r:embed="rId719"/>
                <a:stretch>
                  <a:fillRect/>
                </a:stretch>
              </p:blipFill>
              <p:spPr>
                <a:xfrm>
                  <a:off x="4627922" y="2604547"/>
                  <a:ext cx="2408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890" name="Freihand 889">
                  <a:extLst>
                    <a:ext uri="{FF2B5EF4-FFF2-40B4-BE49-F238E27FC236}">
                      <a16:creationId xmlns:a16="http://schemas.microsoft.com/office/drawing/2014/main" id="{04DBB85D-3D43-4839-AB85-0AC35A069054}"/>
                    </a:ext>
                  </a:extLst>
                </p14:cNvPr>
                <p14:cNvContentPartPr/>
                <p14:nvPr/>
              </p14:nvContentPartPr>
              <p14:xfrm>
                <a:off x="4920602" y="2663947"/>
                <a:ext cx="57240" cy="63000"/>
              </p14:xfrm>
            </p:contentPart>
          </mc:Choice>
          <mc:Fallback>
            <p:pic>
              <p:nvPicPr>
                <p:cNvPr id="890" name="Freihand 889">
                  <a:extLst>
                    <a:ext uri="{FF2B5EF4-FFF2-40B4-BE49-F238E27FC236}">
                      <a16:creationId xmlns:a16="http://schemas.microsoft.com/office/drawing/2014/main" id="{04DBB85D-3D43-4839-AB85-0AC35A069054}"/>
                    </a:ext>
                  </a:extLst>
                </p:cNvPr>
                <p:cNvPicPr/>
                <p:nvPr/>
              </p:nvPicPr>
              <p:blipFill>
                <a:blip r:embed="rId721"/>
                <a:stretch>
                  <a:fillRect/>
                </a:stretch>
              </p:blipFill>
              <p:spPr>
                <a:xfrm>
                  <a:off x="4916282" y="2659627"/>
                  <a:ext cx="658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891" name="Freihand 890">
                  <a:extLst>
                    <a:ext uri="{FF2B5EF4-FFF2-40B4-BE49-F238E27FC236}">
                      <a16:creationId xmlns:a16="http://schemas.microsoft.com/office/drawing/2014/main" id="{E49C2058-C580-4BA5-8610-E26F9DE4158E}"/>
                    </a:ext>
                  </a:extLst>
                </p14:cNvPr>
                <p14:cNvContentPartPr/>
                <p14:nvPr/>
              </p14:nvContentPartPr>
              <p14:xfrm>
                <a:off x="4987562" y="2545147"/>
                <a:ext cx="126360" cy="191160"/>
              </p14:xfrm>
            </p:contentPart>
          </mc:Choice>
          <mc:Fallback>
            <p:pic>
              <p:nvPicPr>
                <p:cNvPr id="891" name="Freihand 890">
                  <a:extLst>
                    <a:ext uri="{FF2B5EF4-FFF2-40B4-BE49-F238E27FC236}">
                      <a16:creationId xmlns:a16="http://schemas.microsoft.com/office/drawing/2014/main" id="{E49C2058-C580-4BA5-8610-E26F9DE4158E}"/>
                    </a:ext>
                  </a:extLst>
                </p:cNvPr>
                <p:cNvPicPr/>
                <p:nvPr/>
              </p:nvPicPr>
              <p:blipFill>
                <a:blip r:embed="rId723"/>
                <a:stretch>
                  <a:fillRect/>
                </a:stretch>
              </p:blipFill>
              <p:spPr>
                <a:xfrm>
                  <a:off x="4983242" y="2540827"/>
                  <a:ext cx="1350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892" name="Freihand 891">
                  <a:extLst>
                    <a:ext uri="{FF2B5EF4-FFF2-40B4-BE49-F238E27FC236}">
                      <a16:creationId xmlns:a16="http://schemas.microsoft.com/office/drawing/2014/main" id="{3809927A-1F7A-4334-AF0B-5E6F3BB7F822}"/>
                    </a:ext>
                  </a:extLst>
                </p14:cNvPr>
                <p14:cNvContentPartPr/>
                <p14:nvPr/>
              </p14:nvContentPartPr>
              <p14:xfrm>
                <a:off x="5133362" y="2518867"/>
                <a:ext cx="26280" cy="207000"/>
              </p14:xfrm>
            </p:contentPart>
          </mc:Choice>
          <mc:Fallback>
            <p:pic>
              <p:nvPicPr>
                <p:cNvPr id="892" name="Freihand 891">
                  <a:extLst>
                    <a:ext uri="{FF2B5EF4-FFF2-40B4-BE49-F238E27FC236}">
                      <a16:creationId xmlns:a16="http://schemas.microsoft.com/office/drawing/2014/main" id="{3809927A-1F7A-4334-AF0B-5E6F3BB7F822}"/>
                    </a:ext>
                  </a:extLst>
                </p:cNvPr>
                <p:cNvPicPr/>
                <p:nvPr/>
              </p:nvPicPr>
              <p:blipFill>
                <a:blip r:embed="rId725"/>
                <a:stretch>
                  <a:fillRect/>
                </a:stretch>
              </p:blipFill>
              <p:spPr>
                <a:xfrm>
                  <a:off x="5129042" y="2514547"/>
                  <a:ext cx="349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893" name="Freihand 892">
                  <a:extLst>
                    <a:ext uri="{FF2B5EF4-FFF2-40B4-BE49-F238E27FC236}">
                      <a16:creationId xmlns:a16="http://schemas.microsoft.com/office/drawing/2014/main" id="{E88FA301-6991-436B-AF0C-A6DB04FCCF87}"/>
                    </a:ext>
                  </a:extLst>
                </p14:cNvPr>
                <p14:cNvContentPartPr/>
                <p14:nvPr/>
              </p14:nvContentPartPr>
              <p14:xfrm>
                <a:off x="5215082" y="2501947"/>
                <a:ext cx="100440" cy="259560"/>
              </p14:xfrm>
            </p:contentPart>
          </mc:Choice>
          <mc:Fallback>
            <p:pic>
              <p:nvPicPr>
                <p:cNvPr id="893" name="Freihand 892">
                  <a:extLst>
                    <a:ext uri="{FF2B5EF4-FFF2-40B4-BE49-F238E27FC236}">
                      <a16:creationId xmlns:a16="http://schemas.microsoft.com/office/drawing/2014/main" id="{E88FA301-6991-436B-AF0C-A6DB04FCCF87}"/>
                    </a:ext>
                  </a:extLst>
                </p:cNvPr>
                <p:cNvPicPr/>
                <p:nvPr/>
              </p:nvPicPr>
              <p:blipFill>
                <a:blip r:embed="rId727"/>
                <a:stretch>
                  <a:fillRect/>
                </a:stretch>
              </p:blipFill>
              <p:spPr>
                <a:xfrm>
                  <a:off x="5210762" y="2497627"/>
                  <a:ext cx="10908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894" name="Freihand 893">
                  <a:extLst>
                    <a:ext uri="{FF2B5EF4-FFF2-40B4-BE49-F238E27FC236}">
                      <a16:creationId xmlns:a16="http://schemas.microsoft.com/office/drawing/2014/main" id="{1C2D4DC2-9426-40A5-921E-AFC18796FE6A}"/>
                    </a:ext>
                  </a:extLst>
                </p14:cNvPr>
                <p14:cNvContentPartPr/>
                <p14:nvPr/>
              </p14:nvContentPartPr>
              <p14:xfrm>
                <a:off x="5318402" y="2603467"/>
                <a:ext cx="95400" cy="74880"/>
              </p14:xfrm>
            </p:contentPart>
          </mc:Choice>
          <mc:Fallback>
            <p:pic>
              <p:nvPicPr>
                <p:cNvPr id="894" name="Freihand 893">
                  <a:extLst>
                    <a:ext uri="{FF2B5EF4-FFF2-40B4-BE49-F238E27FC236}">
                      <a16:creationId xmlns:a16="http://schemas.microsoft.com/office/drawing/2014/main" id="{1C2D4DC2-9426-40A5-921E-AFC18796FE6A}"/>
                    </a:ext>
                  </a:extLst>
                </p:cNvPr>
                <p:cNvPicPr/>
                <p:nvPr/>
              </p:nvPicPr>
              <p:blipFill>
                <a:blip r:embed="rId729"/>
                <a:stretch>
                  <a:fillRect/>
                </a:stretch>
              </p:blipFill>
              <p:spPr>
                <a:xfrm>
                  <a:off x="5314082" y="2599147"/>
                  <a:ext cx="1040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895" name="Freihand 894">
                  <a:extLst>
                    <a:ext uri="{FF2B5EF4-FFF2-40B4-BE49-F238E27FC236}">
                      <a16:creationId xmlns:a16="http://schemas.microsoft.com/office/drawing/2014/main" id="{4F95265C-D976-47E9-84F3-8C5F7C3BDA1E}"/>
                    </a:ext>
                  </a:extLst>
                </p14:cNvPr>
                <p14:cNvContentPartPr/>
                <p14:nvPr/>
              </p14:nvContentPartPr>
              <p14:xfrm>
                <a:off x="5413802" y="2493307"/>
                <a:ext cx="151920" cy="190800"/>
              </p14:xfrm>
            </p:contentPart>
          </mc:Choice>
          <mc:Fallback>
            <p:pic>
              <p:nvPicPr>
                <p:cNvPr id="895" name="Freihand 894">
                  <a:extLst>
                    <a:ext uri="{FF2B5EF4-FFF2-40B4-BE49-F238E27FC236}">
                      <a16:creationId xmlns:a16="http://schemas.microsoft.com/office/drawing/2014/main" id="{4F95265C-D976-47E9-84F3-8C5F7C3BDA1E}"/>
                    </a:ext>
                  </a:extLst>
                </p:cNvPr>
                <p:cNvPicPr/>
                <p:nvPr/>
              </p:nvPicPr>
              <p:blipFill>
                <a:blip r:embed="rId731"/>
                <a:stretch>
                  <a:fillRect/>
                </a:stretch>
              </p:blipFill>
              <p:spPr>
                <a:xfrm>
                  <a:off x="5409482" y="2488987"/>
                  <a:ext cx="1605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896" name="Freihand 895">
                  <a:extLst>
                    <a:ext uri="{FF2B5EF4-FFF2-40B4-BE49-F238E27FC236}">
                      <a16:creationId xmlns:a16="http://schemas.microsoft.com/office/drawing/2014/main" id="{0C95ABFC-07D3-43A6-A115-32AA05A1F625}"/>
                    </a:ext>
                  </a:extLst>
                </p14:cNvPr>
                <p14:cNvContentPartPr/>
                <p14:nvPr/>
              </p14:nvContentPartPr>
              <p14:xfrm>
                <a:off x="5527922" y="2460547"/>
                <a:ext cx="174600" cy="190080"/>
              </p14:xfrm>
            </p:contentPart>
          </mc:Choice>
          <mc:Fallback>
            <p:pic>
              <p:nvPicPr>
                <p:cNvPr id="896" name="Freihand 895">
                  <a:extLst>
                    <a:ext uri="{FF2B5EF4-FFF2-40B4-BE49-F238E27FC236}">
                      <a16:creationId xmlns:a16="http://schemas.microsoft.com/office/drawing/2014/main" id="{0C95ABFC-07D3-43A6-A115-32AA05A1F625}"/>
                    </a:ext>
                  </a:extLst>
                </p:cNvPr>
                <p:cNvPicPr/>
                <p:nvPr/>
              </p:nvPicPr>
              <p:blipFill>
                <a:blip r:embed="rId733"/>
                <a:stretch>
                  <a:fillRect/>
                </a:stretch>
              </p:blipFill>
              <p:spPr>
                <a:xfrm>
                  <a:off x="5523602" y="2456227"/>
                  <a:ext cx="1832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897" name="Freihand 896">
                  <a:extLst>
                    <a:ext uri="{FF2B5EF4-FFF2-40B4-BE49-F238E27FC236}">
                      <a16:creationId xmlns:a16="http://schemas.microsoft.com/office/drawing/2014/main" id="{B224006C-7704-445D-9F46-C3D40BA4E658}"/>
                    </a:ext>
                  </a:extLst>
                </p14:cNvPr>
                <p14:cNvContentPartPr/>
                <p14:nvPr/>
              </p14:nvContentPartPr>
              <p14:xfrm>
                <a:off x="5738522" y="2560987"/>
                <a:ext cx="123480" cy="4320"/>
              </p14:xfrm>
            </p:contentPart>
          </mc:Choice>
          <mc:Fallback>
            <p:pic>
              <p:nvPicPr>
                <p:cNvPr id="897" name="Freihand 896">
                  <a:extLst>
                    <a:ext uri="{FF2B5EF4-FFF2-40B4-BE49-F238E27FC236}">
                      <a16:creationId xmlns:a16="http://schemas.microsoft.com/office/drawing/2014/main" id="{B224006C-7704-445D-9F46-C3D40BA4E658}"/>
                    </a:ext>
                  </a:extLst>
                </p:cNvPr>
                <p:cNvPicPr/>
                <p:nvPr/>
              </p:nvPicPr>
              <p:blipFill>
                <a:blip r:embed="rId735"/>
                <a:stretch>
                  <a:fillRect/>
                </a:stretch>
              </p:blipFill>
              <p:spPr>
                <a:xfrm>
                  <a:off x="5734202" y="2556667"/>
                  <a:ext cx="1321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898" name="Freihand 897">
                  <a:extLst>
                    <a:ext uri="{FF2B5EF4-FFF2-40B4-BE49-F238E27FC236}">
                      <a16:creationId xmlns:a16="http://schemas.microsoft.com/office/drawing/2014/main" id="{50EC253F-75AC-4B82-9F46-EE798EA1EA98}"/>
                    </a:ext>
                  </a:extLst>
                </p14:cNvPr>
                <p14:cNvContentPartPr/>
                <p14:nvPr/>
              </p14:nvContentPartPr>
              <p14:xfrm>
                <a:off x="4952642" y="2887147"/>
                <a:ext cx="84600" cy="97920"/>
              </p14:xfrm>
            </p:contentPart>
          </mc:Choice>
          <mc:Fallback>
            <p:pic>
              <p:nvPicPr>
                <p:cNvPr id="898" name="Freihand 897">
                  <a:extLst>
                    <a:ext uri="{FF2B5EF4-FFF2-40B4-BE49-F238E27FC236}">
                      <a16:creationId xmlns:a16="http://schemas.microsoft.com/office/drawing/2014/main" id="{50EC253F-75AC-4B82-9F46-EE798EA1EA98}"/>
                    </a:ext>
                  </a:extLst>
                </p:cNvPr>
                <p:cNvPicPr/>
                <p:nvPr/>
              </p:nvPicPr>
              <p:blipFill>
                <a:blip r:embed="rId737"/>
                <a:stretch>
                  <a:fillRect/>
                </a:stretch>
              </p:blipFill>
              <p:spPr>
                <a:xfrm>
                  <a:off x="4948322" y="2882827"/>
                  <a:ext cx="932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899" name="Freihand 898">
                  <a:extLst>
                    <a:ext uri="{FF2B5EF4-FFF2-40B4-BE49-F238E27FC236}">
                      <a16:creationId xmlns:a16="http://schemas.microsoft.com/office/drawing/2014/main" id="{1B2F991B-8EDD-4DEC-AA2C-5A203A757770}"/>
                    </a:ext>
                  </a:extLst>
                </p14:cNvPr>
                <p14:cNvContentPartPr/>
                <p14:nvPr/>
              </p14:nvContentPartPr>
              <p14:xfrm>
                <a:off x="5079722" y="2877067"/>
                <a:ext cx="82080" cy="159840"/>
              </p14:xfrm>
            </p:contentPart>
          </mc:Choice>
          <mc:Fallback>
            <p:pic>
              <p:nvPicPr>
                <p:cNvPr id="899" name="Freihand 898">
                  <a:extLst>
                    <a:ext uri="{FF2B5EF4-FFF2-40B4-BE49-F238E27FC236}">
                      <a16:creationId xmlns:a16="http://schemas.microsoft.com/office/drawing/2014/main" id="{1B2F991B-8EDD-4DEC-AA2C-5A203A757770}"/>
                    </a:ext>
                  </a:extLst>
                </p:cNvPr>
                <p:cNvPicPr/>
                <p:nvPr/>
              </p:nvPicPr>
              <p:blipFill>
                <a:blip r:embed="rId739"/>
                <a:stretch>
                  <a:fillRect/>
                </a:stretch>
              </p:blipFill>
              <p:spPr>
                <a:xfrm>
                  <a:off x="5075402" y="2872747"/>
                  <a:ext cx="907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900" name="Freihand 899">
                  <a:extLst>
                    <a:ext uri="{FF2B5EF4-FFF2-40B4-BE49-F238E27FC236}">
                      <a16:creationId xmlns:a16="http://schemas.microsoft.com/office/drawing/2014/main" id="{0B8AF539-8061-47A9-8BE3-DB55D3F10B1D}"/>
                    </a:ext>
                  </a:extLst>
                </p14:cNvPr>
                <p14:cNvContentPartPr/>
                <p14:nvPr/>
              </p14:nvContentPartPr>
              <p14:xfrm>
                <a:off x="5190962" y="2784907"/>
                <a:ext cx="337680" cy="173160"/>
              </p14:xfrm>
            </p:contentPart>
          </mc:Choice>
          <mc:Fallback>
            <p:pic>
              <p:nvPicPr>
                <p:cNvPr id="900" name="Freihand 899">
                  <a:extLst>
                    <a:ext uri="{FF2B5EF4-FFF2-40B4-BE49-F238E27FC236}">
                      <a16:creationId xmlns:a16="http://schemas.microsoft.com/office/drawing/2014/main" id="{0B8AF539-8061-47A9-8BE3-DB55D3F10B1D}"/>
                    </a:ext>
                  </a:extLst>
                </p:cNvPr>
                <p:cNvPicPr/>
                <p:nvPr/>
              </p:nvPicPr>
              <p:blipFill>
                <a:blip r:embed="rId741"/>
                <a:stretch>
                  <a:fillRect/>
                </a:stretch>
              </p:blipFill>
              <p:spPr>
                <a:xfrm>
                  <a:off x="5186642" y="2780587"/>
                  <a:ext cx="3463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901" name="Freihand 900">
                  <a:extLst>
                    <a:ext uri="{FF2B5EF4-FFF2-40B4-BE49-F238E27FC236}">
                      <a16:creationId xmlns:a16="http://schemas.microsoft.com/office/drawing/2014/main" id="{EDF53CDB-846E-4F71-A7F0-CE0C8F9766C4}"/>
                    </a:ext>
                  </a:extLst>
                </p14:cNvPr>
                <p14:cNvContentPartPr/>
                <p14:nvPr/>
              </p14:nvContentPartPr>
              <p14:xfrm>
                <a:off x="5440082" y="2763307"/>
                <a:ext cx="22680" cy="22680"/>
              </p14:xfrm>
            </p:contentPart>
          </mc:Choice>
          <mc:Fallback>
            <p:pic>
              <p:nvPicPr>
                <p:cNvPr id="901" name="Freihand 900">
                  <a:extLst>
                    <a:ext uri="{FF2B5EF4-FFF2-40B4-BE49-F238E27FC236}">
                      <a16:creationId xmlns:a16="http://schemas.microsoft.com/office/drawing/2014/main" id="{EDF53CDB-846E-4F71-A7F0-CE0C8F9766C4}"/>
                    </a:ext>
                  </a:extLst>
                </p:cNvPr>
                <p:cNvPicPr/>
                <p:nvPr/>
              </p:nvPicPr>
              <p:blipFill>
                <a:blip r:embed="rId743"/>
                <a:stretch>
                  <a:fillRect/>
                </a:stretch>
              </p:blipFill>
              <p:spPr>
                <a:xfrm>
                  <a:off x="5435762" y="2758987"/>
                  <a:ext cx="313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902" name="Freihand 901">
                  <a:extLst>
                    <a:ext uri="{FF2B5EF4-FFF2-40B4-BE49-F238E27FC236}">
                      <a16:creationId xmlns:a16="http://schemas.microsoft.com/office/drawing/2014/main" id="{B3FF697B-5B20-42E7-AA6B-EBF1445D606E}"/>
                    </a:ext>
                  </a:extLst>
                </p14:cNvPr>
                <p14:cNvContentPartPr/>
                <p14:nvPr/>
              </p14:nvContentPartPr>
              <p14:xfrm>
                <a:off x="5579762" y="2825947"/>
                <a:ext cx="365040" cy="68760"/>
              </p14:xfrm>
            </p:contentPart>
          </mc:Choice>
          <mc:Fallback>
            <p:pic>
              <p:nvPicPr>
                <p:cNvPr id="902" name="Freihand 901">
                  <a:extLst>
                    <a:ext uri="{FF2B5EF4-FFF2-40B4-BE49-F238E27FC236}">
                      <a16:creationId xmlns:a16="http://schemas.microsoft.com/office/drawing/2014/main" id="{B3FF697B-5B20-42E7-AA6B-EBF1445D606E}"/>
                    </a:ext>
                  </a:extLst>
                </p:cNvPr>
                <p:cNvPicPr/>
                <p:nvPr/>
              </p:nvPicPr>
              <p:blipFill>
                <a:blip r:embed="rId745"/>
                <a:stretch>
                  <a:fillRect/>
                </a:stretch>
              </p:blipFill>
              <p:spPr>
                <a:xfrm>
                  <a:off x="5575442" y="2821627"/>
                  <a:ext cx="3736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903" name="Freihand 902">
                  <a:extLst>
                    <a:ext uri="{FF2B5EF4-FFF2-40B4-BE49-F238E27FC236}">
                      <a16:creationId xmlns:a16="http://schemas.microsoft.com/office/drawing/2014/main" id="{887C597B-BBC0-4DD7-82C0-B716933BA647}"/>
                    </a:ext>
                  </a:extLst>
                </p14:cNvPr>
                <p14:cNvContentPartPr/>
                <p14:nvPr/>
              </p14:nvContentPartPr>
              <p14:xfrm>
                <a:off x="4792082" y="2905867"/>
                <a:ext cx="1307880" cy="180000"/>
              </p14:xfrm>
            </p:contentPart>
          </mc:Choice>
          <mc:Fallback>
            <p:pic>
              <p:nvPicPr>
                <p:cNvPr id="903" name="Freihand 902">
                  <a:extLst>
                    <a:ext uri="{FF2B5EF4-FFF2-40B4-BE49-F238E27FC236}">
                      <a16:creationId xmlns:a16="http://schemas.microsoft.com/office/drawing/2014/main" id="{887C597B-BBC0-4DD7-82C0-B716933BA647}"/>
                    </a:ext>
                  </a:extLst>
                </p:cNvPr>
                <p:cNvPicPr/>
                <p:nvPr/>
              </p:nvPicPr>
              <p:blipFill>
                <a:blip r:embed="rId747"/>
                <a:stretch>
                  <a:fillRect/>
                </a:stretch>
              </p:blipFill>
              <p:spPr>
                <a:xfrm>
                  <a:off x="4787762" y="2901547"/>
                  <a:ext cx="13165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904" name="Freihand 903">
                  <a:extLst>
                    <a:ext uri="{FF2B5EF4-FFF2-40B4-BE49-F238E27FC236}">
                      <a16:creationId xmlns:a16="http://schemas.microsoft.com/office/drawing/2014/main" id="{F8E5CDDD-A5D9-4158-82F1-941A271BB030}"/>
                    </a:ext>
                  </a:extLst>
                </p14:cNvPr>
                <p14:cNvContentPartPr/>
                <p14:nvPr/>
              </p14:nvContentPartPr>
              <p14:xfrm>
                <a:off x="3895682" y="2343187"/>
                <a:ext cx="2205720" cy="731160"/>
              </p14:xfrm>
            </p:contentPart>
          </mc:Choice>
          <mc:Fallback>
            <p:pic>
              <p:nvPicPr>
                <p:cNvPr id="904" name="Freihand 903">
                  <a:extLst>
                    <a:ext uri="{FF2B5EF4-FFF2-40B4-BE49-F238E27FC236}">
                      <a16:creationId xmlns:a16="http://schemas.microsoft.com/office/drawing/2014/main" id="{F8E5CDDD-A5D9-4158-82F1-941A271BB030}"/>
                    </a:ext>
                  </a:extLst>
                </p:cNvPr>
                <p:cNvPicPr/>
                <p:nvPr/>
              </p:nvPicPr>
              <p:blipFill>
                <a:blip r:embed="rId749"/>
                <a:stretch>
                  <a:fillRect/>
                </a:stretch>
              </p:blipFill>
              <p:spPr>
                <a:xfrm>
                  <a:off x="3891362" y="2338867"/>
                  <a:ext cx="2214360" cy="73980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906" name="Freihand 905">
                  <a:extLst>
                    <a:ext uri="{FF2B5EF4-FFF2-40B4-BE49-F238E27FC236}">
                      <a16:creationId xmlns:a16="http://schemas.microsoft.com/office/drawing/2014/main" id="{5619D525-24B4-4E48-B08F-87ECA23430AD}"/>
                    </a:ext>
                  </a:extLst>
                </p14:cNvPr>
                <p14:cNvContentPartPr/>
                <p14:nvPr/>
              </p14:nvContentPartPr>
              <p14:xfrm>
                <a:off x="6245402" y="4328587"/>
                <a:ext cx="360" cy="360"/>
              </p14:xfrm>
            </p:contentPart>
          </mc:Choice>
          <mc:Fallback>
            <p:pic>
              <p:nvPicPr>
                <p:cNvPr id="906" name="Freihand 905">
                  <a:extLst>
                    <a:ext uri="{FF2B5EF4-FFF2-40B4-BE49-F238E27FC236}">
                      <a16:creationId xmlns:a16="http://schemas.microsoft.com/office/drawing/2014/main" id="{5619D525-24B4-4E48-B08F-87ECA23430AD}"/>
                    </a:ext>
                  </a:extLst>
                </p:cNvPr>
                <p:cNvPicPr/>
                <p:nvPr/>
              </p:nvPicPr>
              <p:blipFill>
                <a:blip r:embed="rId69"/>
                <a:stretch>
                  <a:fillRect/>
                </a:stretch>
              </p:blipFill>
              <p:spPr>
                <a:xfrm>
                  <a:off x="6241082" y="43242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907" name="Freihand 906">
                  <a:extLst>
                    <a:ext uri="{FF2B5EF4-FFF2-40B4-BE49-F238E27FC236}">
                      <a16:creationId xmlns:a16="http://schemas.microsoft.com/office/drawing/2014/main" id="{28CDA28D-3E55-4BB3-AA68-C9BD2BDAE7B1}"/>
                    </a:ext>
                  </a:extLst>
                </p14:cNvPr>
                <p14:cNvContentPartPr/>
                <p14:nvPr/>
              </p14:nvContentPartPr>
              <p14:xfrm>
                <a:off x="5800082" y="4299787"/>
                <a:ext cx="750240" cy="543600"/>
              </p14:xfrm>
            </p:contentPart>
          </mc:Choice>
          <mc:Fallback>
            <p:pic>
              <p:nvPicPr>
                <p:cNvPr id="907" name="Freihand 906">
                  <a:extLst>
                    <a:ext uri="{FF2B5EF4-FFF2-40B4-BE49-F238E27FC236}">
                      <a16:creationId xmlns:a16="http://schemas.microsoft.com/office/drawing/2014/main" id="{28CDA28D-3E55-4BB3-AA68-C9BD2BDAE7B1}"/>
                    </a:ext>
                  </a:extLst>
                </p:cNvPr>
                <p:cNvPicPr/>
                <p:nvPr/>
              </p:nvPicPr>
              <p:blipFill>
                <a:blip r:embed="rId752"/>
                <a:stretch>
                  <a:fillRect/>
                </a:stretch>
              </p:blipFill>
              <p:spPr>
                <a:xfrm>
                  <a:off x="5795762" y="4295467"/>
                  <a:ext cx="758880" cy="552240"/>
                </a:xfrm>
                <a:prstGeom prst="rect">
                  <a:avLst/>
                </a:prstGeom>
              </p:spPr>
            </p:pic>
          </mc:Fallback>
        </mc:AlternateContent>
      </p:grpSp>
      <p:grpSp>
        <p:nvGrpSpPr>
          <p:cNvPr id="910" name="Gruppieren 909">
            <a:extLst>
              <a:ext uri="{FF2B5EF4-FFF2-40B4-BE49-F238E27FC236}">
                <a16:creationId xmlns:a16="http://schemas.microsoft.com/office/drawing/2014/main" id="{D07A6F93-C5E6-44EC-96EC-8E48AD4C8B94}"/>
              </a:ext>
            </a:extLst>
          </p:cNvPr>
          <p:cNvGrpSpPr/>
          <p:nvPr/>
        </p:nvGrpSpPr>
        <p:grpSpPr>
          <a:xfrm>
            <a:off x="8487842" y="1225027"/>
            <a:ext cx="3389760" cy="2962800"/>
            <a:chOff x="8487842" y="1225027"/>
            <a:chExt cx="3389760" cy="2962800"/>
          </a:xfrm>
        </p:grpSpPr>
        <mc:AlternateContent xmlns:mc="http://schemas.openxmlformats.org/markup-compatibility/2006">
          <mc:Choice xmlns:p14="http://schemas.microsoft.com/office/powerpoint/2010/main" Requires="p14">
            <p:contentPart p14:bwMode="auto" r:id="rId753">
              <p14:nvContentPartPr>
                <p14:cNvPr id="409" name="Freihand 408">
                  <a:extLst>
                    <a:ext uri="{FF2B5EF4-FFF2-40B4-BE49-F238E27FC236}">
                      <a16:creationId xmlns:a16="http://schemas.microsoft.com/office/drawing/2014/main" id="{5FD4638E-A141-4F58-A19F-5DCCCF5B88B6}"/>
                    </a:ext>
                  </a:extLst>
                </p14:cNvPr>
                <p14:cNvContentPartPr/>
                <p14:nvPr/>
              </p14:nvContentPartPr>
              <p14:xfrm>
                <a:off x="8835602" y="1233307"/>
                <a:ext cx="2880" cy="157680"/>
              </p14:xfrm>
            </p:contentPart>
          </mc:Choice>
          <mc:Fallback>
            <p:pic>
              <p:nvPicPr>
                <p:cNvPr id="409" name="Freihand 408">
                  <a:extLst>
                    <a:ext uri="{FF2B5EF4-FFF2-40B4-BE49-F238E27FC236}">
                      <a16:creationId xmlns:a16="http://schemas.microsoft.com/office/drawing/2014/main" id="{5FD4638E-A141-4F58-A19F-5DCCCF5B88B6}"/>
                    </a:ext>
                  </a:extLst>
                </p:cNvPr>
                <p:cNvPicPr/>
                <p:nvPr/>
              </p:nvPicPr>
              <p:blipFill>
                <a:blip r:embed="rId754"/>
                <a:stretch>
                  <a:fillRect/>
                </a:stretch>
              </p:blipFill>
              <p:spPr>
                <a:xfrm>
                  <a:off x="8831282" y="1228987"/>
                  <a:ext cx="115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10" name="Freihand 409">
                  <a:extLst>
                    <a:ext uri="{FF2B5EF4-FFF2-40B4-BE49-F238E27FC236}">
                      <a16:creationId xmlns:a16="http://schemas.microsoft.com/office/drawing/2014/main" id="{93962A74-0F4C-4FBE-82B7-62B100A1BC4D}"/>
                    </a:ext>
                  </a:extLst>
                </p14:cNvPr>
                <p14:cNvContentPartPr/>
                <p14:nvPr/>
              </p14:nvContentPartPr>
              <p14:xfrm>
                <a:off x="8835962" y="1242667"/>
                <a:ext cx="108360" cy="126000"/>
              </p14:xfrm>
            </p:contentPart>
          </mc:Choice>
          <mc:Fallback>
            <p:pic>
              <p:nvPicPr>
                <p:cNvPr id="410" name="Freihand 409">
                  <a:extLst>
                    <a:ext uri="{FF2B5EF4-FFF2-40B4-BE49-F238E27FC236}">
                      <a16:creationId xmlns:a16="http://schemas.microsoft.com/office/drawing/2014/main" id="{93962A74-0F4C-4FBE-82B7-62B100A1BC4D}"/>
                    </a:ext>
                  </a:extLst>
                </p:cNvPr>
                <p:cNvPicPr/>
                <p:nvPr/>
              </p:nvPicPr>
              <p:blipFill>
                <a:blip r:embed="rId756"/>
                <a:stretch>
                  <a:fillRect/>
                </a:stretch>
              </p:blipFill>
              <p:spPr>
                <a:xfrm>
                  <a:off x="8831642" y="1238347"/>
                  <a:ext cx="1170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11" name="Freihand 410">
                  <a:extLst>
                    <a:ext uri="{FF2B5EF4-FFF2-40B4-BE49-F238E27FC236}">
                      <a16:creationId xmlns:a16="http://schemas.microsoft.com/office/drawing/2014/main" id="{066E5536-2ADD-4326-AF90-3AAF2DC97043}"/>
                    </a:ext>
                  </a:extLst>
                </p14:cNvPr>
                <p14:cNvContentPartPr/>
                <p14:nvPr/>
              </p14:nvContentPartPr>
              <p14:xfrm>
                <a:off x="8989682" y="1317907"/>
                <a:ext cx="117720" cy="60840"/>
              </p14:xfrm>
            </p:contentPart>
          </mc:Choice>
          <mc:Fallback>
            <p:pic>
              <p:nvPicPr>
                <p:cNvPr id="411" name="Freihand 410">
                  <a:extLst>
                    <a:ext uri="{FF2B5EF4-FFF2-40B4-BE49-F238E27FC236}">
                      <a16:creationId xmlns:a16="http://schemas.microsoft.com/office/drawing/2014/main" id="{066E5536-2ADD-4326-AF90-3AAF2DC97043}"/>
                    </a:ext>
                  </a:extLst>
                </p:cNvPr>
                <p:cNvPicPr/>
                <p:nvPr/>
              </p:nvPicPr>
              <p:blipFill>
                <a:blip r:embed="rId758"/>
                <a:stretch>
                  <a:fillRect/>
                </a:stretch>
              </p:blipFill>
              <p:spPr>
                <a:xfrm>
                  <a:off x="8985362" y="1313587"/>
                  <a:ext cx="1263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12" name="Freihand 411">
                  <a:extLst>
                    <a:ext uri="{FF2B5EF4-FFF2-40B4-BE49-F238E27FC236}">
                      <a16:creationId xmlns:a16="http://schemas.microsoft.com/office/drawing/2014/main" id="{D0A4D290-314D-4A56-886C-7BE3CAD9D972}"/>
                    </a:ext>
                  </a:extLst>
                </p14:cNvPr>
                <p14:cNvContentPartPr/>
                <p14:nvPr/>
              </p14:nvContentPartPr>
              <p14:xfrm>
                <a:off x="9126122" y="1225027"/>
                <a:ext cx="149400" cy="171360"/>
              </p14:xfrm>
            </p:contentPart>
          </mc:Choice>
          <mc:Fallback>
            <p:pic>
              <p:nvPicPr>
                <p:cNvPr id="412" name="Freihand 411">
                  <a:extLst>
                    <a:ext uri="{FF2B5EF4-FFF2-40B4-BE49-F238E27FC236}">
                      <a16:creationId xmlns:a16="http://schemas.microsoft.com/office/drawing/2014/main" id="{D0A4D290-314D-4A56-886C-7BE3CAD9D972}"/>
                    </a:ext>
                  </a:extLst>
                </p:cNvPr>
                <p:cNvPicPr/>
                <p:nvPr/>
              </p:nvPicPr>
              <p:blipFill>
                <a:blip r:embed="rId760"/>
                <a:stretch>
                  <a:fillRect/>
                </a:stretch>
              </p:blipFill>
              <p:spPr>
                <a:xfrm>
                  <a:off x="9121802" y="1220707"/>
                  <a:ext cx="1580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13" name="Freihand 412">
                  <a:extLst>
                    <a:ext uri="{FF2B5EF4-FFF2-40B4-BE49-F238E27FC236}">
                      <a16:creationId xmlns:a16="http://schemas.microsoft.com/office/drawing/2014/main" id="{58331468-C6A6-46BD-88C9-4CB500D9DBF2}"/>
                    </a:ext>
                  </a:extLst>
                </p14:cNvPr>
                <p14:cNvContentPartPr/>
                <p14:nvPr/>
              </p14:nvContentPartPr>
              <p14:xfrm>
                <a:off x="9071042" y="1270747"/>
                <a:ext cx="117360" cy="22320"/>
              </p14:xfrm>
            </p:contentPart>
          </mc:Choice>
          <mc:Fallback>
            <p:pic>
              <p:nvPicPr>
                <p:cNvPr id="413" name="Freihand 412">
                  <a:extLst>
                    <a:ext uri="{FF2B5EF4-FFF2-40B4-BE49-F238E27FC236}">
                      <a16:creationId xmlns:a16="http://schemas.microsoft.com/office/drawing/2014/main" id="{58331468-C6A6-46BD-88C9-4CB500D9DBF2}"/>
                    </a:ext>
                  </a:extLst>
                </p:cNvPr>
                <p:cNvPicPr/>
                <p:nvPr/>
              </p:nvPicPr>
              <p:blipFill>
                <a:blip r:embed="rId762"/>
                <a:stretch>
                  <a:fillRect/>
                </a:stretch>
              </p:blipFill>
              <p:spPr>
                <a:xfrm>
                  <a:off x="9066722" y="1266427"/>
                  <a:ext cx="1260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14" name="Freihand 413">
                  <a:extLst>
                    <a:ext uri="{FF2B5EF4-FFF2-40B4-BE49-F238E27FC236}">
                      <a16:creationId xmlns:a16="http://schemas.microsoft.com/office/drawing/2014/main" id="{7E52BFC9-EAED-4F66-9BF0-A812BB4C477F}"/>
                    </a:ext>
                  </a:extLst>
                </p14:cNvPr>
                <p14:cNvContentPartPr/>
                <p14:nvPr/>
              </p14:nvContentPartPr>
              <p14:xfrm>
                <a:off x="9303602" y="1307107"/>
                <a:ext cx="154800" cy="54000"/>
              </p14:xfrm>
            </p:contentPart>
          </mc:Choice>
          <mc:Fallback>
            <p:pic>
              <p:nvPicPr>
                <p:cNvPr id="414" name="Freihand 413">
                  <a:extLst>
                    <a:ext uri="{FF2B5EF4-FFF2-40B4-BE49-F238E27FC236}">
                      <a16:creationId xmlns:a16="http://schemas.microsoft.com/office/drawing/2014/main" id="{7E52BFC9-EAED-4F66-9BF0-A812BB4C477F}"/>
                    </a:ext>
                  </a:extLst>
                </p:cNvPr>
                <p:cNvPicPr/>
                <p:nvPr/>
              </p:nvPicPr>
              <p:blipFill>
                <a:blip r:embed="rId764"/>
                <a:stretch>
                  <a:fillRect/>
                </a:stretch>
              </p:blipFill>
              <p:spPr>
                <a:xfrm>
                  <a:off x="9299282" y="1302787"/>
                  <a:ext cx="1634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15" name="Freihand 414">
                  <a:extLst>
                    <a:ext uri="{FF2B5EF4-FFF2-40B4-BE49-F238E27FC236}">
                      <a16:creationId xmlns:a16="http://schemas.microsoft.com/office/drawing/2014/main" id="{238F5950-4401-4EBC-8D5A-5DA525D09351}"/>
                    </a:ext>
                  </a:extLst>
                </p14:cNvPr>
                <p14:cNvContentPartPr/>
                <p14:nvPr/>
              </p14:nvContentPartPr>
              <p14:xfrm>
                <a:off x="9517802" y="1308547"/>
                <a:ext cx="59400" cy="62640"/>
              </p14:xfrm>
            </p:contentPart>
          </mc:Choice>
          <mc:Fallback>
            <p:pic>
              <p:nvPicPr>
                <p:cNvPr id="415" name="Freihand 414">
                  <a:extLst>
                    <a:ext uri="{FF2B5EF4-FFF2-40B4-BE49-F238E27FC236}">
                      <a16:creationId xmlns:a16="http://schemas.microsoft.com/office/drawing/2014/main" id="{238F5950-4401-4EBC-8D5A-5DA525D09351}"/>
                    </a:ext>
                  </a:extLst>
                </p:cNvPr>
                <p:cNvPicPr/>
                <p:nvPr/>
              </p:nvPicPr>
              <p:blipFill>
                <a:blip r:embed="rId766"/>
                <a:stretch>
                  <a:fillRect/>
                </a:stretch>
              </p:blipFill>
              <p:spPr>
                <a:xfrm>
                  <a:off x="9513482" y="1304227"/>
                  <a:ext cx="680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16" name="Freihand 415">
                  <a:extLst>
                    <a:ext uri="{FF2B5EF4-FFF2-40B4-BE49-F238E27FC236}">
                      <a16:creationId xmlns:a16="http://schemas.microsoft.com/office/drawing/2014/main" id="{4B8E8420-533E-41C3-BB92-96ECBBB094B6}"/>
                    </a:ext>
                  </a:extLst>
                </p14:cNvPr>
                <p14:cNvContentPartPr/>
                <p14:nvPr/>
              </p14:nvContentPartPr>
              <p14:xfrm>
                <a:off x="9591962" y="1311787"/>
                <a:ext cx="246960" cy="84960"/>
              </p14:xfrm>
            </p:contentPart>
          </mc:Choice>
          <mc:Fallback>
            <p:pic>
              <p:nvPicPr>
                <p:cNvPr id="416" name="Freihand 415">
                  <a:extLst>
                    <a:ext uri="{FF2B5EF4-FFF2-40B4-BE49-F238E27FC236}">
                      <a16:creationId xmlns:a16="http://schemas.microsoft.com/office/drawing/2014/main" id="{4B8E8420-533E-41C3-BB92-96ECBBB094B6}"/>
                    </a:ext>
                  </a:extLst>
                </p:cNvPr>
                <p:cNvPicPr/>
                <p:nvPr/>
              </p:nvPicPr>
              <p:blipFill>
                <a:blip r:embed="rId768"/>
                <a:stretch>
                  <a:fillRect/>
                </a:stretch>
              </p:blipFill>
              <p:spPr>
                <a:xfrm>
                  <a:off x="9587642" y="1307467"/>
                  <a:ext cx="2556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17" name="Freihand 416">
                  <a:extLst>
                    <a:ext uri="{FF2B5EF4-FFF2-40B4-BE49-F238E27FC236}">
                      <a16:creationId xmlns:a16="http://schemas.microsoft.com/office/drawing/2014/main" id="{F88BEDCD-9D42-43EB-BF28-247BA0167477}"/>
                    </a:ext>
                  </a:extLst>
                </p14:cNvPr>
                <p14:cNvContentPartPr/>
                <p14:nvPr/>
              </p14:nvContentPartPr>
              <p14:xfrm>
                <a:off x="9810842" y="1320067"/>
                <a:ext cx="249480" cy="75600"/>
              </p14:xfrm>
            </p:contentPart>
          </mc:Choice>
          <mc:Fallback>
            <p:pic>
              <p:nvPicPr>
                <p:cNvPr id="417" name="Freihand 416">
                  <a:extLst>
                    <a:ext uri="{FF2B5EF4-FFF2-40B4-BE49-F238E27FC236}">
                      <a16:creationId xmlns:a16="http://schemas.microsoft.com/office/drawing/2014/main" id="{F88BEDCD-9D42-43EB-BF28-247BA0167477}"/>
                    </a:ext>
                  </a:extLst>
                </p:cNvPr>
                <p:cNvPicPr/>
                <p:nvPr/>
              </p:nvPicPr>
              <p:blipFill>
                <a:blip r:embed="rId770"/>
                <a:stretch>
                  <a:fillRect/>
                </a:stretch>
              </p:blipFill>
              <p:spPr>
                <a:xfrm>
                  <a:off x="9806522" y="1315747"/>
                  <a:ext cx="2581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18" name="Freihand 417">
                  <a:extLst>
                    <a:ext uri="{FF2B5EF4-FFF2-40B4-BE49-F238E27FC236}">
                      <a16:creationId xmlns:a16="http://schemas.microsoft.com/office/drawing/2014/main" id="{92DE42CB-94B9-416A-ABA1-768AF56E6119}"/>
                    </a:ext>
                  </a:extLst>
                </p14:cNvPr>
                <p14:cNvContentPartPr/>
                <p14:nvPr/>
              </p14:nvContentPartPr>
              <p14:xfrm>
                <a:off x="10172642" y="1280107"/>
                <a:ext cx="63360" cy="131760"/>
              </p14:xfrm>
            </p:contentPart>
          </mc:Choice>
          <mc:Fallback>
            <p:pic>
              <p:nvPicPr>
                <p:cNvPr id="418" name="Freihand 417">
                  <a:extLst>
                    <a:ext uri="{FF2B5EF4-FFF2-40B4-BE49-F238E27FC236}">
                      <a16:creationId xmlns:a16="http://schemas.microsoft.com/office/drawing/2014/main" id="{92DE42CB-94B9-416A-ABA1-768AF56E6119}"/>
                    </a:ext>
                  </a:extLst>
                </p:cNvPr>
                <p:cNvPicPr/>
                <p:nvPr/>
              </p:nvPicPr>
              <p:blipFill>
                <a:blip r:embed="rId772"/>
                <a:stretch>
                  <a:fillRect/>
                </a:stretch>
              </p:blipFill>
              <p:spPr>
                <a:xfrm>
                  <a:off x="10168322" y="1275787"/>
                  <a:ext cx="720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19" name="Freihand 418">
                  <a:extLst>
                    <a:ext uri="{FF2B5EF4-FFF2-40B4-BE49-F238E27FC236}">
                      <a16:creationId xmlns:a16="http://schemas.microsoft.com/office/drawing/2014/main" id="{882116FF-9191-4499-B5D5-5F587EDDC6DA}"/>
                    </a:ext>
                  </a:extLst>
                </p14:cNvPr>
                <p14:cNvContentPartPr/>
                <p14:nvPr/>
              </p14:nvContentPartPr>
              <p14:xfrm>
                <a:off x="10348682" y="1307827"/>
                <a:ext cx="91800" cy="81000"/>
              </p14:xfrm>
            </p:contentPart>
          </mc:Choice>
          <mc:Fallback>
            <p:pic>
              <p:nvPicPr>
                <p:cNvPr id="419" name="Freihand 418">
                  <a:extLst>
                    <a:ext uri="{FF2B5EF4-FFF2-40B4-BE49-F238E27FC236}">
                      <a16:creationId xmlns:a16="http://schemas.microsoft.com/office/drawing/2014/main" id="{882116FF-9191-4499-B5D5-5F587EDDC6DA}"/>
                    </a:ext>
                  </a:extLst>
                </p:cNvPr>
                <p:cNvPicPr/>
                <p:nvPr/>
              </p:nvPicPr>
              <p:blipFill>
                <a:blip r:embed="rId774"/>
                <a:stretch>
                  <a:fillRect/>
                </a:stretch>
              </p:blipFill>
              <p:spPr>
                <a:xfrm>
                  <a:off x="10344362" y="1303507"/>
                  <a:ext cx="1004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20" name="Freihand 419">
                  <a:extLst>
                    <a:ext uri="{FF2B5EF4-FFF2-40B4-BE49-F238E27FC236}">
                      <a16:creationId xmlns:a16="http://schemas.microsoft.com/office/drawing/2014/main" id="{CC071F01-E854-442F-941D-D25E95571658}"/>
                    </a:ext>
                  </a:extLst>
                </p14:cNvPr>
                <p14:cNvContentPartPr/>
                <p14:nvPr/>
              </p14:nvContentPartPr>
              <p14:xfrm>
                <a:off x="10486562" y="1362907"/>
                <a:ext cx="62280" cy="91080"/>
              </p14:xfrm>
            </p:contentPart>
          </mc:Choice>
          <mc:Fallback>
            <p:pic>
              <p:nvPicPr>
                <p:cNvPr id="420" name="Freihand 419">
                  <a:extLst>
                    <a:ext uri="{FF2B5EF4-FFF2-40B4-BE49-F238E27FC236}">
                      <a16:creationId xmlns:a16="http://schemas.microsoft.com/office/drawing/2014/main" id="{CC071F01-E854-442F-941D-D25E95571658}"/>
                    </a:ext>
                  </a:extLst>
                </p:cNvPr>
                <p:cNvPicPr/>
                <p:nvPr/>
              </p:nvPicPr>
              <p:blipFill>
                <a:blip r:embed="rId776"/>
                <a:stretch>
                  <a:fillRect/>
                </a:stretch>
              </p:blipFill>
              <p:spPr>
                <a:xfrm>
                  <a:off x="10482242" y="1358587"/>
                  <a:ext cx="709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421" name="Freihand 420">
                  <a:extLst>
                    <a:ext uri="{FF2B5EF4-FFF2-40B4-BE49-F238E27FC236}">
                      <a16:creationId xmlns:a16="http://schemas.microsoft.com/office/drawing/2014/main" id="{044E8D9B-0B7B-4F1D-9508-815EC0BA3448}"/>
                    </a:ext>
                  </a:extLst>
                </p14:cNvPr>
                <p14:cNvContentPartPr/>
                <p14:nvPr/>
              </p14:nvContentPartPr>
              <p14:xfrm>
                <a:off x="10491242" y="1369387"/>
                <a:ext cx="87840" cy="101160"/>
              </p14:xfrm>
            </p:contentPart>
          </mc:Choice>
          <mc:Fallback>
            <p:pic>
              <p:nvPicPr>
                <p:cNvPr id="421" name="Freihand 420">
                  <a:extLst>
                    <a:ext uri="{FF2B5EF4-FFF2-40B4-BE49-F238E27FC236}">
                      <a16:creationId xmlns:a16="http://schemas.microsoft.com/office/drawing/2014/main" id="{044E8D9B-0B7B-4F1D-9508-815EC0BA3448}"/>
                    </a:ext>
                  </a:extLst>
                </p:cNvPr>
                <p:cNvPicPr/>
                <p:nvPr/>
              </p:nvPicPr>
              <p:blipFill>
                <a:blip r:embed="rId778"/>
                <a:stretch>
                  <a:fillRect/>
                </a:stretch>
              </p:blipFill>
              <p:spPr>
                <a:xfrm>
                  <a:off x="10486922" y="1365067"/>
                  <a:ext cx="964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22" name="Freihand 421">
                  <a:extLst>
                    <a:ext uri="{FF2B5EF4-FFF2-40B4-BE49-F238E27FC236}">
                      <a16:creationId xmlns:a16="http://schemas.microsoft.com/office/drawing/2014/main" id="{F3CA8BD4-CBE2-4862-BB93-DF2B9CA3B220}"/>
                    </a:ext>
                  </a:extLst>
                </p14:cNvPr>
                <p14:cNvContentPartPr/>
                <p14:nvPr/>
              </p14:nvContentPartPr>
              <p14:xfrm>
                <a:off x="10612202" y="1392427"/>
                <a:ext cx="21960" cy="74520"/>
              </p14:xfrm>
            </p:contentPart>
          </mc:Choice>
          <mc:Fallback>
            <p:pic>
              <p:nvPicPr>
                <p:cNvPr id="422" name="Freihand 421">
                  <a:extLst>
                    <a:ext uri="{FF2B5EF4-FFF2-40B4-BE49-F238E27FC236}">
                      <a16:creationId xmlns:a16="http://schemas.microsoft.com/office/drawing/2014/main" id="{F3CA8BD4-CBE2-4862-BB93-DF2B9CA3B220}"/>
                    </a:ext>
                  </a:extLst>
                </p:cNvPr>
                <p:cNvPicPr/>
                <p:nvPr/>
              </p:nvPicPr>
              <p:blipFill>
                <a:blip r:embed="rId780"/>
                <a:stretch>
                  <a:fillRect/>
                </a:stretch>
              </p:blipFill>
              <p:spPr>
                <a:xfrm>
                  <a:off x="10607882" y="1388107"/>
                  <a:ext cx="306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423" name="Freihand 422">
                  <a:extLst>
                    <a:ext uri="{FF2B5EF4-FFF2-40B4-BE49-F238E27FC236}">
                      <a16:creationId xmlns:a16="http://schemas.microsoft.com/office/drawing/2014/main" id="{9B822557-D885-4297-9C5F-9A02CEC79BD1}"/>
                    </a:ext>
                  </a:extLst>
                </p14:cNvPr>
                <p14:cNvContentPartPr/>
                <p14:nvPr/>
              </p14:nvContentPartPr>
              <p14:xfrm>
                <a:off x="10701482" y="1322587"/>
                <a:ext cx="81000" cy="90720"/>
              </p14:xfrm>
            </p:contentPart>
          </mc:Choice>
          <mc:Fallback>
            <p:pic>
              <p:nvPicPr>
                <p:cNvPr id="423" name="Freihand 422">
                  <a:extLst>
                    <a:ext uri="{FF2B5EF4-FFF2-40B4-BE49-F238E27FC236}">
                      <a16:creationId xmlns:a16="http://schemas.microsoft.com/office/drawing/2014/main" id="{9B822557-D885-4297-9C5F-9A02CEC79BD1}"/>
                    </a:ext>
                  </a:extLst>
                </p:cNvPr>
                <p:cNvPicPr/>
                <p:nvPr/>
              </p:nvPicPr>
              <p:blipFill>
                <a:blip r:embed="rId782"/>
                <a:stretch>
                  <a:fillRect/>
                </a:stretch>
              </p:blipFill>
              <p:spPr>
                <a:xfrm>
                  <a:off x="10697162" y="1318267"/>
                  <a:ext cx="896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424" name="Freihand 423">
                  <a:extLst>
                    <a:ext uri="{FF2B5EF4-FFF2-40B4-BE49-F238E27FC236}">
                      <a16:creationId xmlns:a16="http://schemas.microsoft.com/office/drawing/2014/main" id="{ED5E413B-FD15-4164-97D1-C66E3D278EB8}"/>
                    </a:ext>
                  </a:extLst>
                </p14:cNvPr>
                <p14:cNvContentPartPr/>
                <p14:nvPr/>
              </p14:nvContentPartPr>
              <p14:xfrm>
                <a:off x="10842962" y="1369027"/>
                <a:ext cx="23760" cy="81720"/>
              </p14:xfrm>
            </p:contentPart>
          </mc:Choice>
          <mc:Fallback>
            <p:pic>
              <p:nvPicPr>
                <p:cNvPr id="424" name="Freihand 423">
                  <a:extLst>
                    <a:ext uri="{FF2B5EF4-FFF2-40B4-BE49-F238E27FC236}">
                      <a16:creationId xmlns:a16="http://schemas.microsoft.com/office/drawing/2014/main" id="{ED5E413B-FD15-4164-97D1-C66E3D278EB8}"/>
                    </a:ext>
                  </a:extLst>
                </p:cNvPr>
                <p:cNvPicPr/>
                <p:nvPr/>
              </p:nvPicPr>
              <p:blipFill>
                <a:blip r:embed="rId784"/>
                <a:stretch>
                  <a:fillRect/>
                </a:stretch>
              </p:blipFill>
              <p:spPr>
                <a:xfrm>
                  <a:off x="10838642" y="1364707"/>
                  <a:ext cx="324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425" name="Freihand 424">
                  <a:extLst>
                    <a:ext uri="{FF2B5EF4-FFF2-40B4-BE49-F238E27FC236}">
                      <a16:creationId xmlns:a16="http://schemas.microsoft.com/office/drawing/2014/main" id="{6E40A03E-F816-4451-A59A-A87A2017C61B}"/>
                    </a:ext>
                  </a:extLst>
                </p14:cNvPr>
                <p14:cNvContentPartPr/>
                <p14:nvPr/>
              </p14:nvContentPartPr>
              <p14:xfrm>
                <a:off x="10822802" y="1353547"/>
                <a:ext cx="106200" cy="108360"/>
              </p14:xfrm>
            </p:contentPart>
          </mc:Choice>
          <mc:Fallback>
            <p:pic>
              <p:nvPicPr>
                <p:cNvPr id="425" name="Freihand 424">
                  <a:extLst>
                    <a:ext uri="{FF2B5EF4-FFF2-40B4-BE49-F238E27FC236}">
                      <a16:creationId xmlns:a16="http://schemas.microsoft.com/office/drawing/2014/main" id="{6E40A03E-F816-4451-A59A-A87A2017C61B}"/>
                    </a:ext>
                  </a:extLst>
                </p:cNvPr>
                <p:cNvPicPr/>
                <p:nvPr/>
              </p:nvPicPr>
              <p:blipFill>
                <a:blip r:embed="rId786"/>
                <a:stretch>
                  <a:fillRect/>
                </a:stretch>
              </p:blipFill>
              <p:spPr>
                <a:xfrm>
                  <a:off x="10818482" y="1349227"/>
                  <a:ext cx="1148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426" name="Freihand 425">
                  <a:extLst>
                    <a:ext uri="{FF2B5EF4-FFF2-40B4-BE49-F238E27FC236}">
                      <a16:creationId xmlns:a16="http://schemas.microsoft.com/office/drawing/2014/main" id="{1D22F650-2340-4BFA-8D42-B3580698B3BB}"/>
                    </a:ext>
                  </a:extLst>
                </p14:cNvPr>
                <p14:cNvContentPartPr/>
                <p14:nvPr/>
              </p14:nvContentPartPr>
              <p14:xfrm>
                <a:off x="10945202" y="1261747"/>
                <a:ext cx="75600" cy="199800"/>
              </p14:xfrm>
            </p:contentPart>
          </mc:Choice>
          <mc:Fallback>
            <p:pic>
              <p:nvPicPr>
                <p:cNvPr id="426" name="Freihand 425">
                  <a:extLst>
                    <a:ext uri="{FF2B5EF4-FFF2-40B4-BE49-F238E27FC236}">
                      <a16:creationId xmlns:a16="http://schemas.microsoft.com/office/drawing/2014/main" id="{1D22F650-2340-4BFA-8D42-B3580698B3BB}"/>
                    </a:ext>
                  </a:extLst>
                </p:cNvPr>
                <p:cNvPicPr/>
                <p:nvPr/>
              </p:nvPicPr>
              <p:blipFill>
                <a:blip r:embed="rId788"/>
                <a:stretch>
                  <a:fillRect/>
                </a:stretch>
              </p:blipFill>
              <p:spPr>
                <a:xfrm>
                  <a:off x="10940882" y="1257427"/>
                  <a:ext cx="842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27" name="Freihand 426">
                  <a:extLst>
                    <a:ext uri="{FF2B5EF4-FFF2-40B4-BE49-F238E27FC236}">
                      <a16:creationId xmlns:a16="http://schemas.microsoft.com/office/drawing/2014/main" id="{DA810F5E-D427-4535-B0FD-83A88AC2E5AA}"/>
                    </a:ext>
                  </a:extLst>
                </p14:cNvPr>
                <p14:cNvContentPartPr/>
                <p14:nvPr/>
              </p14:nvContentPartPr>
              <p14:xfrm>
                <a:off x="11227442" y="1232587"/>
                <a:ext cx="251280" cy="160920"/>
              </p14:xfrm>
            </p:contentPart>
          </mc:Choice>
          <mc:Fallback>
            <p:pic>
              <p:nvPicPr>
                <p:cNvPr id="427" name="Freihand 426">
                  <a:extLst>
                    <a:ext uri="{FF2B5EF4-FFF2-40B4-BE49-F238E27FC236}">
                      <a16:creationId xmlns:a16="http://schemas.microsoft.com/office/drawing/2014/main" id="{DA810F5E-D427-4535-B0FD-83A88AC2E5AA}"/>
                    </a:ext>
                  </a:extLst>
                </p:cNvPr>
                <p:cNvPicPr/>
                <p:nvPr/>
              </p:nvPicPr>
              <p:blipFill>
                <a:blip r:embed="rId790"/>
                <a:stretch>
                  <a:fillRect/>
                </a:stretch>
              </p:blipFill>
              <p:spPr>
                <a:xfrm>
                  <a:off x="11223122" y="1228267"/>
                  <a:ext cx="2599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428" name="Freihand 427">
                  <a:extLst>
                    <a:ext uri="{FF2B5EF4-FFF2-40B4-BE49-F238E27FC236}">
                      <a16:creationId xmlns:a16="http://schemas.microsoft.com/office/drawing/2014/main" id="{B26C8D42-281E-4014-82E0-10C46B9FE3C0}"/>
                    </a:ext>
                  </a:extLst>
                </p14:cNvPr>
                <p14:cNvContentPartPr/>
                <p14:nvPr/>
              </p14:nvContentPartPr>
              <p14:xfrm>
                <a:off x="11501042" y="1305307"/>
                <a:ext cx="106200" cy="83160"/>
              </p14:xfrm>
            </p:contentPart>
          </mc:Choice>
          <mc:Fallback>
            <p:pic>
              <p:nvPicPr>
                <p:cNvPr id="428" name="Freihand 427">
                  <a:extLst>
                    <a:ext uri="{FF2B5EF4-FFF2-40B4-BE49-F238E27FC236}">
                      <a16:creationId xmlns:a16="http://schemas.microsoft.com/office/drawing/2014/main" id="{B26C8D42-281E-4014-82E0-10C46B9FE3C0}"/>
                    </a:ext>
                  </a:extLst>
                </p:cNvPr>
                <p:cNvPicPr/>
                <p:nvPr/>
              </p:nvPicPr>
              <p:blipFill>
                <a:blip r:embed="rId792"/>
                <a:stretch>
                  <a:fillRect/>
                </a:stretch>
              </p:blipFill>
              <p:spPr>
                <a:xfrm>
                  <a:off x="11496722" y="1300987"/>
                  <a:ext cx="1148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432" name="Freihand 431">
                  <a:extLst>
                    <a:ext uri="{FF2B5EF4-FFF2-40B4-BE49-F238E27FC236}">
                      <a16:creationId xmlns:a16="http://schemas.microsoft.com/office/drawing/2014/main" id="{41C8C379-2280-4939-B657-DF23F42855B5}"/>
                    </a:ext>
                  </a:extLst>
                </p14:cNvPr>
                <p14:cNvContentPartPr/>
                <p14:nvPr/>
              </p14:nvContentPartPr>
              <p14:xfrm>
                <a:off x="8900762" y="1521667"/>
                <a:ext cx="15840" cy="137880"/>
              </p14:xfrm>
            </p:contentPart>
          </mc:Choice>
          <mc:Fallback>
            <p:pic>
              <p:nvPicPr>
                <p:cNvPr id="432" name="Freihand 431">
                  <a:extLst>
                    <a:ext uri="{FF2B5EF4-FFF2-40B4-BE49-F238E27FC236}">
                      <a16:creationId xmlns:a16="http://schemas.microsoft.com/office/drawing/2014/main" id="{41C8C379-2280-4939-B657-DF23F42855B5}"/>
                    </a:ext>
                  </a:extLst>
                </p:cNvPr>
                <p:cNvPicPr/>
                <p:nvPr/>
              </p:nvPicPr>
              <p:blipFill>
                <a:blip r:embed="rId794"/>
                <a:stretch>
                  <a:fillRect/>
                </a:stretch>
              </p:blipFill>
              <p:spPr>
                <a:xfrm>
                  <a:off x="8896442" y="1517347"/>
                  <a:ext cx="244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433" name="Freihand 432">
                  <a:extLst>
                    <a:ext uri="{FF2B5EF4-FFF2-40B4-BE49-F238E27FC236}">
                      <a16:creationId xmlns:a16="http://schemas.microsoft.com/office/drawing/2014/main" id="{16237FA8-045B-4CFF-817E-6CA01F5ECAB5}"/>
                    </a:ext>
                  </a:extLst>
                </p14:cNvPr>
                <p14:cNvContentPartPr/>
                <p14:nvPr/>
              </p14:nvContentPartPr>
              <p14:xfrm>
                <a:off x="8896802" y="1530667"/>
                <a:ext cx="93960" cy="110160"/>
              </p14:xfrm>
            </p:contentPart>
          </mc:Choice>
          <mc:Fallback>
            <p:pic>
              <p:nvPicPr>
                <p:cNvPr id="433" name="Freihand 432">
                  <a:extLst>
                    <a:ext uri="{FF2B5EF4-FFF2-40B4-BE49-F238E27FC236}">
                      <a16:creationId xmlns:a16="http://schemas.microsoft.com/office/drawing/2014/main" id="{16237FA8-045B-4CFF-817E-6CA01F5ECAB5}"/>
                    </a:ext>
                  </a:extLst>
                </p:cNvPr>
                <p:cNvPicPr/>
                <p:nvPr/>
              </p:nvPicPr>
              <p:blipFill>
                <a:blip r:embed="rId796"/>
                <a:stretch>
                  <a:fillRect/>
                </a:stretch>
              </p:blipFill>
              <p:spPr>
                <a:xfrm>
                  <a:off x="8892482" y="1526347"/>
                  <a:ext cx="1026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434" name="Freihand 433">
                  <a:extLst>
                    <a:ext uri="{FF2B5EF4-FFF2-40B4-BE49-F238E27FC236}">
                      <a16:creationId xmlns:a16="http://schemas.microsoft.com/office/drawing/2014/main" id="{458EC696-6EAA-4B34-90E2-DC5CAD6782E9}"/>
                    </a:ext>
                  </a:extLst>
                </p14:cNvPr>
                <p14:cNvContentPartPr/>
                <p14:nvPr/>
              </p14:nvContentPartPr>
              <p14:xfrm>
                <a:off x="9047642" y="1594387"/>
                <a:ext cx="133200" cy="63000"/>
              </p14:xfrm>
            </p:contentPart>
          </mc:Choice>
          <mc:Fallback>
            <p:pic>
              <p:nvPicPr>
                <p:cNvPr id="434" name="Freihand 433">
                  <a:extLst>
                    <a:ext uri="{FF2B5EF4-FFF2-40B4-BE49-F238E27FC236}">
                      <a16:creationId xmlns:a16="http://schemas.microsoft.com/office/drawing/2014/main" id="{458EC696-6EAA-4B34-90E2-DC5CAD6782E9}"/>
                    </a:ext>
                  </a:extLst>
                </p:cNvPr>
                <p:cNvPicPr/>
                <p:nvPr/>
              </p:nvPicPr>
              <p:blipFill>
                <a:blip r:embed="rId798"/>
                <a:stretch>
                  <a:fillRect/>
                </a:stretch>
              </p:blipFill>
              <p:spPr>
                <a:xfrm>
                  <a:off x="9043322" y="1590067"/>
                  <a:ext cx="1418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435" name="Freihand 434">
                  <a:extLst>
                    <a:ext uri="{FF2B5EF4-FFF2-40B4-BE49-F238E27FC236}">
                      <a16:creationId xmlns:a16="http://schemas.microsoft.com/office/drawing/2014/main" id="{45FBDFE3-A031-4802-B3A7-2A291721886C}"/>
                    </a:ext>
                  </a:extLst>
                </p14:cNvPr>
                <p14:cNvContentPartPr/>
                <p14:nvPr/>
              </p14:nvContentPartPr>
              <p14:xfrm>
                <a:off x="9198482" y="1505107"/>
                <a:ext cx="144720" cy="159840"/>
              </p14:xfrm>
            </p:contentPart>
          </mc:Choice>
          <mc:Fallback>
            <p:pic>
              <p:nvPicPr>
                <p:cNvPr id="435" name="Freihand 434">
                  <a:extLst>
                    <a:ext uri="{FF2B5EF4-FFF2-40B4-BE49-F238E27FC236}">
                      <a16:creationId xmlns:a16="http://schemas.microsoft.com/office/drawing/2014/main" id="{45FBDFE3-A031-4802-B3A7-2A291721886C}"/>
                    </a:ext>
                  </a:extLst>
                </p:cNvPr>
                <p:cNvPicPr/>
                <p:nvPr/>
              </p:nvPicPr>
              <p:blipFill>
                <a:blip r:embed="rId800"/>
                <a:stretch>
                  <a:fillRect/>
                </a:stretch>
              </p:blipFill>
              <p:spPr>
                <a:xfrm>
                  <a:off x="9194162" y="1500787"/>
                  <a:ext cx="1533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436" name="Freihand 435">
                  <a:extLst>
                    <a:ext uri="{FF2B5EF4-FFF2-40B4-BE49-F238E27FC236}">
                      <a16:creationId xmlns:a16="http://schemas.microsoft.com/office/drawing/2014/main" id="{9226E5D8-4604-4FA5-90DB-075DA61E283F}"/>
                    </a:ext>
                  </a:extLst>
                </p14:cNvPr>
                <p14:cNvContentPartPr/>
                <p14:nvPr/>
              </p14:nvContentPartPr>
              <p14:xfrm>
                <a:off x="9133322" y="1534987"/>
                <a:ext cx="157680" cy="39240"/>
              </p14:xfrm>
            </p:contentPart>
          </mc:Choice>
          <mc:Fallback>
            <p:pic>
              <p:nvPicPr>
                <p:cNvPr id="436" name="Freihand 435">
                  <a:extLst>
                    <a:ext uri="{FF2B5EF4-FFF2-40B4-BE49-F238E27FC236}">
                      <a16:creationId xmlns:a16="http://schemas.microsoft.com/office/drawing/2014/main" id="{9226E5D8-4604-4FA5-90DB-075DA61E283F}"/>
                    </a:ext>
                  </a:extLst>
                </p:cNvPr>
                <p:cNvPicPr/>
                <p:nvPr/>
              </p:nvPicPr>
              <p:blipFill>
                <a:blip r:embed="rId802"/>
                <a:stretch>
                  <a:fillRect/>
                </a:stretch>
              </p:blipFill>
              <p:spPr>
                <a:xfrm>
                  <a:off x="9129002" y="1530667"/>
                  <a:ext cx="1663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437" name="Freihand 436">
                  <a:extLst>
                    <a:ext uri="{FF2B5EF4-FFF2-40B4-BE49-F238E27FC236}">
                      <a16:creationId xmlns:a16="http://schemas.microsoft.com/office/drawing/2014/main" id="{4403913B-9FE0-4393-9407-13965F49AA3D}"/>
                    </a:ext>
                  </a:extLst>
                </p14:cNvPr>
                <p14:cNvContentPartPr/>
                <p14:nvPr/>
              </p14:nvContentPartPr>
              <p14:xfrm>
                <a:off x="9359762" y="1558027"/>
                <a:ext cx="173880" cy="97920"/>
              </p14:xfrm>
            </p:contentPart>
          </mc:Choice>
          <mc:Fallback>
            <p:pic>
              <p:nvPicPr>
                <p:cNvPr id="437" name="Freihand 436">
                  <a:extLst>
                    <a:ext uri="{FF2B5EF4-FFF2-40B4-BE49-F238E27FC236}">
                      <a16:creationId xmlns:a16="http://schemas.microsoft.com/office/drawing/2014/main" id="{4403913B-9FE0-4393-9407-13965F49AA3D}"/>
                    </a:ext>
                  </a:extLst>
                </p:cNvPr>
                <p:cNvPicPr/>
                <p:nvPr/>
              </p:nvPicPr>
              <p:blipFill>
                <a:blip r:embed="rId804"/>
                <a:stretch>
                  <a:fillRect/>
                </a:stretch>
              </p:blipFill>
              <p:spPr>
                <a:xfrm>
                  <a:off x="9355442" y="1553707"/>
                  <a:ext cx="1825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438" name="Freihand 437">
                  <a:extLst>
                    <a:ext uri="{FF2B5EF4-FFF2-40B4-BE49-F238E27FC236}">
                      <a16:creationId xmlns:a16="http://schemas.microsoft.com/office/drawing/2014/main" id="{6A74BB92-BF29-4452-BF8D-8D4FAA88347B}"/>
                    </a:ext>
                  </a:extLst>
                </p14:cNvPr>
                <p14:cNvContentPartPr/>
                <p14:nvPr/>
              </p14:nvContentPartPr>
              <p14:xfrm>
                <a:off x="9572882" y="1615267"/>
                <a:ext cx="124920" cy="48600"/>
              </p14:xfrm>
            </p:contentPart>
          </mc:Choice>
          <mc:Fallback>
            <p:pic>
              <p:nvPicPr>
                <p:cNvPr id="438" name="Freihand 437">
                  <a:extLst>
                    <a:ext uri="{FF2B5EF4-FFF2-40B4-BE49-F238E27FC236}">
                      <a16:creationId xmlns:a16="http://schemas.microsoft.com/office/drawing/2014/main" id="{6A74BB92-BF29-4452-BF8D-8D4FAA88347B}"/>
                    </a:ext>
                  </a:extLst>
                </p:cNvPr>
                <p:cNvPicPr/>
                <p:nvPr/>
              </p:nvPicPr>
              <p:blipFill>
                <a:blip r:embed="rId806"/>
                <a:stretch>
                  <a:fillRect/>
                </a:stretch>
              </p:blipFill>
              <p:spPr>
                <a:xfrm>
                  <a:off x="9568562" y="1610947"/>
                  <a:ext cx="1335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439" name="Freihand 438">
                  <a:extLst>
                    <a:ext uri="{FF2B5EF4-FFF2-40B4-BE49-F238E27FC236}">
                      <a16:creationId xmlns:a16="http://schemas.microsoft.com/office/drawing/2014/main" id="{D0B64B80-EEC6-4AE3-B9A2-CE866159081A}"/>
                    </a:ext>
                  </a:extLst>
                </p14:cNvPr>
                <p14:cNvContentPartPr/>
                <p14:nvPr/>
              </p14:nvContentPartPr>
              <p14:xfrm>
                <a:off x="9713642" y="1613107"/>
                <a:ext cx="110160" cy="57240"/>
              </p14:xfrm>
            </p:contentPart>
          </mc:Choice>
          <mc:Fallback>
            <p:pic>
              <p:nvPicPr>
                <p:cNvPr id="439" name="Freihand 438">
                  <a:extLst>
                    <a:ext uri="{FF2B5EF4-FFF2-40B4-BE49-F238E27FC236}">
                      <a16:creationId xmlns:a16="http://schemas.microsoft.com/office/drawing/2014/main" id="{D0B64B80-EEC6-4AE3-B9A2-CE866159081A}"/>
                    </a:ext>
                  </a:extLst>
                </p:cNvPr>
                <p:cNvPicPr/>
                <p:nvPr/>
              </p:nvPicPr>
              <p:blipFill>
                <a:blip r:embed="rId808"/>
                <a:stretch>
                  <a:fillRect/>
                </a:stretch>
              </p:blipFill>
              <p:spPr>
                <a:xfrm>
                  <a:off x="9709322" y="1608787"/>
                  <a:ext cx="1188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440" name="Freihand 439">
                  <a:extLst>
                    <a:ext uri="{FF2B5EF4-FFF2-40B4-BE49-F238E27FC236}">
                      <a16:creationId xmlns:a16="http://schemas.microsoft.com/office/drawing/2014/main" id="{59574245-C878-4801-87E5-4A8994CFFFAF}"/>
                    </a:ext>
                  </a:extLst>
                </p14:cNvPr>
                <p14:cNvContentPartPr/>
                <p14:nvPr/>
              </p14:nvContentPartPr>
              <p14:xfrm>
                <a:off x="9841082" y="1574587"/>
                <a:ext cx="222840" cy="206280"/>
              </p14:xfrm>
            </p:contentPart>
          </mc:Choice>
          <mc:Fallback>
            <p:pic>
              <p:nvPicPr>
                <p:cNvPr id="440" name="Freihand 439">
                  <a:extLst>
                    <a:ext uri="{FF2B5EF4-FFF2-40B4-BE49-F238E27FC236}">
                      <a16:creationId xmlns:a16="http://schemas.microsoft.com/office/drawing/2014/main" id="{59574245-C878-4801-87E5-4A8994CFFFAF}"/>
                    </a:ext>
                  </a:extLst>
                </p:cNvPr>
                <p:cNvPicPr/>
                <p:nvPr/>
              </p:nvPicPr>
              <p:blipFill>
                <a:blip r:embed="rId810"/>
                <a:stretch>
                  <a:fillRect/>
                </a:stretch>
              </p:blipFill>
              <p:spPr>
                <a:xfrm>
                  <a:off x="9836762" y="1570267"/>
                  <a:ext cx="2314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441" name="Freihand 440">
                  <a:extLst>
                    <a:ext uri="{FF2B5EF4-FFF2-40B4-BE49-F238E27FC236}">
                      <a16:creationId xmlns:a16="http://schemas.microsoft.com/office/drawing/2014/main" id="{9A1F1635-2659-404F-87A6-762C894FF576}"/>
                    </a:ext>
                  </a:extLst>
                </p14:cNvPr>
                <p14:cNvContentPartPr/>
                <p14:nvPr/>
              </p14:nvContentPartPr>
              <p14:xfrm>
                <a:off x="10080482" y="1564507"/>
                <a:ext cx="18000" cy="44280"/>
              </p14:xfrm>
            </p:contentPart>
          </mc:Choice>
          <mc:Fallback>
            <p:pic>
              <p:nvPicPr>
                <p:cNvPr id="441" name="Freihand 440">
                  <a:extLst>
                    <a:ext uri="{FF2B5EF4-FFF2-40B4-BE49-F238E27FC236}">
                      <a16:creationId xmlns:a16="http://schemas.microsoft.com/office/drawing/2014/main" id="{9A1F1635-2659-404F-87A6-762C894FF576}"/>
                    </a:ext>
                  </a:extLst>
                </p:cNvPr>
                <p:cNvPicPr/>
                <p:nvPr/>
              </p:nvPicPr>
              <p:blipFill>
                <a:blip r:embed="rId812"/>
                <a:stretch>
                  <a:fillRect/>
                </a:stretch>
              </p:blipFill>
              <p:spPr>
                <a:xfrm>
                  <a:off x="10076162" y="1560187"/>
                  <a:ext cx="266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442" name="Freihand 441">
                  <a:extLst>
                    <a:ext uri="{FF2B5EF4-FFF2-40B4-BE49-F238E27FC236}">
                      <a16:creationId xmlns:a16="http://schemas.microsoft.com/office/drawing/2014/main" id="{77D1C858-ADAA-4219-A9A2-BBD0831E7BAF}"/>
                    </a:ext>
                  </a:extLst>
                </p14:cNvPr>
                <p14:cNvContentPartPr/>
                <p14:nvPr/>
              </p14:nvContentPartPr>
              <p14:xfrm>
                <a:off x="10116122" y="1541107"/>
                <a:ext cx="159840" cy="121320"/>
              </p14:xfrm>
            </p:contentPart>
          </mc:Choice>
          <mc:Fallback>
            <p:pic>
              <p:nvPicPr>
                <p:cNvPr id="442" name="Freihand 441">
                  <a:extLst>
                    <a:ext uri="{FF2B5EF4-FFF2-40B4-BE49-F238E27FC236}">
                      <a16:creationId xmlns:a16="http://schemas.microsoft.com/office/drawing/2014/main" id="{77D1C858-ADAA-4219-A9A2-BBD0831E7BAF}"/>
                    </a:ext>
                  </a:extLst>
                </p:cNvPr>
                <p:cNvPicPr/>
                <p:nvPr/>
              </p:nvPicPr>
              <p:blipFill>
                <a:blip r:embed="rId814"/>
                <a:stretch>
                  <a:fillRect/>
                </a:stretch>
              </p:blipFill>
              <p:spPr>
                <a:xfrm>
                  <a:off x="10111802" y="1536787"/>
                  <a:ext cx="1684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443" name="Freihand 442">
                  <a:extLst>
                    <a:ext uri="{FF2B5EF4-FFF2-40B4-BE49-F238E27FC236}">
                      <a16:creationId xmlns:a16="http://schemas.microsoft.com/office/drawing/2014/main" id="{526CD39F-79B8-4C88-8ADF-1989C1B0A243}"/>
                    </a:ext>
                  </a:extLst>
                </p14:cNvPr>
                <p14:cNvContentPartPr/>
                <p14:nvPr/>
              </p14:nvContentPartPr>
              <p14:xfrm>
                <a:off x="9685202" y="1502587"/>
                <a:ext cx="192600" cy="7200"/>
              </p14:xfrm>
            </p:contentPart>
          </mc:Choice>
          <mc:Fallback>
            <p:pic>
              <p:nvPicPr>
                <p:cNvPr id="443" name="Freihand 442">
                  <a:extLst>
                    <a:ext uri="{FF2B5EF4-FFF2-40B4-BE49-F238E27FC236}">
                      <a16:creationId xmlns:a16="http://schemas.microsoft.com/office/drawing/2014/main" id="{526CD39F-79B8-4C88-8ADF-1989C1B0A243}"/>
                    </a:ext>
                  </a:extLst>
                </p:cNvPr>
                <p:cNvPicPr/>
                <p:nvPr/>
              </p:nvPicPr>
              <p:blipFill>
                <a:blip r:embed="rId816"/>
                <a:stretch>
                  <a:fillRect/>
                </a:stretch>
              </p:blipFill>
              <p:spPr>
                <a:xfrm>
                  <a:off x="9680882" y="1498267"/>
                  <a:ext cx="2012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444" name="Freihand 443">
                  <a:extLst>
                    <a:ext uri="{FF2B5EF4-FFF2-40B4-BE49-F238E27FC236}">
                      <a16:creationId xmlns:a16="http://schemas.microsoft.com/office/drawing/2014/main" id="{36834F02-CC51-4095-8E54-BD84C4132FF7}"/>
                    </a:ext>
                  </a:extLst>
                </p14:cNvPr>
                <p14:cNvContentPartPr/>
                <p14:nvPr/>
              </p14:nvContentPartPr>
              <p14:xfrm>
                <a:off x="10316282" y="1541107"/>
                <a:ext cx="103320" cy="96840"/>
              </p14:xfrm>
            </p:contentPart>
          </mc:Choice>
          <mc:Fallback>
            <p:pic>
              <p:nvPicPr>
                <p:cNvPr id="444" name="Freihand 443">
                  <a:extLst>
                    <a:ext uri="{FF2B5EF4-FFF2-40B4-BE49-F238E27FC236}">
                      <a16:creationId xmlns:a16="http://schemas.microsoft.com/office/drawing/2014/main" id="{36834F02-CC51-4095-8E54-BD84C4132FF7}"/>
                    </a:ext>
                  </a:extLst>
                </p:cNvPr>
                <p:cNvPicPr/>
                <p:nvPr/>
              </p:nvPicPr>
              <p:blipFill>
                <a:blip r:embed="rId818"/>
                <a:stretch>
                  <a:fillRect/>
                </a:stretch>
              </p:blipFill>
              <p:spPr>
                <a:xfrm>
                  <a:off x="10311962" y="1536787"/>
                  <a:ext cx="1119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445" name="Freihand 444">
                  <a:extLst>
                    <a:ext uri="{FF2B5EF4-FFF2-40B4-BE49-F238E27FC236}">
                      <a16:creationId xmlns:a16="http://schemas.microsoft.com/office/drawing/2014/main" id="{3428F030-2EB2-4F1D-88D3-2FF7636F7A49}"/>
                    </a:ext>
                  </a:extLst>
                </p14:cNvPr>
                <p14:cNvContentPartPr/>
                <p14:nvPr/>
              </p14:nvContentPartPr>
              <p14:xfrm>
                <a:off x="10374242" y="1626067"/>
                <a:ext cx="21240" cy="31680"/>
              </p14:xfrm>
            </p:contentPart>
          </mc:Choice>
          <mc:Fallback>
            <p:pic>
              <p:nvPicPr>
                <p:cNvPr id="445" name="Freihand 444">
                  <a:extLst>
                    <a:ext uri="{FF2B5EF4-FFF2-40B4-BE49-F238E27FC236}">
                      <a16:creationId xmlns:a16="http://schemas.microsoft.com/office/drawing/2014/main" id="{3428F030-2EB2-4F1D-88D3-2FF7636F7A49}"/>
                    </a:ext>
                  </a:extLst>
                </p:cNvPr>
                <p:cNvPicPr/>
                <p:nvPr/>
              </p:nvPicPr>
              <p:blipFill>
                <a:blip r:embed="rId820"/>
                <a:stretch>
                  <a:fillRect/>
                </a:stretch>
              </p:blipFill>
              <p:spPr>
                <a:xfrm>
                  <a:off x="10369922" y="1621747"/>
                  <a:ext cx="298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446" name="Freihand 445">
                  <a:extLst>
                    <a:ext uri="{FF2B5EF4-FFF2-40B4-BE49-F238E27FC236}">
                      <a16:creationId xmlns:a16="http://schemas.microsoft.com/office/drawing/2014/main" id="{F5E7B635-13BE-4C95-AE3E-3F2B85744A70}"/>
                    </a:ext>
                  </a:extLst>
                </p14:cNvPr>
                <p14:cNvContentPartPr/>
                <p14:nvPr/>
              </p14:nvContentPartPr>
              <p14:xfrm>
                <a:off x="10429322" y="1490707"/>
                <a:ext cx="257760" cy="182880"/>
              </p14:xfrm>
            </p:contentPart>
          </mc:Choice>
          <mc:Fallback>
            <p:pic>
              <p:nvPicPr>
                <p:cNvPr id="446" name="Freihand 445">
                  <a:extLst>
                    <a:ext uri="{FF2B5EF4-FFF2-40B4-BE49-F238E27FC236}">
                      <a16:creationId xmlns:a16="http://schemas.microsoft.com/office/drawing/2014/main" id="{F5E7B635-13BE-4C95-AE3E-3F2B85744A70}"/>
                    </a:ext>
                  </a:extLst>
                </p:cNvPr>
                <p:cNvPicPr/>
                <p:nvPr/>
              </p:nvPicPr>
              <p:blipFill>
                <a:blip r:embed="rId822"/>
                <a:stretch>
                  <a:fillRect/>
                </a:stretch>
              </p:blipFill>
              <p:spPr>
                <a:xfrm>
                  <a:off x="10425002" y="1486387"/>
                  <a:ext cx="2664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447" name="Freihand 446">
                  <a:extLst>
                    <a:ext uri="{FF2B5EF4-FFF2-40B4-BE49-F238E27FC236}">
                      <a16:creationId xmlns:a16="http://schemas.microsoft.com/office/drawing/2014/main" id="{EB53BCFE-E860-44AA-A843-414F560EAEDA}"/>
                    </a:ext>
                  </a:extLst>
                </p14:cNvPr>
                <p14:cNvContentPartPr/>
                <p14:nvPr/>
              </p14:nvContentPartPr>
              <p14:xfrm>
                <a:off x="10713002" y="1568827"/>
                <a:ext cx="93240" cy="92160"/>
              </p14:xfrm>
            </p:contentPart>
          </mc:Choice>
          <mc:Fallback>
            <p:pic>
              <p:nvPicPr>
                <p:cNvPr id="447" name="Freihand 446">
                  <a:extLst>
                    <a:ext uri="{FF2B5EF4-FFF2-40B4-BE49-F238E27FC236}">
                      <a16:creationId xmlns:a16="http://schemas.microsoft.com/office/drawing/2014/main" id="{EB53BCFE-E860-44AA-A843-414F560EAEDA}"/>
                    </a:ext>
                  </a:extLst>
                </p:cNvPr>
                <p:cNvPicPr/>
                <p:nvPr/>
              </p:nvPicPr>
              <p:blipFill>
                <a:blip r:embed="rId824"/>
                <a:stretch>
                  <a:fillRect/>
                </a:stretch>
              </p:blipFill>
              <p:spPr>
                <a:xfrm>
                  <a:off x="10708682" y="1564507"/>
                  <a:ext cx="1018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448" name="Freihand 447">
                  <a:extLst>
                    <a:ext uri="{FF2B5EF4-FFF2-40B4-BE49-F238E27FC236}">
                      <a16:creationId xmlns:a16="http://schemas.microsoft.com/office/drawing/2014/main" id="{0E85645E-B4C2-4F1F-906E-77F02E972BB5}"/>
                    </a:ext>
                  </a:extLst>
                </p14:cNvPr>
                <p14:cNvContentPartPr/>
                <p14:nvPr/>
              </p14:nvContentPartPr>
              <p14:xfrm>
                <a:off x="10855922" y="1536787"/>
                <a:ext cx="89280" cy="137880"/>
              </p14:xfrm>
            </p:contentPart>
          </mc:Choice>
          <mc:Fallback>
            <p:pic>
              <p:nvPicPr>
                <p:cNvPr id="448" name="Freihand 447">
                  <a:extLst>
                    <a:ext uri="{FF2B5EF4-FFF2-40B4-BE49-F238E27FC236}">
                      <a16:creationId xmlns:a16="http://schemas.microsoft.com/office/drawing/2014/main" id="{0E85645E-B4C2-4F1F-906E-77F02E972BB5}"/>
                    </a:ext>
                  </a:extLst>
                </p:cNvPr>
                <p:cNvPicPr/>
                <p:nvPr/>
              </p:nvPicPr>
              <p:blipFill>
                <a:blip r:embed="rId826"/>
                <a:stretch>
                  <a:fillRect/>
                </a:stretch>
              </p:blipFill>
              <p:spPr>
                <a:xfrm>
                  <a:off x="10851602" y="1532467"/>
                  <a:ext cx="979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449" name="Freihand 448">
                  <a:extLst>
                    <a:ext uri="{FF2B5EF4-FFF2-40B4-BE49-F238E27FC236}">
                      <a16:creationId xmlns:a16="http://schemas.microsoft.com/office/drawing/2014/main" id="{BFAC53F2-920F-448C-8D02-E72B97D66747}"/>
                    </a:ext>
                  </a:extLst>
                </p14:cNvPr>
                <p14:cNvContentPartPr/>
                <p14:nvPr/>
              </p14:nvContentPartPr>
              <p14:xfrm>
                <a:off x="10890482" y="1601587"/>
                <a:ext cx="369360" cy="85320"/>
              </p14:xfrm>
            </p:contentPart>
          </mc:Choice>
          <mc:Fallback>
            <p:pic>
              <p:nvPicPr>
                <p:cNvPr id="449" name="Freihand 448">
                  <a:extLst>
                    <a:ext uri="{FF2B5EF4-FFF2-40B4-BE49-F238E27FC236}">
                      <a16:creationId xmlns:a16="http://schemas.microsoft.com/office/drawing/2014/main" id="{BFAC53F2-920F-448C-8D02-E72B97D66747}"/>
                    </a:ext>
                  </a:extLst>
                </p:cNvPr>
                <p:cNvPicPr/>
                <p:nvPr/>
              </p:nvPicPr>
              <p:blipFill>
                <a:blip r:embed="rId828"/>
                <a:stretch>
                  <a:fillRect/>
                </a:stretch>
              </p:blipFill>
              <p:spPr>
                <a:xfrm>
                  <a:off x="10886162" y="1597267"/>
                  <a:ext cx="3780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451" name="Freihand 450">
                  <a:extLst>
                    <a:ext uri="{FF2B5EF4-FFF2-40B4-BE49-F238E27FC236}">
                      <a16:creationId xmlns:a16="http://schemas.microsoft.com/office/drawing/2014/main" id="{98CCF247-250F-4BF2-B3EF-C086BA44A9FA}"/>
                    </a:ext>
                  </a:extLst>
                </p14:cNvPr>
                <p14:cNvContentPartPr/>
                <p14:nvPr/>
              </p14:nvContentPartPr>
              <p14:xfrm>
                <a:off x="8918402" y="1786987"/>
                <a:ext cx="110520" cy="110520"/>
              </p14:xfrm>
            </p:contentPart>
          </mc:Choice>
          <mc:Fallback>
            <p:pic>
              <p:nvPicPr>
                <p:cNvPr id="451" name="Freihand 450">
                  <a:extLst>
                    <a:ext uri="{FF2B5EF4-FFF2-40B4-BE49-F238E27FC236}">
                      <a16:creationId xmlns:a16="http://schemas.microsoft.com/office/drawing/2014/main" id="{98CCF247-250F-4BF2-B3EF-C086BA44A9FA}"/>
                    </a:ext>
                  </a:extLst>
                </p:cNvPr>
                <p:cNvPicPr/>
                <p:nvPr/>
              </p:nvPicPr>
              <p:blipFill>
                <a:blip r:embed="rId830"/>
                <a:stretch>
                  <a:fillRect/>
                </a:stretch>
              </p:blipFill>
              <p:spPr>
                <a:xfrm>
                  <a:off x="8914082" y="1782667"/>
                  <a:ext cx="1191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452" name="Freihand 451">
                  <a:extLst>
                    <a:ext uri="{FF2B5EF4-FFF2-40B4-BE49-F238E27FC236}">
                      <a16:creationId xmlns:a16="http://schemas.microsoft.com/office/drawing/2014/main" id="{B20E0B89-0742-47EE-9246-91130E392DEC}"/>
                    </a:ext>
                  </a:extLst>
                </p14:cNvPr>
                <p14:cNvContentPartPr/>
                <p14:nvPr/>
              </p14:nvContentPartPr>
              <p14:xfrm>
                <a:off x="9035762" y="1833067"/>
                <a:ext cx="105120" cy="68040"/>
              </p14:xfrm>
            </p:contentPart>
          </mc:Choice>
          <mc:Fallback>
            <p:pic>
              <p:nvPicPr>
                <p:cNvPr id="452" name="Freihand 451">
                  <a:extLst>
                    <a:ext uri="{FF2B5EF4-FFF2-40B4-BE49-F238E27FC236}">
                      <a16:creationId xmlns:a16="http://schemas.microsoft.com/office/drawing/2014/main" id="{B20E0B89-0742-47EE-9246-91130E392DEC}"/>
                    </a:ext>
                  </a:extLst>
                </p:cNvPr>
                <p:cNvPicPr/>
                <p:nvPr/>
              </p:nvPicPr>
              <p:blipFill>
                <a:blip r:embed="rId832"/>
                <a:stretch>
                  <a:fillRect/>
                </a:stretch>
              </p:blipFill>
              <p:spPr>
                <a:xfrm>
                  <a:off x="9031442" y="1828747"/>
                  <a:ext cx="1137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453" name="Freihand 452">
                  <a:extLst>
                    <a:ext uri="{FF2B5EF4-FFF2-40B4-BE49-F238E27FC236}">
                      <a16:creationId xmlns:a16="http://schemas.microsoft.com/office/drawing/2014/main" id="{198C4BA3-9AD4-45D3-9DC3-234994EFA16B}"/>
                    </a:ext>
                  </a:extLst>
                </p14:cNvPr>
                <p14:cNvContentPartPr/>
                <p14:nvPr/>
              </p14:nvContentPartPr>
              <p14:xfrm>
                <a:off x="9171842" y="1834147"/>
                <a:ext cx="115200" cy="189720"/>
              </p14:xfrm>
            </p:contentPart>
          </mc:Choice>
          <mc:Fallback>
            <p:pic>
              <p:nvPicPr>
                <p:cNvPr id="453" name="Freihand 452">
                  <a:extLst>
                    <a:ext uri="{FF2B5EF4-FFF2-40B4-BE49-F238E27FC236}">
                      <a16:creationId xmlns:a16="http://schemas.microsoft.com/office/drawing/2014/main" id="{198C4BA3-9AD4-45D3-9DC3-234994EFA16B}"/>
                    </a:ext>
                  </a:extLst>
                </p:cNvPr>
                <p:cNvPicPr/>
                <p:nvPr/>
              </p:nvPicPr>
              <p:blipFill>
                <a:blip r:embed="rId834"/>
                <a:stretch>
                  <a:fillRect/>
                </a:stretch>
              </p:blipFill>
              <p:spPr>
                <a:xfrm>
                  <a:off x="9167522" y="1829827"/>
                  <a:ext cx="1238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454" name="Freihand 453">
                  <a:extLst>
                    <a:ext uri="{FF2B5EF4-FFF2-40B4-BE49-F238E27FC236}">
                      <a16:creationId xmlns:a16="http://schemas.microsoft.com/office/drawing/2014/main" id="{F6629BF8-02EF-4A43-B329-25A8C0753E64}"/>
                    </a:ext>
                  </a:extLst>
                </p14:cNvPr>
                <p14:cNvContentPartPr/>
                <p14:nvPr/>
              </p14:nvContentPartPr>
              <p14:xfrm>
                <a:off x="9301082" y="1822987"/>
                <a:ext cx="108000" cy="96120"/>
              </p14:xfrm>
            </p:contentPart>
          </mc:Choice>
          <mc:Fallback>
            <p:pic>
              <p:nvPicPr>
                <p:cNvPr id="454" name="Freihand 453">
                  <a:extLst>
                    <a:ext uri="{FF2B5EF4-FFF2-40B4-BE49-F238E27FC236}">
                      <a16:creationId xmlns:a16="http://schemas.microsoft.com/office/drawing/2014/main" id="{F6629BF8-02EF-4A43-B329-25A8C0753E64}"/>
                    </a:ext>
                  </a:extLst>
                </p:cNvPr>
                <p:cNvPicPr/>
                <p:nvPr/>
              </p:nvPicPr>
              <p:blipFill>
                <a:blip r:embed="rId836"/>
                <a:stretch>
                  <a:fillRect/>
                </a:stretch>
              </p:blipFill>
              <p:spPr>
                <a:xfrm>
                  <a:off x="9296762" y="1818667"/>
                  <a:ext cx="1166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455" name="Freihand 454">
                  <a:extLst>
                    <a:ext uri="{FF2B5EF4-FFF2-40B4-BE49-F238E27FC236}">
                      <a16:creationId xmlns:a16="http://schemas.microsoft.com/office/drawing/2014/main" id="{A5EEEA2D-2731-40FE-A61F-A6977EFE4D44}"/>
                    </a:ext>
                  </a:extLst>
                </p14:cNvPr>
                <p14:cNvContentPartPr/>
                <p14:nvPr/>
              </p14:nvContentPartPr>
              <p14:xfrm>
                <a:off x="9419522" y="1765387"/>
                <a:ext cx="411480" cy="157320"/>
              </p14:xfrm>
            </p:contentPart>
          </mc:Choice>
          <mc:Fallback>
            <p:pic>
              <p:nvPicPr>
                <p:cNvPr id="455" name="Freihand 454">
                  <a:extLst>
                    <a:ext uri="{FF2B5EF4-FFF2-40B4-BE49-F238E27FC236}">
                      <a16:creationId xmlns:a16="http://schemas.microsoft.com/office/drawing/2014/main" id="{A5EEEA2D-2731-40FE-A61F-A6977EFE4D44}"/>
                    </a:ext>
                  </a:extLst>
                </p:cNvPr>
                <p:cNvPicPr/>
                <p:nvPr/>
              </p:nvPicPr>
              <p:blipFill>
                <a:blip r:embed="rId838"/>
                <a:stretch>
                  <a:fillRect/>
                </a:stretch>
              </p:blipFill>
              <p:spPr>
                <a:xfrm>
                  <a:off x="9415202" y="1761067"/>
                  <a:ext cx="4201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456" name="Freihand 455">
                  <a:extLst>
                    <a:ext uri="{FF2B5EF4-FFF2-40B4-BE49-F238E27FC236}">
                      <a16:creationId xmlns:a16="http://schemas.microsoft.com/office/drawing/2014/main" id="{5D25F002-F0D0-4112-9CE0-D0F06DCFB325}"/>
                    </a:ext>
                  </a:extLst>
                </p14:cNvPr>
                <p14:cNvContentPartPr/>
                <p14:nvPr/>
              </p14:nvContentPartPr>
              <p14:xfrm>
                <a:off x="9994442" y="1822987"/>
                <a:ext cx="376920" cy="102960"/>
              </p14:xfrm>
            </p:contentPart>
          </mc:Choice>
          <mc:Fallback>
            <p:pic>
              <p:nvPicPr>
                <p:cNvPr id="456" name="Freihand 455">
                  <a:extLst>
                    <a:ext uri="{FF2B5EF4-FFF2-40B4-BE49-F238E27FC236}">
                      <a16:creationId xmlns:a16="http://schemas.microsoft.com/office/drawing/2014/main" id="{5D25F002-F0D0-4112-9CE0-D0F06DCFB325}"/>
                    </a:ext>
                  </a:extLst>
                </p:cNvPr>
                <p:cNvPicPr/>
                <p:nvPr/>
              </p:nvPicPr>
              <p:blipFill>
                <a:blip r:embed="rId840"/>
                <a:stretch>
                  <a:fillRect/>
                </a:stretch>
              </p:blipFill>
              <p:spPr>
                <a:xfrm>
                  <a:off x="9990122" y="1818667"/>
                  <a:ext cx="3855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457" name="Freihand 456">
                  <a:extLst>
                    <a:ext uri="{FF2B5EF4-FFF2-40B4-BE49-F238E27FC236}">
                      <a16:creationId xmlns:a16="http://schemas.microsoft.com/office/drawing/2014/main" id="{538442B9-9FBA-4A30-893E-986AFD4325FD}"/>
                    </a:ext>
                  </a:extLst>
                </p14:cNvPr>
                <p14:cNvContentPartPr/>
                <p14:nvPr/>
              </p14:nvContentPartPr>
              <p14:xfrm>
                <a:off x="10406642" y="1777987"/>
                <a:ext cx="343080" cy="137160"/>
              </p14:xfrm>
            </p:contentPart>
          </mc:Choice>
          <mc:Fallback>
            <p:pic>
              <p:nvPicPr>
                <p:cNvPr id="457" name="Freihand 456">
                  <a:extLst>
                    <a:ext uri="{FF2B5EF4-FFF2-40B4-BE49-F238E27FC236}">
                      <a16:creationId xmlns:a16="http://schemas.microsoft.com/office/drawing/2014/main" id="{538442B9-9FBA-4A30-893E-986AFD4325FD}"/>
                    </a:ext>
                  </a:extLst>
                </p:cNvPr>
                <p:cNvPicPr/>
                <p:nvPr/>
              </p:nvPicPr>
              <p:blipFill>
                <a:blip r:embed="rId842"/>
                <a:stretch>
                  <a:fillRect/>
                </a:stretch>
              </p:blipFill>
              <p:spPr>
                <a:xfrm>
                  <a:off x="10402322" y="1773667"/>
                  <a:ext cx="3517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458" name="Freihand 457">
                  <a:extLst>
                    <a:ext uri="{FF2B5EF4-FFF2-40B4-BE49-F238E27FC236}">
                      <a16:creationId xmlns:a16="http://schemas.microsoft.com/office/drawing/2014/main" id="{E560CB39-8DC7-4B22-81A0-B1FB65E8FBDA}"/>
                    </a:ext>
                  </a:extLst>
                </p14:cNvPr>
                <p14:cNvContentPartPr/>
                <p14:nvPr/>
              </p14:nvContentPartPr>
              <p14:xfrm>
                <a:off x="10876442" y="1753147"/>
                <a:ext cx="19800" cy="97560"/>
              </p14:xfrm>
            </p:contentPart>
          </mc:Choice>
          <mc:Fallback>
            <p:pic>
              <p:nvPicPr>
                <p:cNvPr id="458" name="Freihand 457">
                  <a:extLst>
                    <a:ext uri="{FF2B5EF4-FFF2-40B4-BE49-F238E27FC236}">
                      <a16:creationId xmlns:a16="http://schemas.microsoft.com/office/drawing/2014/main" id="{E560CB39-8DC7-4B22-81A0-B1FB65E8FBDA}"/>
                    </a:ext>
                  </a:extLst>
                </p:cNvPr>
                <p:cNvPicPr/>
                <p:nvPr/>
              </p:nvPicPr>
              <p:blipFill>
                <a:blip r:embed="rId844"/>
                <a:stretch>
                  <a:fillRect/>
                </a:stretch>
              </p:blipFill>
              <p:spPr>
                <a:xfrm>
                  <a:off x="10872122" y="1748827"/>
                  <a:ext cx="284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459" name="Freihand 458">
                  <a:extLst>
                    <a:ext uri="{FF2B5EF4-FFF2-40B4-BE49-F238E27FC236}">
                      <a16:creationId xmlns:a16="http://schemas.microsoft.com/office/drawing/2014/main" id="{0695402B-63F9-480F-93CF-9BA5F2ADEE8A}"/>
                    </a:ext>
                  </a:extLst>
                </p14:cNvPr>
                <p14:cNvContentPartPr/>
                <p14:nvPr/>
              </p14:nvContentPartPr>
              <p14:xfrm>
                <a:off x="10872482" y="1890667"/>
                <a:ext cx="12600" cy="27720"/>
              </p14:xfrm>
            </p:contentPart>
          </mc:Choice>
          <mc:Fallback>
            <p:pic>
              <p:nvPicPr>
                <p:cNvPr id="459" name="Freihand 458">
                  <a:extLst>
                    <a:ext uri="{FF2B5EF4-FFF2-40B4-BE49-F238E27FC236}">
                      <a16:creationId xmlns:a16="http://schemas.microsoft.com/office/drawing/2014/main" id="{0695402B-63F9-480F-93CF-9BA5F2ADEE8A}"/>
                    </a:ext>
                  </a:extLst>
                </p:cNvPr>
                <p:cNvPicPr/>
                <p:nvPr/>
              </p:nvPicPr>
              <p:blipFill>
                <a:blip r:embed="rId846"/>
                <a:stretch>
                  <a:fillRect/>
                </a:stretch>
              </p:blipFill>
              <p:spPr>
                <a:xfrm>
                  <a:off x="10868162" y="1886347"/>
                  <a:ext cx="212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68" name="Freihand 567">
                  <a:extLst>
                    <a:ext uri="{FF2B5EF4-FFF2-40B4-BE49-F238E27FC236}">
                      <a16:creationId xmlns:a16="http://schemas.microsoft.com/office/drawing/2014/main" id="{A090EC15-91CC-4A16-BBB5-7A3DDDF191E1}"/>
                    </a:ext>
                  </a:extLst>
                </p14:cNvPr>
                <p14:cNvContentPartPr/>
                <p14:nvPr/>
              </p14:nvContentPartPr>
              <p14:xfrm>
                <a:off x="8487842" y="1609147"/>
                <a:ext cx="433440" cy="523800"/>
              </p14:xfrm>
            </p:contentPart>
          </mc:Choice>
          <mc:Fallback>
            <p:pic>
              <p:nvPicPr>
                <p:cNvPr id="568" name="Freihand 567">
                  <a:extLst>
                    <a:ext uri="{FF2B5EF4-FFF2-40B4-BE49-F238E27FC236}">
                      <a16:creationId xmlns:a16="http://schemas.microsoft.com/office/drawing/2014/main" id="{A090EC15-91CC-4A16-BBB5-7A3DDDF191E1}"/>
                    </a:ext>
                  </a:extLst>
                </p:cNvPr>
                <p:cNvPicPr/>
                <p:nvPr/>
              </p:nvPicPr>
              <p:blipFill>
                <a:blip r:embed="rId848"/>
                <a:stretch>
                  <a:fillRect/>
                </a:stretch>
              </p:blipFill>
              <p:spPr>
                <a:xfrm>
                  <a:off x="8483522" y="1604827"/>
                  <a:ext cx="442080" cy="53244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69" name="Freihand 568">
                  <a:extLst>
                    <a:ext uri="{FF2B5EF4-FFF2-40B4-BE49-F238E27FC236}">
                      <a16:creationId xmlns:a16="http://schemas.microsoft.com/office/drawing/2014/main" id="{419118A4-0898-49F1-BB6A-17E9B4FF5691}"/>
                    </a:ext>
                  </a:extLst>
                </p14:cNvPr>
                <p14:cNvContentPartPr/>
                <p14:nvPr/>
              </p14:nvContentPartPr>
              <p14:xfrm>
                <a:off x="8871962" y="2032147"/>
                <a:ext cx="124200" cy="129960"/>
              </p14:xfrm>
            </p:contentPart>
          </mc:Choice>
          <mc:Fallback>
            <p:pic>
              <p:nvPicPr>
                <p:cNvPr id="569" name="Freihand 568">
                  <a:extLst>
                    <a:ext uri="{FF2B5EF4-FFF2-40B4-BE49-F238E27FC236}">
                      <a16:creationId xmlns:a16="http://schemas.microsoft.com/office/drawing/2014/main" id="{419118A4-0898-49F1-BB6A-17E9B4FF5691}"/>
                    </a:ext>
                  </a:extLst>
                </p:cNvPr>
                <p:cNvPicPr/>
                <p:nvPr/>
              </p:nvPicPr>
              <p:blipFill>
                <a:blip r:embed="rId850"/>
                <a:stretch>
                  <a:fillRect/>
                </a:stretch>
              </p:blipFill>
              <p:spPr>
                <a:xfrm>
                  <a:off x="8867642" y="2027827"/>
                  <a:ext cx="1328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71" name="Freihand 570">
                  <a:extLst>
                    <a:ext uri="{FF2B5EF4-FFF2-40B4-BE49-F238E27FC236}">
                      <a16:creationId xmlns:a16="http://schemas.microsoft.com/office/drawing/2014/main" id="{660B921C-B8ED-4A8A-802E-78D01A2F5587}"/>
                    </a:ext>
                  </a:extLst>
                </p14:cNvPr>
                <p14:cNvContentPartPr/>
                <p14:nvPr/>
              </p14:nvContentPartPr>
              <p14:xfrm>
                <a:off x="9113882" y="2037547"/>
                <a:ext cx="264600" cy="148680"/>
              </p14:xfrm>
            </p:contentPart>
          </mc:Choice>
          <mc:Fallback>
            <p:pic>
              <p:nvPicPr>
                <p:cNvPr id="571" name="Freihand 570">
                  <a:extLst>
                    <a:ext uri="{FF2B5EF4-FFF2-40B4-BE49-F238E27FC236}">
                      <a16:creationId xmlns:a16="http://schemas.microsoft.com/office/drawing/2014/main" id="{660B921C-B8ED-4A8A-802E-78D01A2F5587}"/>
                    </a:ext>
                  </a:extLst>
                </p:cNvPr>
                <p:cNvPicPr/>
                <p:nvPr/>
              </p:nvPicPr>
              <p:blipFill>
                <a:blip r:embed="rId852"/>
                <a:stretch>
                  <a:fillRect/>
                </a:stretch>
              </p:blipFill>
              <p:spPr>
                <a:xfrm>
                  <a:off x="9109562" y="2033227"/>
                  <a:ext cx="2732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572" name="Freihand 571">
                  <a:extLst>
                    <a:ext uri="{FF2B5EF4-FFF2-40B4-BE49-F238E27FC236}">
                      <a16:creationId xmlns:a16="http://schemas.microsoft.com/office/drawing/2014/main" id="{B9FC89DF-1CC1-4427-B97C-5FD2242A3CCD}"/>
                    </a:ext>
                  </a:extLst>
                </p14:cNvPr>
                <p14:cNvContentPartPr/>
                <p14:nvPr/>
              </p14:nvContentPartPr>
              <p14:xfrm>
                <a:off x="9480362" y="2054827"/>
                <a:ext cx="90360" cy="114840"/>
              </p14:xfrm>
            </p:contentPart>
          </mc:Choice>
          <mc:Fallback>
            <p:pic>
              <p:nvPicPr>
                <p:cNvPr id="572" name="Freihand 571">
                  <a:extLst>
                    <a:ext uri="{FF2B5EF4-FFF2-40B4-BE49-F238E27FC236}">
                      <a16:creationId xmlns:a16="http://schemas.microsoft.com/office/drawing/2014/main" id="{B9FC89DF-1CC1-4427-B97C-5FD2242A3CCD}"/>
                    </a:ext>
                  </a:extLst>
                </p:cNvPr>
                <p:cNvPicPr/>
                <p:nvPr/>
              </p:nvPicPr>
              <p:blipFill>
                <a:blip r:embed="rId854"/>
                <a:stretch>
                  <a:fillRect/>
                </a:stretch>
              </p:blipFill>
              <p:spPr>
                <a:xfrm>
                  <a:off x="9476042" y="2050507"/>
                  <a:ext cx="990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573" name="Freihand 572">
                  <a:extLst>
                    <a:ext uri="{FF2B5EF4-FFF2-40B4-BE49-F238E27FC236}">
                      <a16:creationId xmlns:a16="http://schemas.microsoft.com/office/drawing/2014/main" id="{B0972C3B-3B61-4EE8-AEC2-7F3F9310B4AD}"/>
                    </a:ext>
                  </a:extLst>
                </p14:cNvPr>
                <p14:cNvContentPartPr/>
                <p14:nvPr/>
              </p14:nvContentPartPr>
              <p14:xfrm>
                <a:off x="9573602" y="2114947"/>
                <a:ext cx="114840" cy="145800"/>
              </p14:xfrm>
            </p:contentPart>
          </mc:Choice>
          <mc:Fallback>
            <p:pic>
              <p:nvPicPr>
                <p:cNvPr id="573" name="Freihand 572">
                  <a:extLst>
                    <a:ext uri="{FF2B5EF4-FFF2-40B4-BE49-F238E27FC236}">
                      <a16:creationId xmlns:a16="http://schemas.microsoft.com/office/drawing/2014/main" id="{B0972C3B-3B61-4EE8-AEC2-7F3F9310B4AD}"/>
                    </a:ext>
                  </a:extLst>
                </p:cNvPr>
                <p:cNvPicPr/>
                <p:nvPr/>
              </p:nvPicPr>
              <p:blipFill>
                <a:blip r:embed="rId856"/>
                <a:stretch>
                  <a:fillRect/>
                </a:stretch>
              </p:blipFill>
              <p:spPr>
                <a:xfrm>
                  <a:off x="9569282" y="2110627"/>
                  <a:ext cx="1234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574" name="Freihand 573">
                  <a:extLst>
                    <a:ext uri="{FF2B5EF4-FFF2-40B4-BE49-F238E27FC236}">
                      <a16:creationId xmlns:a16="http://schemas.microsoft.com/office/drawing/2014/main" id="{564FCCB5-A2CA-4D27-BD4E-58A1C62560F6}"/>
                    </a:ext>
                  </a:extLst>
                </p14:cNvPr>
                <p14:cNvContentPartPr/>
                <p14:nvPr/>
              </p14:nvContentPartPr>
              <p14:xfrm>
                <a:off x="9709682" y="2069587"/>
                <a:ext cx="314280" cy="117000"/>
              </p14:xfrm>
            </p:contentPart>
          </mc:Choice>
          <mc:Fallback>
            <p:pic>
              <p:nvPicPr>
                <p:cNvPr id="574" name="Freihand 573">
                  <a:extLst>
                    <a:ext uri="{FF2B5EF4-FFF2-40B4-BE49-F238E27FC236}">
                      <a16:creationId xmlns:a16="http://schemas.microsoft.com/office/drawing/2014/main" id="{564FCCB5-A2CA-4D27-BD4E-58A1C62560F6}"/>
                    </a:ext>
                  </a:extLst>
                </p:cNvPr>
                <p:cNvPicPr/>
                <p:nvPr/>
              </p:nvPicPr>
              <p:blipFill>
                <a:blip r:embed="rId858"/>
                <a:stretch>
                  <a:fillRect/>
                </a:stretch>
              </p:blipFill>
              <p:spPr>
                <a:xfrm>
                  <a:off x="9705362" y="2065267"/>
                  <a:ext cx="3229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75" name="Freihand 574">
                  <a:extLst>
                    <a:ext uri="{FF2B5EF4-FFF2-40B4-BE49-F238E27FC236}">
                      <a16:creationId xmlns:a16="http://schemas.microsoft.com/office/drawing/2014/main" id="{8BF6A0DE-C1FB-4034-AA5F-F1140E5FE3E1}"/>
                    </a:ext>
                  </a:extLst>
                </p14:cNvPr>
                <p14:cNvContentPartPr/>
                <p14:nvPr/>
              </p14:nvContentPartPr>
              <p14:xfrm>
                <a:off x="9987242" y="2049067"/>
                <a:ext cx="360" cy="360"/>
              </p14:xfrm>
            </p:contentPart>
          </mc:Choice>
          <mc:Fallback>
            <p:pic>
              <p:nvPicPr>
                <p:cNvPr id="575" name="Freihand 574">
                  <a:extLst>
                    <a:ext uri="{FF2B5EF4-FFF2-40B4-BE49-F238E27FC236}">
                      <a16:creationId xmlns:a16="http://schemas.microsoft.com/office/drawing/2014/main" id="{8BF6A0DE-C1FB-4034-AA5F-F1140E5FE3E1}"/>
                    </a:ext>
                  </a:extLst>
                </p:cNvPr>
                <p:cNvPicPr/>
                <p:nvPr/>
              </p:nvPicPr>
              <p:blipFill>
                <a:blip r:embed="rId69"/>
                <a:stretch>
                  <a:fillRect/>
                </a:stretch>
              </p:blipFill>
              <p:spPr>
                <a:xfrm>
                  <a:off x="9982922" y="2044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576" name="Freihand 575">
                  <a:extLst>
                    <a:ext uri="{FF2B5EF4-FFF2-40B4-BE49-F238E27FC236}">
                      <a16:creationId xmlns:a16="http://schemas.microsoft.com/office/drawing/2014/main" id="{C395E1F3-F456-4934-968C-69AE602A5A16}"/>
                    </a:ext>
                  </a:extLst>
                </p14:cNvPr>
                <p14:cNvContentPartPr/>
                <p14:nvPr/>
              </p14:nvContentPartPr>
              <p14:xfrm>
                <a:off x="10065722" y="2092987"/>
                <a:ext cx="34920" cy="111600"/>
              </p14:xfrm>
            </p:contentPart>
          </mc:Choice>
          <mc:Fallback>
            <p:pic>
              <p:nvPicPr>
                <p:cNvPr id="576" name="Freihand 575">
                  <a:extLst>
                    <a:ext uri="{FF2B5EF4-FFF2-40B4-BE49-F238E27FC236}">
                      <a16:creationId xmlns:a16="http://schemas.microsoft.com/office/drawing/2014/main" id="{C395E1F3-F456-4934-968C-69AE602A5A16}"/>
                    </a:ext>
                  </a:extLst>
                </p:cNvPr>
                <p:cNvPicPr/>
                <p:nvPr/>
              </p:nvPicPr>
              <p:blipFill>
                <a:blip r:embed="rId861"/>
                <a:stretch>
                  <a:fillRect/>
                </a:stretch>
              </p:blipFill>
              <p:spPr>
                <a:xfrm>
                  <a:off x="10061402" y="2088667"/>
                  <a:ext cx="435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577" name="Freihand 576">
                  <a:extLst>
                    <a:ext uri="{FF2B5EF4-FFF2-40B4-BE49-F238E27FC236}">
                      <a16:creationId xmlns:a16="http://schemas.microsoft.com/office/drawing/2014/main" id="{15CB939D-C1E4-4A42-B57B-9AFC4472246F}"/>
                    </a:ext>
                  </a:extLst>
                </p14:cNvPr>
                <p14:cNvContentPartPr/>
                <p14:nvPr/>
              </p14:nvContentPartPr>
              <p14:xfrm>
                <a:off x="10109642" y="2128267"/>
                <a:ext cx="292680" cy="189720"/>
              </p14:xfrm>
            </p:contentPart>
          </mc:Choice>
          <mc:Fallback>
            <p:pic>
              <p:nvPicPr>
                <p:cNvPr id="577" name="Freihand 576">
                  <a:extLst>
                    <a:ext uri="{FF2B5EF4-FFF2-40B4-BE49-F238E27FC236}">
                      <a16:creationId xmlns:a16="http://schemas.microsoft.com/office/drawing/2014/main" id="{15CB939D-C1E4-4A42-B57B-9AFC4472246F}"/>
                    </a:ext>
                  </a:extLst>
                </p:cNvPr>
                <p:cNvPicPr/>
                <p:nvPr/>
              </p:nvPicPr>
              <p:blipFill>
                <a:blip r:embed="rId863"/>
                <a:stretch>
                  <a:fillRect/>
                </a:stretch>
              </p:blipFill>
              <p:spPr>
                <a:xfrm>
                  <a:off x="10105322" y="2123947"/>
                  <a:ext cx="3013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578" name="Freihand 577">
                  <a:extLst>
                    <a:ext uri="{FF2B5EF4-FFF2-40B4-BE49-F238E27FC236}">
                      <a16:creationId xmlns:a16="http://schemas.microsoft.com/office/drawing/2014/main" id="{12DC157A-CE41-435A-9E27-63ED0BBC7E72}"/>
                    </a:ext>
                  </a:extLst>
                </p14:cNvPr>
                <p14:cNvContentPartPr/>
                <p14:nvPr/>
              </p14:nvContentPartPr>
              <p14:xfrm>
                <a:off x="10398362" y="2125387"/>
                <a:ext cx="62280" cy="59760"/>
              </p14:xfrm>
            </p:contentPart>
          </mc:Choice>
          <mc:Fallback>
            <p:pic>
              <p:nvPicPr>
                <p:cNvPr id="578" name="Freihand 577">
                  <a:extLst>
                    <a:ext uri="{FF2B5EF4-FFF2-40B4-BE49-F238E27FC236}">
                      <a16:creationId xmlns:a16="http://schemas.microsoft.com/office/drawing/2014/main" id="{12DC157A-CE41-435A-9E27-63ED0BBC7E72}"/>
                    </a:ext>
                  </a:extLst>
                </p:cNvPr>
                <p:cNvPicPr/>
                <p:nvPr/>
              </p:nvPicPr>
              <p:blipFill>
                <a:blip r:embed="rId865"/>
                <a:stretch>
                  <a:fillRect/>
                </a:stretch>
              </p:blipFill>
              <p:spPr>
                <a:xfrm>
                  <a:off x="10394042" y="2121067"/>
                  <a:ext cx="709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579" name="Freihand 578">
                  <a:extLst>
                    <a:ext uri="{FF2B5EF4-FFF2-40B4-BE49-F238E27FC236}">
                      <a16:creationId xmlns:a16="http://schemas.microsoft.com/office/drawing/2014/main" id="{D584EB46-58F3-4F43-A8BD-AAF959456D8B}"/>
                    </a:ext>
                  </a:extLst>
                </p14:cNvPr>
                <p14:cNvContentPartPr/>
                <p14:nvPr/>
              </p14:nvContentPartPr>
              <p14:xfrm>
                <a:off x="10471082" y="2064907"/>
                <a:ext cx="122400" cy="231120"/>
              </p14:xfrm>
            </p:contentPart>
          </mc:Choice>
          <mc:Fallback>
            <p:pic>
              <p:nvPicPr>
                <p:cNvPr id="579" name="Freihand 578">
                  <a:extLst>
                    <a:ext uri="{FF2B5EF4-FFF2-40B4-BE49-F238E27FC236}">
                      <a16:creationId xmlns:a16="http://schemas.microsoft.com/office/drawing/2014/main" id="{D584EB46-58F3-4F43-A8BD-AAF959456D8B}"/>
                    </a:ext>
                  </a:extLst>
                </p:cNvPr>
                <p:cNvPicPr/>
                <p:nvPr/>
              </p:nvPicPr>
              <p:blipFill>
                <a:blip r:embed="rId867"/>
                <a:stretch>
                  <a:fillRect/>
                </a:stretch>
              </p:blipFill>
              <p:spPr>
                <a:xfrm>
                  <a:off x="10466762" y="2060587"/>
                  <a:ext cx="1310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580" name="Freihand 579">
                  <a:extLst>
                    <a:ext uri="{FF2B5EF4-FFF2-40B4-BE49-F238E27FC236}">
                      <a16:creationId xmlns:a16="http://schemas.microsoft.com/office/drawing/2014/main" id="{1112F796-FEBF-4D5A-8771-2FEAA992F2BB}"/>
                    </a:ext>
                  </a:extLst>
                </p14:cNvPr>
                <p14:cNvContentPartPr/>
                <p14:nvPr/>
              </p14:nvContentPartPr>
              <p14:xfrm>
                <a:off x="10600322" y="2091187"/>
                <a:ext cx="53280" cy="69840"/>
              </p14:xfrm>
            </p:contentPart>
          </mc:Choice>
          <mc:Fallback>
            <p:pic>
              <p:nvPicPr>
                <p:cNvPr id="580" name="Freihand 579">
                  <a:extLst>
                    <a:ext uri="{FF2B5EF4-FFF2-40B4-BE49-F238E27FC236}">
                      <a16:creationId xmlns:a16="http://schemas.microsoft.com/office/drawing/2014/main" id="{1112F796-FEBF-4D5A-8771-2FEAA992F2BB}"/>
                    </a:ext>
                  </a:extLst>
                </p:cNvPr>
                <p:cNvPicPr/>
                <p:nvPr/>
              </p:nvPicPr>
              <p:blipFill>
                <a:blip r:embed="rId869"/>
                <a:stretch>
                  <a:fillRect/>
                </a:stretch>
              </p:blipFill>
              <p:spPr>
                <a:xfrm>
                  <a:off x="10596002" y="2086867"/>
                  <a:ext cx="619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581" name="Freihand 580">
                  <a:extLst>
                    <a:ext uri="{FF2B5EF4-FFF2-40B4-BE49-F238E27FC236}">
                      <a16:creationId xmlns:a16="http://schemas.microsoft.com/office/drawing/2014/main" id="{CAB3B074-483C-4457-93D7-B5D2430E88BC}"/>
                    </a:ext>
                  </a:extLst>
                </p14:cNvPr>
                <p14:cNvContentPartPr/>
                <p14:nvPr/>
              </p14:nvContentPartPr>
              <p14:xfrm>
                <a:off x="10671962" y="2107747"/>
                <a:ext cx="47880" cy="44640"/>
              </p14:xfrm>
            </p:contentPart>
          </mc:Choice>
          <mc:Fallback>
            <p:pic>
              <p:nvPicPr>
                <p:cNvPr id="581" name="Freihand 580">
                  <a:extLst>
                    <a:ext uri="{FF2B5EF4-FFF2-40B4-BE49-F238E27FC236}">
                      <a16:creationId xmlns:a16="http://schemas.microsoft.com/office/drawing/2014/main" id="{CAB3B074-483C-4457-93D7-B5D2430E88BC}"/>
                    </a:ext>
                  </a:extLst>
                </p:cNvPr>
                <p:cNvPicPr/>
                <p:nvPr/>
              </p:nvPicPr>
              <p:blipFill>
                <a:blip r:embed="rId871"/>
                <a:stretch>
                  <a:fillRect/>
                </a:stretch>
              </p:blipFill>
              <p:spPr>
                <a:xfrm>
                  <a:off x="10667642" y="2103427"/>
                  <a:ext cx="565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82" name="Freihand 581">
                  <a:extLst>
                    <a:ext uri="{FF2B5EF4-FFF2-40B4-BE49-F238E27FC236}">
                      <a16:creationId xmlns:a16="http://schemas.microsoft.com/office/drawing/2014/main" id="{B676CD71-2868-4FBA-B463-0E35B7538B49}"/>
                    </a:ext>
                  </a:extLst>
                </p14:cNvPr>
                <p14:cNvContentPartPr/>
                <p14:nvPr/>
              </p14:nvContentPartPr>
              <p14:xfrm>
                <a:off x="10738562" y="1996507"/>
                <a:ext cx="84600" cy="163080"/>
              </p14:xfrm>
            </p:contentPart>
          </mc:Choice>
          <mc:Fallback>
            <p:pic>
              <p:nvPicPr>
                <p:cNvPr id="582" name="Freihand 581">
                  <a:extLst>
                    <a:ext uri="{FF2B5EF4-FFF2-40B4-BE49-F238E27FC236}">
                      <a16:creationId xmlns:a16="http://schemas.microsoft.com/office/drawing/2014/main" id="{B676CD71-2868-4FBA-B463-0E35B7538B49}"/>
                    </a:ext>
                  </a:extLst>
                </p:cNvPr>
                <p:cNvPicPr/>
                <p:nvPr/>
              </p:nvPicPr>
              <p:blipFill>
                <a:blip r:embed="rId873"/>
                <a:stretch>
                  <a:fillRect/>
                </a:stretch>
              </p:blipFill>
              <p:spPr>
                <a:xfrm>
                  <a:off x="10734242" y="1992187"/>
                  <a:ext cx="932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583" name="Freihand 582">
                  <a:extLst>
                    <a:ext uri="{FF2B5EF4-FFF2-40B4-BE49-F238E27FC236}">
                      <a16:creationId xmlns:a16="http://schemas.microsoft.com/office/drawing/2014/main" id="{47F5D47C-6701-41DA-B12D-3E49B994E4A4}"/>
                    </a:ext>
                  </a:extLst>
                </p14:cNvPr>
                <p14:cNvContentPartPr/>
                <p14:nvPr/>
              </p14:nvContentPartPr>
              <p14:xfrm>
                <a:off x="10827122" y="2017747"/>
                <a:ext cx="36360" cy="142920"/>
              </p14:xfrm>
            </p:contentPart>
          </mc:Choice>
          <mc:Fallback>
            <p:pic>
              <p:nvPicPr>
                <p:cNvPr id="583" name="Freihand 582">
                  <a:extLst>
                    <a:ext uri="{FF2B5EF4-FFF2-40B4-BE49-F238E27FC236}">
                      <a16:creationId xmlns:a16="http://schemas.microsoft.com/office/drawing/2014/main" id="{47F5D47C-6701-41DA-B12D-3E49B994E4A4}"/>
                    </a:ext>
                  </a:extLst>
                </p:cNvPr>
                <p:cNvPicPr/>
                <p:nvPr/>
              </p:nvPicPr>
              <p:blipFill>
                <a:blip r:embed="rId875"/>
                <a:stretch>
                  <a:fillRect/>
                </a:stretch>
              </p:blipFill>
              <p:spPr>
                <a:xfrm>
                  <a:off x="10822802" y="2013427"/>
                  <a:ext cx="450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584" name="Freihand 583">
                  <a:extLst>
                    <a:ext uri="{FF2B5EF4-FFF2-40B4-BE49-F238E27FC236}">
                      <a16:creationId xmlns:a16="http://schemas.microsoft.com/office/drawing/2014/main" id="{6BB25B9A-BD20-48BA-9B58-E6FA2EECEA7E}"/>
                    </a:ext>
                  </a:extLst>
                </p14:cNvPr>
                <p14:cNvContentPartPr/>
                <p14:nvPr/>
              </p14:nvContentPartPr>
              <p14:xfrm>
                <a:off x="10862762" y="2064547"/>
                <a:ext cx="309960" cy="96120"/>
              </p14:xfrm>
            </p:contentPart>
          </mc:Choice>
          <mc:Fallback>
            <p:pic>
              <p:nvPicPr>
                <p:cNvPr id="584" name="Freihand 583">
                  <a:extLst>
                    <a:ext uri="{FF2B5EF4-FFF2-40B4-BE49-F238E27FC236}">
                      <a16:creationId xmlns:a16="http://schemas.microsoft.com/office/drawing/2014/main" id="{6BB25B9A-BD20-48BA-9B58-E6FA2EECEA7E}"/>
                    </a:ext>
                  </a:extLst>
                </p:cNvPr>
                <p:cNvPicPr/>
                <p:nvPr/>
              </p:nvPicPr>
              <p:blipFill>
                <a:blip r:embed="rId877"/>
                <a:stretch>
                  <a:fillRect/>
                </a:stretch>
              </p:blipFill>
              <p:spPr>
                <a:xfrm>
                  <a:off x="10858442" y="2060227"/>
                  <a:ext cx="3186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86" name="Freihand 585">
                  <a:extLst>
                    <a:ext uri="{FF2B5EF4-FFF2-40B4-BE49-F238E27FC236}">
                      <a16:creationId xmlns:a16="http://schemas.microsoft.com/office/drawing/2014/main" id="{E3244ED8-E2B1-45DD-B767-3F28ED95A316}"/>
                    </a:ext>
                  </a:extLst>
                </p14:cNvPr>
                <p14:cNvContentPartPr/>
                <p14:nvPr/>
              </p14:nvContentPartPr>
              <p14:xfrm>
                <a:off x="11344442" y="2129347"/>
                <a:ext cx="16560" cy="6120"/>
              </p14:xfrm>
            </p:contentPart>
          </mc:Choice>
          <mc:Fallback>
            <p:pic>
              <p:nvPicPr>
                <p:cNvPr id="586" name="Freihand 585">
                  <a:extLst>
                    <a:ext uri="{FF2B5EF4-FFF2-40B4-BE49-F238E27FC236}">
                      <a16:creationId xmlns:a16="http://schemas.microsoft.com/office/drawing/2014/main" id="{E3244ED8-E2B1-45DD-B767-3F28ED95A316}"/>
                    </a:ext>
                  </a:extLst>
                </p:cNvPr>
                <p:cNvPicPr/>
                <p:nvPr/>
              </p:nvPicPr>
              <p:blipFill>
                <a:blip r:embed="rId879"/>
                <a:stretch>
                  <a:fillRect/>
                </a:stretch>
              </p:blipFill>
              <p:spPr>
                <a:xfrm>
                  <a:off x="11340122" y="2125027"/>
                  <a:ext cx="252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87" name="Freihand 586">
                  <a:extLst>
                    <a:ext uri="{FF2B5EF4-FFF2-40B4-BE49-F238E27FC236}">
                      <a16:creationId xmlns:a16="http://schemas.microsoft.com/office/drawing/2014/main" id="{471D8019-F6BA-454E-A1F9-A36B015DC46C}"/>
                    </a:ext>
                  </a:extLst>
                </p14:cNvPr>
                <p14:cNvContentPartPr/>
                <p14:nvPr/>
              </p14:nvContentPartPr>
              <p14:xfrm>
                <a:off x="11306642" y="2041147"/>
                <a:ext cx="303480" cy="115200"/>
              </p14:xfrm>
            </p:contentPart>
          </mc:Choice>
          <mc:Fallback>
            <p:pic>
              <p:nvPicPr>
                <p:cNvPr id="587" name="Freihand 586">
                  <a:extLst>
                    <a:ext uri="{FF2B5EF4-FFF2-40B4-BE49-F238E27FC236}">
                      <a16:creationId xmlns:a16="http://schemas.microsoft.com/office/drawing/2014/main" id="{471D8019-F6BA-454E-A1F9-A36B015DC46C}"/>
                    </a:ext>
                  </a:extLst>
                </p:cNvPr>
                <p:cNvPicPr/>
                <p:nvPr/>
              </p:nvPicPr>
              <p:blipFill>
                <a:blip r:embed="rId881"/>
                <a:stretch>
                  <a:fillRect/>
                </a:stretch>
              </p:blipFill>
              <p:spPr>
                <a:xfrm>
                  <a:off x="11302322" y="2036827"/>
                  <a:ext cx="3121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88" name="Freihand 587">
                  <a:extLst>
                    <a:ext uri="{FF2B5EF4-FFF2-40B4-BE49-F238E27FC236}">
                      <a16:creationId xmlns:a16="http://schemas.microsoft.com/office/drawing/2014/main" id="{5FBE514C-9085-4AF6-A89A-8B5CD5330171}"/>
                    </a:ext>
                  </a:extLst>
                </p14:cNvPr>
                <p14:cNvContentPartPr/>
                <p14:nvPr/>
              </p14:nvContentPartPr>
              <p14:xfrm>
                <a:off x="11561522" y="1968427"/>
                <a:ext cx="360" cy="360"/>
              </p14:xfrm>
            </p:contentPart>
          </mc:Choice>
          <mc:Fallback>
            <p:pic>
              <p:nvPicPr>
                <p:cNvPr id="588" name="Freihand 587">
                  <a:extLst>
                    <a:ext uri="{FF2B5EF4-FFF2-40B4-BE49-F238E27FC236}">
                      <a16:creationId xmlns:a16="http://schemas.microsoft.com/office/drawing/2014/main" id="{5FBE514C-9085-4AF6-A89A-8B5CD5330171}"/>
                    </a:ext>
                  </a:extLst>
                </p:cNvPr>
                <p:cNvPicPr/>
                <p:nvPr/>
              </p:nvPicPr>
              <p:blipFill>
                <a:blip r:embed="rId69"/>
                <a:stretch>
                  <a:fillRect/>
                </a:stretch>
              </p:blipFill>
              <p:spPr>
                <a:xfrm>
                  <a:off x="11557202" y="1964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589" name="Freihand 588">
                  <a:extLst>
                    <a:ext uri="{FF2B5EF4-FFF2-40B4-BE49-F238E27FC236}">
                      <a16:creationId xmlns:a16="http://schemas.microsoft.com/office/drawing/2014/main" id="{8883D587-98F2-42D7-8A65-72B2F5DA8FCA}"/>
                    </a:ext>
                  </a:extLst>
                </p14:cNvPr>
                <p14:cNvContentPartPr/>
                <p14:nvPr/>
              </p14:nvContentPartPr>
              <p14:xfrm>
                <a:off x="9171842" y="2298547"/>
                <a:ext cx="11160" cy="150120"/>
              </p14:xfrm>
            </p:contentPart>
          </mc:Choice>
          <mc:Fallback>
            <p:pic>
              <p:nvPicPr>
                <p:cNvPr id="589" name="Freihand 588">
                  <a:extLst>
                    <a:ext uri="{FF2B5EF4-FFF2-40B4-BE49-F238E27FC236}">
                      <a16:creationId xmlns:a16="http://schemas.microsoft.com/office/drawing/2014/main" id="{8883D587-98F2-42D7-8A65-72B2F5DA8FCA}"/>
                    </a:ext>
                  </a:extLst>
                </p:cNvPr>
                <p:cNvPicPr/>
                <p:nvPr/>
              </p:nvPicPr>
              <p:blipFill>
                <a:blip r:embed="rId884"/>
                <a:stretch>
                  <a:fillRect/>
                </a:stretch>
              </p:blipFill>
              <p:spPr>
                <a:xfrm>
                  <a:off x="9167522" y="2294227"/>
                  <a:ext cx="198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590" name="Freihand 589">
                  <a:extLst>
                    <a:ext uri="{FF2B5EF4-FFF2-40B4-BE49-F238E27FC236}">
                      <a16:creationId xmlns:a16="http://schemas.microsoft.com/office/drawing/2014/main" id="{42D7D6C8-29B8-47DA-849E-59E5E3F64F48}"/>
                    </a:ext>
                  </a:extLst>
                </p14:cNvPr>
                <p14:cNvContentPartPr/>
                <p14:nvPr/>
              </p14:nvContentPartPr>
              <p14:xfrm>
                <a:off x="9077522" y="2279827"/>
                <a:ext cx="149040" cy="176760"/>
              </p14:xfrm>
            </p:contentPart>
          </mc:Choice>
          <mc:Fallback>
            <p:pic>
              <p:nvPicPr>
                <p:cNvPr id="590" name="Freihand 589">
                  <a:extLst>
                    <a:ext uri="{FF2B5EF4-FFF2-40B4-BE49-F238E27FC236}">
                      <a16:creationId xmlns:a16="http://schemas.microsoft.com/office/drawing/2014/main" id="{42D7D6C8-29B8-47DA-849E-59E5E3F64F48}"/>
                    </a:ext>
                  </a:extLst>
                </p:cNvPr>
                <p:cNvPicPr/>
                <p:nvPr/>
              </p:nvPicPr>
              <p:blipFill>
                <a:blip r:embed="rId886"/>
                <a:stretch>
                  <a:fillRect/>
                </a:stretch>
              </p:blipFill>
              <p:spPr>
                <a:xfrm>
                  <a:off x="9073202" y="2275507"/>
                  <a:ext cx="1576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591" name="Freihand 590">
                  <a:extLst>
                    <a:ext uri="{FF2B5EF4-FFF2-40B4-BE49-F238E27FC236}">
                      <a16:creationId xmlns:a16="http://schemas.microsoft.com/office/drawing/2014/main" id="{68C62A72-809C-4D8C-82D6-024149162BFF}"/>
                    </a:ext>
                  </a:extLst>
                </p14:cNvPr>
                <p14:cNvContentPartPr/>
                <p14:nvPr/>
              </p14:nvContentPartPr>
              <p14:xfrm>
                <a:off x="9251762" y="2353627"/>
                <a:ext cx="90360" cy="100440"/>
              </p14:xfrm>
            </p:contentPart>
          </mc:Choice>
          <mc:Fallback>
            <p:pic>
              <p:nvPicPr>
                <p:cNvPr id="591" name="Freihand 590">
                  <a:extLst>
                    <a:ext uri="{FF2B5EF4-FFF2-40B4-BE49-F238E27FC236}">
                      <a16:creationId xmlns:a16="http://schemas.microsoft.com/office/drawing/2014/main" id="{68C62A72-809C-4D8C-82D6-024149162BFF}"/>
                    </a:ext>
                  </a:extLst>
                </p:cNvPr>
                <p:cNvPicPr/>
                <p:nvPr/>
              </p:nvPicPr>
              <p:blipFill>
                <a:blip r:embed="rId888"/>
                <a:stretch>
                  <a:fillRect/>
                </a:stretch>
              </p:blipFill>
              <p:spPr>
                <a:xfrm>
                  <a:off x="9247442" y="2349307"/>
                  <a:ext cx="990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592" name="Freihand 591">
                  <a:extLst>
                    <a:ext uri="{FF2B5EF4-FFF2-40B4-BE49-F238E27FC236}">
                      <a16:creationId xmlns:a16="http://schemas.microsoft.com/office/drawing/2014/main" id="{5DCD4A1E-30B6-448D-BFB6-BE4B0068EAC0}"/>
                    </a:ext>
                  </a:extLst>
                </p14:cNvPr>
                <p14:cNvContentPartPr/>
                <p14:nvPr/>
              </p14:nvContentPartPr>
              <p14:xfrm>
                <a:off x="9360122" y="2358667"/>
                <a:ext cx="67680" cy="67320"/>
              </p14:xfrm>
            </p:contentPart>
          </mc:Choice>
          <mc:Fallback>
            <p:pic>
              <p:nvPicPr>
                <p:cNvPr id="592" name="Freihand 591">
                  <a:extLst>
                    <a:ext uri="{FF2B5EF4-FFF2-40B4-BE49-F238E27FC236}">
                      <a16:creationId xmlns:a16="http://schemas.microsoft.com/office/drawing/2014/main" id="{5DCD4A1E-30B6-448D-BFB6-BE4B0068EAC0}"/>
                    </a:ext>
                  </a:extLst>
                </p:cNvPr>
                <p:cNvPicPr/>
                <p:nvPr/>
              </p:nvPicPr>
              <p:blipFill>
                <a:blip r:embed="rId890"/>
                <a:stretch>
                  <a:fillRect/>
                </a:stretch>
              </p:blipFill>
              <p:spPr>
                <a:xfrm>
                  <a:off x="9355802" y="2354347"/>
                  <a:ext cx="763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593" name="Freihand 592">
                  <a:extLst>
                    <a:ext uri="{FF2B5EF4-FFF2-40B4-BE49-F238E27FC236}">
                      <a16:creationId xmlns:a16="http://schemas.microsoft.com/office/drawing/2014/main" id="{B731FCC4-57E6-4DE7-BB00-97519967E409}"/>
                    </a:ext>
                  </a:extLst>
                </p14:cNvPr>
                <p14:cNvContentPartPr/>
                <p14:nvPr/>
              </p14:nvContentPartPr>
              <p14:xfrm>
                <a:off x="9452282" y="2310787"/>
                <a:ext cx="270360" cy="134640"/>
              </p14:xfrm>
            </p:contentPart>
          </mc:Choice>
          <mc:Fallback>
            <p:pic>
              <p:nvPicPr>
                <p:cNvPr id="593" name="Freihand 592">
                  <a:extLst>
                    <a:ext uri="{FF2B5EF4-FFF2-40B4-BE49-F238E27FC236}">
                      <a16:creationId xmlns:a16="http://schemas.microsoft.com/office/drawing/2014/main" id="{B731FCC4-57E6-4DE7-BB00-97519967E409}"/>
                    </a:ext>
                  </a:extLst>
                </p:cNvPr>
                <p:cNvPicPr/>
                <p:nvPr/>
              </p:nvPicPr>
              <p:blipFill>
                <a:blip r:embed="rId892"/>
                <a:stretch>
                  <a:fillRect/>
                </a:stretch>
              </p:blipFill>
              <p:spPr>
                <a:xfrm>
                  <a:off x="9447962" y="2306467"/>
                  <a:ext cx="2790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594" name="Freihand 593">
                  <a:extLst>
                    <a:ext uri="{FF2B5EF4-FFF2-40B4-BE49-F238E27FC236}">
                      <a16:creationId xmlns:a16="http://schemas.microsoft.com/office/drawing/2014/main" id="{8FF982E8-FBFC-4E32-8C9D-FE9EEE60F97B}"/>
                    </a:ext>
                  </a:extLst>
                </p14:cNvPr>
                <p14:cNvContentPartPr/>
                <p14:nvPr/>
              </p14:nvContentPartPr>
              <p14:xfrm>
                <a:off x="9706442" y="2366227"/>
                <a:ext cx="290520" cy="60480"/>
              </p14:xfrm>
            </p:contentPart>
          </mc:Choice>
          <mc:Fallback>
            <p:pic>
              <p:nvPicPr>
                <p:cNvPr id="594" name="Freihand 593">
                  <a:extLst>
                    <a:ext uri="{FF2B5EF4-FFF2-40B4-BE49-F238E27FC236}">
                      <a16:creationId xmlns:a16="http://schemas.microsoft.com/office/drawing/2014/main" id="{8FF982E8-FBFC-4E32-8C9D-FE9EEE60F97B}"/>
                    </a:ext>
                  </a:extLst>
                </p:cNvPr>
                <p:cNvPicPr/>
                <p:nvPr/>
              </p:nvPicPr>
              <p:blipFill>
                <a:blip r:embed="rId894"/>
                <a:stretch>
                  <a:fillRect/>
                </a:stretch>
              </p:blipFill>
              <p:spPr>
                <a:xfrm>
                  <a:off x="9702122" y="2361907"/>
                  <a:ext cx="2991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595" name="Freihand 594">
                  <a:extLst>
                    <a:ext uri="{FF2B5EF4-FFF2-40B4-BE49-F238E27FC236}">
                      <a16:creationId xmlns:a16="http://schemas.microsoft.com/office/drawing/2014/main" id="{2680EFD9-7DA3-42AF-AE03-D2308C3801C0}"/>
                    </a:ext>
                  </a:extLst>
                </p14:cNvPr>
                <p14:cNvContentPartPr/>
                <p14:nvPr/>
              </p14:nvContentPartPr>
              <p14:xfrm>
                <a:off x="10030802" y="2291707"/>
                <a:ext cx="137520" cy="141480"/>
              </p14:xfrm>
            </p:contentPart>
          </mc:Choice>
          <mc:Fallback>
            <p:pic>
              <p:nvPicPr>
                <p:cNvPr id="595" name="Freihand 594">
                  <a:extLst>
                    <a:ext uri="{FF2B5EF4-FFF2-40B4-BE49-F238E27FC236}">
                      <a16:creationId xmlns:a16="http://schemas.microsoft.com/office/drawing/2014/main" id="{2680EFD9-7DA3-42AF-AE03-D2308C3801C0}"/>
                    </a:ext>
                  </a:extLst>
                </p:cNvPr>
                <p:cNvPicPr/>
                <p:nvPr/>
              </p:nvPicPr>
              <p:blipFill>
                <a:blip r:embed="rId896"/>
                <a:stretch>
                  <a:fillRect/>
                </a:stretch>
              </p:blipFill>
              <p:spPr>
                <a:xfrm>
                  <a:off x="10026482" y="2287387"/>
                  <a:ext cx="1461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596" name="Freihand 595">
                  <a:extLst>
                    <a:ext uri="{FF2B5EF4-FFF2-40B4-BE49-F238E27FC236}">
                      <a16:creationId xmlns:a16="http://schemas.microsoft.com/office/drawing/2014/main" id="{1E22E514-9712-469E-AC88-F05E724A39AD}"/>
                    </a:ext>
                  </a:extLst>
                </p14:cNvPr>
                <p14:cNvContentPartPr/>
                <p14:nvPr/>
              </p14:nvContentPartPr>
              <p14:xfrm>
                <a:off x="10115402" y="2392147"/>
                <a:ext cx="25200" cy="38160"/>
              </p14:xfrm>
            </p:contentPart>
          </mc:Choice>
          <mc:Fallback>
            <p:pic>
              <p:nvPicPr>
                <p:cNvPr id="596" name="Freihand 595">
                  <a:extLst>
                    <a:ext uri="{FF2B5EF4-FFF2-40B4-BE49-F238E27FC236}">
                      <a16:creationId xmlns:a16="http://schemas.microsoft.com/office/drawing/2014/main" id="{1E22E514-9712-469E-AC88-F05E724A39AD}"/>
                    </a:ext>
                  </a:extLst>
                </p:cNvPr>
                <p:cNvPicPr/>
                <p:nvPr/>
              </p:nvPicPr>
              <p:blipFill>
                <a:blip r:embed="rId898"/>
                <a:stretch>
                  <a:fillRect/>
                </a:stretch>
              </p:blipFill>
              <p:spPr>
                <a:xfrm>
                  <a:off x="10111082" y="2387827"/>
                  <a:ext cx="338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597" name="Freihand 596">
                  <a:extLst>
                    <a:ext uri="{FF2B5EF4-FFF2-40B4-BE49-F238E27FC236}">
                      <a16:creationId xmlns:a16="http://schemas.microsoft.com/office/drawing/2014/main" id="{6921E007-42B2-4119-8875-8E717550A64A}"/>
                    </a:ext>
                  </a:extLst>
                </p14:cNvPr>
                <p14:cNvContentPartPr/>
                <p14:nvPr/>
              </p14:nvContentPartPr>
              <p14:xfrm>
                <a:off x="10219082" y="2371267"/>
                <a:ext cx="205200" cy="189720"/>
              </p14:xfrm>
            </p:contentPart>
          </mc:Choice>
          <mc:Fallback>
            <p:pic>
              <p:nvPicPr>
                <p:cNvPr id="597" name="Freihand 596">
                  <a:extLst>
                    <a:ext uri="{FF2B5EF4-FFF2-40B4-BE49-F238E27FC236}">
                      <a16:creationId xmlns:a16="http://schemas.microsoft.com/office/drawing/2014/main" id="{6921E007-42B2-4119-8875-8E717550A64A}"/>
                    </a:ext>
                  </a:extLst>
                </p:cNvPr>
                <p:cNvPicPr/>
                <p:nvPr/>
              </p:nvPicPr>
              <p:blipFill>
                <a:blip r:embed="rId900"/>
                <a:stretch>
                  <a:fillRect/>
                </a:stretch>
              </p:blipFill>
              <p:spPr>
                <a:xfrm>
                  <a:off x="10214762" y="2366947"/>
                  <a:ext cx="2138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599" name="Freihand 598">
                  <a:extLst>
                    <a:ext uri="{FF2B5EF4-FFF2-40B4-BE49-F238E27FC236}">
                      <a16:creationId xmlns:a16="http://schemas.microsoft.com/office/drawing/2014/main" id="{BEFD8AC4-8FDD-4BA5-83A6-EA70C272C474}"/>
                    </a:ext>
                  </a:extLst>
                </p14:cNvPr>
                <p14:cNvContentPartPr/>
                <p14:nvPr/>
              </p14:nvContentPartPr>
              <p14:xfrm>
                <a:off x="10582682" y="2258587"/>
                <a:ext cx="49320" cy="159480"/>
              </p14:xfrm>
            </p:contentPart>
          </mc:Choice>
          <mc:Fallback>
            <p:pic>
              <p:nvPicPr>
                <p:cNvPr id="599" name="Freihand 598">
                  <a:extLst>
                    <a:ext uri="{FF2B5EF4-FFF2-40B4-BE49-F238E27FC236}">
                      <a16:creationId xmlns:a16="http://schemas.microsoft.com/office/drawing/2014/main" id="{BEFD8AC4-8FDD-4BA5-83A6-EA70C272C474}"/>
                    </a:ext>
                  </a:extLst>
                </p:cNvPr>
                <p:cNvPicPr/>
                <p:nvPr/>
              </p:nvPicPr>
              <p:blipFill>
                <a:blip r:embed="rId902"/>
                <a:stretch>
                  <a:fillRect/>
                </a:stretch>
              </p:blipFill>
              <p:spPr>
                <a:xfrm>
                  <a:off x="10578362" y="2254267"/>
                  <a:ext cx="579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600" name="Freihand 599">
                  <a:extLst>
                    <a:ext uri="{FF2B5EF4-FFF2-40B4-BE49-F238E27FC236}">
                      <a16:creationId xmlns:a16="http://schemas.microsoft.com/office/drawing/2014/main" id="{6F560E0D-FDA8-4244-9130-60BD556298AF}"/>
                    </a:ext>
                  </a:extLst>
                </p14:cNvPr>
                <p14:cNvContentPartPr/>
                <p14:nvPr/>
              </p14:nvContentPartPr>
              <p14:xfrm>
                <a:off x="10646762" y="2265427"/>
                <a:ext cx="80280" cy="125280"/>
              </p14:xfrm>
            </p:contentPart>
          </mc:Choice>
          <mc:Fallback>
            <p:pic>
              <p:nvPicPr>
                <p:cNvPr id="600" name="Freihand 599">
                  <a:extLst>
                    <a:ext uri="{FF2B5EF4-FFF2-40B4-BE49-F238E27FC236}">
                      <a16:creationId xmlns:a16="http://schemas.microsoft.com/office/drawing/2014/main" id="{6F560E0D-FDA8-4244-9130-60BD556298AF}"/>
                    </a:ext>
                  </a:extLst>
                </p:cNvPr>
                <p:cNvPicPr/>
                <p:nvPr/>
              </p:nvPicPr>
              <p:blipFill>
                <a:blip r:embed="rId904"/>
                <a:stretch>
                  <a:fillRect/>
                </a:stretch>
              </p:blipFill>
              <p:spPr>
                <a:xfrm>
                  <a:off x="10642442" y="2261107"/>
                  <a:ext cx="889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601" name="Freihand 600">
                  <a:extLst>
                    <a:ext uri="{FF2B5EF4-FFF2-40B4-BE49-F238E27FC236}">
                      <a16:creationId xmlns:a16="http://schemas.microsoft.com/office/drawing/2014/main" id="{82069B39-E8DA-4BFE-8526-73236A6AF562}"/>
                    </a:ext>
                  </a:extLst>
                </p14:cNvPr>
                <p14:cNvContentPartPr/>
                <p14:nvPr/>
              </p14:nvContentPartPr>
              <p14:xfrm>
                <a:off x="10732082" y="2310787"/>
                <a:ext cx="173520" cy="108360"/>
              </p14:xfrm>
            </p:contentPart>
          </mc:Choice>
          <mc:Fallback>
            <p:pic>
              <p:nvPicPr>
                <p:cNvPr id="601" name="Freihand 600">
                  <a:extLst>
                    <a:ext uri="{FF2B5EF4-FFF2-40B4-BE49-F238E27FC236}">
                      <a16:creationId xmlns:a16="http://schemas.microsoft.com/office/drawing/2014/main" id="{82069B39-E8DA-4BFE-8526-73236A6AF562}"/>
                    </a:ext>
                  </a:extLst>
                </p:cNvPr>
                <p:cNvPicPr/>
                <p:nvPr/>
              </p:nvPicPr>
              <p:blipFill>
                <a:blip r:embed="rId906"/>
                <a:stretch>
                  <a:fillRect/>
                </a:stretch>
              </p:blipFill>
              <p:spPr>
                <a:xfrm>
                  <a:off x="10727762" y="2306467"/>
                  <a:ext cx="1821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602" name="Freihand 601">
                  <a:extLst>
                    <a:ext uri="{FF2B5EF4-FFF2-40B4-BE49-F238E27FC236}">
                      <a16:creationId xmlns:a16="http://schemas.microsoft.com/office/drawing/2014/main" id="{8388040E-F44D-4BDB-9620-5E88EA57F1FB}"/>
                    </a:ext>
                  </a:extLst>
                </p14:cNvPr>
                <p14:cNvContentPartPr/>
                <p14:nvPr/>
              </p14:nvContentPartPr>
              <p14:xfrm>
                <a:off x="10934402" y="2396467"/>
                <a:ext cx="360" cy="360"/>
              </p14:xfrm>
            </p:contentPart>
          </mc:Choice>
          <mc:Fallback>
            <p:pic>
              <p:nvPicPr>
                <p:cNvPr id="602" name="Freihand 601">
                  <a:extLst>
                    <a:ext uri="{FF2B5EF4-FFF2-40B4-BE49-F238E27FC236}">
                      <a16:creationId xmlns:a16="http://schemas.microsoft.com/office/drawing/2014/main" id="{8388040E-F44D-4BDB-9620-5E88EA57F1FB}"/>
                    </a:ext>
                  </a:extLst>
                </p:cNvPr>
                <p:cNvPicPr/>
                <p:nvPr/>
              </p:nvPicPr>
              <p:blipFill>
                <a:blip r:embed="rId69"/>
                <a:stretch>
                  <a:fillRect/>
                </a:stretch>
              </p:blipFill>
              <p:spPr>
                <a:xfrm>
                  <a:off x="10930082" y="2392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603" name="Freihand 602">
                  <a:extLst>
                    <a:ext uri="{FF2B5EF4-FFF2-40B4-BE49-F238E27FC236}">
                      <a16:creationId xmlns:a16="http://schemas.microsoft.com/office/drawing/2014/main" id="{AB24E592-6958-470E-B20F-582B56194B61}"/>
                    </a:ext>
                  </a:extLst>
                </p14:cNvPr>
                <p14:cNvContentPartPr/>
                <p14:nvPr/>
              </p14:nvContentPartPr>
              <p14:xfrm>
                <a:off x="11031242" y="2268307"/>
                <a:ext cx="78120" cy="147960"/>
              </p14:xfrm>
            </p:contentPart>
          </mc:Choice>
          <mc:Fallback>
            <p:pic>
              <p:nvPicPr>
                <p:cNvPr id="603" name="Freihand 602">
                  <a:extLst>
                    <a:ext uri="{FF2B5EF4-FFF2-40B4-BE49-F238E27FC236}">
                      <a16:creationId xmlns:a16="http://schemas.microsoft.com/office/drawing/2014/main" id="{AB24E592-6958-470E-B20F-582B56194B61}"/>
                    </a:ext>
                  </a:extLst>
                </p:cNvPr>
                <p:cNvPicPr/>
                <p:nvPr/>
              </p:nvPicPr>
              <p:blipFill>
                <a:blip r:embed="rId909"/>
                <a:stretch>
                  <a:fillRect/>
                </a:stretch>
              </p:blipFill>
              <p:spPr>
                <a:xfrm>
                  <a:off x="11026922" y="2263987"/>
                  <a:ext cx="867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604" name="Freihand 603">
                  <a:extLst>
                    <a:ext uri="{FF2B5EF4-FFF2-40B4-BE49-F238E27FC236}">
                      <a16:creationId xmlns:a16="http://schemas.microsoft.com/office/drawing/2014/main" id="{B2FA8DF3-E458-4FAD-8A4C-A8BD3383F6FB}"/>
                    </a:ext>
                  </a:extLst>
                </p14:cNvPr>
                <p14:cNvContentPartPr/>
                <p14:nvPr/>
              </p14:nvContentPartPr>
              <p14:xfrm>
                <a:off x="11130242" y="2310427"/>
                <a:ext cx="86760" cy="92880"/>
              </p14:xfrm>
            </p:contentPart>
          </mc:Choice>
          <mc:Fallback>
            <p:pic>
              <p:nvPicPr>
                <p:cNvPr id="604" name="Freihand 603">
                  <a:extLst>
                    <a:ext uri="{FF2B5EF4-FFF2-40B4-BE49-F238E27FC236}">
                      <a16:creationId xmlns:a16="http://schemas.microsoft.com/office/drawing/2014/main" id="{B2FA8DF3-E458-4FAD-8A4C-A8BD3383F6FB}"/>
                    </a:ext>
                  </a:extLst>
                </p:cNvPr>
                <p:cNvPicPr/>
                <p:nvPr/>
              </p:nvPicPr>
              <p:blipFill>
                <a:blip r:embed="rId911"/>
                <a:stretch>
                  <a:fillRect/>
                </a:stretch>
              </p:blipFill>
              <p:spPr>
                <a:xfrm>
                  <a:off x="11125922" y="2306107"/>
                  <a:ext cx="954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605" name="Freihand 604">
                  <a:extLst>
                    <a:ext uri="{FF2B5EF4-FFF2-40B4-BE49-F238E27FC236}">
                      <a16:creationId xmlns:a16="http://schemas.microsoft.com/office/drawing/2014/main" id="{2CB21542-AC05-4056-8768-9945D7474F84}"/>
                    </a:ext>
                  </a:extLst>
                </p14:cNvPr>
                <p14:cNvContentPartPr/>
                <p14:nvPr/>
              </p14:nvContentPartPr>
              <p14:xfrm>
                <a:off x="11201882" y="2258587"/>
                <a:ext cx="70920" cy="128520"/>
              </p14:xfrm>
            </p:contentPart>
          </mc:Choice>
          <mc:Fallback>
            <p:pic>
              <p:nvPicPr>
                <p:cNvPr id="605" name="Freihand 604">
                  <a:extLst>
                    <a:ext uri="{FF2B5EF4-FFF2-40B4-BE49-F238E27FC236}">
                      <a16:creationId xmlns:a16="http://schemas.microsoft.com/office/drawing/2014/main" id="{2CB21542-AC05-4056-8768-9945D7474F84}"/>
                    </a:ext>
                  </a:extLst>
                </p:cNvPr>
                <p:cNvPicPr/>
                <p:nvPr/>
              </p:nvPicPr>
              <p:blipFill>
                <a:blip r:embed="rId913"/>
                <a:stretch>
                  <a:fillRect/>
                </a:stretch>
              </p:blipFill>
              <p:spPr>
                <a:xfrm>
                  <a:off x="11197562" y="2254267"/>
                  <a:ext cx="795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606" name="Freihand 605">
                  <a:extLst>
                    <a:ext uri="{FF2B5EF4-FFF2-40B4-BE49-F238E27FC236}">
                      <a16:creationId xmlns:a16="http://schemas.microsoft.com/office/drawing/2014/main" id="{C3FC1681-98E1-4F0A-9121-8F516C4863A1}"/>
                    </a:ext>
                  </a:extLst>
                </p14:cNvPr>
                <p14:cNvContentPartPr/>
                <p14:nvPr/>
              </p14:nvContentPartPr>
              <p14:xfrm>
                <a:off x="11279642" y="2306107"/>
                <a:ext cx="134640" cy="68760"/>
              </p14:xfrm>
            </p:contentPart>
          </mc:Choice>
          <mc:Fallback>
            <p:pic>
              <p:nvPicPr>
                <p:cNvPr id="606" name="Freihand 605">
                  <a:extLst>
                    <a:ext uri="{FF2B5EF4-FFF2-40B4-BE49-F238E27FC236}">
                      <a16:creationId xmlns:a16="http://schemas.microsoft.com/office/drawing/2014/main" id="{C3FC1681-98E1-4F0A-9121-8F516C4863A1}"/>
                    </a:ext>
                  </a:extLst>
                </p:cNvPr>
                <p:cNvPicPr/>
                <p:nvPr/>
              </p:nvPicPr>
              <p:blipFill>
                <a:blip r:embed="rId915"/>
                <a:stretch>
                  <a:fillRect/>
                </a:stretch>
              </p:blipFill>
              <p:spPr>
                <a:xfrm>
                  <a:off x="11275322" y="2301787"/>
                  <a:ext cx="1432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607" name="Freihand 606">
                  <a:extLst>
                    <a:ext uri="{FF2B5EF4-FFF2-40B4-BE49-F238E27FC236}">
                      <a16:creationId xmlns:a16="http://schemas.microsoft.com/office/drawing/2014/main" id="{7A3F55F1-2DF2-43C0-A01D-EEBF739D8230}"/>
                    </a:ext>
                  </a:extLst>
                </p14:cNvPr>
                <p14:cNvContentPartPr/>
                <p14:nvPr/>
              </p14:nvContentPartPr>
              <p14:xfrm>
                <a:off x="11437322" y="2245627"/>
                <a:ext cx="55440" cy="132840"/>
              </p14:xfrm>
            </p:contentPart>
          </mc:Choice>
          <mc:Fallback>
            <p:pic>
              <p:nvPicPr>
                <p:cNvPr id="607" name="Freihand 606">
                  <a:extLst>
                    <a:ext uri="{FF2B5EF4-FFF2-40B4-BE49-F238E27FC236}">
                      <a16:creationId xmlns:a16="http://schemas.microsoft.com/office/drawing/2014/main" id="{7A3F55F1-2DF2-43C0-A01D-EEBF739D8230}"/>
                    </a:ext>
                  </a:extLst>
                </p:cNvPr>
                <p:cNvPicPr/>
                <p:nvPr/>
              </p:nvPicPr>
              <p:blipFill>
                <a:blip r:embed="rId917"/>
                <a:stretch>
                  <a:fillRect/>
                </a:stretch>
              </p:blipFill>
              <p:spPr>
                <a:xfrm>
                  <a:off x="11433002" y="2241307"/>
                  <a:ext cx="640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608" name="Freihand 607">
                  <a:extLst>
                    <a:ext uri="{FF2B5EF4-FFF2-40B4-BE49-F238E27FC236}">
                      <a16:creationId xmlns:a16="http://schemas.microsoft.com/office/drawing/2014/main" id="{E32DC6C7-08C8-492F-9D86-D7B9DE3F4B54}"/>
                    </a:ext>
                  </a:extLst>
                </p14:cNvPr>
                <p14:cNvContentPartPr/>
                <p14:nvPr/>
              </p14:nvContentPartPr>
              <p14:xfrm>
                <a:off x="11535962" y="2301427"/>
                <a:ext cx="56520" cy="61560"/>
              </p14:xfrm>
            </p:contentPart>
          </mc:Choice>
          <mc:Fallback>
            <p:pic>
              <p:nvPicPr>
                <p:cNvPr id="608" name="Freihand 607">
                  <a:extLst>
                    <a:ext uri="{FF2B5EF4-FFF2-40B4-BE49-F238E27FC236}">
                      <a16:creationId xmlns:a16="http://schemas.microsoft.com/office/drawing/2014/main" id="{E32DC6C7-08C8-492F-9D86-D7B9DE3F4B54}"/>
                    </a:ext>
                  </a:extLst>
                </p:cNvPr>
                <p:cNvPicPr/>
                <p:nvPr/>
              </p:nvPicPr>
              <p:blipFill>
                <a:blip r:embed="rId919"/>
                <a:stretch>
                  <a:fillRect/>
                </a:stretch>
              </p:blipFill>
              <p:spPr>
                <a:xfrm>
                  <a:off x="11531642" y="2297107"/>
                  <a:ext cx="651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609" name="Freihand 608">
                  <a:extLst>
                    <a:ext uri="{FF2B5EF4-FFF2-40B4-BE49-F238E27FC236}">
                      <a16:creationId xmlns:a16="http://schemas.microsoft.com/office/drawing/2014/main" id="{7038C06E-B88D-49E7-AE0D-43DAAA82C48B}"/>
                    </a:ext>
                  </a:extLst>
                </p14:cNvPr>
                <p14:cNvContentPartPr/>
                <p14:nvPr/>
              </p14:nvContentPartPr>
              <p14:xfrm>
                <a:off x="11614442" y="2248867"/>
                <a:ext cx="117000" cy="142200"/>
              </p14:xfrm>
            </p:contentPart>
          </mc:Choice>
          <mc:Fallback>
            <p:pic>
              <p:nvPicPr>
                <p:cNvPr id="609" name="Freihand 608">
                  <a:extLst>
                    <a:ext uri="{FF2B5EF4-FFF2-40B4-BE49-F238E27FC236}">
                      <a16:creationId xmlns:a16="http://schemas.microsoft.com/office/drawing/2014/main" id="{7038C06E-B88D-49E7-AE0D-43DAAA82C48B}"/>
                    </a:ext>
                  </a:extLst>
                </p:cNvPr>
                <p:cNvPicPr/>
                <p:nvPr/>
              </p:nvPicPr>
              <p:blipFill>
                <a:blip r:embed="rId921"/>
                <a:stretch>
                  <a:fillRect/>
                </a:stretch>
              </p:blipFill>
              <p:spPr>
                <a:xfrm>
                  <a:off x="11610122" y="2244547"/>
                  <a:ext cx="1256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610" name="Freihand 609">
                  <a:extLst>
                    <a:ext uri="{FF2B5EF4-FFF2-40B4-BE49-F238E27FC236}">
                      <a16:creationId xmlns:a16="http://schemas.microsoft.com/office/drawing/2014/main" id="{D74EDC36-F125-4088-A007-DFD5A5213CFA}"/>
                    </a:ext>
                  </a:extLst>
                </p14:cNvPr>
                <p14:cNvContentPartPr/>
                <p14:nvPr/>
              </p14:nvContentPartPr>
              <p14:xfrm>
                <a:off x="11767082" y="2340667"/>
                <a:ext cx="12600" cy="19080"/>
              </p14:xfrm>
            </p:contentPart>
          </mc:Choice>
          <mc:Fallback>
            <p:pic>
              <p:nvPicPr>
                <p:cNvPr id="610" name="Freihand 609">
                  <a:extLst>
                    <a:ext uri="{FF2B5EF4-FFF2-40B4-BE49-F238E27FC236}">
                      <a16:creationId xmlns:a16="http://schemas.microsoft.com/office/drawing/2014/main" id="{D74EDC36-F125-4088-A007-DFD5A5213CFA}"/>
                    </a:ext>
                  </a:extLst>
                </p:cNvPr>
                <p:cNvPicPr/>
                <p:nvPr/>
              </p:nvPicPr>
              <p:blipFill>
                <a:blip r:embed="rId923"/>
                <a:stretch>
                  <a:fillRect/>
                </a:stretch>
              </p:blipFill>
              <p:spPr>
                <a:xfrm>
                  <a:off x="11762762" y="2336347"/>
                  <a:ext cx="212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611" name="Freihand 610">
                  <a:extLst>
                    <a:ext uri="{FF2B5EF4-FFF2-40B4-BE49-F238E27FC236}">
                      <a16:creationId xmlns:a16="http://schemas.microsoft.com/office/drawing/2014/main" id="{B7C904AC-C085-4161-AAA7-264B060EF114}"/>
                    </a:ext>
                  </a:extLst>
                </p14:cNvPr>
                <p14:cNvContentPartPr/>
                <p14:nvPr/>
              </p14:nvContentPartPr>
              <p14:xfrm>
                <a:off x="11762402" y="2163187"/>
                <a:ext cx="115200" cy="281880"/>
              </p14:xfrm>
            </p:contentPart>
          </mc:Choice>
          <mc:Fallback>
            <p:pic>
              <p:nvPicPr>
                <p:cNvPr id="611" name="Freihand 610">
                  <a:extLst>
                    <a:ext uri="{FF2B5EF4-FFF2-40B4-BE49-F238E27FC236}">
                      <a16:creationId xmlns:a16="http://schemas.microsoft.com/office/drawing/2014/main" id="{B7C904AC-C085-4161-AAA7-264B060EF114}"/>
                    </a:ext>
                  </a:extLst>
                </p:cNvPr>
                <p:cNvPicPr/>
                <p:nvPr/>
              </p:nvPicPr>
              <p:blipFill>
                <a:blip r:embed="rId925"/>
                <a:stretch>
                  <a:fillRect/>
                </a:stretch>
              </p:blipFill>
              <p:spPr>
                <a:xfrm>
                  <a:off x="11758082" y="2158867"/>
                  <a:ext cx="12384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618" name="Freihand 617">
                  <a:extLst>
                    <a:ext uri="{FF2B5EF4-FFF2-40B4-BE49-F238E27FC236}">
                      <a16:creationId xmlns:a16="http://schemas.microsoft.com/office/drawing/2014/main" id="{D9138D9D-4A6D-4AE2-9817-086C2D2C9206}"/>
                    </a:ext>
                  </a:extLst>
                </p14:cNvPr>
                <p14:cNvContentPartPr/>
                <p14:nvPr/>
              </p14:nvContentPartPr>
              <p14:xfrm>
                <a:off x="8918402" y="1686187"/>
                <a:ext cx="2352600" cy="76680"/>
              </p14:xfrm>
            </p:contentPart>
          </mc:Choice>
          <mc:Fallback>
            <p:pic>
              <p:nvPicPr>
                <p:cNvPr id="618" name="Freihand 617">
                  <a:extLst>
                    <a:ext uri="{FF2B5EF4-FFF2-40B4-BE49-F238E27FC236}">
                      <a16:creationId xmlns:a16="http://schemas.microsoft.com/office/drawing/2014/main" id="{D9138D9D-4A6D-4AE2-9817-086C2D2C9206}"/>
                    </a:ext>
                  </a:extLst>
                </p:cNvPr>
                <p:cNvPicPr/>
                <p:nvPr/>
              </p:nvPicPr>
              <p:blipFill>
                <a:blip r:embed="rId927"/>
                <a:stretch>
                  <a:fillRect/>
                </a:stretch>
              </p:blipFill>
              <p:spPr>
                <a:xfrm>
                  <a:off x="8914082" y="1681867"/>
                  <a:ext cx="23612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620" name="Freihand 619">
                  <a:extLst>
                    <a:ext uri="{FF2B5EF4-FFF2-40B4-BE49-F238E27FC236}">
                      <a16:creationId xmlns:a16="http://schemas.microsoft.com/office/drawing/2014/main" id="{BEC83CCF-4FE9-4832-9658-66F9439BFD9C}"/>
                    </a:ext>
                  </a:extLst>
                </p14:cNvPr>
                <p14:cNvContentPartPr/>
                <p14:nvPr/>
              </p14:nvContentPartPr>
              <p14:xfrm>
                <a:off x="9061682" y="2482147"/>
                <a:ext cx="1294560" cy="27720"/>
              </p14:xfrm>
            </p:contentPart>
          </mc:Choice>
          <mc:Fallback>
            <p:pic>
              <p:nvPicPr>
                <p:cNvPr id="620" name="Freihand 619">
                  <a:extLst>
                    <a:ext uri="{FF2B5EF4-FFF2-40B4-BE49-F238E27FC236}">
                      <a16:creationId xmlns:a16="http://schemas.microsoft.com/office/drawing/2014/main" id="{BEC83CCF-4FE9-4832-9658-66F9439BFD9C}"/>
                    </a:ext>
                  </a:extLst>
                </p:cNvPr>
                <p:cNvPicPr/>
                <p:nvPr/>
              </p:nvPicPr>
              <p:blipFill>
                <a:blip r:embed="rId929"/>
                <a:stretch>
                  <a:fillRect/>
                </a:stretch>
              </p:blipFill>
              <p:spPr>
                <a:xfrm>
                  <a:off x="9057362" y="2477827"/>
                  <a:ext cx="13032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621" name="Freihand 620">
                  <a:extLst>
                    <a:ext uri="{FF2B5EF4-FFF2-40B4-BE49-F238E27FC236}">
                      <a16:creationId xmlns:a16="http://schemas.microsoft.com/office/drawing/2014/main" id="{4F1CD9C6-C507-49AC-BC78-5F8366194FDE}"/>
                    </a:ext>
                  </a:extLst>
                </p14:cNvPr>
                <p14:cNvContentPartPr/>
                <p14:nvPr/>
              </p14:nvContentPartPr>
              <p14:xfrm>
                <a:off x="9764042" y="2255347"/>
                <a:ext cx="75600" cy="29160"/>
              </p14:xfrm>
            </p:contentPart>
          </mc:Choice>
          <mc:Fallback>
            <p:pic>
              <p:nvPicPr>
                <p:cNvPr id="621" name="Freihand 620">
                  <a:extLst>
                    <a:ext uri="{FF2B5EF4-FFF2-40B4-BE49-F238E27FC236}">
                      <a16:creationId xmlns:a16="http://schemas.microsoft.com/office/drawing/2014/main" id="{4F1CD9C6-C507-49AC-BC78-5F8366194FDE}"/>
                    </a:ext>
                  </a:extLst>
                </p:cNvPr>
                <p:cNvPicPr/>
                <p:nvPr/>
              </p:nvPicPr>
              <p:blipFill>
                <a:blip r:embed="rId931"/>
                <a:stretch>
                  <a:fillRect/>
                </a:stretch>
              </p:blipFill>
              <p:spPr>
                <a:xfrm>
                  <a:off x="9759722" y="2251027"/>
                  <a:ext cx="842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622" name="Freihand 621">
                  <a:extLst>
                    <a:ext uri="{FF2B5EF4-FFF2-40B4-BE49-F238E27FC236}">
                      <a16:creationId xmlns:a16="http://schemas.microsoft.com/office/drawing/2014/main" id="{7A9968A2-7EB3-41CF-BB8B-BF0159B895F6}"/>
                    </a:ext>
                  </a:extLst>
                </p14:cNvPr>
                <p14:cNvContentPartPr/>
                <p14:nvPr/>
              </p14:nvContentPartPr>
              <p14:xfrm>
                <a:off x="9123962" y="2458747"/>
                <a:ext cx="1303200" cy="38160"/>
              </p14:xfrm>
            </p:contentPart>
          </mc:Choice>
          <mc:Fallback>
            <p:pic>
              <p:nvPicPr>
                <p:cNvPr id="622" name="Freihand 621">
                  <a:extLst>
                    <a:ext uri="{FF2B5EF4-FFF2-40B4-BE49-F238E27FC236}">
                      <a16:creationId xmlns:a16="http://schemas.microsoft.com/office/drawing/2014/main" id="{7A9968A2-7EB3-41CF-BB8B-BF0159B895F6}"/>
                    </a:ext>
                  </a:extLst>
                </p:cNvPr>
                <p:cNvPicPr/>
                <p:nvPr/>
              </p:nvPicPr>
              <p:blipFill>
                <a:blip r:embed="rId933"/>
                <a:stretch>
                  <a:fillRect/>
                </a:stretch>
              </p:blipFill>
              <p:spPr>
                <a:xfrm>
                  <a:off x="9119642" y="2454427"/>
                  <a:ext cx="13118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624" name="Freihand 623">
                  <a:extLst>
                    <a:ext uri="{FF2B5EF4-FFF2-40B4-BE49-F238E27FC236}">
                      <a16:creationId xmlns:a16="http://schemas.microsoft.com/office/drawing/2014/main" id="{F1AD5C07-DDE3-45F8-8B5D-899877DA2C2F}"/>
                    </a:ext>
                  </a:extLst>
                </p14:cNvPr>
                <p14:cNvContentPartPr/>
                <p14:nvPr/>
              </p14:nvContentPartPr>
              <p14:xfrm>
                <a:off x="8758922" y="2624707"/>
                <a:ext cx="132120" cy="187560"/>
              </p14:xfrm>
            </p:contentPart>
          </mc:Choice>
          <mc:Fallback>
            <p:pic>
              <p:nvPicPr>
                <p:cNvPr id="624" name="Freihand 623">
                  <a:extLst>
                    <a:ext uri="{FF2B5EF4-FFF2-40B4-BE49-F238E27FC236}">
                      <a16:creationId xmlns:a16="http://schemas.microsoft.com/office/drawing/2014/main" id="{F1AD5C07-DDE3-45F8-8B5D-899877DA2C2F}"/>
                    </a:ext>
                  </a:extLst>
                </p:cNvPr>
                <p:cNvPicPr/>
                <p:nvPr/>
              </p:nvPicPr>
              <p:blipFill>
                <a:blip r:embed="rId935"/>
                <a:stretch>
                  <a:fillRect/>
                </a:stretch>
              </p:blipFill>
              <p:spPr>
                <a:xfrm>
                  <a:off x="8754602" y="2620387"/>
                  <a:ext cx="1407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625" name="Freihand 624">
                  <a:extLst>
                    <a:ext uri="{FF2B5EF4-FFF2-40B4-BE49-F238E27FC236}">
                      <a16:creationId xmlns:a16="http://schemas.microsoft.com/office/drawing/2014/main" id="{9DD81E4C-A97E-47F2-B65C-7B2E68D8AA3A}"/>
                    </a:ext>
                  </a:extLst>
                </p14:cNvPr>
                <p14:cNvContentPartPr/>
                <p14:nvPr/>
              </p14:nvContentPartPr>
              <p14:xfrm>
                <a:off x="8955842" y="2698867"/>
                <a:ext cx="18000" cy="93600"/>
              </p14:xfrm>
            </p:contentPart>
          </mc:Choice>
          <mc:Fallback>
            <p:pic>
              <p:nvPicPr>
                <p:cNvPr id="625" name="Freihand 624">
                  <a:extLst>
                    <a:ext uri="{FF2B5EF4-FFF2-40B4-BE49-F238E27FC236}">
                      <a16:creationId xmlns:a16="http://schemas.microsoft.com/office/drawing/2014/main" id="{9DD81E4C-A97E-47F2-B65C-7B2E68D8AA3A}"/>
                    </a:ext>
                  </a:extLst>
                </p:cNvPr>
                <p:cNvPicPr/>
                <p:nvPr/>
              </p:nvPicPr>
              <p:blipFill>
                <a:blip r:embed="rId937"/>
                <a:stretch>
                  <a:fillRect/>
                </a:stretch>
              </p:blipFill>
              <p:spPr>
                <a:xfrm>
                  <a:off x="8951522" y="2694547"/>
                  <a:ext cx="266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626" name="Freihand 625">
                  <a:extLst>
                    <a:ext uri="{FF2B5EF4-FFF2-40B4-BE49-F238E27FC236}">
                      <a16:creationId xmlns:a16="http://schemas.microsoft.com/office/drawing/2014/main" id="{B3C945FF-C51F-4A73-BC70-711179A0BA5F}"/>
                    </a:ext>
                  </a:extLst>
                </p14:cNvPr>
                <p14:cNvContentPartPr/>
                <p14:nvPr/>
              </p14:nvContentPartPr>
              <p14:xfrm>
                <a:off x="9003002" y="2639827"/>
                <a:ext cx="195120" cy="139680"/>
              </p14:xfrm>
            </p:contentPart>
          </mc:Choice>
          <mc:Fallback>
            <p:pic>
              <p:nvPicPr>
                <p:cNvPr id="626" name="Freihand 625">
                  <a:extLst>
                    <a:ext uri="{FF2B5EF4-FFF2-40B4-BE49-F238E27FC236}">
                      <a16:creationId xmlns:a16="http://schemas.microsoft.com/office/drawing/2014/main" id="{B3C945FF-C51F-4A73-BC70-711179A0BA5F}"/>
                    </a:ext>
                  </a:extLst>
                </p:cNvPr>
                <p:cNvPicPr/>
                <p:nvPr/>
              </p:nvPicPr>
              <p:blipFill>
                <a:blip r:embed="rId939"/>
                <a:stretch>
                  <a:fillRect/>
                </a:stretch>
              </p:blipFill>
              <p:spPr>
                <a:xfrm>
                  <a:off x="8998682" y="2635507"/>
                  <a:ext cx="2037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627" name="Freihand 626">
                  <a:extLst>
                    <a:ext uri="{FF2B5EF4-FFF2-40B4-BE49-F238E27FC236}">
                      <a16:creationId xmlns:a16="http://schemas.microsoft.com/office/drawing/2014/main" id="{3243CA26-9322-41A4-96DA-61A2AB469B54}"/>
                    </a:ext>
                  </a:extLst>
                </p14:cNvPr>
                <p14:cNvContentPartPr/>
                <p14:nvPr/>
              </p14:nvContentPartPr>
              <p14:xfrm>
                <a:off x="9041162" y="2609227"/>
                <a:ext cx="360" cy="360"/>
              </p14:xfrm>
            </p:contentPart>
          </mc:Choice>
          <mc:Fallback>
            <p:pic>
              <p:nvPicPr>
                <p:cNvPr id="627" name="Freihand 626">
                  <a:extLst>
                    <a:ext uri="{FF2B5EF4-FFF2-40B4-BE49-F238E27FC236}">
                      <a16:creationId xmlns:a16="http://schemas.microsoft.com/office/drawing/2014/main" id="{3243CA26-9322-41A4-96DA-61A2AB469B54}"/>
                    </a:ext>
                  </a:extLst>
                </p:cNvPr>
                <p:cNvPicPr/>
                <p:nvPr/>
              </p:nvPicPr>
              <p:blipFill>
                <a:blip r:embed="rId69"/>
                <a:stretch>
                  <a:fillRect/>
                </a:stretch>
              </p:blipFill>
              <p:spPr>
                <a:xfrm>
                  <a:off x="9036842" y="2604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628" name="Freihand 627">
                  <a:extLst>
                    <a:ext uri="{FF2B5EF4-FFF2-40B4-BE49-F238E27FC236}">
                      <a16:creationId xmlns:a16="http://schemas.microsoft.com/office/drawing/2014/main" id="{8FCDFE45-EEFF-4591-845F-894F8E05DF90}"/>
                    </a:ext>
                  </a:extLst>
                </p14:cNvPr>
                <p14:cNvContentPartPr/>
                <p14:nvPr/>
              </p14:nvContentPartPr>
              <p14:xfrm>
                <a:off x="9345002" y="2693827"/>
                <a:ext cx="11880" cy="82800"/>
              </p14:xfrm>
            </p:contentPart>
          </mc:Choice>
          <mc:Fallback>
            <p:pic>
              <p:nvPicPr>
                <p:cNvPr id="628" name="Freihand 627">
                  <a:extLst>
                    <a:ext uri="{FF2B5EF4-FFF2-40B4-BE49-F238E27FC236}">
                      <a16:creationId xmlns:a16="http://schemas.microsoft.com/office/drawing/2014/main" id="{8FCDFE45-EEFF-4591-845F-894F8E05DF90}"/>
                    </a:ext>
                  </a:extLst>
                </p:cNvPr>
                <p:cNvPicPr/>
                <p:nvPr/>
              </p:nvPicPr>
              <p:blipFill>
                <a:blip r:embed="rId942"/>
                <a:stretch>
                  <a:fillRect/>
                </a:stretch>
              </p:blipFill>
              <p:spPr>
                <a:xfrm>
                  <a:off x="9340682" y="2689507"/>
                  <a:ext cx="205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629" name="Freihand 628">
                  <a:extLst>
                    <a:ext uri="{FF2B5EF4-FFF2-40B4-BE49-F238E27FC236}">
                      <a16:creationId xmlns:a16="http://schemas.microsoft.com/office/drawing/2014/main" id="{2D63F901-7A65-4572-84BE-15E12656BB9E}"/>
                    </a:ext>
                  </a:extLst>
                </p14:cNvPr>
                <p14:cNvContentPartPr/>
                <p14:nvPr/>
              </p14:nvContentPartPr>
              <p14:xfrm>
                <a:off x="9348602" y="2645587"/>
                <a:ext cx="22680" cy="7200"/>
              </p14:xfrm>
            </p:contentPart>
          </mc:Choice>
          <mc:Fallback>
            <p:pic>
              <p:nvPicPr>
                <p:cNvPr id="629" name="Freihand 628">
                  <a:extLst>
                    <a:ext uri="{FF2B5EF4-FFF2-40B4-BE49-F238E27FC236}">
                      <a16:creationId xmlns:a16="http://schemas.microsoft.com/office/drawing/2014/main" id="{2D63F901-7A65-4572-84BE-15E12656BB9E}"/>
                    </a:ext>
                  </a:extLst>
                </p:cNvPr>
                <p:cNvPicPr/>
                <p:nvPr/>
              </p:nvPicPr>
              <p:blipFill>
                <a:blip r:embed="rId944"/>
                <a:stretch>
                  <a:fillRect/>
                </a:stretch>
              </p:blipFill>
              <p:spPr>
                <a:xfrm>
                  <a:off x="9344282" y="2641267"/>
                  <a:ext cx="313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630" name="Freihand 629">
                  <a:extLst>
                    <a:ext uri="{FF2B5EF4-FFF2-40B4-BE49-F238E27FC236}">
                      <a16:creationId xmlns:a16="http://schemas.microsoft.com/office/drawing/2014/main" id="{459E8ED4-F008-4006-AEBD-2BD0E3AE48C5}"/>
                    </a:ext>
                  </a:extLst>
                </p14:cNvPr>
                <p14:cNvContentPartPr/>
                <p14:nvPr/>
              </p14:nvContentPartPr>
              <p14:xfrm>
                <a:off x="9396122" y="2667187"/>
                <a:ext cx="95040" cy="113400"/>
              </p14:xfrm>
            </p:contentPart>
          </mc:Choice>
          <mc:Fallback>
            <p:pic>
              <p:nvPicPr>
                <p:cNvPr id="630" name="Freihand 629">
                  <a:extLst>
                    <a:ext uri="{FF2B5EF4-FFF2-40B4-BE49-F238E27FC236}">
                      <a16:creationId xmlns:a16="http://schemas.microsoft.com/office/drawing/2014/main" id="{459E8ED4-F008-4006-AEBD-2BD0E3AE48C5}"/>
                    </a:ext>
                  </a:extLst>
                </p:cNvPr>
                <p:cNvPicPr/>
                <p:nvPr/>
              </p:nvPicPr>
              <p:blipFill>
                <a:blip r:embed="rId946"/>
                <a:stretch>
                  <a:fillRect/>
                </a:stretch>
              </p:blipFill>
              <p:spPr>
                <a:xfrm>
                  <a:off x="9391802" y="2662867"/>
                  <a:ext cx="1036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631" name="Freihand 630">
                  <a:extLst>
                    <a:ext uri="{FF2B5EF4-FFF2-40B4-BE49-F238E27FC236}">
                      <a16:creationId xmlns:a16="http://schemas.microsoft.com/office/drawing/2014/main" id="{146A764E-9155-4B70-B19F-AEF0DEE52B11}"/>
                    </a:ext>
                  </a:extLst>
                </p14:cNvPr>
                <p14:cNvContentPartPr/>
                <p14:nvPr/>
              </p14:nvContentPartPr>
              <p14:xfrm>
                <a:off x="9520682" y="2611747"/>
                <a:ext cx="10080" cy="164160"/>
              </p14:xfrm>
            </p:contentPart>
          </mc:Choice>
          <mc:Fallback>
            <p:pic>
              <p:nvPicPr>
                <p:cNvPr id="631" name="Freihand 630">
                  <a:extLst>
                    <a:ext uri="{FF2B5EF4-FFF2-40B4-BE49-F238E27FC236}">
                      <a16:creationId xmlns:a16="http://schemas.microsoft.com/office/drawing/2014/main" id="{146A764E-9155-4B70-B19F-AEF0DEE52B11}"/>
                    </a:ext>
                  </a:extLst>
                </p:cNvPr>
                <p:cNvPicPr/>
                <p:nvPr/>
              </p:nvPicPr>
              <p:blipFill>
                <a:blip r:embed="rId948"/>
                <a:stretch>
                  <a:fillRect/>
                </a:stretch>
              </p:blipFill>
              <p:spPr>
                <a:xfrm>
                  <a:off x="9516362" y="2607427"/>
                  <a:ext cx="187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632" name="Freihand 631">
                  <a:extLst>
                    <a:ext uri="{FF2B5EF4-FFF2-40B4-BE49-F238E27FC236}">
                      <a16:creationId xmlns:a16="http://schemas.microsoft.com/office/drawing/2014/main" id="{C5AC1ECF-11E9-4910-A625-B62270A45926}"/>
                    </a:ext>
                  </a:extLst>
                </p14:cNvPr>
                <p14:cNvContentPartPr/>
                <p14:nvPr/>
              </p14:nvContentPartPr>
              <p14:xfrm>
                <a:off x="9478922" y="2668627"/>
                <a:ext cx="91800" cy="37080"/>
              </p14:xfrm>
            </p:contentPart>
          </mc:Choice>
          <mc:Fallback>
            <p:pic>
              <p:nvPicPr>
                <p:cNvPr id="632" name="Freihand 631">
                  <a:extLst>
                    <a:ext uri="{FF2B5EF4-FFF2-40B4-BE49-F238E27FC236}">
                      <a16:creationId xmlns:a16="http://schemas.microsoft.com/office/drawing/2014/main" id="{C5AC1ECF-11E9-4910-A625-B62270A45926}"/>
                    </a:ext>
                  </a:extLst>
                </p:cNvPr>
                <p:cNvPicPr/>
                <p:nvPr/>
              </p:nvPicPr>
              <p:blipFill>
                <a:blip r:embed="rId950"/>
                <a:stretch>
                  <a:fillRect/>
                </a:stretch>
              </p:blipFill>
              <p:spPr>
                <a:xfrm>
                  <a:off x="9474602" y="2664307"/>
                  <a:ext cx="1004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633" name="Freihand 632">
                  <a:extLst>
                    <a:ext uri="{FF2B5EF4-FFF2-40B4-BE49-F238E27FC236}">
                      <a16:creationId xmlns:a16="http://schemas.microsoft.com/office/drawing/2014/main" id="{EC697A18-01B6-434B-B91B-476788BD2A22}"/>
                    </a:ext>
                  </a:extLst>
                </p14:cNvPr>
                <p14:cNvContentPartPr/>
                <p14:nvPr/>
              </p14:nvContentPartPr>
              <p14:xfrm>
                <a:off x="9669002" y="2647387"/>
                <a:ext cx="131760" cy="101160"/>
              </p14:xfrm>
            </p:contentPart>
          </mc:Choice>
          <mc:Fallback>
            <p:pic>
              <p:nvPicPr>
                <p:cNvPr id="633" name="Freihand 632">
                  <a:extLst>
                    <a:ext uri="{FF2B5EF4-FFF2-40B4-BE49-F238E27FC236}">
                      <a16:creationId xmlns:a16="http://schemas.microsoft.com/office/drawing/2014/main" id="{EC697A18-01B6-434B-B91B-476788BD2A22}"/>
                    </a:ext>
                  </a:extLst>
                </p:cNvPr>
                <p:cNvPicPr/>
                <p:nvPr/>
              </p:nvPicPr>
              <p:blipFill>
                <a:blip r:embed="rId952"/>
                <a:stretch>
                  <a:fillRect/>
                </a:stretch>
              </p:blipFill>
              <p:spPr>
                <a:xfrm>
                  <a:off x="9664682" y="2643067"/>
                  <a:ext cx="1404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634" name="Freihand 633">
                  <a:extLst>
                    <a:ext uri="{FF2B5EF4-FFF2-40B4-BE49-F238E27FC236}">
                      <a16:creationId xmlns:a16="http://schemas.microsoft.com/office/drawing/2014/main" id="{8FFE923C-866F-41F7-A27D-3D8DD95D9594}"/>
                    </a:ext>
                  </a:extLst>
                </p14:cNvPr>
                <p14:cNvContentPartPr/>
                <p14:nvPr/>
              </p14:nvContentPartPr>
              <p14:xfrm>
                <a:off x="9803282" y="2652427"/>
                <a:ext cx="102600" cy="97200"/>
              </p14:xfrm>
            </p:contentPart>
          </mc:Choice>
          <mc:Fallback>
            <p:pic>
              <p:nvPicPr>
                <p:cNvPr id="634" name="Freihand 633">
                  <a:extLst>
                    <a:ext uri="{FF2B5EF4-FFF2-40B4-BE49-F238E27FC236}">
                      <a16:creationId xmlns:a16="http://schemas.microsoft.com/office/drawing/2014/main" id="{8FFE923C-866F-41F7-A27D-3D8DD95D9594}"/>
                    </a:ext>
                  </a:extLst>
                </p:cNvPr>
                <p:cNvPicPr/>
                <p:nvPr/>
              </p:nvPicPr>
              <p:blipFill>
                <a:blip r:embed="rId954"/>
                <a:stretch>
                  <a:fillRect/>
                </a:stretch>
              </p:blipFill>
              <p:spPr>
                <a:xfrm>
                  <a:off x="9798962" y="2648107"/>
                  <a:ext cx="111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636" name="Freihand 635">
                  <a:extLst>
                    <a:ext uri="{FF2B5EF4-FFF2-40B4-BE49-F238E27FC236}">
                      <a16:creationId xmlns:a16="http://schemas.microsoft.com/office/drawing/2014/main" id="{66D6F920-60C1-4E02-B1ED-FB78EBB8CE2A}"/>
                    </a:ext>
                  </a:extLst>
                </p14:cNvPr>
                <p14:cNvContentPartPr/>
                <p14:nvPr/>
              </p14:nvContentPartPr>
              <p14:xfrm>
                <a:off x="10050962" y="2634787"/>
                <a:ext cx="280080" cy="113400"/>
              </p14:xfrm>
            </p:contentPart>
          </mc:Choice>
          <mc:Fallback>
            <p:pic>
              <p:nvPicPr>
                <p:cNvPr id="636" name="Freihand 635">
                  <a:extLst>
                    <a:ext uri="{FF2B5EF4-FFF2-40B4-BE49-F238E27FC236}">
                      <a16:creationId xmlns:a16="http://schemas.microsoft.com/office/drawing/2014/main" id="{66D6F920-60C1-4E02-B1ED-FB78EBB8CE2A}"/>
                    </a:ext>
                  </a:extLst>
                </p:cNvPr>
                <p:cNvPicPr/>
                <p:nvPr/>
              </p:nvPicPr>
              <p:blipFill>
                <a:blip r:embed="rId956"/>
                <a:stretch>
                  <a:fillRect/>
                </a:stretch>
              </p:blipFill>
              <p:spPr>
                <a:xfrm>
                  <a:off x="10046642" y="2630467"/>
                  <a:ext cx="2887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637" name="Freihand 636">
                  <a:extLst>
                    <a:ext uri="{FF2B5EF4-FFF2-40B4-BE49-F238E27FC236}">
                      <a16:creationId xmlns:a16="http://schemas.microsoft.com/office/drawing/2014/main" id="{43225FDB-0FA4-48B9-BC2E-0E774A0848FA}"/>
                    </a:ext>
                  </a:extLst>
                </p14:cNvPr>
                <p14:cNvContentPartPr/>
                <p14:nvPr/>
              </p14:nvContentPartPr>
              <p14:xfrm>
                <a:off x="10250762" y="2608867"/>
                <a:ext cx="18000" cy="15120"/>
              </p14:xfrm>
            </p:contentPart>
          </mc:Choice>
          <mc:Fallback>
            <p:pic>
              <p:nvPicPr>
                <p:cNvPr id="637" name="Freihand 636">
                  <a:extLst>
                    <a:ext uri="{FF2B5EF4-FFF2-40B4-BE49-F238E27FC236}">
                      <a16:creationId xmlns:a16="http://schemas.microsoft.com/office/drawing/2014/main" id="{43225FDB-0FA4-48B9-BC2E-0E774A0848FA}"/>
                    </a:ext>
                  </a:extLst>
                </p:cNvPr>
                <p:cNvPicPr/>
                <p:nvPr/>
              </p:nvPicPr>
              <p:blipFill>
                <a:blip r:embed="rId958"/>
                <a:stretch>
                  <a:fillRect/>
                </a:stretch>
              </p:blipFill>
              <p:spPr>
                <a:xfrm>
                  <a:off x="10246442" y="2604547"/>
                  <a:ext cx="266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638" name="Freihand 637">
                  <a:extLst>
                    <a:ext uri="{FF2B5EF4-FFF2-40B4-BE49-F238E27FC236}">
                      <a16:creationId xmlns:a16="http://schemas.microsoft.com/office/drawing/2014/main" id="{E79F9103-DF8E-405C-BC48-F1A9D4D7D23E}"/>
                    </a:ext>
                  </a:extLst>
                </p14:cNvPr>
                <p14:cNvContentPartPr/>
                <p14:nvPr/>
              </p14:nvContentPartPr>
              <p14:xfrm>
                <a:off x="10560002" y="2592307"/>
                <a:ext cx="214920" cy="135000"/>
              </p14:xfrm>
            </p:contentPart>
          </mc:Choice>
          <mc:Fallback>
            <p:pic>
              <p:nvPicPr>
                <p:cNvPr id="638" name="Freihand 637">
                  <a:extLst>
                    <a:ext uri="{FF2B5EF4-FFF2-40B4-BE49-F238E27FC236}">
                      <a16:creationId xmlns:a16="http://schemas.microsoft.com/office/drawing/2014/main" id="{E79F9103-DF8E-405C-BC48-F1A9D4D7D23E}"/>
                    </a:ext>
                  </a:extLst>
                </p:cNvPr>
                <p:cNvPicPr/>
                <p:nvPr/>
              </p:nvPicPr>
              <p:blipFill>
                <a:blip r:embed="rId960"/>
                <a:stretch>
                  <a:fillRect/>
                </a:stretch>
              </p:blipFill>
              <p:spPr>
                <a:xfrm>
                  <a:off x="10555682" y="2587987"/>
                  <a:ext cx="2235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639" name="Freihand 638">
                  <a:extLst>
                    <a:ext uri="{FF2B5EF4-FFF2-40B4-BE49-F238E27FC236}">
                      <a16:creationId xmlns:a16="http://schemas.microsoft.com/office/drawing/2014/main" id="{9BFA5554-B44C-48C9-881A-4EC0B45F6388}"/>
                    </a:ext>
                  </a:extLst>
                </p14:cNvPr>
                <p14:cNvContentPartPr/>
                <p14:nvPr/>
              </p14:nvContentPartPr>
              <p14:xfrm>
                <a:off x="10797242" y="2654587"/>
                <a:ext cx="82800" cy="80280"/>
              </p14:xfrm>
            </p:contentPart>
          </mc:Choice>
          <mc:Fallback>
            <p:pic>
              <p:nvPicPr>
                <p:cNvPr id="639" name="Freihand 638">
                  <a:extLst>
                    <a:ext uri="{FF2B5EF4-FFF2-40B4-BE49-F238E27FC236}">
                      <a16:creationId xmlns:a16="http://schemas.microsoft.com/office/drawing/2014/main" id="{9BFA5554-B44C-48C9-881A-4EC0B45F6388}"/>
                    </a:ext>
                  </a:extLst>
                </p:cNvPr>
                <p:cNvPicPr/>
                <p:nvPr/>
              </p:nvPicPr>
              <p:blipFill>
                <a:blip r:embed="rId962"/>
                <a:stretch>
                  <a:fillRect/>
                </a:stretch>
              </p:blipFill>
              <p:spPr>
                <a:xfrm>
                  <a:off x="10792922" y="2650267"/>
                  <a:ext cx="914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640" name="Freihand 639">
                  <a:extLst>
                    <a:ext uri="{FF2B5EF4-FFF2-40B4-BE49-F238E27FC236}">
                      <a16:creationId xmlns:a16="http://schemas.microsoft.com/office/drawing/2014/main" id="{0AF07DB7-7E58-408E-A819-8C509FEC312C}"/>
                    </a:ext>
                  </a:extLst>
                </p14:cNvPr>
                <p14:cNvContentPartPr/>
                <p14:nvPr/>
              </p14:nvContentPartPr>
              <p14:xfrm>
                <a:off x="10881482" y="2589427"/>
                <a:ext cx="82800" cy="134640"/>
              </p14:xfrm>
            </p:contentPart>
          </mc:Choice>
          <mc:Fallback>
            <p:pic>
              <p:nvPicPr>
                <p:cNvPr id="640" name="Freihand 639">
                  <a:extLst>
                    <a:ext uri="{FF2B5EF4-FFF2-40B4-BE49-F238E27FC236}">
                      <a16:creationId xmlns:a16="http://schemas.microsoft.com/office/drawing/2014/main" id="{0AF07DB7-7E58-408E-A819-8C509FEC312C}"/>
                    </a:ext>
                  </a:extLst>
                </p:cNvPr>
                <p:cNvPicPr/>
                <p:nvPr/>
              </p:nvPicPr>
              <p:blipFill>
                <a:blip r:embed="rId964"/>
                <a:stretch>
                  <a:fillRect/>
                </a:stretch>
              </p:blipFill>
              <p:spPr>
                <a:xfrm>
                  <a:off x="10877162" y="2585107"/>
                  <a:ext cx="914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641" name="Freihand 640">
                  <a:extLst>
                    <a:ext uri="{FF2B5EF4-FFF2-40B4-BE49-F238E27FC236}">
                      <a16:creationId xmlns:a16="http://schemas.microsoft.com/office/drawing/2014/main" id="{93518797-1C3F-4B0B-A66B-E46D673CB06E}"/>
                    </a:ext>
                  </a:extLst>
                </p14:cNvPr>
                <p14:cNvContentPartPr/>
                <p14:nvPr/>
              </p14:nvContentPartPr>
              <p14:xfrm>
                <a:off x="11002082" y="2573587"/>
                <a:ext cx="126000" cy="159120"/>
              </p14:xfrm>
            </p:contentPart>
          </mc:Choice>
          <mc:Fallback>
            <p:pic>
              <p:nvPicPr>
                <p:cNvPr id="641" name="Freihand 640">
                  <a:extLst>
                    <a:ext uri="{FF2B5EF4-FFF2-40B4-BE49-F238E27FC236}">
                      <a16:creationId xmlns:a16="http://schemas.microsoft.com/office/drawing/2014/main" id="{93518797-1C3F-4B0B-A66B-E46D673CB06E}"/>
                    </a:ext>
                  </a:extLst>
                </p:cNvPr>
                <p:cNvPicPr/>
                <p:nvPr/>
              </p:nvPicPr>
              <p:blipFill>
                <a:blip r:embed="rId966"/>
                <a:stretch>
                  <a:fillRect/>
                </a:stretch>
              </p:blipFill>
              <p:spPr>
                <a:xfrm>
                  <a:off x="10997762" y="2569267"/>
                  <a:ext cx="1346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642" name="Freihand 641">
                  <a:extLst>
                    <a:ext uri="{FF2B5EF4-FFF2-40B4-BE49-F238E27FC236}">
                      <a16:creationId xmlns:a16="http://schemas.microsoft.com/office/drawing/2014/main" id="{AACBE435-30E5-40D2-8C0C-E96FDDD4DBB1}"/>
                    </a:ext>
                  </a:extLst>
                </p14:cNvPr>
                <p14:cNvContentPartPr/>
                <p14:nvPr/>
              </p14:nvContentPartPr>
              <p14:xfrm>
                <a:off x="11074442" y="2582227"/>
                <a:ext cx="103680" cy="195840"/>
              </p14:xfrm>
            </p:contentPart>
          </mc:Choice>
          <mc:Fallback>
            <p:pic>
              <p:nvPicPr>
                <p:cNvPr id="642" name="Freihand 641">
                  <a:extLst>
                    <a:ext uri="{FF2B5EF4-FFF2-40B4-BE49-F238E27FC236}">
                      <a16:creationId xmlns:a16="http://schemas.microsoft.com/office/drawing/2014/main" id="{AACBE435-30E5-40D2-8C0C-E96FDDD4DBB1}"/>
                    </a:ext>
                  </a:extLst>
                </p:cNvPr>
                <p:cNvPicPr/>
                <p:nvPr/>
              </p:nvPicPr>
              <p:blipFill>
                <a:blip r:embed="rId968"/>
                <a:stretch>
                  <a:fillRect/>
                </a:stretch>
              </p:blipFill>
              <p:spPr>
                <a:xfrm>
                  <a:off x="11070122" y="2577907"/>
                  <a:ext cx="1123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643" name="Freihand 642">
                  <a:extLst>
                    <a:ext uri="{FF2B5EF4-FFF2-40B4-BE49-F238E27FC236}">
                      <a16:creationId xmlns:a16="http://schemas.microsoft.com/office/drawing/2014/main" id="{7560CCD4-C568-4C35-8821-1B7D113FA0C4}"/>
                    </a:ext>
                  </a:extLst>
                </p14:cNvPr>
                <p14:cNvContentPartPr/>
                <p14:nvPr/>
              </p14:nvContentPartPr>
              <p14:xfrm>
                <a:off x="11185322" y="2659267"/>
                <a:ext cx="127800" cy="85320"/>
              </p14:xfrm>
            </p:contentPart>
          </mc:Choice>
          <mc:Fallback>
            <p:pic>
              <p:nvPicPr>
                <p:cNvPr id="643" name="Freihand 642">
                  <a:extLst>
                    <a:ext uri="{FF2B5EF4-FFF2-40B4-BE49-F238E27FC236}">
                      <a16:creationId xmlns:a16="http://schemas.microsoft.com/office/drawing/2014/main" id="{7560CCD4-C568-4C35-8821-1B7D113FA0C4}"/>
                    </a:ext>
                  </a:extLst>
                </p:cNvPr>
                <p:cNvPicPr/>
                <p:nvPr/>
              </p:nvPicPr>
              <p:blipFill>
                <a:blip r:embed="rId970"/>
                <a:stretch>
                  <a:fillRect/>
                </a:stretch>
              </p:blipFill>
              <p:spPr>
                <a:xfrm>
                  <a:off x="11181002" y="2654947"/>
                  <a:ext cx="1364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644" name="Freihand 643">
                  <a:extLst>
                    <a:ext uri="{FF2B5EF4-FFF2-40B4-BE49-F238E27FC236}">
                      <a16:creationId xmlns:a16="http://schemas.microsoft.com/office/drawing/2014/main" id="{E5D708A2-13BD-44D1-AEED-652B2B3B2EE3}"/>
                    </a:ext>
                  </a:extLst>
                </p14:cNvPr>
                <p14:cNvContentPartPr/>
                <p14:nvPr/>
              </p14:nvContentPartPr>
              <p14:xfrm>
                <a:off x="11332922" y="2539027"/>
                <a:ext cx="307080" cy="175680"/>
              </p14:xfrm>
            </p:contentPart>
          </mc:Choice>
          <mc:Fallback>
            <p:pic>
              <p:nvPicPr>
                <p:cNvPr id="644" name="Freihand 643">
                  <a:extLst>
                    <a:ext uri="{FF2B5EF4-FFF2-40B4-BE49-F238E27FC236}">
                      <a16:creationId xmlns:a16="http://schemas.microsoft.com/office/drawing/2014/main" id="{E5D708A2-13BD-44D1-AEED-652B2B3B2EE3}"/>
                    </a:ext>
                  </a:extLst>
                </p:cNvPr>
                <p:cNvPicPr/>
                <p:nvPr/>
              </p:nvPicPr>
              <p:blipFill>
                <a:blip r:embed="rId972"/>
                <a:stretch>
                  <a:fillRect/>
                </a:stretch>
              </p:blipFill>
              <p:spPr>
                <a:xfrm>
                  <a:off x="11328602" y="2534707"/>
                  <a:ext cx="3157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647" name="Freihand 646">
                  <a:extLst>
                    <a:ext uri="{FF2B5EF4-FFF2-40B4-BE49-F238E27FC236}">
                      <a16:creationId xmlns:a16="http://schemas.microsoft.com/office/drawing/2014/main" id="{59C22E3E-CD82-4C75-BDF7-7CDC6592A5D6}"/>
                    </a:ext>
                  </a:extLst>
                </p14:cNvPr>
                <p14:cNvContentPartPr/>
                <p14:nvPr/>
              </p14:nvContentPartPr>
              <p14:xfrm>
                <a:off x="8805362" y="2974987"/>
                <a:ext cx="174600" cy="204120"/>
              </p14:xfrm>
            </p:contentPart>
          </mc:Choice>
          <mc:Fallback>
            <p:pic>
              <p:nvPicPr>
                <p:cNvPr id="647" name="Freihand 646">
                  <a:extLst>
                    <a:ext uri="{FF2B5EF4-FFF2-40B4-BE49-F238E27FC236}">
                      <a16:creationId xmlns:a16="http://schemas.microsoft.com/office/drawing/2014/main" id="{59C22E3E-CD82-4C75-BDF7-7CDC6592A5D6}"/>
                    </a:ext>
                  </a:extLst>
                </p:cNvPr>
                <p:cNvPicPr/>
                <p:nvPr/>
              </p:nvPicPr>
              <p:blipFill>
                <a:blip r:embed="rId974"/>
                <a:stretch>
                  <a:fillRect/>
                </a:stretch>
              </p:blipFill>
              <p:spPr>
                <a:xfrm>
                  <a:off x="8801042" y="2970667"/>
                  <a:ext cx="1832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648" name="Freihand 647">
                  <a:extLst>
                    <a:ext uri="{FF2B5EF4-FFF2-40B4-BE49-F238E27FC236}">
                      <a16:creationId xmlns:a16="http://schemas.microsoft.com/office/drawing/2014/main" id="{76874E33-91C9-45D4-8D1D-99D295B37E1E}"/>
                    </a:ext>
                  </a:extLst>
                </p14:cNvPr>
                <p14:cNvContentPartPr/>
                <p14:nvPr/>
              </p14:nvContentPartPr>
              <p14:xfrm>
                <a:off x="9003722" y="2971747"/>
                <a:ext cx="189720" cy="79560"/>
              </p14:xfrm>
            </p:contentPart>
          </mc:Choice>
          <mc:Fallback>
            <p:pic>
              <p:nvPicPr>
                <p:cNvPr id="648" name="Freihand 647">
                  <a:extLst>
                    <a:ext uri="{FF2B5EF4-FFF2-40B4-BE49-F238E27FC236}">
                      <a16:creationId xmlns:a16="http://schemas.microsoft.com/office/drawing/2014/main" id="{76874E33-91C9-45D4-8D1D-99D295B37E1E}"/>
                    </a:ext>
                  </a:extLst>
                </p:cNvPr>
                <p:cNvPicPr/>
                <p:nvPr/>
              </p:nvPicPr>
              <p:blipFill>
                <a:blip r:embed="rId976"/>
                <a:stretch>
                  <a:fillRect/>
                </a:stretch>
              </p:blipFill>
              <p:spPr>
                <a:xfrm>
                  <a:off x="8999402" y="2967427"/>
                  <a:ext cx="1983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649" name="Freihand 648">
                  <a:extLst>
                    <a:ext uri="{FF2B5EF4-FFF2-40B4-BE49-F238E27FC236}">
                      <a16:creationId xmlns:a16="http://schemas.microsoft.com/office/drawing/2014/main" id="{13E3096E-F76A-49F2-A17E-6CD303BC4A96}"/>
                    </a:ext>
                  </a:extLst>
                </p14:cNvPr>
                <p14:cNvContentPartPr/>
                <p14:nvPr/>
              </p14:nvContentPartPr>
              <p14:xfrm>
                <a:off x="9227642" y="2996947"/>
                <a:ext cx="69480" cy="69480"/>
              </p14:xfrm>
            </p:contentPart>
          </mc:Choice>
          <mc:Fallback>
            <p:pic>
              <p:nvPicPr>
                <p:cNvPr id="649" name="Freihand 648">
                  <a:extLst>
                    <a:ext uri="{FF2B5EF4-FFF2-40B4-BE49-F238E27FC236}">
                      <a16:creationId xmlns:a16="http://schemas.microsoft.com/office/drawing/2014/main" id="{13E3096E-F76A-49F2-A17E-6CD303BC4A96}"/>
                    </a:ext>
                  </a:extLst>
                </p:cNvPr>
                <p:cNvPicPr/>
                <p:nvPr/>
              </p:nvPicPr>
              <p:blipFill>
                <a:blip r:embed="rId978"/>
                <a:stretch>
                  <a:fillRect/>
                </a:stretch>
              </p:blipFill>
              <p:spPr>
                <a:xfrm>
                  <a:off x="9223322" y="2992627"/>
                  <a:ext cx="781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650" name="Freihand 649">
                  <a:extLst>
                    <a:ext uri="{FF2B5EF4-FFF2-40B4-BE49-F238E27FC236}">
                      <a16:creationId xmlns:a16="http://schemas.microsoft.com/office/drawing/2014/main" id="{BC3A01CD-1721-4A22-B052-4C9A3862284F}"/>
                    </a:ext>
                  </a:extLst>
                </p14:cNvPr>
                <p14:cNvContentPartPr/>
                <p14:nvPr/>
              </p14:nvContentPartPr>
              <p14:xfrm>
                <a:off x="9302882" y="2906227"/>
                <a:ext cx="158040" cy="251640"/>
              </p14:xfrm>
            </p:contentPart>
          </mc:Choice>
          <mc:Fallback>
            <p:pic>
              <p:nvPicPr>
                <p:cNvPr id="650" name="Freihand 649">
                  <a:extLst>
                    <a:ext uri="{FF2B5EF4-FFF2-40B4-BE49-F238E27FC236}">
                      <a16:creationId xmlns:a16="http://schemas.microsoft.com/office/drawing/2014/main" id="{BC3A01CD-1721-4A22-B052-4C9A3862284F}"/>
                    </a:ext>
                  </a:extLst>
                </p:cNvPr>
                <p:cNvPicPr/>
                <p:nvPr/>
              </p:nvPicPr>
              <p:blipFill>
                <a:blip r:embed="rId980"/>
                <a:stretch>
                  <a:fillRect/>
                </a:stretch>
              </p:blipFill>
              <p:spPr>
                <a:xfrm>
                  <a:off x="9298562" y="2901907"/>
                  <a:ext cx="16668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651" name="Freihand 650">
                  <a:extLst>
                    <a:ext uri="{FF2B5EF4-FFF2-40B4-BE49-F238E27FC236}">
                      <a16:creationId xmlns:a16="http://schemas.microsoft.com/office/drawing/2014/main" id="{66DC478D-F571-49E4-8052-01FDB386E2DB}"/>
                    </a:ext>
                  </a:extLst>
                </p14:cNvPr>
                <p14:cNvContentPartPr/>
                <p14:nvPr/>
              </p14:nvContentPartPr>
              <p14:xfrm>
                <a:off x="9192722" y="2863027"/>
                <a:ext cx="119880" cy="9360"/>
              </p14:xfrm>
            </p:contentPart>
          </mc:Choice>
          <mc:Fallback>
            <p:pic>
              <p:nvPicPr>
                <p:cNvPr id="651" name="Freihand 650">
                  <a:extLst>
                    <a:ext uri="{FF2B5EF4-FFF2-40B4-BE49-F238E27FC236}">
                      <a16:creationId xmlns:a16="http://schemas.microsoft.com/office/drawing/2014/main" id="{66DC478D-F571-49E4-8052-01FDB386E2DB}"/>
                    </a:ext>
                  </a:extLst>
                </p:cNvPr>
                <p:cNvPicPr/>
                <p:nvPr/>
              </p:nvPicPr>
              <p:blipFill>
                <a:blip r:embed="rId982"/>
                <a:stretch>
                  <a:fillRect/>
                </a:stretch>
              </p:blipFill>
              <p:spPr>
                <a:xfrm>
                  <a:off x="9188402" y="2858707"/>
                  <a:ext cx="1285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652" name="Freihand 651">
                  <a:extLst>
                    <a:ext uri="{FF2B5EF4-FFF2-40B4-BE49-F238E27FC236}">
                      <a16:creationId xmlns:a16="http://schemas.microsoft.com/office/drawing/2014/main" id="{D8A6DA55-2E60-4E01-8711-24B8D86155B6}"/>
                    </a:ext>
                  </a:extLst>
                </p14:cNvPr>
                <p14:cNvContentPartPr/>
                <p14:nvPr/>
              </p14:nvContentPartPr>
              <p14:xfrm>
                <a:off x="9617162" y="2928187"/>
                <a:ext cx="259920" cy="104760"/>
              </p14:xfrm>
            </p:contentPart>
          </mc:Choice>
          <mc:Fallback>
            <p:pic>
              <p:nvPicPr>
                <p:cNvPr id="652" name="Freihand 651">
                  <a:extLst>
                    <a:ext uri="{FF2B5EF4-FFF2-40B4-BE49-F238E27FC236}">
                      <a16:creationId xmlns:a16="http://schemas.microsoft.com/office/drawing/2014/main" id="{D8A6DA55-2E60-4E01-8711-24B8D86155B6}"/>
                    </a:ext>
                  </a:extLst>
                </p:cNvPr>
                <p:cNvPicPr/>
                <p:nvPr/>
              </p:nvPicPr>
              <p:blipFill>
                <a:blip r:embed="rId984"/>
                <a:stretch>
                  <a:fillRect/>
                </a:stretch>
              </p:blipFill>
              <p:spPr>
                <a:xfrm>
                  <a:off x="9612842" y="2923867"/>
                  <a:ext cx="268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653" name="Freihand 652">
                  <a:extLst>
                    <a:ext uri="{FF2B5EF4-FFF2-40B4-BE49-F238E27FC236}">
                      <a16:creationId xmlns:a16="http://schemas.microsoft.com/office/drawing/2014/main" id="{557554F2-F009-4303-A1B9-71D1ECADE02B}"/>
                    </a:ext>
                  </a:extLst>
                </p14:cNvPr>
                <p14:cNvContentPartPr/>
                <p14:nvPr/>
              </p14:nvContentPartPr>
              <p14:xfrm>
                <a:off x="10059962" y="2925667"/>
                <a:ext cx="217080" cy="100080"/>
              </p14:xfrm>
            </p:contentPart>
          </mc:Choice>
          <mc:Fallback>
            <p:pic>
              <p:nvPicPr>
                <p:cNvPr id="653" name="Freihand 652">
                  <a:extLst>
                    <a:ext uri="{FF2B5EF4-FFF2-40B4-BE49-F238E27FC236}">
                      <a16:creationId xmlns:a16="http://schemas.microsoft.com/office/drawing/2014/main" id="{557554F2-F009-4303-A1B9-71D1ECADE02B}"/>
                    </a:ext>
                  </a:extLst>
                </p:cNvPr>
                <p:cNvPicPr/>
                <p:nvPr/>
              </p:nvPicPr>
              <p:blipFill>
                <a:blip r:embed="rId986"/>
                <a:stretch>
                  <a:fillRect/>
                </a:stretch>
              </p:blipFill>
              <p:spPr>
                <a:xfrm>
                  <a:off x="10055642" y="2921347"/>
                  <a:ext cx="2257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654" name="Freihand 653">
                  <a:extLst>
                    <a:ext uri="{FF2B5EF4-FFF2-40B4-BE49-F238E27FC236}">
                      <a16:creationId xmlns:a16="http://schemas.microsoft.com/office/drawing/2014/main" id="{8FAF3A9F-907A-4FD2-B672-7A25FB6B93C8}"/>
                    </a:ext>
                  </a:extLst>
                </p14:cNvPr>
                <p14:cNvContentPartPr/>
                <p14:nvPr/>
              </p14:nvContentPartPr>
              <p14:xfrm>
                <a:off x="10277042" y="2968507"/>
                <a:ext cx="52920" cy="72720"/>
              </p14:xfrm>
            </p:contentPart>
          </mc:Choice>
          <mc:Fallback>
            <p:pic>
              <p:nvPicPr>
                <p:cNvPr id="654" name="Freihand 653">
                  <a:extLst>
                    <a:ext uri="{FF2B5EF4-FFF2-40B4-BE49-F238E27FC236}">
                      <a16:creationId xmlns:a16="http://schemas.microsoft.com/office/drawing/2014/main" id="{8FAF3A9F-907A-4FD2-B672-7A25FB6B93C8}"/>
                    </a:ext>
                  </a:extLst>
                </p:cNvPr>
                <p:cNvPicPr/>
                <p:nvPr/>
              </p:nvPicPr>
              <p:blipFill>
                <a:blip r:embed="rId988"/>
                <a:stretch>
                  <a:fillRect/>
                </a:stretch>
              </p:blipFill>
              <p:spPr>
                <a:xfrm>
                  <a:off x="10272722" y="2964187"/>
                  <a:ext cx="615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655" name="Freihand 654">
                  <a:extLst>
                    <a:ext uri="{FF2B5EF4-FFF2-40B4-BE49-F238E27FC236}">
                      <a16:creationId xmlns:a16="http://schemas.microsoft.com/office/drawing/2014/main" id="{E226B6A7-0AC3-46BF-A306-A7B11368F508}"/>
                    </a:ext>
                  </a:extLst>
                </p14:cNvPr>
                <p14:cNvContentPartPr/>
                <p14:nvPr/>
              </p14:nvContentPartPr>
              <p14:xfrm>
                <a:off x="10350842" y="2894707"/>
                <a:ext cx="68760" cy="152280"/>
              </p14:xfrm>
            </p:contentPart>
          </mc:Choice>
          <mc:Fallback>
            <p:pic>
              <p:nvPicPr>
                <p:cNvPr id="655" name="Freihand 654">
                  <a:extLst>
                    <a:ext uri="{FF2B5EF4-FFF2-40B4-BE49-F238E27FC236}">
                      <a16:creationId xmlns:a16="http://schemas.microsoft.com/office/drawing/2014/main" id="{E226B6A7-0AC3-46BF-A306-A7B11368F508}"/>
                    </a:ext>
                  </a:extLst>
                </p:cNvPr>
                <p:cNvPicPr/>
                <p:nvPr/>
              </p:nvPicPr>
              <p:blipFill>
                <a:blip r:embed="rId990"/>
                <a:stretch>
                  <a:fillRect/>
                </a:stretch>
              </p:blipFill>
              <p:spPr>
                <a:xfrm>
                  <a:off x="10346522" y="2890387"/>
                  <a:ext cx="774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656" name="Freihand 655">
                  <a:extLst>
                    <a:ext uri="{FF2B5EF4-FFF2-40B4-BE49-F238E27FC236}">
                      <a16:creationId xmlns:a16="http://schemas.microsoft.com/office/drawing/2014/main" id="{5EB52A56-A9DB-42E7-8A1E-C936EC614349}"/>
                    </a:ext>
                  </a:extLst>
                </p14:cNvPr>
                <p14:cNvContentPartPr/>
                <p14:nvPr/>
              </p14:nvContentPartPr>
              <p14:xfrm>
                <a:off x="10459562" y="2872747"/>
                <a:ext cx="21960" cy="184320"/>
              </p14:xfrm>
            </p:contentPart>
          </mc:Choice>
          <mc:Fallback>
            <p:pic>
              <p:nvPicPr>
                <p:cNvPr id="656" name="Freihand 655">
                  <a:extLst>
                    <a:ext uri="{FF2B5EF4-FFF2-40B4-BE49-F238E27FC236}">
                      <a16:creationId xmlns:a16="http://schemas.microsoft.com/office/drawing/2014/main" id="{5EB52A56-A9DB-42E7-8A1E-C936EC614349}"/>
                    </a:ext>
                  </a:extLst>
                </p:cNvPr>
                <p:cNvPicPr/>
                <p:nvPr/>
              </p:nvPicPr>
              <p:blipFill>
                <a:blip r:embed="rId992"/>
                <a:stretch>
                  <a:fillRect/>
                </a:stretch>
              </p:blipFill>
              <p:spPr>
                <a:xfrm>
                  <a:off x="10455242" y="2868427"/>
                  <a:ext cx="306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658" name="Freihand 657">
                  <a:extLst>
                    <a:ext uri="{FF2B5EF4-FFF2-40B4-BE49-F238E27FC236}">
                      <a16:creationId xmlns:a16="http://schemas.microsoft.com/office/drawing/2014/main" id="{C1A692A0-2F6E-4593-99BF-A179B067BA42}"/>
                    </a:ext>
                  </a:extLst>
                </p14:cNvPr>
                <p14:cNvContentPartPr/>
                <p14:nvPr/>
              </p14:nvContentPartPr>
              <p14:xfrm>
                <a:off x="10561082" y="2873827"/>
                <a:ext cx="65160" cy="231120"/>
              </p14:xfrm>
            </p:contentPart>
          </mc:Choice>
          <mc:Fallback>
            <p:pic>
              <p:nvPicPr>
                <p:cNvPr id="658" name="Freihand 657">
                  <a:extLst>
                    <a:ext uri="{FF2B5EF4-FFF2-40B4-BE49-F238E27FC236}">
                      <a16:creationId xmlns:a16="http://schemas.microsoft.com/office/drawing/2014/main" id="{C1A692A0-2F6E-4593-99BF-A179B067BA42}"/>
                    </a:ext>
                  </a:extLst>
                </p:cNvPr>
                <p:cNvPicPr/>
                <p:nvPr/>
              </p:nvPicPr>
              <p:blipFill>
                <a:blip r:embed="rId994"/>
                <a:stretch>
                  <a:fillRect/>
                </a:stretch>
              </p:blipFill>
              <p:spPr>
                <a:xfrm>
                  <a:off x="10556762" y="2869507"/>
                  <a:ext cx="738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659" name="Freihand 658">
                  <a:extLst>
                    <a:ext uri="{FF2B5EF4-FFF2-40B4-BE49-F238E27FC236}">
                      <a16:creationId xmlns:a16="http://schemas.microsoft.com/office/drawing/2014/main" id="{7176FC37-4137-4660-B588-440DEB34B440}"/>
                    </a:ext>
                  </a:extLst>
                </p14:cNvPr>
                <p14:cNvContentPartPr/>
                <p14:nvPr/>
              </p14:nvContentPartPr>
              <p14:xfrm>
                <a:off x="10650722" y="2962387"/>
                <a:ext cx="90000" cy="71280"/>
              </p14:xfrm>
            </p:contentPart>
          </mc:Choice>
          <mc:Fallback>
            <p:pic>
              <p:nvPicPr>
                <p:cNvPr id="659" name="Freihand 658">
                  <a:extLst>
                    <a:ext uri="{FF2B5EF4-FFF2-40B4-BE49-F238E27FC236}">
                      <a16:creationId xmlns:a16="http://schemas.microsoft.com/office/drawing/2014/main" id="{7176FC37-4137-4660-B588-440DEB34B440}"/>
                    </a:ext>
                  </a:extLst>
                </p:cNvPr>
                <p:cNvPicPr/>
                <p:nvPr/>
              </p:nvPicPr>
              <p:blipFill>
                <a:blip r:embed="rId996"/>
                <a:stretch>
                  <a:fillRect/>
                </a:stretch>
              </p:blipFill>
              <p:spPr>
                <a:xfrm>
                  <a:off x="10646402" y="2958067"/>
                  <a:ext cx="986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660" name="Freihand 659">
                  <a:extLst>
                    <a:ext uri="{FF2B5EF4-FFF2-40B4-BE49-F238E27FC236}">
                      <a16:creationId xmlns:a16="http://schemas.microsoft.com/office/drawing/2014/main" id="{E0380719-35F0-4E81-9F34-DBEA21434A75}"/>
                    </a:ext>
                  </a:extLst>
                </p14:cNvPr>
                <p14:cNvContentPartPr/>
                <p14:nvPr/>
              </p14:nvContentPartPr>
              <p14:xfrm>
                <a:off x="10749362" y="2871667"/>
                <a:ext cx="302400" cy="185760"/>
              </p14:xfrm>
            </p:contentPart>
          </mc:Choice>
          <mc:Fallback>
            <p:pic>
              <p:nvPicPr>
                <p:cNvPr id="660" name="Freihand 659">
                  <a:extLst>
                    <a:ext uri="{FF2B5EF4-FFF2-40B4-BE49-F238E27FC236}">
                      <a16:creationId xmlns:a16="http://schemas.microsoft.com/office/drawing/2014/main" id="{E0380719-35F0-4E81-9F34-DBEA21434A75}"/>
                    </a:ext>
                  </a:extLst>
                </p:cNvPr>
                <p:cNvPicPr/>
                <p:nvPr/>
              </p:nvPicPr>
              <p:blipFill>
                <a:blip r:embed="rId998"/>
                <a:stretch>
                  <a:fillRect/>
                </a:stretch>
              </p:blipFill>
              <p:spPr>
                <a:xfrm>
                  <a:off x="10745042" y="2867347"/>
                  <a:ext cx="3110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661" name="Freihand 660">
                  <a:extLst>
                    <a:ext uri="{FF2B5EF4-FFF2-40B4-BE49-F238E27FC236}">
                      <a16:creationId xmlns:a16="http://schemas.microsoft.com/office/drawing/2014/main" id="{2F4FFC85-453E-4AFE-AF83-C0F6282F7CFF}"/>
                    </a:ext>
                  </a:extLst>
                </p14:cNvPr>
                <p14:cNvContentPartPr/>
                <p14:nvPr/>
              </p14:nvContentPartPr>
              <p14:xfrm>
                <a:off x="11106482" y="2853307"/>
                <a:ext cx="194040" cy="233640"/>
              </p14:xfrm>
            </p:contentPart>
          </mc:Choice>
          <mc:Fallback>
            <p:pic>
              <p:nvPicPr>
                <p:cNvPr id="661" name="Freihand 660">
                  <a:extLst>
                    <a:ext uri="{FF2B5EF4-FFF2-40B4-BE49-F238E27FC236}">
                      <a16:creationId xmlns:a16="http://schemas.microsoft.com/office/drawing/2014/main" id="{2F4FFC85-453E-4AFE-AF83-C0F6282F7CFF}"/>
                    </a:ext>
                  </a:extLst>
                </p:cNvPr>
                <p:cNvPicPr/>
                <p:nvPr/>
              </p:nvPicPr>
              <p:blipFill>
                <a:blip r:embed="rId1000"/>
                <a:stretch>
                  <a:fillRect/>
                </a:stretch>
              </p:blipFill>
              <p:spPr>
                <a:xfrm>
                  <a:off x="11102162" y="2848987"/>
                  <a:ext cx="2026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662" name="Freihand 661">
                  <a:extLst>
                    <a:ext uri="{FF2B5EF4-FFF2-40B4-BE49-F238E27FC236}">
                      <a16:creationId xmlns:a16="http://schemas.microsoft.com/office/drawing/2014/main" id="{C60F8868-53AF-4064-AC97-A7CFC2904FF5}"/>
                    </a:ext>
                  </a:extLst>
                </p14:cNvPr>
                <p14:cNvContentPartPr/>
                <p14:nvPr/>
              </p14:nvContentPartPr>
              <p14:xfrm>
                <a:off x="11305202" y="2840347"/>
                <a:ext cx="142920" cy="216000"/>
              </p14:xfrm>
            </p:contentPart>
          </mc:Choice>
          <mc:Fallback>
            <p:pic>
              <p:nvPicPr>
                <p:cNvPr id="662" name="Freihand 661">
                  <a:extLst>
                    <a:ext uri="{FF2B5EF4-FFF2-40B4-BE49-F238E27FC236}">
                      <a16:creationId xmlns:a16="http://schemas.microsoft.com/office/drawing/2014/main" id="{C60F8868-53AF-4064-AC97-A7CFC2904FF5}"/>
                    </a:ext>
                  </a:extLst>
                </p:cNvPr>
                <p:cNvPicPr/>
                <p:nvPr/>
              </p:nvPicPr>
              <p:blipFill>
                <a:blip r:embed="rId1002"/>
                <a:stretch>
                  <a:fillRect/>
                </a:stretch>
              </p:blipFill>
              <p:spPr>
                <a:xfrm>
                  <a:off x="11300882" y="2836027"/>
                  <a:ext cx="1515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664" name="Freihand 663">
                  <a:extLst>
                    <a:ext uri="{FF2B5EF4-FFF2-40B4-BE49-F238E27FC236}">
                      <a16:creationId xmlns:a16="http://schemas.microsoft.com/office/drawing/2014/main" id="{E5E773E5-27DB-4961-BFFF-D55F350CDDE6}"/>
                    </a:ext>
                  </a:extLst>
                </p14:cNvPr>
                <p14:cNvContentPartPr/>
                <p14:nvPr/>
              </p14:nvContentPartPr>
              <p14:xfrm>
                <a:off x="8801402" y="3228427"/>
                <a:ext cx="231840" cy="187560"/>
              </p14:xfrm>
            </p:contentPart>
          </mc:Choice>
          <mc:Fallback>
            <p:pic>
              <p:nvPicPr>
                <p:cNvPr id="664" name="Freihand 663">
                  <a:extLst>
                    <a:ext uri="{FF2B5EF4-FFF2-40B4-BE49-F238E27FC236}">
                      <a16:creationId xmlns:a16="http://schemas.microsoft.com/office/drawing/2014/main" id="{E5E773E5-27DB-4961-BFFF-D55F350CDDE6}"/>
                    </a:ext>
                  </a:extLst>
                </p:cNvPr>
                <p:cNvPicPr/>
                <p:nvPr/>
              </p:nvPicPr>
              <p:blipFill>
                <a:blip r:embed="rId1004"/>
                <a:stretch>
                  <a:fillRect/>
                </a:stretch>
              </p:blipFill>
              <p:spPr>
                <a:xfrm>
                  <a:off x="8797082" y="3224107"/>
                  <a:ext cx="2404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665" name="Freihand 664">
                  <a:extLst>
                    <a:ext uri="{FF2B5EF4-FFF2-40B4-BE49-F238E27FC236}">
                      <a16:creationId xmlns:a16="http://schemas.microsoft.com/office/drawing/2014/main" id="{6C768386-93BD-4127-B1A8-BFED0736305D}"/>
                    </a:ext>
                  </a:extLst>
                </p14:cNvPr>
                <p14:cNvContentPartPr/>
                <p14:nvPr/>
              </p14:nvContentPartPr>
              <p14:xfrm>
                <a:off x="9094442" y="3217627"/>
                <a:ext cx="87840" cy="208080"/>
              </p14:xfrm>
            </p:contentPart>
          </mc:Choice>
          <mc:Fallback>
            <p:pic>
              <p:nvPicPr>
                <p:cNvPr id="665" name="Freihand 664">
                  <a:extLst>
                    <a:ext uri="{FF2B5EF4-FFF2-40B4-BE49-F238E27FC236}">
                      <a16:creationId xmlns:a16="http://schemas.microsoft.com/office/drawing/2014/main" id="{6C768386-93BD-4127-B1A8-BFED0736305D}"/>
                    </a:ext>
                  </a:extLst>
                </p:cNvPr>
                <p:cNvPicPr/>
                <p:nvPr/>
              </p:nvPicPr>
              <p:blipFill>
                <a:blip r:embed="rId1006"/>
                <a:stretch>
                  <a:fillRect/>
                </a:stretch>
              </p:blipFill>
              <p:spPr>
                <a:xfrm>
                  <a:off x="9090122" y="3213307"/>
                  <a:ext cx="964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666" name="Freihand 665">
                  <a:extLst>
                    <a:ext uri="{FF2B5EF4-FFF2-40B4-BE49-F238E27FC236}">
                      <a16:creationId xmlns:a16="http://schemas.microsoft.com/office/drawing/2014/main" id="{7CA0DA89-2A98-4329-9251-3ACCFF03D747}"/>
                    </a:ext>
                  </a:extLst>
                </p14:cNvPr>
                <p14:cNvContentPartPr/>
                <p14:nvPr/>
              </p14:nvContentPartPr>
              <p14:xfrm>
                <a:off x="9246722" y="3269467"/>
                <a:ext cx="122040" cy="124920"/>
              </p14:xfrm>
            </p:contentPart>
          </mc:Choice>
          <mc:Fallback>
            <p:pic>
              <p:nvPicPr>
                <p:cNvPr id="666" name="Freihand 665">
                  <a:extLst>
                    <a:ext uri="{FF2B5EF4-FFF2-40B4-BE49-F238E27FC236}">
                      <a16:creationId xmlns:a16="http://schemas.microsoft.com/office/drawing/2014/main" id="{7CA0DA89-2A98-4329-9251-3ACCFF03D747}"/>
                    </a:ext>
                  </a:extLst>
                </p:cNvPr>
                <p:cNvPicPr/>
                <p:nvPr/>
              </p:nvPicPr>
              <p:blipFill>
                <a:blip r:embed="rId1008"/>
                <a:stretch>
                  <a:fillRect/>
                </a:stretch>
              </p:blipFill>
              <p:spPr>
                <a:xfrm>
                  <a:off x="9242402" y="3265147"/>
                  <a:ext cx="1306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667" name="Freihand 666">
                  <a:extLst>
                    <a:ext uri="{FF2B5EF4-FFF2-40B4-BE49-F238E27FC236}">
                      <a16:creationId xmlns:a16="http://schemas.microsoft.com/office/drawing/2014/main" id="{88C90448-AF33-4C61-A5D8-A7E6B49043E7}"/>
                    </a:ext>
                  </a:extLst>
                </p14:cNvPr>
                <p14:cNvContentPartPr/>
                <p14:nvPr/>
              </p14:nvContentPartPr>
              <p14:xfrm>
                <a:off x="9401522" y="3360547"/>
                <a:ext cx="50040" cy="70920"/>
              </p14:xfrm>
            </p:contentPart>
          </mc:Choice>
          <mc:Fallback>
            <p:pic>
              <p:nvPicPr>
                <p:cNvPr id="667" name="Freihand 666">
                  <a:extLst>
                    <a:ext uri="{FF2B5EF4-FFF2-40B4-BE49-F238E27FC236}">
                      <a16:creationId xmlns:a16="http://schemas.microsoft.com/office/drawing/2014/main" id="{88C90448-AF33-4C61-A5D8-A7E6B49043E7}"/>
                    </a:ext>
                  </a:extLst>
                </p:cNvPr>
                <p:cNvPicPr/>
                <p:nvPr/>
              </p:nvPicPr>
              <p:blipFill>
                <a:blip r:embed="rId1010"/>
                <a:stretch>
                  <a:fillRect/>
                </a:stretch>
              </p:blipFill>
              <p:spPr>
                <a:xfrm>
                  <a:off x="9397202" y="3356227"/>
                  <a:ext cx="586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668" name="Freihand 667">
                  <a:extLst>
                    <a:ext uri="{FF2B5EF4-FFF2-40B4-BE49-F238E27FC236}">
                      <a16:creationId xmlns:a16="http://schemas.microsoft.com/office/drawing/2014/main" id="{42933EA8-1CCA-433E-ACA1-9A0AE4C5047F}"/>
                    </a:ext>
                  </a:extLst>
                </p14:cNvPr>
                <p14:cNvContentPartPr/>
                <p14:nvPr/>
              </p14:nvContentPartPr>
              <p14:xfrm>
                <a:off x="9413762" y="3343627"/>
                <a:ext cx="73080" cy="96480"/>
              </p14:xfrm>
            </p:contentPart>
          </mc:Choice>
          <mc:Fallback>
            <p:pic>
              <p:nvPicPr>
                <p:cNvPr id="668" name="Freihand 667">
                  <a:extLst>
                    <a:ext uri="{FF2B5EF4-FFF2-40B4-BE49-F238E27FC236}">
                      <a16:creationId xmlns:a16="http://schemas.microsoft.com/office/drawing/2014/main" id="{42933EA8-1CCA-433E-ACA1-9A0AE4C5047F}"/>
                    </a:ext>
                  </a:extLst>
                </p:cNvPr>
                <p:cNvPicPr/>
                <p:nvPr/>
              </p:nvPicPr>
              <p:blipFill>
                <a:blip r:embed="rId1012"/>
                <a:stretch>
                  <a:fillRect/>
                </a:stretch>
              </p:blipFill>
              <p:spPr>
                <a:xfrm>
                  <a:off x="9409442" y="3339307"/>
                  <a:ext cx="817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669" name="Freihand 668">
                  <a:extLst>
                    <a:ext uri="{FF2B5EF4-FFF2-40B4-BE49-F238E27FC236}">
                      <a16:creationId xmlns:a16="http://schemas.microsoft.com/office/drawing/2014/main" id="{5FDD2FA2-C3C8-421C-875D-C90FFFE01995}"/>
                    </a:ext>
                  </a:extLst>
                </p14:cNvPr>
                <p14:cNvContentPartPr/>
                <p14:nvPr/>
              </p14:nvContentPartPr>
              <p14:xfrm>
                <a:off x="9556322" y="3384307"/>
                <a:ext cx="15840" cy="60840"/>
              </p14:xfrm>
            </p:contentPart>
          </mc:Choice>
          <mc:Fallback>
            <p:pic>
              <p:nvPicPr>
                <p:cNvPr id="669" name="Freihand 668">
                  <a:extLst>
                    <a:ext uri="{FF2B5EF4-FFF2-40B4-BE49-F238E27FC236}">
                      <a16:creationId xmlns:a16="http://schemas.microsoft.com/office/drawing/2014/main" id="{5FDD2FA2-C3C8-421C-875D-C90FFFE01995}"/>
                    </a:ext>
                  </a:extLst>
                </p:cNvPr>
                <p:cNvPicPr/>
                <p:nvPr/>
              </p:nvPicPr>
              <p:blipFill>
                <a:blip r:embed="rId1014"/>
                <a:stretch>
                  <a:fillRect/>
                </a:stretch>
              </p:blipFill>
              <p:spPr>
                <a:xfrm>
                  <a:off x="9552002" y="3379987"/>
                  <a:ext cx="244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670" name="Freihand 669">
                  <a:extLst>
                    <a:ext uri="{FF2B5EF4-FFF2-40B4-BE49-F238E27FC236}">
                      <a16:creationId xmlns:a16="http://schemas.microsoft.com/office/drawing/2014/main" id="{2333E269-C320-43A5-B618-887F813AEEA1}"/>
                    </a:ext>
                  </a:extLst>
                </p14:cNvPr>
                <p14:cNvContentPartPr/>
                <p14:nvPr/>
              </p14:nvContentPartPr>
              <p14:xfrm>
                <a:off x="9646682" y="3243907"/>
                <a:ext cx="101160" cy="141120"/>
              </p14:xfrm>
            </p:contentPart>
          </mc:Choice>
          <mc:Fallback>
            <p:pic>
              <p:nvPicPr>
                <p:cNvPr id="670" name="Freihand 669">
                  <a:extLst>
                    <a:ext uri="{FF2B5EF4-FFF2-40B4-BE49-F238E27FC236}">
                      <a16:creationId xmlns:a16="http://schemas.microsoft.com/office/drawing/2014/main" id="{2333E269-C320-43A5-B618-887F813AEEA1}"/>
                    </a:ext>
                  </a:extLst>
                </p:cNvPr>
                <p:cNvPicPr/>
                <p:nvPr/>
              </p:nvPicPr>
              <p:blipFill>
                <a:blip r:embed="rId1016"/>
                <a:stretch>
                  <a:fillRect/>
                </a:stretch>
              </p:blipFill>
              <p:spPr>
                <a:xfrm>
                  <a:off x="9642362" y="3239587"/>
                  <a:ext cx="1098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671" name="Freihand 670">
                  <a:extLst>
                    <a:ext uri="{FF2B5EF4-FFF2-40B4-BE49-F238E27FC236}">
                      <a16:creationId xmlns:a16="http://schemas.microsoft.com/office/drawing/2014/main" id="{87BB3386-F4D4-4369-BC67-008A52C5598B}"/>
                    </a:ext>
                  </a:extLst>
                </p14:cNvPr>
                <p14:cNvContentPartPr/>
                <p14:nvPr/>
              </p14:nvContentPartPr>
              <p14:xfrm>
                <a:off x="9811562" y="3343267"/>
                <a:ext cx="21960" cy="92160"/>
              </p14:xfrm>
            </p:contentPart>
          </mc:Choice>
          <mc:Fallback>
            <p:pic>
              <p:nvPicPr>
                <p:cNvPr id="671" name="Freihand 670">
                  <a:extLst>
                    <a:ext uri="{FF2B5EF4-FFF2-40B4-BE49-F238E27FC236}">
                      <a16:creationId xmlns:a16="http://schemas.microsoft.com/office/drawing/2014/main" id="{87BB3386-F4D4-4369-BC67-008A52C5598B}"/>
                    </a:ext>
                  </a:extLst>
                </p:cNvPr>
                <p:cNvPicPr/>
                <p:nvPr/>
              </p:nvPicPr>
              <p:blipFill>
                <a:blip r:embed="rId1018"/>
                <a:stretch>
                  <a:fillRect/>
                </a:stretch>
              </p:blipFill>
              <p:spPr>
                <a:xfrm>
                  <a:off x="9807242" y="3338947"/>
                  <a:ext cx="306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672" name="Freihand 671">
                  <a:extLst>
                    <a:ext uri="{FF2B5EF4-FFF2-40B4-BE49-F238E27FC236}">
                      <a16:creationId xmlns:a16="http://schemas.microsoft.com/office/drawing/2014/main" id="{DCFC48DE-E64C-4CD9-85EF-0AAFB18BAC77}"/>
                    </a:ext>
                  </a:extLst>
                </p14:cNvPr>
                <p14:cNvContentPartPr/>
                <p14:nvPr/>
              </p14:nvContentPartPr>
              <p14:xfrm>
                <a:off x="9780242" y="3324187"/>
                <a:ext cx="99000" cy="132840"/>
              </p14:xfrm>
            </p:contentPart>
          </mc:Choice>
          <mc:Fallback>
            <p:pic>
              <p:nvPicPr>
                <p:cNvPr id="672" name="Freihand 671">
                  <a:extLst>
                    <a:ext uri="{FF2B5EF4-FFF2-40B4-BE49-F238E27FC236}">
                      <a16:creationId xmlns:a16="http://schemas.microsoft.com/office/drawing/2014/main" id="{DCFC48DE-E64C-4CD9-85EF-0AAFB18BAC77}"/>
                    </a:ext>
                  </a:extLst>
                </p:cNvPr>
                <p:cNvPicPr/>
                <p:nvPr/>
              </p:nvPicPr>
              <p:blipFill>
                <a:blip r:embed="rId1020"/>
                <a:stretch>
                  <a:fillRect/>
                </a:stretch>
              </p:blipFill>
              <p:spPr>
                <a:xfrm>
                  <a:off x="9775922" y="3319867"/>
                  <a:ext cx="1076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673" name="Freihand 672">
                  <a:extLst>
                    <a:ext uri="{FF2B5EF4-FFF2-40B4-BE49-F238E27FC236}">
                      <a16:creationId xmlns:a16="http://schemas.microsoft.com/office/drawing/2014/main" id="{38B6EC8C-3B69-49C7-97A2-F9F1F3AB25FF}"/>
                    </a:ext>
                  </a:extLst>
                </p14:cNvPr>
                <p14:cNvContentPartPr/>
                <p14:nvPr/>
              </p14:nvContentPartPr>
              <p14:xfrm>
                <a:off x="9910562" y="3194947"/>
                <a:ext cx="79560" cy="240480"/>
              </p14:xfrm>
            </p:contentPart>
          </mc:Choice>
          <mc:Fallback>
            <p:pic>
              <p:nvPicPr>
                <p:cNvPr id="673" name="Freihand 672">
                  <a:extLst>
                    <a:ext uri="{FF2B5EF4-FFF2-40B4-BE49-F238E27FC236}">
                      <a16:creationId xmlns:a16="http://schemas.microsoft.com/office/drawing/2014/main" id="{38B6EC8C-3B69-49C7-97A2-F9F1F3AB25FF}"/>
                    </a:ext>
                  </a:extLst>
                </p:cNvPr>
                <p:cNvPicPr/>
                <p:nvPr/>
              </p:nvPicPr>
              <p:blipFill>
                <a:blip r:embed="rId1022"/>
                <a:stretch>
                  <a:fillRect/>
                </a:stretch>
              </p:blipFill>
              <p:spPr>
                <a:xfrm>
                  <a:off x="9906242" y="3190627"/>
                  <a:ext cx="88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674" name="Freihand 673">
                  <a:extLst>
                    <a:ext uri="{FF2B5EF4-FFF2-40B4-BE49-F238E27FC236}">
                      <a16:creationId xmlns:a16="http://schemas.microsoft.com/office/drawing/2014/main" id="{7519DA70-3098-436F-97F9-3EA32AAE3868}"/>
                    </a:ext>
                  </a:extLst>
                </p14:cNvPr>
                <p14:cNvContentPartPr/>
                <p14:nvPr/>
              </p14:nvContentPartPr>
              <p14:xfrm>
                <a:off x="10129802" y="3262987"/>
                <a:ext cx="264600" cy="117720"/>
              </p14:xfrm>
            </p:contentPart>
          </mc:Choice>
          <mc:Fallback>
            <p:pic>
              <p:nvPicPr>
                <p:cNvPr id="674" name="Freihand 673">
                  <a:extLst>
                    <a:ext uri="{FF2B5EF4-FFF2-40B4-BE49-F238E27FC236}">
                      <a16:creationId xmlns:a16="http://schemas.microsoft.com/office/drawing/2014/main" id="{7519DA70-3098-436F-97F9-3EA32AAE3868}"/>
                    </a:ext>
                  </a:extLst>
                </p:cNvPr>
                <p:cNvPicPr/>
                <p:nvPr/>
              </p:nvPicPr>
              <p:blipFill>
                <a:blip r:embed="rId1024"/>
                <a:stretch>
                  <a:fillRect/>
                </a:stretch>
              </p:blipFill>
              <p:spPr>
                <a:xfrm>
                  <a:off x="10125482" y="3258667"/>
                  <a:ext cx="2732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676" name="Freihand 675">
                  <a:extLst>
                    <a:ext uri="{FF2B5EF4-FFF2-40B4-BE49-F238E27FC236}">
                      <a16:creationId xmlns:a16="http://schemas.microsoft.com/office/drawing/2014/main" id="{831B7C71-53AA-4679-A4EE-0D338CC97FDD}"/>
                    </a:ext>
                  </a:extLst>
                </p14:cNvPr>
                <p14:cNvContentPartPr/>
                <p14:nvPr/>
              </p14:nvContentPartPr>
              <p14:xfrm>
                <a:off x="10546322" y="3255427"/>
                <a:ext cx="185400" cy="110880"/>
              </p14:xfrm>
            </p:contentPart>
          </mc:Choice>
          <mc:Fallback>
            <p:pic>
              <p:nvPicPr>
                <p:cNvPr id="676" name="Freihand 675">
                  <a:extLst>
                    <a:ext uri="{FF2B5EF4-FFF2-40B4-BE49-F238E27FC236}">
                      <a16:creationId xmlns:a16="http://schemas.microsoft.com/office/drawing/2014/main" id="{831B7C71-53AA-4679-A4EE-0D338CC97FDD}"/>
                    </a:ext>
                  </a:extLst>
                </p:cNvPr>
                <p:cNvPicPr/>
                <p:nvPr/>
              </p:nvPicPr>
              <p:blipFill>
                <a:blip r:embed="rId1026"/>
                <a:stretch>
                  <a:fillRect/>
                </a:stretch>
              </p:blipFill>
              <p:spPr>
                <a:xfrm>
                  <a:off x="10542002" y="3251107"/>
                  <a:ext cx="1940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677" name="Freihand 676">
                  <a:extLst>
                    <a:ext uri="{FF2B5EF4-FFF2-40B4-BE49-F238E27FC236}">
                      <a16:creationId xmlns:a16="http://schemas.microsoft.com/office/drawing/2014/main" id="{8CEC614E-3758-443C-A6A9-33E8C0C554A5}"/>
                    </a:ext>
                  </a:extLst>
                </p14:cNvPr>
                <p14:cNvContentPartPr/>
                <p14:nvPr/>
              </p14:nvContentPartPr>
              <p14:xfrm>
                <a:off x="10760882" y="3283507"/>
                <a:ext cx="104760" cy="96480"/>
              </p14:xfrm>
            </p:contentPart>
          </mc:Choice>
          <mc:Fallback>
            <p:pic>
              <p:nvPicPr>
                <p:cNvPr id="677" name="Freihand 676">
                  <a:extLst>
                    <a:ext uri="{FF2B5EF4-FFF2-40B4-BE49-F238E27FC236}">
                      <a16:creationId xmlns:a16="http://schemas.microsoft.com/office/drawing/2014/main" id="{8CEC614E-3758-443C-A6A9-33E8C0C554A5}"/>
                    </a:ext>
                  </a:extLst>
                </p:cNvPr>
                <p:cNvPicPr/>
                <p:nvPr/>
              </p:nvPicPr>
              <p:blipFill>
                <a:blip r:embed="rId1028"/>
                <a:stretch>
                  <a:fillRect/>
                </a:stretch>
              </p:blipFill>
              <p:spPr>
                <a:xfrm>
                  <a:off x="10756562" y="3279187"/>
                  <a:ext cx="1134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678" name="Freihand 677">
                  <a:extLst>
                    <a:ext uri="{FF2B5EF4-FFF2-40B4-BE49-F238E27FC236}">
                      <a16:creationId xmlns:a16="http://schemas.microsoft.com/office/drawing/2014/main" id="{83CB1758-9085-4EFA-90FE-C3D4969D703C}"/>
                    </a:ext>
                  </a:extLst>
                </p14:cNvPr>
                <p14:cNvContentPartPr/>
                <p14:nvPr/>
              </p14:nvContentPartPr>
              <p14:xfrm>
                <a:off x="10891922" y="3282427"/>
                <a:ext cx="76320" cy="129600"/>
              </p14:xfrm>
            </p:contentPart>
          </mc:Choice>
          <mc:Fallback>
            <p:pic>
              <p:nvPicPr>
                <p:cNvPr id="678" name="Freihand 677">
                  <a:extLst>
                    <a:ext uri="{FF2B5EF4-FFF2-40B4-BE49-F238E27FC236}">
                      <a16:creationId xmlns:a16="http://schemas.microsoft.com/office/drawing/2014/main" id="{83CB1758-9085-4EFA-90FE-C3D4969D703C}"/>
                    </a:ext>
                  </a:extLst>
                </p:cNvPr>
                <p:cNvPicPr/>
                <p:nvPr/>
              </p:nvPicPr>
              <p:blipFill>
                <a:blip r:embed="rId1030"/>
                <a:stretch>
                  <a:fillRect/>
                </a:stretch>
              </p:blipFill>
              <p:spPr>
                <a:xfrm>
                  <a:off x="10887602" y="3278107"/>
                  <a:ext cx="849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679" name="Freihand 678">
                  <a:extLst>
                    <a:ext uri="{FF2B5EF4-FFF2-40B4-BE49-F238E27FC236}">
                      <a16:creationId xmlns:a16="http://schemas.microsoft.com/office/drawing/2014/main" id="{A8968F61-768B-4D2B-8404-33002CD0A652}"/>
                    </a:ext>
                  </a:extLst>
                </p14:cNvPr>
                <p14:cNvContentPartPr/>
                <p14:nvPr/>
              </p14:nvContentPartPr>
              <p14:xfrm>
                <a:off x="10899482" y="3306187"/>
                <a:ext cx="134280" cy="79560"/>
              </p14:xfrm>
            </p:contentPart>
          </mc:Choice>
          <mc:Fallback>
            <p:pic>
              <p:nvPicPr>
                <p:cNvPr id="679" name="Freihand 678">
                  <a:extLst>
                    <a:ext uri="{FF2B5EF4-FFF2-40B4-BE49-F238E27FC236}">
                      <a16:creationId xmlns:a16="http://schemas.microsoft.com/office/drawing/2014/main" id="{A8968F61-768B-4D2B-8404-33002CD0A652}"/>
                    </a:ext>
                  </a:extLst>
                </p:cNvPr>
                <p:cNvPicPr/>
                <p:nvPr/>
              </p:nvPicPr>
              <p:blipFill>
                <a:blip r:embed="rId1032"/>
                <a:stretch>
                  <a:fillRect/>
                </a:stretch>
              </p:blipFill>
              <p:spPr>
                <a:xfrm>
                  <a:off x="10895162" y="3301867"/>
                  <a:ext cx="1429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680" name="Freihand 679">
                  <a:extLst>
                    <a:ext uri="{FF2B5EF4-FFF2-40B4-BE49-F238E27FC236}">
                      <a16:creationId xmlns:a16="http://schemas.microsoft.com/office/drawing/2014/main" id="{4B195502-7ED3-4E80-B132-FF750A3D8006}"/>
                    </a:ext>
                  </a:extLst>
                </p14:cNvPr>
                <p14:cNvContentPartPr/>
                <p14:nvPr/>
              </p14:nvContentPartPr>
              <p14:xfrm>
                <a:off x="11075522" y="3290707"/>
                <a:ext cx="226080" cy="97560"/>
              </p14:xfrm>
            </p:contentPart>
          </mc:Choice>
          <mc:Fallback>
            <p:pic>
              <p:nvPicPr>
                <p:cNvPr id="680" name="Freihand 679">
                  <a:extLst>
                    <a:ext uri="{FF2B5EF4-FFF2-40B4-BE49-F238E27FC236}">
                      <a16:creationId xmlns:a16="http://schemas.microsoft.com/office/drawing/2014/main" id="{4B195502-7ED3-4E80-B132-FF750A3D8006}"/>
                    </a:ext>
                  </a:extLst>
                </p:cNvPr>
                <p:cNvPicPr/>
                <p:nvPr/>
              </p:nvPicPr>
              <p:blipFill>
                <a:blip r:embed="rId1034"/>
                <a:stretch>
                  <a:fillRect/>
                </a:stretch>
              </p:blipFill>
              <p:spPr>
                <a:xfrm>
                  <a:off x="11071202" y="3286387"/>
                  <a:ext cx="2347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682" name="Freihand 681">
                  <a:extLst>
                    <a:ext uri="{FF2B5EF4-FFF2-40B4-BE49-F238E27FC236}">
                      <a16:creationId xmlns:a16="http://schemas.microsoft.com/office/drawing/2014/main" id="{69CE2534-B609-4630-9F08-4A3BDEBAE01F}"/>
                    </a:ext>
                  </a:extLst>
                </p14:cNvPr>
                <p14:cNvContentPartPr/>
                <p14:nvPr/>
              </p14:nvContentPartPr>
              <p14:xfrm>
                <a:off x="11289362" y="3275947"/>
                <a:ext cx="16560" cy="83160"/>
              </p14:xfrm>
            </p:contentPart>
          </mc:Choice>
          <mc:Fallback>
            <p:pic>
              <p:nvPicPr>
                <p:cNvPr id="682" name="Freihand 681">
                  <a:extLst>
                    <a:ext uri="{FF2B5EF4-FFF2-40B4-BE49-F238E27FC236}">
                      <a16:creationId xmlns:a16="http://schemas.microsoft.com/office/drawing/2014/main" id="{69CE2534-B609-4630-9F08-4A3BDEBAE01F}"/>
                    </a:ext>
                  </a:extLst>
                </p:cNvPr>
                <p:cNvPicPr/>
                <p:nvPr/>
              </p:nvPicPr>
              <p:blipFill>
                <a:blip r:embed="rId1036"/>
                <a:stretch>
                  <a:fillRect/>
                </a:stretch>
              </p:blipFill>
              <p:spPr>
                <a:xfrm>
                  <a:off x="11285042" y="3271627"/>
                  <a:ext cx="252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683" name="Freihand 682">
                  <a:extLst>
                    <a:ext uri="{FF2B5EF4-FFF2-40B4-BE49-F238E27FC236}">
                      <a16:creationId xmlns:a16="http://schemas.microsoft.com/office/drawing/2014/main" id="{57A9DF83-B265-4F4F-AC06-05CC7F807E91}"/>
                    </a:ext>
                  </a:extLst>
                </p14:cNvPr>
                <p14:cNvContentPartPr/>
                <p14:nvPr/>
              </p14:nvContentPartPr>
              <p14:xfrm>
                <a:off x="11331842" y="3253267"/>
                <a:ext cx="330840" cy="108360"/>
              </p14:xfrm>
            </p:contentPart>
          </mc:Choice>
          <mc:Fallback>
            <p:pic>
              <p:nvPicPr>
                <p:cNvPr id="683" name="Freihand 682">
                  <a:extLst>
                    <a:ext uri="{FF2B5EF4-FFF2-40B4-BE49-F238E27FC236}">
                      <a16:creationId xmlns:a16="http://schemas.microsoft.com/office/drawing/2014/main" id="{57A9DF83-B265-4F4F-AC06-05CC7F807E91}"/>
                    </a:ext>
                  </a:extLst>
                </p:cNvPr>
                <p:cNvPicPr/>
                <p:nvPr/>
              </p:nvPicPr>
              <p:blipFill>
                <a:blip r:embed="rId1038"/>
                <a:stretch>
                  <a:fillRect/>
                </a:stretch>
              </p:blipFill>
              <p:spPr>
                <a:xfrm>
                  <a:off x="11327522" y="3248947"/>
                  <a:ext cx="3394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684" name="Freihand 683">
                  <a:extLst>
                    <a:ext uri="{FF2B5EF4-FFF2-40B4-BE49-F238E27FC236}">
                      <a16:creationId xmlns:a16="http://schemas.microsoft.com/office/drawing/2014/main" id="{29AB2EF1-F3DC-4CEE-8E3D-48D4DCFCB3C6}"/>
                    </a:ext>
                  </a:extLst>
                </p14:cNvPr>
                <p14:cNvContentPartPr/>
                <p14:nvPr/>
              </p14:nvContentPartPr>
              <p14:xfrm>
                <a:off x="11393402" y="3150667"/>
                <a:ext cx="360" cy="360"/>
              </p14:xfrm>
            </p:contentPart>
          </mc:Choice>
          <mc:Fallback>
            <p:pic>
              <p:nvPicPr>
                <p:cNvPr id="684" name="Freihand 683">
                  <a:extLst>
                    <a:ext uri="{FF2B5EF4-FFF2-40B4-BE49-F238E27FC236}">
                      <a16:creationId xmlns:a16="http://schemas.microsoft.com/office/drawing/2014/main" id="{29AB2EF1-F3DC-4CEE-8E3D-48D4DCFCB3C6}"/>
                    </a:ext>
                  </a:extLst>
                </p:cNvPr>
                <p:cNvPicPr/>
                <p:nvPr/>
              </p:nvPicPr>
              <p:blipFill>
                <a:blip r:embed="rId69"/>
                <a:stretch>
                  <a:fillRect/>
                </a:stretch>
              </p:blipFill>
              <p:spPr>
                <a:xfrm>
                  <a:off x="11389082" y="3146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40">
              <p14:nvContentPartPr>
                <p14:cNvPr id="686" name="Freihand 685">
                  <a:extLst>
                    <a:ext uri="{FF2B5EF4-FFF2-40B4-BE49-F238E27FC236}">
                      <a16:creationId xmlns:a16="http://schemas.microsoft.com/office/drawing/2014/main" id="{F3295883-FC6E-4FD6-81CD-48A50B6072AE}"/>
                    </a:ext>
                  </a:extLst>
                </p14:cNvPr>
                <p14:cNvContentPartPr/>
                <p14:nvPr/>
              </p14:nvContentPartPr>
              <p14:xfrm>
                <a:off x="10144562" y="3597067"/>
                <a:ext cx="42120" cy="508320"/>
              </p14:xfrm>
            </p:contentPart>
          </mc:Choice>
          <mc:Fallback>
            <p:pic>
              <p:nvPicPr>
                <p:cNvPr id="686" name="Freihand 685">
                  <a:extLst>
                    <a:ext uri="{FF2B5EF4-FFF2-40B4-BE49-F238E27FC236}">
                      <a16:creationId xmlns:a16="http://schemas.microsoft.com/office/drawing/2014/main" id="{F3295883-FC6E-4FD6-81CD-48A50B6072AE}"/>
                    </a:ext>
                  </a:extLst>
                </p:cNvPr>
                <p:cNvPicPr/>
                <p:nvPr/>
              </p:nvPicPr>
              <p:blipFill>
                <a:blip r:embed="rId1041"/>
                <a:stretch>
                  <a:fillRect/>
                </a:stretch>
              </p:blipFill>
              <p:spPr>
                <a:xfrm>
                  <a:off x="10140242" y="3592747"/>
                  <a:ext cx="50760" cy="516960"/>
                </a:xfrm>
                <a:prstGeom prst="rect">
                  <a:avLst/>
                </a:prstGeom>
              </p:spPr>
            </p:pic>
          </mc:Fallback>
        </mc:AlternateContent>
        <mc:AlternateContent xmlns:mc="http://schemas.openxmlformats.org/markup-compatibility/2006">
          <mc:Choice xmlns:p14="http://schemas.microsoft.com/office/powerpoint/2010/main" Requires="p14">
            <p:contentPart p14:bwMode="auto" r:id="rId1042">
              <p14:nvContentPartPr>
                <p14:cNvPr id="687" name="Freihand 686">
                  <a:extLst>
                    <a:ext uri="{FF2B5EF4-FFF2-40B4-BE49-F238E27FC236}">
                      <a16:creationId xmlns:a16="http://schemas.microsoft.com/office/drawing/2014/main" id="{8C2519F8-31EA-4B0F-A424-F176E2146705}"/>
                    </a:ext>
                  </a:extLst>
                </p14:cNvPr>
                <p14:cNvContentPartPr/>
                <p14:nvPr/>
              </p14:nvContentPartPr>
              <p14:xfrm>
                <a:off x="9987602" y="4005307"/>
                <a:ext cx="1093320" cy="51120"/>
              </p14:xfrm>
            </p:contentPart>
          </mc:Choice>
          <mc:Fallback>
            <p:pic>
              <p:nvPicPr>
                <p:cNvPr id="687" name="Freihand 686">
                  <a:extLst>
                    <a:ext uri="{FF2B5EF4-FFF2-40B4-BE49-F238E27FC236}">
                      <a16:creationId xmlns:a16="http://schemas.microsoft.com/office/drawing/2014/main" id="{8C2519F8-31EA-4B0F-A424-F176E2146705}"/>
                    </a:ext>
                  </a:extLst>
                </p:cNvPr>
                <p:cNvPicPr/>
                <p:nvPr/>
              </p:nvPicPr>
              <p:blipFill>
                <a:blip r:embed="rId1043"/>
                <a:stretch>
                  <a:fillRect/>
                </a:stretch>
              </p:blipFill>
              <p:spPr>
                <a:xfrm>
                  <a:off x="9983282" y="4000987"/>
                  <a:ext cx="11019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044">
              <p14:nvContentPartPr>
                <p14:cNvPr id="688" name="Freihand 687">
                  <a:extLst>
                    <a:ext uri="{FF2B5EF4-FFF2-40B4-BE49-F238E27FC236}">
                      <a16:creationId xmlns:a16="http://schemas.microsoft.com/office/drawing/2014/main" id="{35687E7E-2B1F-4C87-919D-1F6C5B270B47}"/>
                    </a:ext>
                  </a:extLst>
                </p14:cNvPr>
                <p14:cNvContentPartPr/>
                <p14:nvPr/>
              </p14:nvContentPartPr>
              <p14:xfrm>
                <a:off x="11046002" y="3941587"/>
                <a:ext cx="187560" cy="140040"/>
              </p14:xfrm>
            </p:contentPart>
          </mc:Choice>
          <mc:Fallback>
            <p:pic>
              <p:nvPicPr>
                <p:cNvPr id="688" name="Freihand 687">
                  <a:extLst>
                    <a:ext uri="{FF2B5EF4-FFF2-40B4-BE49-F238E27FC236}">
                      <a16:creationId xmlns:a16="http://schemas.microsoft.com/office/drawing/2014/main" id="{35687E7E-2B1F-4C87-919D-1F6C5B270B47}"/>
                    </a:ext>
                  </a:extLst>
                </p:cNvPr>
                <p:cNvPicPr/>
                <p:nvPr/>
              </p:nvPicPr>
              <p:blipFill>
                <a:blip r:embed="rId1045"/>
                <a:stretch>
                  <a:fillRect/>
                </a:stretch>
              </p:blipFill>
              <p:spPr>
                <a:xfrm>
                  <a:off x="11041682" y="3937267"/>
                  <a:ext cx="1962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046">
              <p14:nvContentPartPr>
                <p14:cNvPr id="689" name="Freihand 688">
                  <a:extLst>
                    <a:ext uri="{FF2B5EF4-FFF2-40B4-BE49-F238E27FC236}">
                      <a16:creationId xmlns:a16="http://schemas.microsoft.com/office/drawing/2014/main" id="{7B45A553-CC79-43AD-AA0B-1E6925260AF1}"/>
                    </a:ext>
                  </a:extLst>
                </p14:cNvPr>
                <p14:cNvContentPartPr/>
                <p14:nvPr/>
              </p14:nvContentPartPr>
              <p14:xfrm>
                <a:off x="9998042" y="3539467"/>
                <a:ext cx="236880" cy="135360"/>
              </p14:xfrm>
            </p:contentPart>
          </mc:Choice>
          <mc:Fallback>
            <p:pic>
              <p:nvPicPr>
                <p:cNvPr id="689" name="Freihand 688">
                  <a:extLst>
                    <a:ext uri="{FF2B5EF4-FFF2-40B4-BE49-F238E27FC236}">
                      <a16:creationId xmlns:a16="http://schemas.microsoft.com/office/drawing/2014/main" id="{7B45A553-CC79-43AD-AA0B-1E6925260AF1}"/>
                    </a:ext>
                  </a:extLst>
                </p:cNvPr>
                <p:cNvPicPr/>
                <p:nvPr/>
              </p:nvPicPr>
              <p:blipFill>
                <a:blip r:embed="rId1047"/>
                <a:stretch>
                  <a:fillRect/>
                </a:stretch>
              </p:blipFill>
              <p:spPr>
                <a:xfrm>
                  <a:off x="9993722" y="3535147"/>
                  <a:ext cx="2455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048">
              <p14:nvContentPartPr>
                <p14:cNvPr id="691" name="Freihand 690">
                  <a:extLst>
                    <a:ext uri="{FF2B5EF4-FFF2-40B4-BE49-F238E27FC236}">
                      <a16:creationId xmlns:a16="http://schemas.microsoft.com/office/drawing/2014/main" id="{F5AAFE51-05C2-4FF7-BB4C-3B5457D0C15E}"/>
                    </a:ext>
                  </a:extLst>
                </p14:cNvPr>
                <p14:cNvContentPartPr/>
                <p14:nvPr/>
              </p14:nvContentPartPr>
              <p14:xfrm>
                <a:off x="9846482" y="3520747"/>
                <a:ext cx="108000" cy="77040"/>
              </p14:xfrm>
            </p:contentPart>
          </mc:Choice>
          <mc:Fallback>
            <p:pic>
              <p:nvPicPr>
                <p:cNvPr id="691" name="Freihand 690">
                  <a:extLst>
                    <a:ext uri="{FF2B5EF4-FFF2-40B4-BE49-F238E27FC236}">
                      <a16:creationId xmlns:a16="http://schemas.microsoft.com/office/drawing/2014/main" id="{F5AAFE51-05C2-4FF7-BB4C-3B5457D0C15E}"/>
                    </a:ext>
                  </a:extLst>
                </p:cNvPr>
                <p:cNvPicPr/>
                <p:nvPr/>
              </p:nvPicPr>
              <p:blipFill>
                <a:blip r:embed="rId1049"/>
                <a:stretch>
                  <a:fillRect/>
                </a:stretch>
              </p:blipFill>
              <p:spPr>
                <a:xfrm>
                  <a:off x="9842162" y="3516427"/>
                  <a:ext cx="1166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050">
              <p14:nvContentPartPr>
                <p14:cNvPr id="693" name="Freihand 692">
                  <a:extLst>
                    <a:ext uri="{FF2B5EF4-FFF2-40B4-BE49-F238E27FC236}">
                      <a16:creationId xmlns:a16="http://schemas.microsoft.com/office/drawing/2014/main" id="{F09AC037-83FC-44F4-9A9D-95774D7E5D79}"/>
                    </a:ext>
                  </a:extLst>
                </p14:cNvPr>
                <p14:cNvContentPartPr/>
                <p14:nvPr/>
              </p14:nvContentPartPr>
              <p14:xfrm>
                <a:off x="9987962" y="3558907"/>
                <a:ext cx="11160" cy="54720"/>
              </p14:xfrm>
            </p:contentPart>
          </mc:Choice>
          <mc:Fallback>
            <p:pic>
              <p:nvPicPr>
                <p:cNvPr id="693" name="Freihand 692">
                  <a:extLst>
                    <a:ext uri="{FF2B5EF4-FFF2-40B4-BE49-F238E27FC236}">
                      <a16:creationId xmlns:a16="http://schemas.microsoft.com/office/drawing/2014/main" id="{F09AC037-83FC-44F4-9A9D-95774D7E5D79}"/>
                    </a:ext>
                  </a:extLst>
                </p:cNvPr>
                <p:cNvPicPr/>
                <p:nvPr/>
              </p:nvPicPr>
              <p:blipFill>
                <a:blip r:embed="rId1051"/>
                <a:stretch>
                  <a:fillRect/>
                </a:stretch>
              </p:blipFill>
              <p:spPr>
                <a:xfrm>
                  <a:off x="9983642" y="3554587"/>
                  <a:ext cx="198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052">
              <p14:nvContentPartPr>
                <p14:cNvPr id="694" name="Freihand 693">
                  <a:extLst>
                    <a:ext uri="{FF2B5EF4-FFF2-40B4-BE49-F238E27FC236}">
                      <a16:creationId xmlns:a16="http://schemas.microsoft.com/office/drawing/2014/main" id="{5475EA8D-B7B4-4EC3-9B59-AA918AEA3758}"/>
                    </a:ext>
                  </a:extLst>
                </p14:cNvPr>
                <p14:cNvContentPartPr/>
                <p14:nvPr/>
              </p14:nvContentPartPr>
              <p14:xfrm>
                <a:off x="9944762" y="3514987"/>
                <a:ext cx="102240" cy="133200"/>
              </p14:xfrm>
            </p:contentPart>
          </mc:Choice>
          <mc:Fallback>
            <p:pic>
              <p:nvPicPr>
                <p:cNvPr id="694" name="Freihand 693">
                  <a:extLst>
                    <a:ext uri="{FF2B5EF4-FFF2-40B4-BE49-F238E27FC236}">
                      <a16:creationId xmlns:a16="http://schemas.microsoft.com/office/drawing/2014/main" id="{5475EA8D-B7B4-4EC3-9B59-AA918AEA3758}"/>
                    </a:ext>
                  </a:extLst>
                </p:cNvPr>
                <p:cNvPicPr/>
                <p:nvPr/>
              </p:nvPicPr>
              <p:blipFill>
                <a:blip r:embed="rId1053"/>
                <a:stretch>
                  <a:fillRect/>
                </a:stretch>
              </p:blipFill>
              <p:spPr>
                <a:xfrm>
                  <a:off x="9940442" y="3510667"/>
                  <a:ext cx="1108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054">
              <p14:nvContentPartPr>
                <p14:cNvPr id="695" name="Freihand 694">
                  <a:extLst>
                    <a:ext uri="{FF2B5EF4-FFF2-40B4-BE49-F238E27FC236}">
                      <a16:creationId xmlns:a16="http://schemas.microsoft.com/office/drawing/2014/main" id="{6A222E74-992B-4413-98E7-F8CBA78FDBED}"/>
                    </a:ext>
                  </a:extLst>
                </p14:cNvPr>
                <p14:cNvContentPartPr/>
                <p14:nvPr/>
              </p14:nvContentPartPr>
              <p14:xfrm>
                <a:off x="11029442" y="4086667"/>
                <a:ext cx="106920" cy="83880"/>
              </p14:xfrm>
            </p:contentPart>
          </mc:Choice>
          <mc:Fallback>
            <p:pic>
              <p:nvPicPr>
                <p:cNvPr id="695" name="Freihand 694">
                  <a:extLst>
                    <a:ext uri="{FF2B5EF4-FFF2-40B4-BE49-F238E27FC236}">
                      <a16:creationId xmlns:a16="http://schemas.microsoft.com/office/drawing/2014/main" id="{6A222E74-992B-4413-98E7-F8CBA78FDBED}"/>
                    </a:ext>
                  </a:extLst>
                </p:cNvPr>
                <p:cNvPicPr/>
                <p:nvPr/>
              </p:nvPicPr>
              <p:blipFill>
                <a:blip r:embed="rId1055"/>
                <a:stretch>
                  <a:fillRect/>
                </a:stretch>
              </p:blipFill>
              <p:spPr>
                <a:xfrm>
                  <a:off x="11025122" y="4082347"/>
                  <a:ext cx="1155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056">
              <p14:nvContentPartPr>
                <p14:cNvPr id="696" name="Freihand 695">
                  <a:extLst>
                    <a:ext uri="{FF2B5EF4-FFF2-40B4-BE49-F238E27FC236}">
                      <a16:creationId xmlns:a16="http://schemas.microsoft.com/office/drawing/2014/main" id="{05105962-BFF5-45F6-8AB7-8E60718BE537}"/>
                    </a:ext>
                  </a:extLst>
                </p14:cNvPr>
                <p14:cNvContentPartPr/>
                <p14:nvPr/>
              </p14:nvContentPartPr>
              <p14:xfrm>
                <a:off x="11155442" y="4118347"/>
                <a:ext cx="35280" cy="59760"/>
              </p14:xfrm>
            </p:contentPart>
          </mc:Choice>
          <mc:Fallback>
            <p:pic>
              <p:nvPicPr>
                <p:cNvPr id="696" name="Freihand 695">
                  <a:extLst>
                    <a:ext uri="{FF2B5EF4-FFF2-40B4-BE49-F238E27FC236}">
                      <a16:creationId xmlns:a16="http://schemas.microsoft.com/office/drawing/2014/main" id="{05105962-BFF5-45F6-8AB7-8E60718BE537}"/>
                    </a:ext>
                  </a:extLst>
                </p:cNvPr>
                <p:cNvPicPr/>
                <p:nvPr/>
              </p:nvPicPr>
              <p:blipFill>
                <a:blip r:embed="rId1057"/>
                <a:stretch>
                  <a:fillRect/>
                </a:stretch>
              </p:blipFill>
              <p:spPr>
                <a:xfrm>
                  <a:off x="11151122" y="4114027"/>
                  <a:ext cx="439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058">
              <p14:nvContentPartPr>
                <p14:cNvPr id="697" name="Freihand 696">
                  <a:extLst>
                    <a:ext uri="{FF2B5EF4-FFF2-40B4-BE49-F238E27FC236}">
                      <a16:creationId xmlns:a16="http://schemas.microsoft.com/office/drawing/2014/main" id="{835B3A6D-962B-4BC6-B638-7EEC59E1A126}"/>
                    </a:ext>
                  </a:extLst>
                </p14:cNvPr>
                <p14:cNvContentPartPr/>
                <p14:nvPr/>
              </p14:nvContentPartPr>
              <p14:xfrm>
                <a:off x="11160842" y="4103587"/>
                <a:ext cx="58680" cy="84240"/>
              </p14:xfrm>
            </p:contentPart>
          </mc:Choice>
          <mc:Fallback>
            <p:pic>
              <p:nvPicPr>
                <p:cNvPr id="697" name="Freihand 696">
                  <a:extLst>
                    <a:ext uri="{FF2B5EF4-FFF2-40B4-BE49-F238E27FC236}">
                      <a16:creationId xmlns:a16="http://schemas.microsoft.com/office/drawing/2014/main" id="{835B3A6D-962B-4BC6-B638-7EEC59E1A126}"/>
                    </a:ext>
                  </a:extLst>
                </p:cNvPr>
                <p:cNvPicPr/>
                <p:nvPr/>
              </p:nvPicPr>
              <p:blipFill>
                <a:blip r:embed="rId1059"/>
                <a:stretch>
                  <a:fillRect/>
                </a:stretch>
              </p:blipFill>
              <p:spPr>
                <a:xfrm>
                  <a:off x="11156522" y="4099267"/>
                  <a:ext cx="673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060">
              <p14:nvContentPartPr>
                <p14:cNvPr id="698" name="Freihand 697">
                  <a:extLst>
                    <a:ext uri="{FF2B5EF4-FFF2-40B4-BE49-F238E27FC236}">
                      <a16:creationId xmlns:a16="http://schemas.microsoft.com/office/drawing/2014/main" id="{4F03CC91-87CF-4C5F-9663-0E3A1C0E0F13}"/>
                    </a:ext>
                  </a:extLst>
                </p14:cNvPr>
                <p14:cNvContentPartPr/>
                <p14:nvPr/>
              </p14:nvContentPartPr>
              <p14:xfrm>
                <a:off x="10331402" y="3507427"/>
                <a:ext cx="508680" cy="380520"/>
              </p14:xfrm>
            </p:contentPart>
          </mc:Choice>
          <mc:Fallback>
            <p:pic>
              <p:nvPicPr>
                <p:cNvPr id="698" name="Freihand 697">
                  <a:extLst>
                    <a:ext uri="{FF2B5EF4-FFF2-40B4-BE49-F238E27FC236}">
                      <a16:creationId xmlns:a16="http://schemas.microsoft.com/office/drawing/2014/main" id="{4F03CC91-87CF-4C5F-9663-0E3A1C0E0F13}"/>
                    </a:ext>
                  </a:extLst>
                </p:cNvPr>
                <p:cNvPicPr/>
                <p:nvPr/>
              </p:nvPicPr>
              <p:blipFill>
                <a:blip r:embed="rId1061"/>
                <a:stretch>
                  <a:fillRect/>
                </a:stretch>
              </p:blipFill>
              <p:spPr>
                <a:xfrm>
                  <a:off x="10327082" y="3503107"/>
                  <a:ext cx="517320" cy="389160"/>
                </a:xfrm>
                <a:prstGeom prst="rect">
                  <a:avLst/>
                </a:prstGeom>
              </p:spPr>
            </p:pic>
          </mc:Fallback>
        </mc:AlternateContent>
        <mc:AlternateContent xmlns:mc="http://schemas.openxmlformats.org/markup-compatibility/2006">
          <mc:Choice xmlns:p14="http://schemas.microsoft.com/office/powerpoint/2010/main" Requires="p14">
            <p:contentPart p14:bwMode="auto" r:id="rId1062">
              <p14:nvContentPartPr>
                <p14:cNvPr id="909" name="Freihand 908">
                  <a:extLst>
                    <a:ext uri="{FF2B5EF4-FFF2-40B4-BE49-F238E27FC236}">
                      <a16:creationId xmlns:a16="http://schemas.microsoft.com/office/drawing/2014/main" id="{FC2E7B5E-2213-4E31-890D-1DCC2933B21E}"/>
                    </a:ext>
                  </a:extLst>
                </p14:cNvPr>
                <p14:cNvContentPartPr/>
                <p14:nvPr/>
              </p14:nvContentPartPr>
              <p14:xfrm>
                <a:off x="8639402" y="3440827"/>
                <a:ext cx="1348560" cy="88920"/>
              </p14:xfrm>
            </p:contentPart>
          </mc:Choice>
          <mc:Fallback>
            <p:pic>
              <p:nvPicPr>
                <p:cNvPr id="909" name="Freihand 908">
                  <a:extLst>
                    <a:ext uri="{FF2B5EF4-FFF2-40B4-BE49-F238E27FC236}">
                      <a16:creationId xmlns:a16="http://schemas.microsoft.com/office/drawing/2014/main" id="{FC2E7B5E-2213-4E31-890D-1DCC2933B21E}"/>
                    </a:ext>
                  </a:extLst>
                </p:cNvPr>
                <p:cNvPicPr/>
                <p:nvPr/>
              </p:nvPicPr>
              <p:blipFill>
                <a:blip r:embed="rId1063"/>
                <a:stretch>
                  <a:fillRect/>
                </a:stretch>
              </p:blipFill>
              <p:spPr>
                <a:xfrm>
                  <a:off x="8635082" y="3436507"/>
                  <a:ext cx="1357200" cy="97560"/>
                </a:xfrm>
                <a:prstGeom prst="rect">
                  <a:avLst/>
                </a:prstGeom>
              </p:spPr>
            </p:pic>
          </mc:Fallback>
        </mc:AlternateContent>
      </p:grpSp>
    </p:spTree>
    <p:extLst>
      <p:ext uri="{BB962C8B-B14F-4D97-AF65-F5344CB8AC3E}">
        <p14:creationId xmlns:p14="http://schemas.microsoft.com/office/powerpoint/2010/main" val="3130858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Spezielle Wohlfahrtsfunktionen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811880"/>
                <a:ext cx="8684576" cy="5456861"/>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Utilitaristische Wohlfahrtsfunktion: </a:t>
                </a:r>
                <a14:m>
                  <m:oMath xmlns:m="http://schemas.openxmlformats.org/officeDocument/2006/math">
                    <m:r>
                      <a:rPr lang="de-DE" sz="2000" b="0" i="1" smtClean="0">
                        <a:latin typeface="Cambria Math" panose="02040503050406030204" pitchFamily="18" charset="0"/>
                        <a:cs typeface="Times New Roman" panose="02020603050405020304" pitchFamily="18" charset="0"/>
                      </a:rPr>
                      <m:t>𝑊</m:t>
                    </m:r>
                    <m:d>
                      <m:dPr>
                        <m:ctrlPr>
                          <a:rPr lang="de-DE" sz="2000" b="0" i="1" smtClean="0">
                            <a:latin typeface="Cambria Math" panose="02040503050406030204" pitchFamily="18" charset="0"/>
                            <a:cs typeface="Times New Roman" panose="02020603050405020304" pitchFamily="18" charset="0"/>
                          </a:rPr>
                        </m:ctrlPr>
                      </m:dPr>
                      <m:e>
                        <m:r>
                          <a:rPr lang="de-DE" sz="2000" b="0" i="1" smtClean="0">
                            <a:latin typeface="Cambria Math" panose="02040503050406030204" pitchFamily="18" charset="0"/>
                            <a:cs typeface="Times New Roman" panose="02020603050405020304" pitchFamily="18" charset="0"/>
                          </a:rPr>
                          <m:t>𝑥</m:t>
                        </m:r>
                      </m:e>
                    </m:d>
                    <m:r>
                      <a:rPr lang="de-DE" sz="2000" b="0" i="1" smtClean="0">
                        <a:latin typeface="Cambria Math" panose="02040503050406030204" pitchFamily="18" charset="0"/>
                        <a:cs typeface="Times New Roman" panose="02020603050405020304" pitchFamily="18" charset="0"/>
                      </a:rPr>
                      <m:t>=</m:t>
                    </m:r>
                    <m:nary>
                      <m:naryPr>
                        <m:chr m:val="∑"/>
                        <m:ctrlPr>
                          <a:rPr lang="pt-BR" sz="2000" b="0" i="1" smtClean="0">
                            <a:latin typeface="Cambria Math" panose="02040503050406030204" pitchFamily="18" charset="0"/>
                            <a:cs typeface="Times New Roman" panose="02020603050405020304" pitchFamily="18" charset="0"/>
                          </a:rPr>
                        </m:ctrlPr>
                      </m:naryPr>
                      <m:sub>
                        <m:r>
                          <m:rPr>
                            <m:brk m:alnAt="23"/>
                          </m:rPr>
                          <a:rPr lang="de-DE" sz="2000" b="0" i="1" smtClean="0">
                            <a:latin typeface="Cambria Math" panose="02040503050406030204" pitchFamily="18" charset="0"/>
                            <a:cs typeface="Times New Roman" panose="02020603050405020304" pitchFamily="18" charset="0"/>
                          </a:rPr>
                          <m:t>𝑖</m:t>
                        </m:r>
                        <m:r>
                          <a:rPr lang="pt-BR" sz="2000" b="0" i="1" smtClean="0">
                            <a:latin typeface="Cambria Math" panose="02040503050406030204" pitchFamily="18" charset="0"/>
                            <a:cs typeface="Times New Roman" panose="02020603050405020304" pitchFamily="18" charset="0"/>
                          </a:rPr>
                          <m:t>=0</m:t>
                        </m:r>
                      </m:sub>
                      <m:sup>
                        <m:r>
                          <a:rPr lang="pt-BR" sz="2000" b="0" i="1" smtClean="0">
                            <a:latin typeface="Cambria Math" panose="02040503050406030204" pitchFamily="18" charset="0"/>
                            <a:cs typeface="Times New Roman" panose="02020603050405020304" pitchFamily="18" charset="0"/>
                          </a:rPr>
                          <m:t>𝑛</m:t>
                        </m:r>
                      </m:sup>
                      <m:e>
                        <m:sSub>
                          <m:sSubPr>
                            <m:ctrlPr>
                              <a:rPr lang="de-DE" sz="2000" i="1" dirty="0">
                                <a:latin typeface="Cambria Math" panose="02040503050406030204" pitchFamily="18" charset="0"/>
                                <a:cs typeface="Times New Roman" panose="02020603050405020304" pitchFamily="18" charset="0"/>
                              </a:rPr>
                            </m:ctrlPr>
                          </m:sSubPr>
                          <m:e>
                            <m:r>
                              <m:rPr>
                                <m:sty m:val="p"/>
                              </m:rPr>
                              <a:rPr lang="el-GR" sz="2000" i="1">
                                <a:latin typeface="Cambria Math" panose="02040503050406030204" pitchFamily="18" charset="0"/>
                                <a:cs typeface="Times New Roman" panose="02020603050405020304" pitchFamily="18" charset="0"/>
                              </a:rPr>
                              <m:t>α</m:t>
                            </m:r>
                          </m:e>
                          <m:sub>
                            <m:r>
                              <a:rPr lang="de-DE" sz="2000" i="1" dirty="0">
                                <a:latin typeface="Cambria Math" panose="02040503050406030204" pitchFamily="18" charset="0"/>
                                <a:cs typeface="Times New Roman" panose="02020603050405020304" pitchFamily="18" charset="0"/>
                              </a:rPr>
                              <m:t>𝑖</m:t>
                            </m:r>
                          </m:sub>
                        </m:sSub>
                        <m:sSub>
                          <m:sSubPr>
                            <m:ctrlPr>
                              <a:rPr lang="de-DE" sz="2000" i="1" dirty="0">
                                <a:latin typeface="Cambria Math" panose="02040503050406030204" pitchFamily="18" charset="0"/>
                                <a:cs typeface="Times New Roman" panose="02020603050405020304" pitchFamily="18" charset="0"/>
                              </a:rPr>
                            </m:ctrlPr>
                          </m:sSubPr>
                          <m:e>
                            <m:r>
                              <a:rPr lang="de-DE" sz="2000" b="0" i="1" dirty="0" smtClean="0">
                                <a:latin typeface="Cambria Math" panose="02040503050406030204" pitchFamily="18" charset="0"/>
                                <a:cs typeface="Times New Roman" panose="02020603050405020304" pitchFamily="18" charset="0"/>
                              </a:rPr>
                              <m:t>𝑢</m:t>
                            </m:r>
                          </m:e>
                          <m:sub>
                            <m:r>
                              <a:rPr lang="de-DE" sz="2000" i="1" dirty="0">
                                <a:latin typeface="Cambria Math" panose="02040503050406030204" pitchFamily="18" charset="0"/>
                                <a:cs typeface="Times New Roman" panose="02020603050405020304" pitchFamily="18" charset="0"/>
                              </a:rPr>
                              <m:t>𝑖</m:t>
                            </m:r>
                          </m:sub>
                        </m:sSub>
                        <m:r>
                          <a:rPr lang="de-DE" sz="2000" b="0" i="1" dirty="0" smtClean="0">
                            <a:latin typeface="Cambria Math" panose="02040503050406030204" pitchFamily="18" charset="0"/>
                            <a:cs typeface="Times New Roman" panose="02020603050405020304" pitchFamily="18" charset="0"/>
                          </a:rPr>
                          <m:t>(</m:t>
                        </m:r>
                        <m:r>
                          <a:rPr lang="de-DE" sz="2000" b="0" i="1" dirty="0" smtClean="0">
                            <a:latin typeface="Cambria Math" panose="02040503050406030204" pitchFamily="18" charset="0"/>
                            <a:cs typeface="Times New Roman" panose="02020603050405020304" pitchFamily="18" charset="0"/>
                          </a:rPr>
                          <m:t>𝑥</m:t>
                        </m:r>
                        <m:r>
                          <a:rPr lang="de-DE" sz="2000" b="0" i="1" dirty="0" smtClean="0">
                            <a:latin typeface="Cambria Math" panose="02040503050406030204" pitchFamily="18" charset="0"/>
                            <a:cs typeface="Times New Roman" panose="02020603050405020304" pitchFamily="18" charset="0"/>
                          </a:rPr>
                          <m:t>)</m:t>
                        </m:r>
                      </m:e>
                    </m:nary>
                  </m:oMath>
                </a14:m>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a:t>
                </a:r>
              </a:p>
              <a:p>
                <a:r>
                  <a:rPr lang="de-DE" sz="2000" dirty="0">
                    <a:latin typeface="Times New Roman" panose="02020603050405020304" pitchFamily="18" charset="0"/>
                    <a:cs typeface="Times New Roman" panose="02020603050405020304" pitchFamily="18" charset="0"/>
                  </a:rPr>
                  <a:t>	</a:t>
                </a:r>
              </a:p>
              <a:p>
                <a:r>
                  <a:rPr lang="de-DE" sz="2000" dirty="0">
                    <a:latin typeface="Times New Roman" panose="02020603050405020304" pitchFamily="18" charset="0"/>
                    <a:cs typeface="Times New Roman" panose="02020603050405020304" pitchFamily="18" charset="0"/>
                  </a:rPr>
                  <a:t>Ein gerechter Zustand wird dadurch erreicht, dass die gewichtete Summe individuellen Glücksempfinden maximiert wird. Individuelle Nutzen können damit direkt gegeneinander aufgewogen werden.</a:t>
                </a:r>
              </a:p>
              <a:p>
                <a:r>
                  <a:rPr lang="de-DE" sz="2000" dirty="0">
                    <a:latin typeface="Times New Roman" panose="02020603050405020304" pitchFamily="18" charset="0"/>
                    <a:cs typeface="Times New Roman" panose="02020603050405020304" pitchFamily="18" charset="0"/>
                  </a:rPr>
                  <a:t>	(Bentham, J. (1748 – 1832) und Mill, J.S. (1806 – 1873)).</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Aus heutiger Sicht erscheint dieser Ansatz, dass das Glück des einen das Glück der 	anderen aufwiegen kann mitunter unsozial, bzw. aufgrund der Gewichtung relativ 	willkürlich. Zur Wende des 18./19.Jh. des sich in der Industriellen Revolution 	befindlichen Vereinigten Königreichs mit seinem sich ausbildenden Proletariat 	(Manchesterkapitalismus) erscheint die Idee in die soziale Wohlfahrt das Glück einer 	immer größer werdenden Schicht von relativ armen Menschen einzubeziehen dagegen 	eher sozialrevolutionär. </a:t>
                </a:r>
              </a:p>
              <a:p>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811880"/>
                <a:ext cx="8684576" cy="5456861"/>
              </a:xfrm>
              <a:prstGeom prst="rect">
                <a:avLst/>
              </a:prstGeom>
              <a:blipFill>
                <a:blip r:embed="rId2"/>
                <a:stretch>
                  <a:fillRect l="-702" t="-8939" r="-632"/>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392A6B4C-A06C-4423-937C-7AFDCC182716}"/>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08C6F717-21C9-4DB2-82BF-A0367D64538E}"/>
              </a:ext>
            </a:extLst>
          </p:cNvPr>
          <p:cNvGrpSpPr/>
          <p:nvPr/>
        </p:nvGrpSpPr>
        <p:grpSpPr>
          <a:xfrm>
            <a:off x="6457442" y="914958"/>
            <a:ext cx="373320" cy="186120"/>
            <a:chOff x="6457442" y="914958"/>
            <a:chExt cx="373320" cy="1861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73C9305-DC5F-4470-8A02-130CE45B492A}"/>
                    </a:ext>
                  </a:extLst>
                </p14:cNvPr>
                <p14:cNvContentPartPr/>
                <p14:nvPr/>
              </p14:nvContentPartPr>
              <p14:xfrm>
                <a:off x="6571562" y="973998"/>
                <a:ext cx="259200" cy="45720"/>
              </p14:xfrm>
            </p:contentPart>
          </mc:Choice>
          <mc:Fallback>
            <p:pic>
              <p:nvPicPr>
                <p:cNvPr id="2" name="Freihand 1">
                  <a:extLst>
                    <a:ext uri="{FF2B5EF4-FFF2-40B4-BE49-F238E27FC236}">
                      <a16:creationId xmlns:a16="http://schemas.microsoft.com/office/drawing/2014/main" id="{373C9305-DC5F-4470-8A02-130CE45B492A}"/>
                    </a:ext>
                  </a:extLst>
                </p:cNvPr>
                <p:cNvPicPr/>
                <p:nvPr/>
              </p:nvPicPr>
              <p:blipFill>
                <a:blip r:embed="rId4"/>
                <a:stretch>
                  <a:fillRect/>
                </a:stretch>
              </p:blipFill>
              <p:spPr>
                <a:xfrm>
                  <a:off x="6567242" y="969678"/>
                  <a:ext cx="2678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48BD1EA3-424B-4F29-920E-F99D82465420}"/>
                    </a:ext>
                  </a:extLst>
                </p14:cNvPr>
                <p14:cNvContentPartPr/>
                <p14:nvPr/>
              </p14:nvContentPartPr>
              <p14:xfrm>
                <a:off x="6457442" y="914958"/>
                <a:ext cx="236160" cy="186120"/>
              </p14:xfrm>
            </p:contentPart>
          </mc:Choice>
          <mc:Fallback>
            <p:pic>
              <p:nvPicPr>
                <p:cNvPr id="3" name="Freihand 2">
                  <a:extLst>
                    <a:ext uri="{FF2B5EF4-FFF2-40B4-BE49-F238E27FC236}">
                      <a16:creationId xmlns:a16="http://schemas.microsoft.com/office/drawing/2014/main" id="{48BD1EA3-424B-4F29-920E-F99D82465420}"/>
                    </a:ext>
                  </a:extLst>
                </p:cNvPr>
                <p:cNvPicPr/>
                <p:nvPr/>
              </p:nvPicPr>
              <p:blipFill>
                <a:blip r:embed="rId6"/>
                <a:stretch>
                  <a:fillRect/>
                </a:stretch>
              </p:blipFill>
              <p:spPr>
                <a:xfrm>
                  <a:off x="6453122" y="910638"/>
                  <a:ext cx="244800" cy="194760"/>
                </a:xfrm>
                <a:prstGeom prst="rect">
                  <a:avLst/>
                </a:prstGeom>
              </p:spPr>
            </p:pic>
          </mc:Fallback>
        </mc:AlternateContent>
      </p:grpSp>
      <p:grpSp>
        <p:nvGrpSpPr>
          <p:cNvPr id="32" name="Gruppieren 31">
            <a:extLst>
              <a:ext uri="{FF2B5EF4-FFF2-40B4-BE49-F238E27FC236}">
                <a16:creationId xmlns:a16="http://schemas.microsoft.com/office/drawing/2014/main" id="{F05096A6-8BF3-4F0A-B38D-4ADCB483097B}"/>
              </a:ext>
            </a:extLst>
          </p:cNvPr>
          <p:cNvGrpSpPr/>
          <p:nvPr/>
        </p:nvGrpSpPr>
        <p:grpSpPr>
          <a:xfrm>
            <a:off x="6984122" y="471798"/>
            <a:ext cx="4598280" cy="780120"/>
            <a:chOff x="6984122" y="471798"/>
            <a:chExt cx="4598280" cy="780120"/>
          </a:xfrm>
        </p:grpSpPr>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3166CCB7-A4EB-458D-BAEA-33ED34474EE3}"/>
                    </a:ext>
                  </a:extLst>
                </p14:cNvPr>
                <p14:cNvContentPartPr/>
                <p14:nvPr/>
              </p14:nvContentPartPr>
              <p14:xfrm>
                <a:off x="6984122" y="881118"/>
                <a:ext cx="495720" cy="308160"/>
              </p14:xfrm>
            </p:contentPart>
          </mc:Choice>
          <mc:Fallback>
            <p:pic>
              <p:nvPicPr>
                <p:cNvPr id="6" name="Freihand 5">
                  <a:extLst>
                    <a:ext uri="{FF2B5EF4-FFF2-40B4-BE49-F238E27FC236}">
                      <a16:creationId xmlns:a16="http://schemas.microsoft.com/office/drawing/2014/main" id="{3166CCB7-A4EB-458D-BAEA-33ED34474EE3}"/>
                    </a:ext>
                  </a:extLst>
                </p:cNvPr>
                <p:cNvPicPr/>
                <p:nvPr/>
              </p:nvPicPr>
              <p:blipFill>
                <a:blip r:embed="rId8"/>
                <a:stretch>
                  <a:fillRect/>
                </a:stretch>
              </p:blipFill>
              <p:spPr>
                <a:xfrm>
                  <a:off x="6979802" y="876798"/>
                  <a:ext cx="50436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7CECB002-D292-4F78-A8CB-4429EEE98F29}"/>
                    </a:ext>
                  </a:extLst>
                </p14:cNvPr>
                <p14:cNvContentPartPr/>
                <p14:nvPr/>
              </p14:nvContentPartPr>
              <p14:xfrm>
                <a:off x="7470482" y="784638"/>
                <a:ext cx="25920" cy="30240"/>
              </p14:xfrm>
            </p:contentPart>
          </mc:Choice>
          <mc:Fallback>
            <p:pic>
              <p:nvPicPr>
                <p:cNvPr id="7" name="Freihand 6">
                  <a:extLst>
                    <a:ext uri="{FF2B5EF4-FFF2-40B4-BE49-F238E27FC236}">
                      <a16:creationId xmlns:a16="http://schemas.microsoft.com/office/drawing/2014/main" id="{7CECB002-D292-4F78-A8CB-4429EEE98F29}"/>
                    </a:ext>
                  </a:extLst>
                </p:cNvPr>
                <p:cNvPicPr/>
                <p:nvPr/>
              </p:nvPicPr>
              <p:blipFill>
                <a:blip r:embed="rId10"/>
                <a:stretch>
                  <a:fillRect/>
                </a:stretch>
              </p:blipFill>
              <p:spPr>
                <a:xfrm>
                  <a:off x="7466162" y="780318"/>
                  <a:ext cx="345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EC7B0F61-8360-40F4-94CB-BF6B54DD0CA7}"/>
                    </a:ext>
                  </a:extLst>
                </p14:cNvPr>
                <p14:cNvContentPartPr/>
                <p14:nvPr/>
              </p14:nvContentPartPr>
              <p14:xfrm>
                <a:off x="7515842" y="749718"/>
                <a:ext cx="159840" cy="182520"/>
              </p14:xfrm>
            </p:contentPart>
          </mc:Choice>
          <mc:Fallback>
            <p:pic>
              <p:nvPicPr>
                <p:cNvPr id="8" name="Freihand 7">
                  <a:extLst>
                    <a:ext uri="{FF2B5EF4-FFF2-40B4-BE49-F238E27FC236}">
                      <a16:creationId xmlns:a16="http://schemas.microsoft.com/office/drawing/2014/main" id="{EC7B0F61-8360-40F4-94CB-BF6B54DD0CA7}"/>
                    </a:ext>
                  </a:extLst>
                </p:cNvPr>
                <p:cNvPicPr/>
                <p:nvPr/>
              </p:nvPicPr>
              <p:blipFill>
                <a:blip r:embed="rId12"/>
                <a:stretch>
                  <a:fillRect/>
                </a:stretch>
              </p:blipFill>
              <p:spPr>
                <a:xfrm>
                  <a:off x="7511522" y="745398"/>
                  <a:ext cx="1684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D703CF41-8E05-41C9-BB9C-3ACEDAE3F3F1}"/>
                    </a:ext>
                  </a:extLst>
                </p14:cNvPr>
                <p14:cNvContentPartPr/>
                <p14:nvPr/>
              </p14:nvContentPartPr>
              <p14:xfrm>
                <a:off x="7704842" y="735678"/>
                <a:ext cx="10440" cy="144000"/>
              </p14:xfrm>
            </p:contentPart>
          </mc:Choice>
          <mc:Fallback>
            <p:pic>
              <p:nvPicPr>
                <p:cNvPr id="9" name="Freihand 8">
                  <a:extLst>
                    <a:ext uri="{FF2B5EF4-FFF2-40B4-BE49-F238E27FC236}">
                      <a16:creationId xmlns:a16="http://schemas.microsoft.com/office/drawing/2014/main" id="{D703CF41-8E05-41C9-BB9C-3ACEDAE3F3F1}"/>
                    </a:ext>
                  </a:extLst>
                </p:cNvPr>
                <p:cNvPicPr/>
                <p:nvPr/>
              </p:nvPicPr>
              <p:blipFill>
                <a:blip r:embed="rId14"/>
                <a:stretch>
                  <a:fillRect/>
                </a:stretch>
              </p:blipFill>
              <p:spPr>
                <a:xfrm>
                  <a:off x="7700522" y="731358"/>
                  <a:ext cx="190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375DCAD8-DC00-4713-A5AC-2A92E2EEC397}"/>
                    </a:ext>
                  </a:extLst>
                </p14:cNvPr>
                <p14:cNvContentPartPr/>
                <p14:nvPr/>
              </p14:nvContentPartPr>
              <p14:xfrm>
                <a:off x="7725722" y="714798"/>
                <a:ext cx="372600" cy="183960"/>
              </p14:xfrm>
            </p:contentPart>
          </mc:Choice>
          <mc:Fallback>
            <p:pic>
              <p:nvPicPr>
                <p:cNvPr id="12" name="Freihand 11">
                  <a:extLst>
                    <a:ext uri="{FF2B5EF4-FFF2-40B4-BE49-F238E27FC236}">
                      <a16:creationId xmlns:a16="http://schemas.microsoft.com/office/drawing/2014/main" id="{375DCAD8-DC00-4713-A5AC-2A92E2EEC397}"/>
                    </a:ext>
                  </a:extLst>
                </p:cNvPr>
                <p:cNvPicPr/>
                <p:nvPr/>
              </p:nvPicPr>
              <p:blipFill>
                <a:blip r:embed="rId16"/>
                <a:stretch>
                  <a:fillRect/>
                </a:stretch>
              </p:blipFill>
              <p:spPr>
                <a:xfrm>
                  <a:off x="7721402" y="710478"/>
                  <a:ext cx="3812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6F0A6436-6B5A-4DC2-BF08-CFDD24DA136F}"/>
                    </a:ext>
                  </a:extLst>
                </p14:cNvPr>
                <p14:cNvContentPartPr/>
                <p14:nvPr/>
              </p14:nvContentPartPr>
              <p14:xfrm>
                <a:off x="8269682" y="666558"/>
                <a:ext cx="121680" cy="189720"/>
              </p14:xfrm>
            </p:contentPart>
          </mc:Choice>
          <mc:Fallback>
            <p:pic>
              <p:nvPicPr>
                <p:cNvPr id="13" name="Freihand 12">
                  <a:extLst>
                    <a:ext uri="{FF2B5EF4-FFF2-40B4-BE49-F238E27FC236}">
                      <a16:creationId xmlns:a16="http://schemas.microsoft.com/office/drawing/2014/main" id="{6F0A6436-6B5A-4DC2-BF08-CFDD24DA136F}"/>
                    </a:ext>
                  </a:extLst>
                </p:cNvPr>
                <p:cNvPicPr/>
                <p:nvPr/>
              </p:nvPicPr>
              <p:blipFill>
                <a:blip r:embed="rId18"/>
                <a:stretch>
                  <a:fillRect/>
                </a:stretch>
              </p:blipFill>
              <p:spPr>
                <a:xfrm>
                  <a:off x="8265362" y="662238"/>
                  <a:ext cx="1303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9A8CE100-3243-4B24-97C9-D38F01042A73}"/>
                    </a:ext>
                  </a:extLst>
                </p14:cNvPr>
                <p14:cNvContentPartPr/>
                <p14:nvPr/>
              </p14:nvContentPartPr>
              <p14:xfrm>
                <a:off x="8459402" y="744318"/>
                <a:ext cx="404640" cy="104760"/>
              </p14:xfrm>
            </p:contentPart>
          </mc:Choice>
          <mc:Fallback>
            <p:pic>
              <p:nvPicPr>
                <p:cNvPr id="14" name="Freihand 13">
                  <a:extLst>
                    <a:ext uri="{FF2B5EF4-FFF2-40B4-BE49-F238E27FC236}">
                      <a16:creationId xmlns:a16="http://schemas.microsoft.com/office/drawing/2014/main" id="{9A8CE100-3243-4B24-97C9-D38F01042A73}"/>
                    </a:ext>
                  </a:extLst>
                </p:cNvPr>
                <p:cNvPicPr/>
                <p:nvPr/>
              </p:nvPicPr>
              <p:blipFill>
                <a:blip r:embed="rId20"/>
                <a:stretch>
                  <a:fillRect/>
                </a:stretch>
              </p:blipFill>
              <p:spPr>
                <a:xfrm>
                  <a:off x="8455082" y="739998"/>
                  <a:ext cx="4132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C740969B-3156-4ED9-9EEE-84D7C4B8D653}"/>
                    </a:ext>
                  </a:extLst>
                </p14:cNvPr>
                <p14:cNvContentPartPr/>
                <p14:nvPr/>
              </p14:nvContentPartPr>
              <p14:xfrm>
                <a:off x="8895362" y="720198"/>
                <a:ext cx="207720" cy="93600"/>
              </p14:xfrm>
            </p:contentPart>
          </mc:Choice>
          <mc:Fallback>
            <p:pic>
              <p:nvPicPr>
                <p:cNvPr id="15" name="Freihand 14">
                  <a:extLst>
                    <a:ext uri="{FF2B5EF4-FFF2-40B4-BE49-F238E27FC236}">
                      <a16:creationId xmlns:a16="http://schemas.microsoft.com/office/drawing/2014/main" id="{C740969B-3156-4ED9-9EEE-84D7C4B8D653}"/>
                    </a:ext>
                  </a:extLst>
                </p:cNvPr>
                <p:cNvPicPr/>
                <p:nvPr/>
              </p:nvPicPr>
              <p:blipFill>
                <a:blip r:embed="rId22"/>
                <a:stretch>
                  <a:fillRect/>
                </a:stretch>
              </p:blipFill>
              <p:spPr>
                <a:xfrm>
                  <a:off x="8891042" y="715878"/>
                  <a:ext cx="2163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5E248EA5-4A4F-43AE-893C-E681D065DAF5}"/>
                    </a:ext>
                  </a:extLst>
                </p14:cNvPr>
                <p14:cNvContentPartPr/>
                <p14:nvPr/>
              </p14:nvContentPartPr>
              <p14:xfrm>
                <a:off x="9137282" y="710478"/>
                <a:ext cx="168480" cy="99360"/>
              </p14:xfrm>
            </p:contentPart>
          </mc:Choice>
          <mc:Fallback>
            <p:pic>
              <p:nvPicPr>
                <p:cNvPr id="16" name="Freihand 15">
                  <a:extLst>
                    <a:ext uri="{FF2B5EF4-FFF2-40B4-BE49-F238E27FC236}">
                      <a16:creationId xmlns:a16="http://schemas.microsoft.com/office/drawing/2014/main" id="{5E248EA5-4A4F-43AE-893C-E681D065DAF5}"/>
                    </a:ext>
                  </a:extLst>
                </p:cNvPr>
                <p:cNvPicPr/>
                <p:nvPr/>
              </p:nvPicPr>
              <p:blipFill>
                <a:blip r:embed="rId24"/>
                <a:stretch>
                  <a:fillRect/>
                </a:stretch>
              </p:blipFill>
              <p:spPr>
                <a:xfrm>
                  <a:off x="9132962" y="706158"/>
                  <a:ext cx="1771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CE529EB8-4467-454C-8E9D-E54A40D9EC8E}"/>
                    </a:ext>
                  </a:extLst>
                </p14:cNvPr>
                <p14:cNvContentPartPr/>
                <p14:nvPr/>
              </p14:nvContentPartPr>
              <p14:xfrm>
                <a:off x="9530042" y="634158"/>
                <a:ext cx="455400" cy="145080"/>
              </p14:xfrm>
            </p:contentPart>
          </mc:Choice>
          <mc:Fallback>
            <p:pic>
              <p:nvPicPr>
                <p:cNvPr id="17" name="Freihand 16">
                  <a:extLst>
                    <a:ext uri="{FF2B5EF4-FFF2-40B4-BE49-F238E27FC236}">
                      <a16:creationId xmlns:a16="http://schemas.microsoft.com/office/drawing/2014/main" id="{CE529EB8-4467-454C-8E9D-E54A40D9EC8E}"/>
                    </a:ext>
                  </a:extLst>
                </p:cNvPr>
                <p:cNvPicPr/>
                <p:nvPr/>
              </p:nvPicPr>
              <p:blipFill>
                <a:blip r:embed="rId26"/>
                <a:stretch>
                  <a:fillRect/>
                </a:stretch>
              </p:blipFill>
              <p:spPr>
                <a:xfrm>
                  <a:off x="9525722" y="629838"/>
                  <a:ext cx="4640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9082672B-03C9-4E4A-80B6-AD1EC2DA9BB8}"/>
                    </a:ext>
                  </a:extLst>
                </p14:cNvPr>
                <p14:cNvContentPartPr/>
                <p14:nvPr/>
              </p14:nvContentPartPr>
              <p14:xfrm>
                <a:off x="10134482" y="603558"/>
                <a:ext cx="205560" cy="115560"/>
              </p14:xfrm>
            </p:contentPart>
          </mc:Choice>
          <mc:Fallback>
            <p:pic>
              <p:nvPicPr>
                <p:cNvPr id="19" name="Freihand 18">
                  <a:extLst>
                    <a:ext uri="{FF2B5EF4-FFF2-40B4-BE49-F238E27FC236}">
                      <a16:creationId xmlns:a16="http://schemas.microsoft.com/office/drawing/2014/main" id="{9082672B-03C9-4E4A-80B6-AD1EC2DA9BB8}"/>
                    </a:ext>
                  </a:extLst>
                </p:cNvPr>
                <p:cNvPicPr/>
                <p:nvPr/>
              </p:nvPicPr>
              <p:blipFill>
                <a:blip r:embed="rId28"/>
                <a:stretch>
                  <a:fillRect/>
                </a:stretch>
              </p:blipFill>
              <p:spPr>
                <a:xfrm>
                  <a:off x="10130162" y="599238"/>
                  <a:ext cx="2142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18E8B784-0F32-4B3A-8C98-90C61E90ED49}"/>
                    </a:ext>
                  </a:extLst>
                </p14:cNvPr>
                <p14:cNvContentPartPr/>
                <p14:nvPr/>
              </p14:nvContentPartPr>
              <p14:xfrm>
                <a:off x="10361642" y="560358"/>
                <a:ext cx="1080" cy="30240"/>
              </p14:xfrm>
            </p:contentPart>
          </mc:Choice>
          <mc:Fallback>
            <p:pic>
              <p:nvPicPr>
                <p:cNvPr id="20" name="Freihand 19">
                  <a:extLst>
                    <a:ext uri="{FF2B5EF4-FFF2-40B4-BE49-F238E27FC236}">
                      <a16:creationId xmlns:a16="http://schemas.microsoft.com/office/drawing/2014/main" id="{18E8B784-0F32-4B3A-8C98-90C61E90ED49}"/>
                    </a:ext>
                  </a:extLst>
                </p:cNvPr>
                <p:cNvPicPr/>
                <p:nvPr/>
              </p:nvPicPr>
              <p:blipFill>
                <a:blip r:embed="rId30"/>
                <a:stretch>
                  <a:fillRect/>
                </a:stretch>
              </p:blipFill>
              <p:spPr>
                <a:xfrm>
                  <a:off x="10357322" y="556038"/>
                  <a:ext cx="97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827D41C7-AF31-4B6E-9ECD-97918C007AFF}"/>
                    </a:ext>
                  </a:extLst>
                </p14:cNvPr>
                <p14:cNvContentPartPr/>
                <p14:nvPr/>
              </p14:nvContentPartPr>
              <p14:xfrm>
                <a:off x="10406282" y="536598"/>
                <a:ext cx="181440" cy="127440"/>
              </p14:xfrm>
            </p:contentPart>
          </mc:Choice>
          <mc:Fallback>
            <p:pic>
              <p:nvPicPr>
                <p:cNvPr id="21" name="Freihand 20">
                  <a:extLst>
                    <a:ext uri="{FF2B5EF4-FFF2-40B4-BE49-F238E27FC236}">
                      <a16:creationId xmlns:a16="http://schemas.microsoft.com/office/drawing/2014/main" id="{827D41C7-AF31-4B6E-9ECD-97918C007AFF}"/>
                    </a:ext>
                  </a:extLst>
                </p:cNvPr>
                <p:cNvPicPr/>
                <p:nvPr/>
              </p:nvPicPr>
              <p:blipFill>
                <a:blip r:embed="rId32"/>
                <a:stretch>
                  <a:fillRect/>
                </a:stretch>
              </p:blipFill>
              <p:spPr>
                <a:xfrm>
                  <a:off x="10401962" y="532278"/>
                  <a:ext cx="1900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79DCC25F-3CB3-4063-B857-C63E53C07BF2}"/>
                    </a:ext>
                  </a:extLst>
                </p14:cNvPr>
                <p14:cNvContentPartPr/>
                <p14:nvPr/>
              </p14:nvContentPartPr>
              <p14:xfrm>
                <a:off x="10614362" y="557118"/>
                <a:ext cx="360" cy="21240"/>
              </p14:xfrm>
            </p:contentPart>
          </mc:Choice>
          <mc:Fallback>
            <p:pic>
              <p:nvPicPr>
                <p:cNvPr id="22" name="Freihand 21">
                  <a:extLst>
                    <a:ext uri="{FF2B5EF4-FFF2-40B4-BE49-F238E27FC236}">
                      <a16:creationId xmlns:a16="http://schemas.microsoft.com/office/drawing/2014/main" id="{79DCC25F-3CB3-4063-B857-C63E53C07BF2}"/>
                    </a:ext>
                  </a:extLst>
                </p:cNvPr>
                <p:cNvPicPr/>
                <p:nvPr/>
              </p:nvPicPr>
              <p:blipFill>
                <a:blip r:embed="rId34"/>
                <a:stretch>
                  <a:fillRect/>
                </a:stretch>
              </p:blipFill>
              <p:spPr>
                <a:xfrm>
                  <a:off x="10610042" y="552798"/>
                  <a:ext cx="90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A1DBE558-19E4-4101-98D9-7EC043F837C3}"/>
                    </a:ext>
                  </a:extLst>
                </p14:cNvPr>
                <p14:cNvContentPartPr/>
                <p14:nvPr/>
              </p14:nvContentPartPr>
              <p14:xfrm>
                <a:off x="10664762" y="576918"/>
                <a:ext cx="178920" cy="81720"/>
              </p14:xfrm>
            </p:contentPart>
          </mc:Choice>
          <mc:Fallback>
            <p:pic>
              <p:nvPicPr>
                <p:cNvPr id="23" name="Freihand 22">
                  <a:extLst>
                    <a:ext uri="{FF2B5EF4-FFF2-40B4-BE49-F238E27FC236}">
                      <a16:creationId xmlns:a16="http://schemas.microsoft.com/office/drawing/2014/main" id="{A1DBE558-19E4-4101-98D9-7EC043F837C3}"/>
                    </a:ext>
                  </a:extLst>
                </p:cNvPr>
                <p:cNvPicPr/>
                <p:nvPr/>
              </p:nvPicPr>
              <p:blipFill>
                <a:blip r:embed="rId36"/>
                <a:stretch>
                  <a:fillRect/>
                </a:stretch>
              </p:blipFill>
              <p:spPr>
                <a:xfrm>
                  <a:off x="10660442" y="572598"/>
                  <a:ext cx="1875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41D5CEDA-4EAC-46F6-93EA-E40D8545623C}"/>
                    </a:ext>
                  </a:extLst>
                </p14:cNvPr>
                <p14:cNvContentPartPr/>
                <p14:nvPr/>
              </p14:nvContentPartPr>
              <p14:xfrm>
                <a:off x="10866362" y="521838"/>
                <a:ext cx="16560" cy="44640"/>
              </p14:xfrm>
            </p:contentPart>
          </mc:Choice>
          <mc:Fallback>
            <p:pic>
              <p:nvPicPr>
                <p:cNvPr id="24" name="Freihand 23">
                  <a:extLst>
                    <a:ext uri="{FF2B5EF4-FFF2-40B4-BE49-F238E27FC236}">
                      <a16:creationId xmlns:a16="http://schemas.microsoft.com/office/drawing/2014/main" id="{41D5CEDA-4EAC-46F6-93EA-E40D8545623C}"/>
                    </a:ext>
                  </a:extLst>
                </p:cNvPr>
                <p:cNvPicPr/>
                <p:nvPr/>
              </p:nvPicPr>
              <p:blipFill>
                <a:blip r:embed="rId38"/>
                <a:stretch>
                  <a:fillRect/>
                </a:stretch>
              </p:blipFill>
              <p:spPr>
                <a:xfrm>
                  <a:off x="10862042" y="517518"/>
                  <a:ext cx="252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12758D33-40E0-4AF1-8E0B-BEADF8CC6971}"/>
                    </a:ext>
                  </a:extLst>
                </p14:cNvPr>
                <p14:cNvContentPartPr/>
                <p14:nvPr/>
              </p14:nvContentPartPr>
              <p14:xfrm>
                <a:off x="10907042" y="471798"/>
                <a:ext cx="675360" cy="181440"/>
              </p14:xfrm>
            </p:contentPart>
          </mc:Choice>
          <mc:Fallback>
            <p:pic>
              <p:nvPicPr>
                <p:cNvPr id="25" name="Freihand 24">
                  <a:extLst>
                    <a:ext uri="{FF2B5EF4-FFF2-40B4-BE49-F238E27FC236}">
                      <a16:creationId xmlns:a16="http://schemas.microsoft.com/office/drawing/2014/main" id="{12758D33-40E0-4AF1-8E0B-BEADF8CC6971}"/>
                    </a:ext>
                  </a:extLst>
                </p:cNvPr>
                <p:cNvPicPr/>
                <p:nvPr/>
              </p:nvPicPr>
              <p:blipFill>
                <a:blip r:embed="rId40"/>
                <a:stretch>
                  <a:fillRect/>
                </a:stretch>
              </p:blipFill>
              <p:spPr>
                <a:xfrm>
                  <a:off x="10902722" y="467478"/>
                  <a:ext cx="6840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DEBA7306-BB22-4D6F-AFDE-953185EB6D9D}"/>
                    </a:ext>
                  </a:extLst>
                </p14:cNvPr>
                <p14:cNvContentPartPr/>
                <p14:nvPr/>
              </p14:nvContentPartPr>
              <p14:xfrm>
                <a:off x="7278602" y="1102158"/>
                <a:ext cx="126360" cy="149760"/>
              </p14:xfrm>
            </p:contentPart>
          </mc:Choice>
          <mc:Fallback>
            <p:pic>
              <p:nvPicPr>
                <p:cNvPr id="26" name="Freihand 25">
                  <a:extLst>
                    <a:ext uri="{FF2B5EF4-FFF2-40B4-BE49-F238E27FC236}">
                      <a16:creationId xmlns:a16="http://schemas.microsoft.com/office/drawing/2014/main" id="{DEBA7306-BB22-4D6F-AFDE-953185EB6D9D}"/>
                    </a:ext>
                  </a:extLst>
                </p:cNvPr>
                <p:cNvPicPr/>
                <p:nvPr/>
              </p:nvPicPr>
              <p:blipFill>
                <a:blip r:embed="rId42"/>
                <a:stretch>
                  <a:fillRect/>
                </a:stretch>
              </p:blipFill>
              <p:spPr>
                <a:xfrm>
                  <a:off x="7274282" y="1097838"/>
                  <a:ext cx="1350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F915BC70-65B5-46E4-B997-BBED262AE199}"/>
                    </a:ext>
                  </a:extLst>
                </p14:cNvPr>
                <p14:cNvContentPartPr/>
                <p14:nvPr/>
              </p14:nvContentPartPr>
              <p14:xfrm>
                <a:off x="7475522" y="1142478"/>
                <a:ext cx="133920" cy="73440"/>
              </p14:xfrm>
            </p:contentPart>
          </mc:Choice>
          <mc:Fallback>
            <p:pic>
              <p:nvPicPr>
                <p:cNvPr id="27" name="Freihand 26">
                  <a:extLst>
                    <a:ext uri="{FF2B5EF4-FFF2-40B4-BE49-F238E27FC236}">
                      <a16:creationId xmlns:a16="http://schemas.microsoft.com/office/drawing/2014/main" id="{F915BC70-65B5-46E4-B997-BBED262AE199}"/>
                    </a:ext>
                  </a:extLst>
                </p:cNvPr>
                <p:cNvPicPr/>
                <p:nvPr/>
              </p:nvPicPr>
              <p:blipFill>
                <a:blip r:embed="rId44"/>
                <a:stretch>
                  <a:fillRect/>
                </a:stretch>
              </p:blipFill>
              <p:spPr>
                <a:xfrm>
                  <a:off x="7471202" y="1138158"/>
                  <a:ext cx="1425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2E25CEF6-BDBD-434A-A92B-0184BF416BCE}"/>
                    </a:ext>
                  </a:extLst>
                </p14:cNvPr>
                <p14:cNvContentPartPr/>
                <p14:nvPr/>
              </p14:nvContentPartPr>
              <p14:xfrm>
                <a:off x="7617362" y="1029078"/>
                <a:ext cx="153720" cy="160920"/>
              </p14:xfrm>
            </p:contentPart>
          </mc:Choice>
          <mc:Fallback>
            <p:pic>
              <p:nvPicPr>
                <p:cNvPr id="28" name="Freihand 27">
                  <a:extLst>
                    <a:ext uri="{FF2B5EF4-FFF2-40B4-BE49-F238E27FC236}">
                      <a16:creationId xmlns:a16="http://schemas.microsoft.com/office/drawing/2014/main" id="{2E25CEF6-BDBD-434A-A92B-0184BF416BCE}"/>
                    </a:ext>
                  </a:extLst>
                </p:cNvPr>
                <p:cNvPicPr/>
                <p:nvPr/>
              </p:nvPicPr>
              <p:blipFill>
                <a:blip r:embed="rId46"/>
                <a:stretch>
                  <a:fillRect/>
                </a:stretch>
              </p:blipFill>
              <p:spPr>
                <a:xfrm>
                  <a:off x="7613042" y="1024758"/>
                  <a:ext cx="1623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07E37D9A-2054-424F-9D28-7765196846A6}"/>
                    </a:ext>
                  </a:extLst>
                </p14:cNvPr>
                <p14:cNvContentPartPr/>
                <p14:nvPr/>
              </p14:nvContentPartPr>
              <p14:xfrm>
                <a:off x="7545002" y="1081278"/>
                <a:ext cx="151560" cy="9000"/>
              </p14:xfrm>
            </p:contentPart>
          </mc:Choice>
          <mc:Fallback>
            <p:pic>
              <p:nvPicPr>
                <p:cNvPr id="29" name="Freihand 28">
                  <a:extLst>
                    <a:ext uri="{FF2B5EF4-FFF2-40B4-BE49-F238E27FC236}">
                      <a16:creationId xmlns:a16="http://schemas.microsoft.com/office/drawing/2014/main" id="{07E37D9A-2054-424F-9D28-7765196846A6}"/>
                    </a:ext>
                  </a:extLst>
                </p:cNvPr>
                <p:cNvPicPr/>
                <p:nvPr/>
              </p:nvPicPr>
              <p:blipFill>
                <a:blip r:embed="rId48"/>
                <a:stretch>
                  <a:fillRect/>
                </a:stretch>
              </p:blipFill>
              <p:spPr>
                <a:xfrm>
                  <a:off x="7540682" y="1076958"/>
                  <a:ext cx="1602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5BF1C20C-3C30-40BF-8187-D412BE801576}"/>
                    </a:ext>
                  </a:extLst>
                </p14:cNvPr>
                <p14:cNvContentPartPr/>
                <p14:nvPr/>
              </p14:nvContentPartPr>
              <p14:xfrm>
                <a:off x="7828322" y="1075518"/>
                <a:ext cx="189720" cy="88920"/>
              </p14:xfrm>
            </p:contentPart>
          </mc:Choice>
          <mc:Fallback>
            <p:pic>
              <p:nvPicPr>
                <p:cNvPr id="30" name="Freihand 29">
                  <a:extLst>
                    <a:ext uri="{FF2B5EF4-FFF2-40B4-BE49-F238E27FC236}">
                      <a16:creationId xmlns:a16="http://schemas.microsoft.com/office/drawing/2014/main" id="{5BF1C20C-3C30-40BF-8187-D412BE801576}"/>
                    </a:ext>
                  </a:extLst>
                </p:cNvPr>
                <p:cNvPicPr/>
                <p:nvPr/>
              </p:nvPicPr>
              <p:blipFill>
                <a:blip r:embed="rId50"/>
                <a:stretch>
                  <a:fillRect/>
                </a:stretch>
              </p:blipFill>
              <p:spPr>
                <a:xfrm>
                  <a:off x="7824002" y="1071198"/>
                  <a:ext cx="1983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12902484-3B3C-4510-BE74-3A24797EADDD}"/>
                    </a:ext>
                  </a:extLst>
                </p14:cNvPr>
                <p14:cNvContentPartPr/>
                <p14:nvPr/>
              </p14:nvContentPartPr>
              <p14:xfrm>
                <a:off x="8114162" y="953478"/>
                <a:ext cx="597960" cy="188280"/>
              </p14:xfrm>
            </p:contentPart>
          </mc:Choice>
          <mc:Fallback>
            <p:pic>
              <p:nvPicPr>
                <p:cNvPr id="31" name="Freihand 30">
                  <a:extLst>
                    <a:ext uri="{FF2B5EF4-FFF2-40B4-BE49-F238E27FC236}">
                      <a16:creationId xmlns:a16="http://schemas.microsoft.com/office/drawing/2014/main" id="{12902484-3B3C-4510-BE74-3A24797EADDD}"/>
                    </a:ext>
                  </a:extLst>
                </p:cNvPr>
                <p:cNvPicPr/>
                <p:nvPr/>
              </p:nvPicPr>
              <p:blipFill>
                <a:blip r:embed="rId52"/>
                <a:stretch>
                  <a:fillRect/>
                </a:stretch>
              </p:blipFill>
              <p:spPr>
                <a:xfrm>
                  <a:off x="8109842" y="949158"/>
                  <a:ext cx="606600" cy="196920"/>
                </a:xfrm>
                <a:prstGeom prst="rect">
                  <a:avLst/>
                </a:prstGeom>
              </p:spPr>
            </p:pic>
          </mc:Fallback>
        </mc:AlternateContent>
      </p:grpSp>
      <p:grpSp>
        <p:nvGrpSpPr>
          <p:cNvPr id="38" name="Gruppieren 37">
            <a:extLst>
              <a:ext uri="{FF2B5EF4-FFF2-40B4-BE49-F238E27FC236}">
                <a16:creationId xmlns:a16="http://schemas.microsoft.com/office/drawing/2014/main" id="{872C1CE2-33D9-4418-BE7F-DF62A283B391}"/>
              </a:ext>
            </a:extLst>
          </p:cNvPr>
          <p:cNvGrpSpPr/>
          <p:nvPr/>
        </p:nvGrpSpPr>
        <p:grpSpPr>
          <a:xfrm>
            <a:off x="9022442" y="1014678"/>
            <a:ext cx="538920" cy="205200"/>
            <a:chOff x="9022442" y="1014678"/>
            <a:chExt cx="538920" cy="205200"/>
          </a:xfrm>
        </p:grpSpPr>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34E68526-886B-44E9-9D8D-A4137CAE61E1}"/>
                    </a:ext>
                  </a:extLst>
                </p14:cNvPr>
                <p14:cNvContentPartPr/>
                <p14:nvPr/>
              </p14:nvContentPartPr>
              <p14:xfrm>
                <a:off x="9025322" y="1079478"/>
                <a:ext cx="149760" cy="128160"/>
              </p14:xfrm>
            </p:contentPart>
          </mc:Choice>
          <mc:Fallback>
            <p:pic>
              <p:nvPicPr>
                <p:cNvPr id="33" name="Freihand 32">
                  <a:extLst>
                    <a:ext uri="{FF2B5EF4-FFF2-40B4-BE49-F238E27FC236}">
                      <a16:creationId xmlns:a16="http://schemas.microsoft.com/office/drawing/2014/main" id="{34E68526-886B-44E9-9D8D-A4137CAE61E1}"/>
                    </a:ext>
                  </a:extLst>
                </p:cNvPr>
                <p:cNvPicPr/>
                <p:nvPr/>
              </p:nvPicPr>
              <p:blipFill>
                <a:blip r:embed="rId54"/>
                <a:stretch>
                  <a:fillRect/>
                </a:stretch>
              </p:blipFill>
              <p:spPr>
                <a:xfrm>
                  <a:off x="9021002" y="1075158"/>
                  <a:ext cx="1584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81CDBF3F-57D9-4D18-AF47-B543B00E8467}"/>
                    </a:ext>
                  </a:extLst>
                </p14:cNvPr>
                <p14:cNvContentPartPr/>
                <p14:nvPr/>
              </p14:nvContentPartPr>
              <p14:xfrm>
                <a:off x="9022442" y="1135638"/>
                <a:ext cx="257040" cy="58320"/>
              </p14:xfrm>
            </p:contentPart>
          </mc:Choice>
          <mc:Fallback>
            <p:pic>
              <p:nvPicPr>
                <p:cNvPr id="34" name="Freihand 33">
                  <a:extLst>
                    <a:ext uri="{FF2B5EF4-FFF2-40B4-BE49-F238E27FC236}">
                      <a16:creationId xmlns:a16="http://schemas.microsoft.com/office/drawing/2014/main" id="{81CDBF3F-57D9-4D18-AF47-B543B00E8467}"/>
                    </a:ext>
                  </a:extLst>
                </p:cNvPr>
                <p:cNvPicPr/>
                <p:nvPr/>
              </p:nvPicPr>
              <p:blipFill>
                <a:blip r:embed="rId56"/>
                <a:stretch>
                  <a:fillRect/>
                </a:stretch>
              </p:blipFill>
              <p:spPr>
                <a:xfrm>
                  <a:off x="9018122" y="1131318"/>
                  <a:ext cx="2656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53EBF26E-DFFB-41CB-9E3B-B15F59B2C825}"/>
                    </a:ext>
                  </a:extLst>
                </p14:cNvPr>
                <p14:cNvContentPartPr/>
                <p14:nvPr/>
              </p14:nvContentPartPr>
              <p14:xfrm>
                <a:off x="9345002" y="1048158"/>
                <a:ext cx="16560" cy="138600"/>
              </p14:xfrm>
            </p:contentPart>
          </mc:Choice>
          <mc:Fallback>
            <p:pic>
              <p:nvPicPr>
                <p:cNvPr id="35" name="Freihand 34">
                  <a:extLst>
                    <a:ext uri="{FF2B5EF4-FFF2-40B4-BE49-F238E27FC236}">
                      <a16:creationId xmlns:a16="http://schemas.microsoft.com/office/drawing/2014/main" id="{53EBF26E-DFFB-41CB-9E3B-B15F59B2C825}"/>
                    </a:ext>
                  </a:extLst>
                </p:cNvPr>
                <p:cNvPicPr/>
                <p:nvPr/>
              </p:nvPicPr>
              <p:blipFill>
                <a:blip r:embed="rId58"/>
                <a:stretch>
                  <a:fillRect/>
                </a:stretch>
              </p:blipFill>
              <p:spPr>
                <a:xfrm>
                  <a:off x="9340682" y="1043838"/>
                  <a:ext cx="252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C3935748-2E31-44B8-8071-571448CC88B7}"/>
                    </a:ext>
                  </a:extLst>
                </p14:cNvPr>
                <p14:cNvContentPartPr/>
                <p14:nvPr/>
              </p14:nvContentPartPr>
              <p14:xfrm>
                <a:off x="9282722" y="1014678"/>
                <a:ext cx="175680" cy="205200"/>
              </p14:xfrm>
            </p:contentPart>
          </mc:Choice>
          <mc:Fallback>
            <p:pic>
              <p:nvPicPr>
                <p:cNvPr id="36" name="Freihand 35">
                  <a:extLst>
                    <a:ext uri="{FF2B5EF4-FFF2-40B4-BE49-F238E27FC236}">
                      <a16:creationId xmlns:a16="http://schemas.microsoft.com/office/drawing/2014/main" id="{C3935748-2E31-44B8-8071-571448CC88B7}"/>
                    </a:ext>
                  </a:extLst>
                </p:cNvPr>
                <p:cNvPicPr/>
                <p:nvPr/>
              </p:nvPicPr>
              <p:blipFill>
                <a:blip r:embed="rId60"/>
                <a:stretch>
                  <a:fillRect/>
                </a:stretch>
              </p:blipFill>
              <p:spPr>
                <a:xfrm>
                  <a:off x="9278402" y="1010358"/>
                  <a:ext cx="1843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E241EFBB-4F5A-4130-BAB5-130E4AFF5C1C}"/>
                    </a:ext>
                  </a:extLst>
                </p14:cNvPr>
                <p14:cNvContentPartPr/>
                <p14:nvPr/>
              </p14:nvContentPartPr>
              <p14:xfrm>
                <a:off x="9561002" y="1188198"/>
                <a:ext cx="360" cy="360"/>
              </p14:xfrm>
            </p:contentPart>
          </mc:Choice>
          <mc:Fallback>
            <p:pic>
              <p:nvPicPr>
                <p:cNvPr id="37" name="Freihand 36">
                  <a:extLst>
                    <a:ext uri="{FF2B5EF4-FFF2-40B4-BE49-F238E27FC236}">
                      <a16:creationId xmlns:a16="http://schemas.microsoft.com/office/drawing/2014/main" id="{E241EFBB-4F5A-4130-BAB5-130E4AFF5C1C}"/>
                    </a:ext>
                  </a:extLst>
                </p:cNvPr>
                <p:cNvPicPr/>
                <p:nvPr/>
              </p:nvPicPr>
              <p:blipFill>
                <a:blip r:embed="rId62"/>
                <a:stretch>
                  <a:fillRect/>
                </a:stretch>
              </p:blipFill>
              <p:spPr>
                <a:xfrm>
                  <a:off x="9556682" y="1183878"/>
                  <a:ext cx="9000" cy="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3">
            <p14:nvContentPartPr>
              <p14:cNvPr id="50" name="Freihand 49">
                <a:extLst>
                  <a:ext uri="{FF2B5EF4-FFF2-40B4-BE49-F238E27FC236}">
                    <a16:creationId xmlns:a16="http://schemas.microsoft.com/office/drawing/2014/main" id="{46A74D93-0F60-4A3F-9A9C-9FA88EB9F1DF}"/>
                  </a:ext>
                </a:extLst>
              </p14:cNvPr>
              <p14:cNvContentPartPr/>
              <p14:nvPr/>
            </p14:nvContentPartPr>
            <p14:xfrm>
              <a:off x="370922" y="5435118"/>
              <a:ext cx="7247160" cy="165240"/>
            </p14:xfrm>
          </p:contentPart>
        </mc:Choice>
        <mc:Fallback>
          <p:pic>
            <p:nvPicPr>
              <p:cNvPr id="50" name="Freihand 49">
                <a:extLst>
                  <a:ext uri="{FF2B5EF4-FFF2-40B4-BE49-F238E27FC236}">
                    <a16:creationId xmlns:a16="http://schemas.microsoft.com/office/drawing/2014/main" id="{46A74D93-0F60-4A3F-9A9C-9FA88EB9F1DF}"/>
                  </a:ext>
                </a:extLst>
              </p:cNvPr>
              <p:cNvPicPr/>
              <p:nvPr/>
            </p:nvPicPr>
            <p:blipFill>
              <a:blip r:embed="rId64"/>
              <a:stretch>
                <a:fillRect/>
              </a:stretch>
            </p:blipFill>
            <p:spPr>
              <a:xfrm>
                <a:off x="366602" y="5430798"/>
                <a:ext cx="7255800" cy="173880"/>
              </a:xfrm>
              <a:prstGeom prst="rect">
                <a:avLst/>
              </a:prstGeom>
            </p:spPr>
          </p:pic>
        </mc:Fallback>
      </mc:AlternateContent>
      <p:grpSp>
        <p:nvGrpSpPr>
          <p:cNvPr id="52" name="Gruppieren 51">
            <a:extLst>
              <a:ext uri="{FF2B5EF4-FFF2-40B4-BE49-F238E27FC236}">
                <a16:creationId xmlns:a16="http://schemas.microsoft.com/office/drawing/2014/main" id="{C084538E-C9A9-41F1-8690-AE72E260095D}"/>
              </a:ext>
            </a:extLst>
          </p:cNvPr>
          <p:cNvGrpSpPr/>
          <p:nvPr/>
        </p:nvGrpSpPr>
        <p:grpSpPr>
          <a:xfrm>
            <a:off x="9777722" y="920358"/>
            <a:ext cx="1530360" cy="384840"/>
            <a:chOff x="9777722" y="920358"/>
            <a:chExt cx="1530360" cy="384840"/>
          </a:xfrm>
        </p:grpSpPr>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DE7E0A45-6158-4C61-8822-98F4BB5EC4C5}"/>
                    </a:ext>
                  </a:extLst>
                </p14:cNvPr>
                <p14:cNvContentPartPr/>
                <p14:nvPr/>
              </p14:nvContentPartPr>
              <p14:xfrm>
                <a:off x="9777722" y="998118"/>
                <a:ext cx="186480" cy="133200"/>
              </p14:xfrm>
            </p:contentPart>
          </mc:Choice>
          <mc:Fallback>
            <p:pic>
              <p:nvPicPr>
                <p:cNvPr id="39" name="Freihand 38">
                  <a:extLst>
                    <a:ext uri="{FF2B5EF4-FFF2-40B4-BE49-F238E27FC236}">
                      <a16:creationId xmlns:a16="http://schemas.microsoft.com/office/drawing/2014/main" id="{DE7E0A45-6158-4C61-8822-98F4BB5EC4C5}"/>
                    </a:ext>
                  </a:extLst>
                </p:cNvPr>
                <p:cNvPicPr/>
                <p:nvPr/>
              </p:nvPicPr>
              <p:blipFill>
                <a:blip r:embed="rId66"/>
                <a:stretch>
                  <a:fillRect/>
                </a:stretch>
              </p:blipFill>
              <p:spPr>
                <a:xfrm>
                  <a:off x="9773402" y="993798"/>
                  <a:ext cx="1951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600912AA-10D6-4DCC-B550-B984ED9CCFBE}"/>
                    </a:ext>
                  </a:extLst>
                </p14:cNvPr>
                <p14:cNvContentPartPr/>
                <p14:nvPr/>
              </p14:nvContentPartPr>
              <p14:xfrm>
                <a:off x="10036922" y="1020438"/>
                <a:ext cx="182520" cy="39600"/>
              </p14:xfrm>
            </p:contentPart>
          </mc:Choice>
          <mc:Fallback>
            <p:pic>
              <p:nvPicPr>
                <p:cNvPr id="40" name="Freihand 39">
                  <a:extLst>
                    <a:ext uri="{FF2B5EF4-FFF2-40B4-BE49-F238E27FC236}">
                      <a16:creationId xmlns:a16="http://schemas.microsoft.com/office/drawing/2014/main" id="{600912AA-10D6-4DCC-B550-B984ED9CCFBE}"/>
                    </a:ext>
                  </a:extLst>
                </p:cNvPr>
                <p:cNvPicPr/>
                <p:nvPr/>
              </p:nvPicPr>
              <p:blipFill>
                <a:blip r:embed="rId68"/>
                <a:stretch>
                  <a:fillRect/>
                </a:stretch>
              </p:blipFill>
              <p:spPr>
                <a:xfrm>
                  <a:off x="10032602" y="1016118"/>
                  <a:ext cx="1911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3843D31C-7F33-4CFF-81D7-712A70D81B55}"/>
                    </a:ext>
                  </a:extLst>
                </p14:cNvPr>
                <p14:cNvContentPartPr/>
                <p14:nvPr/>
              </p14:nvContentPartPr>
              <p14:xfrm>
                <a:off x="10047722" y="1088478"/>
                <a:ext cx="167760" cy="10800"/>
              </p14:xfrm>
            </p:contentPart>
          </mc:Choice>
          <mc:Fallback>
            <p:pic>
              <p:nvPicPr>
                <p:cNvPr id="41" name="Freihand 40">
                  <a:extLst>
                    <a:ext uri="{FF2B5EF4-FFF2-40B4-BE49-F238E27FC236}">
                      <a16:creationId xmlns:a16="http://schemas.microsoft.com/office/drawing/2014/main" id="{3843D31C-7F33-4CFF-81D7-712A70D81B55}"/>
                    </a:ext>
                  </a:extLst>
                </p:cNvPr>
                <p:cNvPicPr/>
                <p:nvPr/>
              </p:nvPicPr>
              <p:blipFill>
                <a:blip r:embed="rId70"/>
                <a:stretch>
                  <a:fillRect/>
                </a:stretch>
              </p:blipFill>
              <p:spPr>
                <a:xfrm>
                  <a:off x="10043402" y="1084158"/>
                  <a:ext cx="1764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1F29D9CB-7B76-4C23-9EAA-20795045272E}"/>
                    </a:ext>
                  </a:extLst>
                </p14:cNvPr>
                <p14:cNvContentPartPr/>
                <p14:nvPr/>
              </p14:nvContentPartPr>
              <p14:xfrm>
                <a:off x="10367402" y="964638"/>
                <a:ext cx="120600" cy="133560"/>
              </p14:xfrm>
            </p:contentPart>
          </mc:Choice>
          <mc:Fallback>
            <p:pic>
              <p:nvPicPr>
                <p:cNvPr id="42" name="Freihand 41">
                  <a:extLst>
                    <a:ext uri="{FF2B5EF4-FFF2-40B4-BE49-F238E27FC236}">
                      <a16:creationId xmlns:a16="http://schemas.microsoft.com/office/drawing/2014/main" id="{1F29D9CB-7B76-4C23-9EAA-20795045272E}"/>
                    </a:ext>
                  </a:extLst>
                </p:cNvPr>
                <p:cNvPicPr/>
                <p:nvPr/>
              </p:nvPicPr>
              <p:blipFill>
                <a:blip r:embed="rId72"/>
                <a:stretch>
                  <a:fillRect/>
                </a:stretch>
              </p:blipFill>
              <p:spPr>
                <a:xfrm>
                  <a:off x="10363082" y="960318"/>
                  <a:ext cx="1292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5C567275-3937-4CBD-A2A5-3138E4FD3B2C}"/>
                    </a:ext>
                  </a:extLst>
                </p14:cNvPr>
                <p14:cNvContentPartPr/>
                <p14:nvPr/>
              </p14:nvContentPartPr>
              <p14:xfrm>
                <a:off x="10497362" y="1043478"/>
                <a:ext cx="108000" cy="89280"/>
              </p14:xfrm>
            </p:contentPart>
          </mc:Choice>
          <mc:Fallback>
            <p:pic>
              <p:nvPicPr>
                <p:cNvPr id="43" name="Freihand 42">
                  <a:extLst>
                    <a:ext uri="{FF2B5EF4-FFF2-40B4-BE49-F238E27FC236}">
                      <a16:creationId xmlns:a16="http://schemas.microsoft.com/office/drawing/2014/main" id="{5C567275-3937-4CBD-A2A5-3138E4FD3B2C}"/>
                    </a:ext>
                  </a:extLst>
                </p:cNvPr>
                <p:cNvPicPr/>
                <p:nvPr/>
              </p:nvPicPr>
              <p:blipFill>
                <a:blip r:embed="rId74"/>
                <a:stretch>
                  <a:fillRect/>
                </a:stretch>
              </p:blipFill>
              <p:spPr>
                <a:xfrm>
                  <a:off x="10493042" y="1039158"/>
                  <a:ext cx="1166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72C20460-9241-4633-BD1F-1485DB0747EB}"/>
                    </a:ext>
                  </a:extLst>
                </p14:cNvPr>
                <p14:cNvContentPartPr/>
                <p14:nvPr/>
              </p14:nvContentPartPr>
              <p14:xfrm>
                <a:off x="10701842" y="954198"/>
                <a:ext cx="7200" cy="124560"/>
              </p14:xfrm>
            </p:contentPart>
          </mc:Choice>
          <mc:Fallback>
            <p:pic>
              <p:nvPicPr>
                <p:cNvPr id="44" name="Freihand 43">
                  <a:extLst>
                    <a:ext uri="{FF2B5EF4-FFF2-40B4-BE49-F238E27FC236}">
                      <a16:creationId xmlns:a16="http://schemas.microsoft.com/office/drawing/2014/main" id="{72C20460-9241-4633-BD1F-1485DB0747EB}"/>
                    </a:ext>
                  </a:extLst>
                </p:cNvPr>
                <p:cNvPicPr/>
                <p:nvPr/>
              </p:nvPicPr>
              <p:blipFill>
                <a:blip r:embed="rId76"/>
                <a:stretch>
                  <a:fillRect/>
                </a:stretch>
              </p:blipFill>
              <p:spPr>
                <a:xfrm>
                  <a:off x="10697522" y="949878"/>
                  <a:ext cx="158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D74996E1-4958-4DBD-95F7-62A31055A94E}"/>
                    </a:ext>
                  </a:extLst>
                </p14:cNvPr>
                <p14:cNvContentPartPr/>
                <p14:nvPr/>
              </p14:nvContentPartPr>
              <p14:xfrm>
                <a:off x="10641722" y="999558"/>
                <a:ext cx="151560" cy="11160"/>
              </p14:xfrm>
            </p:contentPart>
          </mc:Choice>
          <mc:Fallback>
            <p:pic>
              <p:nvPicPr>
                <p:cNvPr id="45" name="Freihand 44">
                  <a:extLst>
                    <a:ext uri="{FF2B5EF4-FFF2-40B4-BE49-F238E27FC236}">
                      <a16:creationId xmlns:a16="http://schemas.microsoft.com/office/drawing/2014/main" id="{D74996E1-4958-4DBD-95F7-62A31055A94E}"/>
                    </a:ext>
                  </a:extLst>
                </p:cNvPr>
                <p:cNvPicPr/>
                <p:nvPr/>
              </p:nvPicPr>
              <p:blipFill>
                <a:blip r:embed="rId78"/>
                <a:stretch>
                  <a:fillRect/>
                </a:stretch>
              </p:blipFill>
              <p:spPr>
                <a:xfrm>
                  <a:off x="10637402" y="995238"/>
                  <a:ext cx="1602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A1DD8475-1EC9-4FEB-93DD-0A4378568B6C}"/>
                    </a:ext>
                  </a:extLst>
                </p14:cNvPr>
                <p14:cNvContentPartPr/>
                <p14:nvPr/>
              </p14:nvContentPartPr>
              <p14:xfrm>
                <a:off x="10835762" y="920358"/>
                <a:ext cx="138600" cy="119520"/>
              </p14:xfrm>
            </p:contentPart>
          </mc:Choice>
          <mc:Fallback>
            <p:pic>
              <p:nvPicPr>
                <p:cNvPr id="46" name="Freihand 45">
                  <a:extLst>
                    <a:ext uri="{FF2B5EF4-FFF2-40B4-BE49-F238E27FC236}">
                      <a16:creationId xmlns:a16="http://schemas.microsoft.com/office/drawing/2014/main" id="{A1DD8475-1EC9-4FEB-93DD-0A4378568B6C}"/>
                    </a:ext>
                  </a:extLst>
                </p:cNvPr>
                <p:cNvPicPr/>
                <p:nvPr/>
              </p:nvPicPr>
              <p:blipFill>
                <a:blip r:embed="rId80"/>
                <a:stretch>
                  <a:fillRect/>
                </a:stretch>
              </p:blipFill>
              <p:spPr>
                <a:xfrm>
                  <a:off x="10831442" y="916038"/>
                  <a:ext cx="1472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8ED00A09-6F83-4AA7-8A3E-98E3D34E671A}"/>
                    </a:ext>
                  </a:extLst>
                </p14:cNvPr>
                <p14:cNvContentPartPr/>
                <p14:nvPr/>
              </p14:nvContentPartPr>
              <p14:xfrm>
                <a:off x="10984082" y="978678"/>
                <a:ext cx="190080" cy="100800"/>
              </p14:xfrm>
            </p:contentPart>
          </mc:Choice>
          <mc:Fallback>
            <p:pic>
              <p:nvPicPr>
                <p:cNvPr id="47" name="Freihand 46">
                  <a:extLst>
                    <a:ext uri="{FF2B5EF4-FFF2-40B4-BE49-F238E27FC236}">
                      <a16:creationId xmlns:a16="http://schemas.microsoft.com/office/drawing/2014/main" id="{8ED00A09-6F83-4AA7-8A3E-98E3D34E671A}"/>
                    </a:ext>
                  </a:extLst>
                </p:cNvPr>
                <p:cNvPicPr/>
                <p:nvPr/>
              </p:nvPicPr>
              <p:blipFill>
                <a:blip r:embed="rId82"/>
                <a:stretch>
                  <a:fillRect/>
                </a:stretch>
              </p:blipFill>
              <p:spPr>
                <a:xfrm>
                  <a:off x="10979762" y="974358"/>
                  <a:ext cx="1987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F9E8FF79-9496-4C36-AC0D-AF6FF296A288}"/>
                    </a:ext>
                  </a:extLst>
                </p14:cNvPr>
                <p14:cNvContentPartPr/>
                <p14:nvPr/>
              </p14:nvContentPartPr>
              <p14:xfrm>
                <a:off x="10391162" y="1188918"/>
                <a:ext cx="900360" cy="78480"/>
              </p14:xfrm>
            </p:contentPart>
          </mc:Choice>
          <mc:Fallback>
            <p:pic>
              <p:nvPicPr>
                <p:cNvPr id="48" name="Freihand 47">
                  <a:extLst>
                    <a:ext uri="{FF2B5EF4-FFF2-40B4-BE49-F238E27FC236}">
                      <a16:creationId xmlns:a16="http://schemas.microsoft.com/office/drawing/2014/main" id="{F9E8FF79-9496-4C36-AC0D-AF6FF296A288}"/>
                    </a:ext>
                  </a:extLst>
                </p:cNvPr>
                <p:cNvPicPr/>
                <p:nvPr/>
              </p:nvPicPr>
              <p:blipFill>
                <a:blip r:embed="rId84"/>
                <a:stretch>
                  <a:fillRect/>
                </a:stretch>
              </p:blipFill>
              <p:spPr>
                <a:xfrm>
                  <a:off x="10386842" y="1184598"/>
                  <a:ext cx="9090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B5D8B999-E33B-4906-822E-F52180E44566}"/>
                    </a:ext>
                  </a:extLst>
                </p14:cNvPr>
                <p14:cNvContentPartPr/>
                <p14:nvPr/>
              </p14:nvContentPartPr>
              <p14:xfrm>
                <a:off x="10393682" y="1194318"/>
                <a:ext cx="914400" cy="110880"/>
              </p14:xfrm>
            </p:contentPart>
          </mc:Choice>
          <mc:Fallback>
            <p:pic>
              <p:nvPicPr>
                <p:cNvPr id="51" name="Freihand 50">
                  <a:extLst>
                    <a:ext uri="{FF2B5EF4-FFF2-40B4-BE49-F238E27FC236}">
                      <a16:creationId xmlns:a16="http://schemas.microsoft.com/office/drawing/2014/main" id="{B5D8B999-E33B-4906-822E-F52180E44566}"/>
                    </a:ext>
                  </a:extLst>
                </p:cNvPr>
                <p:cNvPicPr/>
                <p:nvPr/>
              </p:nvPicPr>
              <p:blipFill>
                <a:blip r:embed="rId86"/>
                <a:stretch>
                  <a:fillRect/>
                </a:stretch>
              </p:blipFill>
              <p:spPr>
                <a:xfrm>
                  <a:off x="10389362" y="1189998"/>
                  <a:ext cx="923040" cy="119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7">
            <p14:nvContentPartPr>
              <p14:cNvPr id="56" name="Freihand 55">
                <a:extLst>
                  <a:ext uri="{FF2B5EF4-FFF2-40B4-BE49-F238E27FC236}">
                    <a16:creationId xmlns:a16="http://schemas.microsoft.com/office/drawing/2014/main" id="{132278B6-C587-43B0-98B3-D144ABC75F50}"/>
                  </a:ext>
                </a:extLst>
              </p14:cNvPr>
              <p14:cNvContentPartPr/>
              <p14:nvPr/>
            </p14:nvContentPartPr>
            <p14:xfrm>
              <a:off x="8994722" y="1614078"/>
              <a:ext cx="366120" cy="167760"/>
            </p14:xfrm>
          </p:contentPart>
        </mc:Choice>
        <mc:Fallback>
          <p:pic>
            <p:nvPicPr>
              <p:cNvPr id="56" name="Freihand 55">
                <a:extLst>
                  <a:ext uri="{FF2B5EF4-FFF2-40B4-BE49-F238E27FC236}">
                    <a16:creationId xmlns:a16="http://schemas.microsoft.com/office/drawing/2014/main" id="{132278B6-C587-43B0-98B3-D144ABC75F50}"/>
                  </a:ext>
                </a:extLst>
              </p:cNvPr>
              <p:cNvPicPr/>
              <p:nvPr/>
            </p:nvPicPr>
            <p:blipFill>
              <a:blip r:embed="rId88"/>
              <a:stretch>
                <a:fillRect/>
              </a:stretch>
            </p:blipFill>
            <p:spPr>
              <a:xfrm>
                <a:off x="8990402" y="1609758"/>
                <a:ext cx="3747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7" name="Freihand 56">
                <a:extLst>
                  <a:ext uri="{FF2B5EF4-FFF2-40B4-BE49-F238E27FC236}">
                    <a16:creationId xmlns:a16="http://schemas.microsoft.com/office/drawing/2014/main" id="{A80A6424-3783-48EF-BE5E-E5E0513EAAC8}"/>
                  </a:ext>
                </a:extLst>
              </p14:cNvPr>
              <p14:cNvContentPartPr/>
              <p14:nvPr/>
            </p14:nvContentPartPr>
            <p14:xfrm>
              <a:off x="9735242" y="1623078"/>
              <a:ext cx="170640" cy="126000"/>
            </p14:xfrm>
          </p:contentPart>
        </mc:Choice>
        <mc:Fallback>
          <p:pic>
            <p:nvPicPr>
              <p:cNvPr id="57" name="Freihand 56">
                <a:extLst>
                  <a:ext uri="{FF2B5EF4-FFF2-40B4-BE49-F238E27FC236}">
                    <a16:creationId xmlns:a16="http://schemas.microsoft.com/office/drawing/2014/main" id="{A80A6424-3783-48EF-BE5E-E5E0513EAAC8}"/>
                  </a:ext>
                </a:extLst>
              </p:cNvPr>
              <p:cNvPicPr/>
              <p:nvPr/>
            </p:nvPicPr>
            <p:blipFill>
              <a:blip r:embed="rId90"/>
              <a:stretch>
                <a:fillRect/>
              </a:stretch>
            </p:blipFill>
            <p:spPr>
              <a:xfrm>
                <a:off x="9730922" y="1618758"/>
                <a:ext cx="1792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9" name="Freihand 58">
                <a:extLst>
                  <a:ext uri="{FF2B5EF4-FFF2-40B4-BE49-F238E27FC236}">
                    <a16:creationId xmlns:a16="http://schemas.microsoft.com/office/drawing/2014/main" id="{689CD9C1-327B-47F2-A081-AA981EB660F1}"/>
                  </a:ext>
                </a:extLst>
              </p14:cNvPr>
              <p14:cNvContentPartPr/>
              <p14:nvPr/>
            </p14:nvContentPartPr>
            <p14:xfrm>
              <a:off x="10341842" y="1645038"/>
              <a:ext cx="109440" cy="82800"/>
            </p14:xfrm>
          </p:contentPart>
        </mc:Choice>
        <mc:Fallback>
          <p:pic>
            <p:nvPicPr>
              <p:cNvPr id="59" name="Freihand 58">
                <a:extLst>
                  <a:ext uri="{FF2B5EF4-FFF2-40B4-BE49-F238E27FC236}">
                    <a16:creationId xmlns:a16="http://schemas.microsoft.com/office/drawing/2014/main" id="{689CD9C1-327B-47F2-A081-AA981EB660F1}"/>
                  </a:ext>
                </a:extLst>
              </p:cNvPr>
              <p:cNvPicPr/>
              <p:nvPr/>
            </p:nvPicPr>
            <p:blipFill>
              <a:blip r:embed="rId92"/>
              <a:stretch>
                <a:fillRect/>
              </a:stretch>
            </p:blipFill>
            <p:spPr>
              <a:xfrm>
                <a:off x="10337522" y="1640718"/>
                <a:ext cx="118080" cy="91440"/>
              </a:xfrm>
              <a:prstGeom prst="rect">
                <a:avLst/>
              </a:prstGeom>
            </p:spPr>
          </p:pic>
        </mc:Fallback>
      </mc:AlternateContent>
      <p:grpSp>
        <p:nvGrpSpPr>
          <p:cNvPr id="75" name="Gruppieren 74">
            <a:extLst>
              <a:ext uri="{FF2B5EF4-FFF2-40B4-BE49-F238E27FC236}">
                <a16:creationId xmlns:a16="http://schemas.microsoft.com/office/drawing/2014/main" id="{348E8173-B659-4644-B12A-F82B3DB9AC0E}"/>
              </a:ext>
            </a:extLst>
          </p:cNvPr>
          <p:cNvGrpSpPr/>
          <p:nvPr/>
        </p:nvGrpSpPr>
        <p:grpSpPr>
          <a:xfrm>
            <a:off x="10079402" y="1559718"/>
            <a:ext cx="1392120" cy="294120"/>
            <a:chOff x="10079402" y="1559718"/>
            <a:chExt cx="1392120" cy="294120"/>
          </a:xfrm>
        </p:grpSpPr>
        <mc:AlternateContent xmlns:mc="http://schemas.openxmlformats.org/markup-compatibility/2006">
          <mc:Choice xmlns:p14="http://schemas.microsoft.com/office/powerpoint/2010/main" Requires="p14">
            <p:contentPart p14:bwMode="auto" r:id="rId93">
              <p14:nvContentPartPr>
                <p14:cNvPr id="53" name="Freihand 52">
                  <a:extLst>
                    <a:ext uri="{FF2B5EF4-FFF2-40B4-BE49-F238E27FC236}">
                      <a16:creationId xmlns:a16="http://schemas.microsoft.com/office/drawing/2014/main" id="{41AB4EC3-127A-477D-926E-FCD62ADA9704}"/>
                    </a:ext>
                  </a:extLst>
                </p14:cNvPr>
                <p14:cNvContentPartPr/>
                <p14:nvPr/>
              </p14:nvContentPartPr>
              <p14:xfrm>
                <a:off x="10079402" y="1676358"/>
                <a:ext cx="172080" cy="9720"/>
              </p14:xfrm>
            </p:contentPart>
          </mc:Choice>
          <mc:Fallback>
            <p:pic>
              <p:nvPicPr>
                <p:cNvPr id="53" name="Freihand 52">
                  <a:extLst>
                    <a:ext uri="{FF2B5EF4-FFF2-40B4-BE49-F238E27FC236}">
                      <a16:creationId xmlns:a16="http://schemas.microsoft.com/office/drawing/2014/main" id="{41AB4EC3-127A-477D-926E-FCD62ADA9704}"/>
                    </a:ext>
                  </a:extLst>
                </p:cNvPr>
                <p:cNvPicPr/>
                <p:nvPr/>
              </p:nvPicPr>
              <p:blipFill>
                <a:blip r:embed="rId94"/>
                <a:stretch>
                  <a:fillRect/>
                </a:stretch>
              </p:blipFill>
              <p:spPr>
                <a:xfrm>
                  <a:off x="10075082" y="1672038"/>
                  <a:ext cx="1807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4" name="Freihand 53">
                  <a:extLst>
                    <a:ext uri="{FF2B5EF4-FFF2-40B4-BE49-F238E27FC236}">
                      <a16:creationId xmlns:a16="http://schemas.microsoft.com/office/drawing/2014/main" id="{F008CB62-7960-4665-BFA9-B8619F3104F3}"/>
                    </a:ext>
                  </a:extLst>
                </p14:cNvPr>
                <p14:cNvContentPartPr/>
                <p14:nvPr/>
              </p14:nvContentPartPr>
              <p14:xfrm>
                <a:off x="10101362" y="1727838"/>
                <a:ext cx="162360" cy="5400"/>
              </p14:xfrm>
            </p:contentPart>
          </mc:Choice>
          <mc:Fallback>
            <p:pic>
              <p:nvPicPr>
                <p:cNvPr id="54" name="Freihand 53">
                  <a:extLst>
                    <a:ext uri="{FF2B5EF4-FFF2-40B4-BE49-F238E27FC236}">
                      <a16:creationId xmlns:a16="http://schemas.microsoft.com/office/drawing/2014/main" id="{F008CB62-7960-4665-BFA9-B8619F3104F3}"/>
                    </a:ext>
                  </a:extLst>
                </p:cNvPr>
                <p:cNvPicPr/>
                <p:nvPr/>
              </p:nvPicPr>
              <p:blipFill>
                <a:blip r:embed="rId96"/>
                <a:stretch>
                  <a:fillRect/>
                </a:stretch>
              </p:blipFill>
              <p:spPr>
                <a:xfrm>
                  <a:off x="10097042" y="1723518"/>
                  <a:ext cx="1710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Freihand 60">
                  <a:extLst>
                    <a:ext uri="{FF2B5EF4-FFF2-40B4-BE49-F238E27FC236}">
                      <a16:creationId xmlns:a16="http://schemas.microsoft.com/office/drawing/2014/main" id="{2FCA59DA-E1D7-44A7-ABCC-C73C631208DF}"/>
                    </a:ext>
                  </a:extLst>
                </p14:cNvPr>
                <p14:cNvContentPartPr/>
                <p14:nvPr/>
              </p14:nvContentPartPr>
              <p14:xfrm>
                <a:off x="10296482" y="1591398"/>
                <a:ext cx="127800" cy="153000"/>
              </p14:xfrm>
            </p:contentPart>
          </mc:Choice>
          <mc:Fallback>
            <p:pic>
              <p:nvPicPr>
                <p:cNvPr id="61" name="Freihand 60">
                  <a:extLst>
                    <a:ext uri="{FF2B5EF4-FFF2-40B4-BE49-F238E27FC236}">
                      <a16:creationId xmlns:a16="http://schemas.microsoft.com/office/drawing/2014/main" id="{2FCA59DA-E1D7-44A7-ABCC-C73C631208DF}"/>
                    </a:ext>
                  </a:extLst>
                </p:cNvPr>
                <p:cNvPicPr/>
                <p:nvPr/>
              </p:nvPicPr>
              <p:blipFill>
                <a:blip r:embed="rId98"/>
                <a:stretch>
                  <a:fillRect/>
                </a:stretch>
              </p:blipFill>
              <p:spPr>
                <a:xfrm>
                  <a:off x="10292162" y="1587078"/>
                  <a:ext cx="1364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2" name="Freihand 61">
                  <a:extLst>
                    <a:ext uri="{FF2B5EF4-FFF2-40B4-BE49-F238E27FC236}">
                      <a16:creationId xmlns:a16="http://schemas.microsoft.com/office/drawing/2014/main" id="{0B4DEBF6-1A6C-4A30-A154-FB47F255ADB8}"/>
                    </a:ext>
                  </a:extLst>
                </p14:cNvPr>
                <p14:cNvContentPartPr/>
                <p14:nvPr/>
              </p14:nvContentPartPr>
              <p14:xfrm>
                <a:off x="10457042" y="1690758"/>
                <a:ext cx="47520" cy="99000"/>
              </p14:xfrm>
            </p:contentPart>
          </mc:Choice>
          <mc:Fallback>
            <p:pic>
              <p:nvPicPr>
                <p:cNvPr id="62" name="Freihand 61">
                  <a:extLst>
                    <a:ext uri="{FF2B5EF4-FFF2-40B4-BE49-F238E27FC236}">
                      <a16:creationId xmlns:a16="http://schemas.microsoft.com/office/drawing/2014/main" id="{0B4DEBF6-1A6C-4A30-A154-FB47F255ADB8}"/>
                    </a:ext>
                  </a:extLst>
                </p:cNvPr>
                <p:cNvPicPr/>
                <p:nvPr/>
              </p:nvPicPr>
              <p:blipFill>
                <a:blip r:embed="rId100"/>
                <a:stretch>
                  <a:fillRect/>
                </a:stretch>
              </p:blipFill>
              <p:spPr>
                <a:xfrm>
                  <a:off x="10452722" y="1686438"/>
                  <a:ext cx="561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3" name="Freihand 62">
                  <a:extLst>
                    <a:ext uri="{FF2B5EF4-FFF2-40B4-BE49-F238E27FC236}">
                      <a16:creationId xmlns:a16="http://schemas.microsoft.com/office/drawing/2014/main" id="{1BC9B8D5-3DA0-4940-8D2D-A9188946877C}"/>
                    </a:ext>
                  </a:extLst>
                </p14:cNvPr>
                <p14:cNvContentPartPr/>
                <p14:nvPr/>
              </p14:nvContentPartPr>
              <p14:xfrm>
                <a:off x="10553522" y="1627398"/>
                <a:ext cx="110160" cy="75960"/>
              </p14:xfrm>
            </p:contentPart>
          </mc:Choice>
          <mc:Fallback>
            <p:pic>
              <p:nvPicPr>
                <p:cNvPr id="63" name="Freihand 62">
                  <a:extLst>
                    <a:ext uri="{FF2B5EF4-FFF2-40B4-BE49-F238E27FC236}">
                      <a16:creationId xmlns:a16="http://schemas.microsoft.com/office/drawing/2014/main" id="{1BC9B8D5-3DA0-4940-8D2D-A9188946877C}"/>
                    </a:ext>
                  </a:extLst>
                </p:cNvPr>
                <p:cNvPicPr/>
                <p:nvPr/>
              </p:nvPicPr>
              <p:blipFill>
                <a:blip r:embed="rId102"/>
                <a:stretch>
                  <a:fillRect/>
                </a:stretch>
              </p:blipFill>
              <p:spPr>
                <a:xfrm>
                  <a:off x="10549202" y="1623078"/>
                  <a:ext cx="1188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4" name="Freihand 63">
                  <a:extLst>
                    <a:ext uri="{FF2B5EF4-FFF2-40B4-BE49-F238E27FC236}">
                      <a16:creationId xmlns:a16="http://schemas.microsoft.com/office/drawing/2014/main" id="{BC512B74-7A8B-4601-A4DD-49857339BE14}"/>
                    </a:ext>
                  </a:extLst>
                </p14:cNvPr>
                <p14:cNvContentPartPr/>
                <p14:nvPr/>
              </p14:nvContentPartPr>
              <p14:xfrm>
                <a:off x="10654682" y="1676718"/>
                <a:ext cx="77760" cy="84960"/>
              </p14:xfrm>
            </p:contentPart>
          </mc:Choice>
          <mc:Fallback>
            <p:pic>
              <p:nvPicPr>
                <p:cNvPr id="64" name="Freihand 63">
                  <a:extLst>
                    <a:ext uri="{FF2B5EF4-FFF2-40B4-BE49-F238E27FC236}">
                      <a16:creationId xmlns:a16="http://schemas.microsoft.com/office/drawing/2014/main" id="{BC512B74-7A8B-4601-A4DD-49857339BE14}"/>
                    </a:ext>
                  </a:extLst>
                </p:cNvPr>
                <p:cNvPicPr/>
                <p:nvPr/>
              </p:nvPicPr>
              <p:blipFill>
                <a:blip r:embed="rId104"/>
                <a:stretch>
                  <a:fillRect/>
                </a:stretch>
              </p:blipFill>
              <p:spPr>
                <a:xfrm>
                  <a:off x="10650362" y="1672398"/>
                  <a:ext cx="864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5" name="Freihand 64">
                  <a:extLst>
                    <a:ext uri="{FF2B5EF4-FFF2-40B4-BE49-F238E27FC236}">
                      <a16:creationId xmlns:a16="http://schemas.microsoft.com/office/drawing/2014/main" id="{F6BD8BF0-7C4B-400F-BC37-2BF32DD2DB15}"/>
                    </a:ext>
                  </a:extLst>
                </p14:cNvPr>
                <p14:cNvContentPartPr/>
                <p14:nvPr/>
              </p14:nvContentPartPr>
              <p14:xfrm>
                <a:off x="10836122" y="1614798"/>
                <a:ext cx="5040" cy="78120"/>
              </p14:xfrm>
            </p:contentPart>
          </mc:Choice>
          <mc:Fallback>
            <p:pic>
              <p:nvPicPr>
                <p:cNvPr id="65" name="Freihand 64">
                  <a:extLst>
                    <a:ext uri="{FF2B5EF4-FFF2-40B4-BE49-F238E27FC236}">
                      <a16:creationId xmlns:a16="http://schemas.microsoft.com/office/drawing/2014/main" id="{F6BD8BF0-7C4B-400F-BC37-2BF32DD2DB15}"/>
                    </a:ext>
                  </a:extLst>
                </p:cNvPr>
                <p:cNvPicPr/>
                <p:nvPr/>
              </p:nvPicPr>
              <p:blipFill>
                <a:blip r:embed="rId106"/>
                <a:stretch>
                  <a:fillRect/>
                </a:stretch>
              </p:blipFill>
              <p:spPr>
                <a:xfrm>
                  <a:off x="10831802" y="1610478"/>
                  <a:ext cx="136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6" name="Freihand 65">
                  <a:extLst>
                    <a:ext uri="{FF2B5EF4-FFF2-40B4-BE49-F238E27FC236}">
                      <a16:creationId xmlns:a16="http://schemas.microsoft.com/office/drawing/2014/main" id="{E7E862B8-1EC8-4C53-8EBF-E308D6A5D5AE}"/>
                    </a:ext>
                  </a:extLst>
                </p14:cNvPr>
                <p14:cNvContentPartPr/>
                <p14:nvPr/>
              </p14:nvContentPartPr>
              <p14:xfrm>
                <a:off x="10787882" y="1641078"/>
                <a:ext cx="115920" cy="5040"/>
              </p14:xfrm>
            </p:contentPart>
          </mc:Choice>
          <mc:Fallback>
            <p:pic>
              <p:nvPicPr>
                <p:cNvPr id="66" name="Freihand 65">
                  <a:extLst>
                    <a:ext uri="{FF2B5EF4-FFF2-40B4-BE49-F238E27FC236}">
                      <a16:creationId xmlns:a16="http://schemas.microsoft.com/office/drawing/2014/main" id="{E7E862B8-1EC8-4C53-8EBF-E308D6A5D5AE}"/>
                    </a:ext>
                  </a:extLst>
                </p:cNvPr>
                <p:cNvPicPr/>
                <p:nvPr/>
              </p:nvPicPr>
              <p:blipFill>
                <a:blip r:embed="rId108"/>
                <a:stretch>
                  <a:fillRect/>
                </a:stretch>
              </p:blipFill>
              <p:spPr>
                <a:xfrm>
                  <a:off x="10783562" y="1636758"/>
                  <a:ext cx="1245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7" name="Freihand 66">
                  <a:extLst>
                    <a:ext uri="{FF2B5EF4-FFF2-40B4-BE49-F238E27FC236}">
                      <a16:creationId xmlns:a16="http://schemas.microsoft.com/office/drawing/2014/main" id="{8EFFDB5B-306C-47C9-98D9-50F4B279DA05}"/>
                    </a:ext>
                  </a:extLst>
                </p14:cNvPr>
                <p14:cNvContentPartPr/>
                <p14:nvPr/>
              </p14:nvContentPartPr>
              <p14:xfrm>
                <a:off x="10944842" y="1591398"/>
                <a:ext cx="104760" cy="96120"/>
              </p14:xfrm>
            </p:contentPart>
          </mc:Choice>
          <mc:Fallback>
            <p:pic>
              <p:nvPicPr>
                <p:cNvPr id="67" name="Freihand 66">
                  <a:extLst>
                    <a:ext uri="{FF2B5EF4-FFF2-40B4-BE49-F238E27FC236}">
                      <a16:creationId xmlns:a16="http://schemas.microsoft.com/office/drawing/2014/main" id="{8EFFDB5B-306C-47C9-98D9-50F4B279DA05}"/>
                    </a:ext>
                  </a:extLst>
                </p:cNvPr>
                <p:cNvPicPr/>
                <p:nvPr/>
              </p:nvPicPr>
              <p:blipFill>
                <a:blip r:embed="rId110"/>
                <a:stretch>
                  <a:fillRect/>
                </a:stretch>
              </p:blipFill>
              <p:spPr>
                <a:xfrm>
                  <a:off x="10940522" y="1587078"/>
                  <a:ext cx="1134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8" name="Freihand 67">
                  <a:extLst>
                    <a:ext uri="{FF2B5EF4-FFF2-40B4-BE49-F238E27FC236}">
                      <a16:creationId xmlns:a16="http://schemas.microsoft.com/office/drawing/2014/main" id="{4DC65609-530E-4326-8077-599152FF75D8}"/>
                    </a:ext>
                  </a:extLst>
                </p14:cNvPr>
                <p14:cNvContentPartPr/>
                <p14:nvPr/>
              </p14:nvContentPartPr>
              <p14:xfrm>
                <a:off x="11063282" y="1639638"/>
                <a:ext cx="87120" cy="95040"/>
              </p14:xfrm>
            </p:contentPart>
          </mc:Choice>
          <mc:Fallback>
            <p:pic>
              <p:nvPicPr>
                <p:cNvPr id="68" name="Freihand 67">
                  <a:extLst>
                    <a:ext uri="{FF2B5EF4-FFF2-40B4-BE49-F238E27FC236}">
                      <a16:creationId xmlns:a16="http://schemas.microsoft.com/office/drawing/2014/main" id="{4DC65609-530E-4326-8077-599152FF75D8}"/>
                    </a:ext>
                  </a:extLst>
                </p:cNvPr>
                <p:cNvPicPr/>
                <p:nvPr/>
              </p:nvPicPr>
              <p:blipFill>
                <a:blip r:embed="rId112"/>
                <a:stretch>
                  <a:fillRect/>
                </a:stretch>
              </p:blipFill>
              <p:spPr>
                <a:xfrm>
                  <a:off x="11058962" y="1635318"/>
                  <a:ext cx="957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9" name="Freihand 68">
                  <a:extLst>
                    <a:ext uri="{FF2B5EF4-FFF2-40B4-BE49-F238E27FC236}">
                      <a16:creationId xmlns:a16="http://schemas.microsoft.com/office/drawing/2014/main" id="{DB7CACF7-D1E8-45AD-AD14-82F408CDD577}"/>
                    </a:ext>
                  </a:extLst>
                </p14:cNvPr>
                <p14:cNvContentPartPr/>
                <p14:nvPr/>
              </p14:nvContentPartPr>
              <p14:xfrm>
                <a:off x="11206922" y="1559718"/>
                <a:ext cx="107280" cy="111240"/>
              </p14:xfrm>
            </p:contentPart>
          </mc:Choice>
          <mc:Fallback>
            <p:pic>
              <p:nvPicPr>
                <p:cNvPr id="69" name="Freihand 68">
                  <a:extLst>
                    <a:ext uri="{FF2B5EF4-FFF2-40B4-BE49-F238E27FC236}">
                      <a16:creationId xmlns:a16="http://schemas.microsoft.com/office/drawing/2014/main" id="{DB7CACF7-D1E8-45AD-AD14-82F408CDD577}"/>
                    </a:ext>
                  </a:extLst>
                </p:cNvPr>
                <p:cNvPicPr/>
                <p:nvPr/>
              </p:nvPicPr>
              <p:blipFill>
                <a:blip r:embed="rId114"/>
                <a:stretch>
                  <a:fillRect/>
                </a:stretch>
              </p:blipFill>
              <p:spPr>
                <a:xfrm>
                  <a:off x="11202602" y="1555398"/>
                  <a:ext cx="1159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0" name="Freihand 69">
                  <a:extLst>
                    <a:ext uri="{FF2B5EF4-FFF2-40B4-BE49-F238E27FC236}">
                      <a16:creationId xmlns:a16="http://schemas.microsoft.com/office/drawing/2014/main" id="{448DB8D3-7A83-499B-9C6B-52F3E15CB1F8}"/>
                    </a:ext>
                  </a:extLst>
                </p14:cNvPr>
                <p14:cNvContentPartPr/>
                <p14:nvPr/>
              </p14:nvContentPartPr>
              <p14:xfrm>
                <a:off x="11333642" y="1624158"/>
                <a:ext cx="127440" cy="99720"/>
              </p14:xfrm>
            </p:contentPart>
          </mc:Choice>
          <mc:Fallback>
            <p:pic>
              <p:nvPicPr>
                <p:cNvPr id="70" name="Freihand 69">
                  <a:extLst>
                    <a:ext uri="{FF2B5EF4-FFF2-40B4-BE49-F238E27FC236}">
                      <a16:creationId xmlns:a16="http://schemas.microsoft.com/office/drawing/2014/main" id="{448DB8D3-7A83-499B-9C6B-52F3E15CB1F8}"/>
                    </a:ext>
                  </a:extLst>
                </p:cNvPr>
                <p:cNvPicPr/>
                <p:nvPr/>
              </p:nvPicPr>
              <p:blipFill>
                <a:blip r:embed="rId116"/>
                <a:stretch>
                  <a:fillRect/>
                </a:stretch>
              </p:blipFill>
              <p:spPr>
                <a:xfrm>
                  <a:off x="11329322" y="1619838"/>
                  <a:ext cx="1360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2" name="Freihand 71">
                  <a:extLst>
                    <a:ext uri="{FF2B5EF4-FFF2-40B4-BE49-F238E27FC236}">
                      <a16:creationId xmlns:a16="http://schemas.microsoft.com/office/drawing/2014/main" id="{B32A1217-79D9-42CA-9A01-9ED5FB13470B}"/>
                    </a:ext>
                  </a:extLst>
                </p14:cNvPr>
                <p14:cNvContentPartPr/>
                <p14:nvPr/>
              </p14:nvContentPartPr>
              <p14:xfrm>
                <a:off x="10584842" y="1838358"/>
                <a:ext cx="7920" cy="1080"/>
              </p14:xfrm>
            </p:contentPart>
          </mc:Choice>
          <mc:Fallback>
            <p:pic>
              <p:nvPicPr>
                <p:cNvPr id="72" name="Freihand 71">
                  <a:extLst>
                    <a:ext uri="{FF2B5EF4-FFF2-40B4-BE49-F238E27FC236}">
                      <a16:creationId xmlns:a16="http://schemas.microsoft.com/office/drawing/2014/main" id="{B32A1217-79D9-42CA-9A01-9ED5FB13470B}"/>
                    </a:ext>
                  </a:extLst>
                </p:cNvPr>
                <p:cNvPicPr/>
                <p:nvPr/>
              </p:nvPicPr>
              <p:blipFill>
                <a:blip r:embed="rId118"/>
                <a:stretch>
                  <a:fillRect/>
                </a:stretch>
              </p:blipFill>
              <p:spPr>
                <a:xfrm>
                  <a:off x="10580522" y="1834038"/>
                  <a:ext cx="1656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3" name="Freihand 72">
                  <a:extLst>
                    <a:ext uri="{FF2B5EF4-FFF2-40B4-BE49-F238E27FC236}">
                      <a16:creationId xmlns:a16="http://schemas.microsoft.com/office/drawing/2014/main" id="{F95C84D6-7161-426A-899C-9E1761CB9886}"/>
                    </a:ext>
                  </a:extLst>
                </p14:cNvPr>
                <p14:cNvContentPartPr/>
                <p14:nvPr/>
              </p14:nvContentPartPr>
              <p14:xfrm>
                <a:off x="10562162" y="1822158"/>
                <a:ext cx="163440" cy="31680"/>
              </p14:xfrm>
            </p:contentPart>
          </mc:Choice>
          <mc:Fallback>
            <p:pic>
              <p:nvPicPr>
                <p:cNvPr id="73" name="Freihand 72">
                  <a:extLst>
                    <a:ext uri="{FF2B5EF4-FFF2-40B4-BE49-F238E27FC236}">
                      <a16:creationId xmlns:a16="http://schemas.microsoft.com/office/drawing/2014/main" id="{F95C84D6-7161-426A-899C-9E1761CB9886}"/>
                    </a:ext>
                  </a:extLst>
                </p:cNvPr>
                <p:cNvPicPr/>
                <p:nvPr/>
              </p:nvPicPr>
              <p:blipFill>
                <a:blip r:embed="rId120"/>
                <a:stretch>
                  <a:fillRect/>
                </a:stretch>
              </p:blipFill>
              <p:spPr>
                <a:xfrm>
                  <a:off x="10557842" y="1817838"/>
                  <a:ext cx="1720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4" name="Freihand 73">
                  <a:extLst>
                    <a:ext uri="{FF2B5EF4-FFF2-40B4-BE49-F238E27FC236}">
                      <a16:creationId xmlns:a16="http://schemas.microsoft.com/office/drawing/2014/main" id="{454848FD-6083-414B-A5AD-628EFFC60525}"/>
                    </a:ext>
                  </a:extLst>
                </p14:cNvPr>
                <p14:cNvContentPartPr/>
                <p14:nvPr/>
              </p14:nvContentPartPr>
              <p14:xfrm>
                <a:off x="11259122" y="1781838"/>
                <a:ext cx="212400" cy="39600"/>
              </p14:xfrm>
            </p:contentPart>
          </mc:Choice>
          <mc:Fallback>
            <p:pic>
              <p:nvPicPr>
                <p:cNvPr id="74" name="Freihand 73">
                  <a:extLst>
                    <a:ext uri="{FF2B5EF4-FFF2-40B4-BE49-F238E27FC236}">
                      <a16:creationId xmlns:a16="http://schemas.microsoft.com/office/drawing/2014/main" id="{454848FD-6083-414B-A5AD-628EFFC60525}"/>
                    </a:ext>
                  </a:extLst>
                </p:cNvPr>
                <p:cNvPicPr/>
                <p:nvPr/>
              </p:nvPicPr>
              <p:blipFill>
                <a:blip r:embed="rId122"/>
                <a:stretch>
                  <a:fillRect/>
                </a:stretch>
              </p:blipFill>
              <p:spPr>
                <a:xfrm>
                  <a:off x="11254802" y="1777518"/>
                  <a:ext cx="221040" cy="48240"/>
                </a:xfrm>
                <a:prstGeom prst="rect">
                  <a:avLst/>
                </a:prstGeom>
              </p:spPr>
            </p:pic>
          </mc:Fallback>
        </mc:AlternateContent>
      </p:grpSp>
      <p:grpSp>
        <p:nvGrpSpPr>
          <p:cNvPr id="97" name="Gruppieren 96">
            <a:extLst>
              <a:ext uri="{FF2B5EF4-FFF2-40B4-BE49-F238E27FC236}">
                <a16:creationId xmlns:a16="http://schemas.microsoft.com/office/drawing/2014/main" id="{802DADEC-3A10-40DC-A47C-B93219E66A0C}"/>
              </a:ext>
            </a:extLst>
          </p:cNvPr>
          <p:cNvGrpSpPr/>
          <p:nvPr/>
        </p:nvGrpSpPr>
        <p:grpSpPr>
          <a:xfrm>
            <a:off x="9413402" y="2082798"/>
            <a:ext cx="323280" cy="204840"/>
            <a:chOff x="9413402" y="2082798"/>
            <a:chExt cx="323280" cy="204840"/>
          </a:xfrm>
        </p:grpSpPr>
        <mc:AlternateContent xmlns:mc="http://schemas.openxmlformats.org/markup-compatibility/2006">
          <mc:Choice xmlns:p14="http://schemas.microsoft.com/office/powerpoint/2010/main" Requires="p14">
            <p:contentPart p14:bwMode="auto" r:id="rId123">
              <p14:nvContentPartPr>
                <p14:cNvPr id="76" name="Freihand 75">
                  <a:extLst>
                    <a:ext uri="{FF2B5EF4-FFF2-40B4-BE49-F238E27FC236}">
                      <a16:creationId xmlns:a16="http://schemas.microsoft.com/office/drawing/2014/main" id="{EC4CCA9D-96B2-481D-AFEC-6F435BDDAFAD}"/>
                    </a:ext>
                  </a:extLst>
                </p14:cNvPr>
                <p14:cNvContentPartPr/>
                <p14:nvPr/>
              </p14:nvContentPartPr>
              <p14:xfrm>
                <a:off x="9413402" y="2082798"/>
                <a:ext cx="73440" cy="111240"/>
              </p14:xfrm>
            </p:contentPart>
          </mc:Choice>
          <mc:Fallback>
            <p:pic>
              <p:nvPicPr>
                <p:cNvPr id="76" name="Freihand 75">
                  <a:extLst>
                    <a:ext uri="{FF2B5EF4-FFF2-40B4-BE49-F238E27FC236}">
                      <a16:creationId xmlns:a16="http://schemas.microsoft.com/office/drawing/2014/main" id="{EC4CCA9D-96B2-481D-AFEC-6F435BDDAFAD}"/>
                    </a:ext>
                  </a:extLst>
                </p:cNvPr>
                <p:cNvPicPr/>
                <p:nvPr/>
              </p:nvPicPr>
              <p:blipFill>
                <a:blip r:embed="rId124"/>
                <a:stretch>
                  <a:fillRect/>
                </a:stretch>
              </p:blipFill>
              <p:spPr>
                <a:xfrm>
                  <a:off x="9409082" y="2078478"/>
                  <a:ext cx="820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7" name="Freihand 76">
                  <a:extLst>
                    <a:ext uri="{FF2B5EF4-FFF2-40B4-BE49-F238E27FC236}">
                      <a16:creationId xmlns:a16="http://schemas.microsoft.com/office/drawing/2014/main" id="{57D2698F-C869-401C-8303-C1E81EAFE201}"/>
                    </a:ext>
                  </a:extLst>
                </p14:cNvPr>
                <p14:cNvContentPartPr/>
                <p14:nvPr/>
              </p14:nvContentPartPr>
              <p14:xfrm>
                <a:off x="9530402" y="2084238"/>
                <a:ext cx="159840" cy="203400"/>
              </p14:xfrm>
            </p:contentPart>
          </mc:Choice>
          <mc:Fallback>
            <p:pic>
              <p:nvPicPr>
                <p:cNvPr id="77" name="Freihand 76">
                  <a:extLst>
                    <a:ext uri="{FF2B5EF4-FFF2-40B4-BE49-F238E27FC236}">
                      <a16:creationId xmlns:a16="http://schemas.microsoft.com/office/drawing/2014/main" id="{57D2698F-C869-401C-8303-C1E81EAFE201}"/>
                    </a:ext>
                  </a:extLst>
                </p:cNvPr>
                <p:cNvPicPr/>
                <p:nvPr/>
              </p:nvPicPr>
              <p:blipFill>
                <a:blip r:embed="rId126"/>
                <a:stretch>
                  <a:fillRect/>
                </a:stretch>
              </p:blipFill>
              <p:spPr>
                <a:xfrm>
                  <a:off x="9526082" y="2079918"/>
                  <a:ext cx="1684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8" name="Freihand 77">
                  <a:extLst>
                    <a:ext uri="{FF2B5EF4-FFF2-40B4-BE49-F238E27FC236}">
                      <a16:creationId xmlns:a16="http://schemas.microsoft.com/office/drawing/2014/main" id="{B18AFD64-5C5E-424F-B655-1210AF5CBEFD}"/>
                    </a:ext>
                  </a:extLst>
                </p14:cNvPr>
                <p14:cNvContentPartPr/>
                <p14:nvPr/>
              </p14:nvContentPartPr>
              <p14:xfrm>
                <a:off x="9736322" y="2168478"/>
                <a:ext cx="360" cy="360"/>
              </p14:xfrm>
            </p:contentPart>
          </mc:Choice>
          <mc:Fallback>
            <p:pic>
              <p:nvPicPr>
                <p:cNvPr id="78" name="Freihand 77">
                  <a:extLst>
                    <a:ext uri="{FF2B5EF4-FFF2-40B4-BE49-F238E27FC236}">
                      <a16:creationId xmlns:a16="http://schemas.microsoft.com/office/drawing/2014/main" id="{B18AFD64-5C5E-424F-B655-1210AF5CBEFD}"/>
                    </a:ext>
                  </a:extLst>
                </p:cNvPr>
                <p:cNvPicPr/>
                <p:nvPr/>
              </p:nvPicPr>
              <p:blipFill>
                <a:blip r:embed="rId62"/>
                <a:stretch>
                  <a:fillRect/>
                </a:stretch>
              </p:blipFill>
              <p:spPr>
                <a:xfrm>
                  <a:off x="9732002" y="2164158"/>
                  <a:ext cx="9000" cy="9000"/>
                </a:xfrm>
                <a:prstGeom prst="rect">
                  <a:avLst/>
                </a:prstGeom>
              </p:spPr>
            </p:pic>
          </mc:Fallback>
        </mc:AlternateContent>
      </p:grpSp>
      <p:grpSp>
        <p:nvGrpSpPr>
          <p:cNvPr id="102" name="Gruppieren 101">
            <a:extLst>
              <a:ext uri="{FF2B5EF4-FFF2-40B4-BE49-F238E27FC236}">
                <a16:creationId xmlns:a16="http://schemas.microsoft.com/office/drawing/2014/main" id="{A7390AEE-AF8C-4A9C-AC2B-58B1AA771DF3}"/>
              </a:ext>
            </a:extLst>
          </p:cNvPr>
          <p:cNvGrpSpPr/>
          <p:nvPr/>
        </p:nvGrpSpPr>
        <p:grpSpPr>
          <a:xfrm>
            <a:off x="9951242" y="1917558"/>
            <a:ext cx="1778400" cy="489240"/>
            <a:chOff x="9951242" y="1917558"/>
            <a:chExt cx="1778400" cy="489240"/>
          </a:xfrm>
        </p:grpSpPr>
        <mc:AlternateContent xmlns:mc="http://schemas.openxmlformats.org/markup-compatibility/2006">
          <mc:Choice xmlns:p14="http://schemas.microsoft.com/office/powerpoint/2010/main" Requires="p14">
            <p:contentPart p14:bwMode="auto" r:id="rId128">
              <p14:nvContentPartPr>
                <p14:cNvPr id="79" name="Freihand 78">
                  <a:extLst>
                    <a:ext uri="{FF2B5EF4-FFF2-40B4-BE49-F238E27FC236}">
                      <a16:creationId xmlns:a16="http://schemas.microsoft.com/office/drawing/2014/main" id="{63C344C9-2039-470E-9A91-EA9AC111C36E}"/>
                    </a:ext>
                  </a:extLst>
                </p14:cNvPr>
                <p14:cNvContentPartPr/>
                <p14:nvPr/>
              </p14:nvContentPartPr>
              <p14:xfrm>
                <a:off x="9951242" y="2062998"/>
                <a:ext cx="133200" cy="105840"/>
              </p14:xfrm>
            </p:contentPart>
          </mc:Choice>
          <mc:Fallback>
            <p:pic>
              <p:nvPicPr>
                <p:cNvPr id="79" name="Freihand 78">
                  <a:extLst>
                    <a:ext uri="{FF2B5EF4-FFF2-40B4-BE49-F238E27FC236}">
                      <a16:creationId xmlns:a16="http://schemas.microsoft.com/office/drawing/2014/main" id="{63C344C9-2039-470E-9A91-EA9AC111C36E}"/>
                    </a:ext>
                  </a:extLst>
                </p:cNvPr>
                <p:cNvPicPr/>
                <p:nvPr/>
              </p:nvPicPr>
              <p:blipFill>
                <a:blip r:embed="rId129"/>
                <a:stretch>
                  <a:fillRect/>
                </a:stretch>
              </p:blipFill>
              <p:spPr>
                <a:xfrm>
                  <a:off x="9946922" y="2058678"/>
                  <a:ext cx="1418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0" name="Freihand 79">
                  <a:extLst>
                    <a:ext uri="{FF2B5EF4-FFF2-40B4-BE49-F238E27FC236}">
                      <a16:creationId xmlns:a16="http://schemas.microsoft.com/office/drawing/2014/main" id="{0A281CC8-CC63-489A-B26F-83E796B96772}"/>
                    </a:ext>
                  </a:extLst>
                </p14:cNvPr>
                <p14:cNvContentPartPr/>
                <p14:nvPr/>
              </p14:nvContentPartPr>
              <p14:xfrm>
                <a:off x="10103162" y="2102598"/>
                <a:ext cx="99360" cy="71640"/>
              </p14:xfrm>
            </p:contentPart>
          </mc:Choice>
          <mc:Fallback>
            <p:pic>
              <p:nvPicPr>
                <p:cNvPr id="80" name="Freihand 79">
                  <a:extLst>
                    <a:ext uri="{FF2B5EF4-FFF2-40B4-BE49-F238E27FC236}">
                      <a16:creationId xmlns:a16="http://schemas.microsoft.com/office/drawing/2014/main" id="{0A281CC8-CC63-489A-B26F-83E796B96772}"/>
                    </a:ext>
                  </a:extLst>
                </p:cNvPr>
                <p:cNvPicPr/>
                <p:nvPr/>
              </p:nvPicPr>
              <p:blipFill>
                <a:blip r:embed="rId131"/>
                <a:stretch>
                  <a:fillRect/>
                </a:stretch>
              </p:blipFill>
              <p:spPr>
                <a:xfrm>
                  <a:off x="10098842" y="2098278"/>
                  <a:ext cx="1080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1" name="Freihand 80">
                  <a:extLst>
                    <a:ext uri="{FF2B5EF4-FFF2-40B4-BE49-F238E27FC236}">
                      <a16:creationId xmlns:a16="http://schemas.microsoft.com/office/drawing/2014/main" id="{70FA959D-57EC-4A17-8071-333EA177C779}"/>
                    </a:ext>
                  </a:extLst>
                </p14:cNvPr>
                <p14:cNvContentPartPr/>
                <p14:nvPr/>
              </p14:nvContentPartPr>
              <p14:xfrm>
                <a:off x="10254002" y="2019798"/>
                <a:ext cx="120240" cy="123120"/>
              </p14:xfrm>
            </p:contentPart>
          </mc:Choice>
          <mc:Fallback>
            <p:pic>
              <p:nvPicPr>
                <p:cNvPr id="81" name="Freihand 80">
                  <a:extLst>
                    <a:ext uri="{FF2B5EF4-FFF2-40B4-BE49-F238E27FC236}">
                      <a16:creationId xmlns:a16="http://schemas.microsoft.com/office/drawing/2014/main" id="{70FA959D-57EC-4A17-8071-333EA177C779}"/>
                    </a:ext>
                  </a:extLst>
                </p:cNvPr>
                <p:cNvPicPr/>
                <p:nvPr/>
              </p:nvPicPr>
              <p:blipFill>
                <a:blip r:embed="rId133"/>
                <a:stretch>
                  <a:fillRect/>
                </a:stretch>
              </p:blipFill>
              <p:spPr>
                <a:xfrm>
                  <a:off x="10249682" y="2015478"/>
                  <a:ext cx="1288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2" name="Freihand 81">
                  <a:extLst>
                    <a:ext uri="{FF2B5EF4-FFF2-40B4-BE49-F238E27FC236}">
                      <a16:creationId xmlns:a16="http://schemas.microsoft.com/office/drawing/2014/main" id="{462AAE51-72C6-46BA-8CB7-0FA17F777F1D}"/>
                    </a:ext>
                  </a:extLst>
                </p14:cNvPr>
                <p14:cNvContentPartPr/>
                <p14:nvPr/>
              </p14:nvContentPartPr>
              <p14:xfrm>
                <a:off x="10195682" y="2042118"/>
                <a:ext cx="119520" cy="14040"/>
              </p14:xfrm>
            </p:contentPart>
          </mc:Choice>
          <mc:Fallback>
            <p:pic>
              <p:nvPicPr>
                <p:cNvPr id="82" name="Freihand 81">
                  <a:extLst>
                    <a:ext uri="{FF2B5EF4-FFF2-40B4-BE49-F238E27FC236}">
                      <a16:creationId xmlns:a16="http://schemas.microsoft.com/office/drawing/2014/main" id="{462AAE51-72C6-46BA-8CB7-0FA17F777F1D}"/>
                    </a:ext>
                  </a:extLst>
                </p:cNvPr>
                <p:cNvPicPr/>
                <p:nvPr/>
              </p:nvPicPr>
              <p:blipFill>
                <a:blip r:embed="rId135"/>
                <a:stretch>
                  <a:fillRect/>
                </a:stretch>
              </p:blipFill>
              <p:spPr>
                <a:xfrm>
                  <a:off x="10191362" y="2037798"/>
                  <a:ext cx="1281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3" name="Freihand 82">
                  <a:extLst>
                    <a:ext uri="{FF2B5EF4-FFF2-40B4-BE49-F238E27FC236}">
                      <a16:creationId xmlns:a16="http://schemas.microsoft.com/office/drawing/2014/main" id="{9CE52DD7-66B4-45C8-AB25-65637E33658B}"/>
                    </a:ext>
                  </a:extLst>
                </p14:cNvPr>
                <p14:cNvContentPartPr/>
                <p14:nvPr/>
              </p14:nvContentPartPr>
              <p14:xfrm>
                <a:off x="10354802" y="2072358"/>
                <a:ext cx="152640" cy="92520"/>
              </p14:xfrm>
            </p:contentPart>
          </mc:Choice>
          <mc:Fallback>
            <p:pic>
              <p:nvPicPr>
                <p:cNvPr id="83" name="Freihand 82">
                  <a:extLst>
                    <a:ext uri="{FF2B5EF4-FFF2-40B4-BE49-F238E27FC236}">
                      <a16:creationId xmlns:a16="http://schemas.microsoft.com/office/drawing/2014/main" id="{9CE52DD7-66B4-45C8-AB25-65637E33658B}"/>
                    </a:ext>
                  </a:extLst>
                </p:cNvPr>
                <p:cNvPicPr/>
                <p:nvPr/>
              </p:nvPicPr>
              <p:blipFill>
                <a:blip r:embed="rId137"/>
                <a:stretch>
                  <a:fillRect/>
                </a:stretch>
              </p:blipFill>
              <p:spPr>
                <a:xfrm>
                  <a:off x="10350482" y="2068038"/>
                  <a:ext cx="1612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4" name="Freihand 83">
                  <a:extLst>
                    <a:ext uri="{FF2B5EF4-FFF2-40B4-BE49-F238E27FC236}">
                      <a16:creationId xmlns:a16="http://schemas.microsoft.com/office/drawing/2014/main" id="{962BEA97-94D6-4A6B-93ED-8A681104AD13}"/>
                    </a:ext>
                  </a:extLst>
                </p14:cNvPr>
                <p14:cNvContentPartPr/>
                <p14:nvPr/>
              </p14:nvContentPartPr>
              <p14:xfrm>
                <a:off x="10180562" y="1917558"/>
                <a:ext cx="45360" cy="263880"/>
              </p14:xfrm>
            </p:contentPart>
          </mc:Choice>
          <mc:Fallback>
            <p:pic>
              <p:nvPicPr>
                <p:cNvPr id="84" name="Freihand 83">
                  <a:extLst>
                    <a:ext uri="{FF2B5EF4-FFF2-40B4-BE49-F238E27FC236}">
                      <a16:creationId xmlns:a16="http://schemas.microsoft.com/office/drawing/2014/main" id="{962BEA97-94D6-4A6B-93ED-8A681104AD13}"/>
                    </a:ext>
                  </a:extLst>
                </p:cNvPr>
                <p:cNvPicPr/>
                <p:nvPr/>
              </p:nvPicPr>
              <p:blipFill>
                <a:blip r:embed="rId139"/>
                <a:stretch>
                  <a:fillRect/>
                </a:stretch>
              </p:blipFill>
              <p:spPr>
                <a:xfrm>
                  <a:off x="10176242" y="1913238"/>
                  <a:ext cx="5400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5" name="Freihand 84">
                  <a:extLst>
                    <a:ext uri="{FF2B5EF4-FFF2-40B4-BE49-F238E27FC236}">
                      <a16:creationId xmlns:a16="http://schemas.microsoft.com/office/drawing/2014/main" id="{BC9B8EAB-F7B6-4B49-A6D4-63E78B5CC60F}"/>
                    </a:ext>
                  </a:extLst>
                </p14:cNvPr>
                <p14:cNvContentPartPr/>
                <p14:nvPr/>
              </p14:nvContentPartPr>
              <p14:xfrm>
                <a:off x="10625522" y="2060118"/>
                <a:ext cx="87840" cy="86400"/>
              </p14:xfrm>
            </p:contentPart>
          </mc:Choice>
          <mc:Fallback>
            <p:pic>
              <p:nvPicPr>
                <p:cNvPr id="85" name="Freihand 84">
                  <a:extLst>
                    <a:ext uri="{FF2B5EF4-FFF2-40B4-BE49-F238E27FC236}">
                      <a16:creationId xmlns:a16="http://schemas.microsoft.com/office/drawing/2014/main" id="{BC9B8EAB-F7B6-4B49-A6D4-63E78B5CC60F}"/>
                    </a:ext>
                  </a:extLst>
                </p:cNvPr>
                <p:cNvPicPr/>
                <p:nvPr/>
              </p:nvPicPr>
              <p:blipFill>
                <a:blip r:embed="rId141"/>
                <a:stretch>
                  <a:fillRect/>
                </a:stretch>
              </p:blipFill>
              <p:spPr>
                <a:xfrm>
                  <a:off x="10621202" y="2055798"/>
                  <a:ext cx="964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6" name="Freihand 85">
                  <a:extLst>
                    <a:ext uri="{FF2B5EF4-FFF2-40B4-BE49-F238E27FC236}">
                      <a16:creationId xmlns:a16="http://schemas.microsoft.com/office/drawing/2014/main" id="{CD623C4E-1C02-454F-B988-67AD75791840}"/>
                    </a:ext>
                  </a:extLst>
                </p14:cNvPr>
                <p14:cNvContentPartPr/>
                <p14:nvPr/>
              </p14:nvContentPartPr>
              <p14:xfrm>
                <a:off x="10789682" y="1979118"/>
                <a:ext cx="236520" cy="137160"/>
              </p14:xfrm>
            </p:contentPart>
          </mc:Choice>
          <mc:Fallback>
            <p:pic>
              <p:nvPicPr>
                <p:cNvPr id="86" name="Freihand 85">
                  <a:extLst>
                    <a:ext uri="{FF2B5EF4-FFF2-40B4-BE49-F238E27FC236}">
                      <a16:creationId xmlns:a16="http://schemas.microsoft.com/office/drawing/2014/main" id="{CD623C4E-1C02-454F-B988-67AD75791840}"/>
                    </a:ext>
                  </a:extLst>
                </p:cNvPr>
                <p:cNvPicPr/>
                <p:nvPr/>
              </p:nvPicPr>
              <p:blipFill>
                <a:blip r:embed="rId143"/>
                <a:stretch>
                  <a:fillRect/>
                </a:stretch>
              </p:blipFill>
              <p:spPr>
                <a:xfrm>
                  <a:off x="10785362" y="1974798"/>
                  <a:ext cx="2451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7" name="Freihand 86">
                  <a:extLst>
                    <a:ext uri="{FF2B5EF4-FFF2-40B4-BE49-F238E27FC236}">
                      <a16:creationId xmlns:a16="http://schemas.microsoft.com/office/drawing/2014/main" id="{D840E526-B018-4FD9-8E99-3A3B54A90FE3}"/>
                    </a:ext>
                  </a:extLst>
                </p14:cNvPr>
                <p14:cNvContentPartPr/>
                <p14:nvPr/>
              </p14:nvContentPartPr>
              <p14:xfrm>
                <a:off x="10159322" y="2294838"/>
                <a:ext cx="7200" cy="111960"/>
              </p14:xfrm>
            </p:contentPart>
          </mc:Choice>
          <mc:Fallback>
            <p:pic>
              <p:nvPicPr>
                <p:cNvPr id="87" name="Freihand 86">
                  <a:extLst>
                    <a:ext uri="{FF2B5EF4-FFF2-40B4-BE49-F238E27FC236}">
                      <a16:creationId xmlns:a16="http://schemas.microsoft.com/office/drawing/2014/main" id="{D840E526-B018-4FD9-8E99-3A3B54A90FE3}"/>
                    </a:ext>
                  </a:extLst>
                </p:cNvPr>
                <p:cNvPicPr/>
                <p:nvPr/>
              </p:nvPicPr>
              <p:blipFill>
                <a:blip r:embed="rId145"/>
                <a:stretch>
                  <a:fillRect/>
                </a:stretch>
              </p:blipFill>
              <p:spPr>
                <a:xfrm>
                  <a:off x="10155002" y="2290518"/>
                  <a:ext cx="158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8" name="Freihand 87">
                  <a:extLst>
                    <a:ext uri="{FF2B5EF4-FFF2-40B4-BE49-F238E27FC236}">
                      <a16:creationId xmlns:a16="http://schemas.microsoft.com/office/drawing/2014/main" id="{8AC8C6CA-E3F9-422F-A6F3-4C0263AE7C10}"/>
                    </a:ext>
                  </a:extLst>
                </p14:cNvPr>
                <p14:cNvContentPartPr/>
                <p14:nvPr/>
              </p14:nvContentPartPr>
              <p14:xfrm>
                <a:off x="10089842" y="2270718"/>
                <a:ext cx="140040" cy="59400"/>
              </p14:xfrm>
            </p:contentPart>
          </mc:Choice>
          <mc:Fallback>
            <p:pic>
              <p:nvPicPr>
                <p:cNvPr id="88" name="Freihand 87">
                  <a:extLst>
                    <a:ext uri="{FF2B5EF4-FFF2-40B4-BE49-F238E27FC236}">
                      <a16:creationId xmlns:a16="http://schemas.microsoft.com/office/drawing/2014/main" id="{8AC8C6CA-E3F9-422F-A6F3-4C0263AE7C10}"/>
                    </a:ext>
                  </a:extLst>
                </p:cNvPr>
                <p:cNvPicPr/>
                <p:nvPr/>
              </p:nvPicPr>
              <p:blipFill>
                <a:blip r:embed="rId147"/>
                <a:stretch>
                  <a:fillRect/>
                </a:stretch>
              </p:blipFill>
              <p:spPr>
                <a:xfrm>
                  <a:off x="10085522" y="2266398"/>
                  <a:ext cx="1486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9" name="Freihand 88">
                  <a:extLst>
                    <a:ext uri="{FF2B5EF4-FFF2-40B4-BE49-F238E27FC236}">
                      <a16:creationId xmlns:a16="http://schemas.microsoft.com/office/drawing/2014/main" id="{41161A6A-5651-4F07-9CCD-969C46C7EBB5}"/>
                    </a:ext>
                  </a:extLst>
                </p14:cNvPr>
                <p14:cNvContentPartPr/>
                <p14:nvPr/>
              </p14:nvContentPartPr>
              <p14:xfrm>
                <a:off x="10237802" y="2336958"/>
                <a:ext cx="49320" cy="52920"/>
              </p14:xfrm>
            </p:contentPart>
          </mc:Choice>
          <mc:Fallback>
            <p:pic>
              <p:nvPicPr>
                <p:cNvPr id="89" name="Freihand 88">
                  <a:extLst>
                    <a:ext uri="{FF2B5EF4-FFF2-40B4-BE49-F238E27FC236}">
                      <a16:creationId xmlns:a16="http://schemas.microsoft.com/office/drawing/2014/main" id="{41161A6A-5651-4F07-9CCD-969C46C7EBB5}"/>
                    </a:ext>
                  </a:extLst>
                </p:cNvPr>
                <p:cNvPicPr/>
                <p:nvPr/>
              </p:nvPicPr>
              <p:blipFill>
                <a:blip r:embed="rId149"/>
                <a:stretch>
                  <a:fillRect/>
                </a:stretch>
              </p:blipFill>
              <p:spPr>
                <a:xfrm>
                  <a:off x="10233482" y="2332638"/>
                  <a:ext cx="579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0" name="Freihand 89">
                  <a:extLst>
                    <a:ext uri="{FF2B5EF4-FFF2-40B4-BE49-F238E27FC236}">
                      <a16:creationId xmlns:a16="http://schemas.microsoft.com/office/drawing/2014/main" id="{9B828ACB-5AE6-4CB6-A0BC-5D8CEBB7C262}"/>
                    </a:ext>
                  </a:extLst>
                </p14:cNvPr>
                <p14:cNvContentPartPr/>
                <p14:nvPr/>
              </p14:nvContentPartPr>
              <p14:xfrm>
                <a:off x="10301522" y="2336238"/>
                <a:ext cx="63000" cy="52200"/>
              </p14:xfrm>
            </p:contentPart>
          </mc:Choice>
          <mc:Fallback>
            <p:pic>
              <p:nvPicPr>
                <p:cNvPr id="90" name="Freihand 89">
                  <a:extLst>
                    <a:ext uri="{FF2B5EF4-FFF2-40B4-BE49-F238E27FC236}">
                      <a16:creationId xmlns:a16="http://schemas.microsoft.com/office/drawing/2014/main" id="{9B828ACB-5AE6-4CB6-A0BC-5D8CEBB7C262}"/>
                    </a:ext>
                  </a:extLst>
                </p:cNvPr>
                <p:cNvPicPr/>
                <p:nvPr/>
              </p:nvPicPr>
              <p:blipFill>
                <a:blip r:embed="rId151"/>
                <a:stretch>
                  <a:fillRect/>
                </a:stretch>
              </p:blipFill>
              <p:spPr>
                <a:xfrm>
                  <a:off x="10297202" y="2331918"/>
                  <a:ext cx="716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1" name="Freihand 90">
                  <a:extLst>
                    <a:ext uri="{FF2B5EF4-FFF2-40B4-BE49-F238E27FC236}">
                      <a16:creationId xmlns:a16="http://schemas.microsoft.com/office/drawing/2014/main" id="{28BD17FD-B11E-4221-B09D-2515B11E719B}"/>
                    </a:ext>
                  </a:extLst>
                </p14:cNvPr>
                <p14:cNvContentPartPr/>
                <p14:nvPr/>
              </p14:nvContentPartPr>
              <p14:xfrm>
                <a:off x="10382882" y="2296278"/>
                <a:ext cx="210960" cy="82080"/>
              </p14:xfrm>
            </p:contentPart>
          </mc:Choice>
          <mc:Fallback>
            <p:pic>
              <p:nvPicPr>
                <p:cNvPr id="91" name="Freihand 90">
                  <a:extLst>
                    <a:ext uri="{FF2B5EF4-FFF2-40B4-BE49-F238E27FC236}">
                      <a16:creationId xmlns:a16="http://schemas.microsoft.com/office/drawing/2014/main" id="{28BD17FD-B11E-4221-B09D-2515B11E719B}"/>
                    </a:ext>
                  </a:extLst>
                </p:cNvPr>
                <p:cNvPicPr/>
                <p:nvPr/>
              </p:nvPicPr>
              <p:blipFill>
                <a:blip r:embed="rId153"/>
                <a:stretch>
                  <a:fillRect/>
                </a:stretch>
              </p:blipFill>
              <p:spPr>
                <a:xfrm>
                  <a:off x="10378562" y="2291958"/>
                  <a:ext cx="2196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2" name="Freihand 91">
                  <a:extLst>
                    <a:ext uri="{FF2B5EF4-FFF2-40B4-BE49-F238E27FC236}">
                      <a16:creationId xmlns:a16="http://schemas.microsoft.com/office/drawing/2014/main" id="{7628742A-EE77-4D27-930D-AED12D61F21A}"/>
                    </a:ext>
                  </a:extLst>
                </p14:cNvPr>
                <p14:cNvContentPartPr/>
                <p14:nvPr/>
              </p14:nvContentPartPr>
              <p14:xfrm>
                <a:off x="10667282" y="2253798"/>
                <a:ext cx="251280" cy="127800"/>
              </p14:xfrm>
            </p:contentPart>
          </mc:Choice>
          <mc:Fallback>
            <p:pic>
              <p:nvPicPr>
                <p:cNvPr id="92" name="Freihand 91">
                  <a:extLst>
                    <a:ext uri="{FF2B5EF4-FFF2-40B4-BE49-F238E27FC236}">
                      <a16:creationId xmlns:a16="http://schemas.microsoft.com/office/drawing/2014/main" id="{7628742A-EE77-4D27-930D-AED12D61F21A}"/>
                    </a:ext>
                  </a:extLst>
                </p:cNvPr>
                <p:cNvPicPr/>
                <p:nvPr/>
              </p:nvPicPr>
              <p:blipFill>
                <a:blip r:embed="rId155"/>
                <a:stretch>
                  <a:fillRect/>
                </a:stretch>
              </p:blipFill>
              <p:spPr>
                <a:xfrm>
                  <a:off x="10662962" y="2249478"/>
                  <a:ext cx="2599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3" name="Freihand 92">
                  <a:extLst>
                    <a:ext uri="{FF2B5EF4-FFF2-40B4-BE49-F238E27FC236}">
                      <a16:creationId xmlns:a16="http://schemas.microsoft.com/office/drawing/2014/main" id="{A35EE9B1-C017-472B-8D4C-47C7FBD180E1}"/>
                    </a:ext>
                  </a:extLst>
                </p14:cNvPr>
                <p14:cNvContentPartPr/>
                <p14:nvPr/>
              </p14:nvContentPartPr>
              <p14:xfrm>
                <a:off x="10930802" y="2277558"/>
                <a:ext cx="7920" cy="54360"/>
              </p14:xfrm>
            </p:contentPart>
          </mc:Choice>
          <mc:Fallback>
            <p:pic>
              <p:nvPicPr>
                <p:cNvPr id="93" name="Freihand 92">
                  <a:extLst>
                    <a:ext uri="{FF2B5EF4-FFF2-40B4-BE49-F238E27FC236}">
                      <a16:creationId xmlns:a16="http://schemas.microsoft.com/office/drawing/2014/main" id="{A35EE9B1-C017-472B-8D4C-47C7FBD180E1}"/>
                    </a:ext>
                  </a:extLst>
                </p:cNvPr>
                <p:cNvPicPr/>
                <p:nvPr/>
              </p:nvPicPr>
              <p:blipFill>
                <a:blip r:embed="rId157"/>
                <a:stretch>
                  <a:fillRect/>
                </a:stretch>
              </p:blipFill>
              <p:spPr>
                <a:xfrm>
                  <a:off x="10926482" y="2273238"/>
                  <a:ext cx="165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4" name="Freihand 93">
                  <a:extLst>
                    <a:ext uri="{FF2B5EF4-FFF2-40B4-BE49-F238E27FC236}">
                      <a16:creationId xmlns:a16="http://schemas.microsoft.com/office/drawing/2014/main" id="{B73D2189-6C8E-4B3F-ABB6-414B3D5F0BE8}"/>
                    </a:ext>
                  </a:extLst>
                </p14:cNvPr>
                <p14:cNvContentPartPr/>
                <p14:nvPr/>
              </p14:nvContentPartPr>
              <p14:xfrm>
                <a:off x="10965362" y="2309958"/>
                <a:ext cx="178920" cy="78120"/>
              </p14:xfrm>
            </p:contentPart>
          </mc:Choice>
          <mc:Fallback>
            <p:pic>
              <p:nvPicPr>
                <p:cNvPr id="94" name="Freihand 93">
                  <a:extLst>
                    <a:ext uri="{FF2B5EF4-FFF2-40B4-BE49-F238E27FC236}">
                      <a16:creationId xmlns:a16="http://schemas.microsoft.com/office/drawing/2014/main" id="{B73D2189-6C8E-4B3F-ABB6-414B3D5F0BE8}"/>
                    </a:ext>
                  </a:extLst>
                </p:cNvPr>
                <p:cNvPicPr/>
                <p:nvPr/>
              </p:nvPicPr>
              <p:blipFill>
                <a:blip r:embed="rId159"/>
                <a:stretch>
                  <a:fillRect/>
                </a:stretch>
              </p:blipFill>
              <p:spPr>
                <a:xfrm>
                  <a:off x="10961042" y="2305638"/>
                  <a:ext cx="1875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8" name="Freihand 97">
                  <a:extLst>
                    <a:ext uri="{FF2B5EF4-FFF2-40B4-BE49-F238E27FC236}">
                      <a16:creationId xmlns:a16="http://schemas.microsoft.com/office/drawing/2014/main" id="{ECDBA7A5-DA32-498C-B042-88AAD392FB75}"/>
                    </a:ext>
                  </a:extLst>
                </p14:cNvPr>
                <p14:cNvContentPartPr/>
                <p14:nvPr/>
              </p14:nvContentPartPr>
              <p14:xfrm>
                <a:off x="11236082" y="2190438"/>
                <a:ext cx="134280" cy="153360"/>
              </p14:xfrm>
            </p:contentPart>
          </mc:Choice>
          <mc:Fallback>
            <p:pic>
              <p:nvPicPr>
                <p:cNvPr id="98" name="Freihand 97">
                  <a:extLst>
                    <a:ext uri="{FF2B5EF4-FFF2-40B4-BE49-F238E27FC236}">
                      <a16:creationId xmlns:a16="http://schemas.microsoft.com/office/drawing/2014/main" id="{ECDBA7A5-DA32-498C-B042-88AAD392FB75}"/>
                    </a:ext>
                  </a:extLst>
                </p:cNvPr>
                <p:cNvPicPr/>
                <p:nvPr/>
              </p:nvPicPr>
              <p:blipFill>
                <a:blip r:embed="rId161"/>
                <a:stretch>
                  <a:fillRect/>
                </a:stretch>
              </p:blipFill>
              <p:spPr>
                <a:xfrm>
                  <a:off x="11231762" y="2186118"/>
                  <a:ext cx="1429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9" name="Freihand 98">
                  <a:extLst>
                    <a:ext uri="{FF2B5EF4-FFF2-40B4-BE49-F238E27FC236}">
                      <a16:creationId xmlns:a16="http://schemas.microsoft.com/office/drawing/2014/main" id="{3B55C482-94F1-436F-889E-80197848CCC4}"/>
                    </a:ext>
                  </a:extLst>
                </p14:cNvPr>
                <p14:cNvContentPartPr/>
                <p14:nvPr/>
              </p14:nvContentPartPr>
              <p14:xfrm>
                <a:off x="11386202" y="2263878"/>
                <a:ext cx="69480" cy="79200"/>
              </p14:xfrm>
            </p:contentPart>
          </mc:Choice>
          <mc:Fallback>
            <p:pic>
              <p:nvPicPr>
                <p:cNvPr id="99" name="Freihand 98">
                  <a:extLst>
                    <a:ext uri="{FF2B5EF4-FFF2-40B4-BE49-F238E27FC236}">
                      <a16:creationId xmlns:a16="http://schemas.microsoft.com/office/drawing/2014/main" id="{3B55C482-94F1-436F-889E-80197848CCC4}"/>
                    </a:ext>
                  </a:extLst>
                </p:cNvPr>
                <p:cNvPicPr/>
                <p:nvPr/>
              </p:nvPicPr>
              <p:blipFill>
                <a:blip r:embed="rId163"/>
                <a:stretch>
                  <a:fillRect/>
                </a:stretch>
              </p:blipFill>
              <p:spPr>
                <a:xfrm>
                  <a:off x="11381882" y="2259558"/>
                  <a:ext cx="781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0" name="Freihand 99">
                  <a:extLst>
                    <a:ext uri="{FF2B5EF4-FFF2-40B4-BE49-F238E27FC236}">
                      <a16:creationId xmlns:a16="http://schemas.microsoft.com/office/drawing/2014/main" id="{A501C026-3E4E-4D20-903E-2A7D305784DA}"/>
                    </a:ext>
                  </a:extLst>
                </p14:cNvPr>
                <p14:cNvContentPartPr/>
                <p14:nvPr/>
              </p14:nvContentPartPr>
              <p14:xfrm>
                <a:off x="11461082" y="2251278"/>
                <a:ext cx="268560" cy="74880"/>
              </p14:xfrm>
            </p:contentPart>
          </mc:Choice>
          <mc:Fallback>
            <p:pic>
              <p:nvPicPr>
                <p:cNvPr id="100" name="Freihand 99">
                  <a:extLst>
                    <a:ext uri="{FF2B5EF4-FFF2-40B4-BE49-F238E27FC236}">
                      <a16:creationId xmlns:a16="http://schemas.microsoft.com/office/drawing/2014/main" id="{A501C026-3E4E-4D20-903E-2A7D305784DA}"/>
                    </a:ext>
                  </a:extLst>
                </p:cNvPr>
                <p:cNvPicPr/>
                <p:nvPr/>
              </p:nvPicPr>
              <p:blipFill>
                <a:blip r:embed="rId165"/>
                <a:stretch>
                  <a:fillRect/>
                </a:stretch>
              </p:blipFill>
              <p:spPr>
                <a:xfrm>
                  <a:off x="11456762" y="2246958"/>
                  <a:ext cx="2772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1" name="Freihand 100">
                  <a:extLst>
                    <a:ext uri="{FF2B5EF4-FFF2-40B4-BE49-F238E27FC236}">
                      <a16:creationId xmlns:a16="http://schemas.microsoft.com/office/drawing/2014/main" id="{D2321CCE-5409-42E4-87D7-DFF4628C9942}"/>
                    </a:ext>
                  </a:extLst>
                </p14:cNvPr>
                <p14:cNvContentPartPr/>
                <p14:nvPr/>
              </p14:nvContentPartPr>
              <p14:xfrm>
                <a:off x="11690402" y="2163438"/>
                <a:ext cx="13680" cy="19800"/>
              </p14:xfrm>
            </p:contentPart>
          </mc:Choice>
          <mc:Fallback>
            <p:pic>
              <p:nvPicPr>
                <p:cNvPr id="101" name="Freihand 100">
                  <a:extLst>
                    <a:ext uri="{FF2B5EF4-FFF2-40B4-BE49-F238E27FC236}">
                      <a16:creationId xmlns:a16="http://schemas.microsoft.com/office/drawing/2014/main" id="{D2321CCE-5409-42E4-87D7-DFF4628C9942}"/>
                    </a:ext>
                  </a:extLst>
                </p:cNvPr>
                <p:cNvPicPr/>
                <p:nvPr/>
              </p:nvPicPr>
              <p:blipFill>
                <a:blip r:embed="rId167"/>
                <a:stretch>
                  <a:fillRect/>
                </a:stretch>
              </p:blipFill>
              <p:spPr>
                <a:xfrm>
                  <a:off x="11686082" y="2159118"/>
                  <a:ext cx="22320" cy="28440"/>
                </a:xfrm>
                <a:prstGeom prst="rect">
                  <a:avLst/>
                </a:prstGeom>
              </p:spPr>
            </p:pic>
          </mc:Fallback>
        </mc:AlternateContent>
      </p:grpSp>
      <p:grpSp>
        <p:nvGrpSpPr>
          <p:cNvPr id="172" name="Gruppieren 171">
            <a:extLst>
              <a:ext uri="{FF2B5EF4-FFF2-40B4-BE49-F238E27FC236}">
                <a16:creationId xmlns:a16="http://schemas.microsoft.com/office/drawing/2014/main" id="{B5BBDFAE-AB61-4DE4-BF75-FDE4A3F85572}"/>
              </a:ext>
            </a:extLst>
          </p:cNvPr>
          <p:cNvGrpSpPr/>
          <p:nvPr/>
        </p:nvGrpSpPr>
        <p:grpSpPr>
          <a:xfrm>
            <a:off x="9277322" y="2465118"/>
            <a:ext cx="2325960" cy="722520"/>
            <a:chOff x="9277322" y="2465118"/>
            <a:chExt cx="2325960" cy="722520"/>
          </a:xfrm>
        </p:grpSpPr>
        <mc:AlternateContent xmlns:mc="http://schemas.openxmlformats.org/markup-compatibility/2006">
          <mc:Choice xmlns:p14="http://schemas.microsoft.com/office/powerpoint/2010/main" Requires="p14">
            <p:contentPart p14:bwMode="auto" r:id="rId168">
              <p14:nvContentPartPr>
                <p14:cNvPr id="120" name="Freihand 119">
                  <a:extLst>
                    <a:ext uri="{FF2B5EF4-FFF2-40B4-BE49-F238E27FC236}">
                      <a16:creationId xmlns:a16="http://schemas.microsoft.com/office/drawing/2014/main" id="{7478C0F2-1020-41D0-95D3-F0F43390CFED}"/>
                    </a:ext>
                  </a:extLst>
                </p14:cNvPr>
                <p14:cNvContentPartPr/>
                <p14:nvPr/>
              </p14:nvContentPartPr>
              <p14:xfrm>
                <a:off x="9723722" y="2995038"/>
                <a:ext cx="122760" cy="74880"/>
              </p14:xfrm>
            </p:contentPart>
          </mc:Choice>
          <mc:Fallback>
            <p:pic>
              <p:nvPicPr>
                <p:cNvPr id="120" name="Freihand 119">
                  <a:extLst>
                    <a:ext uri="{FF2B5EF4-FFF2-40B4-BE49-F238E27FC236}">
                      <a16:creationId xmlns:a16="http://schemas.microsoft.com/office/drawing/2014/main" id="{7478C0F2-1020-41D0-95D3-F0F43390CFED}"/>
                    </a:ext>
                  </a:extLst>
                </p:cNvPr>
                <p:cNvPicPr/>
                <p:nvPr/>
              </p:nvPicPr>
              <p:blipFill>
                <a:blip r:embed="rId169"/>
                <a:stretch>
                  <a:fillRect/>
                </a:stretch>
              </p:blipFill>
              <p:spPr>
                <a:xfrm>
                  <a:off x="9719402" y="2990718"/>
                  <a:ext cx="1314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1" name="Freihand 120">
                  <a:extLst>
                    <a:ext uri="{FF2B5EF4-FFF2-40B4-BE49-F238E27FC236}">
                      <a16:creationId xmlns:a16="http://schemas.microsoft.com/office/drawing/2014/main" id="{D008F91B-34E1-4845-A3C3-DD2217C33162}"/>
                    </a:ext>
                  </a:extLst>
                </p14:cNvPr>
                <p14:cNvContentPartPr/>
                <p14:nvPr/>
              </p14:nvContentPartPr>
              <p14:xfrm>
                <a:off x="9868802" y="2914038"/>
                <a:ext cx="68400" cy="150840"/>
              </p14:xfrm>
            </p:contentPart>
          </mc:Choice>
          <mc:Fallback>
            <p:pic>
              <p:nvPicPr>
                <p:cNvPr id="121" name="Freihand 120">
                  <a:extLst>
                    <a:ext uri="{FF2B5EF4-FFF2-40B4-BE49-F238E27FC236}">
                      <a16:creationId xmlns:a16="http://schemas.microsoft.com/office/drawing/2014/main" id="{D008F91B-34E1-4845-A3C3-DD2217C33162}"/>
                    </a:ext>
                  </a:extLst>
                </p:cNvPr>
                <p:cNvPicPr/>
                <p:nvPr/>
              </p:nvPicPr>
              <p:blipFill>
                <a:blip r:embed="rId171"/>
                <a:stretch>
                  <a:fillRect/>
                </a:stretch>
              </p:blipFill>
              <p:spPr>
                <a:xfrm>
                  <a:off x="9864482" y="2909718"/>
                  <a:ext cx="770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2" name="Freihand 121">
                  <a:extLst>
                    <a:ext uri="{FF2B5EF4-FFF2-40B4-BE49-F238E27FC236}">
                      <a16:creationId xmlns:a16="http://schemas.microsoft.com/office/drawing/2014/main" id="{75C1326C-A244-4962-90AF-35C3BCE95D22}"/>
                    </a:ext>
                  </a:extLst>
                </p14:cNvPr>
                <p14:cNvContentPartPr/>
                <p14:nvPr/>
              </p14:nvContentPartPr>
              <p14:xfrm>
                <a:off x="9951602" y="2947158"/>
                <a:ext cx="105120" cy="95760"/>
              </p14:xfrm>
            </p:contentPart>
          </mc:Choice>
          <mc:Fallback>
            <p:pic>
              <p:nvPicPr>
                <p:cNvPr id="122" name="Freihand 121">
                  <a:extLst>
                    <a:ext uri="{FF2B5EF4-FFF2-40B4-BE49-F238E27FC236}">
                      <a16:creationId xmlns:a16="http://schemas.microsoft.com/office/drawing/2014/main" id="{75C1326C-A244-4962-90AF-35C3BCE95D22}"/>
                    </a:ext>
                  </a:extLst>
                </p:cNvPr>
                <p:cNvPicPr/>
                <p:nvPr/>
              </p:nvPicPr>
              <p:blipFill>
                <a:blip r:embed="rId173"/>
                <a:stretch>
                  <a:fillRect/>
                </a:stretch>
              </p:blipFill>
              <p:spPr>
                <a:xfrm>
                  <a:off x="9947282" y="2942838"/>
                  <a:ext cx="1137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3" name="Freihand 122">
                  <a:extLst>
                    <a:ext uri="{FF2B5EF4-FFF2-40B4-BE49-F238E27FC236}">
                      <a16:creationId xmlns:a16="http://schemas.microsoft.com/office/drawing/2014/main" id="{DEAC5839-7D6A-4870-913F-AC63FC492862}"/>
                    </a:ext>
                  </a:extLst>
                </p14:cNvPr>
                <p14:cNvContentPartPr/>
                <p14:nvPr/>
              </p14:nvContentPartPr>
              <p14:xfrm>
                <a:off x="10062482" y="3001158"/>
                <a:ext cx="56880" cy="64080"/>
              </p14:xfrm>
            </p:contentPart>
          </mc:Choice>
          <mc:Fallback>
            <p:pic>
              <p:nvPicPr>
                <p:cNvPr id="123" name="Freihand 122">
                  <a:extLst>
                    <a:ext uri="{FF2B5EF4-FFF2-40B4-BE49-F238E27FC236}">
                      <a16:creationId xmlns:a16="http://schemas.microsoft.com/office/drawing/2014/main" id="{DEAC5839-7D6A-4870-913F-AC63FC492862}"/>
                    </a:ext>
                  </a:extLst>
                </p:cNvPr>
                <p:cNvPicPr/>
                <p:nvPr/>
              </p:nvPicPr>
              <p:blipFill>
                <a:blip r:embed="rId175"/>
                <a:stretch>
                  <a:fillRect/>
                </a:stretch>
              </p:blipFill>
              <p:spPr>
                <a:xfrm>
                  <a:off x="10058162" y="2996838"/>
                  <a:ext cx="655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4" name="Freihand 123">
                  <a:extLst>
                    <a:ext uri="{FF2B5EF4-FFF2-40B4-BE49-F238E27FC236}">
                      <a16:creationId xmlns:a16="http://schemas.microsoft.com/office/drawing/2014/main" id="{4CD5B79B-79FD-4E2A-BC1D-57EE24D8D717}"/>
                    </a:ext>
                  </a:extLst>
                </p14:cNvPr>
                <p14:cNvContentPartPr/>
                <p14:nvPr/>
              </p14:nvContentPartPr>
              <p14:xfrm>
                <a:off x="10170122" y="3006198"/>
                <a:ext cx="15120" cy="70560"/>
              </p14:xfrm>
            </p:contentPart>
          </mc:Choice>
          <mc:Fallback>
            <p:pic>
              <p:nvPicPr>
                <p:cNvPr id="124" name="Freihand 123">
                  <a:extLst>
                    <a:ext uri="{FF2B5EF4-FFF2-40B4-BE49-F238E27FC236}">
                      <a16:creationId xmlns:a16="http://schemas.microsoft.com/office/drawing/2014/main" id="{4CD5B79B-79FD-4E2A-BC1D-57EE24D8D717}"/>
                    </a:ext>
                  </a:extLst>
                </p:cNvPr>
                <p:cNvPicPr/>
                <p:nvPr/>
              </p:nvPicPr>
              <p:blipFill>
                <a:blip r:embed="rId177"/>
                <a:stretch>
                  <a:fillRect/>
                </a:stretch>
              </p:blipFill>
              <p:spPr>
                <a:xfrm>
                  <a:off x="10165802" y="3001878"/>
                  <a:ext cx="237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5" name="Freihand 124">
                  <a:extLst>
                    <a:ext uri="{FF2B5EF4-FFF2-40B4-BE49-F238E27FC236}">
                      <a16:creationId xmlns:a16="http://schemas.microsoft.com/office/drawing/2014/main" id="{F791B614-6AEE-441E-BD41-740EC59B0CFF}"/>
                    </a:ext>
                  </a:extLst>
                </p14:cNvPr>
                <p14:cNvContentPartPr/>
                <p14:nvPr/>
              </p14:nvContentPartPr>
              <p14:xfrm>
                <a:off x="10230602" y="2928798"/>
                <a:ext cx="74880" cy="105480"/>
              </p14:xfrm>
            </p:contentPart>
          </mc:Choice>
          <mc:Fallback>
            <p:pic>
              <p:nvPicPr>
                <p:cNvPr id="125" name="Freihand 124">
                  <a:extLst>
                    <a:ext uri="{FF2B5EF4-FFF2-40B4-BE49-F238E27FC236}">
                      <a16:creationId xmlns:a16="http://schemas.microsoft.com/office/drawing/2014/main" id="{F791B614-6AEE-441E-BD41-740EC59B0CFF}"/>
                    </a:ext>
                  </a:extLst>
                </p:cNvPr>
                <p:cNvPicPr/>
                <p:nvPr/>
              </p:nvPicPr>
              <p:blipFill>
                <a:blip r:embed="rId179"/>
                <a:stretch>
                  <a:fillRect/>
                </a:stretch>
              </p:blipFill>
              <p:spPr>
                <a:xfrm>
                  <a:off x="10226282" y="2924478"/>
                  <a:ext cx="835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6" name="Freihand 125">
                  <a:extLst>
                    <a:ext uri="{FF2B5EF4-FFF2-40B4-BE49-F238E27FC236}">
                      <a16:creationId xmlns:a16="http://schemas.microsoft.com/office/drawing/2014/main" id="{0362D5B5-4E5F-413E-B1D6-B1ECC9562CCC}"/>
                    </a:ext>
                  </a:extLst>
                </p14:cNvPr>
                <p14:cNvContentPartPr/>
                <p14:nvPr/>
              </p14:nvContentPartPr>
              <p14:xfrm>
                <a:off x="10332482" y="2979918"/>
                <a:ext cx="29160" cy="15120"/>
              </p14:xfrm>
            </p:contentPart>
          </mc:Choice>
          <mc:Fallback>
            <p:pic>
              <p:nvPicPr>
                <p:cNvPr id="126" name="Freihand 125">
                  <a:extLst>
                    <a:ext uri="{FF2B5EF4-FFF2-40B4-BE49-F238E27FC236}">
                      <a16:creationId xmlns:a16="http://schemas.microsoft.com/office/drawing/2014/main" id="{0362D5B5-4E5F-413E-B1D6-B1ECC9562CCC}"/>
                    </a:ext>
                  </a:extLst>
                </p:cNvPr>
                <p:cNvPicPr/>
                <p:nvPr/>
              </p:nvPicPr>
              <p:blipFill>
                <a:blip r:embed="rId181"/>
                <a:stretch>
                  <a:fillRect/>
                </a:stretch>
              </p:blipFill>
              <p:spPr>
                <a:xfrm>
                  <a:off x="10328162" y="2975598"/>
                  <a:ext cx="378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7" name="Freihand 126">
                  <a:extLst>
                    <a:ext uri="{FF2B5EF4-FFF2-40B4-BE49-F238E27FC236}">
                      <a16:creationId xmlns:a16="http://schemas.microsoft.com/office/drawing/2014/main" id="{2FC8617E-D410-457B-8743-3EB08DE89BA1}"/>
                    </a:ext>
                  </a:extLst>
                </p14:cNvPr>
                <p14:cNvContentPartPr/>
                <p14:nvPr/>
              </p14:nvContentPartPr>
              <p14:xfrm>
                <a:off x="10231682" y="2900718"/>
                <a:ext cx="85680" cy="128160"/>
              </p14:xfrm>
            </p:contentPart>
          </mc:Choice>
          <mc:Fallback>
            <p:pic>
              <p:nvPicPr>
                <p:cNvPr id="127" name="Freihand 126">
                  <a:extLst>
                    <a:ext uri="{FF2B5EF4-FFF2-40B4-BE49-F238E27FC236}">
                      <a16:creationId xmlns:a16="http://schemas.microsoft.com/office/drawing/2014/main" id="{2FC8617E-D410-457B-8743-3EB08DE89BA1}"/>
                    </a:ext>
                  </a:extLst>
                </p:cNvPr>
                <p:cNvPicPr/>
                <p:nvPr/>
              </p:nvPicPr>
              <p:blipFill>
                <a:blip r:embed="rId183"/>
                <a:stretch>
                  <a:fillRect/>
                </a:stretch>
              </p:blipFill>
              <p:spPr>
                <a:xfrm>
                  <a:off x="10227362" y="2896398"/>
                  <a:ext cx="943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8" name="Freihand 127">
                  <a:extLst>
                    <a:ext uri="{FF2B5EF4-FFF2-40B4-BE49-F238E27FC236}">
                      <a16:creationId xmlns:a16="http://schemas.microsoft.com/office/drawing/2014/main" id="{B174D775-C680-494C-87D0-08787CE1ECAE}"/>
                    </a:ext>
                  </a:extLst>
                </p14:cNvPr>
                <p14:cNvContentPartPr/>
                <p14:nvPr/>
              </p14:nvContentPartPr>
              <p14:xfrm>
                <a:off x="10231682" y="2920158"/>
                <a:ext cx="111960" cy="82440"/>
              </p14:xfrm>
            </p:contentPart>
          </mc:Choice>
          <mc:Fallback>
            <p:pic>
              <p:nvPicPr>
                <p:cNvPr id="128" name="Freihand 127">
                  <a:extLst>
                    <a:ext uri="{FF2B5EF4-FFF2-40B4-BE49-F238E27FC236}">
                      <a16:creationId xmlns:a16="http://schemas.microsoft.com/office/drawing/2014/main" id="{B174D775-C680-494C-87D0-08787CE1ECAE}"/>
                    </a:ext>
                  </a:extLst>
                </p:cNvPr>
                <p:cNvPicPr/>
                <p:nvPr/>
              </p:nvPicPr>
              <p:blipFill>
                <a:blip r:embed="rId185"/>
                <a:stretch>
                  <a:fillRect/>
                </a:stretch>
              </p:blipFill>
              <p:spPr>
                <a:xfrm>
                  <a:off x="10227362" y="2915838"/>
                  <a:ext cx="1206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9" name="Freihand 128">
                  <a:extLst>
                    <a:ext uri="{FF2B5EF4-FFF2-40B4-BE49-F238E27FC236}">
                      <a16:creationId xmlns:a16="http://schemas.microsoft.com/office/drawing/2014/main" id="{2542798D-3ACC-41A5-9A61-2DDD341B0BA1}"/>
                    </a:ext>
                  </a:extLst>
                </p14:cNvPr>
                <p14:cNvContentPartPr/>
                <p14:nvPr/>
              </p14:nvContentPartPr>
              <p14:xfrm>
                <a:off x="10316642" y="2978478"/>
                <a:ext cx="91440" cy="74880"/>
              </p14:xfrm>
            </p:contentPart>
          </mc:Choice>
          <mc:Fallback>
            <p:pic>
              <p:nvPicPr>
                <p:cNvPr id="129" name="Freihand 128">
                  <a:extLst>
                    <a:ext uri="{FF2B5EF4-FFF2-40B4-BE49-F238E27FC236}">
                      <a16:creationId xmlns:a16="http://schemas.microsoft.com/office/drawing/2014/main" id="{2542798D-3ACC-41A5-9A61-2DDD341B0BA1}"/>
                    </a:ext>
                  </a:extLst>
                </p:cNvPr>
                <p:cNvPicPr/>
                <p:nvPr/>
              </p:nvPicPr>
              <p:blipFill>
                <a:blip r:embed="rId187"/>
                <a:stretch>
                  <a:fillRect/>
                </a:stretch>
              </p:blipFill>
              <p:spPr>
                <a:xfrm>
                  <a:off x="10312322" y="2974158"/>
                  <a:ext cx="1000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0" name="Freihand 129">
                  <a:extLst>
                    <a:ext uri="{FF2B5EF4-FFF2-40B4-BE49-F238E27FC236}">
                      <a16:creationId xmlns:a16="http://schemas.microsoft.com/office/drawing/2014/main" id="{CF992B00-F93B-47DE-A0A5-175394343BC8}"/>
                    </a:ext>
                  </a:extLst>
                </p14:cNvPr>
                <p14:cNvContentPartPr/>
                <p14:nvPr/>
              </p14:nvContentPartPr>
              <p14:xfrm>
                <a:off x="10416722" y="2862918"/>
                <a:ext cx="68400" cy="216360"/>
              </p14:xfrm>
            </p:contentPart>
          </mc:Choice>
          <mc:Fallback>
            <p:pic>
              <p:nvPicPr>
                <p:cNvPr id="130" name="Freihand 129">
                  <a:extLst>
                    <a:ext uri="{FF2B5EF4-FFF2-40B4-BE49-F238E27FC236}">
                      <a16:creationId xmlns:a16="http://schemas.microsoft.com/office/drawing/2014/main" id="{CF992B00-F93B-47DE-A0A5-175394343BC8}"/>
                    </a:ext>
                  </a:extLst>
                </p:cNvPr>
                <p:cNvPicPr/>
                <p:nvPr/>
              </p:nvPicPr>
              <p:blipFill>
                <a:blip r:embed="rId189"/>
                <a:stretch>
                  <a:fillRect/>
                </a:stretch>
              </p:blipFill>
              <p:spPr>
                <a:xfrm>
                  <a:off x="10412402" y="2858598"/>
                  <a:ext cx="770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1" name="Freihand 130">
                  <a:extLst>
                    <a:ext uri="{FF2B5EF4-FFF2-40B4-BE49-F238E27FC236}">
                      <a16:creationId xmlns:a16="http://schemas.microsoft.com/office/drawing/2014/main" id="{79FB60BE-E789-46FF-8E27-6E4B7078FEC7}"/>
                    </a:ext>
                  </a:extLst>
                </p14:cNvPr>
                <p14:cNvContentPartPr/>
                <p14:nvPr/>
              </p14:nvContentPartPr>
              <p14:xfrm>
                <a:off x="10495202" y="2941038"/>
                <a:ext cx="149040" cy="2160"/>
              </p14:xfrm>
            </p:contentPart>
          </mc:Choice>
          <mc:Fallback>
            <p:pic>
              <p:nvPicPr>
                <p:cNvPr id="131" name="Freihand 130">
                  <a:extLst>
                    <a:ext uri="{FF2B5EF4-FFF2-40B4-BE49-F238E27FC236}">
                      <a16:creationId xmlns:a16="http://schemas.microsoft.com/office/drawing/2014/main" id="{79FB60BE-E789-46FF-8E27-6E4B7078FEC7}"/>
                    </a:ext>
                  </a:extLst>
                </p:cNvPr>
                <p:cNvPicPr/>
                <p:nvPr/>
              </p:nvPicPr>
              <p:blipFill>
                <a:blip r:embed="rId191"/>
                <a:stretch>
                  <a:fillRect/>
                </a:stretch>
              </p:blipFill>
              <p:spPr>
                <a:xfrm>
                  <a:off x="10490882" y="2936718"/>
                  <a:ext cx="15768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2" name="Freihand 131">
                  <a:extLst>
                    <a:ext uri="{FF2B5EF4-FFF2-40B4-BE49-F238E27FC236}">
                      <a16:creationId xmlns:a16="http://schemas.microsoft.com/office/drawing/2014/main" id="{937F7BC8-696A-473D-B3BC-95715691B67C}"/>
                    </a:ext>
                  </a:extLst>
                </p14:cNvPr>
                <p14:cNvContentPartPr/>
                <p14:nvPr/>
              </p14:nvContentPartPr>
              <p14:xfrm>
                <a:off x="10549202" y="2973798"/>
                <a:ext cx="108000" cy="1440"/>
              </p14:xfrm>
            </p:contentPart>
          </mc:Choice>
          <mc:Fallback>
            <p:pic>
              <p:nvPicPr>
                <p:cNvPr id="132" name="Freihand 131">
                  <a:extLst>
                    <a:ext uri="{FF2B5EF4-FFF2-40B4-BE49-F238E27FC236}">
                      <a16:creationId xmlns:a16="http://schemas.microsoft.com/office/drawing/2014/main" id="{937F7BC8-696A-473D-B3BC-95715691B67C}"/>
                    </a:ext>
                  </a:extLst>
                </p:cNvPr>
                <p:cNvPicPr/>
                <p:nvPr/>
              </p:nvPicPr>
              <p:blipFill>
                <a:blip r:embed="rId193"/>
                <a:stretch>
                  <a:fillRect/>
                </a:stretch>
              </p:blipFill>
              <p:spPr>
                <a:xfrm>
                  <a:off x="10544882" y="2969478"/>
                  <a:ext cx="11664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4" name="Freihand 133">
                  <a:extLst>
                    <a:ext uri="{FF2B5EF4-FFF2-40B4-BE49-F238E27FC236}">
                      <a16:creationId xmlns:a16="http://schemas.microsoft.com/office/drawing/2014/main" id="{46589898-CB2F-49E5-B62F-B4B85561E81A}"/>
                    </a:ext>
                  </a:extLst>
                </p14:cNvPr>
                <p14:cNvContentPartPr/>
                <p14:nvPr/>
              </p14:nvContentPartPr>
              <p14:xfrm>
                <a:off x="10749362" y="2912238"/>
                <a:ext cx="118800" cy="84240"/>
              </p14:xfrm>
            </p:contentPart>
          </mc:Choice>
          <mc:Fallback>
            <p:pic>
              <p:nvPicPr>
                <p:cNvPr id="134" name="Freihand 133">
                  <a:extLst>
                    <a:ext uri="{FF2B5EF4-FFF2-40B4-BE49-F238E27FC236}">
                      <a16:creationId xmlns:a16="http://schemas.microsoft.com/office/drawing/2014/main" id="{46589898-CB2F-49E5-B62F-B4B85561E81A}"/>
                    </a:ext>
                  </a:extLst>
                </p:cNvPr>
                <p:cNvPicPr/>
                <p:nvPr/>
              </p:nvPicPr>
              <p:blipFill>
                <a:blip r:embed="rId195"/>
                <a:stretch>
                  <a:fillRect/>
                </a:stretch>
              </p:blipFill>
              <p:spPr>
                <a:xfrm>
                  <a:off x="10745042" y="2907918"/>
                  <a:ext cx="1274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5" name="Freihand 134">
                  <a:extLst>
                    <a:ext uri="{FF2B5EF4-FFF2-40B4-BE49-F238E27FC236}">
                      <a16:creationId xmlns:a16="http://schemas.microsoft.com/office/drawing/2014/main" id="{E1D5430A-A408-4F45-8A2C-77DB80589463}"/>
                    </a:ext>
                  </a:extLst>
                </p14:cNvPr>
                <p14:cNvContentPartPr/>
                <p14:nvPr/>
              </p14:nvContentPartPr>
              <p14:xfrm>
                <a:off x="10903442" y="2884878"/>
                <a:ext cx="73800" cy="90720"/>
              </p14:xfrm>
            </p:contentPart>
          </mc:Choice>
          <mc:Fallback>
            <p:pic>
              <p:nvPicPr>
                <p:cNvPr id="135" name="Freihand 134">
                  <a:extLst>
                    <a:ext uri="{FF2B5EF4-FFF2-40B4-BE49-F238E27FC236}">
                      <a16:creationId xmlns:a16="http://schemas.microsoft.com/office/drawing/2014/main" id="{E1D5430A-A408-4F45-8A2C-77DB80589463}"/>
                    </a:ext>
                  </a:extLst>
                </p:cNvPr>
                <p:cNvPicPr/>
                <p:nvPr/>
              </p:nvPicPr>
              <p:blipFill>
                <a:blip r:embed="rId197"/>
                <a:stretch>
                  <a:fillRect/>
                </a:stretch>
              </p:blipFill>
              <p:spPr>
                <a:xfrm>
                  <a:off x="10899122" y="2880558"/>
                  <a:ext cx="824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6" name="Freihand 135">
                  <a:extLst>
                    <a:ext uri="{FF2B5EF4-FFF2-40B4-BE49-F238E27FC236}">
                      <a16:creationId xmlns:a16="http://schemas.microsoft.com/office/drawing/2014/main" id="{FEBD03D6-CC5D-4C3A-AF53-6F681AD31D7C}"/>
                    </a:ext>
                  </a:extLst>
                </p14:cNvPr>
                <p14:cNvContentPartPr/>
                <p14:nvPr/>
              </p14:nvContentPartPr>
              <p14:xfrm>
                <a:off x="10897322" y="2898918"/>
                <a:ext cx="79560" cy="60120"/>
              </p14:xfrm>
            </p:contentPart>
          </mc:Choice>
          <mc:Fallback>
            <p:pic>
              <p:nvPicPr>
                <p:cNvPr id="136" name="Freihand 135">
                  <a:extLst>
                    <a:ext uri="{FF2B5EF4-FFF2-40B4-BE49-F238E27FC236}">
                      <a16:creationId xmlns:a16="http://schemas.microsoft.com/office/drawing/2014/main" id="{FEBD03D6-CC5D-4C3A-AF53-6F681AD31D7C}"/>
                    </a:ext>
                  </a:extLst>
                </p:cNvPr>
                <p:cNvPicPr/>
                <p:nvPr/>
              </p:nvPicPr>
              <p:blipFill>
                <a:blip r:embed="rId199"/>
                <a:stretch>
                  <a:fillRect/>
                </a:stretch>
              </p:blipFill>
              <p:spPr>
                <a:xfrm>
                  <a:off x="10893002" y="2894598"/>
                  <a:ext cx="882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7" name="Freihand 136">
                  <a:extLst>
                    <a:ext uri="{FF2B5EF4-FFF2-40B4-BE49-F238E27FC236}">
                      <a16:creationId xmlns:a16="http://schemas.microsoft.com/office/drawing/2014/main" id="{46E39DCF-BC50-4E55-8B4D-7BA91733049E}"/>
                    </a:ext>
                  </a:extLst>
                </p14:cNvPr>
                <p14:cNvContentPartPr/>
                <p14:nvPr/>
              </p14:nvContentPartPr>
              <p14:xfrm>
                <a:off x="11000282" y="2905038"/>
                <a:ext cx="169920" cy="111960"/>
              </p14:xfrm>
            </p:contentPart>
          </mc:Choice>
          <mc:Fallback>
            <p:pic>
              <p:nvPicPr>
                <p:cNvPr id="137" name="Freihand 136">
                  <a:extLst>
                    <a:ext uri="{FF2B5EF4-FFF2-40B4-BE49-F238E27FC236}">
                      <a16:creationId xmlns:a16="http://schemas.microsoft.com/office/drawing/2014/main" id="{46E39DCF-BC50-4E55-8B4D-7BA91733049E}"/>
                    </a:ext>
                  </a:extLst>
                </p:cNvPr>
                <p:cNvPicPr/>
                <p:nvPr/>
              </p:nvPicPr>
              <p:blipFill>
                <a:blip r:embed="rId201"/>
                <a:stretch>
                  <a:fillRect/>
                </a:stretch>
              </p:blipFill>
              <p:spPr>
                <a:xfrm>
                  <a:off x="10995962" y="2900718"/>
                  <a:ext cx="1785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8" name="Freihand 137">
                  <a:extLst>
                    <a:ext uri="{FF2B5EF4-FFF2-40B4-BE49-F238E27FC236}">
                      <a16:creationId xmlns:a16="http://schemas.microsoft.com/office/drawing/2014/main" id="{01E426F4-9D58-4CD7-AA0A-E36B3F09E33E}"/>
                    </a:ext>
                  </a:extLst>
                </p14:cNvPr>
                <p14:cNvContentPartPr/>
                <p14:nvPr/>
              </p14:nvContentPartPr>
              <p14:xfrm>
                <a:off x="11119082" y="2928438"/>
                <a:ext cx="97200" cy="5400"/>
              </p14:xfrm>
            </p:contentPart>
          </mc:Choice>
          <mc:Fallback>
            <p:pic>
              <p:nvPicPr>
                <p:cNvPr id="138" name="Freihand 137">
                  <a:extLst>
                    <a:ext uri="{FF2B5EF4-FFF2-40B4-BE49-F238E27FC236}">
                      <a16:creationId xmlns:a16="http://schemas.microsoft.com/office/drawing/2014/main" id="{01E426F4-9D58-4CD7-AA0A-E36B3F09E33E}"/>
                    </a:ext>
                  </a:extLst>
                </p:cNvPr>
                <p:cNvPicPr/>
                <p:nvPr/>
              </p:nvPicPr>
              <p:blipFill>
                <a:blip r:embed="rId203"/>
                <a:stretch>
                  <a:fillRect/>
                </a:stretch>
              </p:blipFill>
              <p:spPr>
                <a:xfrm>
                  <a:off x="11114762" y="2924118"/>
                  <a:ext cx="1058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9" name="Freihand 138">
                  <a:extLst>
                    <a:ext uri="{FF2B5EF4-FFF2-40B4-BE49-F238E27FC236}">
                      <a16:creationId xmlns:a16="http://schemas.microsoft.com/office/drawing/2014/main" id="{D32E771D-07CA-470F-B0AC-BE933C488AC1}"/>
                    </a:ext>
                  </a:extLst>
                </p14:cNvPr>
                <p14:cNvContentPartPr/>
                <p14:nvPr/>
              </p14:nvContentPartPr>
              <p14:xfrm>
                <a:off x="11256602" y="2840238"/>
                <a:ext cx="87120" cy="121320"/>
              </p14:xfrm>
            </p:contentPart>
          </mc:Choice>
          <mc:Fallback>
            <p:pic>
              <p:nvPicPr>
                <p:cNvPr id="139" name="Freihand 138">
                  <a:extLst>
                    <a:ext uri="{FF2B5EF4-FFF2-40B4-BE49-F238E27FC236}">
                      <a16:creationId xmlns:a16="http://schemas.microsoft.com/office/drawing/2014/main" id="{D32E771D-07CA-470F-B0AC-BE933C488AC1}"/>
                    </a:ext>
                  </a:extLst>
                </p:cNvPr>
                <p:cNvPicPr/>
                <p:nvPr/>
              </p:nvPicPr>
              <p:blipFill>
                <a:blip r:embed="rId205"/>
                <a:stretch>
                  <a:fillRect/>
                </a:stretch>
              </p:blipFill>
              <p:spPr>
                <a:xfrm>
                  <a:off x="11252282" y="2835918"/>
                  <a:ext cx="957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0" name="Freihand 139">
                  <a:extLst>
                    <a:ext uri="{FF2B5EF4-FFF2-40B4-BE49-F238E27FC236}">
                      <a16:creationId xmlns:a16="http://schemas.microsoft.com/office/drawing/2014/main" id="{8E1CE75D-81D2-4DD1-BCAD-3F1574C0F373}"/>
                    </a:ext>
                  </a:extLst>
                </p14:cNvPr>
                <p14:cNvContentPartPr/>
                <p14:nvPr/>
              </p14:nvContentPartPr>
              <p14:xfrm>
                <a:off x="11371082" y="2865078"/>
                <a:ext cx="78840" cy="113040"/>
              </p14:xfrm>
            </p:contentPart>
          </mc:Choice>
          <mc:Fallback>
            <p:pic>
              <p:nvPicPr>
                <p:cNvPr id="140" name="Freihand 139">
                  <a:extLst>
                    <a:ext uri="{FF2B5EF4-FFF2-40B4-BE49-F238E27FC236}">
                      <a16:creationId xmlns:a16="http://schemas.microsoft.com/office/drawing/2014/main" id="{8E1CE75D-81D2-4DD1-BCAD-3F1574C0F373}"/>
                    </a:ext>
                  </a:extLst>
                </p:cNvPr>
                <p:cNvPicPr/>
                <p:nvPr/>
              </p:nvPicPr>
              <p:blipFill>
                <a:blip r:embed="rId207"/>
                <a:stretch>
                  <a:fillRect/>
                </a:stretch>
              </p:blipFill>
              <p:spPr>
                <a:xfrm>
                  <a:off x="11366762" y="2860758"/>
                  <a:ext cx="874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1" name="Freihand 140">
                  <a:extLst>
                    <a:ext uri="{FF2B5EF4-FFF2-40B4-BE49-F238E27FC236}">
                      <a16:creationId xmlns:a16="http://schemas.microsoft.com/office/drawing/2014/main" id="{616387CF-2569-406C-8886-412166AD8C91}"/>
                    </a:ext>
                  </a:extLst>
                </p14:cNvPr>
                <p14:cNvContentPartPr/>
                <p14:nvPr/>
              </p14:nvContentPartPr>
              <p14:xfrm>
                <a:off x="11365682" y="2901078"/>
                <a:ext cx="235800" cy="118080"/>
              </p14:xfrm>
            </p:contentPart>
          </mc:Choice>
          <mc:Fallback>
            <p:pic>
              <p:nvPicPr>
                <p:cNvPr id="141" name="Freihand 140">
                  <a:extLst>
                    <a:ext uri="{FF2B5EF4-FFF2-40B4-BE49-F238E27FC236}">
                      <a16:creationId xmlns:a16="http://schemas.microsoft.com/office/drawing/2014/main" id="{616387CF-2569-406C-8886-412166AD8C91}"/>
                    </a:ext>
                  </a:extLst>
                </p:cNvPr>
                <p:cNvPicPr/>
                <p:nvPr/>
              </p:nvPicPr>
              <p:blipFill>
                <a:blip r:embed="rId209"/>
                <a:stretch>
                  <a:fillRect/>
                </a:stretch>
              </p:blipFill>
              <p:spPr>
                <a:xfrm>
                  <a:off x="11361362" y="2896758"/>
                  <a:ext cx="2444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3" name="Freihand 142">
                  <a:extLst>
                    <a:ext uri="{FF2B5EF4-FFF2-40B4-BE49-F238E27FC236}">
                      <a16:creationId xmlns:a16="http://schemas.microsoft.com/office/drawing/2014/main" id="{81C0228B-BE14-43D9-BA70-6AA43B9D8C57}"/>
                    </a:ext>
                  </a:extLst>
                </p14:cNvPr>
                <p14:cNvContentPartPr/>
                <p14:nvPr/>
              </p14:nvContentPartPr>
              <p14:xfrm>
                <a:off x="9777362" y="3147318"/>
                <a:ext cx="1825920" cy="40320"/>
              </p14:xfrm>
            </p:contentPart>
          </mc:Choice>
          <mc:Fallback>
            <p:pic>
              <p:nvPicPr>
                <p:cNvPr id="143" name="Freihand 142">
                  <a:extLst>
                    <a:ext uri="{FF2B5EF4-FFF2-40B4-BE49-F238E27FC236}">
                      <a16:creationId xmlns:a16="http://schemas.microsoft.com/office/drawing/2014/main" id="{81C0228B-BE14-43D9-BA70-6AA43B9D8C57}"/>
                    </a:ext>
                  </a:extLst>
                </p:cNvPr>
                <p:cNvPicPr/>
                <p:nvPr/>
              </p:nvPicPr>
              <p:blipFill>
                <a:blip r:embed="rId211"/>
                <a:stretch>
                  <a:fillRect/>
                </a:stretch>
              </p:blipFill>
              <p:spPr>
                <a:xfrm>
                  <a:off x="9773042" y="3142998"/>
                  <a:ext cx="18345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03" name="Freihand 102">
                  <a:extLst>
                    <a:ext uri="{FF2B5EF4-FFF2-40B4-BE49-F238E27FC236}">
                      <a16:creationId xmlns:a16="http://schemas.microsoft.com/office/drawing/2014/main" id="{00547C53-14DA-4227-A807-D0A98CF8DD37}"/>
                    </a:ext>
                  </a:extLst>
                </p14:cNvPr>
                <p14:cNvContentPartPr/>
                <p14:nvPr/>
              </p14:nvContentPartPr>
              <p14:xfrm>
                <a:off x="9758642" y="2561238"/>
                <a:ext cx="89640" cy="204840"/>
              </p14:xfrm>
            </p:contentPart>
          </mc:Choice>
          <mc:Fallback>
            <p:pic>
              <p:nvPicPr>
                <p:cNvPr id="103" name="Freihand 102">
                  <a:extLst>
                    <a:ext uri="{FF2B5EF4-FFF2-40B4-BE49-F238E27FC236}">
                      <a16:creationId xmlns:a16="http://schemas.microsoft.com/office/drawing/2014/main" id="{00547C53-14DA-4227-A807-D0A98CF8DD37}"/>
                    </a:ext>
                  </a:extLst>
                </p:cNvPr>
                <p:cNvPicPr/>
                <p:nvPr/>
              </p:nvPicPr>
              <p:blipFill>
                <a:blip r:embed="rId213"/>
                <a:stretch>
                  <a:fillRect/>
                </a:stretch>
              </p:blipFill>
              <p:spPr>
                <a:xfrm>
                  <a:off x="9754322" y="2556918"/>
                  <a:ext cx="982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04" name="Freihand 103">
                  <a:extLst>
                    <a:ext uri="{FF2B5EF4-FFF2-40B4-BE49-F238E27FC236}">
                      <a16:creationId xmlns:a16="http://schemas.microsoft.com/office/drawing/2014/main" id="{971BCEA7-8E0F-4790-848D-9B2A66192590}"/>
                    </a:ext>
                  </a:extLst>
                </p14:cNvPr>
                <p14:cNvContentPartPr/>
                <p14:nvPr/>
              </p14:nvContentPartPr>
              <p14:xfrm>
                <a:off x="9896882" y="2558358"/>
                <a:ext cx="57240" cy="168840"/>
              </p14:xfrm>
            </p:contentPart>
          </mc:Choice>
          <mc:Fallback>
            <p:pic>
              <p:nvPicPr>
                <p:cNvPr id="104" name="Freihand 103">
                  <a:extLst>
                    <a:ext uri="{FF2B5EF4-FFF2-40B4-BE49-F238E27FC236}">
                      <a16:creationId xmlns:a16="http://schemas.microsoft.com/office/drawing/2014/main" id="{971BCEA7-8E0F-4790-848D-9B2A66192590}"/>
                    </a:ext>
                  </a:extLst>
                </p:cNvPr>
                <p:cNvPicPr/>
                <p:nvPr/>
              </p:nvPicPr>
              <p:blipFill>
                <a:blip r:embed="rId215"/>
                <a:stretch>
                  <a:fillRect/>
                </a:stretch>
              </p:blipFill>
              <p:spPr>
                <a:xfrm>
                  <a:off x="9892562" y="2554038"/>
                  <a:ext cx="658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06" name="Freihand 105">
                  <a:extLst>
                    <a:ext uri="{FF2B5EF4-FFF2-40B4-BE49-F238E27FC236}">
                      <a16:creationId xmlns:a16="http://schemas.microsoft.com/office/drawing/2014/main" id="{A21652EF-F41B-4329-8E84-21132BFC213D}"/>
                    </a:ext>
                  </a:extLst>
                </p14:cNvPr>
                <p14:cNvContentPartPr/>
                <p14:nvPr/>
              </p14:nvContentPartPr>
              <p14:xfrm>
                <a:off x="10014602" y="2550798"/>
                <a:ext cx="82440" cy="121680"/>
              </p14:xfrm>
            </p:contentPart>
          </mc:Choice>
          <mc:Fallback>
            <p:pic>
              <p:nvPicPr>
                <p:cNvPr id="106" name="Freihand 105">
                  <a:extLst>
                    <a:ext uri="{FF2B5EF4-FFF2-40B4-BE49-F238E27FC236}">
                      <a16:creationId xmlns:a16="http://schemas.microsoft.com/office/drawing/2014/main" id="{A21652EF-F41B-4329-8E84-21132BFC213D}"/>
                    </a:ext>
                  </a:extLst>
                </p:cNvPr>
                <p:cNvPicPr/>
                <p:nvPr/>
              </p:nvPicPr>
              <p:blipFill>
                <a:blip r:embed="rId217"/>
                <a:stretch>
                  <a:fillRect/>
                </a:stretch>
              </p:blipFill>
              <p:spPr>
                <a:xfrm>
                  <a:off x="10010282" y="2546478"/>
                  <a:ext cx="910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07" name="Freihand 106">
                  <a:extLst>
                    <a:ext uri="{FF2B5EF4-FFF2-40B4-BE49-F238E27FC236}">
                      <a16:creationId xmlns:a16="http://schemas.microsoft.com/office/drawing/2014/main" id="{9BF209CC-1FFC-47BF-97B6-5F1A42E59DAC}"/>
                    </a:ext>
                  </a:extLst>
                </p14:cNvPr>
                <p14:cNvContentPartPr/>
                <p14:nvPr/>
              </p14:nvContentPartPr>
              <p14:xfrm>
                <a:off x="10068962" y="2631438"/>
                <a:ext cx="101880" cy="75960"/>
              </p14:xfrm>
            </p:contentPart>
          </mc:Choice>
          <mc:Fallback>
            <p:pic>
              <p:nvPicPr>
                <p:cNvPr id="107" name="Freihand 106">
                  <a:extLst>
                    <a:ext uri="{FF2B5EF4-FFF2-40B4-BE49-F238E27FC236}">
                      <a16:creationId xmlns:a16="http://schemas.microsoft.com/office/drawing/2014/main" id="{9BF209CC-1FFC-47BF-97B6-5F1A42E59DAC}"/>
                    </a:ext>
                  </a:extLst>
                </p:cNvPr>
                <p:cNvPicPr/>
                <p:nvPr/>
              </p:nvPicPr>
              <p:blipFill>
                <a:blip r:embed="rId219"/>
                <a:stretch>
                  <a:fillRect/>
                </a:stretch>
              </p:blipFill>
              <p:spPr>
                <a:xfrm>
                  <a:off x="10064642" y="2627118"/>
                  <a:ext cx="1105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08" name="Freihand 107">
                  <a:extLst>
                    <a:ext uri="{FF2B5EF4-FFF2-40B4-BE49-F238E27FC236}">
                      <a16:creationId xmlns:a16="http://schemas.microsoft.com/office/drawing/2014/main" id="{557EBBA8-E8C7-405A-B183-9578ED6AF3B7}"/>
                    </a:ext>
                  </a:extLst>
                </p14:cNvPr>
                <p14:cNvContentPartPr/>
                <p14:nvPr/>
              </p14:nvContentPartPr>
              <p14:xfrm>
                <a:off x="10218002" y="2536398"/>
                <a:ext cx="87120" cy="129600"/>
              </p14:xfrm>
            </p:contentPart>
          </mc:Choice>
          <mc:Fallback>
            <p:pic>
              <p:nvPicPr>
                <p:cNvPr id="108" name="Freihand 107">
                  <a:extLst>
                    <a:ext uri="{FF2B5EF4-FFF2-40B4-BE49-F238E27FC236}">
                      <a16:creationId xmlns:a16="http://schemas.microsoft.com/office/drawing/2014/main" id="{557EBBA8-E8C7-405A-B183-9578ED6AF3B7}"/>
                    </a:ext>
                  </a:extLst>
                </p:cNvPr>
                <p:cNvPicPr/>
                <p:nvPr/>
              </p:nvPicPr>
              <p:blipFill>
                <a:blip r:embed="rId221"/>
                <a:stretch>
                  <a:fillRect/>
                </a:stretch>
              </p:blipFill>
              <p:spPr>
                <a:xfrm>
                  <a:off x="10213682" y="2532078"/>
                  <a:ext cx="957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09" name="Freihand 108">
                  <a:extLst>
                    <a:ext uri="{FF2B5EF4-FFF2-40B4-BE49-F238E27FC236}">
                      <a16:creationId xmlns:a16="http://schemas.microsoft.com/office/drawing/2014/main" id="{44F5134E-12BF-47FD-A862-40C953533A11}"/>
                    </a:ext>
                  </a:extLst>
                </p14:cNvPr>
                <p14:cNvContentPartPr/>
                <p14:nvPr/>
              </p14:nvContentPartPr>
              <p14:xfrm>
                <a:off x="10334642" y="2523438"/>
                <a:ext cx="52920" cy="187920"/>
              </p14:xfrm>
            </p:contentPart>
          </mc:Choice>
          <mc:Fallback>
            <p:pic>
              <p:nvPicPr>
                <p:cNvPr id="109" name="Freihand 108">
                  <a:extLst>
                    <a:ext uri="{FF2B5EF4-FFF2-40B4-BE49-F238E27FC236}">
                      <a16:creationId xmlns:a16="http://schemas.microsoft.com/office/drawing/2014/main" id="{44F5134E-12BF-47FD-A862-40C953533A11}"/>
                    </a:ext>
                  </a:extLst>
                </p:cNvPr>
                <p:cNvPicPr/>
                <p:nvPr/>
              </p:nvPicPr>
              <p:blipFill>
                <a:blip r:embed="rId223"/>
                <a:stretch>
                  <a:fillRect/>
                </a:stretch>
              </p:blipFill>
              <p:spPr>
                <a:xfrm>
                  <a:off x="10330322" y="2519118"/>
                  <a:ext cx="615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10" name="Freihand 109">
                  <a:extLst>
                    <a:ext uri="{FF2B5EF4-FFF2-40B4-BE49-F238E27FC236}">
                      <a16:creationId xmlns:a16="http://schemas.microsoft.com/office/drawing/2014/main" id="{3238C010-CDB2-4489-B4CD-65E364D5B2B7}"/>
                    </a:ext>
                  </a:extLst>
                </p14:cNvPr>
                <p14:cNvContentPartPr/>
                <p14:nvPr/>
              </p14:nvContentPartPr>
              <p14:xfrm>
                <a:off x="10499882" y="2594358"/>
                <a:ext cx="114480" cy="14400"/>
              </p14:xfrm>
            </p:contentPart>
          </mc:Choice>
          <mc:Fallback>
            <p:pic>
              <p:nvPicPr>
                <p:cNvPr id="110" name="Freihand 109">
                  <a:extLst>
                    <a:ext uri="{FF2B5EF4-FFF2-40B4-BE49-F238E27FC236}">
                      <a16:creationId xmlns:a16="http://schemas.microsoft.com/office/drawing/2014/main" id="{3238C010-CDB2-4489-B4CD-65E364D5B2B7}"/>
                    </a:ext>
                  </a:extLst>
                </p:cNvPr>
                <p:cNvPicPr/>
                <p:nvPr/>
              </p:nvPicPr>
              <p:blipFill>
                <a:blip r:embed="rId225"/>
                <a:stretch>
                  <a:fillRect/>
                </a:stretch>
              </p:blipFill>
              <p:spPr>
                <a:xfrm>
                  <a:off x="10495562" y="2590038"/>
                  <a:ext cx="1231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11" name="Freihand 110">
                  <a:extLst>
                    <a:ext uri="{FF2B5EF4-FFF2-40B4-BE49-F238E27FC236}">
                      <a16:creationId xmlns:a16="http://schemas.microsoft.com/office/drawing/2014/main" id="{F6571362-4736-411F-9505-CAA0D9025A2E}"/>
                    </a:ext>
                  </a:extLst>
                </p14:cNvPr>
                <p14:cNvContentPartPr/>
                <p14:nvPr/>
              </p14:nvContentPartPr>
              <p14:xfrm>
                <a:off x="10513562" y="2627478"/>
                <a:ext cx="122760" cy="7200"/>
              </p14:xfrm>
            </p:contentPart>
          </mc:Choice>
          <mc:Fallback>
            <p:pic>
              <p:nvPicPr>
                <p:cNvPr id="111" name="Freihand 110">
                  <a:extLst>
                    <a:ext uri="{FF2B5EF4-FFF2-40B4-BE49-F238E27FC236}">
                      <a16:creationId xmlns:a16="http://schemas.microsoft.com/office/drawing/2014/main" id="{F6571362-4736-411F-9505-CAA0D9025A2E}"/>
                    </a:ext>
                  </a:extLst>
                </p:cNvPr>
                <p:cNvPicPr/>
                <p:nvPr/>
              </p:nvPicPr>
              <p:blipFill>
                <a:blip r:embed="rId227"/>
                <a:stretch>
                  <a:fillRect/>
                </a:stretch>
              </p:blipFill>
              <p:spPr>
                <a:xfrm>
                  <a:off x="10509242" y="2623158"/>
                  <a:ext cx="1314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12" name="Freihand 111">
                  <a:extLst>
                    <a:ext uri="{FF2B5EF4-FFF2-40B4-BE49-F238E27FC236}">
                      <a16:creationId xmlns:a16="http://schemas.microsoft.com/office/drawing/2014/main" id="{45BA30E2-4CEA-4B8A-B813-DD3312515EFB}"/>
                    </a:ext>
                  </a:extLst>
                </p14:cNvPr>
                <p14:cNvContentPartPr/>
                <p14:nvPr/>
              </p14:nvContentPartPr>
              <p14:xfrm>
                <a:off x="10709042" y="2579598"/>
                <a:ext cx="143640" cy="86760"/>
              </p14:xfrm>
            </p:contentPart>
          </mc:Choice>
          <mc:Fallback>
            <p:pic>
              <p:nvPicPr>
                <p:cNvPr id="112" name="Freihand 111">
                  <a:extLst>
                    <a:ext uri="{FF2B5EF4-FFF2-40B4-BE49-F238E27FC236}">
                      <a16:creationId xmlns:a16="http://schemas.microsoft.com/office/drawing/2014/main" id="{45BA30E2-4CEA-4B8A-B813-DD3312515EFB}"/>
                    </a:ext>
                  </a:extLst>
                </p:cNvPr>
                <p:cNvPicPr/>
                <p:nvPr/>
              </p:nvPicPr>
              <p:blipFill>
                <a:blip r:embed="rId229"/>
                <a:stretch>
                  <a:fillRect/>
                </a:stretch>
              </p:blipFill>
              <p:spPr>
                <a:xfrm>
                  <a:off x="10704722" y="2575278"/>
                  <a:ext cx="1522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13" name="Freihand 112">
                  <a:extLst>
                    <a:ext uri="{FF2B5EF4-FFF2-40B4-BE49-F238E27FC236}">
                      <a16:creationId xmlns:a16="http://schemas.microsoft.com/office/drawing/2014/main" id="{02E3C3DE-917C-402D-8E83-BFCB02993D75}"/>
                    </a:ext>
                  </a:extLst>
                </p14:cNvPr>
                <p14:cNvContentPartPr/>
                <p14:nvPr/>
              </p14:nvContentPartPr>
              <p14:xfrm>
                <a:off x="10916042" y="2514438"/>
                <a:ext cx="100440" cy="115560"/>
              </p14:xfrm>
            </p:contentPart>
          </mc:Choice>
          <mc:Fallback>
            <p:pic>
              <p:nvPicPr>
                <p:cNvPr id="113" name="Freihand 112">
                  <a:extLst>
                    <a:ext uri="{FF2B5EF4-FFF2-40B4-BE49-F238E27FC236}">
                      <a16:creationId xmlns:a16="http://schemas.microsoft.com/office/drawing/2014/main" id="{02E3C3DE-917C-402D-8E83-BFCB02993D75}"/>
                    </a:ext>
                  </a:extLst>
                </p:cNvPr>
                <p:cNvPicPr/>
                <p:nvPr/>
              </p:nvPicPr>
              <p:blipFill>
                <a:blip r:embed="rId231"/>
                <a:stretch>
                  <a:fillRect/>
                </a:stretch>
              </p:blipFill>
              <p:spPr>
                <a:xfrm>
                  <a:off x="10911722" y="2510118"/>
                  <a:ext cx="1090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14" name="Freihand 113">
                  <a:extLst>
                    <a:ext uri="{FF2B5EF4-FFF2-40B4-BE49-F238E27FC236}">
                      <a16:creationId xmlns:a16="http://schemas.microsoft.com/office/drawing/2014/main" id="{06F97CC0-EE23-496F-9130-86F5A5C8DBD1}"/>
                    </a:ext>
                  </a:extLst>
                </p14:cNvPr>
                <p14:cNvContentPartPr/>
                <p14:nvPr/>
              </p14:nvContentPartPr>
              <p14:xfrm>
                <a:off x="10972562" y="2579598"/>
                <a:ext cx="59400" cy="56160"/>
              </p14:xfrm>
            </p:contentPart>
          </mc:Choice>
          <mc:Fallback>
            <p:pic>
              <p:nvPicPr>
                <p:cNvPr id="114" name="Freihand 113">
                  <a:extLst>
                    <a:ext uri="{FF2B5EF4-FFF2-40B4-BE49-F238E27FC236}">
                      <a16:creationId xmlns:a16="http://schemas.microsoft.com/office/drawing/2014/main" id="{06F97CC0-EE23-496F-9130-86F5A5C8DBD1}"/>
                    </a:ext>
                  </a:extLst>
                </p:cNvPr>
                <p:cNvPicPr/>
                <p:nvPr/>
              </p:nvPicPr>
              <p:blipFill>
                <a:blip r:embed="rId233"/>
                <a:stretch>
                  <a:fillRect/>
                </a:stretch>
              </p:blipFill>
              <p:spPr>
                <a:xfrm>
                  <a:off x="10968242" y="2575278"/>
                  <a:ext cx="680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15" name="Freihand 114">
                  <a:extLst>
                    <a:ext uri="{FF2B5EF4-FFF2-40B4-BE49-F238E27FC236}">
                      <a16:creationId xmlns:a16="http://schemas.microsoft.com/office/drawing/2014/main" id="{C7BDAA41-AA0B-410D-8DB2-9E6B4003A550}"/>
                    </a:ext>
                  </a:extLst>
                </p14:cNvPr>
                <p14:cNvContentPartPr/>
                <p14:nvPr/>
              </p14:nvContentPartPr>
              <p14:xfrm>
                <a:off x="11127362" y="2563398"/>
                <a:ext cx="2880" cy="93960"/>
              </p14:xfrm>
            </p:contentPart>
          </mc:Choice>
          <mc:Fallback>
            <p:pic>
              <p:nvPicPr>
                <p:cNvPr id="115" name="Freihand 114">
                  <a:extLst>
                    <a:ext uri="{FF2B5EF4-FFF2-40B4-BE49-F238E27FC236}">
                      <a16:creationId xmlns:a16="http://schemas.microsoft.com/office/drawing/2014/main" id="{C7BDAA41-AA0B-410D-8DB2-9E6B4003A550}"/>
                    </a:ext>
                  </a:extLst>
                </p:cNvPr>
                <p:cNvPicPr/>
                <p:nvPr/>
              </p:nvPicPr>
              <p:blipFill>
                <a:blip r:embed="rId235"/>
                <a:stretch>
                  <a:fillRect/>
                </a:stretch>
              </p:blipFill>
              <p:spPr>
                <a:xfrm>
                  <a:off x="11123042" y="2559078"/>
                  <a:ext cx="115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16" name="Freihand 115">
                  <a:extLst>
                    <a:ext uri="{FF2B5EF4-FFF2-40B4-BE49-F238E27FC236}">
                      <a16:creationId xmlns:a16="http://schemas.microsoft.com/office/drawing/2014/main" id="{60DEA9EB-593F-47EA-AD1C-218077123492}"/>
                    </a:ext>
                  </a:extLst>
                </p14:cNvPr>
                <p14:cNvContentPartPr/>
                <p14:nvPr/>
              </p14:nvContentPartPr>
              <p14:xfrm>
                <a:off x="11078762" y="2590398"/>
                <a:ext cx="111960" cy="4320"/>
              </p14:xfrm>
            </p:contentPart>
          </mc:Choice>
          <mc:Fallback>
            <p:pic>
              <p:nvPicPr>
                <p:cNvPr id="116" name="Freihand 115">
                  <a:extLst>
                    <a:ext uri="{FF2B5EF4-FFF2-40B4-BE49-F238E27FC236}">
                      <a16:creationId xmlns:a16="http://schemas.microsoft.com/office/drawing/2014/main" id="{60DEA9EB-593F-47EA-AD1C-218077123492}"/>
                    </a:ext>
                  </a:extLst>
                </p:cNvPr>
                <p:cNvPicPr/>
                <p:nvPr/>
              </p:nvPicPr>
              <p:blipFill>
                <a:blip r:embed="rId237"/>
                <a:stretch>
                  <a:fillRect/>
                </a:stretch>
              </p:blipFill>
              <p:spPr>
                <a:xfrm>
                  <a:off x="11074442" y="2586078"/>
                  <a:ext cx="1206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17" name="Freihand 116">
                  <a:extLst>
                    <a:ext uri="{FF2B5EF4-FFF2-40B4-BE49-F238E27FC236}">
                      <a16:creationId xmlns:a16="http://schemas.microsoft.com/office/drawing/2014/main" id="{FB79FB91-E9B4-42D7-AD09-DF7D9A584FFA}"/>
                    </a:ext>
                  </a:extLst>
                </p14:cNvPr>
                <p14:cNvContentPartPr/>
                <p14:nvPr/>
              </p14:nvContentPartPr>
              <p14:xfrm>
                <a:off x="11263802" y="2497158"/>
                <a:ext cx="70560" cy="105840"/>
              </p14:xfrm>
            </p:contentPart>
          </mc:Choice>
          <mc:Fallback>
            <p:pic>
              <p:nvPicPr>
                <p:cNvPr id="117" name="Freihand 116">
                  <a:extLst>
                    <a:ext uri="{FF2B5EF4-FFF2-40B4-BE49-F238E27FC236}">
                      <a16:creationId xmlns:a16="http://schemas.microsoft.com/office/drawing/2014/main" id="{FB79FB91-E9B4-42D7-AD09-DF7D9A584FFA}"/>
                    </a:ext>
                  </a:extLst>
                </p:cNvPr>
                <p:cNvPicPr/>
                <p:nvPr/>
              </p:nvPicPr>
              <p:blipFill>
                <a:blip r:embed="rId239"/>
                <a:stretch>
                  <a:fillRect/>
                </a:stretch>
              </p:blipFill>
              <p:spPr>
                <a:xfrm>
                  <a:off x="11259482" y="2492838"/>
                  <a:ext cx="792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18" name="Freihand 117">
                  <a:extLst>
                    <a:ext uri="{FF2B5EF4-FFF2-40B4-BE49-F238E27FC236}">
                      <a16:creationId xmlns:a16="http://schemas.microsoft.com/office/drawing/2014/main" id="{A3F5B2F1-3D6E-49DA-9949-8E6ED1B97791}"/>
                    </a:ext>
                  </a:extLst>
                </p14:cNvPr>
                <p14:cNvContentPartPr/>
                <p14:nvPr/>
              </p14:nvContentPartPr>
              <p14:xfrm>
                <a:off x="11388002" y="2465118"/>
                <a:ext cx="115200" cy="130680"/>
              </p14:xfrm>
            </p:contentPart>
          </mc:Choice>
          <mc:Fallback>
            <p:pic>
              <p:nvPicPr>
                <p:cNvPr id="118" name="Freihand 117">
                  <a:extLst>
                    <a:ext uri="{FF2B5EF4-FFF2-40B4-BE49-F238E27FC236}">
                      <a16:creationId xmlns:a16="http://schemas.microsoft.com/office/drawing/2014/main" id="{A3F5B2F1-3D6E-49DA-9949-8E6ED1B97791}"/>
                    </a:ext>
                  </a:extLst>
                </p:cNvPr>
                <p:cNvPicPr/>
                <p:nvPr/>
              </p:nvPicPr>
              <p:blipFill>
                <a:blip r:embed="rId241"/>
                <a:stretch>
                  <a:fillRect/>
                </a:stretch>
              </p:blipFill>
              <p:spPr>
                <a:xfrm>
                  <a:off x="11383682" y="2460798"/>
                  <a:ext cx="1238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4" name="Freihand 143">
                  <a:extLst>
                    <a:ext uri="{FF2B5EF4-FFF2-40B4-BE49-F238E27FC236}">
                      <a16:creationId xmlns:a16="http://schemas.microsoft.com/office/drawing/2014/main" id="{FCAE12D5-B029-40B0-AE36-7214F0C53752}"/>
                    </a:ext>
                  </a:extLst>
                </p14:cNvPr>
                <p14:cNvContentPartPr/>
                <p14:nvPr/>
              </p14:nvContentPartPr>
              <p14:xfrm>
                <a:off x="9672602" y="2693358"/>
                <a:ext cx="1837440" cy="97560"/>
              </p14:xfrm>
            </p:contentPart>
          </mc:Choice>
          <mc:Fallback>
            <p:pic>
              <p:nvPicPr>
                <p:cNvPr id="144" name="Freihand 143">
                  <a:extLst>
                    <a:ext uri="{FF2B5EF4-FFF2-40B4-BE49-F238E27FC236}">
                      <a16:creationId xmlns:a16="http://schemas.microsoft.com/office/drawing/2014/main" id="{FCAE12D5-B029-40B0-AE36-7214F0C53752}"/>
                    </a:ext>
                  </a:extLst>
                </p:cNvPr>
                <p:cNvPicPr/>
                <p:nvPr/>
              </p:nvPicPr>
              <p:blipFill>
                <a:blip r:embed="rId243"/>
                <a:stretch>
                  <a:fillRect/>
                </a:stretch>
              </p:blipFill>
              <p:spPr>
                <a:xfrm>
                  <a:off x="9668282" y="2689038"/>
                  <a:ext cx="18460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63" name="Freihand 162">
                  <a:extLst>
                    <a:ext uri="{FF2B5EF4-FFF2-40B4-BE49-F238E27FC236}">
                      <a16:creationId xmlns:a16="http://schemas.microsoft.com/office/drawing/2014/main" id="{0AC57105-B37D-4651-B6B3-F0AC5A85A46C}"/>
                    </a:ext>
                  </a:extLst>
                </p14:cNvPr>
                <p14:cNvContentPartPr/>
                <p14:nvPr/>
              </p14:nvContentPartPr>
              <p14:xfrm>
                <a:off x="9426362" y="2697318"/>
                <a:ext cx="154800" cy="10080"/>
              </p14:xfrm>
            </p:contentPart>
          </mc:Choice>
          <mc:Fallback>
            <p:pic>
              <p:nvPicPr>
                <p:cNvPr id="163" name="Freihand 162">
                  <a:extLst>
                    <a:ext uri="{FF2B5EF4-FFF2-40B4-BE49-F238E27FC236}">
                      <a16:creationId xmlns:a16="http://schemas.microsoft.com/office/drawing/2014/main" id="{0AC57105-B37D-4651-B6B3-F0AC5A85A46C}"/>
                    </a:ext>
                  </a:extLst>
                </p:cNvPr>
                <p:cNvPicPr/>
                <p:nvPr/>
              </p:nvPicPr>
              <p:blipFill>
                <a:blip r:embed="rId245"/>
                <a:stretch>
                  <a:fillRect/>
                </a:stretch>
              </p:blipFill>
              <p:spPr>
                <a:xfrm>
                  <a:off x="9422042" y="2692998"/>
                  <a:ext cx="1634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4" name="Freihand 163">
                  <a:extLst>
                    <a:ext uri="{FF2B5EF4-FFF2-40B4-BE49-F238E27FC236}">
                      <a16:creationId xmlns:a16="http://schemas.microsoft.com/office/drawing/2014/main" id="{48F78D9C-206C-430A-92DC-43E7F30D81C6}"/>
                    </a:ext>
                  </a:extLst>
                </p14:cNvPr>
                <p14:cNvContentPartPr/>
                <p14:nvPr/>
              </p14:nvContentPartPr>
              <p14:xfrm>
                <a:off x="9277322" y="2624238"/>
                <a:ext cx="181080" cy="141480"/>
              </p14:xfrm>
            </p:contentPart>
          </mc:Choice>
          <mc:Fallback>
            <p:pic>
              <p:nvPicPr>
                <p:cNvPr id="164" name="Freihand 163">
                  <a:extLst>
                    <a:ext uri="{FF2B5EF4-FFF2-40B4-BE49-F238E27FC236}">
                      <a16:creationId xmlns:a16="http://schemas.microsoft.com/office/drawing/2014/main" id="{48F78D9C-206C-430A-92DC-43E7F30D81C6}"/>
                    </a:ext>
                  </a:extLst>
                </p:cNvPr>
                <p:cNvPicPr/>
                <p:nvPr/>
              </p:nvPicPr>
              <p:blipFill>
                <a:blip r:embed="rId247"/>
                <a:stretch>
                  <a:fillRect/>
                </a:stretch>
              </p:blipFill>
              <p:spPr>
                <a:xfrm>
                  <a:off x="9273002" y="2619918"/>
                  <a:ext cx="1897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6" name="Freihand 165">
                  <a:extLst>
                    <a:ext uri="{FF2B5EF4-FFF2-40B4-BE49-F238E27FC236}">
                      <a16:creationId xmlns:a16="http://schemas.microsoft.com/office/drawing/2014/main" id="{FDD11BD5-7B48-4B5B-8E80-BD500A9D957C}"/>
                    </a:ext>
                  </a:extLst>
                </p14:cNvPr>
                <p14:cNvContentPartPr/>
                <p14:nvPr/>
              </p14:nvContentPartPr>
              <p14:xfrm>
                <a:off x="9796082" y="2747358"/>
                <a:ext cx="625320" cy="68400"/>
              </p14:xfrm>
            </p:contentPart>
          </mc:Choice>
          <mc:Fallback>
            <p:pic>
              <p:nvPicPr>
                <p:cNvPr id="166" name="Freihand 165">
                  <a:extLst>
                    <a:ext uri="{FF2B5EF4-FFF2-40B4-BE49-F238E27FC236}">
                      <a16:creationId xmlns:a16="http://schemas.microsoft.com/office/drawing/2014/main" id="{FDD11BD5-7B48-4B5B-8E80-BD500A9D957C}"/>
                    </a:ext>
                  </a:extLst>
                </p:cNvPr>
                <p:cNvPicPr/>
                <p:nvPr/>
              </p:nvPicPr>
              <p:blipFill>
                <a:blip r:embed="rId249"/>
                <a:stretch>
                  <a:fillRect/>
                </a:stretch>
              </p:blipFill>
              <p:spPr>
                <a:xfrm>
                  <a:off x="9791762" y="2743038"/>
                  <a:ext cx="6339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71" name="Freihand 170">
                  <a:extLst>
                    <a:ext uri="{FF2B5EF4-FFF2-40B4-BE49-F238E27FC236}">
                      <a16:creationId xmlns:a16="http://schemas.microsoft.com/office/drawing/2014/main" id="{9DCB245F-B78C-4465-A213-6785C0C1D60F}"/>
                    </a:ext>
                  </a:extLst>
                </p14:cNvPr>
                <p14:cNvContentPartPr/>
                <p14:nvPr/>
              </p14:nvContentPartPr>
              <p14:xfrm>
                <a:off x="10629842" y="2690838"/>
                <a:ext cx="372240" cy="47160"/>
              </p14:xfrm>
            </p:contentPart>
          </mc:Choice>
          <mc:Fallback>
            <p:pic>
              <p:nvPicPr>
                <p:cNvPr id="171" name="Freihand 170">
                  <a:extLst>
                    <a:ext uri="{FF2B5EF4-FFF2-40B4-BE49-F238E27FC236}">
                      <a16:creationId xmlns:a16="http://schemas.microsoft.com/office/drawing/2014/main" id="{9DCB245F-B78C-4465-A213-6785C0C1D60F}"/>
                    </a:ext>
                  </a:extLst>
                </p:cNvPr>
                <p:cNvPicPr/>
                <p:nvPr/>
              </p:nvPicPr>
              <p:blipFill>
                <a:blip r:embed="rId251"/>
                <a:stretch>
                  <a:fillRect/>
                </a:stretch>
              </p:blipFill>
              <p:spPr>
                <a:xfrm>
                  <a:off x="10625522" y="2686518"/>
                  <a:ext cx="380880" cy="55800"/>
                </a:xfrm>
                <a:prstGeom prst="rect">
                  <a:avLst/>
                </a:prstGeom>
              </p:spPr>
            </p:pic>
          </mc:Fallback>
        </mc:AlternateContent>
      </p:grpSp>
      <p:grpSp>
        <p:nvGrpSpPr>
          <p:cNvPr id="190" name="Gruppieren 189">
            <a:extLst>
              <a:ext uri="{FF2B5EF4-FFF2-40B4-BE49-F238E27FC236}">
                <a16:creationId xmlns:a16="http://schemas.microsoft.com/office/drawing/2014/main" id="{32DE1EF6-20A6-4F6C-9DB3-47110AFC2C0A}"/>
              </a:ext>
            </a:extLst>
          </p:cNvPr>
          <p:cNvGrpSpPr/>
          <p:nvPr/>
        </p:nvGrpSpPr>
        <p:grpSpPr>
          <a:xfrm>
            <a:off x="7280042" y="2469438"/>
            <a:ext cx="1249200" cy="568800"/>
            <a:chOff x="7280042" y="2469438"/>
            <a:chExt cx="1249200" cy="568800"/>
          </a:xfrm>
        </p:grpSpPr>
        <mc:AlternateContent xmlns:mc="http://schemas.openxmlformats.org/markup-compatibility/2006">
          <mc:Choice xmlns:p14="http://schemas.microsoft.com/office/powerpoint/2010/main" Requires="p14">
            <p:contentPart p14:bwMode="auto" r:id="rId252">
              <p14:nvContentPartPr>
                <p14:cNvPr id="168" name="Freihand 167">
                  <a:extLst>
                    <a:ext uri="{FF2B5EF4-FFF2-40B4-BE49-F238E27FC236}">
                      <a16:creationId xmlns:a16="http://schemas.microsoft.com/office/drawing/2014/main" id="{C17E3041-6EB8-47FA-8AB5-BC8EAAD89A53}"/>
                    </a:ext>
                  </a:extLst>
                </p14:cNvPr>
                <p14:cNvContentPartPr/>
                <p14:nvPr/>
              </p14:nvContentPartPr>
              <p14:xfrm>
                <a:off x="7807442" y="2581038"/>
                <a:ext cx="129240" cy="163800"/>
              </p14:xfrm>
            </p:contentPart>
          </mc:Choice>
          <mc:Fallback>
            <p:pic>
              <p:nvPicPr>
                <p:cNvPr id="168" name="Freihand 167">
                  <a:extLst>
                    <a:ext uri="{FF2B5EF4-FFF2-40B4-BE49-F238E27FC236}">
                      <a16:creationId xmlns:a16="http://schemas.microsoft.com/office/drawing/2014/main" id="{C17E3041-6EB8-47FA-8AB5-BC8EAAD89A53}"/>
                    </a:ext>
                  </a:extLst>
                </p:cNvPr>
                <p:cNvPicPr/>
                <p:nvPr/>
              </p:nvPicPr>
              <p:blipFill>
                <a:blip r:embed="rId253"/>
                <a:stretch>
                  <a:fillRect/>
                </a:stretch>
              </p:blipFill>
              <p:spPr>
                <a:xfrm>
                  <a:off x="7803122" y="2576718"/>
                  <a:ext cx="1378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9" name="Freihand 168">
                  <a:extLst>
                    <a:ext uri="{FF2B5EF4-FFF2-40B4-BE49-F238E27FC236}">
                      <a16:creationId xmlns:a16="http://schemas.microsoft.com/office/drawing/2014/main" id="{CB713FDE-4C03-4604-BF1E-FEEA623D7124}"/>
                    </a:ext>
                  </a:extLst>
                </p14:cNvPr>
                <p14:cNvContentPartPr/>
                <p14:nvPr/>
              </p14:nvContentPartPr>
              <p14:xfrm>
                <a:off x="7782962" y="2541438"/>
                <a:ext cx="164520" cy="7920"/>
              </p14:xfrm>
            </p:contentPart>
          </mc:Choice>
          <mc:Fallback>
            <p:pic>
              <p:nvPicPr>
                <p:cNvPr id="169" name="Freihand 168">
                  <a:extLst>
                    <a:ext uri="{FF2B5EF4-FFF2-40B4-BE49-F238E27FC236}">
                      <a16:creationId xmlns:a16="http://schemas.microsoft.com/office/drawing/2014/main" id="{CB713FDE-4C03-4604-BF1E-FEEA623D7124}"/>
                    </a:ext>
                  </a:extLst>
                </p:cNvPr>
                <p:cNvPicPr/>
                <p:nvPr/>
              </p:nvPicPr>
              <p:blipFill>
                <a:blip r:embed="rId255"/>
                <a:stretch>
                  <a:fillRect/>
                </a:stretch>
              </p:blipFill>
              <p:spPr>
                <a:xfrm>
                  <a:off x="7778642" y="2537118"/>
                  <a:ext cx="1731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73" name="Freihand 172">
                  <a:extLst>
                    <a:ext uri="{FF2B5EF4-FFF2-40B4-BE49-F238E27FC236}">
                      <a16:creationId xmlns:a16="http://schemas.microsoft.com/office/drawing/2014/main" id="{E6124C6B-3BB3-4DEC-82B3-F3E28FCF121B}"/>
                    </a:ext>
                  </a:extLst>
                </p14:cNvPr>
                <p14:cNvContentPartPr/>
                <p14:nvPr/>
              </p14:nvContentPartPr>
              <p14:xfrm>
                <a:off x="8028122" y="2679678"/>
                <a:ext cx="127440" cy="7560"/>
              </p14:xfrm>
            </p:contentPart>
          </mc:Choice>
          <mc:Fallback>
            <p:pic>
              <p:nvPicPr>
                <p:cNvPr id="173" name="Freihand 172">
                  <a:extLst>
                    <a:ext uri="{FF2B5EF4-FFF2-40B4-BE49-F238E27FC236}">
                      <a16:creationId xmlns:a16="http://schemas.microsoft.com/office/drawing/2014/main" id="{E6124C6B-3BB3-4DEC-82B3-F3E28FCF121B}"/>
                    </a:ext>
                  </a:extLst>
                </p:cNvPr>
                <p:cNvPicPr/>
                <p:nvPr/>
              </p:nvPicPr>
              <p:blipFill>
                <a:blip r:embed="rId257"/>
                <a:stretch>
                  <a:fillRect/>
                </a:stretch>
              </p:blipFill>
              <p:spPr>
                <a:xfrm>
                  <a:off x="8023802" y="2675358"/>
                  <a:ext cx="1360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74" name="Freihand 173">
                  <a:extLst>
                    <a:ext uri="{FF2B5EF4-FFF2-40B4-BE49-F238E27FC236}">
                      <a16:creationId xmlns:a16="http://schemas.microsoft.com/office/drawing/2014/main" id="{1F108062-AD79-483A-ACF1-9937F162AC0B}"/>
                    </a:ext>
                  </a:extLst>
                </p14:cNvPr>
                <p14:cNvContentPartPr/>
                <p14:nvPr/>
              </p14:nvContentPartPr>
              <p14:xfrm>
                <a:off x="8260682" y="2577438"/>
                <a:ext cx="88560" cy="131400"/>
              </p14:xfrm>
            </p:contentPart>
          </mc:Choice>
          <mc:Fallback>
            <p:pic>
              <p:nvPicPr>
                <p:cNvPr id="174" name="Freihand 173">
                  <a:extLst>
                    <a:ext uri="{FF2B5EF4-FFF2-40B4-BE49-F238E27FC236}">
                      <a16:creationId xmlns:a16="http://schemas.microsoft.com/office/drawing/2014/main" id="{1F108062-AD79-483A-ACF1-9937F162AC0B}"/>
                    </a:ext>
                  </a:extLst>
                </p:cNvPr>
                <p:cNvPicPr/>
                <p:nvPr/>
              </p:nvPicPr>
              <p:blipFill>
                <a:blip r:embed="rId259"/>
                <a:stretch>
                  <a:fillRect/>
                </a:stretch>
              </p:blipFill>
              <p:spPr>
                <a:xfrm>
                  <a:off x="8256362" y="2573118"/>
                  <a:ext cx="972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75" name="Freihand 174">
                  <a:extLst>
                    <a:ext uri="{FF2B5EF4-FFF2-40B4-BE49-F238E27FC236}">
                      <a16:creationId xmlns:a16="http://schemas.microsoft.com/office/drawing/2014/main" id="{C0D27C99-CC5A-4B80-8380-B4AC10FA7922}"/>
                    </a:ext>
                  </a:extLst>
                </p14:cNvPr>
                <p14:cNvContentPartPr/>
                <p14:nvPr/>
              </p14:nvContentPartPr>
              <p14:xfrm>
                <a:off x="8395682" y="2573478"/>
                <a:ext cx="133560" cy="139320"/>
              </p14:xfrm>
            </p:contentPart>
          </mc:Choice>
          <mc:Fallback>
            <p:pic>
              <p:nvPicPr>
                <p:cNvPr id="175" name="Freihand 174">
                  <a:extLst>
                    <a:ext uri="{FF2B5EF4-FFF2-40B4-BE49-F238E27FC236}">
                      <a16:creationId xmlns:a16="http://schemas.microsoft.com/office/drawing/2014/main" id="{C0D27C99-CC5A-4B80-8380-B4AC10FA7922}"/>
                    </a:ext>
                  </a:extLst>
                </p:cNvPr>
                <p:cNvPicPr/>
                <p:nvPr/>
              </p:nvPicPr>
              <p:blipFill>
                <a:blip r:embed="rId261"/>
                <a:stretch>
                  <a:fillRect/>
                </a:stretch>
              </p:blipFill>
              <p:spPr>
                <a:xfrm>
                  <a:off x="8391362" y="2569158"/>
                  <a:ext cx="1422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7" name="Freihand 176">
                  <a:extLst>
                    <a:ext uri="{FF2B5EF4-FFF2-40B4-BE49-F238E27FC236}">
                      <a16:creationId xmlns:a16="http://schemas.microsoft.com/office/drawing/2014/main" id="{70B6C4B4-5A71-4022-A4F5-529BC56AD3FA}"/>
                    </a:ext>
                  </a:extLst>
                </p14:cNvPr>
                <p14:cNvContentPartPr/>
                <p14:nvPr/>
              </p14:nvContentPartPr>
              <p14:xfrm>
                <a:off x="7735802" y="2773998"/>
                <a:ext cx="194040" cy="14400"/>
              </p14:xfrm>
            </p:contentPart>
          </mc:Choice>
          <mc:Fallback>
            <p:pic>
              <p:nvPicPr>
                <p:cNvPr id="177" name="Freihand 176">
                  <a:extLst>
                    <a:ext uri="{FF2B5EF4-FFF2-40B4-BE49-F238E27FC236}">
                      <a16:creationId xmlns:a16="http://schemas.microsoft.com/office/drawing/2014/main" id="{70B6C4B4-5A71-4022-A4F5-529BC56AD3FA}"/>
                    </a:ext>
                  </a:extLst>
                </p:cNvPr>
                <p:cNvPicPr/>
                <p:nvPr/>
              </p:nvPicPr>
              <p:blipFill>
                <a:blip r:embed="rId263"/>
                <a:stretch>
                  <a:fillRect/>
                </a:stretch>
              </p:blipFill>
              <p:spPr>
                <a:xfrm>
                  <a:off x="7731482" y="2769678"/>
                  <a:ext cx="2026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8" name="Freihand 177">
                  <a:extLst>
                    <a:ext uri="{FF2B5EF4-FFF2-40B4-BE49-F238E27FC236}">
                      <a16:creationId xmlns:a16="http://schemas.microsoft.com/office/drawing/2014/main" id="{7C06EECB-7269-4373-8FCB-0C629FF97043}"/>
                    </a:ext>
                  </a:extLst>
                </p14:cNvPr>
                <p14:cNvContentPartPr/>
                <p14:nvPr/>
              </p14:nvContentPartPr>
              <p14:xfrm>
                <a:off x="7787642" y="2860758"/>
                <a:ext cx="179280" cy="65160"/>
              </p14:xfrm>
            </p:contentPart>
          </mc:Choice>
          <mc:Fallback>
            <p:pic>
              <p:nvPicPr>
                <p:cNvPr id="178" name="Freihand 177">
                  <a:extLst>
                    <a:ext uri="{FF2B5EF4-FFF2-40B4-BE49-F238E27FC236}">
                      <a16:creationId xmlns:a16="http://schemas.microsoft.com/office/drawing/2014/main" id="{7C06EECB-7269-4373-8FCB-0C629FF97043}"/>
                    </a:ext>
                  </a:extLst>
                </p:cNvPr>
                <p:cNvPicPr/>
                <p:nvPr/>
              </p:nvPicPr>
              <p:blipFill>
                <a:blip r:embed="rId265"/>
                <a:stretch>
                  <a:fillRect/>
                </a:stretch>
              </p:blipFill>
              <p:spPr>
                <a:xfrm>
                  <a:off x="7783322" y="2856438"/>
                  <a:ext cx="1879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9" name="Freihand 178">
                  <a:extLst>
                    <a:ext uri="{FF2B5EF4-FFF2-40B4-BE49-F238E27FC236}">
                      <a16:creationId xmlns:a16="http://schemas.microsoft.com/office/drawing/2014/main" id="{ACAEA8C3-70D3-466E-9F43-79B9C97710DF}"/>
                    </a:ext>
                  </a:extLst>
                </p14:cNvPr>
                <p14:cNvContentPartPr/>
                <p14:nvPr/>
              </p14:nvContentPartPr>
              <p14:xfrm>
                <a:off x="8185442" y="2795238"/>
                <a:ext cx="144720" cy="23400"/>
              </p14:xfrm>
            </p:contentPart>
          </mc:Choice>
          <mc:Fallback>
            <p:pic>
              <p:nvPicPr>
                <p:cNvPr id="179" name="Freihand 178">
                  <a:extLst>
                    <a:ext uri="{FF2B5EF4-FFF2-40B4-BE49-F238E27FC236}">
                      <a16:creationId xmlns:a16="http://schemas.microsoft.com/office/drawing/2014/main" id="{ACAEA8C3-70D3-466E-9F43-79B9C97710DF}"/>
                    </a:ext>
                  </a:extLst>
                </p:cNvPr>
                <p:cNvPicPr/>
                <p:nvPr/>
              </p:nvPicPr>
              <p:blipFill>
                <a:blip r:embed="rId267"/>
                <a:stretch>
                  <a:fillRect/>
                </a:stretch>
              </p:blipFill>
              <p:spPr>
                <a:xfrm>
                  <a:off x="8181122" y="2790918"/>
                  <a:ext cx="1533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80" name="Freihand 179">
                  <a:extLst>
                    <a:ext uri="{FF2B5EF4-FFF2-40B4-BE49-F238E27FC236}">
                      <a16:creationId xmlns:a16="http://schemas.microsoft.com/office/drawing/2014/main" id="{1E554B84-4F33-4C71-BB03-B651C5F37634}"/>
                    </a:ext>
                  </a:extLst>
                </p14:cNvPr>
                <p14:cNvContentPartPr/>
                <p14:nvPr/>
              </p14:nvContentPartPr>
              <p14:xfrm>
                <a:off x="8218922" y="2863998"/>
                <a:ext cx="114840" cy="50400"/>
              </p14:xfrm>
            </p:contentPart>
          </mc:Choice>
          <mc:Fallback>
            <p:pic>
              <p:nvPicPr>
                <p:cNvPr id="180" name="Freihand 179">
                  <a:extLst>
                    <a:ext uri="{FF2B5EF4-FFF2-40B4-BE49-F238E27FC236}">
                      <a16:creationId xmlns:a16="http://schemas.microsoft.com/office/drawing/2014/main" id="{1E554B84-4F33-4C71-BB03-B651C5F37634}"/>
                    </a:ext>
                  </a:extLst>
                </p:cNvPr>
                <p:cNvPicPr/>
                <p:nvPr/>
              </p:nvPicPr>
              <p:blipFill>
                <a:blip r:embed="rId269"/>
                <a:stretch>
                  <a:fillRect/>
                </a:stretch>
              </p:blipFill>
              <p:spPr>
                <a:xfrm>
                  <a:off x="8214602" y="2859678"/>
                  <a:ext cx="1234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83" name="Freihand 182">
                  <a:extLst>
                    <a:ext uri="{FF2B5EF4-FFF2-40B4-BE49-F238E27FC236}">
                      <a16:creationId xmlns:a16="http://schemas.microsoft.com/office/drawing/2014/main" id="{22E3FF75-ED9A-4B41-BC74-A4076BEE0417}"/>
                    </a:ext>
                  </a:extLst>
                </p14:cNvPr>
                <p14:cNvContentPartPr/>
                <p14:nvPr/>
              </p14:nvContentPartPr>
              <p14:xfrm>
                <a:off x="7523402" y="2754918"/>
                <a:ext cx="110520" cy="360"/>
              </p14:xfrm>
            </p:contentPart>
          </mc:Choice>
          <mc:Fallback>
            <p:pic>
              <p:nvPicPr>
                <p:cNvPr id="183" name="Freihand 182">
                  <a:extLst>
                    <a:ext uri="{FF2B5EF4-FFF2-40B4-BE49-F238E27FC236}">
                      <a16:creationId xmlns:a16="http://schemas.microsoft.com/office/drawing/2014/main" id="{22E3FF75-ED9A-4B41-BC74-A4076BEE0417}"/>
                    </a:ext>
                  </a:extLst>
                </p:cNvPr>
                <p:cNvPicPr/>
                <p:nvPr/>
              </p:nvPicPr>
              <p:blipFill>
                <a:blip r:embed="rId271"/>
                <a:stretch>
                  <a:fillRect/>
                </a:stretch>
              </p:blipFill>
              <p:spPr>
                <a:xfrm>
                  <a:off x="7519082" y="2750598"/>
                  <a:ext cx="11916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84" name="Freihand 183">
                  <a:extLst>
                    <a:ext uri="{FF2B5EF4-FFF2-40B4-BE49-F238E27FC236}">
                      <a16:creationId xmlns:a16="http://schemas.microsoft.com/office/drawing/2014/main" id="{129E6F64-7C3C-41F0-92A8-6EE14018C3AB}"/>
                    </a:ext>
                  </a:extLst>
                </p14:cNvPr>
                <p14:cNvContentPartPr/>
                <p14:nvPr/>
              </p14:nvContentPartPr>
              <p14:xfrm>
                <a:off x="7529522" y="2794518"/>
                <a:ext cx="140760" cy="6840"/>
              </p14:xfrm>
            </p:contentPart>
          </mc:Choice>
          <mc:Fallback>
            <p:pic>
              <p:nvPicPr>
                <p:cNvPr id="184" name="Freihand 183">
                  <a:extLst>
                    <a:ext uri="{FF2B5EF4-FFF2-40B4-BE49-F238E27FC236}">
                      <a16:creationId xmlns:a16="http://schemas.microsoft.com/office/drawing/2014/main" id="{129E6F64-7C3C-41F0-92A8-6EE14018C3AB}"/>
                    </a:ext>
                  </a:extLst>
                </p:cNvPr>
                <p:cNvPicPr/>
                <p:nvPr/>
              </p:nvPicPr>
              <p:blipFill>
                <a:blip r:embed="rId273"/>
                <a:stretch>
                  <a:fillRect/>
                </a:stretch>
              </p:blipFill>
              <p:spPr>
                <a:xfrm>
                  <a:off x="7525202" y="2790198"/>
                  <a:ext cx="1494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85" name="Freihand 184">
                  <a:extLst>
                    <a:ext uri="{FF2B5EF4-FFF2-40B4-BE49-F238E27FC236}">
                      <a16:creationId xmlns:a16="http://schemas.microsoft.com/office/drawing/2014/main" id="{855F3D58-188B-40A6-BCB7-FD951E16AA30}"/>
                    </a:ext>
                  </a:extLst>
                </p14:cNvPr>
                <p14:cNvContentPartPr/>
                <p14:nvPr/>
              </p14:nvContentPartPr>
              <p14:xfrm>
                <a:off x="7280042" y="2691918"/>
                <a:ext cx="138240" cy="153720"/>
              </p14:xfrm>
            </p:contentPart>
          </mc:Choice>
          <mc:Fallback>
            <p:pic>
              <p:nvPicPr>
                <p:cNvPr id="185" name="Freihand 184">
                  <a:extLst>
                    <a:ext uri="{FF2B5EF4-FFF2-40B4-BE49-F238E27FC236}">
                      <a16:creationId xmlns:a16="http://schemas.microsoft.com/office/drawing/2014/main" id="{855F3D58-188B-40A6-BCB7-FD951E16AA30}"/>
                    </a:ext>
                  </a:extLst>
                </p:cNvPr>
                <p:cNvPicPr/>
                <p:nvPr/>
              </p:nvPicPr>
              <p:blipFill>
                <a:blip r:embed="rId275"/>
                <a:stretch>
                  <a:fillRect/>
                </a:stretch>
              </p:blipFill>
              <p:spPr>
                <a:xfrm>
                  <a:off x="7275722" y="2687598"/>
                  <a:ext cx="1468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86" name="Freihand 185">
                  <a:extLst>
                    <a:ext uri="{FF2B5EF4-FFF2-40B4-BE49-F238E27FC236}">
                      <a16:creationId xmlns:a16="http://schemas.microsoft.com/office/drawing/2014/main" id="{F39651B3-6DC1-4DDF-B09A-565343656D24}"/>
                    </a:ext>
                  </a:extLst>
                </p14:cNvPr>
                <p14:cNvContentPartPr/>
                <p14:nvPr/>
              </p14:nvContentPartPr>
              <p14:xfrm>
                <a:off x="7381562" y="2792718"/>
                <a:ext cx="76320" cy="76320"/>
              </p14:xfrm>
            </p:contentPart>
          </mc:Choice>
          <mc:Fallback>
            <p:pic>
              <p:nvPicPr>
                <p:cNvPr id="186" name="Freihand 185">
                  <a:extLst>
                    <a:ext uri="{FF2B5EF4-FFF2-40B4-BE49-F238E27FC236}">
                      <a16:creationId xmlns:a16="http://schemas.microsoft.com/office/drawing/2014/main" id="{F39651B3-6DC1-4DDF-B09A-565343656D24}"/>
                    </a:ext>
                  </a:extLst>
                </p:cNvPr>
                <p:cNvPicPr/>
                <p:nvPr/>
              </p:nvPicPr>
              <p:blipFill>
                <a:blip r:embed="rId277"/>
                <a:stretch>
                  <a:fillRect/>
                </a:stretch>
              </p:blipFill>
              <p:spPr>
                <a:xfrm>
                  <a:off x="7377242" y="2788398"/>
                  <a:ext cx="849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87" name="Freihand 186">
                  <a:extLst>
                    <a:ext uri="{FF2B5EF4-FFF2-40B4-BE49-F238E27FC236}">
                      <a16:creationId xmlns:a16="http://schemas.microsoft.com/office/drawing/2014/main" id="{814029C0-0548-4020-BA6F-3431185A1E78}"/>
                    </a:ext>
                  </a:extLst>
                </p14:cNvPr>
                <p14:cNvContentPartPr/>
                <p14:nvPr/>
              </p14:nvContentPartPr>
              <p14:xfrm>
                <a:off x="7735802" y="2469438"/>
                <a:ext cx="334440" cy="568800"/>
              </p14:xfrm>
            </p:contentPart>
          </mc:Choice>
          <mc:Fallback>
            <p:pic>
              <p:nvPicPr>
                <p:cNvPr id="187" name="Freihand 186">
                  <a:extLst>
                    <a:ext uri="{FF2B5EF4-FFF2-40B4-BE49-F238E27FC236}">
                      <a16:creationId xmlns:a16="http://schemas.microsoft.com/office/drawing/2014/main" id="{814029C0-0548-4020-BA6F-3431185A1E78}"/>
                    </a:ext>
                  </a:extLst>
                </p:cNvPr>
                <p:cNvPicPr/>
                <p:nvPr/>
              </p:nvPicPr>
              <p:blipFill>
                <a:blip r:embed="rId279"/>
                <a:stretch>
                  <a:fillRect/>
                </a:stretch>
              </p:blipFill>
              <p:spPr>
                <a:xfrm>
                  <a:off x="7731482" y="2465118"/>
                  <a:ext cx="343080" cy="5774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89" name="Freihand 188">
                  <a:extLst>
                    <a:ext uri="{FF2B5EF4-FFF2-40B4-BE49-F238E27FC236}">
                      <a16:creationId xmlns:a16="http://schemas.microsoft.com/office/drawing/2014/main" id="{D181126C-A8B2-47D1-9452-421132871FC7}"/>
                    </a:ext>
                  </a:extLst>
                </p14:cNvPr>
                <p14:cNvContentPartPr/>
                <p14:nvPr/>
              </p14:nvContentPartPr>
              <p14:xfrm>
                <a:off x="8118122" y="2481318"/>
                <a:ext cx="314280" cy="526680"/>
              </p14:xfrm>
            </p:contentPart>
          </mc:Choice>
          <mc:Fallback>
            <p:pic>
              <p:nvPicPr>
                <p:cNvPr id="189" name="Freihand 188">
                  <a:extLst>
                    <a:ext uri="{FF2B5EF4-FFF2-40B4-BE49-F238E27FC236}">
                      <a16:creationId xmlns:a16="http://schemas.microsoft.com/office/drawing/2014/main" id="{D181126C-A8B2-47D1-9452-421132871FC7}"/>
                    </a:ext>
                  </a:extLst>
                </p:cNvPr>
                <p:cNvPicPr/>
                <p:nvPr/>
              </p:nvPicPr>
              <p:blipFill>
                <a:blip r:embed="rId281"/>
                <a:stretch>
                  <a:fillRect/>
                </a:stretch>
              </p:blipFill>
              <p:spPr>
                <a:xfrm>
                  <a:off x="8113802" y="2476998"/>
                  <a:ext cx="322920" cy="535320"/>
                </a:xfrm>
                <a:prstGeom prst="rect">
                  <a:avLst/>
                </a:prstGeom>
              </p:spPr>
            </p:pic>
          </mc:Fallback>
        </mc:AlternateContent>
      </p:grpSp>
      <p:grpSp>
        <p:nvGrpSpPr>
          <p:cNvPr id="192" name="Gruppieren 191">
            <a:extLst>
              <a:ext uri="{FF2B5EF4-FFF2-40B4-BE49-F238E27FC236}">
                <a16:creationId xmlns:a16="http://schemas.microsoft.com/office/drawing/2014/main" id="{4738DD87-114F-421B-AD9E-BD2FEF8D3976}"/>
              </a:ext>
            </a:extLst>
          </p:cNvPr>
          <p:cNvGrpSpPr/>
          <p:nvPr/>
        </p:nvGrpSpPr>
        <p:grpSpPr>
          <a:xfrm>
            <a:off x="9255722" y="3229038"/>
            <a:ext cx="2303280" cy="965160"/>
            <a:chOff x="9255722" y="3229038"/>
            <a:chExt cx="2303280" cy="965160"/>
          </a:xfrm>
        </p:grpSpPr>
        <mc:AlternateContent xmlns:mc="http://schemas.openxmlformats.org/markup-compatibility/2006">
          <mc:Choice xmlns:p14="http://schemas.microsoft.com/office/powerpoint/2010/main" Requires="p14">
            <p:contentPart p14:bwMode="auto" r:id="rId282">
              <p14:nvContentPartPr>
                <p14:cNvPr id="147" name="Freihand 146">
                  <a:extLst>
                    <a:ext uri="{FF2B5EF4-FFF2-40B4-BE49-F238E27FC236}">
                      <a16:creationId xmlns:a16="http://schemas.microsoft.com/office/drawing/2014/main" id="{428EBC5D-505D-4277-BAEE-751F31B9E91C}"/>
                    </a:ext>
                  </a:extLst>
                </p14:cNvPr>
                <p14:cNvContentPartPr/>
                <p14:nvPr/>
              </p14:nvContentPartPr>
              <p14:xfrm>
                <a:off x="9821282" y="3364038"/>
                <a:ext cx="37800" cy="804960"/>
              </p14:xfrm>
            </p:contentPart>
          </mc:Choice>
          <mc:Fallback>
            <p:pic>
              <p:nvPicPr>
                <p:cNvPr id="147" name="Freihand 146">
                  <a:extLst>
                    <a:ext uri="{FF2B5EF4-FFF2-40B4-BE49-F238E27FC236}">
                      <a16:creationId xmlns:a16="http://schemas.microsoft.com/office/drawing/2014/main" id="{428EBC5D-505D-4277-BAEE-751F31B9E91C}"/>
                    </a:ext>
                  </a:extLst>
                </p:cNvPr>
                <p:cNvPicPr/>
                <p:nvPr/>
              </p:nvPicPr>
              <p:blipFill>
                <a:blip r:embed="rId283"/>
                <a:stretch>
                  <a:fillRect/>
                </a:stretch>
              </p:blipFill>
              <p:spPr>
                <a:xfrm>
                  <a:off x="9816962" y="3359718"/>
                  <a:ext cx="46440" cy="8136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48" name="Freihand 147">
                  <a:extLst>
                    <a:ext uri="{FF2B5EF4-FFF2-40B4-BE49-F238E27FC236}">
                      <a16:creationId xmlns:a16="http://schemas.microsoft.com/office/drawing/2014/main" id="{55BC3820-9C5D-426C-A699-EBEA2E6330A2}"/>
                    </a:ext>
                  </a:extLst>
                </p14:cNvPr>
                <p14:cNvContentPartPr/>
                <p14:nvPr/>
              </p14:nvContentPartPr>
              <p14:xfrm>
                <a:off x="9656402" y="4095198"/>
                <a:ext cx="1644120" cy="28440"/>
              </p14:xfrm>
            </p:contentPart>
          </mc:Choice>
          <mc:Fallback>
            <p:pic>
              <p:nvPicPr>
                <p:cNvPr id="148" name="Freihand 147">
                  <a:extLst>
                    <a:ext uri="{FF2B5EF4-FFF2-40B4-BE49-F238E27FC236}">
                      <a16:creationId xmlns:a16="http://schemas.microsoft.com/office/drawing/2014/main" id="{55BC3820-9C5D-426C-A699-EBEA2E6330A2}"/>
                    </a:ext>
                  </a:extLst>
                </p:cNvPr>
                <p:cNvPicPr/>
                <p:nvPr/>
              </p:nvPicPr>
              <p:blipFill>
                <a:blip r:embed="rId285"/>
                <a:stretch>
                  <a:fillRect/>
                </a:stretch>
              </p:blipFill>
              <p:spPr>
                <a:xfrm>
                  <a:off x="9652082" y="4090878"/>
                  <a:ext cx="16527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49" name="Freihand 148">
                  <a:extLst>
                    <a:ext uri="{FF2B5EF4-FFF2-40B4-BE49-F238E27FC236}">
                      <a16:creationId xmlns:a16="http://schemas.microsoft.com/office/drawing/2014/main" id="{DC5DBE93-2B11-443B-BFC6-2E5AE0B3C5A2}"/>
                    </a:ext>
                  </a:extLst>
                </p14:cNvPr>
                <p14:cNvContentPartPr/>
                <p14:nvPr/>
              </p14:nvContentPartPr>
              <p14:xfrm>
                <a:off x="11291162" y="4060998"/>
                <a:ext cx="138960" cy="103680"/>
              </p14:xfrm>
            </p:contentPart>
          </mc:Choice>
          <mc:Fallback>
            <p:pic>
              <p:nvPicPr>
                <p:cNvPr id="149" name="Freihand 148">
                  <a:extLst>
                    <a:ext uri="{FF2B5EF4-FFF2-40B4-BE49-F238E27FC236}">
                      <a16:creationId xmlns:a16="http://schemas.microsoft.com/office/drawing/2014/main" id="{DC5DBE93-2B11-443B-BFC6-2E5AE0B3C5A2}"/>
                    </a:ext>
                  </a:extLst>
                </p:cNvPr>
                <p:cNvPicPr/>
                <p:nvPr/>
              </p:nvPicPr>
              <p:blipFill>
                <a:blip r:embed="rId287"/>
                <a:stretch>
                  <a:fillRect/>
                </a:stretch>
              </p:blipFill>
              <p:spPr>
                <a:xfrm>
                  <a:off x="11286842" y="4056678"/>
                  <a:ext cx="1476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51" name="Freihand 150">
                  <a:extLst>
                    <a:ext uri="{FF2B5EF4-FFF2-40B4-BE49-F238E27FC236}">
                      <a16:creationId xmlns:a16="http://schemas.microsoft.com/office/drawing/2014/main" id="{C3E7744F-1223-4379-8A69-BD2834D120A8}"/>
                    </a:ext>
                  </a:extLst>
                </p14:cNvPr>
                <p14:cNvContentPartPr/>
                <p14:nvPr/>
              </p14:nvContentPartPr>
              <p14:xfrm>
                <a:off x="9670442" y="3268638"/>
                <a:ext cx="300960" cy="163440"/>
              </p14:xfrm>
            </p:contentPart>
          </mc:Choice>
          <mc:Fallback>
            <p:pic>
              <p:nvPicPr>
                <p:cNvPr id="151" name="Freihand 150">
                  <a:extLst>
                    <a:ext uri="{FF2B5EF4-FFF2-40B4-BE49-F238E27FC236}">
                      <a16:creationId xmlns:a16="http://schemas.microsoft.com/office/drawing/2014/main" id="{C3E7744F-1223-4379-8A69-BD2834D120A8}"/>
                    </a:ext>
                  </a:extLst>
                </p:cNvPr>
                <p:cNvPicPr/>
                <p:nvPr/>
              </p:nvPicPr>
              <p:blipFill>
                <a:blip r:embed="rId289"/>
                <a:stretch>
                  <a:fillRect/>
                </a:stretch>
              </p:blipFill>
              <p:spPr>
                <a:xfrm>
                  <a:off x="9666122" y="3264318"/>
                  <a:ext cx="3096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53" name="Freihand 152">
                  <a:extLst>
                    <a:ext uri="{FF2B5EF4-FFF2-40B4-BE49-F238E27FC236}">
                      <a16:creationId xmlns:a16="http://schemas.microsoft.com/office/drawing/2014/main" id="{1767A5FE-7466-4EA4-B3F2-DE6F24092B91}"/>
                    </a:ext>
                  </a:extLst>
                </p14:cNvPr>
                <p14:cNvContentPartPr/>
                <p14:nvPr/>
              </p14:nvContentPartPr>
              <p14:xfrm>
                <a:off x="9504482" y="3229038"/>
                <a:ext cx="66960" cy="147240"/>
              </p14:xfrm>
            </p:contentPart>
          </mc:Choice>
          <mc:Fallback>
            <p:pic>
              <p:nvPicPr>
                <p:cNvPr id="153" name="Freihand 152">
                  <a:extLst>
                    <a:ext uri="{FF2B5EF4-FFF2-40B4-BE49-F238E27FC236}">
                      <a16:creationId xmlns:a16="http://schemas.microsoft.com/office/drawing/2014/main" id="{1767A5FE-7466-4EA4-B3F2-DE6F24092B91}"/>
                    </a:ext>
                  </a:extLst>
                </p:cNvPr>
                <p:cNvPicPr/>
                <p:nvPr/>
              </p:nvPicPr>
              <p:blipFill>
                <a:blip r:embed="rId291"/>
                <a:stretch>
                  <a:fillRect/>
                </a:stretch>
              </p:blipFill>
              <p:spPr>
                <a:xfrm>
                  <a:off x="9500162" y="3224718"/>
                  <a:ext cx="756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54" name="Freihand 153">
                  <a:extLst>
                    <a:ext uri="{FF2B5EF4-FFF2-40B4-BE49-F238E27FC236}">
                      <a16:creationId xmlns:a16="http://schemas.microsoft.com/office/drawing/2014/main" id="{4694D961-2CE7-4181-83F9-FC608AF41095}"/>
                    </a:ext>
                  </a:extLst>
                </p14:cNvPr>
                <p14:cNvContentPartPr/>
                <p14:nvPr/>
              </p14:nvContentPartPr>
              <p14:xfrm>
                <a:off x="9541562" y="3301038"/>
                <a:ext cx="77040" cy="59400"/>
              </p14:xfrm>
            </p:contentPart>
          </mc:Choice>
          <mc:Fallback>
            <p:pic>
              <p:nvPicPr>
                <p:cNvPr id="154" name="Freihand 153">
                  <a:extLst>
                    <a:ext uri="{FF2B5EF4-FFF2-40B4-BE49-F238E27FC236}">
                      <a16:creationId xmlns:a16="http://schemas.microsoft.com/office/drawing/2014/main" id="{4694D961-2CE7-4181-83F9-FC608AF41095}"/>
                    </a:ext>
                  </a:extLst>
                </p:cNvPr>
                <p:cNvPicPr/>
                <p:nvPr/>
              </p:nvPicPr>
              <p:blipFill>
                <a:blip r:embed="rId293"/>
                <a:stretch>
                  <a:fillRect/>
                </a:stretch>
              </p:blipFill>
              <p:spPr>
                <a:xfrm>
                  <a:off x="9537242" y="3296718"/>
                  <a:ext cx="856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55" name="Freihand 154">
                  <a:extLst>
                    <a:ext uri="{FF2B5EF4-FFF2-40B4-BE49-F238E27FC236}">
                      <a16:creationId xmlns:a16="http://schemas.microsoft.com/office/drawing/2014/main" id="{6C52FDE9-84AE-46E7-ABFD-2EED3E437EED}"/>
                    </a:ext>
                  </a:extLst>
                </p14:cNvPr>
                <p14:cNvContentPartPr/>
                <p14:nvPr/>
              </p14:nvContentPartPr>
              <p14:xfrm>
                <a:off x="11229242" y="4108518"/>
                <a:ext cx="91080" cy="82080"/>
              </p14:xfrm>
            </p:contentPart>
          </mc:Choice>
          <mc:Fallback>
            <p:pic>
              <p:nvPicPr>
                <p:cNvPr id="155" name="Freihand 154">
                  <a:extLst>
                    <a:ext uri="{FF2B5EF4-FFF2-40B4-BE49-F238E27FC236}">
                      <a16:creationId xmlns:a16="http://schemas.microsoft.com/office/drawing/2014/main" id="{6C52FDE9-84AE-46E7-ABFD-2EED3E437EED}"/>
                    </a:ext>
                  </a:extLst>
                </p:cNvPr>
                <p:cNvPicPr/>
                <p:nvPr/>
              </p:nvPicPr>
              <p:blipFill>
                <a:blip r:embed="rId295"/>
                <a:stretch>
                  <a:fillRect/>
                </a:stretch>
              </p:blipFill>
              <p:spPr>
                <a:xfrm>
                  <a:off x="11224922" y="4104198"/>
                  <a:ext cx="997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56" name="Freihand 155">
                  <a:extLst>
                    <a:ext uri="{FF2B5EF4-FFF2-40B4-BE49-F238E27FC236}">
                      <a16:creationId xmlns:a16="http://schemas.microsoft.com/office/drawing/2014/main" id="{991F6128-B005-4A34-A093-1AC5F862DDF6}"/>
                    </a:ext>
                  </a:extLst>
                </p14:cNvPr>
                <p14:cNvContentPartPr/>
                <p14:nvPr/>
              </p14:nvContentPartPr>
              <p14:xfrm>
                <a:off x="9255722" y="3262878"/>
                <a:ext cx="66240" cy="131760"/>
              </p14:xfrm>
            </p:contentPart>
          </mc:Choice>
          <mc:Fallback>
            <p:pic>
              <p:nvPicPr>
                <p:cNvPr id="156" name="Freihand 155">
                  <a:extLst>
                    <a:ext uri="{FF2B5EF4-FFF2-40B4-BE49-F238E27FC236}">
                      <a16:creationId xmlns:a16="http://schemas.microsoft.com/office/drawing/2014/main" id="{991F6128-B005-4A34-A093-1AC5F862DDF6}"/>
                    </a:ext>
                  </a:extLst>
                </p:cNvPr>
                <p:cNvPicPr/>
                <p:nvPr/>
              </p:nvPicPr>
              <p:blipFill>
                <a:blip r:embed="rId297"/>
                <a:stretch>
                  <a:fillRect/>
                </a:stretch>
              </p:blipFill>
              <p:spPr>
                <a:xfrm>
                  <a:off x="9251402" y="3258558"/>
                  <a:ext cx="748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57" name="Freihand 156">
                  <a:extLst>
                    <a:ext uri="{FF2B5EF4-FFF2-40B4-BE49-F238E27FC236}">
                      <a16:creationId xmlns:a16="http://schemas.microsoft.com/office/drawing/2014/main" id="{26C1A2EA-929B-4F77-99F1-D2EEEC496091}"/>
                    </a:ext>
                  </a:extLst>
                </p14:cNvPr>
                <p14:cNvContentPartPr/>
                <p14:nvPr/>
              </p14:nvContentPartPr>
              <p14:xfrm>
                <a:off x="9257162" y="3312918"/>
                <a:ext cx="118800" cy="79200"/>
              </p14:xfrm>
            </p:contentPart>
          </mc:Choice>
          <mc:Fallback>
            <p:pic>
              <p:nvPicPr>
                <p:cNvPr id="157" name="Freihand 156">
                  <a:extLst>
                    <a:ext uri="{FF2B5EF4-FFF2-40B4-BE49-F238E27FC236}">
                      <a16:creationId xmlns:a16="http://schemas.microsoft.com/office/drawing/2014/main" id="{26C1A2EA-929B-4F77-99F1-D2EEEC496091}"/>
                    </a:ext>
                  </a:extLst>
                </p:cNvPr>
                <p:cNvPicPr/>
                <p:nvPr/>
              </p:nvPicPr>
              <p:blipFill>
                <a:blip r:embed="rId299"/>
                <a:stretch>
                  <a:fillRect/>
                </a:stretch>
              </p:blipFill>
              <p:spPr>
                <a:xfrm>
                  <a:off x="9252842" y="3308598"/>
                  <a:ext cx="1274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59" name="Freihand 158">
                  <a:extLst>
                    <a:ext uri="{FF2B5EF4-FFF2-40B4-BE49-F238E27FC236}">
                      <a16:creationId xmlns:a16="http://schemas.microsoft.com/office/drawing/2014/main" id="{A66212DD-BC30-4EF2-8C3F-EEC251721064}"/>
                    </a:ext>
                  </a:extLst>
                </p14:cNvPr>
                <p14:cNvContentPartPr/>
                <p14:nvPr/>
              </p14:nvContentPartPr>
              <p14:xfrm>
                <a:off x="11406362" y="4118598"/>
                <a:ext cx="44280" cy="65160"/>
              </p14:xfrm>
            </p:contentPart>
          </mc:Choice>
          <mc:Fallback>
            <p:pic>
              <p:nvPicPr>
                <p:cNvPr id="159" name="Freihand 158">
                  <a:extLst>
                    <a:ext uri="{FF2B5EF4-FFF2-40B4-BE49-F238E27FC236}">
                      <a16:creationId xmlns:a16="http://schemas.microsoft.com/office/drawing/2014/main" id="{A66212DD-BC30-4EF2-8C3F-EEC251721064}"/>
                    </a:ext>
                  </a:extLst>
                </p:cNvPr>
                <p:cNvPicPr/>
                <p:nvPr/>
              </p:nvPicPr>
              <p:blipFill>
                <a:blip r:embed="rId301"/>
                <a:stretch>
                  <a:fillRect/>
                </a:stretch>
              </p:blipFill>
              <p:spPr>
                <a:xfrm>
                  <a:off x="11402042" y="4114278"/>
                  <a:ext cx="529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60" name="Freihand 159">
                  <a:extLst>
                    <a:ext uri="{FF2B5EF4-FFF2-40B4-BE49-F238E27FC236}">
                      <a16:creationId xmlns:a16="http://schemas.microsoft.com/office/drawing/2014/main" id="{E948F11C-D2EA-457A-86EF-EE1A4DAFD726}"/>
                    </a:ext>
                  </a:extLst>
                </p14:cNvPr>
                <p14:cNvContentPartPr/>
                <p14:nvPr/>
              </p14:nvContentPartPr>
              <p14:xfrm>
                <a:off x="11403482" y="4130838"/>
                <a:ext cx="59400" cy="23040"/>
              </p14:xfrm>
            </p:contentPart>
          </mc:Choice>
          <mc:Fallback>
            <p:pic>
              <p:nvPicPr>
                <p:cNvPr id="160" name="Freihand 159">
                  <a:extLst>
                    <a:ext uri="{FF2B5EF4-FFF2-40B4-BE49-F238E27FC236}">
                      <a16:creationId xmlns:a16="http://schemas.microsoft.com/office/drawing/2014/main" id="{E948F11C-D2EA-457A-86EF-EE1A4DAFD726}"/>
                    </a:ext>
                  </a:extLst>
                </p:cNvPr>
                <p:cNvPicPr/>
                <p:nvPr/>
              </p:nvPicPr>
              <p:blipFill>
                <a:blip r:embed="rId303"/>
                <a:stretch>
                  <a:fillRect/>
                </a:stretch>
              </p:blipFill>
              <p:spPr>
                <a:xfrm>
                  <a:off x="11399162" y="4126518"/>
                  <a:ext cx="680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61" name="Freihand 160">
                  <a:extLst>
                    <a:ext uri="{FF2B5EF4-FFF2-40B4-BE49-F238E27FC236}">
                      <a16:creationId xmlns:a16="http://schemas.microsoft.com/office/drawing/2014/main" id="{E02B2EDF-87B8-45DE-99BB-808C8DCAF455}"/>
                    </a:ext>
                  </a:extLst>
                </p14:cNvPr>
                <p14:cNvContentPartPr/>
                <p14:nvPr/>
              </p14:nvContentPartPr>
              <p14:xfrm>
                <a:off x="11494202" y="4130838"/>
                <a:ext cx="64800" cy="63360"/>
              </p14:xfrm>
            </p:contentPart>
          </mc:Choice>
          <mc:Fallback>
            <p:pic>
              <p:nvPicPr>
                <p:cNvPr id="161" name="Freihand 160">
                  <a:extLst>
                    <a:ext uri="{FF2B5EF4-FFF2-40B4-BE49-F238E27FC236}">
                      <a16:creationId xmlns:a16="http://schemas.microsoft.com/office/drawing/2014/main" id="{E02B2EDF-87B8-45DE-99BB-808C8DCAF455}"/>
                    </a:ext>
                  </a:extLst>
                </p:cNvPr>
                <p:cNvPicPr/>
                <p:nvPr/>
              </p:nvPicPr>
              <p:blipFill>
                <a:blip r:embed="rId305"/>
                <a:stretch>
                  <a:fillRect/>
                </a:stretch>
              </p:blipFill>
              <p:spPr>
                <a:xfrm>
                  <a:off x="11489882" y="4126518"/>
                  <a:ext cx="734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1" name="Freihand 190">
                  <a:extLst>
                    <a:ext uri="{FF2B5EF4-FFF2-40B4-BE49-F238E27FC236}">
                      <a16:creationId xmlns:a16="http://schemas.microsoft.com/office/drawing/2014/main" id="{BEB65CB2-338E-41FE-B3E2-C19BAC3C002A}"/>
                    </a:ext>
                  </a:extLst>
                </p14:cNvPr>
                <p14:cNvContentPartPr/>
                <p14:nvPr/>
              </p14:nvContentPartPr>
              <p14:xfrm>
                <a:off x="9782042" y="3508038"/>
                <a:ext cx="987840" cy="618480"/>
              </p14:xfrm>
            </p:contentPart>
          </mc:Choice>
          <mc:Fallback>
            <p:pic>
              <p:nvPicPr>
                <p:cNvPr id="191" name="Freihand 190">
                  <a:extLst>
                    <a:ext uri="{FF2B5EF4-FFF2-40B4-BE49-F238E27FC236}">
                      <a16:creationId xmlns:a16="http://schemas.microsoft.com/office/drawing/2014/main" id="{BEB65CB2-338E-41FE-B3E2-C19BAC3C002A}"/>
                    </a:ext>
                  </a:extLst>
                </p:cNvPr>
                <p:cNvPicPr/>
                <p:nvPr/>
              </p:nvPicPr>
              <p:blipFill>
                <a:blip r:embed="rId307"/>
                <a:stretch>
                  <a:fillRect/>
                </a:stretch>
              </p:blipFill>
              <p:spPr>
                <a:xfrm>
                  <a:off x="9777722" y="3503718"/>
                  <a:ext cx="996480" cy="627120"/>
                </a:xfrm>
                <a:prstGeom prst="rect">
                  <a:avLst/>
                </a:prstGeom>
              </p:spPr>
            </p:pic>
          </mc:Fallback>
        </mc:AlternateContent>
      </p:grpSp>
      <p:grpSp>
        <p:nvGrpSpPr>
          <p:cNvPr id="206" name="Gruppieren 205">
            <a:extLst>
              <a:ext uri="{FF2B5EF4-FFF2-40B4-BE49-F238E27FC236}">
                <a16:creationId xmlns:a16="http://schemas.microsoft.com/office/drawing/2014/main" id="{53CEADE7-B5E8-44E9-A705-A7B20DB62EBB}"/>
              </a:ext>
            </a:extLst>
          </p:cNvPr>
          <p:cNvGrpSpPr/>
          <p:nvPr/>
        </p:nvGrpSpPr>
        <p:grpSpPr>
          <a:xfrm>
            <a:off x="10336802" y="3316518"/>
            <a:ext cx="1311840" cy="441360"/>
            <a:chOff x="10336802" y="3316518"/>
            <a:chExt cx="1311840" cy="441360"/>
          </a:xfrm>
        </p:grpSpPr>
        <mc:AlternateContent xmlns:mc="http://schemas.openxmlformats.org/markup-compatibility/2006">
          <mc:Choice xmlns:p14="http://schemas.microsoft.com/office/powerpoint/2010/main" Requires="p14">
            <p:contentPart p14:bwMode="auto" r:id="rId308">
              <p14:nvContentPartPr>
                <p14:cNvPr id="193" name="Freihand 192">
                  <a:extLst>
                    <a:ext uri="{FF2B5EF4-FFF2-40B4-BE49-F238E27FC236}">
                      <a16:creationId xmlns:a16="http://schemas.microsoft.com/office/drawing/2014/main" id="{714D5A93-9AD7-4776-8A56-9D1F4BF418A5}"/>
                    </a:ext>
                  </a:extLst>
                </p14:cNvPr>
                <p14:cNvContentPartPr/>
                <p14:nvPr/>
              </p14:nvContentPartPr>
              <p14:xfrm>
                <a:off x="10389002" y="3541518"/>
                <a:ext cx="212760" cy="147240"/>
              </p14:xfrm>
            </p:contentPart>
          </mc:Choice>
          <mc:Fallback>
            <p:pic>
              <p:nvPicPr>
                <p:cNvPr id="193" name="Freihand 192">
                  <a:extLst>
                    <a:ext uri="{FF2B5EF4-FFF2-40B4-BE49-F238E27FC236}">
                      <a16:creationId xmlns:a16="http://schemas.microsoft.com/office/drawing/2014/main" id="{714D5A93-9AD7-4776-8A56-9D1F4BF418A5}"/>
                    </a:ext>
                  </a:extLst>
                </p:cNvPr>
                <p:cNvPicPr/>
                <p:nvPr/>
              </p:nvPicPr>
              <p:blipFill>
                <a:blip r:embed="rId309"/>
                <a:stretch>
                  <a:fillRect/>
                </a:stretch>
              </p:blipFill>
              <p:spPr>
                <a:xfrm>
                  <a:off x="10384682" y="3537198"/>
                  <a:ext cx="2214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94" name="Freihand 193">
                  <a:extLst>
                    <a:ext uri="{FF2B5EF4-FFF2-40B4-BE49-F238E27FC236}">
                      <a16:creationId xmlns:a16="http://schemas.microsoft.com/office/drawing/2014/main" id="{93C383CA-2165-4CAF-AE0A-67876B744D55}"/>
                    </a:ext>
                  </a:extLst>
                </p14:cNvPr>
                <p14:cNvContentPartPr/>
                <p14:nvPr/>
              </p14:nvContentPartPr>
              <p14:xfrm>
                <a:off x="10336802" y="3541158"/>
                <a:ext cx="148320" cy="199440"/>
              </p14:xfrm>
            </p:contentPart>
          </mc:Choice>
          <mc:Fallback>
            <p:pic>
              <p:nvPicPr>
                <p:cNvPr id="194" name="Freihand 193">
                  <a:extLst>
                    <a:ext uri="{FF2B5EF4-FFF2-40B4-BE49-F238E27FC236}">
                      <a16:creationId xmlns:a16="http://schemas.microsoft.com/office/drawing/2014/main" id="{93C383CA-2165-4CAF-AE0A-67876B744D55}"/>
                    </a:ext>
                  </a:extLst>
                </p:cNvPr>
                <p:cNvPicPr/>
                <p:nvPr/>
              </p:nvPicPr>
              <p:blipFill>
                <a:blip r:embed="rId311"/>
                <a:stretch>
                  <a:fillRect/>
                </a:stretch>
              </p:blipFill>
              <p:spPr>
                <a:xfrm>
                  <a:off x="10332482" y="3536838"/>
                  <a:ext cx="1569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5" name="Freihand 194">
                  <a:extLst>
                    <a:ext uri="{FF2B5EF4-FFF2-40B4-BE49-F238E27FC236}">
                      <a16:creationId xmlns:a16="http://schemas.microsoft.com/office/drawing/2014/main" id="{65D6AA73-FFEB-4239-A556-61FD37BFF973}"/>
                    </a:ext>
                  </a:extLst>
                </p14:cNvPr>
                <p14:cNvContentPartPr/>
                <p14:nvPr/>
              </p14:nvContentPartPr>
              <p14:xfrm>
                <a:off x="10714442" y="3432798"/>
                <a:ext cx="108360" cy="221760"/>
              </p14:xfrm>
            </p:contentPart>
          </mc:Choice>
          <mc:Fallback>
            <p:pic>
              <p:nvPicPr>
                <p:cNvPr id="195" name="Freihand 194">
                  <a:extLst>
                    <a:ext uri="{FF2B5EF4-FFF2-40B4-BE49-F238E27FC236}">
                      <a16:creationId xmlns:a16="http://schemas.microsoft.com/office/drawing/2014/main" id="{65D6AA73-FFEB-4239-A556-61FD37BFF973}"/>
                    </a:ext>
                  </a:extLst>
                </p:cNvPr>
                <p:cNvPicPr/>
                <p:nvPr/>
              </p:nvPicPr>
              <p:blipFill>
                <a:blip r:embed="rId313"/>
                <a:stretch>
                  <a:fillRect/>
                </a:stretch>
              </p:blipFill>
              <p:spPr>
                <a:xfrm>
                  <a:off x="10710122" y="3428478"/>
                  <a:ext cx="1170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96" name="Freihand 195">
                  <a:extLst>
                    <a:ext uri="{FF2B5EF4-FFF2-40B4-BE49-F238E27FC236}">
                      <a16:creationId xmlns:a16="http://schemas.microsoft.com/office/drawing/2014/main" id="{6F164096-FC57-4602-BBBC-AC44B91E6A4A}"/>
                    </a:ext>
                  </a:extLst>
                </p14:cNvPr>
                <p14:cNvContentPartPr/>
                <p14:nvPr/>
              </p14:nvContentPartPr>
              <p14:xfrm>
                <a:off x="10846922" y="3321558"/>
                <a:ext cx="265320" cy="188640"/>
              </p14:xfrm>
            </p:contentPart>
          </mc:Choice>
          <mc:Fallback>
            <p:pic>
              <p:nvPicPr>
                <p:cNvPr id="196" name="Freihand 195">
                  <a:extLst>
                    <a:ext uri="{FF2B5EF4-FFF2-40B4-BE49-F238E27FC236}">
                      <a16:creationId xmlns:a16="http://schemas.microsoft.com/office/drawing/2014/main" id="{6F164096-FC57-4602-BBBC-AC44B91E6A4A}"/>
                    </a:ext>
                  </a:extLst>
                </p:cNvPr>
                <p:cNvPicPr/>
                <p:nvPr/>
              </p:nvPicPr>
              <p:blipFill>
                <a:blip r:embed="rId315"/>
                <a:stretch>
                  <a:fillRect/>
                </a:stretch>
              </p:blipFill>
              <p:spPr>
                <a:xfrm>
                  <a:off x="10842602" y="3317238"/>
                  <a:ext cx="2739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7" name="Freihand 196">
                  <a:extLst>
                    <a:ext uri="{FF2B5EF4-FFF2-40B4-BE49-F238E27FC236}">
                      <a16:creationId xmlns:a16="http://schemas.microsoft.com/office/drawing/2014/main" id="{D789036D-AAF6-49B9-A963-57360968FBD7}"/>
                    </a:ext>
                  </a:extLst>
                </p14:cNvPr>
                <p14:cNvContentPartPr/>
                <p14:nvPr/>
              </p14:nvContentPartPr>
              <p14:xfrm>
                <a:off x="11097842" y="3316518"/>
                <a:ext cx="221040" cy="132840"/>
              </p14:xfrm>
            </p:contentPart>
          </mc:Choice>
          <mc:Fallback>
            <p:pic>
              <p:nvPicPr>
                <p:cNvPr id="197" name="Freihand 196">
                  <a:extLst>
                    <a:ext uri="{FF2B5EF4-FFF2-40B4-BE49-F238E27FC236}">
                      <a16:creationId xmlns:a16="http://schemas.microsoft.com/office/drawing/2014/main" id="{D789036D-AAF6-49B9-A963-57360968FBD7}"/>
                    </a:ext>
                  </a:extLst>
                </p:cNvPr>
                <p:cNvPicPr/>
                <p:nvPr/>
              </p:nvPicPr>
              <p:blipFill>
                <a:blip r:embed="rId317"/>
                <a:stretch>
                  <a:fillRect/>
                </a:stretch>
              </p:blipFill>
              <p:spPr>
                <a:xfrm>
                  <a:off x="11093522" y="3312198"/>
                  <a:ext cx="2296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98" name="Freihand 197">
                  <a:extLst>
                    <a:ext uri="{FF2B5EF4-FFF2-40B4-BE49-F238E27FC236}">
                      <a16:creationId xmlns:a16="http://schemas.microsoft.com/office/drawing/2014/main" id="{00B17112-A20E-4A47-97C1-DEDAAE4783E9}"/>
                    </a:ext>
                  </a:extLst>
                </p14:cNvPr>
                <p14:cNvContentPartPr/>
                <p14:nvPr/>
              </p14:nvContentPartPr>
              <p14:xfrm>
                <a:off x="10852322" y="3618918"/>
                <a:ext cx="82080" cy="138960"/>
              </p14:xfrm>
            </p:contentPart>
          </mc:Choice>
          <mc:Fallback>
            <p:pic>
              <p:nvPicPr>
                <p:cNvPr id="198" name="Freihand 197">
                  <a:extLst>
                    <a:ext uri="{FF2B5EF4-FFF2-40B4-BE49-F238E27FC236}">
                      <a16:creationId xmlns:a16="http://schemas.microsoft.com/office/drawing/2014/main" id="{00B17112-A20E-4A47-97C1-DEDAAE4783E9}"/>
                    </a:ext>
                  </a:extLst>
                </p:cNvPr>
                <p:cNvPicPr/>
                <p:nvPr/>
              </p:nvPicPr>
              <p:blipFill>
                <a:blip r:embed="rId319"/>
                <a:stretch>
                  <a:fillRect/>
                </a:stretch>
              </p:blipFill>
              <p:spPr>
                <a:xfrm>
                  <a:off x="10848002" y="3614598"/>
                  <a:ext cx="907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9" name="Freihand 198">
                  <a:extLst>
                    <a:ext uri="{FF2B5EF4-FFF2-40B4-BE49-F238E27FC236}">
                      <a16:creationId xmlns:a16="http://schemas.microsoft.com/office/drawing/2014/main" id="{F25E8CC9-A0B4-4F57-ACE8-13B0804D57D9}"/>
                    </a:ext>
                  </a:extLst>
                </p14:cNvPr>
                <p14:cNvContentPartPr/>
                <p14:nvPr/>
              </p14:nvContentPartPr>
              <p14:xfrm>
                <a:off x="10984082" y="3682278"/>
                <a:ext cx="52920" cy="61560"/>
              </p14:xfrm>
            </p:contentPart>
          </mc:Choice>
          <mc:Fallback>
            <p:pic>
              <p:nvPicPr>
                <p:cNvPr id="199" name="Freihand 198">
                  <a:extLst>
                    <a:ext uri="{FF2B5EF4-FFF2-40B4-BE49-F238E27FC236}">
                      <a16:creationId xmlns:a16="http://schemas.microsoft.com/office/drawing/2014/main" id="{F25E8CC9-A0B4-4F57-ACE8-13B0804D57D9}"/>
                    </a:ext>
                  </a:extLst>
                </p:cNvPr>
                <p:cNvPicPr/>
                <p:nvPr/>
              </p:nvPicPr>
              <p:blipFill>
                <a:blip r:embed="rId321"/>
                <a:stretch>
                  <a:fillRect/>
                </a:stretch>
              </p:blipFill>
              <p:spPr>
                <a:xfrm>
                  <a:off x="10979762" y="3677958"/>
                  <a:ext cx="615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00" name="Freihand 199">
                  <a:extLst>
                    <a:ext uri="{FF2B5EF4-FFF2-40B4-BE49-F238E27FC236}">
                      <a16:creationId xmlns:a16="http://schemas.microsoft.com/office/drawing/2014/main" id="{E319BB3E-30EB-49AC-B044-3659EE0BEC1A}"/>
                    </a:ext>
                  </a:extLst>
                </p14:cNvPr>
                <p14:cNvContentPartPr/>
                <p14:nvPr/>
              </p14:nvContentPartPr>
              <p14:xfrm>
                <a:off x="11065442" y="3592278"/>
                <a:ext cx="75240" cy="149040"/>
              </p14:xfrm>
            </p:contentPart>
          </mc:Choice>
          <mc:Fallback>
            <p:pic>
              <p:nvPicPr>
                <p:cNvPr id="200" name="Freihand 199">
                  <a:extLst>
                    <a:ext uri="{FF2B5EF4-FFF2-40B4-BE49-F238E27FC236}">
                      <a16:creationId xmlns:a16="http://schemas.microsoft.com/office/drawing/2014/main" id="{E319BB3E-30EB-49AC-B044-3659EE0BEC1A}"/>
                    </a:ext>
                  </a:extLst>
                </p:cNvPr>
                <p:cNvPicPr/>
                <p:nvPr/>
              </p:nvPicPr>
              <p:blipFill>
                <a:blip r:embed="rId323"/>
                <a:stretch>
                  <a:fillRect/>
                </a:stretch>
              </p:blipFill>
              <p:spPr>
                <a:xfrm>
                  <a:off x="11061122" y="3587958"/>
                  <a:ext cx="838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01" name="Freihand 200">
                  <a:extLst>
                    <a:ext uri="{FF2B5EF4-FFF2-40B4-BE49-F238E27FC236}">
                      <a16:creationId xmlns:a16="http://schemas.microsoft.com/office/drawing/2014/main" id="{E9537EF0-9832-4723-85FC-116D6D1E305D}"/>
                    </a:ext>
                  </a:extLst>
                </p14:cNvPr>
                <p14:cNvContentPartPr/>
                <p14:nvPr/>
              </p14:nvContentPartPr>
              <p14:xfrm>
                <a:off x="11162282" y="3649518"/>
                <a:ext cx="50400" cy="96840"/>
              </p14:xfrm>
            </p:contentPart>
          </mc:Choice>
          <mc:Fallback>
            <p:pic>
              <p:nvPicPr>
                <p:cNvPr id="201" name="Freihand 200">
                  <a:extLst>
                    <a:ext uri="{FF2B5EF4-FFF2-40B4-BE49-F238E27FC236}">
                      <a16:creationId xmlns:a16="http://schemas.microsoft.com/office/drawing/2014/main" id="{E9537EF0-9832-4723-85FC-116D6D1E305D}"/>
                    </a:ext>
                  </a:extLst>
                </p:cNvPr>
                <p:cNvPicPr/>
                <p:nvPr/>
              </p:nvPicPr>
              <p:blipFill>
                <a:blip r:embed="rId325"/>
                <a:stretch>
                  <a:fillRect/>
                </a:stretch>
              </p:blipFill>
              <p:spPr>
                <a:xfrm>
                  <a:off x="11157962" y="3645198"/>
                  <a:ext cx="590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02" name="Freihand 201">
                  <a:extLst>
                    <a:ext uri="{FF2B5EF4-FFF2-40B4-BE49-F238E27FC236}">
                      <a16:creationId xmlns:a16="http://schemas.microsoft.com/office/drawing/2014/main" id="{B8FF0C4B-6FA6-4057-A30F-B0505B2DD5AD}"/>
                    </a:ext>
                  </a:extLst>
                </p14:cNvPr>
                <p14:cNvContentPartPr/>
                <p14:nvPr/>
              </p14:nvContentPartPr>
              <p14:xfrm>
                <a:off x="11230322" y="3547998"/>
                <a:ext cx="105120" cy="155520"/>
              </p14:xfrm>
            </p:contentPart>
          </mc:Choice>
          <mc:Fallback>
            <p:pic>
              <p:nvPicPr>
                <p:cNvPr id="202" name="Freihand 201">
                  <a:extLst>
                    <a:ext uri="{FF2B5EF4-FFF2-40B4-BE49-F238E27FC236}">
                      <a16:creationId xmlns:a16="http://schemas.microsoft.com/office/drawing/2014/main" id="{B8FF0C4B-6FA6-4057-A30F-B0505B2DD5AD}"/>
                    </a:ext>
                  </a:extLst>
                </p:cNvPr>
                <p:cNvPicPr/>
                <p:nvPr/>
              </p:nvPicPr>
              <p:blipFill>
                <a:blip r:embed="rId327"/>
                <a:stretch>
                  <a:fillRect/>
                </a:stretch>
              </p:blipFill>
              <p:spPr>
                <a:xfrm>
                  <a:off x="11226002" y="3543678"/>
                  <a:ext cx="1137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03" name="Freihand 202">
                  <a:extLst>
                    <a:ext uri="{FF2B5EF4-FFF2-40B4-BE49-F238E27FC236}">
                      <a16:creationId xmlns:a16="http://schemas.microsoft.com/office/drawing/2014/main" id="{111A9F76-B5D5-4DD5-A066-5EEE5426731F}"/>
                    </a:ext>
                  </a:extLst>
                </p14:cNvPr>
                <p14:cNvContentPartPr/>
                <p14:nvPr/>
              </p14:nvContentPartPr>
              <p14:xfrm>
                <a:off x="11325362" y="3527838"/>
                <a:ext cx="144360" cy="170640"/>
              </p14:xfrm>
            </p:contentPart>
          </mc:Choice>
          <mc:Fallback>
            <p:pic>
              <p:nvPicPr>
                <p:cNvPr id="203" name="Freihand 202">
                  <a:extLst>
                    <a:ext uri="{FF2B5EF4-FFF2-40B4-BE49-F238E27FC236}">
                      <a16:creationId xmlns:a16="http://schemas.microsoft.com/office/drawing/2014/main" id="{111A9F76-B5D5-4DD5-A066-5EEE5426731F}"/>
                    </a:ext>
                  </a:extLst>
                </p:cNvPr>
                <p:cNvPicPr/>
                <p:nvPr/>
              </p:nvPicPr>
              <p:blipFill>
                <a:blip r:embed="rId329"/>
                <a:stretch>
                  <a:fillRect/>
                </a:stretch>
              </p:blipFill>
              <p:spPr>
                <a:xfrm>
                  <a:off x="11321042" y="3523518"/>
                  <a:ext cx="1530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04" name="Freihand 203">
                  <a:extLst>
                    <a:ext uri="{FF2B5EF4-FFF2-40B4-BE49-F238E27FC236}">
                      <a16:creationId xmlns:a16="http://schemas.microsoft.com/office/drawing/2014/main" id="{C111FB52-0199-40BA-B01B-CDC12872F7E1}"/>
                    </a:ext>
                  </a:extLst>
                </p14:cNvPr>
                <p14:cNvContentPartPr/>
                <p14:nvPr/>
              </p14:nvContentPartPr>
              <p14:xfrm>
                <a:off x="11487362" y="3529638"/>
                <a:ext cx="24480" cy="135360"/>
              </p14:xfrm>
            </p:contentPart>
          </mc:Choice>
          <mc:Fallback>
            <p:pic>
              <p:nvPicPr>
                <p:cNvPr id="204" name="Freihand 203">
                  <a:extLst>
                    <a:ext uri="{FF2B5EF4-FFF2-40B4-BE49-F238E27FC236}">
                      <a16:creationId xmlns:a16="http://schemas.microsoft.com/office/drawing/2014/main" id="{C111FB52-0199-40BA-B01B-CDC12872F7E1}"/>
                    </a:ext>
                  </a:extLst>
                </p:cNvPr>
                <p:cNvPicPr/>
                <p:nvPr/>
              </p:nvPicPr>
              <p:blipFill>
                <a:blip r:embed="rId331"/>
                <a:stretch>
                  <a:fillRect/>
                </a:stretch>
              </p:blipFill>
              <p:spPr>
                <a:xfrm>
                  <a:off x="11483042" y="3525318"/>
                  <a:ext cx="331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05" name="Freihand 204">
                  <a:extLst>
                    <a:ext uri="{FF2B5EF4-FFF2-40B4-BE49-F238E27FC236}">
                      <a16:creationId xmlns:a16="http://schemas.microsoft.com/office/drawing/2014/main" id="{D64255B1-A343-498B-B30A-5A6D905CB22A}"/>
                    </a:ext>
                  </a:extLst>
                </p14:cNvPr>
                <p14:cNvContentPartPr/>
                <p14:nvPr/>
              </p14:nvContentPartPr>
              <p14:xfrm>
                <a:off x="11505002" y="3578958"/>
                <a:ext cx="143640" cy="88920"/>
              </p14:xfrm>
            </p:contentPart>
          </mc:Choice>
          <mc:Fallback>
            <p:pic>
              <p:nvPicPr>
                <p:cNvPr id="205" name="Freihand 204">
                  <a:extLst>
                    <a:ext uri="{FF2B5EF4-FFF2-40B4-BE49-F238E27FC236}">
                      <a16:creationId xmlns:a16="http://schemas.microsoft.com/office/drawing/2014/main" id="{D64255B1-A343-498B-B30A-5A6D905CB22A}"/>
                    </a:ext>
                  </a:extLst>
                </p:cNvPr>
                <p:cNvPicPr/>
                <p:nvPr/>
              </p:nvPicPr>
              <p:blipFill>
                <a:blip r:embed="rId333"/>
                <a:stretch>
                  <a:fillRect/>
                </a:stretch>
              </p:blipFill>
              <p:spPr>
                <a:xfrm>
                  <a:off x="11500682" y="3574638"/>
                  <a:ext cx="152280" cy="97560"/>
                </a:xfrm>
                <a:prstGeom prst="rect">
                  <a:avLst/>
                </a:prstGeom>
              </p:spPr>
            </p:pic>
          </mc:Fallback>
        </mc:AlternateContent>
      </p:grpSp>
    </p:spTree>
    <p:extLst>
      <p:ext uri="{BB962C8B-B14F-4D97-AF65-F5344CB8AC3E}">
        <p14:creationId xmlns:p14="http://schemas.microsoft.com/office/powerpoint/2010/main" val="2329527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Spezielle Wohlfahrtsfunktionen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471634"/>
                <a:ext cx="8684576" cy="5456861"/>
              </a:xfrm>
              <a:prstGeom prst="rect">
                <a:avLst/>
              </a:prstGeom>
              <a:noFill/>
            </p:spPr>
            <p:txBody>
              <a:bodyPr wrap="square" rtlCol="0">
                <a:noAutofit/>
              </a:bodyPr>
              <a:lstStyle/>
              <a:p>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Rawlssche Wohlfahrtsfunktion: </a:t>
                </a:r>
                <a14:m>
                  <m:oMath xmlns:m="http://schemas.openxmlformats.org/officeDocument/2006/math">
                    <m:r>
                      <a:rPr lang="de-DE" sz="2000" i="1">
                        <a:latin typeface="Cambria Math" panose="02040503050406030204" pitchFamily="18" charset="0"/>
                        <a:cs typeface="Times New Roman" panose="02020603050405020304" pitchFamily="18" charset="0"/>
                      </a:rPr>
                      <m:t>𝑊</m:t>
                    </m:r>
                    <m:d>
                      <m:dPr>
                        <m:ctrlPr>
                          <a:rPr lang="de-DE" sz="2000" i="1">
                            <a:latin typeface="Cambria Math" panose="02040503050406030204" pitchFamily="18" charset="0"/>
                            <a:cs typeface="Times New Roman" panose="02020603050405020304" pitchFamily="18" charset="0"/>
                          </a:rPr>
                        </m:ctrlPr>
                      </m:dPr>
                      <m:e>
                        <m:r>
                          <a:rPr lang="de-DE" sz="2000" i="1">
                            <a:latin typeface="Cambria Math" panose="02040503050406030204" pitchFamily="18" charset="0"/>
                            <a:cs typeface="Times New Roman" panose="02020603050405020304" pitchFamily="18" charset="0"/>
                          </a:rPr>
                          <m:t>𝑥</m:t>
                        </m:r>
                      </m:e>
                    </m:d>
                    <m:r>
                      <a:rPr lang="de-DE" sz="2000" i="1">
                        <a:latin typeface="Cambria Math" panose="02040503050406030204" pitchFamily="18" charset="0"/>
                        <a:cs typeface="Times New Roman" panose="02020603050405020304" pitchFamily="18" charset="0"/>
                      </a:rPr>
                      <m:t>=</m:t>
                    </m:r>
                    <m:sSub>
                      <m:sSubPr>
                        <m:ctrlPr>
                          <a:rPr lang="de-DE" sz="2000" i="1" dirty="0">
                            <a:latin typeface="Cambria Math" panose="02040503050406030204" pitchFamily="18" charset="0"/>
                            <a:cs typeface="Times New Roman" panose="02020603050405020304" pitchFamily="18" charset="0"/>
                          </a:rPr>
                        </m:ctrlPr>
                      </m:sSubPr>
                      <m:e>
                        <m:r>
                          <m:rPr>
                            <m:sty m:val="p"/>
                          </m:rPr>
                          <a:rPr lang="de-DE" sz="2000" b="0" i="0" dirty="0" smtClean="0">
                            <a:latin typeface="Cambria Math" panose="02040503050406030204" pitchFamily="18" charset="0"/>
                            <a:cs typeface="Times New Roman" panose="02020603050405020304" pitchFamily="18" charset="0"/>
                          </a:rPr>
                          <m:t>min</m:t>
                        </m:r>
                        <m:r>
                          <a:rPr lang="de-DE" sz="2000" b="0" i="1" dirty="0" smtClean="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𝑢</m:t>
                        </m:r>
                      </m:e>
                      <m:sub>
                        <m:r>
                          <a:rPr lang="de-DE" sz="2000" b="0" i="1" dirty="0" smtClean="0">
                            <a:latin typeface="Cambria Math" panose="02040503050406030204" pitchFamily="18" charset="0"/>
                            <a:cs typeface="Times New Roman" panose="02020603050405020304" pitchFamily="18" charset="0"/>
                          </a:rPr>
                          <m:t>1</m:t>
                        </m:r>
                      </m:sub>
                    </m:sSub>
                    <m:d>
                      <m:dPr>
                        <m:ctrlPr>
                          <a:rPr lang="de-DE" sz="2000" i="1" dirty="0">
                            <a:latin typeface="Cambria Math" panose="02040503050406030204" pitchFamily="18" charset="0"/>
                            <a:cs typeface="Times New Roman" panose="02020603050405020304" pitchFamily="18" charset="0"/>
                          </a:rPr>
                        </m:ctrlPr>
                      </m:dPr>
                      <m:e>
                        <m:r>
                          <a:rPr lang="de-DE" sz="2000" i="1" dirty="0">
                            <a:latin typeface="Cambria Math" panose="02040503050406030204" pitchFamily="18" charset="0"/>
                            <a:cs typeface="Times New Roman" panose="02020603050405020304" pitchFamily="18" charset="0"/>
                          </a:rPr>
                          <m:t>𝑥</m:t>
                        </m:r>
                      </m:e>
                    </m:d>
                    <m:r>
                      <a:rPr lang="de-DE" sz="2000" b="0" i="1" dirty="0" smtClean="0">
                        <a:latin typeface="Cambria Math" panose="02040503050406030204" pitchFamily="18" charset="0"/>
                        <a:cs typeface="Times New Roman" panose="02020603050405020304" pitchFamily="18" charset="0"/>
                      </a:rPr>
                      <m:t>,…,</m:t>
                    </m:r>
                    <m:sSub>
                      <m:sSubPr>
                        <m:ctrlPr>
                          <a:rPr lang="de-DE" sz="2000" i="1" dirty="0">
                            <a:latin typeface="Cambria Math" panose="02040503050406030204" pitchFamily="18" charset="0"/>
                            <a:cs typeface="Times New Roman" panose="02020603050405020304" pitchFamily="18" charset="0"/>
                          </a:rPr>
                        </m:ctrlPr>
                      </m:sSubPr>
                      <m:e>
                        <m:r>
                          <a:rPr lang="de-DE" sz="2000" i="1" dirty="0">
                            <a:latin typeface="Cambria Math" panose="02040503050406030204" pitchFamily="18" charset="0"/>
                            <a:cs typeface="Times New Roman" panose="02020603050405020304" pitchFamily="18" charset="0"/>
                          </a:rPr>
                          <m:t>𝑢</m:t>
                        </m:r>
                      </m:e>
                      <m:sub>
                        <m:r>
                          <a:rPr lang="de-DE" sz="2000" b="0" i="1" dirty="0" smtClean="0">
                            <a:latin typeface="Cambria Math" panose="02040503050406030204" pitchFamily="18" charset="0"/>
                            <a:cs typeface="Times New Roman" panose="02020603050405020304" pitchFamily="18" charset="0"/>
                          </a:rPr>
                          <m:t>𝑛</m:t>
                        </m:r>
                      </m:sub>
                    </m:sSub>
                    <m:d>
                      <m:dPr>
                        <m:ctrlPr>
                          <a:rPr lang="de-DE" sz="2000" i="1" dirty="0">
                            <a:latin typeface="Cambria Math" panose="02040503050406030204" pitchFamily="18" charset="0"/>
                            <a:cs typeface="Times New Roman" panose="02020603050405020304" pitchFamily="18" charset="0"/>
                          </a:rPr>
                        </m:ctrlPr>
                      </m:dPr>
                      <m:e>
                        <m:r>
                          <a:rPr lang="de-DE" sz="2000" i="1" dirty="0">
                            <a:latin typeface="Cambria Math" panose="02040503050406030204" pitchFamily="18" charset="0"/>
                            <a:cs typeface="Times New Roman" panose="02020603050405020304" pitchFamily="18" charset="0"/>
                          </a:rPr>
                          <m:t>𝑥</m:t>
                        </m:r>
                      </m:e>
                    </m:d>
                    <m:r>
                      <a:rPr lang="de-DE" sz="2000" b="0" i="1" dirty="0" smtClean="0">
                        <a:latin typeface="Cambria Math" panose="02040503050406030204" pitchFamily="18" charset="0"/>
                        <a:cs typeface="Times New Roman" panose="02020603050405020304" pitchFamily="18" charset="0"/>
                      </a:rPr>
                      <m:t>}</m:t>
                    </m:r>
                  </m:oMath>
                </a14:m>
                <a:endParaRPr lang="de-DE" sz="2000" dirty="0">
                  <a:latin typeface="Times New Roman" panose="02020603050405020304" pitchFamily="18" charset="0"/>
                  <a:cs typeface="Times New Roman" panose="02020603050405020304" pitchFamily="18" charset="0"/>
                </a:endParaRPr>
              </a:p>
              <a:p>
                <a:pPr lvl="1"/>
                <a:r>
                  <a:rPr lang="de-DE" sz="2000" dirty="0">
                    <a:latin typeface="Times New Roman" panose="02020603050405020304" pitchFamily="18" charset="0"/>
                    <a:cs typeface="Times New Roman" panose="02020603050405020304" pitchFamily="18" charset="0"/>
                  </a:rPr>
                  <a:t>	</a:t>
                </a:r>
              </a:p>
              <a:p>
                <a:pPr lvl="1"/>
                <a:r>
                  <a:rPr lang="de-DE" sz="2000" dirty="0">
                    <a:latin typeface="Times New Roman" panose="02020603050405020304" pitchFamily="18" charset="0"/>
                    <a:cs typeface="Times New Roman" panose="02020603050405020304" pitchFamily="18" charset="0"/>
                  </a:rPr>
                  <a:t>Ein gerechter Zustand wird erreicht, wenn der Nutzen des am schlechtesten gestellten Individuums maximiert wird (vgl. </a:t>
                </a:r>
                <a:r>
                  <a:rPr lang="de-DE" sz="2000" dirty="0" err="1">
                    <a:latin typeface="Times New Roman" panose="02020603050405020304" pitchFamily="18" charset="0"/>
                    <a:cs typeface="Times New Roman" panose="02020603050405020304" pitchFamily="18" charset="0"/>
                  </a:rPr>
                  <a:t>maxmin</a:t>
                </a:r>
                <a:r>
                  <a:rPr lang="de-DE" sz="2000" dirty="0">
                    <a:latin typeface="Times New Roman" panose="02020603050405020304" pitchFamily="18" charset="0"/>
                    <a:cs typeface="Times New Roman" panose="02020603050405020304" pitchFamily="18" charset="0"/>
                  </a:rPr>
                  <a:t>- oder </a:t>
                </a:r>
                <a:r>
                  <a:rPr lang="de-DE" sz="2000" dirty="0" err="1">
                    <a:latin typeface="Times New Roman" panose="02020603050405020304" pitchFamily="18" charset="0"/>
                    <a:cs typeface="Times New Roman" panose="02020603050405020304" pitchFamily="18" charset="0"/>
                  </a:rPr>
                  <a:t>minmax</a:t>
                </a:r>
                <a:r>
                  <a:rPr lang="de-DE" sz="2000" dirty="0">
                    <a:latin typeface="Times New Roman" panose="02020603050405020304" pitchFamily="18" charset="0"/>
                    <a:cs typeface="Times New Roman" panose="02020603050405020304" pitchFamily="18" charset="0"/>
                  </a:rPr>
                  <a:t>-Prinzip aus der Entscheidungstheorie). Hintergrund ist die Idee einer fairen politischen Idee der Gerechtigkeit</a:t>
                </a:r>
              </a:p>
              <a:p>
                <a:pPr lvl="1"/>
                <a:r>
                  <a:rPr lang="de-DE" sz="2000" dirty="0">
                    <a:latin typeface="Times New Roman" panose="02020603050405020304" pitchFamily="18" charset="0"/>
                    <a:cs typeface="Times New Roman" panose="02020603050405020304" pitchFamily="18" charset="0"/>
                  </a:rPr>
                  <a:t>	(Rawls, J. (1971), A </a:t>
                </a:r>
                <a:r>
                  <a:rPr lang="de-DE" sz="2000" dirty="0" err="1">
                    <a:latin typeface="Times New Roman" panose="02020603050405020304" pitchFamily="18" charset="0"/>
                    <a:cs typeface="Times New Roman" panose="02020603050405020304" pitchFamily="18" charset="0"/>
                  </a:rPr>
                  <a:t>Theory</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of</a:t>
                </a:r>
                <a:r>
                  <a:rPr lang="de-DE" sz="2000" dirty="0">
                    <a:latin typeface="Times New Roman" panose="02020603050405020304" pitchFamily="18" charset="0"/>
                    <a:cs typeface="Times New Roman" panose="02020603050405020304" pitchFamily="18" charset="0"/>
                  </a:rPr>
                  <a:t> Justice).</a:t>
                </a:r>
              </a:p>
              <a:p>
                <a:pPr lvl="1"/>
                <a:endParaRPr lang="de-DE" sz="2000" dirty="0">
                  <a:latin typeface="Times New Roman" panose="02020603050405020304" pitchFamily="18" charset="0"/>
                  <a:cs typeface="Times New Roman" panose="02020603050405020304" pitchFamily="18" charset="0"/>
                </a:endParaRPr>
              </a:p>
              <a:p>
                <a:pPr lvl="1"/>
                <a:r>
                  <a:rPr lang="de-DE" sz="2000" dirty="0">
                    <a:latin typeface="Times New Roman" panose="02020603050405020304" pitchFamily="18" charset="0"/>
                    <a:cs typeface="Times New Roman" panose="02020603050405020304" pitchFamily="18" charset="0"/>
                  </a:rPr>
                  <a:t>Idee ist es, eine Gesellschaftsform anzustreben, in der unter freien Individuen es nicht möglich ist, dass ein Individuum einem anderen Institutionen aufzwingt, die nicht 	öffentlich nachvollziehbar begründet werden können. Unter dem Schleier der Unwissenheit über die genaue Position wo man in der Gesellschaft steht, ergibt sich dann das formulierte Wohlfahrtskonzept. </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471634"/>
                <a:ext cx="8684576" cy="5456861"/>
              </a:xfrm>
              <a:prstGeom prst="rect">
                <a:avLst/>
              </a:prstGeom>
              <a:blipFill>
                <a:blip r:embed="rId2"/>
                <a:stretch>
                  <a:fillRect l="-632" r="-772"/>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5DD09665-B2E8-496F-A197-341C0B57A0F0}"/>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9B684B9-844C-48CB-AA01-9DB1A339065C}"/>
                  </a:ext>
                </a:extLst>
              </p14:cNvPr>
              <p14:cNvContentPartPr/>
              <p14:nvPr/>
            </p14:nvContentPartPr>
            <p14:xfrm>
              <a:off x="448322" y="1219518"/>
              <a:ext cx="1229760" cy="34200"/>
            </p14:xfrm>
          </p:contentPart>
        </mc:Choice>
        <mc:Fallback>
          <p:pic>
            <p:nvPicPr>
              <p:cNvPr id="2" name="Freihand 1">
                <a:extLst>
                  <a:ext uri="{FF2B5EF4-FFF2-40B4-BE49-F238E27FC236}">
                    <a16:creationId xmlns:a16="http://schemas.microsoft.com/office/drawing/2014/main" id="{89B684B9-844C-48CB-AA01-9DB1A339065C}"/>
                  </a:ext>
                </a:extLst>
              </p:cNvPr>
              <p:cNvPicPr/>
              <p:nvPr/>
            </p:nvPicPr>
            <p:blipFill>
              <a:blip r:embed="rId4"/>
              <a:stretch>
                <a:fillRect/>
              </a:stretch>
            </p:blipFill>
            <p:spPr>
              <a:xfrm>
                <a:off x="444002" y="1215198"/>
                <a:ext cx="12384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BF772D52-B0A5-4084-BC9E-DE58D9FACA54}"/>
                  </a:ext>
                </a:extLst>
              </p14:cNvPr>
              <p14:cNvContentPartPr/>
              <p14:nvPr/>
            </p14:nvContentPartPr>
            <p14:xfrm>
              <a:off x="3712442" y="1147878"/>
              <a:ext cx="493920" cy="61200"/>
            </p14:xfrm>
          </p:contentPart>
        </mc:Choice>
        <mc:Fallback>
          <p:pic>
            <p:nvPicPr>
              <p:cNvPr id="3" name="Freihand 2">
                <a:extLst>
                  <a:ext uri="{FF2B5EF4-FFF2-40B4-BE49-F238E27FC236}">
                    <a16:creationId xmlns:a16="http://schemas.microsoft.com/office/drawing/2014/main" id="{BF772D52-B0A5-4084-BC9E-DE58D9FACA54}"/>
                  </a:ext>
                </a:extLst>
              </p:cNvPr>
              <p:cNvPicPr/>
              <p:nvPr/>
            </p:nvPicPr>
            <p:blipFill>
              <a:blip r:embed="rId6"/>
              <a:stretch>
                <a:fillRect/>
              </a:stretch>
            </p:blipFill>
            <p:spPr>
              <a:xfrm>
                <a:off x="3708122" y="1143558"/>
                <a:ext cx="5025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9A73CBD1-7395-4CA8-A954-9BB4B61472B5}"/>
                  </a:ext>
                </a:extLst>
              </p14:cNvPr>
              <p14:cNvContentPartPr/>
              <p14:nvPr/>
            </p14:nvContentPartPr>
            <p14:xfrm>
              <a:off x="5168642" y="1114758"/>
              <a:ext cx="1574280" cy="126360"/>
            </p14:xfrm>
          </p:contentPart>
        </mc:Choice>
        <mc:Fallback>
          <p:pic>
            <p:nvPicPr>
              <p:cNvPr id="5" name="Freihand 4">
                <a:extLst>
                  <a:ext uri="{FF2B5EF4-FFF2-40B4-BE49-F238E27FC236}">
                    <a16:creationId xmlns:a16="http://schemas.microsoft.com/office/drawing/2014/main" id="{9A73CBD1-7395-4CA8-A954-9BB4B61472B5}"/>
                  </a:ext>
                </a:extLst>
              </p:cNvPr>
              <p:cNvPicPr/>
              <p:nvPr/>
            </p:nvPicPr>
            <p:blipFill>
              <a:blip r:embed="rId8"/>
              <a:stretch>
                <a:fillRect/>
              </a:stretch>
            </p:blipFill>
            <p:spPr>
              <a:xfrm>
                <a:off x="5164322" y="1110438"/>
                <a:ext cx="15829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3D5A72FA-604F-4071-A1FD-E02239BEDC86}"/>
                  </a:ext>
                </a:extLst>
              </p14:cNvPr>
              <p14:cNvContentPartPr/>
              <p14:nvPr/>
            </p14:nvContentPartPr>
            <p14:xfrm>
              <a:off x="1691042" y="4418118"/>
              <a:ext cx="2561760" cy="66240"/>
            </p14:xfrm>
          </p:contentPart>
        </mc:Choice>
        <mc:Fallback>
          <p:pic>
            <p:nvPicPr>
              <p:cNvPr id="6" name="Freihand 5">
                <a:extLst>
                  <a:ext uri="{FF2B5EF4-FFF2-40B4-BE49-F238E27FC236}">
                    <a16:creationId xmlns:a16="http://schemas.microsoft.com/office/drawing/2014/main" id="{3D5A72FA-604F-4071-A1FD-E02239BEDC86}"/>
                  </a:ext>
                </a:extLst>
              </p:cNvPr>
              <p:cNvPicPr/>
              <p:nvPr/>
            </p:nvPicPr>
            <p:blipFill>
              <a:blip r:embed="rId10"/>
              <a:stretch>
                <a:fillRect/>
              </a:stretch>
            </p:blipFill>
            <p:spPr>
              <a:xfrm>
                <a:off x="1686722" y="4413798"/>
                <a:ext cx="25704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0B36C5BB-FE1E-46EE-AE9D-1F422FBC688B}"/>
                  </a:ext>
                </a:extLst>
              </p14:cNvPr>
              <p14:cNvContentPartPr/>
              <p14:nvPr/>
            </p14:nvContentPartPr>
            <p14:xfrm>
              <a:off x="4665002" y="1188198"/>
              <a:ext cx="2140560" cy="49680"/>
            </p14:xfrm>
          </p:contentPart>
        </mc:Choice>
        <mc:Fallback>
          <p:pic>
            <p:nvPicPr>
              <p:cNvPr id="7" name="Freihand 6">
                <a:extLst>
                  <a:ext uri="{FF2B5EF4-FFF2-40B4-BE49-F238E27FC236}">
                    <a16:creationId xmlns:a16="http://schemas.microsoft.com/office/drawing/2014/main" id="{0B36C5BB-FE1E-46EE-AE9D-1F422FBC688B}"/>
                  </a:ext>
                </a:extLst>
              </p:cNvPr>
              <p:cNvPicPr/>
              <p:nvPr/>
            </p:nvPicPr>
            <p:blipFill>
              <a:blip r:embed="rId12"/>
              <a:stretch>
                <a:fillRect/>
              </a:stretch>
            </p:blipFill>
            <p:spPr>
              <a:xfrm>
                <a:off x="4660682" y="1183878"/>
                <a:ext cx="21492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3" name="Freihand 52">
                <a:extLst>
                  <a:ext uri="{FF2B5EF4-FFF2-40B4-BE49-F238E27FC236}">
                    <a16:creationId xmlns:a16="http://schemas.microsoft.com/office/drawing/2014/main" id="{A5C2A6F2-AE4E-4048-85C8-6446DD27DF1D}"/>
                  </a:ext>
                </a:extLst>
              </p14:cNvPr>
              <p14:cNvContentPartPr/>
              <p14:nvPr/>
            </p14:nvContentPartPr>
            <p14:xfrm>
              <a:off x="9944762" y="2092878"/>
              <a:ext cx="1095480" cy="23760"/>
            </p14:xfrm>
          </p:contentPart>
        </mc:Choice>
        <mc:Fallback>
          <p:pic>
            <p:nvPicPr>
              <p:cNvPr id="53" name="Freihand 52">
                <a:extLst>
                  <a:ext uri="{FF2B5EF4-FFF2-40B4-BE49-F238E27FC236}">
                    <a16:creationId xmlns:a16="http://schemas.microsoft.com/office/drawing/2014/main" id="{A5C2A6F2-AE4E-4048-85C8-6446DD27DF1D}"/>
                  </a:ext>
                </a:extLst>
              </p:cNvPr>
              <p:cNvPicPr/>
              <p:nvPr/>
            </p:nvPicPr>
            <p:blipFill>
              <a:blip r:embed="rId14"/>
              <a:stretch>
                <a:fillRect/>
              </a:stretch>
            </p:blipFill>
            <p:spPr>
              <a:xfrm>
                <a:off x="9940442" y="2088558"/>
                <a:ext cx="1104120" cy="32400"/>
              </a:xfrm>
              <a:prstGeom prst="rect">
                <a:avLst/>
              </a:prstGeom>
            </p:spPr>
          </p:pic>
        </mc:Fallback>
      </mc:AlternateContent>
      <p:grpSp>
        <p:nvGrpSpPr>
          <p:cNvPr id="71" name="Gruppieren 70">
            <a:extLst>
              <a:ext uri="{FF2B5EF4-FFF2-40B4-BE49-F238E27FC236}">
                <a16:creationId xmlns:a16="http://schemas.microsoft.com/office/drawing/2014/main" id="{2B6996F6-CAD1-41BD-A765-A83FB3A6FF5F}"/>
              </a:ext>
            </a:extLst>
          </p:cNvPr>
          <p:cNvGrpSpPr/>
          <p:nvPr/>
        </p:nvGrpSpPr>
        <p:grpSpPr>
          <a:xfrm>
            <a:off x="7366802" y="689238"/>
            <a:ext cx="4610520" cy="2018520"/>
            <a:chOff x="7366802" y="689238"/>
            <a:chExt cx="4610520" cy="2018520"/>
          </a:xfrm>
        </p:grpSpPr>
        <mc:AlternateContent xmlns:mc="http://schemas.openxmlformats.org/markup-compatibility/2006">
          <mc:Choice xmlns:p14="http://schemas.microsoft.com/office/powerpoint/2010/main" Requires="p14">
            <p:contentPart p14:bwMode="auto" r:id="rId15">
              <p14:nvContentPartPr>
                <p14:cNvPr id="8" name="Freihand 7">
                  <a:extLst>
                    <a:ext uri="{FF2B5EF4-FFF2-40B4-BE49-F238E27FC236}">
                      <a16:creationId xmlns:a16="http://schemas.microsoft.com/office/drawing/2014/main" id="{D320A78F-E876-484E-9EAB-CD25D72BA783}"/>
                    </a:ext>
                  </a:extLst>
                </p14:cNvPr>
                <p14:cNvContentPartPr/>
                <p14:nvPr/>
              </p14:nvContentPartPr>
              <p14:xfrm>
                <a:off x="7366802" y="919278"/>
                <a:ext cx="102600" cy="132840"/>
              </p14:xfrm>
            </p:contentPart>
          </mc:Choice>
          <mc:Fallback>
            <p:pic>
              <p:nvPicPr>
                <p:cNvPr id="8" name="Freihand 7">
                  <a:extLst>
                    <a:ext uri="{FF2B5EF4-FFF2-40B4-BE49-F238E27FC236}">
                      <a16:creationId xmlns:a16="http://schemas.microsoft.com/office/drawing/2014/main" id="{D320A78F-E876-484E-9EAB-CD25D72BA783}"/>
                    </a:ext>
                  </a:extLst>
                </p:cNvPr>
                <p:cNvPicPr/>
                <p:nvPr/>
              </p:nvPicPr>
              <p:blipFill>
                <a:blip r:embed="rId16"/>
                <a:stretch>
                  <a:fillRect/>
                </a:stretch>
              </p:blipFill>
              <p:spPr>
                <a:xfrm>
                  <a:off x="7362482" y="914958"/>
                  <a:ext cx="1112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Freihand 8">
                  <a:extLst>
                    <a:ext uri="{FF2B5EF4-FFF2-40B4-BE49-F238E27FC236}">
                      <a16:creationId xmlns:a16="http://schemas.microsoft.com/office/drawing/2014/main" id="{AB7EE673-9416-4BCF-8A4A-278D0A60834A}"/>
                    </a:ext>
                  </a:extLst>
                </p14:cNvPr>
                <p14:cNvContentPartPr/>
                <p14:nvPr/>
              </p14:nvContentPartPr>
              <p14:xfrm>
                <a:off x="7390202" y="979398"/>
                <a:ext cx="195480" cy="57240"/>
              </p14:xfrm>
            </p:contentPart>
          </mc:Choice>
          <mc:Fallback>
            <p:pic>
              <p:nvPicPr>
                <p:cNvPr id="9" name="Freihand 8">
                  <a:extLst>
                    <a:ext uri="{FF2B5EF4-FFF2-40B4-BE49-F238E27FC236}">
                      <a16:creationId xmlns:a16="http://schemas.microsoft.com/office/drawing/2014/main" id="{AB7EE673-9416-4BCF-8A4A-278D0A60834A}"/>
                    </a:ext>
                  </a:extLst>
                </p:cNvPr>
                <p:cNvPicPr/>
                <p:nvPr/>
              </p:nvPicPr>
              <p:blipFill>
                <a:blip r:embed="rId18"/>
                <a:stretch>
                  <a:fillRect/>
                </a:stretch>
              </p:blipFill>
              <p:spPr>
                <a:xfrm>
                  <a:off x="7385882" y="975078"/>
                  <a:ext cx="2041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6E74477F-06B3-4342-805D-C1F25DACBE4F}"/>
                    </a:ext>
                  </a:extLst>
                </p14:cNvPr>
                <p14:cNvContentPartPr/>
                <p14:nvPr/>
              </p14:nvContentPartPr>
              <p14:xfrm>
                <a:off x="7628522" y="880038"/>
                <a:ext cx="175680" cy="146520"/>
              </p14:xfrm>
            </p:contentPart>
          </mc:Choice>
          <mc:Fallback>
            <p:pic>
              <p:nvPicPr>
                <p:cNvPr id="13" name="Freihand 12">
                  <a:extLst>
                    <a:ext uri="{FF2B5EF4-FFF2-40B4-BE49-F238E27FC236}">
                      <a16:creationId xmlns:a16="http://schemas.microsoft.com/office/drawing/2014/main" id="{6E74477F-06B3-4342-805D-C1F25DACBE4F}"/>
                    </a:ext>
                  </a:extLst>
                </p:cNvPr>
                <p:cNvPicPr/>
                <p:nvPr/>
              </p:nvPicPr>
              <p:blipFill>
                <a:blip r:embed="rId20"/>
                <a:stretch>
                  <a:fillRect/>
                </a:stretch>
              </p:blipFill>
              <p:spPr>
                <a:xfrm>
                  <a:off x="7624202" y="875718"/>
                  <a:ext cx="1843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CE9F9951-892F-42B9-9194-7FCEAE2C6AA1}"/>
                    </a:ext>
                  </a:extLst>
                </p14:cNvPr>
                <p14:cNvContentPartPr/>
                <p14:nvPr/>
              </p14:nvContentPartPr>
              <p14:xfrm>
                <a:off x="8070602" y="880398"/>
                <a:ext cx="201600" cy="123480"/>
              </p14:xfrm>
            </p:contentPart>
          </mc:Choice>
          <mc:Fallback>
            <p:pic>
              <p:nvPicPr>
                <p:cNvPr id="14" name="Freihand 13">
                  <a:extLst>
                    <a:ext uri="{FF2B5EF4-FFF2-40B4-BE49-F238E27FC236}">
                      <a16:creationId xmlns:a16="http://schemas.microsoft.com/office/drawing/2014/main" id="{CE9F9951-892F-42B9-9194-7FCEAE2C6AA1}"/>
                    </a:ext>
                  </a:extLst>
                </p:cNvPr>
                <p:cNvPicPr/>
                <p:nvPr/>
              </p:nvPicPr>
              <p:blipFill>
                <a:blip r:embed="rId22"/>
                <a:stretch>
                  <a:fillRect/>
                </a:stretch>
              </p:blipFill>
              <p:spPr>
                <a:xfrm>
                  <a:off x="8066282" y="876078"/>
                  <a:ext cx="2102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528F42D1-4F4C-48F5-A353-44598F6DE0ED}"/>
                    </a:ext>
                  </a:extLst>
                </p14:cNvPr>
                <p14:cNvContentPartPr/>
                <p14:nvPr/>
              </p14:nvContentPartPr>
              <p14:xfrm>
                <a:off x="8363282" y="827118"/>
                <a:ext cx="89640" cy="207000"/>
              </p14:xfrm>
            </p:contentPart>
          </mc:Choice>
          <mc:Fallback>
            <p:pic>
              <p:nvPicPr>
                <p:cNvPr id="15" name="Freihand 14">
                  <a:extLst>
                    <a:ext uri="{FF2B5EF4-FFF2-40B4-BE49-F238E27FC236}">
                      <a16:creationId xmlns:a16="http://schemas.microsoft.com/office/drawing/2014/main" id="{528F42D1-4F4C-48F5-A353-44598F6DE0ED}"/>
                    </a:ext>
                  </a:extLst>
                </p:cNvPr>
                <p:cNvPicPr/>
                <p:nvPr/>
              </p:nvPicPr>
              <p:blipFill>
                <a:blip r:embed="rId24"/>
                <a:stretch>
                  <a:fillRect/>
                </a:stretch>
              </p:blipFill>
              <p:spPr>
                <a:xfrm>
                  <a:off x="8358962" y="822798"/>
                  <a:ext cx="982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0A098151-C3CF-4D00-8B9C-6D68AA5BCCDE}"/>
                    </a:ext>
                  </a:extLst>
                </p14:cNvPr>
                <p14:cNvContentPartPr/>
                <p14:nvPr/>
              </p14:nvContentPartPr>
              <p14:xfrm>
                <a:off x="8546162" y="896958"/>
                <a:ext cx="104400" cy="93240"/>
              </p14:xfrm>
            </p:contentPart>
          </mc:Choice>
          <mc:Fallback>
            <p:pic>
              <p:nvPicPr>
                <p:cNvPr id="16" name="Freihand 15">
                  <a:extLst>
                    <a:ext uri="{FF2B5EF4-FFF2-40B4-BE49-F238E27FC236}">
                      <a16:creationId xmlns:a16="http://schemas.microsoft.com/office/drawing/2014/main" id="{0A098151-C3CF-4D00-8B9C-6D68AA5BCCDE}"/>
                    </a:ext>
                  </a:extLst>
                </p:cNvPr>
                <p:cNvPicPr/>
                <p:nvPr/>
              </p:nvPicPr>
              <p:blipFill>
                <a:blip r:embed="rId26"/>
                <a:stretch>
                  <a:fillRect/>
                </a:stretch>
              </p:blipFill>
              <p:spPr>
                <a:xfrm>
                  <a:off x="8541842" y="892638"/>
                  <a:ext cx="1130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B977E61B-7B8F-4902-B334-CB9FAF569EF0}"/>
                    </a:ext>
                  </a:extLst>
                </p14:cNvPr>
                <p14:cNvContentPartPr/>
                <p14:nvPr/>
              </p14:nvContentPartPr>
              <p14:xfrm>
                <a:off x="8643362" y="946278"/>
                <a:ext cx="64800" cy="81000"/>
              </p14:xfrm>
            </p:contentPart>
          </mc:Choice>
          <mc:Fallback>
            <p:pic>
              <p:nvPicPr>
                <p:cNvPr id="18" name="Freihand 17">
                  <a:extLst>
                    <a:ext uri="{FF2B5EF4-FFF2-40B4-BE49-F238E27FC236}">
                      <a16:creationId xmlns:a16="http://schemas.microsoft.com/office/drawing/2014/main" id="{B977E61B-7B8F-4902-B334-CB9FAF569EF0}"/>
                    </a:ext>
                  </a:extLst>
                </p:cNvPr>
                <p:cNvPicPr/>
                <p:nvPr/>
              </p:nvPicPr>
              <p:blipFill>
                <a:blip r:embed="rId28"/>
                <a:stretch>
                  <a:fillRect/>
                </a:stretch>
              </p:blipFill>
              <p:spPr>
                <a:xfrm>
                  <a:off x="8639042" y="941958"/>
                  <a:ext cx="734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C760DB5A-66B6-44E6-9330-3800A2708FC9}"/>
                    </a:ext>
                  </a:extLst>
                </p14:cNvPr>
                <p14:cNvContentPartPr/>
                <p14:nvPr/>
              </p14:nvContentPartPr>
              <p14:xfrm>
                <a:off x="8616362" y="949158"/>
                <a:ext cx="68760" cy="111600"/>
              </p14:xfrm>
            </p:contentPart>
          </mc:Choice>
          <mc:Fallback>
            <p:pic>
              <p:nvPicPr>
                <p:cNvPr id="19" name="Freihand 18">
                  <a:extLst>
                    <a:ext uri="{FF2B5EF4-FFF2-40B4-BE49-F238E27FC236}">
                      <a16:creationId xmlns:a16="http://schemas.microsoft.com/office/drawing/2014/main" id="{C760DB5A-66B6-44E6-9330-3800A2708FC9}"/>
                    </a:ext>
                  </a:extLst>
                </p:cNvPr>
                <p:cNvPicPr/>
                <p:nvPr/>
              </p:nvPicPr>
              <p:blipFill>
                <a:blip r:embed="rId30"/>
                <a:stretch>
                  <a:fillRect/>
                </a:stretch>
              </p:blipFill>
              <p:spPr>
                <a:xfrm>
                  <a:off x="8612042" y="944838"/>
                  <a:ext cx="774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A4D834F4-2E11-4E71-80B8-508F9143A37C}"/>
                    </a:ext>
                  </a:extLst>
                </p14:cNvPr>
                <p14:cNvContentPartPr/>
                <p14:nvPr/>
              </p14:nvContentPartPr>
              <p14:xfrm>
                <a:off x="8736242" y="985878"/>
                <a:ext cx="9720" cy="69120"/>
              </p14:xfrm>
            </p:contentPart>
          </mc:Choice>
          <mc:Fallback>
            <p:pic>
              <p:nvPicPr>
                <p:cNvPr id="20" name="Freihand 19">
                  <a:extLst>
                    <a:ext uri="{FF2B5EF4-FFF2-40B4-BE49-F238E27FC236}">
                      <a16:creationId xmlns:a16="http://schemas.microsoft.com/office/drawing/2014/main" id="{A4D834F4-2E11-4E71-80B8-508F9143A37C}"/>
                    </a:ext>
                  </a:extLst>
                </p:cNvPr>
                <p:cNvPicPr/>
                <p:nvPr/>
              </p:nvPicPr>
              <p:blipFill>
                <a:blip r:embed="rId32"/>
                <a:stretch>
                  <a:fillRect/>
                </a:stretch>
              </p:blipFill>
              <p:spPr>
                <a:xfrm>
                  <a:off x="8731922" y="981558"/>
                  <a:ext cx="183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CCB6AFF6-751F-445A-B222-8657052CA869}"/>
                    </a:ext>
                  </a:extLst>
                </p14:cNvPr>
                <p14:cNvContentPartPr/>
                <p14:nvPr/>
              </p14:nvContentPartPr>
              <p14:xfrm>
                <a:off x="8792762" y="880398"/>
                <a:ext cx="82800" cy="104040"/>
              </p14:xfrm>
            </p:contentPart>
          </mc:Choice>
          <mc:Fallback>
            <p:pic>
              <p:nvPicPr>
                <p:cNvPr id="21" name="Freihand 20">
                  <a:extLst>
                    <a:ext uri="{FF2B5EF4-FFF2-40B4-BE49-F238E27FC236}">
                      <a16:creationId xmlns:a16="http://schemas.microsoft.com/office/drawing/2014/main" id="{CCB6AFF6-751F-445A-B222-8657052CA869}"/>
                    </a:ext>
                  </a:extLst>
                </p:cNvPr>
                <p:cNvPicPr/>
                <p:nvPr/>
              </p:nvPicPr>
              <p:blipFill>
                <a:blip r:embed="rId34"/>
                <a:stretch>
                  <a:fillRect/>
                </a:stretch>
              </p:blipFill>
              <p:spPr>
                <a:xfrm>
                  <a:off x="8788442" y="876078"/>
                  <a:ext cx="914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C376614B-42A9-4F6A-89AF-387C9B045F01}"/>
                    </a:ext>
                  </a:extLst>
                </p14:cNvPr>
                <p14:cNvContentPartPr/>
                <p14:nvPr/>
              </p14:nvContentPartPr>
              <p14:xfrm>
                <a:off x="8904002" y="940518"/>
                <a:ext cx="65520" cy="88560"/>
              </p14:xfrm>
            </p:contentPart>
          </mc:Choice>
          <mc:Fallback>
            <p:pic>
              <p:nvPicPr>
                <p:cNvPr id="22" name="Freihand 21">
                  <a:extLst>
                    <a:ext uri="{FF2B5EF4-FFF2-40B4-BE49-F238E27FC236}">
                      <a16:creationId xmlns:a16="http://schemas.microsoft.com/office/drawing/2014/main" id="{C376614B-42A9-4F6A-89AF-387C9B045F01}"/>
                    </a:ext>
                  </a:extLst>
                </p:cNvPr>
                <p:cNvPicPr/>
                <p:nvPr/>
              </p:nvPicPr>
              <p:blipFill>
                <a:blip r:embed="rId36"/>
                <a:stretch>
                  <a:fillRect/>
                </a:stretch>
              </p:blipFill>
              <p:spPr>
                <a:xfrm>
                  <a:off x="8899682" y="936198"/>
                  <a:ext cx="741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F0822EE5-45D6-43BD-90BE-737D837472A7}"/>
                    </a:ext>
                  </a:extLst>
                </p14:cNvPr>
                <p14:cNvContentPartPr/>
                <p14:nvPr/>
              </p14:nvContentPartPr>
              <p14:xfrm>
                <a:off x="9005162" y="831438"/>
                <a:ext cx="257760" cy="189720"/>
              </p14:xfrm>
            </p:contentPart>
          </mc:Choice>
          <mc:Fallback>
            <p:pic>
              <p:nvPicPr>
                <p:cNvPr id="23" name="Freihand 22">
                  <a:extLst>
                    <a:ext uri="{FF2B5EF4-FFF2-40B4-BE49-F238E27FC236}">
                      <a16:creationId xmlns:a16="http://schemas.microsoft.com/office/drawing/2014/main" id="{F0822EE5-45D6-43BD-90BE-737D837472A7}"/>
                    </a:ext>
                  </a:extLst>
                </p:cNvPr>
                <p:cNvPicPr/>
                <p:nvPr/>
              </p:nvPicPr>
              <p:blipFill>
                <a:blip r:embed="rId38"/>
                <a:stretch>
                  <a:fillRect/>
                </a:stretch>
              </p:blipFill>
              <p:spPr>
                <a:xfrm>
                  <a:off x="9000842" y="827118"/>
                  <a:ext cx="2664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E30928D7-002E-4399-B744-8A73C6999BA9}"/>
                    </a:ext>
                  </a:extLst>
                </p14:cNvPr>
                <p14:cNvContentPartPr/>
                <p14:nvPr/>
              </p14:nvContentPartPr>
              <p14:xfrm>
                <a:off x="9151682" y="932238"/>
                <a:ext cx="144720" cy="3240"/>
              </p14:xfrm>
            </p:contentPart>
          </mc:Choice>
          <mc:Fallback>
            <p:pic>
              <p:nvPicPr>
                <p:cNvPr id="24" name="Freihand 23">
                  <a:extLst>
                    <a:ext uri="{FF2B5EF4-FFF2-40B4-BE49-F238E27FC236}">
                      <a16:creationId xmlns:a16="http://schemas.microsoft.com/office/drawing/2014/main" id="{E30928D7-002E-4399-B744-8A73C6999BA9}"/>
                    </a:ext>
                  </a:extLst>
                </p:cNvPr>
                <p:cNvPicPr/>
                <p:nvPr/>
              </p:nvPicPr>
              <p:blipFill>
                <a:blip r:embed="rId40"/>
                <a:stretch>
                  <a:fillRect/>
                </a:stretch>
              </p:blipFill>
              <p:spPr>
                <a:xfrm>
                  <a:off x="9147362" y="927918"/>
                  <a:ext cx="1533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5412FFD9-BF1A-4C5E-B2AD-46689DB1A03A}"/>
                    </a:ext>
                  </a:extLst>
                </p14:cNvPr>
                <p14:cNvContentPartPr/>
                <p14:nvPr/>
              </p14:nvContentPartPr>
              <p14:xfrm>
                <a:off x="9431402" y="849078"/>
                <a:ext cx="274320" cy="80640"/>
              </p14:xfrm>
            </p:contentPart>
          </mc:Choice>
          <mc:Fallback>
            <p:pic>
              <p:nvPicPr>
                <p:cNvPr id="26" name="Freihand 25">
                  <a:extLst>
                    <a:ext uri="{FF2B5EF4-FFF2-40B4-BE49-F238E27FC236}">
                      <a16:creationId xmlns:a16="http://schemas.microsoft.com/office/drawing/2014/main" id="{5412FFD9-BF1A-4C5E-B2AD-46689DB1A03A}"/>
                    </a:ext>
                  </a:extLst>
                </p:cNvPr>
                <p:cNvPicPr/>
                <p:nvPr/>
              </p:nvPicPr>
              <p:blipFill>
                <a:blip r:embed="rId42"/>
                <a:stretch>
                  <a:fillRect/>
                </a:stretch>
              </p:blipFill>
              <p:spPr>
                <a:xfrm>
                  <a:off x="9427082" y="844758"/>
                  <a:ext cx="2829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BAEF121A-9823-480A-A91F-07B1976E7307}"/>
                    </a:ext>
                  </a:extLst>
                </p14:cNvPr>
                <p14:cNvContentPartPr/>
                <p14:nvPr/>
              </p14:nvContentPartPr>
              <p14:xfrm>
                <a:off x="9675842" y="863478"/>
                <a:ext cx="145800" cy="81360"/>
              </p14:xfrm>
            </p:contentPart>
          </mc:Choice>
          <mc:Fallback>
            <p:pic>
              <p:nvPicPr>
                <p:cNvPr id="27" name="Freihand 26">
                  <a:extLst>
                    <a:ext uri="{FF2B5EF4-FFF2-40B4-BE49-F238E27FC236}">
                      <a16:creationId xmlns:a16="http://schemas.microsoft.com/office/drawing/2014/main" id="{BAEF121A-9823-480A-A91F-07B1976E7307}"/>
                    </a:ext>
                  </a:extLst>
                </p:cNvPr>
                <p:cNvPicPr/>
                <p:nvPr/>
              </p:nvPicPr>
              <p:blipFill>
                <a:blip r:embed="rId44"/>
                <a:stretch>
                  <a:fillRect/>
                </a:stretch>
              </p:blipFill>
              <p:spPr>
                <a:xfrm>
                  <a:off x="9671522" y="859158"/>
                  <a:ext cx="1544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64062669-9653-41D4-919C-D4CB2772E338}"/>
                    </a:ext>
                  </a:extLst>
                </p14:cNvPr>
                <p14:cNvContentPartPr/>
                <p14:nvPr/>
              </p14:nvContentPartPr>
              <p14:xfrm>
                <a:off x="9806882" y="786438"/>
                <a:ext cx="360" cy="360"/>
              </p14:xfrm>
            </p:contentPart>
          </mc:Choice>
          <mc:Fallback>
            <p:pic>
              <p:nvPicPr>
                <p:cNvPr id="28" name="Freihand 27">
                  <a:extLst>
                    <a:ext uri="{FF2B5EF4-FFF2-40B4-BE49-F238E27FC236}">
                      <a16:creationId xmlns:a16="http://schemas.microsoft.com/office/drawing/2014/main" id="{64062669-9653-41D4-919C-D4CB2772E338}"/>
                    </a:ext>
                  </a:extLst>
                </p:cNvPr>
                <p:cNvPicPr/>
                <p:nvPr/>
              </p:nvPicPr>
              <p:blipFill>
                <a:blip r:embed="rId46"/>
                <a:stretch>
                  <a:fillRect/>
                </a:stretch>
              </p:blipFill>
              <p:spPr>
                <a:xfrm>
                  <a:off x="9802562" y="78211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17B1F83B-0AD1-4A02-82BB-1AD6977E0504}"/>
                    </a:ext>
                  </a:extLst>
                </p14:cNvPr>
                <p14:cNvContentPartPr/>
                <p14:nvPr/>
              </p14:nvContentPartPr>
              <p14:xfrm>
                <a:off x="9939362" y="761598"/>
                <a:ext cx="84240" cy="220320"/>
              </p14:xfrm>
            </p:contentPart>
          </mc:Choice>
          <mc:Fallback>
            <p:pic>
              <p:nvPicPr>
                <p:cNvPr id="29" name="Freihand 28">
                  <a:extLst>
                    <a:ext uri="{FF2B5EF4-FFF2-40B4-BE49-F238E27FC236}">
                      <a16:creationId xmlns:a16="http://schemas.microsoft.com/office/drawing/2014/main" id="{17B1F83B-0AD1-4A02-82BB-1AD6977E0504}"/>
                    </a:ext>
                  </a:extLst>
                </p:cNvPr>
                <p:cNvPicPr/>
                <p:nvPr/>
              </p:nvPicPr>
              <p:blipFill>
                <a:blip r:embed="rId48"/>
                <a:stretch>
                  <a:fillRect/>
                </a:stretch>
              </p:blipFill>
              <p:spPr>
                <a:xfrm>
                  <a:off x="9935042" y="757278"/>
                  <a:ext cx="928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13F550DE-BBC6-4A3B-9F20-1F475D11186D}"/>
                    </a:ext>
                  </a:extLst>
                </p14:cNvPr>
                <p14:cNvContentPartPr/>
                <p14:nvPr/>
              </p14:nvContentPartPr>
              <p14:xfrm>
                <a:off x="10093442" y="821358"/>
                <a:ext cx="91440" cy="99360"/>
              </p14:xfrm>
            </p:contentPart>
          </mc:Choice>
          <mc:Fallback>
            <p:pic>
              <p:nvPicPr>
                <p:cNvPr id="30" name="Freihand 29">
                  <a:extLst>
                    <a:ext uri="{FF2B5EF4-FFF2-40B4-BE49-F238E27FC236}">
                      <a16:creationId xmlns:a16="http://schemas.microsoft.com/office/drawing/2014/main" id="{13F550DE-BBC6-4A3B-9F20-1F475D11186D}"/>
                    </a:ext>
                  </a:extLst>
                </p:cNvPr>
                <p:cNvPicPr/>
                <p:nvPr/>
              </p:nvPicPr>
              <p:blipFill>
                <a:blip r:embed="rId50"/>
                <a:stretch>
                  <a:fillRect/>
                </a:stretch>
              </p:blipFill>
              <p:spPr>
                <a:xfrm>
                  <a:off x="10089122" y="817038"/>
                  <a:ext cx="1000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524060DD-3CF3-4457-94F1-C21420932D4B}"/>
                    </a:ext>
                  </a:extLst>
                </p14:cNvPr>
                <p14:cNvContentPartPr/>
                <p14:nvPr/>
              </p14:nvContentPartPr>
              <p14:xfrm>
                <a:off x="9923882" y="719478"/>
                <a:ext cx="104040" cy="293760"/>
              </p14:xfrm>
            </p:contentPart>
          </mc:Choice>
          <mc:Fallback>
            <p:pic>
              <p:nvPicPr>
                <p:cNvPr id="32" name="Freihand 31">
                  <a:extLst>
                    <a:ext uri="{FF2B5EF4-FFF2-40B4-BE49-F238E27FC236}">
                      <a16:creationId xmlns:a16="http://schemas.microsoft.com/office/drawing/2014/main" id="{524060DD-3CF3-4457-94F1-C21420932D4B}"/>
                    </a:ext>
                  </a:extLst>
                </p:cNvPr>
                <p:cNvPicPr/>
                <p:nvPr/>
              </p:nvPicPr>
              <p:blipFill>
                <a:blip r:embed="rId52"/>
                <a:stretch>
                  <a:fillRect/>
                </a:stretch>
              </p:blipFill>
              <p:spPr>
                <a:xfrm>
                  <a:off x="9919562" y="715158"/>
                  <a:ext cx="11268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352F4714-A847-4CEE-916D-68028BC9B6AE}"/>
                    </a:ext>
                  </a:extLst>
                </p14:cNvPr>
                <p14:cNvContentPartPr/>
                <p14:nvPr/>
              </p14:nvContentPartPr>
              <p14:xfrm>
                <a:off x="10221602" y="896598"/>
                <a:ext cx="80280" cy="81360"/>
              </p14:xfrm>
            </p:contentPart>
          </mc:Choice>
          <mc:Fallback>
            <p:pic>
              <p:nvPicPr>
                <p:cNvPr id="33" name="Freihand 32">
                  <a:extLst>
                    <a:ext uri="{FF2B5EF4-FFF2-40B4-BE49-F238E27FC236}">
                      <a16:creationId xmlns:a16="http://schemas.microsoft.com/office/drawing/2014/main" id="{352F4714-A847-4CEE-916D-68028BC9B6AE}"/>
                    </a:ext>
                  </a:extLst>
                </p:cNvPr>
                <p:cNvPicPr/>
                <p:nvPr/>
              </p:nvPicPr>
              <p:blipFill>
                <a:blip r:embed="rId54"/>
                <a:stretch>
                  <a:fillRect/>
                </a:stretch>
              </p:blipFill>
              <p:spPr>
                <a:xfrm>
                  <a:off x="10217282" y="892278"/>
                  <a:ext cx="889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A4EAE998-9B02-4FFD-9A58-AC50AD17CBBB}"/>
                    </a:ext>
                  </a:extLst>
                </p14:cNvPr>
                <p14:cNvContentPartPr/>
                <p14:nvPr/>
              </p14:nvContentPartPr>
              <p14:xfrm>
                <a:off x="10345442" y="918198"/>
                <a:ext cx="23760" cy="61200"/>
              </p14:xfrm>
            </p:contentPart>
          </mc:Choice>
          <mc:Fallback>
            <p:pic>
              <p:nvPicPr>
                <p:cNvPr id="34" name="Freihand 33">
                  <a:extLst>
                    <a:ext uri="{FF2B5EF4-FFF2-40B4-BE49-F238E27FC236}">
                      <a16:creationId xmlns:a16="http://schemas.microsoft.com/office/drawing/2014/main" id="{A4EAE998-9B02-4FFD-9A58-AC50AD17CBBB}"/>
                    </a:ext>
                  </a:extLst>
                </p:cNvPr>
                <p:cNvPicPr/>
                <p:nvPr/>
              </p:nvPicPr>
              <p:blipFill>
                <a:blip r:embed="rId56"/>
                <a:stretch>
                  <a:fillRect/>
                </a:stretch>
              </p:blipFill>
              <p:spPr>
                <a:xfrm>
                  <a:off x="10341122" y="913878"/>
                  <a:ext cx="324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F230FB68-5BF3-4154-83A3-4A1BF7AF384C}"/>
                    </a:ext>
                  </a:extLst>
                </p14:cNvPr>
                <p14:cNvContentPartPr/>
                <p14:nvPr/>
              </p14:nvContentPartPr>
              <p14:xfrm>
                <a:off x="10426442" y="824238"/>
                <a:ext cx="110520" cy="116280"/>
              </p14:xfrm>
            </p:contentPart>
          </mc:Choice>
          <mc:Fallback>
            <p:pic>
              <p:nvPicPr>
                <p:cNvPr id="35" name="Freihand 34">
                  <a:extLst>
                    <a:ext uri="{FF2B5EF4-FFF2-40B4-BE49-F238E27FC236}">
                      <a16:creationId xmlns:a16="http://schemas.microsoft.com/office/drawing/2014/main" id="{F230FB68-5BF3-4154-83A3-4A1BF7AF384C}"/>
                    </a:ext>
                  </a:extLst>
                </p:cNvPr>
                <p:cNvPicPr/>
                <p:nvPr/>
              </p:nvPicPr>
              <p:blipFill>
                <a:blip r:embed="rId58"/>
                <a:stretch>
                  <a:fillRect/>
                </a:stretch>
              </p:blipFill>
              <p:spPr>
                <a:xfrm>
                  <a:off x="10422122" y="819918"/>
                  <a:ext cx="1191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572C6CAE-B6E4-4DA5-9A1C-8C44E70E8A5F}"/>
                    </a:ext>
                  </a:extLst>
                </p14:cNvPr>
                <p14:cNvContentPartPr/>
                <p14:nvPr/>
              </p14:nvContentPartPr>
              <p14:xfrm>
                <a:off x="10558202" y="883278"/>
                <a:ext cx="100080" cy="78120"/>
              </p14:xfrm>
            </p:contentPart>
          </mc:Choice>
          <mc:Fallback>
            <p:pic>
              <p:nvPicPr>
                <p:cNvPr id="36" name="Freihand 35">
                  <a:extLst>
                    <a:ext uri="{FF2B5EF4-FFF2-40B4-BE49-F238E27FC236}">
                      <a16:creationId xmlns:a16="http://schemas.microsoft.com/office/drawing/2014/main" id="{572C6CAE-B6E4-4DA5-9A1C-8C44E70E8A5F}"/>
                    </a:ext>
                  </a:extLst>
                </p:cNvPr>
                <p:cNvPicPr/>
                <p:nvPr/>
              </p:nvPicPr>
              <p:blipFill>
                <a:blip r:embed="rId60"/>
                <a:stretch>
                  <a:fillRect/>
                </a:stretch>
              </p:blipFill>
              <p:spPr>
                <a:xfrm>
                  <a:off x="10553882" y="878958"/>
                  <a:ext cx="1087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E73F87CF-C9D0-460A-A102-B5093DDFEC14}"/>
                    </a:ext>
                  </a:extLst>
                </p14:cNvPr>
                <p14:cNvContentPartPr/>
                <p14:nvPr/>
              </p14:nvContentPartPr>
              <p14:xfrm>
                <a:off x="10676282" y="689238"/>
                <a:ext cx="42840" cy="304200"/>
              </p14:xfrm>
            </p:contentPart>
          </mc:Choice>
          <mc:Fallback>
            <p:pic>
              <p:nvPicPr>
                <p:cNvPr id="37" name="Freihand 36">
                  <a:extLst>
                    <a:ext uri="{FF2B5EF4-FFF2-40B4-BE49-F238E27FC236}">
                      <a16:creationId xmlns:a16="http://schemas.microsoft.com/office/drawing/2014/main" id="{E73F87CF-C9D0-460A-A102-B5093DDFEC14}"/>
                    </a:ext>
                  </a:extLst>
                </p:cNvPr>
                <p:cNvPicPr/>
                <p:nvPr/>
              </p:nvPicPr>
              <p:blipFill>
                <a:blip r:embed="rId62"/>
                <a:stretch>
                  <a:fillRect/>
                </a:stretch>
              </p:blipFill>
              <p:spPr>
                <a:xfrm>
                  <a:off x="10671962" y="684918"/>
                  <a:ext cx="5148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BB512EE6-EFE1-46B4-9DBC-7CE5E7801A47}"/>
                    </a:ext>
                  </a:extLst>
                </p14:cNvPr>
                <p14:cNvContentPartPr/>
                <p14:nvPr/>
              </p14:nvContentPartPr>
              <p14:xfrm>
                <a:off x="9553082" y="1252638"/>
                <a:ext cx="42840" cy="1209600"/>
              </p14:xfrm>
            </p:contentPart>
          </mc:Choice>
          <mc:Fallback>
            <p:pic>
              <p:nvPicPr>
                <p:cNvPr id="39" name="Freihand 38">
                  <a:extLst>
                    <a:ext uri="{FF2B5EF4-FFF2-40B4-BE49-F238E27FC236}">
                      <a16:creationId xmlns:a16="http://schemas.microsoft.com/office/drawing/2014/main" id="{BB512EE6-EFE1-46B4-9DBC-7CE5E7801A47}"/>
                    </a:ext>
                  </a:extLst>
                </p:cNvPr>
                <p:cNvPicPr/>
                <p:nvPr/>
              </p:nvPicPr>
              <p:blipFill>
                <a:blip r:embed="rId64"/>
                <a:stretch>
                  <a:fillRect/>
                </a:stretch>
              </p:blipFill>
              <p:spPr>
                <a:xfrm>
                  <a:off x="9548762" y="1248318"/>
                  <a:ext cx="51480" cy="12182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6E7F85C9-D20F-4329-87BF-EDF6FA83F52C}"/>
                    </a:ext>
                  </a:extLst>
                </p14:cNvPr>
                <p14:cNvContentPartPr/>
                <p14:nvPr/>
              </p14:nvContentPartPr>
              <p14:xfrm>
                <a:off x="9311522" y="2322918"/>
                <a:ext cx="1995840" cy="102960"/>
              </p14:xfrm>
            </p:contentPart>
          </mc:Choice>
          <mc:Fallback>
            <p:pic>
              <p:nvPicPr>
                <p:cNvPr id="40" name="Freihand 39">
                  <a:extLst>
                    <a:ext uri="{FF2B5EF4-FFF2-40B4-BE49-F238E27FC236}">
                      <a16:creationId xmlns:a16="http://schemas.microsoft.com/office/drawing/2014/main" id="{6E7F85C9-D20F-4329-87BF-EDF6FA83F52C}"/>
                    </a:ext>
                  </a:extLst>
                </p:cNvPr>
                <p:cNvPicPr/>
                <p:nvPr/>
              </p:nvPicPr>
              <p:blipFill>
                <a:blip r:embed="rId66"/>
                <a:stretch>
                  <a:fillRect/>
                </a:stretch>
              </p:blipFill>
              <p:spPr>
                <a:xfrm>
                  <a:off x="9307202" y="2318598"/>
                  <a:ext cx="20044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D4709251-D36C-497B-B6BD-FB4039B4C264}"/>
                    </a:ext>
                  </a:extLst>
                </p14:cNvPr>
                <p14:cNvContentPartPr/>
                <p14:nvPr/>
              </p14:nvContentPartPr>
              <p14:xfrm>
                <a:off x="11299802" y="2240478"/>
                <a:ext cx="177480" cy="183960"/>
              </p14:xfrm>
            </p:contentPart>
          </mc:Choice>
          <mc:Fallback>
            <p:pic>
              <p:nvPicPr>
                <p:cNvPr id="41" name="Freihand 40">
                  <a:extLst>
                    <a:ext uri="{FF2B5EF4-FFF2-40B4-BE49-F238E27FC236}">
                      <a16:creationId xmlns:a16="http://schemas.microsoft.com/office/drawing/2014/main" id="{D4709251-D36C-497B-B6BD-FB4039B4C264}"/>
                    </a:ext>
                  </a:extLst>
                </p:cNvPr>
                <p:cNvPicPr/>
                <p:nvPr/>
              </p:nvPicPr>
              <p:blipFill>
                <a:blip r:embed="rId68"/>
                <a:stretch>
                  <a:fillRect/>
                </a:stretch>
              </p:blipFill>
              <p:spPr>
                <a:xfrm>
                  <a:off x="11295482" y="2236158"/>
                  <a:ext cx="1861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D405B385-0BE1-40B3-A9C7-A3AAD06A73F6}"/>
                    </a:ext>
                  </a:extLst>
                </p14:cNvPr>
                <p14:cNvContentPartPr/>
                <p14:nvPr/>
              </p14:nvContentPartPr>
              <p14:xfrm>
                <a:off x="9405482" y="1135638"/>
                <a:ext cx="303480" cy="171360"/>
              </p14:xfrm>
            </p:contentPart>
          </mc:Choice>
          <mc:Fallback>
            <p:pic>
              <p:nvPicPr>
                <p:cNvPr id="42" name="Freihand 41">
                  <a:extLst>
                    <a:ext uri="{FF2B5EF4-FFF2-40B4-BE49-F238E27FC236}">
                      <a16:creationId xmlns:a16="http://schemas.microsoft.com/office/drawing/2014/main" id="{D405B385-0BE1-40B3-A9C7-A3AAD06A73F6}"/>
                    </a:ext>
                  </a:extLst>
                </p:cNvPr>
                <p:cNvPicPr/>
                <p:nvPr/>
              </p:nvPicPr>
              <p:blipFill>
                <a:blip r:embed="rId70"/>
                <a:stretch>
                  <a:fillRect/>
                </a:stretch>
              </p:blipFill>
              <p:spPr>
                <a:xfrm>
                  <a:off x="9401162" y="1131318"/>
                  <a:ext cx="3121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EBDBF18B-D2D9-44C9-A76B-2742AC25FFC1}"/>
                    </a:ext>
                  </a:extLst>
                </p14:cNvPr>
                <p14:cNvContentPartPr/>
                <p14:nvPr/>
              </p14:nvContentPartPr>
              <p14:xfrm>
                <a:off x="9156002" y="1117638"/>
                <a:ext cx="141480" cy="114120"/>
              </p14:xfrm>
            </p:contentPart>
          </mc:Choice>
          <mc:Fallback>
            <p:pic>
              <p:nvPicPr>
                <p:cNvPr id="43" name="Freihand 42">
                  <a:extLst>
                    <a:ext uri="{FF2B5EF4-FFF2-40B4-BE49-F238E27FC236}">
                      <a16:creationId xmlns:a16="http://schemas.microsoft.com/office/drawing/2014/main" id="{EBDBF18B-D2D9-44C9-A76B-2742AC25FFC1}"/>
                    </a:ext>
                  </a:extLst>
                </p:cNvPr>
                <p:cNvPicPr/>
                <p:nvPr/>
              </p:nvPicPr>
              <p:blipFill>
                <a:blip r:embed="rId72"/>
                <a:stretch>
                  <a:fillRect/>
                </a:stretch>
              </p:blipFill>
              <p:spPr>
                <a:xfrm>
                  <a:off x="9151682" y="1113318"/>
                  <a:ext cx="1501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2E4AB597-B737-40EA-AFE1-3DD9090D851E}"/>
                    </a:ext>
                  </a:extLst>
                </p14:cNvPr>
                <p14:cNvContentPartPr/>
                <p14:nvPr/>
              </p14:nvContentPartPr>
              <p14:xfrm>
                <a:off x="9312602" y="1180278"/>
                <a:ext cx="117000" cy="122040"/>
              </p14:xfrm>
            </p:contentPart>
          </mc:Choice>
          <mc:Fallback>
            <p:pic>
              <p:nvPicPr>
                <p:cNvPr id="44" name="Freihand 43">
                  <a:extLst>
                    <a:ext uri="{FF2B5EF4-FFF2-40B4-BE49-F238E27FC236}">
                      <a16:creationId xmlns:a16="http://schemas.microsoft.com/office/drawing/2014/main" id="{2E4AB597-B737-40EA-AFE1-3DD9090D851E}"/>
                    </a:ext>
                  </a:extLst>
                </p:cNvPr>
                <p:cNvPicPr/>
                <p:nvPr/>
              </p:nvPicPr>
              <p:blipFill>
                <a:blip r:embed="rId74"/>
                <a:stretch>
                  <a:fillRect/>
                </a:stretch>
              </p:blipFill>
              <p:spPr>
                <a:xfrm>
                  <a:off x="9308282" y="1175958"/>
                  <a:ext cx="1256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043B496C-4B79-48A5-B70E-7A252A57E227}"/>
                    </a:ext>
                  </a:extLst>
                </p14:cNvPr>
                <p14:cNvContentPartPr/>
                <p14:nvPr/>
              </p14:nvContentPartPr>
              <p14:xfrm>
                <a:off x="11203682" y="2459358"/>
                <a:ext cx="122400" cy="164880"/>
              </p14:xfrm>
            </p:contentPart>
          </mc:Choice>
          <mc:Fallback>
            <p:pic>
              <p:nvPicPr>
                <p:cNvPr id="46" name="Freihand 45">
                  <a:extLst>
                    <a:ext uri="{FF2B5EF4-FFF2-40B4-BE49-F238E27FC236}">
                      <a16:creationId xmlns:a16="http://schemas.microsoft.com/office/drawing/2014/main" id="{043B496C-4B79-48A5-B70E-7A252A57E227}"/>
                    </a:ext>
                  </a:extLst>
                </p:cNvPr>
                <p:cNvPicPr/>
                <p:nvPr/>
              </p:nvPicPr>
              <p:blipFill>
                <a:blip r:embed="rId76"/>
                <a:stretch>
                  <a:fillRect/>
                </a:stretch>
              </p:blipFill>
              <p:spPr>
                <a:xfrm>
                  <a:off x="11199362" y="2455038"/>
                  <a:ext cx="1310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79CB7C1D-7DD4-4F30-852F-54489A29C70D}"/>
                    </a:ext>
                  </a:extLst>
                </p14:cNvPr>
                <p14:cNvContentPartPr/>
                <p14:nvPr/>
              </p14:nvContentPartPr>
              <p14:xfrm>
                <a:off x="11330762" y="2577078"/>
                <a:ext cx="90720" cy="130680"/>
              </p14:xfrm>
            </p:contentPart>
          </mc:Choice>
          <mc:Fallback>
            <p:pic>
              <p:nvPicPr>
                <p:cNvPr id="47" name="Freihand 46">
                  <a:extLst>
                    <a:ext uri="{FF2B5EF4-FFF2-40B4-BE49-F238E27FC236}">
                      <a16:creationId xmlns:a16="http://schemas.microsoft.com/office/drawing/2014/main" id="{79CB7C1D-7DD4-4F30-852F-54489A29C70D}"/>
                    </a:ext>
                  </a:extLst>
                </p:cNvPr>
                <p:cNvPicPr/>
                <p:nvPr/>
              </p:nvPicPr>
              <p:blipFill>
                <a:blip r:embed="rId78"/>
                <a:stretch>
                  <a:fillRect/>
                </a:stretch>
              </p:blipFill>
              <p:spPr>
                <a:xfrm>
                  <a:off x="11326442" y="2572758"/>
                  <a:ext cx="993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417DB59F-4473-4D34-A06F-470F18D265DE}"/>
                    </a:ext>
                  </a:extLst>
                </p14:cNvPr>
                <p14:cNvContentPartPr/>
                <p14:nvPr/>
              </p14:nvContentPartPr>
              <p14:xfrm>
                <a:off x="9955562" y="1220238"/>
                <a:ext cx="1123560" cy="902880"/>
              </p14:xfrm>
            </p:contentPart>
          </mc:Choice>
          <mc:Fallback>
            <p:pic>
              <p:nvPicPr>
                <p:cNvPr id="49" name="Freihand 48">
                  <a:extLst>
                    <a:ext uri="{FF2B5EF4-FFF2-40B4-BE49-F238E27FC236}">
                      <a16:creationId xmlns:a16="http://schemas.microsoft.com/office/drawing/2014/main" id="{417DB59F-4473-4D34-A06F-470F18D265DE}"/>
                    </a:ext>
                  </a:extLst>
                </p:cNvPr>
                <p:cNvPicPr/>
                <p:nvPr/>
              </p:nvPicPr>
              <p:blipFill>
                <a:blip r:embed="rId80"/>
                <a:stretch>
                  <a:fillRect/>
                </a:stretch>
              </p:blipFill>
              <p:spPr>
                <a:xfrm>
                  <a:off x="9951242" y="1215918"/>
                  <a:ext cx="1132200" cy="9115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B2A2A247-2AC7-440E-8459-B4E842A99856}"/>
                    </a:ext>
                  </a:extLst>
                </p14:cNvPr>
                <p14:cNvContentPartPr/>
                <p14:nvPr/>
              </p14:nvContentPartPr>
              <p14:xfrm>
                <a:off x="10215842" y="1204038"/>
                <a:ext cx="1024200" cy="697320"/>
              </p14:xfrm>
            </p:contentPart>
          </mc:Choice>
          <mc:Fallback>
            <p:pic>
              <p:nvPicPr>
                <p:cNvPr id="50" name="Freihand 49">
                  <a:extLst>
                    <a:ext uri="{FF2B5EF4-FFF2-40B4-BE49-F238E27FC236}">
                      <a16:creationId xmlns:a16="http://schemas.microsoft.com/office/drawing/2014/main" id="{B2A2A247-2AC7-440E-8459-B4E842A99856}"/>
                    </a:ext>
                  </a:extLst>
                </p:cNvPr>
                <p:cNvPicPr/>
                <p:nvPr/>
              </p:nvPicPr>
              <p:blipFill>
                <a:blip r:embed="rId82"/>
                <a:stretch>
                  <a:fillRect/>
                </a:stretch>
              </p:blipFill>
              <p:spPr>
                <a:xfrm>
                  <a:off x="10211522" y="1199718"/>
                  <a:ext cx="1032840" cy="7059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AC864661-56C4-478A-B804-148779484630}"/>
                    </a:ext>
                  </a:extLst>
                </p14:cNvPr>
                <p14:cNvContentPartPr/>
                <p14:nvPr/>
              </p14:nvContentPartPr>
              <p14:xfrm>
                <a:off x="10434002" y="1151118"/>
                <a:ext cx="860760" cy="482760"/>
              </p14:xfrm>
            </p:contentPart>
          </mc:Choice>
          <mc:Fallback>
            <p:pic>
              <p:nvPicPr>
                <p:cNvPr id="51" name="Freihand 50">
                  <a:extLst>
                    <a:ext uri="{FF2B5EF4-FFF2-40B4-BE49-F238E27FC236}">
                      <a16:creationId xmlns:a16="http://schemas.microsoft.com/office/drawing/2014/main" id="{AC864661-56C4-478A-B804-148779484630}"/>
                    </a:ext>
                  </a:extLst>
                </p:cNvPr>
                <p:cNvPicPr/>
                <p:nvPr/>
              </p:nvPicPr>
              <p:blipFill>
                <a:blip r:embed="rId84"/>
                <a:stretch>
                  <a:fillRect/>
                </a:stretch>
              </p:blipFill>
              <p:spPr>
                <a:xfrm>
                  <a:off x="10429682" y="1146798"/>
                  <a:ext cx="869400" cy="491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Freihand 53">
                  <a:extLst>
                    <a:ext uri="{FF2B5EF4-FFF2-40B4-BE49-F238E27FC236}">
                      <a16:creationId xmlns:a16="http://schemas.microsoft.com/office/drawing/2014/main" id="{DB0743D9-9CCE-4039-8897-8510C99C5005}"/>
                    </a:ext>
                  </a:extLst>
                </p14:cNvPr>
                <p14:cNvContentPartPr/>
                <p14:nvPr/>
              </p14:nvContentPartPr>
              <p14:xfrm>
                <a:off x="10869602" y="951678"/>
                <a:ext cx="103320" cy="184320"/>
              </p14:xfrm>
            </p:contentPart>
          </mc:Choice>
          <mc:Fallback>
            <p:pic>
              <p:nvPicPr>
                <p:cNvPr id="54" name="Freihand 53">
                  <a:extLst>
                    <a:ext uri="{FF2B5EF4-FFF2-40B4-BE49-F238E27FC236}">
                      <a16:creationId xmlns:a16="http://schemas.microsoft.com/office/drawing/2014/main" id="{DB0743D9-9CCE-4039-8897-8510C99C5005}"/>
                    </a:ext>
                  </a:extLst>
                </p:cNvPr>
                <p:cNvPicPr/>
                <p:nvPr/>
              </p:nvPicPr>
              <p:blipFill>
                <a:blip r:embed="rId86"/>
                <a:stretch>
                  <a:fillRect/>
                </a:stretch>
              </p:blipFill>
              <p:spPr>
                <a:xfrm>
                  <a:off x="10865282" y="947358"/>
                  <a:ext cx="1119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017B5A37-DAAA-42C9-8A5F-C7D3F2982826}"/>
                    </a:ext>
                  </a:extLst>
                </p14:cNvPr>
                <p14:cNvContentPartPr/>
                <p14:nvPr/>
              </p14:nvContentPartPr>
              <p14:xfrm>
                <a:off x="11006042" y="873198"/>
                <a:ext cx="156960" cy="154800"/>
              </p14:xfrm>
            </p:contentPart>
          </mc:Choice>
          <mc:Fallback>
            <p:pic>
              <p:nvPicPr>
                <p:cNvPr id="55" name="Freihand 54">
                  <a:extLst>
                    <a:ext uri="{FF2B5EF4-FFF2-40B4-BE49-F238E27FC236}">
                      <a16:creationId xmlns:a16="http://schemas.microsoft.com/office/drawing/2014/main" id="{017B5A37-DAAA-42C9-8A5F-C7D3F2982826}"/>
                    </a:ext>
                  </a:extLst>
                </p:cNvPr>
                <p:cNvPicPr/>
                <p:nvPr/>
              </p:nvPicPr>
              <p:blipFill>
                <a:blip r:embed="rId88"/>
                <a:stretch>
                  <a:fillRect/>
                </a:stretch>
              </p:blipFill>
              <p:spPr>
                <a:xfrm>
                  <a:off x="11001722" y="868878"/>
                  <a:ext cx="1656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A04E0BB8-8A49-448A-93C2-266812E067D5}"/>
                    </a:ext>
                  </a:extLst>
                </p14:cNvPr>
                <p14:cNvContentPartPr/>
                <p14:nvPr/>
              </p14:nvContentPartPr>
              <p14:xfrm>
                <a:off x="11152202" y="847998"/>
                <a:ext cx="135360" cy="209880"/>
              </p14:xfrm>
            </p:contentPart>
          </mc:Choice>
          <mc:Fallback>
            <p:pic>
              <p:nvPicPr>
                <p:cNvPr id="56" name="Freihand 55">
                  <a:extLst>
                    <a:ext uri="{FF2B5EF4-FFF2-40B4-BE49-F238E27FC236}">
                      <a16:creationId xmlns:a16="http://schemas.microsoft.com/office/drawing/2014/main" id="{A04E0BB8-8A49-448A-93C2-266812E067D5}"/>
                    </a:ext>
                  </a:extLst>
                </p:cNvPr>
                <p:cNvPicPr/>
                <p:nvPr/>
              </p:nvPicPr>
              <p:blipFill>
                <a:blip r:embed="rId90"/>
                <a:stretch>
                  <a:fillRect/>
                </a:stretch>
              </p:blipFill>
              <p:spPr>
                <a:xfrm>
                  <a:off x="11147882" y="843678"/>
                  <a:ext cx="1440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19ACD453-777E-46EC-9C92-2C7DA6AD5EA9}"/>
                    </a:ext>
                  </a:extLst>
                </p14:cNvPr>
                <p14:cNvContentPartPr/>
                <p14:nvPr/>
              </p14:nvContentPartPr>
              <p14:xfrm>
                <a:off x="11305922" y="833238"/>
                <a:ext cx="201600" cy="149760"/>
              </p14:xfrm>
            </p:contentPart>
          </mc:Choice>
          <mc:Fallback>
            <p:pic>
              <p:nvPicPr>
                <p:cNvPr id="57" name="Freihand 56">
                  <a:extLst>
                    <a:ext uri="{FF2B5EF4-FFF2-40B4-BE49-F238E27FC236}">
                      <a16:creationId xmlns:a16="http://schemas.microsoft.com/office/drawing/2014/main" id="{19ACD453-777E-46EC-9C92-2C7DA6AD5EA9}"/>
                    </a:ext>
                  </a:extLst>
                </p:cNvPr>
                <p:cNvPicPr/>
                <p:nvPr/>
              </p:nvPicPr>
              <p:blipFill>
                <a:blip r:embed="rId92"/>
                <a:stretch>
                  <a:fillRect/>
                </a:stretch>
              </p:blipFill>
              <p:spPr>
                <a:xfrm>
                  <a:off x="11301602" y="828918"/>
                  <a:ext cx="2102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54092BC5-CD84-4B97-AA80-5E1A2DEEEC7A}"/>
                    </a:ext>
                  </a:extLst>
                </p14:cNvPr>
                <p14:cNvContentPartPr/>
                <p14:nvPr/>
              </p14:nvContentPartPr>
              <p14:xfrm>
                <a:off x="11499962" y="885798"/>
                <a:ext cx="60840" cy="80280"/>
              </p14:xfrm>
            </p:contentPart>
          </mc:Choice>
          <mc:Fallback>
            <p:pic>
              <p:nvPicPr>
                <p:cNvPr id="58" name="Freihand 57">
                  <a:extLst>
                    <a:ext uri="{FF2B5EF4-FFF2-40B4-BE49-F238E27FC236}">
                      <a16:creationId xmlns:a16="http://schemas.microsoft.com/office/drawing/2014/main" id="{54092BC5-CD84-4B97-AA80-5E1A2DEEEC7A}"/>
                    </a:ext>
                  </a:extLst>
                </p:cNvPr>
                <p:cNvPicPr/>
                <p:nvPr/>
              </p:nvPicPr>
              <p:blipFill>
                <a:blip r:embed="rId94"/>
                <a:stretch>
                  <a:fillRect/>
                </a:stretch>
              </p:blipFill>
              <p:spPr>
                <a:xfrm>
                  <a:off x="11495642" y="881478"/>
                  <a:ext cx="694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D0B8282B-5F61-4B40-BE27-D5D8EB2EF6DC}"/>
                    </a:ext>
                  </a:extLst>
                </p14:cNvPr>
                <p14:cNvContentPartPr/>
                <p14:nvPr/>
              </p14:nvContentPartPr>
              <p14:xfrm>
                <a:off x="10930802" y="1141398"/>
                <a:ext cx="120960" cy="115920"/>
              </p14:xfrm>
            </p:contentPart>
          </mc:Choice>
          <mc:Fallback>
            <p:pic>
              <p:nvPicPr>
                <p:cNvPr id="59" name="Freihand 58">
                  <a:extLst>
                    <a:ext uri="{FF2B5EF4-FFF2-40B4-BE49-F238E27FC236}">
                      <a16:creationId xmlns:a16="http://schemas.microsoft.com/office/drawing/2014/main" id="{D0B8282B-5F61-4B40-BE27-D5D8EB2EF6DC}"/>
                    </a:ext>
                  </a:extLst>
                </p:cNvPr>
                <p:cNvPicPr/>
                <p:nvPr/>
              </p:nvPicPr>
              <p:blipFill>
                <a:blip r:embed="rId96"/>
                <a:stretch>
                  <a:fillRect/>
                </a:stretch>
              </p:blipFill>
              <p:spPr>
                <a:xfrm>
                  <a:off x="10926482" y="1137078"/>
                  <a:ext cx="1296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1CBF48D3-2B83-4069-80F4-9E827AB3E8FC}"/>
                    </a:ext>
                  </a:extLst>
                </p14:cNvPr>
                <p14:cNvContentPartPr/>
                <p14:nvPr/>
              </p14:nvContentPartPr>
              <p14:xfrm>
                <a:off x="11007482" y="1207278"/>
                <a:ext cx="58680" cy="45720"/>
              </p14:xfrm>
            </p:contentPart>
          </mc:Choice>
          <mc:Fallback>
            <p:pic>
              <p:nvPicPr>
                <p:cNvPr id="60" name="Freihand 59">
                  <a:extLst>
                    <a:ext uri="{FF2B5EF4-FFF2-40B4-BE49-F238E27FC236}">
                      <a16:creationId xmlns:a16="http://schemas.microsoft.com/office/drawing/2014/main" id="{1CBF48D3-2B83-4069-80F4-9E827AB3E8FC}"/>
                    </a:ext>
                  </a:extLst>
                </p:cNvPr>
                <p:cNvPicPr/>
                <p:nvPr/>
              </p:nvPicPr>
              <p:blipFill>
                <a:blip r:embed="rId98"/>
                <a:stretch>
                  <a:fillRect/>
                </a:stretch>
              </p:blipFill>
              <p:spPr>
                <a:xfrm>
                  <a:off x="11003162" y="1202958"/>
                  <a:ext cx="673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F2EEDEC8-171C-41FB-B5F5-BD953923920B}"/>
                    </a:ext>
                  </a:extLst>
                </p14:cNvPr>
                <p14:cNvContentPartPr/>
                <p14:nvPr/>
              </p14:nvContentPartPr>
              <p14:xfrm>
                <a:off x="11094962" y="1179558"/>
                <a:ext cx="177120" cy="52200"/>
              </p14:xfrm>
            </p:contentPart>
          </mc:Choice>
          <mc:Fallback>
            <p:pic>
              <p:nvPicPr>
                <p:cNvPr id="61" name="Freihand 60">
                  <a:extLst>
                    <a:ext uri="{FF2B5EF4-FFF2-40B4-BE49-F238E27FC236}">
                      <a16:creationId xmlns:a16="http://schemas.microsoft.com/office/drawing/2014/main" id="{F2EEDEC8-171C-41FB-B5F5-BD953923920B}"/>
                    </a:ext>
                  </a:extLst>
                </p:cNvPr>
                <p:cNvPicPr/>
                <p:nvPr/>
              </p:nvPicPr>
              <p:blipFill>
                <a:blip r:embed="rId100"/>
                <a:stretch>
                  <a:fillRect/>
                </a:stretch>
              </p:blipFill>
              <p:spPr>
                <a:xfrm>
                  <a:off x="11090642" y="1175238"/>
                  <a:ext cx="1857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DC7EA2E3-32B9-40BE-9E5F-45C454A84FF9}"/>
                    </a:ext>
                  </a:extLst>
                </p14:cNvPr>
                <p14:cNvContentPartPr/>
                <p14:nvPr/>
              </p14:nvContentPartPr>
              <p14:xfrm>
                <a:off x="11296922" y="1170198"/>
                <a:ext cx="84600" cy="148320"/>
              </p14:xfrm>
            </p:contentPart>
          </mc:Choice>
          <mc:Fallback>
            <p:pic>
              <p:nvPicPr>
                <p:cNvPr id="62" name="Freihand 61">
                  <a:extLst>
                    <a:ext uri="{FF2B5EF4-FFF2-40B4-BE49-F238E27FC236}">
                      <a16:creationId xmlns:a16="http://schemas.microsoft.com/office/drawing/2014/main" id="{DC7EA2E3-32B9-40BE-9E5F-45C454A84FF9}"/>
                    </a:ext>
                  </a:extLst>
                </p:cNvPr>
                <p:cNvPicPr/>
                <p:nvPr/>
              </p:nvPicPr>
              <p:blipFill>
                <a:blip r:embed="rId102"/>
                <a:stretch>
                  <a:fillRect/>
                </a:stretch>
              </p:blipFill>
              <p:spPr>
                <a:xfrm>
                  <a:off x="11292602" y="1165878"/>
                  <a:ext cx="932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B183610C-26A6-466F-908E-75AA03808F67}"/>
                    </a:ext>
                  </a:extLst>
                </p14:cNvPr>
                <p14:cNvContentPartPr/>
                <p14:nvPr/>
              </p14:nvContentPartPr>
              <p14:xfrm>
                <a:off x="11412122" y="1052478"/>
                <a:ext cx="15120" cy="141120"/>
              </p14:xfrm>
            </p:contentPart>
          </mc:Choice>
          <mc:Fallback>
            <p:pic>
              <p:nvPicPr>
                <p:cNvPr id="63" name="Freihand 62">
                  <a:extLst>
                    <a:ext uri="{FF2B5EF4-FFF2-40B4-BE49-F238E27FC236}">
                      <a16:creationId xmlns:a16="http://schemas.microsoft.com/office/drawing/2014/main" id="{B183610C-26A6-466F-908E-75AA03808F67}"/>
                    </a:ext>
                  </a:extLst>
                </p:cNvPr>
                <p:cNvPicPr/>
                <p:nvPr/>
              </p:nvPicPr>
              <p:blipFill>
                <a:blip r:embed="rId104"/>
                <a:stretch>
                  <a:fillRect/>
                </a:stretch>
              </p:blipFill>
              <p:spPr>
                <a:xfrm>
                  <a:off x="11407802" y="1048158"/>
                  <a:ext cx="237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5" name="Freihand 64">
                  <a:extLst>
                    <a:ext uri="{FF2B5EF4-FFF2-40B4-BE49-F238E27FC236}">
                      <a16:creationId xmlns:a16="http://schemas.microsoft.com/office/drawing/2014/main" id="{9A123B2B-6E91-4F2D-9E1B-6019991E8ECD}"/>
                    </a:ext>
                  </a:extLst>
                </p14:cNvPr>
                <p14:cNvContentPartPr/>
                <p14:nvPr/>
              </p14:nvContentPartPr>
              <p14:xfrm>
                <a:off x="11428322" y="1108638"/>
                <a:ext cx="316440" cy="67320"/>
              </p14:xfrm>
            </p:contentPart>
          </mc:Choice>
          <mc:Fallback>
            <p:pic>
              <p:nvPicPr>
                <p:cNvPr id="65" name="Freihand 64">
                  <a:extLst>
                    <a:ext uri="{FF2B5EF4-FFF2-40B4-BE49-F238E27FC236}">
                      <a16:creationId xmlns:a16="http://schemas.microsoft.com/office/drawing/2014/main" id="{9A123B2B-6E91-4F2D-9E1B-6019991E8ECD}"/>
                    </a:ext>
                  </a:extLst>
                </p:cNvPr>
                <p:cNvPicPr/>
                <p:nvPr/>
              </p:nvPicPr>
              <p:blipFill>
                <a:blip r:embed="rId106"/>
                <a:stretch>
                  <a:fillRect/>
                </a:stretch>
              </p:blipFill>
              <p:spPr>
                <a:xfrm>
                  <a:off x="11424002" y="1104318"/>
                  <a:ext cx="3250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6" name="Freihand 65">
                  <a:extLst>
                    <a:ext uri="{FF2B5EF4-FFF2-40B4-BE49-F238E27FC236}">
                      <a16:creationId xmlns:a16="http://schemas.microsoft.com/office/drawing/2014/main" id="{C27D16E6-5FE8-4388-9F34-FB403D0AEE40}"/>
                    </a:ext>
                  </a:extLst>
                </p14:cNvPr>
                <p14:cNvContentPartPr/>
                <p14:nvPr/>
              </p14:nvContentPartPr>
              <p14:xfrm>
                <a:off x="11759882" y="987318"/>
                <a:ext cx="133560" cy="174600"/>
              </p14:xfrm>
            </p:contentPart>
          </mc:Choice>
          <mc:Fallback>
            <p:pic>
              <p:nvPicPr>
                <p:cNvPr id="66" name="Freihand 65">
                  <a:extLst>
                    <a:ext uri="{FF2B5EF4-FFF2-40B4-BE49-F238E27FC236}">
                      <a16:creationId xmlns:a16="http://schemas.microsoft.com/office/drawing/2014/main" id="{C27D16E6-5FE8-4388-9F34-FB403D0AEE40}"/>
                    </a:ext>
                  </a:extLst>
                </p:cNvPr>
                <p:cNvPicPr/>
                <p:nvPr/>
              </p:nvPicPr>
              <p:blipFill>
                <a:blip r:embed="rId108"/>
                <a:stretch>
                  <a:fillRect/>
                </a:stretch>
              </p:blipFill>
              <p:spPr>
                <a:xfrm>
                  <a:off x="11755562" y="982998"/>
                  <a:ext cx="1422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7" name="Freihand 66">
                  <a:extLst>
                    <a:ext uri="{FF2B5EF4-FFF2-40B4-BE49-F238E27FC236}">
                      <a16:creationId xmlns:a16="http://schemas.microsoft.com/office/drawing/2014/main" id="{E3F33A53-7264-4683-A0CE-44EEED98EF76}"/>
                    </a:ext>
                  </a:extLst>
                </p14:cNvPr>
                <p14:cNvContentPartPr/>
                <p14:nvPr/>
              </p14:nvContentPartPr>
              <p14:xfrm>
                <a:off x="11800922" y="1031598"/>
                <a:ext cx="93600" cy="25560"/>
              </p14:xfrm>
            </p:contentPart>
          </mc:Choice>
          <mc:Fallback>
            <p:pic>
              <p:nvPicPr>
                <p:cNvPr id="67" name="Freihand 66">
                  <a:extLst>
                    <a:ext uri="{FF2B5EF4-FFF2-40B4-BE49-F238E27FC236}">
                      <a16:creationId xmlns:a16="http://schemas.microsoft.com/office/drawing/2014/main" id="{E3F33A53-7264-4683-A0CE-44EEED98EF76}"/>
                    </a:ext>
                  </a:extLst>
                </p:cNvPr>
                <p:cNvPicPr/>
                <p:nvPr/>
              </p:nvPicPr>
              <p:blipFill>
                <a:blip r:embed="rId110"/>
                <a:stretch>
                  <a:fillRect/>
                </a:stretch>
              </p:blipFill>
              <p:spPr>
                <a:xfrm>
                  <a:off x="11796602" y="1027278"/>
                  <a:ext cx="1022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8" name="Freihand 67">
                  <a:extLst>
                    <a:ext uri="{FF2B5EF4-FFF2-40B4-BE49-F238E27FC236}">
                      <a16:creationId xmlns:a16="http://schemas.microsoft.com/office/drawing/2014/main" id="{C6B31277-5F19-4689-8EA4-C8809A616029}"/>
                    </a:ext>
                  </a:extLst>
                </p14:cNvPr>
                <p14:cNvContentPartPr/>
                <p14:nvPr/>
              </p14:nvContentPartPr>
              <p14:xfrm>
                <a:off x="11899562" y="1025478"/>
                <a:ext cx="77760" cy="104760"/>
              </p14:xfrm>
            </p:contentPart>
          </mc:Choice>
          <mc:Fallback>
            <p:pic>
              <p:nvPicPr>
                <p:cNvPr id="68" name="Freihand 67">
                  <a:extLst>
                    <a:ext uri="{FF2B5EF4-FFF2-40B4-BE49-F238E27FC236}">
                      <a16:creationId xmlns:a16="http://schemas.microsoft.com/office/drawing/2014/main" id="{C6B31277-5F19-4689-8EA4-C8809A616029}"/>
                    </a:ext>
                  </a:extLst>
                </p:cNvPr>
                <p:cNvPicPr/>
                <p:nvPr/>
              </p:nvPicPr>
              <p:blipFill>
                <a:blip r:embed="rId112"/>
                <a:stretch>
                  <a:fillRect/>
                </a:stretch>
              </p:blipFill>
              <p:spPr>
                <a:xfrm>
                  <a:off x="11895242" y="1021158"/>
                  <a:ext cx="864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9" name="Freihand 68">
                  <a:extLst>
                    <a:ext uri="{FF2B5EF4-FFF2-40B4-BE49-F238E27FC236}">
                      <a16:creationId xmlns:a16="http://schemas.microsoft.com/office/drawing/2014/main" id="{61D7E5F8-4C7A-47FE-8747-A603B6F6B7A0}"/>
                    </a:ext>
                  </a:extLst>
                </p14:cNvPr>
                <p14:cNvContentPartPr/>
                <p14:nvPr/>
              </p14:nvContentPartPr>
              <p14:xfrm>
                <a:off x="10895162" y="1239318"/>
                <a:ext cx="1052280" cy="120600"/>
              </p14:xfrm>
            </p:contentPart>
          </mc:Choice>
          <mc:Fallback>
            <p:pic>
              <p:nvPicPr>
                <p:cNvPr id="69" name="Freihand 68">
                  <a:extLst>
                    <a:ext uri="{FF2B5EF4-FFF2-40B4-BE49-F238E27FC236}">
                      <a16:creationId xmlns:a16="http://schemas.microsoft.com/office/drawing/2014/main" id="{61D7E5F8-4C7A-47FE-8747-A603B6F6B7A0}"/>
                    </a:ext>
                  </a:extLst>
                </p:cNvPr>
                <p:cNvPicPr/>
                <p:nvPr/>
              </p:nvPicPr>
              <p:blipFill>
                <a:blip r:embed="rId114"/>
                <a:stretch>
                  <a:fillRect/>
                </a:stretch>
              </p:blipFill>
              <p:spPr>
                <a:xfrm>
                  <a:off x="10890842" y="1234998"/>
                  <a:ext cx="10609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0" name="Freihand 69">
                  <a:extLst>
                    <a:ext uri="{FF2B5EF4-FFF2-40B4-BE49-F238E27FC236}">
                      <a16:creationId xmlns:a16="http://schemas.microsoft.com/office/drawing/2014/main" id="{AAB91A3A-F77A-44FC-A704-06783E415B10}"/>
                    </a:ext>
                  </a:extLst>
                </p14:cNvPr>
                <p14:cNvContentPartPr/>
                <p14:nvPr/>
              </p14:nvContentPartPr>
              <p14:xfrm>
                <a:off x="10877162" y="984078"/>
                <a:ext cx="838800" cy="139680"/>
              </p14:xfrm>
            </p:contentPart>
          </mc:Choice>
          <mc:Fallback>
            <p:pic>
              <p:nvPicPr>
                <p:cNvPr id="70" name="Freihand 69">
                  <a:extLst>
                    <a:ext uri="{FF2B5EF4-FFF2-40B4-BE49-F238E27FC236}">
                      <a16:creationId xmlns:a16="http://schemas.microsoft.com/office/drawing/2014/main" id="{AAB91A3A-F77A-44FC-A704-06783E415B10}"/>
                    </a:ext>
                  </a:extLst>
                </p:cNvPr>
                <p:cNvPicPr/>
                <p:nvPr/>
              </p:nvPicPr>
              <p:blipFill>
                <a:blip r:embed="rId116"/>
                <a:stretch>
                  <a:fillRect/>
                </a:stretch>
              </p:blipFill>
              <p:spPr>
                <a:xfrm>
                  <a:off x="10872842" y="979758"/>
                  <a:ext cx="847440" cy="148320"/>
                </a:xfrm>
                <a:prstGeom prst="rect">
                  <a:avLst/>
                </a:prstGeom>
              </p:spPr>
            </p:pic>
          </mc:Fallback>
        </mc:AlternateContent>
      </p:grpSp>
    </p:spTree>
    <p:extLst>
      <p:ext uri="{BB962C8B-B14F-4D97-AF65-F5344CB8AC3E}">
        <p14:creationId xmlns:p14="http://schemas.microsoft.com/office/powerpoint/2010/main" val="971037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Spezielle Wohlfahrtsfunktionen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0" y="471634"/>
                <a:ext cx="12172951" cy="4641787"/>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Nash-Wohlfahrtsfunktion: </a:t>
                </a:r>
                <a14:m>
                  <m:oMath xmlns:m="http://schemas.openxmlformats.org/officeDocument/2006/math">
                    <m:r>
                      <a:rPr lang="de-DE" sz="2000" b="0" i="1" smtClean="0">
                        <a:latin typeface="Cambria Math" panose="02040503050406030204" pitchFamily="18" charset="0"/>
                        <a:cs typeface="Times New Roman" panose="02020603050405020304" pitchFamily="18" charset="0"/>
                      </a:rPr>
                      <m:t>𝑊</m:t>
                    </m:r>
                    <m:d>
                      <m:dPr>
                        <m:ctrlPr>
                          <a:rPr lang="de-DE" sz="2000" b="0" i="1" smtClean="0">
                            <a:latin typeface="Cambria Math" panose="02040503050406030204" pitchFamily="18" charset="0"/>
                            <a:cs typeface="Times New Roman" panose="02020603050405020304" pitchFamily="18" charset="0"/>
                          </a:rPr>
                        </m:ctrlPr>
                      </m:dPr>
                      <m:e>
                        <m:r>
                          <a:rPr lang="de-DE" sz="2000" b="0" i="1" smtClean="0">
                            <a:latin typeface="Cambria Math" panose="02040503050406030204" pitchFamily="18" charset="0"/>
                            <a:cs typeface="Times New Roman" panose="02020603050405020304" pitchFamily="18" charset="0"/>
                          </a:rPr>
                          <m:t>𝑥</m:t>
                        </m:r>
                      </m:e>
                    </m:d>
                    <m:r>
                      <a:rPr lang="de-DE" sz="2000" b="0" i="1" smtClean="0">
                        <a:latin typeface="Cambria Math" panose="02040503050406030204" pitchFamily="18" charset="0"/>
                        <a:cs typeface="Times New Roman" panose="02020603050405020304" pitchFamily="18" charset="0"/>
                      </a:rPr>
                      <m:t>=</m:t>
                    </m:r>
                    <m:nary>
                      <m:naryPr>
                        <m:chr m:val="∏"/>
                        <m:limLoc m:val="subSup"/>
                        <m:ctrlPr>
                          <a:rPr lang="de-DE" sz="2000" b="0" i="1" smtClean="0">
                            <a:latin typeface="Cambria Math" panose="02040503050406030204" pitchFamily="18" charset="0"/>
                            <a:cs typeface="Times New Roman" panose="02020603050405020304" pitchFamily="18" charset="0"/>
                          </a:rPr>
                        </m:ctrlPr>
                      </m:naryPr>
                      <m:sub>
                        <m:r>
                          <m:rPr>
                            <m:brk m:alnAt="25"/>
                          </m:rPr>
                          <a:rPr lang="de-DE" sz="2000" b="0" i="1" smtClean="0">
                            <a:latin typeface="Cambria Math" panose="02040503050406030204" pitchFamily="18" charset="0"/>
                            <a:cs typeface="Times New Roman" panose="02020603050405020304" pitchFamily="18" charset="0"/>
                          </a:rPr>
                          <m:t>𝑖</m:t>
                        </m:r>
                        <m:r>
                          <a:rPr lang="de-DE" sz="2000" b="0" i="1" smtClean="0">
                            <a:latin typeface="Cambria Math" panose="02040503050406030204" pitchFamily="18" charset="0"/>
                            <a:cs typeface="Times New Roman" panose="02020603050405020304" pitchFamily="18" charset="0"/>
                          </a:rPr>
                          <m:t>=1</m:t>
                        </m:r>
                      </m:sub>
                      <m:sup>
                        <m:r>
                          <a:rPr lang="de-DE" sz="2000" b="0" i="1" smtClean="0">
                            <a:latin typeface="Cambria Math" panose="02040503050406030204" pitchFamily="18" charset="0"/>
                            <a:cs typeface="Times New Roman" panose="02020603050405020304" pitchFamily="18" charset="0"/>
                          </a:rPr>
                          <m:t>𝑛</m:t>
                        </m:r>
                      </m:sup>
                      <m:e>
                        <m:sSup>
                          <m:sSupPr>
                            <m:ctrlPr>
                              <a:rPr lang="de-DE" sz="2000" i="1">
                                <a:latin typeface="Cambria Math" panose="02040503050406030204" pitchFamily="18" charset="0"/>
                                <a:cs typeface="Times New Roman" panose="02020603050405020304" pitchFamily="18" charset="0"/>
                              </a:rPr>
                            </m:ctrlPr>
                          </m:sSupPr>
                          <m:e>
                            <m:sSub>
                              <m:sSubPr>
                                <m:ctrlPr>
                                  <a:rPr lang="de-DE" sz="2000" i="1" dirty="0">
                                    <a:latin typeface="Cambria Math" panose="02040503050406030204" pitchFamily="18" charset="0"/>
                                    <a:cs typeface="Times New Roman" panose="02020603050405020304" pitchFamily="18" charset="0"/>
                                  </a:rPr>
                                </m:ctrlPr>
                              </m:sSubPr>
                              <m:e>
                                <m:r>
                                  <a:rPr lang="de-DE" sz="2000" i="1" dirty="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𝑢</m:t>
                                </m:r>
                              </m:e>
                              <m:sub>
                                <m:r>
                                  <a:rPr lang="de-DE" sz="2000" i="1" dirty="0">
                                    <a:latin typeface="Cambria Math" panose="02040503050406030204" pitchFamily="18" charset="0"/>
                                    <a:cs typeface="Times New Roman" panose="02020603050405020304" pitchFamily="18" charset="0"/>
                                  </a:rPr>
                                  <m:t>𝑖</m:t>
                                </m:r>
                              </m:sub>
                            </m:sSub>
                            <m:r>
                              <a:rPr lang="de-DE" sz="2000" i="1" dirty="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𝑥</m:t>
                            </m:r>
                            <m:r>
                              <a:rPr lang="de-DE" sz="2000" i="1" dirty="0">
                                <a:latin typeface="Cambria Math" panose="02040503050406030204" pitchFamily="18" charset="0"/>
                                <a:cs typeface="Times New Roman" panose="02020603050405020304" pitchFamily="18" charset="0"/>
                              </a:rPr>
                              <m:t>)]</m:t>
                            </m:r>
                          </m:e>
                          <m:sup>
                            <m:sSub>
                              <m:sSubPr>
                                <m:ctrlPr>
                                  <a:rPr lang="de-DE" sz="2000" i="1" dirty="0">
                                    <a:latin typeface="Cambria Math" panose="02040503050406030204" pitchFamily="18" charset="0"/>
                                    <a:cs typeface="Times New Roman" panose="02020603050405020304" pitchFamily="18" charset="0"/>
                                  </a:rPr>
                                </m:ctrlPr>
                              </m:sSubPr>
                              <m:e>
                                <m:r>
                                  <m:rPr>
                                    <m:sty m:val="p"/>
                                  </m:rPr>
                                  <a:rPr lang="el-GR" sz="2000" i="1">
                                    <a:latin typeface="Cambria Math" panose="02040503050406030204" pitchFamily="18" charset="0"/>
                                    <a:cs typeface="Times New Roman" panose="02020603050405020304" pitchFamily="18" charset="0"/>
                                  </a:rPr>
                                  <m:t>α</m:t>
                                </m:r>
                              </m:e>
                              <m:sub>
                                <m:r>
                                  <a:rPr lang="de-DE" sz="2000" i="1" dirty="0">
                                    <a:latin typeface="Cambria Math" panose="02040503050406030204" pitchFamily="18" charset="0"/>
                                    <a:cs typeface="Times New Roman" panose="02020603050405020304" pitchFamily="18" charset="0"/>
                                  </a:rPr>
                                  <m:t>𝑖</m:t>
                                </m:r>
                              </m:sub>
                            </m:sSub>
                          </m:sup>
                        </m:sSup>
                      </m:e>
                    </m:nary>
                  </m:oMath>
                </a14:m>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a:t>
                </a:r>
              </a:p>
              <a:p>
                <a:r>
                  <a:rPr lang="de-DE" sz="2000" dirty="0">
                    <a:latin typeface="Times New Roman" panose="02020603050405020304" pitchFamily="18" charset="0"/>
                    <a:cs typeface="Times New Roman" panose="02020603050405020304" pitchFamily="18" charset="0"/>
                  </a:rPr>
                  <a:t>Ein gerechter Zustand wird dadurch erreicht, dass das gewichtete Produkt individuellen 	Glücksempfinden maximiert wird. Gegenüber der utilitaristischen Wohlfahrtsfunktion sind die individuellen Nutzen keine perfekten Substitute mehr, aber auch keine perfekten Komplemente, wie bei Rawls. Die Nash-Wohlfahrtsfunktion stellt damit einen Kompromiss zwischen beiden Extremen dar.</a:t>
                </a:r>
              </a:p>
              <a:p>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err="1">
                    <a:latin typeface="Times New Roman" panose="02020603050405020304" pitchFamily="18" charset="0"/>
                    <a:cs typeface="Times New Roman" panose="02020603050405020304" pitchFamily="18" charset="0"/>
                  </a:rPr>
                  <a:t>Isoelastische</a:t>
                </a:r>
                <a:r>
                  <a:rPr lang="de-DE" sz="2000" dirty="0">
                    <a:latin typeface="Times New Roman" panose="02020603050405020304" pitchFamily="18" charset="0"/>
                    <a:cs typeface="Times New Roman" panose="02020603050405020304" pitchFamily="18" charset="0"/>
                  </a:rPr>
                  <a:t> Wohlfahrtsfunktion:: </a:t>
                </a:r>
                <a14:m>
                  <m:oMath xmlns:m="http://schemas.openxmlformats.org/officeDocument/2006/math">
                    <m:r>
                      <a:rPr lang="de-DE" sz="2000" i="1">
                        <a:latin typeface="Cambria Math" panose="02040503050406030204" pitchFamily="18" charset="0"/>
                        <a:cs typeface="Times New Roman" panose="02020603050405020304" pitchFamily="18" charset="0"/>
                      </a:rPr>
                      <m:t>𝑊</m:t>
                    </m:r>
                    <m:d>
                      <m:dPr>
                        <m:ctrlPr>
                          <a:rPr lang="de-DE" sz="2000" i="1">
                            <a:latin typeface="Cambria Math" panose="02040503050406030204" pitchFamily="18" charset="0"/>
                            <a:cs typeface="Times New Roman" panose="02020603050405020304" pitchFamily="18" charset="0"/>
                          </a:rPr>
                        </m:ctrlPr>
                      </m:dPr>
                      <m:e>
                        <m:r>
                          <a:rPr lang="de-DE" sz="2000" i="1">
                            <a:latin typeface="Cambria Math" panose="02040503050406030204" pitchFamily="18" charset="0"/>
                            <a:cs typeface="Times New Roman" panose="02020603050405020304" pitchFamily="18" charset="0"/>
                          </a:rPr>
                          <m:t>𝑥</m:t>
                        </m:r>
                      </m:e>
                    </m:d>
                    <m:r>
                      <a:rPr lang="de-DE" sz="2000" i="1">
                        <a:latin typeface="Cambria Math" panose="02040503050406030204" pitchFamily="18" charset="0"/>
                        <a:cs typeface="Times New Roman" panose="02020603050405020304" pitchFamily="18" charset="0"/>
                      </a:rPr>
                      <m:t>=</m:t>
                    </m:r>
                    <m:f>
                      <m:fPr>
                        <m:ctrlPr>
                          <a:rPr lang="de-DE" sz="2000" i="1" smtClean="0">
                            <a:latin typeface="Cambria Math" panose="02040503050406030204" pitchFamily="18" charset="0"/>
                            <a:cs typeface="Times New Roman" panose="02020603050405020304" pitchFamily="18" charset="0"/>
                          </a:rPr>
                        </m:ctrlPr>
                      </m:fPr>
                      <m:num>
                        <m:r>
                          <a:rPr lang="de-DE" sz="2000" b="0" i="1" smtClean="0">
                            <a:latin typeface="Cambria Math" panose="02040503050406030204" pitchFamily="18" charset="0"/>
                            <a:cs typeface="Times New Roman" panose="02020603050405020304" pitchFamily="18" charset="0"/>
                          </a:rPr>
                          <m:t>1</m:t>
                        </m:r>
                      </m:num>
                      <m:den>
                        <m:r>
                          <a:rPr lang="de-DE" sz="2000" b="0" i="1" smtClean="0">
                            <a:latin typeface="Cambria Math" panose="02040503050406030204" pitchFamily="18" charset="0"/>
                            <a:cs typeface="Times New Roman" panose="02020603050405020304" pitchFamily="18" charset="0"/>
                          </a:rPr>
                          <m:t>1−</m:t>
                        </m:r>
                        <m:r>
                          <m:rPr>
                            <m:sty m:val="p"/>
                          </m:rPr>
                          <a:rPr lang="el-GR" sz="2000" i="1" dirty="0">
                            <a:latin typeface="Cambria Math" panose="02040503050406030204" pitchFamily="18" charset="0"/>
                            <a:cs typeface="Times New Roman" panose="02020603050405020304" pitchFamily="18" charset="0"/>
                          </a:rPr>
                          <m:t>ρ</m:t>
                        </m:r>
                      </m:den>
                    </m:f>
                    <m:nary>
                      <m:naryPr>
                        <m:chr m:val="∑"/>
                        <m:ctrlPr>
                          <a:rPr lang="pt-BR" sz="2000" i="1">
                            <a:latin typeface="Cambria Math" panose="02040503050406030204" pitchFamily="18" charset="0"/>
                            <a:cs typeface="Times New Roman" panose="02020603050405020304" pitchFamily="18" charset="0"/>
                          </a:rPr>
                        </m:ctrlPr>
                      </m:naryPr>
                      <m:sub>
                        <m:r>
                          <m:rPr>
                            <m:brk m:alnAt="23"/>
                          </m:rPr>
                          <a:rPr lang="de-DE" sz="2000" i="1">
                            <a:latin typeface="Cambria Math" panose="02040503050406030204" pitchFamily="18" charset="0"/>
                            <a:cs typeface="Times New Roman" panose="02020603050405020304" pitchFamily="18" charset="0"/>
                          </a:rPr>
                          <m:t>𝑖</m:t>
                        </m:r>
                        <m:r>
                          <a:rPr lang="pt-BR" sz="2000" i="1">
                            <a:latin typeface="Cambria Math" panose="02040503050406030204" pitchFamily="18" charset="0"/>
                            <a:cs typeface="Times New Roman" panose="02020603050405020304" pitchFamily="18" charset="0"/>
                          </a:rPr>
                          <m:t>=0</m:t>
                        </m:r>
                      </m:sub>
                      <m:sup>
                        <m:r>
                          <a:rPr lang="pt-BR" sz="2000" i="1">
                            <a:latin typeface="Cambria Math" panose="02040503050406030204" pitchFamily="18" charset="0"/>
                            <a:cs typeface="Times New Roman" panose="02020603050405020304" pitchFamily="18" charset="0"/>
                          </a:rPr>
                          <m:t>𝑛</m:t>
                        </m:r>
                      </m:sup>
                      <m:e>
                        <m:sSub>
                          <m:sSubPr>
                            <m:ctrlPr>
                              <a:rPr lang="de-DE" sz="2000" i="1" dirty="0">
                                <a:latin typeface="Cambria Math" panose="02040503050406030204" pitchFamily="18" charset="0"/>
                                <a:cs typeface="Times New Roman" panose="02020603050405020304" pitchFamily="18" charset="0"/>
                              </a:rPr>
                            </m:ctrlPr>
                          </m:sSubPr>
                          <m:e>
                            <m:r>
                              <m:rPr>
                                <m:sty m:val="p"/>
                              </m:rPr>
                              <a:rPr lang="el-GR" sz="2000" i="1">
                                <a:latin typeface="Cambria Math" panose="02040503050406030204" pitchFamily="18" charset="0"/>
                                <a:cs typeface="Times New Roman" panose="02020603050405020304" pitchFamily="18" charset="0"/>
                              </a:rPr>
                              <m:t>α</m:t>
                            </m:r>
                          </m:e>
                          <m:sub>
                            <m:r>
                              <a:rPr lang="de-DE" sz="2000" i="1" dirty="0">
                                <a:latin typeface="Cambria Math" panose="02040503050406030204" pitchFamily="18" charset="0"/>
                                <a:cs typeface="Times New Roman" panose="02020603050405020304" pitchFamily="18" charset="0"/>
                              </a:rPr>
                              <m:t>𝑖</m:t>
                            </m:r>
                          </m:sub>
                        </m:sSub>
                        <m:sSup>
                          <m:sSupPr>
                            <m:ctrlPr>
                              <a:rPr lang="de-DE" sz="2000" i="1">
                                <a:latin typeface="Cambria Math" panose="02040503050406030204" pitchFamily="18" charset="0"/>
                                <a:cs typeface="Times New Roman" panose="02020603050405020304" pitchFamily="18" charset="0"/>
                              </a:rPr>
                            </m:ctrlPr>
                          </m:sSupPr>
                          <m:e>
                            <m:sSub>
                              <m:sSubPr>
                                <m:ctrlPr>
                                  <a:rPr lang="de-DE" sz="2000" i="1" dirty="0">
                                    <a:latin typeface="Cambria Math" panose="02040503050406030204" pitchFamily="18" charset="0"/>
                                    <a:cs typeface="Times New Roman" panose="02020603050405020304" pitchFamily="18" charset="0"/>
                                  </a:rPr>
                                </m:ctrlPr>
                              </m:sSubPr>
                              <m:e>
                                <m:r>
                                  <a:rPr lang="de-DE" sz="2000" i="1" dirty="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𝑢</m:t>
                                </m:r>
                              </m:e>
                              <m:sub>
                                <m:r>
                                  <a:rPr lang="de-DE" sz="2000" i="1" dirty="0">
                                    <a:latin typeface="Cambria Math" panose="02040503050406030204" pitchFamily="18" charset="0"/>
                                    <a:cs typeface="Times New Roman" panose="02020603050405020304" pitchFamily="18" charset="0"/>
                                  </a:rPr>
                                  <m:t>𝑖</m:t>
                                </m:r>
                              </m:sub>
                            </m:sSub>
                            <m:r>
                              <a:rPr lang="de-DE" sz="2000" i="1" dirty="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𝑥</m:t>
                            </m:r>
                            <m:r>
                              <a:rPr lang="de-DE" sz="2000" i="1" dirty="0">
                                <a:latin typeface="Cambria Math" panose="02040503050406030204" pitchFamily="18" charset="0"/>
                                <a:cs typeface="Times New Roman" panose="02020603050405020304" pitchFamily="18" charset="0"/>
                              </a:rPr>
                              <m:t>)]</m:t>
                            </m:r>
                          </m:e>
                          <m:sup>
                            <m:r>
                              <a:rPr lang="de-DE" sz="2000" b="0" i="1" dirty="0" smtClean="0">
                                <a:latin typeface="Cambria Math" panose="02040503050406030204" pitchFamily="18" charset="0"/>
                                <a:cs typeface="Times New Roman" panose="02020603050405020304" pitchFamily="18" charset="0"/>
                              </a:rPr>
                              <m:t>1−</m:t>
                            </m:r>
                            <m:r>
                              <m:rPr>
                                <m:sty m:val="p"/>
                              </m:rPr>
                              <a:rPr lang="el-GR" sz="2000" i="1" dirty="0" smtClean="0">
                                <a:latin typeface="Cambria Math" panose="02040503050406030204" pitchFamily="18" charset="0"/>
                                <a:cs typeface="Times New Roman" panose="02020603050405020304" pitchFamily="18" charset="0"/>
                              </a:rPr>
                              <m:t>ρ</m:t>
                            </m:r>
                          </m:sup>
                        </m:sSup>
                      </m:e>
                    </m:nary>
                  </m:oMath>
                </a14:m>
                <a:endParaRPr lang="de-DE" sz="2000" dirty="0">
                  <a:latin typeface="Times New Roman" panose="02020603050405020304" pitchFamily="18" charset="0"/>
                  <a:cs typeface="Times New Roman" panose="02020603050405020304" pitchFamily="18" charset="0"/>
                </a:endParaRPr>
              </a:p>
              <a:p>
                <a:pPr lvl="1"/>
                <a:r>
                  <a:rPr lang="de-DE" sz="2000" dirty="0">
                    <a:latin typeface="Times New Roman" panose="02020603050405020304" pitchFamily="18" charset="0"/>
                    <a:cs typeface="Times New Roman" panose="02020603050405020304" pitchFamily="18" charset="0"/>
                  </a:rPr>
                  <a:t>Die </a:t>
                </a:r>
                <a:r>
                  <a:rPr lang="de-DE" sz="2000" dirty="0" err="1">
                    <a:latin typeface="Times New Roman" panose="02020603050405020304" pitchFamily="18" charset="0"/>
                    <a:cs typeface="Times New Roman" panose="02020603050405020304" pitchFamily="18" charset="0"/>
                  </a:rPr>
                  <a:t>Isoelastische</a:t>
                </a:r>
                <a:r>
                  <a:rPr lang="de-DE" sz="2000" dirty="0">
                    <a:latin typeface="Times New Roman" panose="02020603050405020304" pitchFamily="18" charset="0"/>
                    <a:cs typeface="Times New Roman" panose="02020603050405020304" pitchFamily="18" charset="0"/>
                  </a:rPr>
                  <a:t> Wohlfahrtsfunktion verallgemeinert die drei vorher diskutierten Wohlfahrtsfunktionen. Der Parameter </a:t>
                </a:r>
                <a14:m>
                  <m:oMath xmlns:m="http://schemas.openxmlformats.org/officeDocument/2006/math">
                    <m:r>
                      <m:rPr>
                        <m:sty m:val="p"/>
                      </m:rPr>
                      <a:rPr lang="el-GR" sz="2000" i="1" dirty="0">
                        <a:latin typeface="Cambria Math" panose="02040503050406030204" pitchFamily="18" charset="0"/>
                        <a:cs typeface="Times New Roman" panose="02020603050405020304" pitchFamily="18" charset="0"/>
                      </a:rPr>
                      <m:t>ρ</m:t>
                    </m:r>
                    <m:r>
                      <a:rPr lang="el-GR" sz="2000" i="1" dirty="0">
                        <a:latin typeface="Cambria Math" panose="02040503050406030204" pitchFamily="18" charset="0"/>
                        <a:cs typeface="Times New Roman" panose="02020603050405020304" pitchFamily="18" charset="0"/>
                      </a:rPr>
                      <m:t> </m:t>
                    </m:r>
                  </m:oMath>
                </a14:m>
                <a:r>
                  <a:rPr lang="de-DE" sz="2000" dirty="0">
                    <a:latin typeface="Times New Roman" panose="02020603050405020304" pitchFamily="18" charset="0"/>
                    <a:cs typeface="Times New Roman" panose="02020603050405020304" pitchFamily="18" charset="0"/>
                  </a:rPr>
                  <a:t>als Ungleichheitsaversionsparameter interpretiert werden:</a:t>
                </a:r>
              </a:p>
              <a:p>
                <a:pPr lvl="1"/>
                <a:endParaRPr lang="de-DE" sz="2000" dirty="0">
                  <a:latin typeface="Times New Roman" panose="02020603050405020304" pitchFamily="18" charset="0"/>
                  <a:cs typeface="Times New Roman" panose="02020603050405020304" pitchFamily="18" charset="0"/>
                </a:endParaRPr>
              </a:p>
              <a:p>
                <a:pPr lvl="1"/>
                <a14:m>
                  <m:oMath xmlns:m="http://schemas.openxmlformats.org/officeDocument/2006/math">
                    <m:r>
                      <m:rPr>
                        <m:sty m:val="p"/>
                      </m:rPr>
                      <a:rPr lang="el-GR" sz="2000" i="1" dirty="0" smtClean="0">
                        <a:latin typeface="Cambria Math" panose="02040503050406030204" pitchFamily="18" charset="0"/>
                        <a:cs typeface="Times New Roman" panose="02020603050405020304" pitchFamily="18" charset="0"/>
                      </a:rPr>
                      <m:t>ρ</m:t>
                    </m:r>
                    <m:r>
                      <a:rPr lang="de-DE" sz="2000" b="0" i="0" dirty="0" smtClean="0">
                        <a:latin typeface="Cambria Math" panose="02040503050406030204" pitchFamily="18" charset="0"/>
                        <a:cs typeface="Times New Roman" panose="02020603050405020304" pitchFamily="18" charset="0"/>
                      </a:rPr>
                      <m:t>=0</m:t>
                    </m:r>
                  </m:oMath>
                </a14:m>
                <a:r>
                  <a:rPr lang="de-DE" sz="2000" dirty="0">
                    <a:latin typeface="Times New Roman" panose="02020603050405020304" pitchFamily="18" charset="0"/>
                    <a:cs typeface="Times New Roman" panose="02020603050405020304" pitchFamily="18" charset="0"/>
                  </a:rPr>
                  <a:t>:	Utilitaristisch</a:t>
                </a:r>
              </a:p>
              <a:p>
                <a:pPr lvl="1"/>
                <a14:m>
                  <m:oMath xmlns:m="http://schemas.openxmlformats.org/officeDocument/2006/math">
                    <m:r>
                      <m:rPr>
                        <m:sty m:val="p"/>
                      </m:rPr>
                      <a:rPr lang="el-GR" sz="2000" i="1" dirty="0">
                        <a:latin typeface="Cambria Math" panose="02040503050406030204" pitchFamily="18" charset="0"/>
                        <a:cs typeface="Times New Roman" panose="02020603050405020304" pitchFamily="18" charset="0"/>
                      </a:rPr>
                      <m:t>ρ</m:t>
                    </m:r>
                    <m:r>
                      <a:rPr lang="de-DE" sz="2000" dirty="0">
                        <a:latin typeface="Cambria Math" panose="02040503050406030204" pitchFamily="18" charset="0"/>
                        <a:cs typeface="Times New Roman" panose="02020603050405020304" pitchFamily="18" charset="0"/>
                      </a:rPr>
                      <m:t>=</m:t>
                    </m:r>
                    <m:r>
                      <a:rPr lang="de-DE" sz="2000" b="0" i="0" dirty="0" smtClean="0">
                        <a:latin typeface="Cambria Math" panose="02040503050406030204" pitchFamily="18" charset="0"/>
                        <a:cs typeface="Times New Roman" panose="02020603050405020304" pitchFamily="18" charset="0"/>
                      </a:rPr>
                      <m:t> </m:t>
                    </m:r>
                    <m:r>
                      <a:rPr lang="de-DE" sz="2000" b="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Rawls</a:t>
                </a:r>
              </a:p>
              <a:p>
                <a:pPr lvl="1"/>
                <a14:m>
                  <m:oMath xmlns:m="http://schemas.openxmlformats.org/officeDocument/2006/math">
                    <m:r>
                      <m:rPr>
                        <m:sty m:val="p"/>
                      </m:rPr>
                      <a:rPr lang="el-GR" sz="2000" i="1" dirty="0">
                        <a:latin typeface="Cambria Math" panose="02040503050406030204" pitchFamily="18" charset="0"/>
                        <a:cs typeface="Times New Roman" panose="02020603050405020304" pitchFamily="18" charset="0"/>
                      </a:rPr>
                      <m:t>ρ</m:t>
                    </m:r>
                    <m:r>
                      <a:rPr lang="de-DE" sz="2000" dirty="0">
                        <a:latin typeface="Cambria Math" panose="02040503050406030204" pitchFamily="18" charset="0"/>
                        <a:cs typeface="Times New Roman" panose="02020603050405020304" pitchFamily="18" charset="0"/>
                      </a:rPr>
                      <m:t>=</m:t>
                    </m:r>
                    <m:r>
                      <a:rPr lang="de-DE" sz="2000" b="0" i="0" dirty="0" smtClean="0">
                        <a:latin typeface="Cambria Math" panose="02040503050406030204" pitchFamily="18" charset="0"/>
                        <a:cs typeface="Times New Roman" panose="02020603050405020304" pitchFamily="18" charset="0"/>
                      </a:rPr>
                      <m:t>1</m:t>
                    </m:r>
                  </m:oMath>
                </a14:m>
                <a:r>
                  <a:rPr lang="de-DE" sz="2000" dirty="0">
                    <a:latin typeface="Times New Roman" panose="02020603050405020304" pitchFamily="18" charset="0"/>
                    <a:cs typeface="Times New Roman" panose="02020603050405020304" pitchFamily="18" charset="0"/>
                  </a:rPr>
                  <a:t>:	Nash</a:t>
                </a:r>
              </a:p>
              <a:p>
                <a:pPr lvl="1"/>
                <a:endParaRPr lang="de-DE" sz="2400" dirty="0">
                  <a:latin typeface="Times New Roman" panose="02020603050405020304" pitchFamily="18" charset="0"/>
                  <a:cs typeface="Times New Roman" panose="02020603050405020304" pitchFamily="18" charset="0"/>
                </a:endParaRPr>
              </a:p>
              <a:p>
                <a:pPr lvl="1"/>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471634"/>
                <a:ext cx="12172951" cy="4641787"/>
              </a:xfrm>
              <a:prstGeom prst="rect">
                <a:avLst/>
              </a:prstGeom>
              <a:blipFill>
                <a:blip r:embed="rId2"/>
                <a:stretch>
                  <a:fillRect l="-501" t="-10499"/>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22540DF2-5BCE-4FD9-B068-1A56DA320377}"/>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0026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1140707"/>
                <a:ext cx="12172951" cy="54568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Um verschiedene Aufteilungen/Allokationen der Güter </a:t>
                </a:r>
                <a14:m>
                  <m:oMath xmlns:m="http://schemas.openxmlformats.org/officeDocument/2006/math">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zwischen den Konsumenten (A,B) zu vergleichen verwendet man das Kriterium der Pareto-Effizienz.</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Eine Allokation wird als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a:t>
                </a:r>
                <a:r>
                  <a:rPr lang="de-DE" sz="2400" dirty="0">
                    <a:latin typeface="Times New Roman" panose="02020603050405020304" pitchFamily="18" charset="0"/>
                    <a:cs typeface="Times New Roman" panose="02020603050405020304" pitchFamily="18" charset="0"/>
                  </a:rPr>
                  <a:t> bezeichnet, wenn es nicht möglich ist, durch Umverteilung der Güter einen Konsumenten besser zu stellen, ohne einen anderen Konsumenten dadurch schlechter zu stellen.</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Eine </a:t>
                </a:r>
                <a:r>
                  <a:rPr lang="de-DE" sz="2400" b="1" dirty="0">
                    <a:latin typeface="Times New Roman" panose="02020603050405020304" pitchFamily="18" charset="0"/>
                    <a:cs typeface="Times New Roman" panose="02020603050405020304" pitchFamily="18" charset="0"/>
                  </a:rPr>
                  <a:t>Pareto-Verbesserung</a:t>
                </a:r>
                <a:r>
                  <a:rPr lang="de-DE" sz="2400" dirty="0">
                    <a:latin typeface="Times New Roman" panose="02020603050405020304" pitchFamily="18" charset="0"/>
                    <a:cs typeface="Times New Roman" panose="02020603050405020304" pitchFamily="18" charset="0"/>
                  </a:rPr>
                  <a:t> liegt vor, wenn </a:t>
                </a:r>
                <a:r>
                  <a:rPr lang="de-DE" sz="2400">
                    <a:latin typeface="Times New Roman" panose="02020603050405020304" pitchFamily="18" charset="0"/>
                    <a:cs typeface="Times New Roman" panose="02020603050405020304" pitchFamily="18" charset="0"/>
                  </a:rPr>
                  <a:t>beim Übergang</a:t>
                </a:r>
              </a:p>
              <a:p>
                <a:r>
                  <a:rPr lang="de-DE" sz="2400">
                    <a:latin typeface="Times New Roman" panose="02020603050405020304" pitchFamily="18" charset="0"/>
                    <a:cs typeface="Times New Roman" panose="02020603050405020304" pitchFamily="18" charset="0"/>
                  </a:rPr>
                  <a:t>	von </a:t>
                </a:r>
                <a:r>
                  <a:rPr lang="de-DE" sz="2400" dirty="0">
                    <a:latin typeface="Times New Roman" panose="02020603050405020304" pitchFamily="18" charset="0"/>
                    <a:cs typeface="Times New Roman" panose="02020603050405020304" pitchFamily="18" charset="0"/>
                  </a:rPr>
                  <a:t>einer Allokation zu einer anderen </a:t>
                </a:r>
                <a:r>
                  <a:rPr lang="de-DE" sz="2400">
                    <a:latin typeface="Times New Roman" panose="02020603050405020304" pitchFamily="18" charset="0"/>
                    <a:cs typeface="Times New Roman" panose="02020603050405020304" pitchFamily="18" charset="0"/>
                  </a:rPr>
                  <a:t>Allokation mindestens</a:t>
                </a:r>
              </a:p>
              <a:p>
                <a:r>
                  <a:rPr lang="de-DE" sz="2400">
                    <a:latin typeface="Times New Roman" panose="02020603050405020304" pitchFamily="18" charset="0"/>
                    <a:cs typeface="Times New Roman" panose="02020603050405020304" pitchFamily="18" charset="0"/>
                  </a:rPr>
                  <a:t>	ein </a:t>
                </a:r>
                <a:r>
                  <a:rPr lang="de-DE" sz="2400" dirty="0">
                    <a:latin typeface="Times New Roman" panose="02020603050405020304" pitchFamily="18" charset="0"/>
                    <a:cs typeface="Times New Roman" panose="02020603050405020304" pitchFamily="18" charset="0"/>
                  </a:rPr>
                  <a:t>Konsument besser gestellt wird, ohne dass </a:t>
                </a:r>
                <a:r>
                  <a:rPr lang="de-DE" sz="2400">
                    <a:latin typeface="Times New Roman" panose="02020603050405020304" pitchFamily="18" charset="0"/>
                    <a:cs typeface="Times New Roman" panose="02020603050405020304" pitchFamily="18" charset="0"/>
                  </a:rPr>
                  <a:t>ein anderer</a:t>
                </a:r>
              </a:p>
              <a:p>
                <a:r>
                  <a:rPr lang="de-DE" sz="2400">
                    <a:latin typeface="Times New Roman" panose="02020603050405020304" pitchFamily="18" charset="0"/>
                    <a:cs typeface="Times New Roman" panose="02020603050405020304" pitchFamily="18" charset="0"/>
                  </a:rPr>
                  <a:t>	Konsument </a:t>
                </a:r>
                <a:r>
                  <a:rPr lang="de-DE" sz="2400" dirty="0">
                    <a:latin typeface="Times New Roman" panose="02020603050405020304" pitchFamily="18" charset="0"/>
                    <a:cs typeface="Times New Roman" panose="02020603050405020304" pitchFamily="18" charset="0"/>
                  </a:rPr>
                  <a:t>dadurch schlechter gestellt wird. </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1140707"/>
                <a:ext cx="12172951" cy="5456861"/>
              </a:xfrm>
              <a:prstGeom prst="rect">
                <a:avLst/>
              </a:prstGeom>
              <a:blipFill>
                <a:blip r:embed="rId2"/>
                <a:stretch>
                  <a:fillRect l="-802" t="-894"/>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5F0E912F-4F73-D6FB-142E-1B575F46B4B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8E0AA15F-0CED-4626-A4C6-E8FA6671914E}"/>
              </a:ext>
            </a:extLst>
          </p:cNvPr>
          <p:cNvGrpSpPr/>
          <p:nvPr/>
        </p:nvGrpSpPr>
        <p:grpSpPr>
          <a:xfrm>
            <a:off x="5342816" y="474460"/>
            <a:ext cx="327960" cy="318240"/>
            <a:chOff x="5342816" y="474460"/>
            <a:chExt cx="327960" cy="31824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C7E9CA2B-B9E9-4970-A0EC-2AB3AB375A7A}"/>
                    </a:ext>
                  </a:extLst>
                </p14:cNvPr>
                <p14:cNvContentPartPr/>
                <p14:nvPr/>
              </p14:nvContentPartPr>
              <p14:xfrm>
                <a:off x="5342816" y="474460"/>
                <a:ext cx="207720" cy="244440"/>
              </p14:xfrm>
            </p:contentPart>
          </mc:Choice>
          <mc:Fallback xmlns="">
            <p:pic>
              <p:nvPicPr>
                <p:cNvPr id="3" name="Freihand 2">
                  <a:extLst>
                    <a:ext uri="{FF2B5EF4-FFF2-40B4-BE49-F238E27FC236}">
                      <a16:creationId xmlns:a16="http://schemas.microsoft.com/office/drawing/2014/main" id="{C7E9CA2B-B9E9-4970-A0EC-2AB3AB375A7A}"/>
                    </a:ext>
                  </a:extLst>
                </p:cNvPr>
                <p:cNvPicPr/>
                <p:nvPr/>
              </p:nvPicPr>
              <p:blipFill>
                <a:blip r:embed="rId4"/>
                <a:stretch>
                  <a:fillRect/>
                </a:stretch>
              </p:blipFill>
              <p:spPr>
                <a:xfrm>
                  <a:off x="5338496" y="470140"/>
                  <a:ext cx="21636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48B9574C-C48F-4C4F-9BF7-B18D16C37552}"/>
                    </a:ext>
                  </a:extLst>
                </p14:cNvPr>
                <p14:cNvContentPartPr/>
                <p14:nvPr/>
              </p14:nvContentPartPr>
              <p14:xfrm>
                <a:off x="5526056" y="597580"/>
                <a:ext cx="144720" cy="195120"/>
              </p14:xfrm>
            </p:contentPart>
          </mc:Choice>
          <mc:Fallback xmlns="">
            <p:pic>
              <p:nvPicPr>
                <p:cNvPr id="4" name="Freihand 3">
                  <a:extLst>
                    <a:ext uri="{FF2B5EF4-FFF2-40B4-BE49-F238E27FC236}">
                      <a16:creationId xmlns:a16="http://schemas.microsoft.com/office/drawing/2014/main" id="{48B9574C-C48F-4C4F-9BF7-B18D16C37552}"/>
                    </a:ext>
                  </a:extLst>
                </p:cNvPr>
                <p:cNvPicPr/>
                <p:nvPr/>
              </p:nvPicPr>
              <p:blipFill>
                <a:blip r:embed="rId6"/>
                <a:stretch>
                  <a:fillRect/>
                </a:stretch>
              </p:blipFill>
              <p:spPr>
                <a:xfrm>
                  <a:off x="5521736" y="593260"/>
                  <a:ext cx="153360" cy="203760"/>
                </a:xfrm>
                <a:prstGeom prst="rect">
                  <a:avLst/>
                </a:prstGeom>
              </p:spPr>
            </p:pic>
          </mc:Fallback>
        </mc:AlternateContent>
      </p:grpSp>
      <p:grpSp>
        <p:nvGrpSpPr>
          <p:cNvPr id="17" name="Gruppieren 16">
            <a:extLst>
              <a:ext uri="{FF2B5EF4-FFF2-40B4-BE49-F238E27FC236}">
                <a16:creationId xmlns:a16="http://schemas.microsoft.com/office/drawing/2014/main" id="{C64BDEBE-1BE9-4AC2-9EFF-F8EC40803F1C}"/>
              </a:ext>
            </a:extLst>
          </p:cNvPr>
          <p:cNvGrpSpPr/>
          <p:nvPr/>
        </p:nvGrpSpPr>
        <p:grpSpPr>
          <a:xfrm>
            <a:off x="5901176" y="550420"/>
            <a:ext cx="935280" cy="299520"/>
            <a:chOff x="5901176" y="550420"/>
            <a:chExt cx="935280" cy="299520"/>
          </a:xfrm>
        </p:grpSpPr>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7FD0946B-A852-4BE2-B90E-621EEE79A043}"/>
                    </a:ext>
                  </a:extLst>
                </p14:cNvPr>
                <p14:cNvContentPartPr/>
                <p14:nvPr/>
              </p14:nvContentPartPr>
              <p14:xfrm>
                <a:off x="5901176" y="550420"/>
                <a:ext cx="200880" cy="189360"/>
              </p14:xfrm>
            </p:contentPart>
          </mc:Choice>
          <mc:Fallback xmlns="">
            <p:pic>
              <p:nvPicPr>
                <p:cNvPr id="6" name="Freihand 5">
                  <a:extLst>
                    <a:ext uri="{FF2B5EF4-FFF2-40B4-BE49-F238E27FC236}">
                      <a16:creationId xmlns:a16="http://schemas.microsoft.com/office/drawing/2014/main" id="{7FD0946B-A852-4BE2-B90E-621EEE79A043}"/>
                    </a:ext>
                  </a:extLst>
                </p:cNvPr>
                <p:cNvPicPr/>
                <p:nvPr/>
              </p:nvPicPr>
              <p:blipFill>
                <a:blip r:embed="rId8"/>
                <a:stretch>
                  <a:fillRect/>
                </a:stretch>
              </p:blipFill>
              <p:spPr>
                <a:xfrm>
                  <a:off x="5896856" y="546100"/>
                  <a:ext cx="2095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FC04257E-0BE1-459D-A530-D5EBEA455764}"/>
                    </a:ext>
                  </a:extLst>
                </p14:cNvPr>
                <p14:cNvContentPartPr/>
                <p14:nvPr/>
              </p14:nvContentPartPr>
              <p14:xfrm>
                <a:off x="6072536" y="651580"/>
                <a:ext cx="32760" cy="110160"/>
              </p14:xfrm>
            </p:contentPart>
          </mc:Choice>
          <mc:Fallback xmlns="">
            <p:pic>
              <p:nvPicPr>
                <p:cNvPr id="7" name="Freihand 6">
                  <a:extLst>
                    <a:ext uri="{FF2B5EF4-FFF2-40B4-BE49-F238E27FC236}">
                      <a16:creationId xmlns:a16="http://schemas.microsoft.com/office/drawing/2014/main" id="{FC04257E-0BE1-459D-A530-D5EBEA455764}"/>
                    </a:ext>
                  </a:extLst>
                </p:cNvPr>
                <p:cNvPicPr/>
                <p:nvPr/>
              </p:nvPicPr>
              <p:blipFill>
                <a:blip r:embed="rId10"/>
                <a:stretch>
                  <a:fillRect/>
                </a:stretch>
              </p:blipFill>
              <p:spPr>
                <a:xfrm>
                  <a:off x="6068216" y="647260"/>
                  <a:ext cx="41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CAB49648-3449-46B7-AC19-DFD29738F630}"/>
                    </a:ext>
                  </a:extLst>
                </p14:cNvPr>
                <p14:cNvContentPartPr/>
                <p14:nvPr/>
              </p14:nvContentPartPr>
              <p14:xfrm>
                <a:off x="6188816" y="563020"/>
                <a:ext cx="82440" cy="224640"/>
              </p14:xfrm>
            </p:contentPart>
          </mc:Choice>
          <mc:Fallback xmlns="">
            <p:pic>
              <p:nvPicPr>
                <p:cNvPr id="8" name="Freihand 7">
                  <a:extLst>
                    <a:ext uri="{FF2B5EF4-FFF2-40B4-BE49-F238E27FC236}">
                      <a16:creationId xmlns:a16="http://schemas.microsoft.com/office/drawing/2014/main" id="{CAB49648-3449-46B7-AC19-DFD29738F630}"/>
                    </a:ext>
                  </a:extLst>
                </p:cNvPr>
                <p:cNvPicPr/>
                <p:nvPr/>
              </p:nvPicPr>
              <p:blipFill>
                <a:blip r:embed="rId12"/>
                <a:stretch>
                  <a:fillRect/>
                </a:stretch>
              </p:blipFill>
              <p:spPr>
                <a:xfrm>
                  <a:off x="6184496" y="558700"/>
                  <a:ext cx="910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D9172E49-5980-4CAF-9149-EF423E1345D7}"/>
                    </a:ext>
                  </a:extLst>
                </p14:cNvPr>
                <p14:cNvContentPartPr/>
                <p14:nvPr/>
              </p14:nvContentPartPr>
              <p14:xfrm>
                <a:off x="6291416" y="595060"/>
                <a:ext cx="213480" cy="254880"/>
              </p14:xfrm>
            </p:contentPart>
          </mc:Choice>
          <mc:Fallback xmlns="">
            <p:pic>
              <p:nvPicPr>
                <p:cNvPr id="9" name="Freihand 8">
                  <a:extLst>
                    <a:ext uri="{FF2B5EF4-FFF2-40B4-BE49-F238E27FC236}">
                      <a16:creationId xmlns:a16="http://schemas.microsoft.com/office/drawing/2014/main" id="{D9172E49-5980-4CAF-9149-EF423E1345D7}"/>
                    </a:ext>
                  </a:extLst>
                </p:cNvPr>
                <p:cNvPicPr/>
                <p:nvPr/>
              </p:nvPicPr>
              <p:blipFill>
                <a:blip r:embed="rId14"/>
                <a:stretch>
                  <a:fillRect/>
                </a:stretch>
              </p:blipFill>
              <p:spPr>
                <a:xfrm>
                  <a:off x="6287096" y="590740"/>
                  <a:ext cx="2221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0FE46D1E-FB1F-4030-8947-F63F25221FF3}"/>
                    </a:ext>
                  </a:extLst>
                </p14:cNvPr>
                <p14:cNvContentPartPr/>
                <p14:nvPr/>
              </p14:nvContentPartPr>
              <p14:xfrm>
                <a:off x="6559256" y="588940"/>
                <a:ext cx="152640" cy="137880"/>
              </p14:xfrm>
            </p:contentPart>
          </mc:Choice>
          <mc:Fallback xmlns="">
            <p:pic>
              <p:nvPicPr>
                <p:cNvPr id="12" name="Freihand 11">
                  <a:extLst>
                    <a:ext uri="{FF2B5EF4-FFF2-40B4-BE49-F238E27FC236}">
                      <a16:creationId xmlns:a16="http://schemas.microsoft.com/office/drawing/2014/main" id="{0FE46D1E-FB1F-4030-8947-F63F25221FF3}"/>
                    </a:ext>
                  </a:extLst>
                </p:cNvPr>
                <p:cNvPicPr/>
                <p:nvPr/>
              </p:nvPicPr>
              <p:blipFill>
                <a:blip r:embed="rId16"/>
                <a:stretch>
                  <a:fillRect/>
                </a:stretch>
              </p:blipFill>
              <p:spPr>
                <a:xfrm>
                  <a:off x="6554936" y="584620"/>
                  <a:ext cx="1612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88691FA6-CBC9-48C3-A7C5-A016EFA02253}"/>
                    </a:ext>
                  </a:extLst>
                </p14:cNvPr>
                <p14:cNvContentPartPr/>
                <p14:nvPr/>
              </p14:nvContentPartPr>
              <p14:xfrm>
                <a:off x="6750776" y="679300"/>
                <a:ext cx="85680" cy="59760"/>
              </p14:xfrm>
            </p:contentPart>
          </mc:Choice>
          <mc:Fallback xmlns="">
            <p:pic>
              <p:nvPicPr>
                <p:cNvPr id="13" name="Freihand 12">
                  <a:extLst>
                    <a:ext uri="{FF2B5EF4-FFF2-40B4-BE49-F238E27FC236}">
                      <a16:creationId xmlns:a16="http://schemas.microsoft.com/office/drawing/2014/main" id="{88691FA6-CBC9-48C3-A7C5-A016EFA02253}"/>
                    </a:ext>
                  </a:extLst>
                </p:cNvPr>
                <p:cNvPicPr/>
                <p:nvPr/>
              </p:nvPicPr>
              <p:blipFill>
                <a:blip r:embed="rId18"/>
                <a:stretch>
                  <a:fillRect/>
                </a:stretch>
              </p:blipFill>
              <p:spPr>
                <a:xfrm>
                  <a:off x="6746456" y="674980"/>
                  <a:ext cx="94320" cy="68400"/>
                </a:xfrm>
                <a:prstGeom prst="rect">
                  <a:avLst/>
                </a:prstGeom>
              </p:spPr>
            </p:pic>
          </mc:Fallback>
        </mc:AlternateContent>
      </p:grpSp>
      <p:grpSp>
        <p:nvGrpSpPr>
          <p:cNvPr id="20" name="Gruppieren 19">
            <a:extLst>
              <a:ext uri="{FF2B5EF4-FFF2-40B4-BE49-F238E27FC236}">
                <a16:creationId xmlns:a16="http://schemas.microsoft.com/office/drawing/2014/main" id="{19D35548-9B7A-4EE7-A025-C03453234AE1}"/>
              </a:ext>
            </a:extLst>
          </p:cNvPr>
          <p:cNvGrpSpPr/>
          <p:nvPr/>
        </p:nvGrpSpPr>
        <p:grpSpPr>
          <a:xfrm>
            <a:off x="7058936" y="527740"/>
            <a:ext cx="642960" cy="219240"/>
            <a:chOff x="7058936" y="527740"/>
            <a:chExt cx="642960" cy="219240"/>
          </a:xfrm>
        </p:grpSpPr>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49D18E92-9887-4A7B-A5B7-0EA2C7DC8112}"/>
                    </a:ext>
                  </a:extLst>
                </p14:cNvPr>
                <p14:cNvContentPartPr/>
                <p14:nvPr/>
              </p14:nvContentPartPr>
              <p14:xfrm>
                <a:off x="7132016" y="590740"/>
                <a:ext cx="31320" cy="156240"/>
              </p14:xfrm>
            </p:contentPart>
          </mc:Choice>
          <mc:Fallback xmlns="">
            <p:pic>
              <p:nvPicPr>
                <p:cNvPr id="14" name="Freihand 13">
                  <a:extLst>
                    <a:ext uri="{FF2B5EF4-FFF2-40B4-BE49-F238E27FC236}">
                      <a16:creationId xmlns:a16="http://schemas.microsoft.com/office/drawing/2014/main" id="{49D18E92-9887-4A7B-A5B7-0EA2C7DC8112}"/>
                    </a:ext>
                  </a:extLst>
                </p:cNvPr>
                <p:cNvPicPr/>
                <p:nvPr/>
              </p:nvPicPr>
              <p:blipFill>
                <a:blip r:embed="rId20"/>
                <a:stretch>
                  <a:fillRect/>
                </a:stretch>
              </p:blipFill>
              <p:spPr>
                <a:xfrm>
                  <a:off x="7127696" y="586420"/>
                  <a:ext cx="399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1D2089F7-001D-4DBC-852C-076DAD02DE91}"/>
                    </a:ext>
                  </a:extLst>
                </p14:cNvPr>
                <p14:cNvContentPartPr/>
                <p14:nvPr/>
              </p14:nvContentPartPr>
              <p14:xfrm>
                <a:off x="7058936" y="531700"/>
                <a:ext cx="179280" cy="133200"/>
              </p14:xfrm>
            </p:contentPart>
          </mc:Choice>
          <mc:Fallback xmlns="">
            <p:pic>
              <p:nvPicPr>
                <p:cNvPr id="15" name="Freihand 14">
                  <a:extLst>
                    <a:ext uri="{FF2B5EF4-FFF2-40B4-BE49-F238E27FC236}">
                      <a16:creationId xmlns:a16="http://schemas.microsoft.com/office/drawing/2014/main" id="{1D2089F7-001D-4DBC-852C-076DAD02DE91}"/>
                    </a:ext>
                  </a:extLst>
                </p:cNvPr>
                <p:cNvPicPr/>
                <p:nvPr/>
              </p:nvPicPr>
              <p:blipFill>
                <a:blip r:embed="rId22"/>
                <a:stretch>
                  <a:fillRect/>
                </a:stretch>
              </p:blipFill>
              <p:spPr>
                <a:xfrm>
                  <a:off x="7054616" y="527380"/>
                  <a:ext cx="187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67EDBCB0-5310-45C3-938C-C7EAA088BFEA}"/>
                    </a:ext>
                  </a:extLst>
                </p14:cNvPr>
                <p14:cNvContentPartPr/>
                <p14:nvPr/>
              </p14:nvContentPartPr>
              <p14:xfrm>
                <a:off x="7207616" y="527740"/>
                <a:ext cx="356400" cy="187560"/>
              </p14:xfrm>
            </p:contentPart>
          </mc:Choice>
          <mc:Fallback xmlns="">
            <p:pic>
              <p:nvPicPr>
                <p:cNvPr id="18" name="Freihand 17">
                  <a:extLst>
                    <a:ext uri="{FF2B5EF4-FFF2-40B4-BE49-F238E27FC236}">
                      <a16:creationId xmlns:a16="http://schemas.microsoft.com/office/drawing/2014/main" id="{67EDBCB0-5310-45C3-938C-C7EAA088BFEA}"/>
                    </a:ext>
                  </a:extLst>
                </p:cNvPr>
                <p:cNvPicPr/>
                <p:nvPr/>
              </p:nvPicPr>
              <p:blipFill>
                <a:blip r:embed="rId24"/>
                <a:stretch>
                  <a:fillRect/>
                </a:stretch>
              </p:blipFill>
              <p:spPr>
                <a:xfrm>
                  <a:off x="7203296" y="523420"/>
                  <a:ext cx="3650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DB5D6FA4-5307-4B85-99B6-A5347E1FE518}"/>
                    </a:ext>
                  </a:extLst>
                </p14:cNvPr>
                <p14:cNvContentPartPr/>
                <p14:nvPr/>
              </p14:nvContentPartPr>
              <p14:xfrm>
                <a:off x="7594616" y="615940"/>
                <a:ext cx="107280" cy="85680"/>
              </p14:xfrm>
            </p:contentPart>
          </mc:Choice>
          <mc:Fallback xmlns="">
            <p:pic>
              <p:nvPicPr>
                <p:cNvPr id="19" name="Freihand 18">
                  <a:extLst>
                    <a:ext uri="{FF2B5EF4-FFF2-40B4-BE49-F238E27FC236}">
                      <a16:creationId xmlns:a16="http://schemas.microsoft.com/office/drawing/2014/main" id="{DB5D6FA4-5307-4B85-99B6-A5347E1FE518}"/>
                    </a:ext>
                  </a:extLst>
                </p:cNvPr>
                <p:cNvPicPr/>
                <p:nvPr/>
              </p:nvPicPr>
              <p:blipFill>
                <a:blip r:embed="rId26"/>
                <a:stretch>
                  <a:fillRect/>
                </a:stretch>
              </p:blipFill>
              <p:spPr>
                <a:xfrm>
                  <a:off x="7590296" y="611620"/>
                  <a:ext cx="115920" cy="94320"/>
                </a:xfrm>
                <a:prstGeom prst="rect">
                  <a:avLst/>
                </a:prstGeom>
              </p:spPr>
            </p:pic>
          </mc:Fallback>
        </mc:AlternateContent>
      </p:grpSp>
      <p:grpSp>
        <p:nvGrpSpPr>
          <p:cNvPr id="55" name="Gruppieren 54">
            <a:extLst>
              <a:ext uri="{FF2B5EF4-FFF2-40B4-BE49-F238E27FC236}">
                <a16:creationId xmlns:a16="http://schemas.microsoft.com/office/drawing/2014/main" id="{51790F13-8CC6-4EF6-BB01-D9173953369E}"/>
              </a:ext>
            </a:extLst>
          </p:cNvPr>
          <p:cNvGrpSpPr/>
          <p:nvPr/>
        </p:nvGrpSpPr>
        <p:grpSpPr>
          <a:xfrm>
            <a:off x="8189696" y="383380"/>
            <a:ext cx="2864160" cy="612360"/>
            <a:chOff x="8189696" y="383380"/>
            <a:chExt cx="2864160" cy="612360"/>
          </a:xfrm>
        </p:grpSpPr>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DF11D7E0-364E-4A3E-889A-347327D02C63}"/>
                    </a:ext>
                  </a:extLst>
                </p14:cNvPr>
                <p14:cNvContentPartPr/>
                <p14:nvPr/>
              </p14:nvContentPartPr>
              <p14:xfrm>
                <a:off x="8189696" y="463660"/>
                <a:ext cx="100080" cy="219600"/>
              </p14:xfrm>
            </p:contentPart>
          </mc:Choice>
          <mc:Fallback xmlns="">
            <p:pic>
              <p:nvPicPr>
                <p:cNvPr id="21" name="Freihand 20">
                  <a:extLst>
                    <a:ext uri="{FF2B5EF4-FFF2-40B4-BE49-F238E27FC236}">
                      <a16:creationId xmlns:a16="http://schemas.microsoft.com/office/drawing/2014/main" id="{DF11D7E0-364E-4A3E-889A-347327D02C63}"/>
                    </a:ext>
                  </a:extLst>
                </p:cNvPr>
                <p:cNvPicPr/>
                <p:nvPr/>
              </p:nvPicPr>
              <p:blipFill>
                <a:blip r:embed="rId28"/>
                <a:stretch>
                  <a:fillRect/>
                </a:stretch>
              </p:blipFill>
              <p:spPr>
                <a:xfrm>
                  <a:off x="8185376" y="459340"/>
                  <a:ext cx="1087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EC65E270-28BA-47AB-A027-B00308D61B30}"/>
                    </a:ext>
                  </a:extLst>
                </p14:cNvPr>
                <p14:cNvContentPartPr/>
                <p14:nvPr/>
              </p14:nvContentPartPr>
              <p14:xfrm>
                <a:off x="8358176" y="437020"/>
                <a:ext cx="162000" cy="206280"/>
              </p14:xfrm>
            </p:contentPart>
          </mc:Choice>
          <mc:Fallback xmlns="">
            <p:pic>
              <p:nvPicPr>
                <p:cNvPr id="22" name="Freihand 21">
                  <a:extLst>
                    <a:ext uri="{FF2B5EF4-FFF2-40B4-BE49-F238E27FC236}">
                      <a16:creationId xmlns:a16="http://schemas.microsoft.com/office/drawing/2014/main" id="{EC65E270-28BA-47AB-A027-B00308D61B30}"/>
                    </a:ext>
                  </a:extLst>
                </p:cNvPr>
                <p:cNvPicPr/>
                <p:nvPr/>
              </p:nvPicPr>
              <p:blipFill>
                <a:blip r:embed="rId30"/>
                <a:stretch>
                  <a:fillRect/>
                </a:stretch>
              </p:blipFill>
              <p:spPr>
                <a:xfrm>
                  <a:off x="8353856" y="432700"/>
                  <a:ext cx="1706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37FBDAC0-9DB4-4CE5-AFB3-54E0172F72B8}"/>
                    </a:ext>
                  </a:extLst>
                </p14:cNvPr>
                <p14:cNvContentPartPr/>
                <p14:nvPr/>
              </p14:nvContentPartPr>
              <p14:xfrm>
                <a:off x="8450696" y="401020"/>
                <a:ext cx="360" cy="360"/>
              </p14:xfrm>
            </p:contentPart>
          </mc:Choice>
          <mc:Fallback xmlns="">
            <p:pic>
              <p:nvPicPr>
                <p:cNvPr id="23" name="Freihand 22">
                  <a:extLst>
                    <a:ext uri="{FF2B5EF4-FFF2-40B4-BE49-F238E27FC236}">
                      <a16:creationId xmlns:a16="http://schemas.microsoft.com/office/drawing/2014/main" id="{37FBDAC0-9DB4-4CE5-AFB3-54E0172F72B8}"/>
                    </a:ext>
                  </a:extLst>
                </p:cNvPr>
                <p:cNvPicPr/>
                <p:nvPr/>
              </p:nvPicPr>
              <p:blipFill>
                <a:blip r:embed="rId32"/>
                <a:stretch>
                  <a:fillRect/>
                </a:stretch>
              </p:blipFill>
              <p:spPr>
                <a:xfrm>
                  <a:off x="8446376" y="3967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5BDEF41F-FECB-4910-9262-BD0FEB2715C7}"/>
                    </a:ext>
                  </a:extLst>
                </p14:cNvPr>
                <p14:cNvContentPartPr/>
                <p14:nvPr/>
              </p14:nvContentPartPr>
              <p14:xfrm>
                <a:off x="8545736" y="509740"/>
                <a:ext cx="210600" cy="102600"/>
              </p14:xfrm>
            </p:contentPart>
          </mc:Choice>
          <mc:Fallback xmlns="">
            <p:pic>
              <p:nvPicPr>
                <p:cNvPr id="24" name="Freihand 23">
                  <a:extLst>
                    <a:ext uri="{FF2B5EF4-FFF2-40B4-BE49-F238E27FC236}">
                      <a16:creationId xmlns:a16="http://schemas.microsoft.com/office/drawing/2014/main" id="{5BDEF41F-FECB-4910-9262-BD0FEB2715C7}"/>
                    </a:ext>
                  </a:extLst>
                </p:cNvPr>
                <p:cNvPicPr/>
                <p:nvPr/>
              </p:nvPicPr>
              <p:blipFill>
                <a:blip r:embed="rId34"/>
                <a:stretch>
                  <a:fillRect/>
                </a:stretch>
              </p:blipFill>
              <p:spPr>
                <a:xfrm>
                  <a:off x="8541416" y="505420"/>
                  <a:ext cx="219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DBCFCAD2-AC87-4792-AE95-C4DC3B1A99E7}"/>
                    </a:ext>
                  </a:extLst>
                </p14:cNvPr>
                <p14:cNvContentPartPr/>
                <p14:nvPr/>
              </p14:nvContentPartPr>
              <p14:xfrm>
                <a:off x="8776136" y="466900"/>
                <a:ext cx="9000" cy="18360"/>
              </p14:xfrm>
            </p:contentPart>
          </mc:Choice>
          <mc:Fallback xmlns="">
            <p:pic>
              <p:nvPicPr>
                <p:cNvPr id="25" name="Freihand 24">
                  <a:extLst>
                    <a:ext uri="{FF2B5EF4-FFF2-40B4-BE49-F238E27FC236}">
                      <a16:creationId xmlns:a16="http://schemas.microsoft.com/office/drawing/2014/main" id="{DBCFCAD2-AC87-4792-AE95-C4DC3B1A99E7}"/>
                    </a:ext>
                  </a:extLst>
                </p:cNvPr>
                <p:cNvPicPr/>
                <p:nvPr/>
              </p:nvPicPr>
              <p:blipFill>
                <a:blip r:embed="rId36"/>
                <a:stretch>
                  <a:fillRect/>
                </a:stretch>
              </p:blipFill>
              <p:spPr>
                <a:xfrm>
                  <a:off x="8771816" y="462580"/>
                  <a:ext cx="176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92DC0F27-E9DB-41F5-BF2F-D01E67059B73}"/>
                    </a:ext>
                  </a:extLst>
                </p14:cNvPr>
                <p14:cNvContentPartPr/>
                <p14:nvPr/>
              </p14:nvContentPartPr>
              <p14:xfrm>
                <a:off x="8794856" y="550780"/>
                <a:ext cx="226800" cy="50400"/>
              </p14:xfrm>
            </p:contentPart>
          </mc:Choice>
          <mc:Fallback xmlns="">
            <p:pic>
              <p:nvPicPr>
                <p:cNvPr id="26" name="Freihand 25">
                  <a:extLst>
                    <a:ext uri="{FF2B5EF4-FFF2-40B4-BE49-F238E27FC236}">
                      <a16:creationId xmlns:a16="http://schemas.microsoft.com/office/drawing/2014/main" id="{92DC0F27-E9DB-41F5-BF2F-D01E67059B73}"/>
                    </a:ext>
                  </a:extLst>
                </p:cNvPr>
                <p:cNvPicPr/>
                <p:nvPr/>
              </p:nvPicPr>
              <p:blipFill>
                <a:blip r:embed="rId38"/>
                <a:stretch>
                  <a:fillRect/>
                </a:stretch>
              </p:blipFill>
              <p:spPr>
                <a:xfrm>
                  <a:off x="8790536" y="546460"/>
                  <a:ext cx="2354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6022400C-A920-448B-A758-1C0B088FEF21}"/>
                    </a:ext>
                  </a:extLst>
                </p14:cNvPr>
                <p14:cNvContentPartPr/>
                <p14:nvPr/>
              </p14:nvContentPartPr>
              <p14:xfrm>
                <a:off x="9034256" y="489580"/>
                <a:ext cx="38160" cy="48960"/>
              </p14:xfrm>
            </p:contentPart>
          </mc:Choice>
          <mc:Fallback xmlns="">
            <p:pic>
              <p:nvPicPr>
                <p:cNvPr id="27" name="Freihand 26">
                  <a:extLst>
                    <a:ext uri="{FF2B5EF4-FFF2-40B4-BE49-F238E27FC236}">
                      <a16:creationId xmlns:a16="http://schemas.microsoft.com/office/drawing/2014/main" id="{6022400C-A920-448B-A758-1C0B088FEF21}"/>
                    </a:ext>
                  </a:extLst>
                </p:cNvPr>
                <p:cNvPicPr/>
                <p:nvPr/>
              </p:nvPicPr>
              <p:blipFill>
                <a:blip r:embed="rId40"/>
                <a:stretch>
                  <a:fillRect/>
                </a:stretch>
              </p:blipFill>
              <p:spPr>
                <a:xfrm>
                  <a:off x="9029936" y="485260"/>
                  <a:ext cx="468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21290C39-0FEE-4D11-89B1-4C211C9A2BCE}"/>
                    </a:ext>
                  </a:extLst>
                </p14:cNvPr>
                <p14:cNvContentPartPr/>
                <p14:nvPr/>
              </p14:nvContentPartPr>
              <p14:xfrm>
                <a:off x="9060176" y="549700"/>
                <a:ext cx="82440" cy="58320"/>
              </p14:xfrm>
            </p:contentPart>
          </mc:Choice>
          <mc:Fallback xmlns="">
            <p:pic>
              <p:nvPicPr>
                <p:cNvPr id="28" name="Freihand 27">
                  <a:extLst>
                    <a:ext uri="{FF2B5EF4-FFF2-40B4-BE49-F238E27FC236}">
                      <a16:creationId xmlns:a16="http://schemas.microsoft.com/office/drawing/2014/main" id="{21290C39-0FEE-4D11-89B1-4C211C9A2BCE}"/>
                    </a:ext>
                  </a:extLst>
                </p:cNvPr>
                <p:cNvPicPr/>
                <p:nvPr/>
              </p:nvPicPr>
              <p:blipFill>
                <a:blip r:embed="rId42"/>
                <a:stretch>
                  <a:fillRect/>
                </a:stretch>
              </p:blipFill>
              <p:spPr>
                <a:xfrm>
                  <a:off x="9055856" y="545380"/>
                  <a:ext cx="910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E737875C-312D-4A58-A346-D6245E593CD1}"/>
                    </a:ext>
                  </a:extLst>
                </p14:cNvPr>
                <p14:cNvContentPartPr/>
                <p14:nvPr/>
              </p14:nvContentPartPr>
              <p14:xfrm>
                <a:off x="9169616" y="495340"/>
                <a:ext cx="303480" cy="114480"/>
              </p14:xfrm>
            </p:contentPart>
          </mc:Choice>
          <mc:Fallback xmlns="">
            <p:pic>
              <p:nvPicPr>
                <p:cNvPr id="29" name="Freihand 28">
                  <a:extLst>
                    <a:ext uri="{FF2B5EF4-FFF2-40B4-BE49-F238E27FC236}">
                      <a16:creationId xmlns:a16="http://schemas.microsoft.com/office/drawing/2014/main" id="{E737875C-312D-4A58-A346-D6245E593CD1}"/>
                    </a:ext>
                  </a:extLst>
                </p:cNvPr>
                <p:cNvPicPr/>
                <p:nvPr/>
              </p:nvPicPr>
              <p:blipFill>
                <a:blip r:embed="rId44"/>
                <a:stretch>
                  <a:fillRect/>
                </a:stretch>
              </p:blipFill>
              <p:spPr>
                <a:xfrm>
                  <a:off x="9165296" y="491020"/>
                  <a:ext cx="3121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Freihand 34">
                  <a:extLst>
                    <a:ext uri="{FF2B5EF4-FFF2-40B4-BE49-F238E27FC236}">
                      <a16:creationId xmlns:a16="http://schemas.microsoft.com/office/drawing/2014/main" id="{BFE1B15F-72D2-4B91-8BFB-A27F39A75F70}"/>
                    </a:ext>
                  </a:extLst>
                </p14:cNvPr>
                <p14:cNvContentPartPr/>
                <p14:nvPr/>
              </p14:nvContentPartPr>
              <p14:xfrm>
                <a:off x="9659576" y="383380"/>
                <a:ext cx="139680" cy="360"/>
              </p14:xfrm>
            </p:contentPart>
          </mc:Choice>
          <mc:Fallback xmlns="">
            <p:pic>
              <p:nvPicPr>
                <p:cNvPr id="35" name="Freihand 34">
                  <a:extLst>
                    <a:ext uri="{FF2B5EF4-FFF2-40B4-BE49-F238E27FC236}">
                      <a16:creationId xmlns:a16="http://schemas.microsoft.com/office/drawing/2014/main" id="{BFE1B15F-72D2-4B91-8BFB-A27F39A75F70}"/>
                    </a:ext>
                  </a:extLst>
                </p:cNvPr>
                <p:cNvPicPr/>
                <p:nvPr/>
              </p:nvPicPr>
              <p:blipFill>
                <a:blip r:embed="rId46"/>
                <a:stretch>
                  <a:fillRect/>
                </a:stretch>
              </p:blipFill>
              <p:spPr>
                <a:xfrm>
                  <a:off x="9655256" y="379060"/>
                  <a:ext cx="1483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EDAC1BD2-8DBA-4C48-8D71-83E199573575}"/>
                    </a:ext>
                  </a:extLst>
                </p14:cNvPr>
                <p14:cNvContentPartPr/>
                <p14:nvPr/>
              </p14:nvContentPartPr>
              <p14:xfrm>
                <a:off x="9649856" y="466180"/>
                <a:ext cx="136440" cy="138960"/>
              </p14:xfrm>
            </p:contentPart>
          </mc:Choice>
          <mc:Fallback xmlns="">
            <p:pic>
              <p:nvPicPr>
                <p:cNvPr id="30" name="Freihand 29">
                  <a:extLst>
                    <a:ext uri="{FF2B5EF4-FFF2-40B4-BE49-F238E27FC236}">
                      <a16:creationId xmlns:a16="http://schemas.microsoft.com/office/drawing/2014/main" id="{EDAC1BD2-8DBA-4C48-8D71-83E199573575}"/>
                    </a:ext>
                  </a:extLst>
                </p:cNvPr>
                <p:cNvPicPr/>
                <p:nvPr/>
              </p:nvPicPr>
              <p:blipFill>
                <a:blip r:embed="rId48"/>
                <a:stretch>
                  <a:fillRect/>
                </a:stretch>
              </p:blipFill>
              <p:spPr>
                <a:xfrm>
                  <a:off x="9645536" y="461860"/>
                  <a:ext cx="1450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497C26EB-15EE-4446-B239-F18CCB0D7086}"/>
                    </a:ext>
                  </a:extLst>
                </p14:cNvPr>
                <p14:cNvContentPartPr/>
                <p14:nvPr/>
              </p14:nvContentPartPr>
              <p14:xfrm>
                <a:off x="9783416" y="482380"/>
                <a:ext cx="153720" cy="96480"/>
              </p14:xfrm>
            </p:contentPart>
          </mc:Choice>
          <mc:Fallback xmlns="">
            <p:pic>
              <p:nvPicPr>
                <p:cNvPr id="31" name="Freihand 30">
                  <a:extLst>
                    <a:ext uri="{FF2B5EF4-FFF2-40B4-BE49-F238E27FC236}">
                      <a16:creationId xmlns:a16="http://schemas.microsoft.com/office/drawing/2014/main" id="{497C26EB-15EE-4446-B239-F18CCB0D7086}"/>
                    </a:ext>
                  </a:extLst>
                </p:cNvPr>
                <p:cNvPicPr/>
                <p:nvPr/>
              </p:nvPicPr>
              <p:blipFill>
                <a:blip r:embed="rId50"/>
                <a:stretch>
                  <a:fillRect/>
                </a:stretch>
              </p:blipFill>
              <p:spPr>
                <a:xfrm>
                  <a:off x="9779096" y="478060"/>
                  <a:ext cx="1623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57B36986-DF6D-4EBD-9CDB-FD2BA6ADA495}"/>
                    </a:ext>
                  </a:extLst>
                </p14:cNvPr>
                <p14:cNvContentPartPr/>
                <p14:nvPr/>
              </p14:nvContentPartPr>
              <p14:xfrm>
                <a:off x="9857216" y="563380"/>
                <a:ext cx="27360" cy="46440"/>
              </p14:xfrm>
            </p:contentPart>
          </mc:Choice>
          <mc:Fallback xmlns="">
            <p:pic>
              <p:nvPicPr>
                <p:cNvPr id="32" name="Freihand 31">
                  <a:extLst>
                    <a:ext uri="{FF2B5EF4-FFF2-40B4-BE49-F238E27FC236}">
                      <a16:creationId xmlns:a16="http://schemas.microsoft.com/office/drawing/2014/main" id="{57B36986-DF6D-4EBD-9CDB-FD2BA6ADA495}"/>
                    </a:ext>
                  </a:extLst>
                </p:cNvPr>
                <p:cNvPicPr/>
                <p:nvPr/>
              </p:nvPicPr>
              <p:blipFill>
                <a:blip r:embed="rId52"/>
                <a:stretch>
                  <a:fillRect/>
                </a:stretch>
              </p:blipFill>
              <p:spPr>
                <a:xfrm>
                  <a:off x="9852896" y="559060"/>
                  <a:ext cx="360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9246A737-D572-4A83-96B9-B9B2CCAFD2B2}"/>
                    </a:ext>
                  </a:extLst>
                </p14:cNvPr>
                <p14:cNvContentPartPr/>
                <p14:nvPr/>
              </p14:nvContentPartPr>
              <p14:xfrm>
                <a:off x="9911576" y="559420"/>
                <a:ext cx="256320" cy="36360"/>
              </p14:xfrm>
            </p:contentPart>
          </mc:Choice>
          <mc:Fallback xmlns="">
            <p:pic>
              <p:nvPicPr>
                <p:cNvPr id="33" name="Freihand 32">
                  <a:extLst>
                    <a:ext uri="{FF2B5EF4-FFF2-40B4-BE49-F238E27FC236}">
                      <a16:creationId xmlns:a16="http://schemas.microsoft.com/office/drawing/2014/main" id="{9246A737-D572-4A83-96B9-B9B2CCAFD2B2}"/>
                    </a:ext>
                  </a:extLst>
                </p:cNvPr>
                <p:cNvPicPr/>
                <p:nvPr/>
              </p:nvPicPr>
              <p:blipFill>
                <a:blip r:embed="rId54"/>
                <a:stretch>
                  <a:fillRect/>
                </a:stretch>
              </p:blipFill>
              <p:spPr>
                <a:xfrm>
                  <a:off x="9907256" y="555100"/>
                  <a:ext cx="2649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550BD2A2-55FC-4F82-A5C4-F4E73BF97626}"/>
                    </a:ext>
                  </a:extLst>
                </p14:cNvPr>
                <p14:cNvContentPartPr/>
                <p14:nvPr/>
              </p14:nvContentPartPr>
              <p14:xfrm>
                <a:off x="10206416" y="550780"/>
                <a:ext cx="350280" cy="30960"/>
              </p14:xfrm>
            </p:contentPart>
          </mc:Choice>
          <mc:Fallback xmlns="">
            <p:pic>
              <p:nvPicPr>
                <p:cNvPr id="34" name="Freihand 33">
                  <a:extLst>
                    <a:ext uri="{FF2B5EF4-FFF2-40B4-BE49-F238E27FC236}">
                      <a16:creationId xmlns:a16="http://schemas.microsoft.com/office/drawing/2014/main" id="{550BD2A2-55FC-4F82-A5C4-F4E73BF97626}"/>
                    </a:ext>
                  </a:extLst>
                </p:cNvPr>
                <p:cNvPicPr/>
                <p:nvPr/>
              </p:nvPicPr>
              <p:blipFill>
                <a:blip r:embed="rId56"/>
                <a:stretch>
                  <a:fillRect/>
                </a:stretch>
              </p:blipFill>
              <p:spPr>
                <a:xfrm>
                  <a:off x="10202096" y="546460"/>
                  <a:ext cx="3589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6CAD3F45-7625-46EC-AF78-2DE909455FB5}"/>
                    </a:ext>
                  </a:extLst>
                </p14:cNvPr>
                <p14:cNvContentPartPr/>
                <p14:nvPr/>
              </p14:nvContentPartPr>
              <p14:xfrm>
                <a:off x="10718696" y="539980"/>
                <a:ext cx="213840" cy="56880"/>
              </p14:xfrm>
            </p:contentPart>
          </mc:Choice>
          <mc:Fallback xmlns="">
            <p:pic>
              <p:nvPicPr>
                <p:cNvPr id="38" name="Freihand 37">
                  <a:extLst>
                    <a:ext uri="{FF2B5EF4-FFF2-40B4-BE49-F238E27FC236}">
                      <a16:creationId xmlns:a16="http://schemas.microsoft.com/office/drawing/2014/main" id="{6CAD3F45-7625-46EC-AF78-2DE909455FB5}"/>
                    </a:ext>
                  </a:extLst>
                </p:cNvPr>
                <p:cNvPicPr/>
                <p:nvPr/>
              </p:nvPicPr>
              <p:blipFill>
                <a:blip r:embed="rId58"/>
                <a:stretch>
                  <a:fillRect/>
                </a:stretch>
              </p:blipFill>
              <p:spPr>
                <a:xfrm>
                  <a:off x="10714376" y="535660"/>
                  <a:ext cx="2224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A3E1CE87-DEB1-49FC-AD91-10D12BED4DD4}"/>
                    </a:ext>
                  </a:extLst>
                </p14:cNvPr>
                <p14:cNvContentPartPr/>
                <p14:nvPr/>
              </p14:nvContentPartPr>
              <p14:xfrm>
                <a:off x="10966376" y="508660"/>
                <a:ext cx="87480" cy="61920"/>
              </p14:xfrm>
            </p:contentPart>
          </mc:Choice>
          <mc:Fallback xmlns="">
            <p:pic>
              <p:nvPicPr>
                <p:cNvPr id="39" name="Freihand 38">
                  <a:extLst>
                    <a:ext uri="{FF2B5EF4-FFF2-40B4-BE49-F238E27FC236}">
                      <a16:creationId xmlns:a16="http://schemas.microsoft.com/office/drawing/2014/main" id="{A3E1CE87-DEB1-49FC-AD91-10D12BED4DD4}"/>
                    </a:ext>
                  </a:extLst>
                </p:cNvPr>
                <p:cNvPicPr/>
                <p:nvPr/>
              </p:nvPicPr>
              <p:blipFill>
                <a:blip r:embed="rId60"/>
                <a:stretch>
                  <a:fillRect/>
                </a:stretch>
              </p:blipFill>
              <p:spPr>
                <a:xfrm>
                  <a:off x="10962056" y="504340"/>
                  <a:ext cx="961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72E395E5-3D13-44A7-9BB3-234AC4FA5382}"/>
                    </a:ext>
                  </a:extLst>
                </p14:cNvPr>
                <p14:cNvContentPartPr/>
                <p14:nvPr/>
              </p14:nvContentPartPr>
              <p14:xfrm>
                <a:off x="8570936" y="788380"/>
                <a:ext cx="319680" cy="99000"/>
              </p14:xfrm>
            </p:contentPart>
          </mc:Choice>
          <mc:Fallback xmlns="">
            <p:pic>
              <p:nvPicPr>
                <p:cNvPr id="41" name="Freihand 40">
                  <a:extLst>
                    <a:ext uri="{FF2B5EF4-FFF2-40B4-BE49-F238E27FC236}">
                      <a16:creationId xmlns:a16="http://schemas.microsoft.com/office/drawing/2014/main" id="{72E395E5-3D13-44A7-9BB3-234AC4FA5382}"/>
                    </a:ext>
                  </a:extLst>
                </p:cNvPr>
                <p:cNvPicPr/>
                <p:nvPr/>
              </p:nvPicPr>
              <p:blipFill>
                <a:blip r:embed="rId62"/>
                <a:stretch>
                  <a:fillRect/>
                </a:stretch>
              </p:blipFill>
              <p:spPr>
                <a:xfrm>
                  <a:off x="8566616" y="784060"/>
                  <a:ext cx="328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79BAA9AE-83CF-40AD-B786-6506BEF9E8AB}"/>
                    </a:ext>
                  </a:extLst>
                </p14:cNvPr>
                <p14:cNvContentPartPr/>
                <p14:nvPr/>
              </p14:nvContentPartPr>
              <p14:xfrm>
                <a:off x="9000056" y="766060"/>
                <a:ext cx="93240" cy="104760"/>
              </p14:xfrm>
            </p:contentPart>
          </mc:Choice>
          <mc:Fallback xmlns="">
            <p:pic>
              <p:nvPicPr>
                <p:cNvPr id="42" name="Freihand 41">
                  <a:extLst>
                    <a:ext uri="{FF2B5EF4-FFF2-40B4-BE49-F238E27FC236}">
                      <a16:creationId xmlns:a16="http://schemas.microsoft.com/office/drawing/2014/main" id="{79BAA9AE-83CF-40AD-B786-6506BEF9E8AB}"/>
                    </a:ext>
                  </a:extLst>
                </p:cNvPr>
                <p:cNvPicPr/>
                <p:nvPr/>
              </p:nvPicPr>
              <p:blipFill>
                <a:blip r:embed="rId64"/>
                <a:stretch>
                  <a:fillRect/>
                </a:stretch>
              </p:blipFill>
              <p:spPr>
                <a:xfrm>
                  <a:off x="8995736" y="761740"/>
                  <a:ext cx="1018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39B24999-43E9-4615-95DF-70DBB7C9C52C}"/>
                    </a:ext>
                  </a:extLst>
                </p14:cNvPr>
                <p14:cNvContentPartPr/>
                <p14:nvPr/>
              </p14:nvContentPartPr>
              <p14:xfrm>
                <a:off x="9046136" y="722500"/>
                <a:ext cx="491400" cy="220680"/>
              </p14:xfrm>
            </p:contentPart>
          </mc:Choice>
          <mc:Fallback xmlns="">
            <p:pic>
              <p:nvPicPr>
                <p:cNvPr id="43" name="Freihand 42">
                  <a:extLst>
                    <a:ext uri="{FF2B5EF4-FFF2-40B4-BE49-F238E27FC236}">
                      <a16:creationId xmlns:a16="http://schemas.microsoft.com/office/drawing/2014/main" id="{39B24999-43E9-4615-95DF-70DBB7C9C52C}"/>
                    </a:ext>
                  </a:extLst>
                </p:cNvPr>
                <p:cNvPicPr/>
                <p:nvPr/>
              </p:nvPicPr>
              <p:blipFill>
                <a:blip r:embed="rId66"/>
                <a:stretch>
                  <a:fillRect/>
                </a:stretch>
              </p:blipFill>
              <p:spPr>
                <a:xfrm>
                  <a:off x="9041816" y="718180"/>
                  <a:ext cx="5000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CF55BEFA-3D20-4201-B22B-D80A64A5D454}"/>
                    </a:ext>
                  </a:extLst>
                </p14:cNvPr>
                <p14:cNvContentPartPr/>
                <p14:nvPr/>
              </p14:nvContentPartPr>
              <p14:xfrm>
                <a:off x="9624656" y="742300"/>
                <a:ext cx="239040" cy="114480"/>
              </p14:xfrm>
            </p:contentPart>
          </mc:Choice>
          <mc:Fallback xmlns="">
            <p:pic>
              <p:nvPicPr>
                <p:cNvPr id="44" name="Freihand 43">
                  <a:extLst>
                    <a:ext uri="{FF2B5EF4-FFF2-40B4-BE49-F238E27FC236}">
                      <a16:creationId xmlns:a16="http://schemas.microsoft.com/office/drawing/2014/main" id="{CF55BEFA-3D20-4201-B22B-D80A64A5D454}"/>
                    </a:ext>
                  </a:extLst>
                </p:cNvPr>
                <p:cNvPicPr/>
                <p:nvPr/>
              </p:nvPicPr>
              <p:blipFill>
                <a:blip r:embed="rId68"/>
                <a:stretch>
                  <a:fillRect/>
                </a:stretch>
              </p:blipFill>
              <p:spPr>
                <a:xfrm>
                  <a:off x="9620336" y="737980"/>
                  <a:ext cx="2476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31AFDAFB-8C65-4BED-B6F6-C6C25876B287}"/>
                    </a:ext>
                  </a:extLst>
                </p14:cNvPr>
                <p14:cNvContentPartPr/>
                <p14:nvPr/>
              </p14:nvContentPartPr>
              <p14:xfrm>
                <a:off x="9882416" y="791260"/>
                <a:ext cx="68400" cy="84600"/>
              </p14:xfrm>
            </p:contentPart>
          </mc:Choice>
          <mc:Fallback xmlns="">
            <p:pic>
              <p:nvPicPr>
                <p:cNvPr id="45" name="Freihand 44">
                  <a:extLst>
                    <a:ext uri="{FF2B5EF4-FFF2-40B4-BE49-F238E27FC236}">
                      <a16:creationId xmlns:a16="http://schemas.microsoft.com/office/drawing/2014/main" id="{31AFDAFB-8C65-4BED-B6F6-C6C25876B287}"/>
                    </a:ext>
                  </a:extLst>
                </p:cNvPr>
                <p:cNvPicPr/>
                <p:nvPr/>
              </p:nvPicPr>
              <p:blipFill>
                <a:blip r:embed="rId70"/>
                <a:stretch>
                  <a:fillRect/>
                </a:stretch>
              </p:blipFill>
              <p:spPr>
                <a:xfrm>
                  <a:off x="9878096" y="786940"/>
                  <a:ext cx="770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Freihand 47">
                  <a:extLst>
                    <a:ext uri="{FF2B5EF4-FFF2-40B4-BE49-F238E27FC236}">
                      <a16:creationId xmlns:a16="http://schemas.microsoft.com/office/drawing/2014/main" id="{FB827D77-6551-4EBA-B6DA-C6898C62D4D2}"/>
                    </a:ext>
                  </a:extLst>
                </p14:cNvPr>
                <p14:cNvContentPartPr/>
                <p14:nvPr/>
              </p14:nvContentPartPr>
              <p14:xfrm>
                <a:off x="10469576" y="869020"/>
                <a:ext cx="360" cy="360"/>
              </p14:xfrm>
            </p:contentPart>
          </mc:Choice>
          <mc:Fallback xmlns="">
            <p:pic>
              <p:nvPicPr>
                <p:cNvPr id="48" name="Freihand 47">
                  <a:extLst>
                    <a:ext uri="{FF2B5EF4-FFF2-40B4-BE49-F238E27FC236}">
                      <a16:creationId xmlns:a16="http://schemas.microsoft.com/office/drawing/2014/main" id="{FB827D77-6551-4EBA-B6DA-C6898C62D4D2}"/>
                    </a:ext>
                  </a:extLst>
                </p:cNvPr>
                <p:cNvPicPr/>
                <p:nvPr/>
              </p:nvPicPr>
              <p:blipFill>
                <a:blip r:embed="rId32"/>
                <a:stretch>
                  <a:fillRect/>
                </a:stretch>
              </p:blipFill>
              <p:spPr>
                <a:xfrm>
                  <a:off x="10465256" y="8647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 name="Freihand 48">
                  <a:extLst>
                    <a:ext uri="{FF2B5EF4-FFF2-40B4-BE49-F238E27FC236}">
                      <a16:creationId xmlns:a16="http://schemas.microsoft.com/office/drawing/2014/main" id="{4EC336BB-07C2-4991-B129-D17295292D22}"/>
                    </a:ext>
                  </a:extLst>
                </p14:cNvPr>
                <p14:cNvContentPartPr/>
                <p14:nvPr/>
              </p14:nvContentPartPr>
              <p14:xfrm>
                <a:off x="10545176" y="712060"/>
                <a:ext cx="210600" cy="250560"/>
              </p14:xfrm>
            </p:contentPart>
          </mc:Choice>
          <mc:Fallback xmlns="">
            <p:pic>
              <p:nvPicPr>
                <p:cNvPr id="49" name="Freihand 48">
                  <a:extLst>
                    <a:ext uri="{FF2B5EF4-FFF2-40B4-BE49-F238E27FC236}">
                      <a16:creationId xmlns:a16="http://schemas.microsoft.com/office/drawing/2014/main" id="{4EC336BB-07C2-4991-B129-D17295292D22}"/>
                    </a:ext>
                  </a:extLst>
                </p:cNvPr>
                <p:cNvPicPr/>
                <p:nvPr/>
              </p:nvPicPr>
              <p:blipFill>
                <a:blip r:embed="rId73"/>
                <a:stretch>
                  <a:fillRect/>
                </a:stretch>
              </p:blipFill>
              <p:spPr>
                <a:xfrm>
                  <a:off x="10540856" y="707740"/>
                  <a:ext cx="2192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0" name="Freihand 49">
                  <a:extLst>
                    <a:ext uri="{FF2B5EF4-FFF2-40B4-BE49-F238E27FC236}">
                      <a16:creationId xmlns:a16="http://schemas.microsoft.com/office/drawing/2014/main" id="{F5085ADB-E1ED-40DA-A43B-E6D2C7E59D05}"/>
                    </a:ext>
                  </a:extLst>
                </p14:cNvPr>
                <p14:cNvContentPartPr/>
                <p14:nvPr/>
              </p14:nvContentPartPr>
              <p14:xfrm>
                <a:off x="10837136" y="823660"/>
                <a:ext cx="12600" cy="25200"/>
              </p14:xfrm>
            </p:contentPart>
          </mc:Choice>
          <mc:Fallback xmlns="">
            <p:pic>
              <p:nvPicPr>
                <p:cNvPr id="50" name="Freihand 49">
                  <a:extLst>
                    <a:ext uri="{FF2B5EF4-FFF2-40B4-BE49-F238E27FC236}">
                      <a16:creationId xmlns:a16="http://schemas.microsoft.com/office/drawing/2014/main" id="{F5085ADB-E1ED-40DA-A43B-E6D2C7E59D05}"/>
                    </a:ext>
                  </a:extLst>
                </p:cNvPr>
                <p:cNvPicPr/>
                <p:nvPr/>
              </p:nvPicPr>
              <p:blipFill>
                <a:blip r:embed="rId75"/>
                <a:stretch>
                  <a:fillRect/>
                </a:stretch>
              </p:blipFill>
              <p:spPr>
                <a:xfrm>
                  <a:off x="10832816" y="819340"/>
                  <a:ext cx="212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1" name="Freihand 50">
                  <a:extLst>
                    <a:ext uri="{FF2B5EF4-FFF2-40B4-BE49-F238E27FC236}">
                      <a16:creationId xmlns:a16="http://schemas.microsoft.com/office/drawing/2014/main" id="{A13BBEC2-0108-42D3-B7FC-863AD26AE1F0}"/>
                    </a:ext>
                  </a:extLst>
                </p14:cNvPr>
                <p14:cNvContentPartPr/>
                <p14:nvPr/>
              </p14:nvContentPartPr>
              <p14:xfrm>
                <a:off x="10781336" y="657700"/>
                <a:ext cx="195480" cy="338040"/>
              </p14:xfrm>
            </p:contentPart>
          </mc:Choice>
          <mc:Fallback xmlns="">
            <p:pic>
              <p:nvPicPr>
                <p:cNvPr id="51" name="Freihand 50">
                  <a:extLst>
                    <a:ext uri="{FF2B5EF4-FFF2-40B4-BE49-F238E27FC236}">
                      <a16:creationId xmlns:a16="http://schemas.microsoft.com/office/drawing/2014/main" id="{A13BBEC2-0108-42D3-B7FC-863AD26AE1F0}"/>
                    </a:ext>
                  </a:extLst>
                </p:cNvPr>
                <p:cNvPicPr/>
                <p:nvPr/>
              </p:nvPicPr>
              <p:blipFill>
                <a:blip r:embed="rId77"/>
                <a:stretch>
                  <a:fillRect/>
                </a:stretch>
              </p:blipFill>
              <p:spPr>
                <a:xfrm>
                  <a:off x="10777016" y="653380"/>
                  <a:ext cx="20412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Freihand 52">
                  <a:extLst>
                    <a:ext uri="{FF2B5EF4-FFF2-40B4-BE49-F238E27FC236}">
                      <a16:creationId xmlns:a16="http://schemas.microsoft.com/office/drawing/2014/main" id="{6DF6209F-17B4-4E30-92E3-E2B1A73D5327}"/>
                    </a:ext>
                  </a:extLst>
                </p14:cNvPr>
                <p14:cNvContentPartPr/>
                <p14:nvPr/>
              </p14:nvContentPartPr>
              <p14:xfrm>
                <a:off x="10142336" y="719260"/>
                <a:ext cx="99000" cy="126720"/>
              </p14:xfrm>
            </p:contentPart>
          </mc:Choice>
          <mc:Fallback xmlns="">
            <p:pic>
              <p:nvPicPr>
                <p:cNvPr id="53" name="Freihand 52">
                  <a:extLst>
                    <a:ext uri="{FF2B5EF4-FFF2-40B4-BE49-F238E27FC236}">
                      <a16:creationId xmlns:a16="http://schemas.microsoft.com/office/drawing/2014/main" id="{6DF6209F-17B4-4E30-92E3-E2B1A73D5327}"/>
                    </a:ext>
                  </a:extLst>
                </p:cNvPr>
                <p:cNvPicPr/>
                <p:nvPr/>
              </p:nvPicPr>
              <p:blipFill>
                <a:blip r:embed="rId79"/>
                <a:stretch>
                  <a:fillRect/>
                </a:stretch>
              </p:blipFill>
              <p:spPr>
                <a:xfrm>
                  <a:off x="10138016" y="714940"/>
                  <a:ext cx="1076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Freihand 53">
                  <a:extLst>
                    <a:ext uri="{FF2B5EF4-FFF2-40B4-BE49-F238E27FC236}">
                      <a16:creationId xmlns:a16="http://schemas.microsoft.com/office/drawing/2014/main" id="{85A126C3-027B-4362-8E43-6DA16A0C9BB0}"/>
                    </a:ext>
                  </a:extLst>
                </p14:cNvPr>
                <p14:cNvContentPartPr/>
                <p14:nvPr/>
              </p14:nvContentPartPr>
              <p14:xfrm>
                <a:off x="10269416" y="716380"/>
                <a:ext cx="107280" cy="115200"/>
              </p14:xfrm>
            </p:contentPart>
          </mc:Choice>
          <mc:Fallback xmlns="">
            <p:pic>
              <p:nvPicPr>
                <p:cNvPr id="54" name="Freihand 53">
                  <a:extLst>
                    <a:ext uri="{FF2B5EF4-FFF2-40B4-BE49-F238E27FC236}">
                      <a16:creationId xmlns:a16="http://schemas.microsoft.com/office/drawing/2014/main" id="{85A126C3-027B-4362-8E43-6DA16A0C9BB0}"/>
                    </a:ext>
                  </a:extLst>
                </p:cNvPr>
                <p:cNvPicPr/>
                <p:nvPr/>
              </p:nvPicPr>
              <p:blipFill>
                <a:blip r:embed="rId81"/>
                <a:stretch>
                  <a:fillRect/>
                </a:stretch>
              </p:blipFill>
              <p:spPr>
                <a:xfrm>
                  <a:off x="10265096" y="712060"/>
                  <a:ext cx="115920" cy="123840"/>
                </a:xfrm>
                <a:prstGeom prst="rect">
                  <a:avLst/>
                </a:prstGeom>
              </p:spPr>
            </p:pic>
          </mc:Fallback>
        </mc:AlternateContent>
      </p:grpSp>
    </p:spTree>
    <p:extLst>
      <p:ext uri="{BB962C8B-B14F-4D97-AF65-F5344CB8AC3E}">
        <p14:creationId xmlns:p14="http://schemas.microsoft.com/office/powerpoint/2010/main" val="3296667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Wohlfahrtsindifferenzkurven</a:t>
            </a:r>
          </a:p>
        </p:txBody>
      </p:sp>
      <p:pic>
        <p:nvPicPr>
          <p:cNvPr id="3" name="Grafik 2">
            <a:extLst>
              <a:ext uri="{FF2B5EF4-FFF2-40B4-BE49-F238E27FC236}">
                <a16:creationId xmlns:a16="http://schemas.microsoft.com/office/drawing/2014/main" id="{F793E866-6D65-413F-952E-541D357F142B}"/>
              </a:ext>
            </a:extLst>
          </p:cNvPr>
          <p:cNvPicPr>
            <a:picLocks noChangeAspect="1"/>
          </p:cNvPicPr>
          <p:nvPr/>
        </p:nvPicPr>
        <p:blipFill>
          <a:blip r:embed="rId2"/>
          <a:stretch>
            <a:fillRect/>
          </a:stretch>
        </p:blipFill>
        <p:spPr>
          <a:xfrm>
            <a:off x="6093492" y="533184"/>
            <a:ext cx="5661782" cy="3778911"/>
          </a:xfrm>
          <a:prstGeom prst="rect">
            <a:avLst/>
          </a:prstGeom>
        </p:spPr>
      </p:pic>
      <p:pic>
        <p:nvPicPr>
          <p:cNvPr id="4" name="Grafik 3">
            <a:extLst>
              <a:ext uri="{FF2B5EF4-FFF2-40B4-BE49-F238E27FC236}">
                <a16:creationId xmlns:a16="http://schemas.microsoft.com/office/drawing/2014/main" id="{7B550355-FFBB-403B-B31E-409E6F45026C}"/>
              </a:ext>
            </a:extLst>
          </p:cNvPr>
          <p:cNvPicPr>
            <a:picLocks noChangeAspect="1"/>
          </p:cNvPicPr>
          <p:nvPr/>
        </p:nvPicPr>
        <p:blipFill>
          <a:blip r:embed="rId3"/>
          <a:stretch>
            <a:fillRect/>
          </a:stretch>
        </p:blipFill>
        <p:spPr>
          <a:xfrm>
            <a:off x="412662" y="533184"/>
            <a:ext cx="5869780" cy="3817053"/>
          </a:xfrm>
          <a:prstGeom prst="rect">
            <a:avLst/>
          </a:prstGeom>
        </p:spPr>
      </p:pic>
      <p:sp>
        <p:nvSpPr>
          <p:cNvPr id="5" name="Textfeld 4">
            <a:extLst>
              <a:ext uri="{FF2B5EF4-FFF2-40B4-BE49-F238E27FC236}">
                <a16:creationId xmlns:a16="http://schemas.microsoft.com/office/drawing/2014/main" id="{129DABC1-DD59-4246-B350-B452AF7762BD}"/>
              </a:ext>
            </a:extLst>
          </p:cNvPr>
          <p:cNvSpPr txBox="1"/>
          <p:nvPr/>
        </p:nvSpPr>
        <p:spPr>
          <a:xfrm>
            <a:off x="2638874" y="381089"/>
            <a:ext cx="1441420"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Utilitaristisch</a:t>
            </a:r>
          </a:p>
        </p:txBody>
      </p:sp>
      <p:sp>
        <p:nvSpPr>
          <p:cNvPr id="8" name="Textfeld 7">
            <a:extLst>
              <a:ext uri="{FF2B5EF4-FFF2-40B4-BE49-F238E27FC236}">
                <a16:creationId xmlns:a16="http://schemas.microsoft.com/office/drawing/2014/main" id="{9197C008-4DF4-47AD-AE15-DAB80FB97709}"/>
              </a:ext>
            </a:extLst>
          </p:cNvPr>
          <p:cNvSpPr txBox="1"/>
          <p:nvPr/>
        </p:nvSpPr>
        <p:spPr>
          <a:xfrm>
            <a:off x="8867031" y="304033"/>
            <a:ext cx="761747"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Rawls</a:t>
            </a:r>
          </a:p>
        </p:txBody>
      </p:sp>
      <p:sp>
        <p:nvSpPr>
          <p:cNvPr id="7" name="Rechteck 6">
            <a:extLst>
              <a:ext uri="{FF2B5EF4-FFF2-40B4-BE49-F238E27FC236}">
                <a16:creationId xmlns:a16="http://schemas.microsoft.com/office/drawing/2014/main" id="{0E149260-9896-47B2-A87B-F4EA1EE7CE43}"/>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08248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Wohlfahrtsindifferenzkurven</a:t>
            </a:r>
          </a:p>
        </p:txBody>
      </p:sp>
      <p:sp>
        <p:nvSpPr>
          <p:cNvPr id="5" name="Textfeld 4">
            <a:extLst>
              <a:ext uri="{FF2B5EF4-FFF2-40B4-BE49-F238E27FC236}">
                <a16:creationId xmlns:a16="http://schemas.microsoft.com/office/drawing/2014/main" id="{129DABC1-DD59-4246-B350-B452AF7762BD}"/>
              </a:ext>
            </a:extLst>
          </p:cNvPr>
          <p:cNvSpPr txBox="1"/>
          <p:nvPr/>
        </p:nvSpPr>
        <p:spPr>
          <a:xfrm>
            <a:off x="2638874" y="483961"/>
            <a:ext cx="659155"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Nash</a:t>
            </a:r>
          </a:p>
        </p:txBody>
      </p:sp>
      <p:sp>
        <p:nvSpPr>
          <p:cNvPr id="8" name="Textfeld 7">
            <a:extLst>
              <a:ext uri="{FF2B5EF4-FFF2-40B4-BE49-F238E27FC236}">
                <a16:creationId xmlns:a16="http://schemas.microsoft.com/office/drawing/2014/main" id="{9197C008-4DF4-47AD-AE15-DAB80FB97709}"/>
              </a:ext>
            </a:extLst>
          </p:cNvPr>
          <p:cNvSpPr txBox="1"/>
          <p:nvPr/>
        </p:nvSpPr>
        <p:spPr>
          <a:xfrm>
            <a:off x="8462994" y="406905"/>
            <a:ext cx="1261884" cy="369332"/>
          </a:xfrm>
          <a:prstGeom prst="rect">
            <a:avLst/>
          </a:prstGeom>
          <a:noFill/>
        </p:spPr>
        <p:txBody>
          <a:bodyPr wrap="none" rtlCol="0">
            <a:spAutoFit/>
          </a:bodyPr>
          <a:lstStyle/>
          <a:p>
            <a:r>
              <a:rPr lang="de-DE" dirty="0" err="1">
                <a:latin typeface="Times New Roman" panose="02020603050405020304" pitchFamily="18" charset="0"/>
                <a:cs typeface="Times New Roman" panose="02020603050405020304" pitchFamily="18" charset="0"/>
              </a:rPr>
              <a:t>Isoelastisch</a:t>
            </a:r>
            <a:endParaRPr lang="de-DE" dirty="0">
              <a:latin typeface="Times New Roman" panose="02020603050405020304" pitchFamily="18" charset="0"/>
              <a:cs typeface="Times New Roman" panose="02020603050405020304" pitchFamily="18" charset="0"/>
            </a:endParaRPr>
          </a:p>
        </p:txBody>
      </p:sp>
      <p:pic>
        <p:nvPicPr>
          <p:cNvPr id="2" name="Grafik 1">
            <a:extLst>
              <a:ext uri="{FF2B5EF4-FFF2-40B4-BE49-F238E27FC236}">
                <a16:creationId xmlns:a16="http://schemas.microsoft.com/office/drawing/2014/main" id="{07C18B29-3ED7-4AB1-AFE4-C2271ABD100E}"/>
              </a:ext>
            </a:extLst>
          </p:cNvPr>
          <p:cNvPicPr>
            <a:picLocks noChangeAspect="1"/>
          </p:cNvPicPr>
          <p:nvPr/>
        </p:nvPicPr>
        <p:blipFill>
          <a:blip r:embed="rId2"/>
          <a:stretch>
            <a:fillRect/>
          </a:stretch>
        </p:blipFill>
        <p:spPr>
          <a:xfrm>
            <a:off x="875249" y="810584"/>
            <a:ext cx="4502868" cy="3464169"/>
          </a:xfrm>
          <a:prstGeom prst="rect">
            <a:avLst/>
          </a:prstGeom>
        </p:spPr>
      </p:pic>
      <p:pic>
        <p:nvPicPr>
          <p:cNvPr id="6" name="Grafik 5">
            <a:extLst>
              <a:ext uri="{FF2B5EF4-FFF2-40B4-BE49-F238E27FC236}">
                <a16:creationId xmlns:a16="http://schemas.microsoft.com/office/drawing/2014/main" id="{531B60F5-5203-4F6E-A7D4-8C795D18D064}"/>
              </a:ext>
            </a:extLst>
          </p:cNvPr>
          <p:cNvPicPr>
            <a:picLocks noChangeAspect="1"/>
          </p:cNvPicPr>
          <p:nvPr/>
        </p:nvPicPr>
        <p:blipFill>
          <a:blip r:embed="rId3"/>
          <a:stretch>
            <a:fillRect/>
          </a:stretch>
        </p:blipFill>
        <p:spPr>
          <a:xfrm>
            <a:off x="6105523" y="853292"/>
            <a:ext cx="4746961" cy="3445375"/>
          </a:xfrm>
          <a:prstGeom prst="rect">
            <a:avLst/>
          </a:prstGeom>
        </p:spPr>
      </p:pic>
      <p:sp>
        <p:nvSpPr>
          <p:cNvPr id="7" name="Rechteck 6">
            <a:extLst>
              <a:ext uri="{FF2B5EF4-FFF2-40B4-BE49-F238E27FC236}">
                <a16:creationId xmlns:a16="http://schemas.microsoft.com/office/drawing/2014/main" id="{0B173A9C-7B20-4C44-A683-97319B93D06B}"/>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91347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Konzept der Fairness</a:t>
            </a:r>
            <a:r>
              <a:rPr lang="de-DE" sz="2800" baseline="30000" dirty="0">
                <a:latin typeface="Times New Roman" panose="02020603050405020304" pitchFamily="18" charset="0"/>
                <a:cs typeface="Times New Roman" panose="02020603050405020304" pitchFamily="18" charset="0"/>
              </a:rPr>
              <a:t>1</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71634"/>
            <a:ext cx="12172951" cy="2716734"/>
          </a:xfrm>
          <a:prstGeom prst="rect">
            <a:avLst/>
          </a:prstGeom>
          <a:noFill/>
        </p:spPr>
        <p:txBody>
          <a:bodyPr wrap="square" rtlCol="0">
            <a:noAutofit/>
          </a:bodyPr>
          <a:lstStyle/>
          <a:p>
            <a:pPr marL="342900"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In der Ökonomie gehen wir grundsätzlich unterschiedlichen Präferenzen der Individuen aus.</a:t>
            </a:r>
          </a:p>
          <a:p>
            <a:pPr marL="800100" lvl="1"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Damit werden Individuen ein und dasselbe Güterbündel in der Regel unterschiedlich bewerten.</a:t>
            </a:r>
          </a:p>
          <a:p>
            <a:pPr marL="1257300" lvl="2"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Daraus erwächst ein grundsätzliches Problem in der Formulierung eines Konzepts für Gerechtigkeit: Wie soll man das Für und Wider gegeneinander aufwiegen?</a:t>
            </a:r>
          </a:p>
          <a:p>
            <a:pPr marL="1714500" lvl="3"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Die dargestellten sozialen Wohlfahrtsfunktionen unterstellen immer eine gewisse Art der Aggregation der individuellen Präferenzen, die das Problem der unterschiedlichen Bewertungen letztlich aber nicht lösen können.</a:t>
            </a:r>
          </a:p>
          <a:p>
            <a:pPr marL="2171700" lvl="4"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Einen Ausweg aus diesem Dilemma bietet das Konzept der Fairness:</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15C4DE82-FAFF-46BB-8B5F-733ABADC611B}"/>
              </a:ext>
            </a:extLst>
          </p:cNvPr>
          <p:cNvSpPr/>
          <p:nvPr/>
        </p:nvSpPr>
        <p:spPr>
          <a:xfrm>
            <a:off x="8684576" y="424692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81CE25C3-5285-45B9-9E7A-1C26ED660F49}"/>
              </a:ext>
            </a:extLst>
          </p:cNvPr>
          <p:cNvSpPr txBox="1"/>
          <p:nvPr/>
        </p:nvSpPr>
        <p:spPr>
          <a:xfrm>
            <a:off x="19049" y="3188368"/>
            <a:ext cx="8646478" cy="3323987"/>
          </a:xfrm>
          <a:prstGeom prst="rect">
            <a:avLst/>
          </a:prstGeom>
          <a:noFill/>
        </p:spPr>
        <p:txBody>
          <a:bodyPr wrap="square">
            <a:spAutoFit/>
          </a:bodyPr>
          <a:lstStyle/>
          <a:p>
            <a:r>
              <a:rPr lang="de-DE" sz="1800" dirty="0">
                <a:latin typeface="Times New Roman" panose="02020603050405020304" pitchFamily="18" charset="0"/>
                <a:cs typeface="Times New Roman" panose="02020603050405020304" pitchFamily="18" charset="0"/>
              </a:rPr>
              <a:t>Definition 1: Wenn Individuum A das Güterbündel von B dem eigenen vorzieht, so sagt man: A beneidet B. </a:t>
            </a:r>
          </a:p>
          <a:p>
            <a:endParaRPr lang="de-DE" sz="1800" dirty="0">
              <a:latin typeface="Times New Roman" panose="02020603050405020304" pitchFamily="18" charset="0"/>
              <a:cs typeface="Times New Roman" panose="02020603050405020304" pitchFamily="18" charset="0"/>
            </a:endParaRPr>
          </a:p>
          <a:p>
            <a:r>
              <a:rPr lang="de-DE" sz="1800" dirty="0">
                <a:latin typeface="Times New Roman" panose="02020603050405020304" pitchFamily="18" charset="0"/>
                <a:cs typeface="Times New Roman" panose="02020603050405020304" pitchFamily="18" charset="0"/>
              </a:rPr>
              <a:t>Definition 2: Eine Allokation wird dann als gerecht bezeichnet, wenn kein Individuum ein anderes Individuum beneidet.</a:t>
            </a:r>
          </a:p>
          <a:p>
            <a:endParaRPr lang="de-DE" sz="1800" dirty="0">
              <a:latin typeface="Times New Roman" panose="02020603050405020304" pitchFamily="18" charset="0"/>
              <a:cs typeface="Times New Roman" panose="02020603050405020304" pitchFamily="18" charset="0"/>
            </a:endParaRPr>
          </a:p>
          <a:p>
            <a:r>
              <a:rPr lang="de-DE" sz="1800" dirty="0">
                <a:latin typeface="Times New Roman" panose="02020603050405020304" pitchFamily="18" charset="0"/>
                <a:cs typeface="Times New Roman" panose="02020603050405020304" pitchFamily="18" charset="0"/>
              </a:rPr>
              <a:t>Definition 3: Eine Allokation, die sowohl gerecht, als auch </a:t>
            </a:r>
            <a:r>
              <a:rPr lang="de-DE" sz="1800" dirty="0" err="1">
                <a:latin typeface="Times New Roman" panose="02020603050405020304" pitchFamily="18" charset="0"/>
                <a:cs typeface="Times New Roman" panose="02020603050405020304" pitchFamily="18" charset="0"/>
              </a:rPr>
              <a:t>pareto</a:t>
            </a:r>
            <a:r>
              <a:rPr lang="de-DE" sz="1800" dirty="0">
                <a:latin typeface="Times New Roman" panose="02020603050405020304" pitchFamily="18" charset="0"/>
                <a:cs typeface="Times New Roman" panose="02020603050405020304" pitchFamily="18" charset="0"/>
              </a:rPr>
              <a:t>-effizient ist, bezeichnet man als fair.</a:t>
            </a:r>
          </a:p>
          <a:p>
            <a:endParaRPr lang="de-DE" sz="1000" dirty="0">
              <a:latin typeface="Times New Roman" panose="02020603050405020304" pitchFamily="18" charset="0"/>
              <a:cs typeface="Times New Roman" panose="02020603050405020304" pitchFamily="18" charset="0"/>
            </a:endParaRPr>
          </a:p>
          <a:p>
            <a:r>
              <a:rPr lang="de-DE" sz="1000" dirty="0">
                <a:latin typeface="Times New Roman" panose="02020603050405020304" pitchFamily="18" charset="0"/>
                <a:cs typeface="Times New Roman" panose="02020603050405020304" pitchFamily="18" charset="0"/>
              </a:rPr>
              <a:t>1) Varian, H.L. (1975), </a:t>
            </a:r>
            <a:r>
              <a:rPr lang="en-US" sz="1000" dirty="0">
                <a:latin typeface="Times New Roman" panose="02020603050405020304" pitchFamily="18" charset="0"/>
                <a:cs typeface="Times New Roman" panose="02020603050405020304" pitchFamily="18" charset="0"/>
              </a:rPr>
              <a:t>Distributive justice, welfare economics, and the theory of fairness, Journal of Philosophy and Public Affairs 4,223-247.</a:t>
            </a:r>
          </a:p>
          <a:p>
            <a:r>
              <a:rPr lang="en-US" sz="1000" dirty="0">
                <a:latin typeface="Times New Roman" panose="02020603050405020304" pitchFamily="18" charset="0"/>
                <a:cs typeface="Times New Roman" panose="02020603050405020304" pitchFamily="18" charset="0"/>
              </a:rPr>
              <a:t>    </a:t>
            </a:r>
            <a:r>
              <a:rPr lang="de-DE" sz="1000" dirty="0">
                <a:latin typeface="Times New Roman" panose="02020603050405020304" pitchFamily="18" charset="0"/>
                <a:cs typeface="Times New Roman" panose="02020603050405020304" pitchFamily="18" charset="0"/>
              </a:rPr>
              <a:t>Varian, H.L. (1976), </a:t>
            </a:r>
            <a:r>
              <a:rPr lang="en-US" sz="1000" dirty="0">
                <a:latin typeface="Times New Roman" panose="02020603050405020304" pitchFamily="18" charset="0"/>
                <a:cs typeface="Times New Roman" panose="02020603050405020304" pitchFamily="18" charset="0"/>
              </a:rPr>
              <a:t>Two problems in the theory of fairness</a:t>
            </a:r>
            <a:r>
              <a:rPr lang="de-DE" sz="1000"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Journal of Public Economics Volume 5, Issues 3–4, April–May 1976, Pages 249-260 </a:t>
            </a:r>
          </a:p>
          <a:p>
            <a:pPr marL="457200" indent="-457200">
              <a:buAutoNum type="arabicParenR"/>
            </a:pPr>
            <a:endParaRPr lang="en-US" sz="1800" dirty="0">
              <a:latin typeface="Times New Roman" panose="02020603050405020304" pitchFamily="18" charset="0"/>
              <a:cs typeface="Times New Roman" panose="02020603050405020304" pitchFamily="18" charset="0"/>
            </a:endParaRPr>
          </a:p>
          <a:p>
            <a:endParaRPr lang="de-DE"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3597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Arrow – Unmöglichkeitstheorem</a:t>
            </a:r>
            <a:r>
              <a:rPr lang="de-DE" sz="2800" baseline="30000" dirty="0">
                <a:latin typeface="Times New Roman" panose="02020603050405020304" pitchFamily="18" charset="0"/>
                <a:cs typeface="Times New Roman" panose="02020603050405020304" pitchFamily="18" charset="0"/>
              </a:rPr>
              <a:t>1</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456758"/>
            <a:ext cx="12172951" cy="5082363"/>
          </a:xfrm>
          <a:prstGeom prst="rect">
            <a:avLst/>
          </a:prstGeom>
          <a:noFill/>
        </p:spPr>
        <p:txBody>
          <a:bodyPr wrap="square" rtlCol="0">
            <a:noAutofit/>
          </a:bodyPr>
          <a:lstStyle/>
          <a:p>
            <a:r>
              <a:rPr lang="en-US" sz="2400" dirty="0" err="1">
                <a:latin typeface="Times New Roman" panose="02020603050405020304" pitchFamily="18" charset="0"/>
                <a:cs typeface="Times New Roman" panose="02020603050405020304" pitchFamily="18" charset="0"/>
              </a:rPr>
              <a:t>Kann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aus</a:t>
            </a:r>
            <a:r>
              <a:rPr lang="en-US" sz="2400" dirty="0">
                <a:latin typeface="Times New Roman" panose="02020603050405020304" pitchFamily="18" charset="0"/>
                <a:cs typeface="Times New Roman" panose="02020603050405020304" pitchFamily="18" charset="0"/>
              </a:rPr>
              <a:t> dem </a:t>
            </a:r>
            <a:r>
              <a:rPr lang="en-US" sz="2400" dirty="0" err="1">
                <a:latin typeface="Times New Roman" panose="02020603050405020304" pitchFamily="18" charset="0"/>
                <a:cs typeface="Times New Roman" panose="02020603050405020304" pitchFamily="18" charset="0"/>
              </a:rPr>
              <a:t>Paretokriterium</a:t>
            </a:r>
            <a:r>
              <a:rPr lang="en-US" sz="2400" dirty="0">
                <a:latin typeface="Times New Roman" panose="02020603050405020304" pitchFamily="18" charset="0"/>
                <a:cs typeface="Times New Roman" panose="02020603050405020304" pitchFamily="18" charset="0"/>
              </a:rPr>
              <a:t> und </a:t>
            </a:r>
            <a:r>
              <a:rPr lang="en-US" sz="2400" dirty="0" err="1">
                <a:latin typeface="Times New Roman" panose="02020603050405020304" pitchFamily="18" charset="0"/>
                <a:cs typeface="Times New Roman" panose="02020603050405020304" pitchFamily="18" charset="0"/>
              </a:rPr>
              <a:t>weiterer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sinnvoller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Eigenschaften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soziale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Wohlfahrtsfunktion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abgeleitet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werden</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V (</a:t>
            </a:r>
            <a:r>
              <a:rPr lang="en-US" sz="2000" dirty="0" err="1">
                <a:latin typeface="Times New Roman" panose="02020603050405020304" pitchFamily="18" charset="0"/>
                <a:cs typeface="Times New Roman" panose="02020603050405020304" pitchFamily="18" charset="0"/>
              </a:rPr>
              <a:t>Vollständigkeit</a:t>
            </a:r>
            <a:r>
              <a:rPr lang="en-US" sz="2000" dirty="0">
                <a:latin typeface="Times New Roman" panose="02020603050405020304" pitchFamily="18" charset="0"/>
                <a:cs typeface="Times New Roman" panose="02020603050405020304" pitchFamily="18" charset="0"/>
              </a:rPr>
              <a:t>):	W </a:t>
            </a:r>
            <a:r>
              <a:rPr lang="en-US" sz="2000" dirty="0" err="1">
                <a:latin typeface="Times New Roman" panose="02020603050405020304" pitchFamily="18" charset="0"/>
                <a:cs typeface="Times New Roman" panose="02020603050405020304" pitchFamily="18" charset="0"/>
              </a:rPr>
              <a:t>stellt</a:t>
            </a:r>
            <a:r>
              <a:rPr lang="en-US" sz="2000" dirty="0">
                <a:latin typeface="Times New Roman" panose="02020603050405020304" pitchFamily="18" charset="0"/>
                <a:cs typeface="Times New Roman" panose="02020603050405020304" pitchFamily="18" charset="0"/>
              </a:rPr>
              <a:t> alle </a:t>
            </a:r>
            <a:r>
              <a:rPr lang="en-US" sz="2000" dirty="0" err="1">
                <a:latin typeface="Times New Roman" panose="02020603050405020304" pitchFamily="18" charset="0"/>
                <a:cs typeface="Times New Roman" panose="02020603050405020304" pitchFamily="18" charset="0"/>
              </a:rPr>
              <a:t>möglichen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Allokationen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verknüpft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über</a:t>
            </a:r>
            <a:r>
              <a:rPr lang="en-US" sz="2000" dirty="0">
                <a:latin typeface="Times New Roman" panose="02020603050405020304" pitchFamily="18" charset="0"/>
                <a:cs typeface="Times New Roman" panose="02020603050405020304" pitchFamily="18" charset="0"/>
              </a:rPr>
              <a:t> alle </a:t>
            </a:r>
            <a:r>
              <a:rPr lang="en-US" sz="2000" dirty="0" err="1">
                <a:latin typeface="Times New Roman" panose="02020603050405020304" pitchFamily="18" charset="0"/>
                <a:cs typeface="Times New Roman" panose="02020603050405020304" pitchFamily="18" charset="0"/>
              </a:rPr>
              <a:t>denkbaren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Kombinationen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individueller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Präferenzordnungen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zu</a:t>
            </a:r>
            <a:r>
              <a:rPr lang="en-US" sz="2000" dirty="0">
                <a:latin typeface="Times New Roman" panose="02020603050405020304" pitchFamily="18" charset="0"/>
                <a:cs typeface="Times New Roman" panose="02020603050405020304" pitchFamily="18" charset="0"/>
              </a:rPr>
              <a:t> Relation </a:t>
            </a:r>
            <a:r>
              <a:rPr lang="en-US" sz="2000" dirty="0" err="1">
                <a:latin typeface="Times New Roman" panose="02020603050405020304" pitchFamily="18" charset="0"/>
                <a:cs typeface="Times New Roman" panose="02020603050405020304" pitchFamily="18" charset="0"/>
              </a:rPr>
              <a:t>zueinander</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T (</a:t>
            </a:r>
            <a:r>
              <a:rPr lang="en-US" sz="2000" dirty="0" err="1">
                <a:latin typeface="Times New Roman" panose="02020603050405020304" pitchFamily="18" charset="0"/>
                <a:cs typeface="Times New Roman" panose="02020603050405020304" pitchFamily="18" charset="0"/>
              </a:rPr>
              <a:t>Transitivität</a:t>
            </a:r>
            <a:r>
              <a:rPr lang="en-US" sz="2000" dirty="0">
                <a:latin typeface="Times New Roman" panose="02020603050405020304" pitchFamily="18" charset="0"/>
                <a:cs typeface="Times New Roman" panose="02020603050405020304" pitchFamily="18" charset="0"/>
              </a:rPr>
              <a:t>): 		W </a:t>
            </a:r>
            <a:r>
              <a:rPr lang="en-US" sz="2000" dirty="0" err="1">
                <a:latin typeface="Times New Roman" panose="02020603050405020304" pitchFamily="18" charset="0"/>
                <a:cs typeface="Times New Roman" panose="02020603050405020304" pitchFamily="18" charset="0"/>
              </a:rPr>
              <a:t>ist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transitiv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bzgl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jedes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Vergleichs</a:t>
            </a:r>
            <a:r>
              <a:rPr lang="en-US" sz="2000" dirty="0">
                <a:latin typeface="Times New Roman" panose="02020603050405020304" pitchFamily="18" charset="0"/>
                <a:cs typeface="Times New Roman" panose="02020603050405020304" pitchFamily="18" charset="0"/>
              </a:rPr>
              <a:t> von </a:t>
            </a:r>
            <a:r>
              <a:rPr lang="en-US" sz="2000" dirty="0" err="1">
                <a:latin typeface="Times New Roman" panose="02020603050405020304" pitchFamily="18" charset="0"/>
                <a:cs typeface="Times New Roman" panose="02020603050405020304" pitchFamily="18" charset="0"/>
              </a:rPr>
              <a:t>drei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möglichen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Allokationen</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 (</a:t>
            </a:r>
            <a:r>
              <a:rPr lang="en-US" sz="1600" dirty="0" err="1">
                <a:latin typeface="Times New Roman" panose="02020603050405020304" pitchFamily="18" charset="0"/>
                <a:cs typeface="Times New Roman" panose="02020603050405020304" pitchFamily="18" charset="0"/>
              </a:rPr>
              <a:t>schwaches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Paretoprinzip</a:t>
            </a:r>
            <a:r>
              <a:rPr lang="en-US" sz="2000" dirty="0">
                <a:latin typeface="Times New Roman" panose="02020603050405020304" pitchFamily="18" charset="0"/>
                <a:cs typeface="Times New Roman" panose="02020603050405020304" pitchFamily="18" charset="0"/>
              </a:rPr>
              <a:t>):	Falls </a:t>
            </a:r>
            <a:r>
              <a:rPr lang="en-US" sz="2000" dirty="0" err="1">
                <a:latin typeface="Times New Roman" panose="02020603050405020304" pitchFamily="18" charset="0"/>
                <a:cs typeface="Times New Roman" panose="02020603050405020304" pitchFamily="18" charset="0"/>
              </a:rPr>
              <a:t>eine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Allokation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einer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anderen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durch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ein</a:t>
            </a:r>
            <a:r>
              <a:rPr lang="en-US" sz="2000" dirty="0">
                <a:latin typeface="Times New Roman" panose="02020603050405020304" pitchFamily="18" charset="0"/>
                <a:cs typeface="Times New Roman" panose="02020603050405020304" pitchFamily="18" charset="0"/>
              </a:rPr>
              <a:t> Individuum </a:t>
            </a:r>
            <a:r>
              <a:rPr lang="en-US" sz="2000" dirty="0" err="1">
                <a:latin typeface="Times New Roman" panose="02020603050405020304" pitchFamily="18" charset="0"/>
                <a:cs typeface="Times New Roman" panose="02020603050405020304" pitchFamily="18" charset="0"/>
              </a:rPr>
              <a:t>vorgezogen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wird</a:t>
            </a:r>
            <a:r>
              <a:rPr lang="en-US" sz="2000" dirty="0">
                <a:latin typeface="Times New Roman" panose="02020603050405020304" pitchFamily="18" charset="0"/>
                <a:cs typeface="Times New Roman" panose="02020603050405020304" pitchFamily="18" charset="0"/>
              </a:rPr>
              <a:t>, so 					</a:t>
            </a:r>
            <a:r>
              <a:rPr lang="en-US" sz="2000" dirty="0" err="1">
                <a:latin typeface="Times New Roman" panose="02020603050405020304" pitchFamily="18" charset="0"/>
                <a:cs typeface="Times New Roman" panose="02020603050405020304" pitchFamily="18" charset="0"/>
              </a:rPr>
              <a:t>sollte</a:t>
            </a:r>
            <a:r>
              <a:rPr lang="en-US" sz="2000" dirty="0">
                <a:latin typeface="Times New Roman" panose="02020603050405020304" pitchFamily="18" charset="0"/>
                <a:cs typeface="Times New Roman" panose="02020603050405020304" pitchFamily="18" charset="0"/>
              </a:rPr>
              <a:t> dies </a:t>
            </a:r>
            <a:r>
              <a:rPr lang="en-US" sz="2000" dirty="0" err="1">
                <a:latin typeface="Times New Roman" panose="02020603050405020304" pitchFamily="18" charset="0"/>
                <a:cs typeface="Times New Roman" panose="02020603050405020304" pitchFamily="18" charset="0"/>
              </a:rPr>
              <a:t>auch</a:t>
            </a:r>
            <a:r>
              <a:rPr lang="en-US" sz="2000" dirty="0">
                <a:latin typeface="Times New Roman" panose="02020603050405020304" pitchFamily="18" charset="0"/>
                <a:cs typeface="Times New Roman" panose="02020603050405020304" pitchFamily="18" charset="0"/>
              </a:rPr>
              <a:t> die Gesellschaft tun.</a:t>
            </a:r>
          </a:p>
          <a:p>
            <a:r>
              <a:rPr lang="en-US" sz="2000" dirty="0">
                <a:latin typeface="Times New Roman" panose="02020603050405020304" pitchFamily="18" charset="0"/>
                <a:cs typeface="Times New Roman" panose="02020603050405020304" pitchFamily="18" charset="0"/>
              </a:rPr>
              <a:t>D (</a:t>
            </a:r>
            <a:r>
              <a:rPr lang="en-US" sz="2000" dirty="0" err="1">
                <a:latin typeface="Times New Roman" panose="02020603050405020304" pitchFamily="18" charset="0"/>
                <a:cs typeface="Times New Roman" panose="02020603050405020304" pitchFamily="18" charset="0"/>
              </a:rPr>
              <a:t>Keine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Diktatur</a:t>
            </a:r>
            <a:r>
              <a:rPr lang="en-US" sz="2000" dirty="0">
                <a:latin typeface="Times New Roman" panose="02020603050405020304" pitchFamily="18" charset="0"/>
                <a:cs typeface="Times New Roman" panose="02020603050405020304" pitchFamily="18" charset="0"/>
              </a:rPr>
              <a:t>):	W </a:t>
            </a:r>
            <a:r>
              <a:rPr lang="en-US" sz="2000" dirty="0" err="1">
                <a:latin typeface="Times New Roman" panose="02020603050405020304" pitchFamily="18" charset="0"/>
                <a:cs typeface="Times New Roman" panose="02020603050405020304" pitchFamily="18" charset="0"/>
              </a:rPr>
              <a:t>sollte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nicht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durch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ein</a:t>
            </a:r>
            <a:r>
              <a:rPr lang="en-US" sz="2000" dirty="0">
                <a:latin typeface="Times New Roman" panose="02020603050405020304" pitchFamily="18" charset="0"/>
                <a:cs typeface="Times New Roman" panose="02020603050405020304" pitchFamily="18" charset="0"/>
              </a:rPr>
              <a:t> Individuum </a:t>
            </a:r>
            <a:r>
              <a:rPr lang="en-US" sz="2000" dirty="0" err="1">
                <a:latin typeface="Times New Roman" panose="02020603050405020304" pitchFamily="18" charset="0"/>
                <a:cs typeface="Times New Roman" panose="02020603050405020304" pitchFamily="18" charset="0"/>
              </a:rPr>
              <a:t>bestimmt</a:t>
            </a:r>
            <a:r>
              <a:rPr lang="en-US" sz="2000" dirty="0">
                <a:latin typeface="Times New Roman" panose="02020603050405020304" pitchFamily="18" charset="0"/>
                <a:cs typeface="Times New Roman" panose="02020603050405020304" pitchFamily="18" charset="0"/>
              </a:rPr>
              <a:t> sein.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 (</a:t>
            </a:r>
            <a:r>
              <a:rPr lang="en-US" sz="2000" dirty="0" err="1">
                <a:latin typeface="Times New Roman" panose="02020603050405020304" pitchFamily="18" charset="0"/>
                <a:cs typeface="Times New Roman" panose="02020603050405020304" pitchFamily="18" charset="0"/>
              </a:rPr>
              <a:t>Unabhängigkeit</a:t>
            </a:r>
            <a:r>
              <a:rPr lang="en-US" sz="2000" dirty="0">
                <a:latin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cs typeface="Times New Roman" panose="02020603050405020304" pitchFamily="18" charset="0"/>
              </a:rPr>
              <a:t>W sollte die Anordnung zweier Alternativen nicht von</a:t>
            </a:r>
          </a:p>
          <a:p>
            <a:r>
              <a:rPr lang="de-DE" sz="2000" dirty="0">
                <a:latin typeface="Times New Roman" panose="02020603050405020304" pitchFamily="18" charset="0"/>
                <a:cs typeface="Times New Roman" panose="02020603050405020304" pitchFamily="18" charset="0"/>
              </a:rPr>
              <a:t>			irrelevanten sonstigen Alternativen abhängig machen</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1) Arrow, K. J.: Social Choice and Individual Values, New York et al., 1951 (2. </a:t>
            </a:r>
            <a:r>
              <a:rPr lang="en-US" sz="1600" dirty="0" err="1">
                <a:latin typeface="Times New Roman" panose="02020603050405020304" pitchFamily="18" charset="0"/>
                <a:cs typeface="Times New Roman" panose="02020603050405020304" pitchFamily="18" charset="0"/>
              </a:rPr>
              <a:t>Aufl</a:t>
            </a:r>
            <a:r>
              <a:rPr lang="en-US" sz="1600" dirty="0">
                <a:latin typeface="Times New Roman" panose="02020603050405020304" pitchFamily="18" charset="0"/>
                <a:cs typeface="Times New Roman" panose="02020603050405020304" pitchFamily="18" charset="0"/>
              </a:rPr>
              <a:t>. 1963)</a:t>
            </a:r>
            <a:endParaRPr lang="de-DE" sz="16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DF721FCB-7D03-4A89-97EB-75DB90956AC7}"/>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A04A63E0-B4BE-43A5-8672-06786D0723D7}"/>
              </a:ext>
            </a:extLst>
          </p:cNvPr>
          <p:cNvSpPr txBox="1"/>
          <p:nvPr/>
        </p:nvSpPr>
        <p:spPr>
          <a:xfrm>
            <a:off x="1122680" y="5340024"/>
            <a:ext cx="6146800" cy="769441"/>
          </a:xfrm>
          <a:prstGeom prst="rect">
            <a:avLst/>
          </a:prstGeom>
          <a:noFill/>
        </p:spPr>
        <p:txBody>
          <a:bodyPr wrap="square">
            <a:spAutoFit/>
          </a:bodyPr>
          <a:lstStyle/>
          <a:p>
            <a:pPr algn="ctr"/>
            <a:r>
              <a:rPr lang="en-US" sz="2200" b="1" dirty="0" err="1">
                <a:latin typeface="Times New Roman" panose="02020603050405020304" pitchFamily="18" charset="0"/>
                <a:cs typeface="Times New Roman" panose="02020603050405020304" pitchFamily="18" charset="0"/>
              </a:rPr>
              <a:t>Unter</a:t>
            </a:r>
            <a:r>
              <a:rPr lang="en-US" sz="2200" b="1" dirty="0">
                <a:latin typeface="Times New Roman" panose="02020603050405020304" pitchFamily="18" charset="0"/>
                <a:cs typeface="Times New Roman" panose="02020603050405020304" pitchFamily="18" charset="0"/>
              </a:rPr>
              <a:t> VTPDI </a:t>
            </a:r>
            <a:r>
              <a:rPr lang="en-US" sz="2200" b="1" dirty="0" err="1">
                <a:latin typeface="Times New Roman" panose="02020603050405020304" pitchFamily="18" charset="0"/>
                <a:cs typeface="Times New Roman" panose="02020603050405020304" pitchFamily="18" charset="0"/>
              </a:rPr>
              <a:t>ist</a:t>
            </a:r>
            <a:r>
              <a:rPr lang="en-US" sz="2200" b="1" dirty="0">
                <a:latin typeface="Times New Roman" panose="02020603050405020304" pitchFamily="18" charset="0"/>
                <a:cs typeface="Times New Roman" panose="02020603050405020304" pitchFamily="18" charset="0"/>
              </a:rPr>
              <a:t> es </a:t>
            </a:r>
            <a:r>
              <a:rPr lang="en-US" sz="2200" b="1" dirty="0" err="1">
                <a:latin typeface="Times New Roman" panose="02020603050405020304" pitchFamily="18" charset="0"/>
                <a:cs typeface="Times New Roman" panose="02020603050405020304" pitchFamily="18" charset="0"/>
              </a:rPr>
              <a:t>nicht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möglich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eine</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soziale</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Wohlfahrtsfunktion</a:t>
            </a:r>
            <a:r>
              <a:rPr lang="en-US" sz="2200" b="1" dirty="0">
                <a:latin typeface="Times New Roman" panose="02020603050405020304" pitchFamily="18" charset="0"/>
                <a:cs typeface="Times New Roman" panose="02020603050405020304" pitchFamily="18" charset="0"/>
              </a:rPr>
              <a:t> W </a:t>
            </a:r>
            <a:r>
              <a:rPr lang="en-US" sz="2200" b="1" dirty="0" err="1">
                <a:latin typeface="Times New Roman" panose="02020603050405020304" pitchFamily="18" charset="0"/>
                <a:cs typeface="Times New Roman" panose="02020603050405020304" pitchFamily="18" charset="0"/>
              </a:rPr>
              <a:t>zu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definieren</a:t>
            </a:r>
            <a:endParaRPr lang="en-US" sz="2200" b="1" dirty="0">
              <a:latin typeface="Times New Roman" panose="02020603050405020304" pitchFamily="18" charset="0"/>
              <a:cs typeface="Times New Roman" panose="02020603050405020304" pitchFamily="18" charset="0"/>
            </a:endParaRPr>
          </a:p>
        </p:txBody>
      </p:sp>
      <p:sp>
        <p:nvSpPr>
          <p:cNvPr id="8" name="Textfeld 7">
            <a:extLst>
              <a:ext uri="{FF2B5EF4-FFF2-40B4-BE49-F238E27FC236}">
                <a16:creationId xmlns:a16="http://schemas.microsoft.com/office/drawing/2014/main" id="{8651F814-875E-43B4-9DFB-523541D1BA3B}"/>
              </a:ext>
            </a:extLst>
          </p:cNvPr>
          <p:cNvSpPr txBox="1"/>
          <p:nvPr/>
        </p:nvSpPr>
        <p:spPr>
          <a:xfrm>
            <a:off x="817880" y="5539121"/>
            <a:ext cx="431800" cy="36933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77761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241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Tauschökonomie – </a:t>
            </a:r>
            <a:r>
              <a:rPr lang="de-DE" sz="2800" dirty="0" err="1">
                <a:latin typeface="Times New Roman" panose="02020603050405020304" pitchFamily="18" charset="0"/>
                <a:cs typeface="Times New Roman" panose="02020603050405020304" pitchFamily="18" charset="0"/>
              </a:rPr>
              <a:t>Edgeworthbox</a:t>
            </a:r>
            <a:endParaRPr lang="de-DE" sz="2800" dirty="0">
              <a:latin typeface="Times New Roman" panose="02020603050405020304" pitchFamily="18" charset="0"/>
              <a:cs typeface="Times New Roman" panose="02020603050405020304" pitchFamily="18" charset="0"/>
            </a:endParaRPr>
          </a:p>
        </p:txBody>
      </p:sp>
      <p:cxnSp>
        <p:nvCxnSpPr>
          <p:cNvPr id="13" name="Gerade Verbindung mit Pfeil 12">
            <a:extLst>
              <a:ext uri="{FF2B5EF4-FFF2-40B4-BE49-F238E27FC236}">
                <a16:creationId xmlns:a16="http://schemas.microsoft.com/office/drawing/2014/main" id="{7258E8A6-EE12-4BE4-B82A-379D3DEF4B46}"/>
              </a:ext>
            </a:extLst>
          </p:cNvPr>
          <p:cNvCxnSpPr/>
          <p:nvPr/>
        </p:nvCxnSpPr>
        <p:spPr>
          <a:xfrm flipV="1">
            <a:off x="1231344" y="64508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F647DF2B-B397-42C7-B88C-B296D2787CD9}"/>
              </a:ext>
            </a:extLst>
          </p:cNvPr>
          <p:cNvCxnSpPr>
            <a:cxnSpLocks/>
          </p:cNvCxnSpPr>
          <p:nvPr/>
        </p:nvCxnSpPr>
        <p:spPr>
          <a:xfrm>
            <a:off x="1231344" y="472374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0EED1774-D07A-4CBB-B7B5-019CE43E41B8}"/>
              </a:ext>
            </a:extLst>
          </p:cNvPr>
          <p:cNvCxnSpPr/>
          <p:nvPr/>
        </p:nvCxnSpPr>
        <p:spPr>
          <a:xfrm rot="10800000" flipV="1">
            <a:off x="7938271" y="112793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90BF705B-1EF7-4FF9-997C-8C8ADC181B6B}"/>
              </a:ext>
            </a:extLst>
          </p:cNvPr>
          <p:cNvCxnSpPr>
            <a:cxnSpLocks/>
          </p:cNvCxnSpPr>
          <p:nvPr/>
        </p:nvCxnSpPr>
        <p:spPr>
          <a:xfrm rot="10800000">
            <a:off x="813265" y="112793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uppieren 20">
            <a:extLst>
              <a:ext uri="{FF2B5EF4-FFF2-40B4-BE49-F238E27FC236}">
                <a16:creationId xmlns:a16="http://schemas.microsoft.com/office/drawing/2014/main" id="{5F9B9511-4EB7-48EB-BEFD-1F31C4604D00}"/>
              </a:ext>
            </a:extLst>
          </p:cNvPr>
          <p:cNvGrpSpPr/>
          <p:nvPr/>
        </p:nvGrpSpPr>
        <p:grpSpPr>
          <a:xfrm>
            <a:off x="235590" y="1127932"/>
            <a:ext cx="357505" cy="3600172"/>
            <a:chOff x="1159727" y="1436302"/>
            <a:chExt cx="408878" cy="4322956"/>
          </a:xfrm>
        </p:grpSpPr>
        <p:cxnSp>
          <p:nvCxnSpPr>
            <p:cNvPr id="9" name="Gerader Verbinder 8">
              <a:extLst>
                <a:ext uri="{FF2B5EF4-FFF2-40B4-BE49-F238E27FC236}">
                  <a16:creationId xmlns:a16="http://schemas.microsoft.com/office/drawing/2014/main" id="{5F6A1F40-0787-479F-B5CB-C5C5E4B91A51}"/>
                </a:ext>
              </a:extLst>
            </p:cNvPr>
            <p:cNvCxnSpPr/>
            <p:nvPr/>
          </p:nvCxnSpPr>
          <p:spPr>
            <a:xfrm>
              <a:off x="1371600" y="1436302"/>
              <a:ext cx="0" cy="43177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82B15FA-8923-45A8-BACD-D39BBAAF29E1}"/>
                </a:ext>
              </a:extLst>
            </p:cNvPr>
            <p:cNvCxnSpPr/>
            <p:nvPr/>
          </p:nvCxnSpPr>
          <p:spPr>
            <a:xfrm>
              <a:off x="1159727" y="1436302"/>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8A8CF520-5638-41BD-BBD7-A9FEAF179B4C}"/>
                </a:ext>
              </a:extLst>
            </p:cNvPr>
            <p:cNvCxnSpPr/>
            <p:nvPr/>
          </p:nvCxnSpPr>
          <p:spPr>
            <a:xfrm>
              <a:off x="1178312" y="5759258"/>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a:extLst>
              <a:ext uri="{FF2B5EF4-FFF2-40B4-BE49-F238E27FC236}">
                <a16:creationId xmlns:a16="http://schemas.microsoft.com/office/drawing/2014/main" id="{135FB202-A16A-4E2B-A248-1B13DB16C994}"/>
              </a:ext>
            </a:extLst>
          </p:cNvPr>
          <p:cNvGrpSpPr/>
          <p:nvPr/>
        </p:nvGrpSpPr>
        <p:grpSpPr>
          <a:xfrm>
            <a:off x="1218446" y="5278594"/>
            <a:ext cx="6707040" cy="340514"/>
            <a:chOff x="2460796" y="5819673"/>
            <a:chExt cx="7670843" cy="408877"/>
          </a:xfrm>
        </p:grpSpPr>
        <p:cxnSp>
          <p:nvCxnSpPr>
            <p:cNvPr id="23" name="Gerader Verbinder 22">
              <a:extLst>
                <a:ext uri="{FF2B5EF4-FFF2-40B4-BE49-F238E27FC236}">
                  <a16:creationId xmlns:a16="http://schemas.microsoft.com/office/drawing/2014/main" id="{797F414E-9728-4781-AC57-7AA308407970}"/>
                </a:ext>
              </a:extLst>
            </p:cNvPr>
            <p:cNvCxnSpPr>
              <a:cxnSpLocks/>
            </p:cNvCxnSpPr>
            <p:nvPr/>
          </p:nvCxnSpPr>
          <p:spPr>
            <a:xfrm flipH="1" flipV="1">
              <a:off x="2466025" y="6031546"/>
              <a:ext cx="7665483"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CBC0AFD5-8E05-47AF-9BF5-86AF8CE43F95}"/>
                </a:ext>
              </a:extLst>
            </p:cNvPr>
            <p:cNvCxnSpPr>
              <a:cxnSpLocks/>
            </p:cNvCxnSpPr>
            <p:nvPr/>
          </p:nvCxnSpPr>
          <p:spPr>
            <a:xfrm>
              <a:off x="10131639" y="5819673"/>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648D8ED9-A33F-4179-BB8B-F2F805C65080}"/>
                </a:ext>
              </a:extLst>
            </p:cNvPr>
            <p:cNvCxnSpPr>
              <a:cxnSpLocks/>
            </p:cNvCxnSpPr>
            <p:nvPr/>
          </p:nvCxnSpPr>
          <p:spPr>
            <a:xfrm>
              <a:off x="2460796" y="5838258"/>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feld 29">
            <a:extLst>
              <a:ext uri="{FF2B5EF4-FFF2-40B4-BE49-F238E27FC236}">
                <a16:creationId xmlns:a16="http://schemas.microsoft.com/office/drawing/2014/main" id="{BD931DF5-E7AF-4003-ADA5-40A4988D6133}"/>
              </a:ext>
            </a:extLst>
          </p:cNvPr>
          <p:cNvSpPr txBox="1"/>
          <p:nvPr/>
        </p:nvSpPr>
        <p:spPr>
          <a:xfrm>
            <a:off x="1105060" y="323387"/>
            <a:ext cx="252568" cy="307581"/>
          </a:xfrm>
          <a:prstGeom prst="rect">
            <a:avLst/>
          </a:prstGeom>
          <a:noFill/>
        </p:spPr>
        <p:txBody>
          <a:bodyPr wrap="none" rtlCol="0">
            <a:spAutoFit/>
          </a:bodyPr>
          <a:lstStyle/>
          <a:p>
            <a:r>
              <a:rPr lang="de-DE" dirty="0"/>
              <a:t>y</a:t>
            </a:r>
          </a:p>
        </p:txBody>
      </p:sp>
      <p:sp>
        <p:nvSpPr>
          <p:cNvPr id="31" name="Textfeld 30">
            <a:extLst>
              <a:ext uri="{FF2B5EF4-FFF2-40B4-BE49-F238E27FC236}">
                <a16:creationId xmlns:a16="http://schemas.microsoft.com/office/drawing/2014/main" id="{C8B57EC5-B09D-4470-8A66-5BE28C2EEF47}"/>
              </a:ext>
            </a:extLst>
          </p:cNvPr>
          <p:cNvSpPr txBox="1"/>
          <p:nvPr/>
        </p:nvSpPr>
        <p:spPr>
          <a:xfrm>
            <a:off x="8319705" y="4526708"/>
            <a:ext cx="248362" cy="307581"/>
          </a:xfrm>
          <a:prstGeom prst="rect">
            <a:avLst/>
          </a:prstGeom>
          <a:noFill/>
        </p:spPr>
        <p:txBody>
          <a:bodyPr wrap="none" rtlCol="0">
            <a:spAutoFit/>
          </a:bodyPr>
          <a:lstStyle/>
          <a:p>
            <a:r>
              <a:rPr lang="de-DE" dirty="0"/>
              <a:t>x</a:t>
            </a:r>
          </a:p>
        </p:txBody>
      </p:sp>
      <p:sp>
        <p:nvSpPr>
          <p:cNvPr id="32" name="Textfeld 31">
            <a:extLst>
              <a:ext uri="{FF2B5EF4-FFF2-40B4-BE49-F238E27FC236}">
                <a16:creationId xmlns:a16="http://schemas.microsoft.com/office/drawing/2014/main" id="{94E80C94-1353-48BA-B5B1-E7F23920DA1F}"/>
              </a:ext>
            </a:extLst>
          </p:cNvPr>
          <p:cNvSpPr txBox="1"/>
          <p:nvPr/>
        </p:nvSpPr>
        <p:spPr>
          <a:xfrm>
            <a:off x="589845" y="950858"/>
            <a:ext cx="248362" cy="307581"/>
          </a:xfrm>
          <a:prstGeom prst="rect">
            <a:avLst/>
          </a:prstGeom>
          <a:noFill/>
        </p:spPr>
        <p:txBody>
          <a:bodyPr wrap="none" rtlCol="0">
            <a:spAutoFit/>
          </a:bodyPr>
          <a:lstStyle/>
          <a:p>
            <a:r>
              <a:rPr lang="de-DE" dirty="0"/>
              <a:t>x</a:t>
            </a:r>
          </a:p>
        </p:txBody>
      </p:sp>
      <p:sp>
        <p:nvSpPr>
          <p:cNvPr id="33" name="Textfeld 32">
            <a:extLst>
              <a:ext uri="{FF2B5EF4-FFF2-40B4-BE49-F238E27FC236}">
                <a16:creationId xmlns:a16="http://schemas.microsoft.com/office/drawing/2014/main" id="{D8C10518-537D-4731-9D75-44121256EF3C}"/>
              </a:ext>
            </a:extLst>
          </p:cNvPr>
          <p:cNvSpPr txBox="1"/>
          <p:nvPr/>
        </p:nvSpPr>
        <p:spPr>
          <a:xfrm>
            <a:off x="7811987" y="4944083"/>
            <a:ext cx="252568" cy="307581"/>
          </a:xfrm>
          <a:prstGeom prst="rect">
            <a:avLst/>
          </a:prstGeom>
          <a:noFill/>
        </p:spPr>
        <p:txBody>
          <a:bodyPr wrap="none" rtlCol="0">
            <a:spAutoFit/>
          </a:bodyPr>
          <a:lstStyle/>
          <a:p>
            <a:r>
              <a:rPr lang="de-DE" dirty="0"/>
              <a:t>y</a:t>
            </a:r>
          </a:p>
        </p:txBody>
      </p:sp>
      <p:sp>
        <p:nvSpPr>
          <p:cNvPr id="34" name="Textfeld 33">
            <a:extLst>
              <a:ext uri="{FF2B5EF4-FFF2-40B4-BE49-F238E27FC236}">
                <a16:creationId xmlns:a16="http://schemas.microsoft.com/office/drawing/2014/main" id="{AB8185BD-464A-4542-8C24-8EC545D45F54}"/>
              </a:ext>
            </a:extLst>
          </p:cNvPr>
          <p:cNvSpPr txBox="1"/>
          <p:nvPr/>
        </p:nvSpPr>
        <p:spPr>
          <a:xfrm>
            <a:off x="7909122" y="826638"/>
            <a:ext cx="270788" cy="307581"/>
          </a:xfrm>
          <a:prstGeom prst="rect">
            <a:avLst/>
          </a:prstGeom>
          <a:noFill/>
        </p:spPr>
        <p:txBody>
          <a:bodyPr wrap="none" rtlCol="0">
            <a:spAutoFit/>
          </a:bodyPr>
          <a:lstStyle/>
          <a:p>
            <a:r>
              <a:rPr lang="de-DE" dirty="0"/>
              <a:t>B</a:t>
            </a:r>
          </a:p>
        </p:txBody>
      </p:sp>
      <p:sp>
        <p:nvSpPr>
          <p:cNvPr id="35" name="Textfeld 34">
            <a:extLst>
              <a:ext uri="{FF2B5EF4-FFF2-40B4-BE49-F238E27FC236}">
                <a16:creationId xmlns:a16="http://schemas.microsoft.com/office/drawing/2014/main" id="{E50C8829-9A3C-4650-9954-7D617F4DBD2E}"/>
              </a:ext>
            </a:extLst>
          </p:cNvPr>
          <p:cNvSpPr txBox="1"/>
          <p:nvPr/>
        </p:nvSpPr>
        <p:spPr>
          <a:xfrm>
            <a:off x="982982" y="4680140"/>
            <a:ext cx="277797" cy="307581"/>
          </a:xfrm>
          <a:prstGeom prst="rect">
            <a:avLst/>
          </a:prstGeom>
          <a:noFill/>
        </p:spPr>
        <p:txBody>
          <a:bodyPr wrap="none" rtlCol="0">
            <a:spAutoFit/>
          </a:bodyPr>
          <a:lstStyle/>
          <a:p>
            <a:r>
              <a:rPr lang="de-DE" dirty="0"/>
              <a:t>A</a:t>
            </a:r>
          </a:p>
        </p:txBody>
      </p:sp>
      <p:sp>
        <p:nvSpPr>
          <p:cNvPr id="38" name="Freihandform: Form 37">
            <a:extLst>
              <a:ext uri="{FF2B5EF4-FFF2-40B4-BE49-F238E27FC236}">
                <a16:creationId xmlns:a16="http://schemas.microsoft.com/office/drawing/2014/main" id="{36E260EA-A193-47E0-86EF-73E319236959}"/>
              </a:ext>
            </a:extLst>
          </p:cNvPr>
          <p:cNvSpPr/>
          <p:nvPr/>
        </p:nvSpPr>
        <p:spPr>
          <a:xfrm>
            <a:off x="2638842" y="1663601"/>
            <a:ext cx="3159355" cy="2898672"/>
          </a:xfrm>
          <a:custGeom>
            <a:avLst/>
            <a:gdLst>
              <a:gd name="connsiteX0" fmla="*/ 0 w 3613355"/>
              <a:gd name="connsiteY0" fmla="*/ 0 h 3480620"/>
              <a:gd name="connsiteX1" fmla="*/ 2227007 w 3613355"/>
              <a:gd name="connsiteY1" fmla="*/ 943897 h 3480620"/>
              <a:gd name="connsiteX2" fmla="*/ 3613355 w 3613355"/>
              <a:gd name="connsiteY2" fmla="*/ 3480620 h 3480620"/>
            </a:gdLst>
            <a:ahLst/>
            <a:cxnLst>
              <a:cxn ang="0">
                <a:pos x="connsiteX0" y="connsiteY0"/>
              </a:cxn>
              <a:cxn ang="0">
                <a:pos x="connsiteX1" y="connsiteY1"/>
              </a:cxn>
              <a:cxn ang="0">
                <a:pos x="connsiteX2" y="connsiteY2"/>
              </a:cxn>
            </a:cxnLst>
            <a:rect l="l" t="t" r="r" b="b"/>
            <a:pathLst>
              <a:path w="3613355" h="3480620">
                <a:moveTo>
                  <a:pt x="0" y="0"/>
                </a:moveTo>
                <a:cubicBezTo>
                  <a:pt x="812390" y="181897"/>
                  <a:pt x="1624781" y="363794"/>
                  <a:pt x="2227007" y="943897"/>
                </a:cubicBezTo>
                <a:cubicBezTo>
                  <a:pt x="2829233" y="1524000"/>
                  <a:pt x="3221294" y="2502310"/>
                  <a:pt x="3613355" y="348062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Form 38">
            <a:extLst>
              <a:ext uri="{FF2B5EF4-FFF2-40B4-BE49-F238E27FC236}">
                <a16:creationId xmlns:a16="http://schemas.microsoft.com/office/drawing/2014/main" id="{E399173E-0972-411E-8832-4B370A4E8322}"/>
              </a:ext>
            </a:extLst>
          </p:cNvPr>
          <p:cNvSpPr/>
          <p:nvPr/>
        </p:nvSpPr>
        <p:spPr>
          <a:xfrm>
            <a:off x="2754901" y="1405669"/>
            <a:ext cx="3288308" cy="2910954"/>
          </a:xfrm>
          <a:custGeom>
            <a:avLst/>
            <a:gdLst>
              <a:gd name="connsiteX0" fmla="*/ 0 w 3760838"/>
              <a:gd name="connsiteY0" fmla="*/ 0 h 3495368"/>
              <a:gd name="connsiteX1" fmla="*/ 1224116 w 3760838"/>
              <a:gd name="connsiteY1" fmla="*/ 2625213 h 3495368"/>
              <a:gd name="connsiteX2" fmla="*/ 3760838 w 3760838"/>
              <a:gd name="connsiteY2" fmla="*/ 3495368 h 3495368"/>
            </a:gdLst>
            <a:ahLst/>
            <a:cxnLst>
              <a:cxn ang="0">
                <a:pos x="connsiteX0" y="connsiteY0"/>
              </a:cxn>
              <a:cxn ang="0">
                <a:pos x="connsiteX1" y="connsiteY1"/>
              </a:cxn>
              <a:cxn ang="0">
                <a:pos x="connsiteX2" y="connsiteY2"/>
              </a:cxn>
            </a:cxnLst>
            <a:rect l="l" t="t" r="r" b="b"/>
            <a:pathLst>
              <a:path w="3760838" h="3495368">
                <a:moveTo>
                  <a:pt x="0" y="0"/>
                </a:moveTo>
                <a:cubicBezTo>
                  <a:pt x="298655" y="1021326"/>
                  <a:pt x="597310" y="2042652"/>
                  <a:pt x="1224116" y="2625213"/>
                </a:cubicBezTo>
                <a:cubicBezTo>
                  <a:pt x="1850922" y="3207774"/>
                  <a:pt x="2805880" y="3351571"/>
                  <a:pt x="3760838" y="349536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a:extLst>
              <a:ext uri="{FF2B5EF4-FFF2-40B4-BE49-F238E27FC236}">
                <a16:creationId xmlns:a16="http://schemas.microsoft.com/office/drawing/2014/main" id="{EA7989C9-40ED-494F-8164-7F2112C94119}"/>
              </a:ext>
            </a:extLst>
          </p:cNvPr>
          <p:cNvSpPr txBox="1"/>
          <p:nvPr/>
        </p:nvSpPr>
        <p:spPr>
          <a:xfrm>
            <a:off x="4640130" y="2022808"/>
            <a:ext cx="284804" cy="307581"/>
          </a:xfrm>
          <a:prstGeom prst="rect">
            <a:avLst/>
          </a:prstGeom>
          <a:noFill/>
        </p:spPr>
        <p:txBody>
          <a:bodyPr wrap="none" rtlCol="0">
            <a:spAutoFit/>
          </a:bodyPr>
          <a:lstStyle/>
          <a:p>
            <a:r>
              <a:rPr lang="de-DE" dirty="0"/>
              <a:t>I</a:t>
            </a:r>
            <a:r>
              <a:rPr lang="de-DE" baseline="-25000" dirty="0"/>
              <a:t>B</a:t>
            </a:r>
          </a:p>
        </p:txBody>
      </p:sp>
      <p:sp>
        <p:nvSpPr>
          <p:cNvPr id="41" name="Textfeld 40">
            <a:extLst>
              <a:ext uri="{FF2B5EF4-FFF2-40B4-BE49-F238E27FC236}">
                <a16:creationId xmlns:a16="http://schemas.microsoft.com/office/drawing/2014/main" id="{F2641B34-E397-474C-9154-F3ED7E8EFD9A}"/>
              </a:ext>
            </a:extLst>
          </p:cNvPr>
          <p:cNvSpPr txBox="1"/>
          <p:nvPr/>
        </p:nvSpPr>
        <p:spPr>
          <a:xfrm>
            <a:off x="4175938" y="4045444"/>
            <a:ext cx="290410" cy="307581"/>
          </a:xfrm>
          <a:prstGeom prst="rect">
            <a:avLst/>
          </a:prstGeom>
          <a:noFill/>
        </p:spPr>
        <p:txBody>
          <a:bodyPr wrap="none" rtlCol="0">
            <a:spAutoFit/>
          </a:bodyPr>
          <a:lstStyle/>
          <a:p>
            <a:r>
              <a:rPr lang="de-DE" dirty="0"/>
              <a:t>I</a:t>
            </a:r>
            <a:r>
              <a:rPr lang="de-DE" baseline="-25000" dirty="0"/>
              <a:t>A</a:t>
            </a:r>
          </a:p>
        </p:txBody>
      </p:sp>
      <p:cxnSp>
        <p:nvCxnSpPr>
          <p:cNvPr id="43" name="Gerade Verbindung mit Pfeil 42">
            <a:extLst>
              <a:ext uri="{FF2B5EF4-FFF2-40B4-BE49-F238E27FC236}">
                <a16:creationId xmlns:a16="http://schemas.microsoft.com/office/drawing/2014/main" id="{1CF78867-7464-4CF8-9A39-75CCEE050626}"/>
              </a:ext>
            </a:extLst>
          </p:cNvPr>
          <p:cNvCxnSpPr/>
          <p:nvPr/>
        </p:nvCxnSpPr>
        <p:spPr>
          <a:xfrm flipV="1">
            <a:off x="4640130" y="2994912"/>
            <a:ext cx="761242" cy="8383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63CE75A9-EEC1-459D-ABB6-1EAC1D3FC4D6}"/>
              </a:ext>
            </a:extLst>
          </p:cNvPr>
          <p:cNvCxnSpPr>
            <a:cxnSpLocks/>
          </p:cNvCxnSpPr>
          <p:nvPr/>
        </p:nvCxnSpPr>
        <p:spPr>
          <a:xfrm flipH="1">
            <a:off x="3154986" y="2437011"/>
            <a:ext cx="1166156" cy="835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feld 45">
            <a:extLst>
              <a:ext uri="{FF2B5EF4-FFF2-40B4-BE49-F238E27FC236}">
                <a16:creationId xmlns:a16="http://schemas.microsoft.com/office/drawing/2014/main" id="{4315E8B1-220C-4713-ADB5-FFC2C1295530}"/>
              </a:ext>
            </a:extLst>
          </p:cNvPr>
          <p:cNvSpPr txBox="1"/>
          <p:nvPr/>
        </p:nvSpPr>
        <p:spPr>
          <a:xfrm>
            <a:off x="1828341" y="3347605"/>
            <a:ext cx="1627369"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Bessermenge B</a:t>
            </a:r>
          </a:p>
        </p:txBody>
      </p:sp>
      <p:sp>
        <p:nvSpPr>
          <p:cNvPr id="47" name="Textfeld 46">
            <a:extLst>
              <a:ext uri="{FF2B5EF4-FFF2-40B4-BE49-F238E27FC236}">
                <a16:creationId xmlns:a16="http://schemas.microsoft.com/office/drawing/2014/main" id="{0D26A887-6386-4903-8D4B-5BCED37E341C}"/>
              </a:ext>
            </a:extLst>
          </p:cNvPr>
          <p:cNvSpPr txBox="1"/>
          <p:nvPr/>
        </p:nvSpPr>
        <p:spPr>
          <a:xfrm>
            <a:off x="5088991" y="2637558"/>
            <a:ext cx="1630254"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Bessermenge A</a:t>
            </a:r>
          </a:p>
        </p:txBody>
      </p:sp>
      <p:sp>
        <p:nvSpPr>
          <p:cNvPr id="49" name="Textfeld 48">
            <a:extLst>
              <a:ext uri="{FF2B5EF4-FFF2-40B4-BE49-F238E27FC236}">
                <a16:creationId xmlns:a16="http://schemas.microsoft.com/office/drawing/2014/main" id="{ED55FDF9-F124-4820-B22C-A0AE0F99FAA0}"/>
              </a:ext>
            </a:extLst>
          </p:cNvPr>
          <p:cNvSpPr txBox="1"/>
          <p:nvPr/>
        </p:nvSpPr>
        <p:spPr>
          <a:xfrm>
            <a:off x="122368" y="5992696"/>
            <a:ext cx="8757590" cy="646331"/>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Innerhalb der Linse können sich beide Konsumenten A und B durch Tausch gegenüber ihren</a:t>
            </a:r>
          </a:p>
          <a:p>
            <a:r>
              <a:rPr lang="de-DE" dirty="0">
                <a:latin typeface="Times New Roman" panose="02020603050405020304" pitchFamily="18" charset="0"/>
                <a:cs typeface="Times New Roman" panose="02020603050405020304" pitchFamily="18" charset="0"/>
              </a:rPr>
              <a:t>Indifferenzkurven I</a:t>
            </a:r>
            <a:r>
              <a:rPr lang="de-DE" baseline="-25000" dirty="0">
                <a:latin typeface="Times New Roman" panose="02020603050405020304" pitchFamily="18" charset="0"/>
                <a:cs typeface="Times New Roman" panose="02020603050405020304" pitchFamily="18" charset="0"/>
              </a:rPr>
              <a:t>A </a:t>
            </a:r>
            <a:r>
              <a:rPr lang="de-DE" dirty="0">
                <a:latin typeface="Times New Roman" panose="02020603050405020304" pitchFamily="18" charset="0"/>
                <a:cs typeface="Times New Roman" panose="02020603050405020304" pitchFamily="18" charset="0"/>
              </a:rPr>
              <a:t>und I</a:t>
            </a:r>
            <a:r>
              <a:rPr lang="de-DE" baseline="-25000" dirty="0">
                <a:latin typeface="Times New Roman" panose="02020603050405020304" pitchFamily="18" charset="0"/>
                <a:cs typeface="Times New Roman" panose="02020603050405020304" pitchFamily="18" charset="0"/>
              </a:rPr>
              <a:t>B </a:t>
            </a:r>
            <a:r>
              <a:rPr lang="de-DE" dirty="0">
                <a:latin typeface="Times New Roman" panose="02020603050405020304" pitchFamily="18" charset="0"/>
                <a:cs typeface="Times New Roman" panose="02020603050405020304" pitchFamily="18" charset="0"/>
              </a:rPr>
              <a:t>besser stellen.</a:t>
            </a:r>
          </a:p>
        </p:txBody>
      </p:sp>
      <mc:AlternateContent xmlns:mc="http://schemas.openxmlformats.org/markup-compatibility/2006" xmlns:a14="http://schemas.microsoft.com/office/drawing/2010/main">
        <mc:Choice Requires="a14">
          <p:sp>
            <p:nvSpPr>
              <p:cNvPr id="2" name="Rechteck 1">
                <a:extLst>
                  <a:ext uri="{FF2B5EF4-FFF2-40B4-BE49-F238E27FC236}">
                    <a16:creationId xmlns:a16="http://schemas.microsoft.com/office/drawing/2014/main" id="{30E4B5CA-BBC9-4EF8-AD41-195194E4B9CE}"/>
                  </a:ext>
                </a:extLst>
              </p:cNvPr>
              <p:cNvSpPr/>
              <p:nvPr/>
            </p:nvSpPr>
            <p:spPr>
              <a:xfrm>
                <a:off x="4370344" y="5473756"/>
                <a:ext cx="372794" cy="369332"/>
              </a:xfrm>
              <a:prstGeom prst="rect">
                <a:avLst/>
              </a:prstGeom>
            </p:spPr>
            <p:txBody>
              <a:bodyPr wrap="none">
                <a:spAutoFit/>
              </a:bodyPr>
              <a:lstStyle/>
              <a:p>
                <a14:m>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𝑥</m:t>
                        </m:r>
                      </m:e>
                    </m:acc>
                  </m:oMath>
                </a14:m>
                <a:r>
                  <a:rPr lang="de-DE" dirty="0">
                    <a:latin typeface="Times New Roman" panose="02020603050405020304" pitchFamily="18" charset="0"/>
                    <a:cs typeface="Times New Roman" panose="02020603050405020304" pitchFamily="18" charset="0"/>
                  </a:rPr>
                  <a:t> </a:t>
                </a:r>
                <a:endParaRPr lang="de-DE" dirty="0"/>
              </a:p>
            </p:txBody>
          </p:sp>
        </mc:Choice>
        <mc:Fallback xmlns="">
          <p:sp>
            <p:nvSpPr>
              <p:cNvPr id="2" name="Rechteck 1">
                <a:extLst>
                  <a:ext uri="{FF2B5EF4-FFF2-40B4-BE49-F238E27FC236}">
                    <a16:creationId xmlns:a16="http://schemas.microsoft.com/office/drawing/2014/main" id="{30E4B5CA-BBC9-4EF8-AD41-195194E4B9CE}"/>
                  </a:ext>
                </a:extLst>
              </p:cNvPr>
              <p:cNvSpPr>
                <a:spLocks noRot="1" noChangeAspect="1" noMove="1" noResize="1" noEditPoints="1" noAdjustHandles="1" noChangeArrowheads="1" noChangeShapeType="1" noTextEdit="1"/>
              </p:cNvSpPr>
              <p:nvPr/>
            </p:nvSpPr>
            <p:spPr>
              <a:xfrm>
                <a:off x="4370344" y="5473756"/>
                <a:ext cx="372794" cy="369332"/>
              </a:xfrm>
              <a:prstGeom prst="rect">
                <a:avLst/>
              </a:prstGeom>
              <a:blipFill>
                <a:blip r:embed="rId2"/>
                <a:stretch>
                  <a:fillRect r="-1311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E8DB2EC5-C3A3-4690-A0A1-F66BB6F4248D}"/>
                  </a:ext>
                </a:extLst>
              </p:cNvPr>
              <p:cNvSpPr/>
              <p:nvPr/>
            </p:nvSpPr>
            <p:spPr>
              <a:xfrm>
                <a:off x="-35043" y="2684415"/>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𝑦</m:t>
                          </m:r>
                        </m:e>
                      </m:acc>
                    </m:oMath>
                  </m:oMathPara>
                </a14:m>
                <a:endParaRPr lang="de-DE" dirty="0"/>
              </a:p>
            </p:txBody>
          </p:sp>
        </mc:Choice>
        <mc:Fallback xmlns="">
          <p:sp>
            <p:nvSpPr>
              <p:cNvPr id="3" name="Rechteck 2">
                <a:extLst>
                  <a:ext uri="{FF2B5EF4-FFF2-40B4-BE49-F238E27FC236}">
                    <a16:creationId xmlns:a16="http://schemas.microsoft.com/office/drawing/2014/main" id="{E8DB2EC5-C3A3-4690-A0A1-F66BB6F4248D}"/>
                  </a:ext>
                </a:extLst>
              </p:cNvPr>
              <p:cNvSpPr>
                <a:spLocks noRot="1" noChangeAspect="1" noMove="1" noResize="1" noEditPoints="1" noAdjustHandles="1" noChangeArrowheads="1" noChangeShapeType="1" noTextEdit="1"/>
              </p:cNvSpPr>
              <p:nvPr/>
            </p:nvSpPr>
            <p:spPr>
              <a:xfrm>
                <a:off x="-35043" y="2684415"/>
                <a:ext cx="371384" cy="369332"/>
              </a:xfrm>
              <a:prstGeom prst="rect">
                <a:avLst/>
              </a:prstGeom>
              <a:blipFill>
                <a:blip r:embed="rId3"/>
                <a:stretch>
                  <a:fillRect b="-6557"/>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B4DC9113-F89C-199A-E2E6-90EB29BE7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11" name="Freihand 10">
                <a:extLst>
                  <a:ext uri="{FF2B5EF4-FFF2-40B4-BE49-F238E27FC236}">
                    <a16:creationId xmlns:a16="http://schemas.microsoft.com/office/drawing/2014/main" id="{2207855A-137B-4C30-8E7A-CDB95AD7FC03}"/>
                  </a:ext>
                </a:extLst>
              </p14:cNvPr>
              <p14:cNvContentPartPr/>
              <p14:nvPr/>
            </p14:nvContentPartPr>
            <p14:xfrm>
              <a:off x="1127936" y="362500"/>
              <a:ext cx="230760" cy="300960"/>
            </p14:xfrm>
          </p:contentPart>
        </mc:Choice>
        <mc:Fallback xmlns="">
          <p:pic>
            <p:nvPicPr>
              <p:cNvPr id="11" name="Freihand 10">
                <a:extLst>
                  <a:ext uri="{FF2B5EF4-FFF2-40B4-BE49-F238E27FC236}">
                    <a16:creationId xmlns:a16="http://schemas.microsoft.com/office/drawing/2014/main" id="{2207855A-137B-4C30-8E7A-CDB95AD7FC03}"/>
                  </a:ext>
                </a:extLst>
              </p:cNvPr>
              <p:cNvPicPr/>
              <p:nvPr/>
            </p:nvPicPr>
            <p:blipFill>
              <a:blip r:embed="rId5"/>
              <a:stretch>
                <a:fillRect/>
              </a:stretch>
            </p:blipFill>
            <p:spPr>
              <a:xfrm>
                <a:off x="1123616" y="358180"/>
                <a:ext cx="2394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Freihand 11">
                <a:extLst>
                  <a:ext uri="{FF2B5EF4-FFF2-40B4-BE49-F238E27FC236}">
                    <a16:creationId xmlns:a16="http://schemas.microsoft.com/office/drawing/2014/main" id="{823F6B3C-45DF-486E-B87B-29B0AEF04EE9}"/>
                  </a:ext>
                </a:extLst>
              </p14:cNvPr>
              <p14:cNvContentPartPr/>
              <p14:nvPr/>
            </p14:nvContentPartPr>
            <p14:xfrm>
              <a:off x="900776" y="4629940"/>
              <a:ext cx="423720" cy="465480"/>
            </p14:xfrm>
          </p:contentPart>
        </mc:Choice>
        <mc:Fallback xmlns="">
          <p:pic>
            <p:nvPicPr>
              <p:cNvPr id="12" name="Freihand 11">
                <a:extLst>
                  <a:ext uri="{FF2B5EF4-FFF2-40B4-BE49-F238E27FC236}">
                    <a16:creationId xmlns:a16="http://schemas.microsoft.com/office/drawing/2014/main" id="{823F6B3C-45DF-486E-B87B-29B0AEF04EE9}"/>
                  </a:ext>
                </a:extLst>
              </p:cNvPr>
              <p:cNvPicPr/>
              <p:nvPr/>
            </p:nvPicPr>
            <p:blipFill>
              <a:blip r:embed="rId7"/>
              <a:stretch>
                <a:fillRect/>
              </a:stretch>
            </p:blipFill>
            <p:spPr>
              <a:xfrm>
                <a:off x="896456" y="4625620"/>
                <a:ext cx="432360" cy="474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0" name="Freihand 69">
                <a:extLst>
                  <a:ext uri="{FF2B5EF4-FFF2-40B4-BE49-F238E27FC236}">
                    <a16:creationId xmlns:a16="http://schemas.microsoft.com/office/drawing/2014/main" id="{2AF158EE-CB44-4348-95B5-C6FA9B6591D5}"/>
                  </a:ext>
                </a:extLst>
              </p14:cNvPr>
              <p14:cNvContentPartPr/>
              <p14:nvPr/>
            </p14:nvContentPartPr>
            <p14:xfrm>
              <a:off x="4065536" y="4033060"/>
              <a:ext cx="496800" cy="465840"/>
            </p14:xfrm>
          </p:contentPart>
        </mc:Choice>
        <mc:Fallback xmlns="">
          <p:pic>
            <p:nvPicPr>
              <p:cNvPr id="70" name="Freihand 69">
                <a:extLst>
                  <a:ext uri="{FF2B5EF4-FFF2-40B4-BE49-F238E27FC236}">
                    <a16:creationId xmlns:a16="http://schemas.microsoft.com/office/drawing/2014/main" id="{2AF158EE-CB44-4348-95B5-C6FA9B6591D5}"/>
                  </a:ext>
                </a:extLst>
              </p:cNvPr>
              <p:cNvPicPr/>
              <p:nvPr/>
            </p:nvPicPr>
            <p:blipFill>
              <a:blip r:embed="rId9"/>
              <a:stretch>
                <a:fillRect/>
              </a:stretch>
            </p:blipFill>
            <p:spPr>
              <a:xfrm>
                <a:off x="4061216" y="4028740"/>
                <a:ext cx="50544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9" name="Freihand 118">
                <a:extLst>
                  <a:ext uri="{FF2B5EF4-FFF2-40B4-BE49-F238E27FC236}">
                    <a16:creationId xmlns:a16="http://schemas.microsoft.com/office/drawing/2014/main" id="{C90DAF62-9BEC-4731-A418-A5CC52C2898A}"/>
                  </a:ext>
                </a:extLst>
              </p14:cNvPr>
              <p14:cNvContentPartPr/>
              <p14:nvPr/>
            </p14:nvContentPartPr>
            <p14:xfrm>
              <a:off x="7876136" y="1119580"/>
              <a:ext cx="35640" cy="40680"/>
            </p14:xfrm>
          </p:contentPart>
        </mc:Choice>
        <mc:Fallback xmlns="">
          <p:pic>
            <p:nvPicPr>
              <p:cNvPr id="119" name="Freihand 118">
                <a:extLst>
                  <a:ext uri="{FF2B5EF4-FFF2-40B4-BE49-F238E27FC236}">
                    <a16:creationId xmlns:a16="http://schemas.microsoft.com/office/drawing/2014/main" id="{C90DAF62-9BEC-4731-A418-A5CC52C2898A}"/>
                  </a:ext>
                </a:extLst>
              </p:cNvPr>
              <p:cNvPicPr/>
              <p:nvPr/>
            </p:nvPicPr>
            <p:blipFill>
              <a:blip r:embed="rId11"/>
              <a:stretch>
                <a:fillRect/>
              </a:stretch>
            </p:blipFill>
            <p:spPr>
              <a:xfrm>
                <a:off x="7871816" y="1115260"/>
                <a:ext cx="442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1" name="Freihand 150">
                <a:extLst>
                  <a:ext uri="{FF2B5EF4-FFF2-40B4-BE49-F238E27FC236}">
                    <a16:creationId xmlns:a16="http://schemas.microsoft.com/office/drawing/2014/main" id="{8DA2A7B3-AF9A-40E1-BA5D-E30982DD0755}"/>
                  </a:ext>
                </a:extLst>
              </p14:cNvPr>
              <p14:cNvContentPartPr/>
              <p14:nvPr/>
            </p14:nvContentPartPr>
            <p14:xfrm>
              <a:off x="4630376" y="1961620"/>
              <a:ext cx="364680" cy="502560"/>
            </p14:xfrm>
          </p:contentPart>
        </mc:Choice>
        <mc:Fallback xmlns="">
          <p:pic>
            <p:nvPicPr>
              <p:cNvPr id="151" name="Freihand 150">
                <a:extLst>
                  <a:ext uri="{FF2B5EF4-FFF2-40B4-BE49-F238E27FC236}">
                    <a16:creationId xmlns:a16="http://schemas.microsoft.com/office/drawing/2014/main" id="{8DA2A7B3-AF9A-40E1-BA5D-E30982DD0755}"/>
                  </a:ext>
                </a:extLst>
              </p:cNvPr>
              <p:cNvPicPr/>
              <p:nvPr/>
            </p:nvPicPr>
            <p:blipFill>
              <a:blip r:embed="rId13"/>
              <a:stretch>
                <a:fillRect/>
              </a:stretch>
            </p:blipFill>
            <p:spPr>
              <a:xfrm>
                <a:off x="4626056" y="1957300"/>
                <a:ext cx="373320"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9" name="Freihand 248">
                <a:extLst>
                  <a:ext uri="{FF2B5EF4-FFF2-40B4-BE49-F238E27FC236}">
                    <a16:creationId xmlns:a16="http://schemas.microsoft.com/office/drawing/2014/main" id="{6AD42DC7-33B3-4B2B-90E2-21B009C4E4DC}"/>
                  </a:ext>
                </a:extLst>
              </p14:cNvPr>
              <p14:cNvContentPartPr/>
              <p14:nvPr/>
            </p14:nvContentPartPr>
            <p14:xfrm>
              <a:off x="1239896" y="4682500"/>
              <a:ext cx="1080" cy="20520"/>
            </p14:xfrm>
          </p:contentPart>
        </mc:Choice>
        <mc:Fallback xmlns="">
          <p:pic>
            <p:nvPicPr>
              <p:cNvPr id="249" name="Freihand 248">
                <a:extLst>
                  <a:ext uri="{FF2B5EF4-FFF2-40B4-BE49-F238E27FC236}">
                    <a16:creationId xmlns:a16="http://schemas.microsoft.com/office/drawing/2014/main" id="{6AD42DC7-33B3-4B2B-90E2-21B009C4E4DC}"/>
                  </a:ext>
                </a:extLst>
              </p:cNvPr>
              <p:cNvPicPr/>
              <p:nvPr/>
            </p:nvPicPr>
            <p:blipFill>
              <a:blip r:embed="rId15"/>
              <a:stretch>
                <a:fillRect/>
              </a:stretch>
            </p:blipFill>
            <p:spPr>
              <a:xfrm>
                <a:off x="1235576" y="4678180"/>
                <a:ext cx="97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1" name="Freihand 250">
                <a:extLst>
                  <a:ext uri="{FF2B5EF4-FFF2-40B4-BE49-F238E27FC236}">
                    <a16:creationId xmlns:a16="http://schemas.microsoft.com/office/drawing/2014/main" id="{DDB64EDB-D9C2-445C-8577-655C5F9AAF1A}"/>
                  </a:ext>
                </a:extLst>
              </p14:cNvPr>
              <p14:cNvContentPartPr/>
              <p14:nvPr/>
            </p14:nvContentPartPr>
            <p14:xfrm>
              <a:off x="950816" y="4620940"/>
              <a:ext cx="331560" cy="417600"/>
            </p14:xfrm>
          </p:contentPart>
        </mc:Choice>
        <mc:Fallback xmlns="">
          <p:pic>
            <p:nvPicPr>
              <p:cNvPr id="251" name="Freihand 250">
                <a:extLst>
                  <a:ext uri="{FF2B5EF4-FFF2-40B4-BE49-F238E27FC236}">
                    <a16:creationId xmlns:a16="http://schemas.microsoft.com/office/drawing/2014/main" id="{DDB64EDB-D9C2-445C-8577-655C5F9AAF1A}"/>
                  </a:ext>
                </a:extLst>
              </p:cNvPr>
              <p:cNvPicPr/>
              <p:nvPr/>
            </p:nvPicPr>
            <p:blipFill>
              <a:blip r:embed="rId17"/>
              <a:stretch>
                <a:fillRect/>
              </a:stretch>
            </p:blipFill>
            <p:spPr>
              <a:xfrm>
                <a:off x="946496" y="4616620"/>
                <a:ext cx="34020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3" name="Freihand 252">
                <a:extLst>
                  <a:ext uri="{FF2B5EF4-FFF2-40B4-BE49-F238E27FC236}">
                    <a16:creationId xmlns:a16="http://schemas.microsoft.com/office/drawing/2014/main" id="{08A544B8-021E-4F08-9EAC-199D4DAB5E9F}"/>
                  </a:ext>
                </a:extLst>
              </p14:cNvPr>
              <p14:cNvContentPartPr/>
              <p14:nvPr/>
            </p14:nvContentPartPr>
            <p14:xfrm>
              <a:off x="4609136" y="1946140"/>
              <a:ext cx="398520" cy="556200"/>
            </p14:xfrm>
          </p:contentPart>
        </mc:Choice>
        <mc:Fallback xmlns="">
          <p:pic>
            <p:nvPicPr>
              <p:cNvPr id="253" name="Freihand 252">
                <a:extLst>
                  <a:ext uri="{FF2B5EF4-FFF2-40B4-BE49-F238E27FC236}">
                    <a16:creationId xmlns:a16="http://schemas.microsoft.com/office/drawing/2014/main" id="{08A544B8-021E-4F08-9EAC-199D4DAB5E9F}"/>
                  </a:ext>
                </a:extLst>
              </p:cNvPr>
              <p:cNvPicPr/>
              <p:nvPr/>
            </p:nvPicPr>
            <p:blipFill>
              <a:blip r:embed="rId19"/>
              <a:stretch>
                <a:fillRect/>
              </a:stretch>
            </p:blipFill>
            <p:spPr>
              <a:xfrm>
                <a:off x="4604816" y="1941820"/>
                <a:ext cx="407160" cy="564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9" name="Freihand 108">
                <a:extLst>
                  <a:ext uri="{FF2B5EF4-FFF2-40B4-BE49-F238E27FC236}">
                    <a16:creationId xmlns:a16="http://schemas.microsoft.com/office/drawing/2014/main" id="{92B7A692-C5A6-4654-A05A-11C31FAFA2E3}"/>
                  </a:ext>
                </a:extLst>
              </p14:cNvPr>
              <p14:cNvContentPartPr/>
              <p14:nvPr/>
            </p14:nvContentPartPr>
            <p14:xfrm>
              <a:off x="239096" y="4717060"/>
              <a:ext cx="296640" cy="14760"/>
            </p14:xfrm>
          </p:contentPart>
        </mc:Choice>
        <mc:Fallback xmlns="">
          <p:pic>
            <p:nvPicPr>
              <p:cNvPr id="109" name="Freihand 108">
                <a:extLst>
                  <a:ext uri="{FF2B5EF4-FFF2-40B4-BE49-F238E27FC236}">
                    <a16:creationId xmlns:a16="http://schemas.microsoft.com/office/drawing/2014/main" id="{92B7A692-C5A6-4654-A05A-11C31FAFA2E3}"/>
                  </a:ext>
                </a:extLst>
              </p:cNvPr>
              <p:cNvPicPr/>
              <p:nvPr/>
            </p:nvPicPr>
            <p:blipFill>
              <a:blip r:embed="rId21"/>
              <a:stretch>
                <a:fillRect/>
              </a:stretch>
            </p:blipFill>
            <p:spPr>
              <a:xfrm>
                <a:off x="234776" y="4712740"/>
                <a:ext cx="305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0" name="Freihand 109">
                <a:extLst>
                  <a:ext uri="{FF2B5EF4-FFF2-40B4-BE49-F238E27FC236}">
                    <a16:creationId xmlns:a16="http://schemas.microsoft.com/office/drawing/2014/main" id="{A191BA5C-E94F-4119-A5E4-F1A3106BE793}"/>
                  </a:ext>
                </a:extLst>
              </p14:cNvPr>
              <p14:cNvContentPartPr/>
              <p14:nvPr/>
            </p14:nvContentPartPr>
            <p14:xfrm>
              <a:off x="243056" y="1091860"/>
              <a:ext cx="228960" cy="43920"/>
            </p14:xfrm>
          </p:contentPart>
        </mc:Choice>
        <mc:Fallback xmlns="">
          <p:pic>
            <p:nvPicPr>
              <p:cNvPr id="110" name="Freihand 109">
                <a:extLst>
                  <a:ext uri="{FF2B5EF4-FFF2-40B4-BE49-F238E27FC236}">
                    <a16:creationId xmlns:a16="http://schemas.microsoft.com/office/drawing/2014/main" id="{A191BA5C-E94F-4119-A5E4-F1A3106BE793}"/>
                  </a:ext>
                </a:extLst>
              </p:cNvPr>
              <p:cNvPicPr/>
              <p:nvPr/>
            </p:nvPicPr>
            <p:blipFill>
              <a:blip r:embed="rId23"/>
              <a:stretch>
                <a:fillRect/>
              </a:stretch>
            </p:blipFill>
            <p:spPr>
              <a:xfrm>
                <a:off x="238736" y="1087540"/>
                <a:ext cx="2376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1" name="Freihand 110">
                <a:extLst>
                  <a:ext uri="{FF2B5EF4-FFF2-40B4-BE49-F238E27FC236}">
                    <a16:creationId xmlns:a16="http://schemas.microsoft.com/office/drawing/2014/main" id="{5EE27C52-BC82-48A9-9841-0FBD17390DB5}"/>
                  </a:ext>
                </a:extLst>
              </p14:cNvPr>
              <p14:cNvContentPartPr/>
              <p14:nvPr/>
            </p14:nvContentPartPr>
            <p14:xfrm>
              <a:off x="23456" y="2663980"/>
              <a:ext cx="230040" cy="423360"/>
            </p14:xfrm>
          </p:contentPart>
        </mc:Choice>
        <mc:Fallback xmlns="">
          <p:pic>
            <p:nvPicPr>
              <p:cNvPr id="111" name="Freihand 110">
                <a:extLst>
                  <a:ext uri="{FF2B5EF4-FFF2-40B4-BE49-F238E27FC236}">
                    <a16:creationId xmlns:a16="http://schemas.microsoft.com/office/drawing/2014/main" id="{5EE27C52-BC82-48A9-9841-0FBD17390DB5}"/>
                  </a:ext>
                </a:extLst>
              </p:cNvPr>
              <p:cNvPicPr/>
              <p:nvPr/>
            </p:nvPicPr>
            <p:blipFill>
              <a:blip r:embed="rId25"/>
              <a:stretch>
                <a:fillRect/>
              </a:stretch>
            </p:blipFill>
            <p:spPr>
              <a:xfrm>
                <a:off x="19136" y="2659660"/>
                <a:ext cx="23868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3" name="Freihand 112">
                <a:extLst>
                  <a:ext uri="{FF2B5EF4-FFF2-40B4-BE49-F238E27FC236}">
                    <a16:creationId xmlns:a16="http://schemas.microsoft.com/office/drawing/2014/main" id="{6D8E830F-7B2D-454B-B654-72A7CEC6A826}"/>
                  </a:ext>
                </a:extLst>
              </p14:cNvPr>
              <p14:cNvContentPartPr/>
              <p14:nvPr/>
            </p14:nvContentPartPr>
            <p14:xfrm>
              <a:off x="7256" y="2682700"/>
              <a:ext cx="297360" cy="445680"/>
            </p14:xfrm>
          </p:contentPart>
        </mc:Choice>
        <mc:Fallback xmlns="">
          <p:pic>
            <p:nvPicPr>
              <p:cNvPr id="113" name="Freihand 112">
                <a:extLst>
                  <a:ext uri="{FF2B5EF4-FFF2-40B4-BE49-F238E27FC236}">
                    <a16:creationId xmlns:a16="http://schemas.microsoft.com/office/drawing/2014/main" id="{6D8E830F-7B2D-454B-B654-72A7CEC6A826}"/>
                  </a:ext>
                </a:extLst>
              </p:cNvPr>
              <p:cNvPicPr/>
              <p:nvPr/>
            </p:nvPicPr>
            <p:blipFill>
              <a:blip r:embed="rId27"/>
              <a:stretch>
                <a:fillRect/>
              </a:stretch>
            </p:blipFill>
            <p:spPr>
              <a:xfrm>
                <a:off x="2936" y="2678380"/>
                <a:ext cx="30600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6" name="Freihand 105">
                <a:extLst>
                  <a:ext uri="{FF2B5EF4-FFF2-40B4-BE49-F238E27FC236}">
                    <a16:creationId xmlns:a16="http://schemas.microsoft.com/office/drawing/2014/main" id="{05DF4494-DF6E-4363-843E-6BEA98840BE2}"/>
                  </a:ext>
                </a:extLst>
              </p14:cNvPr>
              <p14:cNvContentPartPr/>
              <p14:nvPr/>
            </p14:nvContentPartPr>
            <p14:xfrm>
              <a:off x="1205696" y="5299540"/>
              <a:ext cx="35280" cy="289440"/>
            </p14:xfrm>
          </p:contentPart>
        </mc:Choice>
        <mc:Fallback xmlns="">
          <p:pic>
            <p:nvPicPr>
              <p:cNvPr id="106" name="Freihand 105">
                <a:extLst>
                  <a:ext uri="{FF2B5EF4-FFF2-40B4-BE49-F238E27FC236}">
                    <a16:creationId xmlns:a16="http://schemas.microsoft.com/office/drawing/2014/main" id="{05DF4494-DF6E-4363-843E-6BEA98840BE2}"/>
                  </a:ext>
                </a:extLst>
              </p:cNvPr>
              <p:cNvPicPr/>
              <p:nvPr/>
            </p:nvPicPr>
            <p:blipFill>
              <a:blip r:embed="rId29"/>
              <a:stretch>
                <a:fillRect/>
              </a:stretch>
            </p:blipFill>
            <p:spPr>
              <a:xfrm>
                <a:off x="1201376" y="5295220"/>
                <a:ext cx="4392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7" name="Freihand 106">
                <a:extLst>
                  <a:ext uri="{FF2B5EF4-FFF2-40B4-BE49-F238E27FC236}">
                    <a16:creationId xmlns:a16="http://schemas.microsoft.com/office/drawing/2014/main" id="{AA2B03E8-1D1B-4137-BA64-D7D404EB6064}"/>
                  </a:ext>
                </a:extLst>
              </p14:cNvPr>
              <p14:cNvContentPartPr/>
              <p14:nvPr/>
            </p14:nvContentPartPr>
            <p14:xfrm>
              <a:off x="7888376" y="5322580"/>
              <a:ext cx="14400" cy="223560"/>
            </p14:xfrm>
          </p:contentPart>
        </mc:Choice>
        <mc:Fallback xmlns="">
          <p:pic>
            <p:nvPicPr>
              <p:cNvPr id="107" name="Freihand 106">
                <a:extLst>
                  <a:ext uri="{FF2B5EF4-FFF2-40B4-BE49-F238E27FC236}">
                    <a16:creationId xmlns:a16="http://schemas.microsoft.com/office/drawing/2014/main" id="{AA2B03E8-1D1B-4137-BA64-D7D404EB6064}"/>
                  </a:ext>
                </a:extLst>
              </p:cNvPr>
              <p:cNvPicPr/>
              <p:nvPr/>
            </p:nvPicPr>
            <p:blipFill>
              <a:blip r:embed="rId31"/>
              <a:stretch>
                <a:fillRect/>
              </a:stretch>
            </p:blipFill>
            <p:spPr>
              <a:xfrm>
                <a:off x="7884056" y="5318260"/>
                <a:ext cx="230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8" name="Freihand 107">
                <a:extLst>
                  <a:ext uri="{FF2B5EF4-FFF2-40B4-BE49-F238E27FC236}">
                    <a16:creationId xmlns:a16="http://schemas.microsoft.com/office/drawing/2014/main" id="{0BE5005F-1956-4DDE-BC12-2CDFE0B27BD4}"/>
                  </a:ext>
                </a:extLst>
              </p14:cNvPr>
              <p14:cNvContentPartPr/>
              <p14:nvPr/>
            </p14:nvContentPartPr>
            <p14:xfrm>
              <a:off x="4347056" y="5505460"/>
              <a:ext cx="351000" cy="356760"/>
            </p14:xfrm>
          </p:contentPart>
        </mc:Choice>
        <mc:Fallback xmlns="">
          <p:pic>
            <p:nvPicPr>
              <p:cNvPr id="108" name="Freihand 107">
                <a:extLst>
                  <a:ext uri="{FF2B5EF4-FFF2-40B4-BE49-F238E27FC236}">
                    <a16:creationId xmlns:a16="http://schemas.microsoft.com/office/drawing/2014/main" id="{0BE5005F-1956-4DDE-BC12-2CDFE0B27BD4}"/>
                  </a:ext>
                </a:extLst>
              </p:cNvPr>
              <p:cNvPicPr/>
              <p:nvPr/>
            </p:nvPicPr>
            <p:blipFill>
              <a:blip r:embed="rId33"/>
              <a:stretch>
                <a:fillRect/>
              </a:stretch>
            </p:blipFill>
            <p:spPr>
              <a:xfrm>
                <a:off x="4342736" y="5501140"/>
                <a:ext cx="35964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 name="Freihand 4">
                <a:extLst>
                  <a:ext uri="{FF2B5EF4-FFF2-40B4-BE49-F238E27FC236}">
                    <a16:creationId xmlns:a16="http://schemas.microsoft.com/office/drawing/2014/main" id="{51240D14-6F28-4942-98EB-DD4D40E3A4B8}"/>
                  </a:ext>
                </a:extLst>
              </p14:cNvPr>
              <p14:cNvContentPartPr/>
              <p14:nvPr/>
            </p14:nvContentPartPr>
            <p14:xfrm>
              <a:off x="1287056" y="4724260"/>
              <a:ext cx="32040" cy="2880"/>
            </p14:xfrm>
          </p:contentPart>
        </mc:Choice>
        <mc:Fallback xmlns="">
          <p:pic>
            <p:nvPicPr>
              <p:cNvPr id="5" name="Freihand 4">
                <a:extLst>
                  <a:ext uri="{FF2B5EF4-FFF2-40B4-BE49-F238E27FC236}">
                    <a16:creationId xmlns:a16="http://schemas.microsoft.com/office/drawing/2014/main" id="{51240D14-6F28-4942-98EB-DD4D40E3A4B8}"/>
                  </a:ext>
                </a:extLst>
              </p:cNvPr>
              <p:cNvPicPr/>
              <p:nvPr/>
            </p:nvPicPr>
            <p:blipFill>
              <a:blip r:embed="rId35"/>
              <a:stretch>
                <a:fillRect/>
              </a:stretch>
            </p:blipFill>
            <p:spPr>
              <a:xfrm>
                <a:off x="1282736" y="4719940"/>
                <a:ext cx="406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 name="Freihand 5">
                <a:extLst>
                  <a:ext uri="{FF2B5EF4-FFF2-40B4-BE49-F238E27FC236}">
                    <a16:creationId xmlns:a16="http://schemas.microsoft.com/office/drawing/2014/main" id="{88BAFA27-6934-4F88-9084-ABC0CC243E05}"/>
                  </a:ext>
                </a:extLst>
              </p14:cNvPr>
              <p14:cNvContentPartPr/>
              <p14:nvPr/>
            </p14:nvContentPartPr>
            <p14:xfrm>
              <a:off x="1236656" y="4685380"/>
              <a:ext cx="7054920" cy="51120"/>
            </p14:xfrm>
          </p:contentPart>
        </mc:Choice>
        <mc:Fallback xmlns="">
          <p:pic>
            <p:nvPicPr>
              <p:cNvPr id="6" name="Freihand 5">
                <a:extLst>
                  <a:ext uri="{FF2B5EF4-FFF2-40B4-BE49-F238E27FC236}">
                    <a16:creationId xmlns:a16="http://schemas.microsoft.com/office/drawing/2014/main" id="{88BAFA27-6934-4F88-9084-ABC0CC243E05}"/>
                  </a:ext>
                </a:extLst>
              </p:cNvPr>
              <p:cNvPicPr/>
              <p:nvPr/>
            </p:nvPicPr>
            <p:blipFill>
              <a:blip r:embed="rId37"/>
              <a:stretch>
                <a:fillRect/>
              </a:stretch>
            </p:blipFill>
            <p:spPr>
              <a:xfrm>
                <a:off x="1232336" y="4681060"/>
                <a:ext cx="70635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 name="Freihand 6">
                <a:extLst>
                  <a:ext uri="{FF2B5EF4-FFF2-40B4-BE49-F238E27FC236}">
                    <a16:creationId xmlns:a16="http://schemas.microsoft.com/office/drawing/2014/main" id="{89CD4112-51A7-4CE8-A7B7-7F099151C7AF}"/>
                  </a:ext>
                </a:extLst>
              </p14:cNvPr>
              <p14:cNvContentPartPr/>
              <p14:nvPr/>
            </p14:nvContentPartPr>
            <p14:xfrm>
              <a:off x="8168456" y="4636420"/>
              <a:ext cx="137520" cy="129240"/>
            </p14:xfrm>
          </p:contentPart>
        </mc:Choice>
        <mc:Fallback xmlns="">
          <p:pic>
            <p:nvPicPr>
              <p:cNvPr id="7" name="Freihand 6">
                <a:extLst>
                  <a:ext uri="{FF2B5EF4-FFF2-40B4-BE49-F238E27FC236}">
                    <a16:creationId xmlns:a16="http://schemas.microsoft.com/office/drawing/2014/main" id="{89CD4112-51A7-4CE8-A7B7-7F099151C7AF}"/>
                  </a:ext>
                </a:extLst>
              </p:cNvPr>
              <p:cNvPicPr/>
              <p:nvPr/>
            </p:nvPicPr>
            <p:blipFill>
              <a:blip r:embed="rId39"/>
              <a:stretch>
                <a:fillRect/>
              </a:stretch>
            </p:blipFill>
            <p:spPr>
              <a:xfrm>
                <a:off x="8164136" y="4632100"/>
                <a:ext cx="1461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2" name="Freihand 111">
                <a:extLst>
                  <a:ext uri="{FF2B5EF4-FFF2-40B4-BE49-F238E27FC236}">
                    <a16:creationId xmlns:a16="http://schemas.microsoft.com/office/drawing/2014/main" id="{9DAA11A2-A567-48D4-AC9E-AE4063DE5489}"/>
                  </a:ext>
                </a:extLst>
              </p14:cNvPr>
              <p14:cNvContentPartPr/>
              <p14:nvPr/>
            </p14:nvContentPartPr>
            <p14:xfrm>
              <a:off x="847136" y="4646140"/>
              <a:ext cx="487800" cy="480960"/>
            </p14:xfrm>
          </p:contentPart>
        </mc:Choice>
        <mc:Fallback xmlns="">
          <p:pic>
            <p:nvPicPr>
              <p:cNvPr id="112" name="Freihand 111">
                <a:extLst>
                  <a:ext uri="{FF2B5EF4-FFF2-40B4-BE49-F238E27FC236}">
                    <a16:creationId xmlns:a16="http://schemas.microsoft.com/office/drawing/2014/main" id="{9DAA11A2-A567-48D4-AC9E-AE4063DE5489}"/>
                  </a:ext>
                </a:extLst>
              </p:cNvPr>
              <p:cNvPicPr/>
              <p:nvPr/>
            </p:nvPicPr>
            <p:blipFill>
              <a:blip r:embed="rId41"/>
              <a:stretch>
                <a:fillRect/>
              </a:stretch>
            </p:blipFill>
            <p:spPr>
              <a:xfrm>
                <a:off x="842816" y="4641820"/>
                <a:ext cx="49644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14" name="Freihand 113">
                <a:extLst>
                  <a:ext uri="{FF2B5EF4-FFF2-40B4-BE49-F238E27FC236}">
                    <a16:creationId xmlns:a16="http://schemas.microsoft.com/office/drawing/2014/main" id="{86F13375-0A71-4ABA-A729-50E7AEB57471}"/>
                  </a:ext>
                </a:extLst>
              </p14:cNvPr>
              <p14:cNvContentPartPr/>
              <p14:nvPr/>
            </p14:nvContentPartPr>
            <p14:xfrm>
              <a:off x="4333736" y="5508700"/>
              <a:ext cx="380520" cy="360720"/>
            </p14:xfrm>
          </p:contentPart>
        </mc:Choice>
        <mc:Fallback xmlns="">
          <p:pic>
            <p:nvPicPr>
              <p:cNvPr id="114" name="Freihand 113">
                <a:extLst>
                  <a:ext uri="{FF2B5EF4-FFF2-40B4-BE49-F238E27FC236}">
                    <a16:creationId xmlns:a16="http://schemas.microsoft.com/office/drawing/2014/main" id="{86F13375-0A71-4ABA-A729-50E7AEB57471}"/>
                  </a:ext>
                </a:extLst>
              </p:cNvPr>
              <p:cNvPicPr/>
              <p:nvPr/>
            </p:nvPicPr>
            <p:blipFill>
              <a:blip r:embed="rId43"/>
              <a:stretch>
                <a:fillRect/>
              </a:stretch>
            </p:blipFill>
            <p:spPr>
              <a:xfrm>
                <a:off x="4329416" y="5504380"/>
                <a:ext cx="38916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1" name="Freihand 120">
                <a:extLst>
                  <a:ext uri="{FF2B5EF4-FFF2-40B4-BE49-F238E27FC236}">
                    <a16:creationId xmlns:a16="http://schemas.microsoft.com/office/drawing/2014/main" id="{3D2CA63C-5C0C-45FF-B721-DAE24A4AE41D}"/>
                  </a:ext>
                </a:extLst>
              </p14:cNvPr>
              <p14:cNvContentPartPr/>
              <p14:nvPr/>
            </p14:nvContentPartPr>
            <p14:xfrm>
              <a:off x="1197416" y="4682140"/>
              <a:ext cx="27000" cy="39600"/>
            </p14:xfrm>
          </p:contentPart>
        </mc:Choice>
        <mc:Fallback xmlns="">
          <p:pic>
            <p:nvPicPr>
              <p:cNvPr id="121" name="Freihand 120">
                <a:extLst>
                  <a:ext uri="{FF2B5EF4-FFF2-40B4-BE49-F238E27FC236}">
                    <a16:creationId xmlns:a16="http://schemas.microsoft.com/office/drawing/2014/main" id="{3D2CA63C-5C0C-45FF-B721-DAE24A4AE41D}"/>
                  </a:ext>
                </a:extLst>
              </p:cNvPr>
              <p:cNvPicPr/>
              <p:nvPr/>
            </p:nvPicPr>
            <p:blipFill>
              <a:blip r:embed="rId45"/>
              <a:stretch>
                <a:fillRect/>
              </a:stretch>
            </p:blipFill>
            <p:spPr>
              <a:xfrm>
                <a:off x="1193096" y="4677820"/>
                <a:ext cx="356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22" name="Freihand 121">
                <a:extLst>
                  <a:ext uri="{FF2B5EF4-FFF2-40B4-BE49-F238E27FC236}">
                    <a16:creationId xmlns:a16="http://schemas.microsoft.com/office/drawing/2014/main" id="{85DF82B5-B902-4D76-8C35-11391F8E6C31}"/>
                  </a:ext>
                </a:extLst>
              </p14:cNvPr>
              <p14:cNvContentPartPr/>
              <p14:nvPr/>
            </p14:nvContentPartPr>
            <p14:xfrm>
              <a:off x="566336" y="4679260"/>
              <a:ext cx="645120" cy="409680"/>
            </p14:xfrm>
          </p:contentPart>
        </mc:Choice>
        <mc:Fallback xmlns="">
          <p:pic>
            <p:nvPicPr>
              <p:cNvPr id="122" name="Freihand 121">
                <a:extLst>
                  <a:ext uri="{FF2B5EF4-FFF2-40B4-BE49-F238E27FC236}">
                    <a16:creationId xmlns:a16="http://schemas.microsoft.com/office/drawing/2014/main" id="{85DF82B5-B902-4D76-8C35-11391F8E6C31}"/>
                  </a:ext>
                </a:extLst>
              </p:cNvPr>
              <p:cNvPicPr/>
              <p:nvPr/>
            </p:nvPicPr>
            <p:blipFill>
              <a:blip r:embed="rId47"/>
              <a:stretch>
                <a:fillRect/>
              </a:stretch>
            </p:blipFill>
            <p:spPr>
              <a:xfrm>
                <a:off x="562016" y="4674940"/>
                <a:ext cx="65376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23" name="Freihand 122">
                <a:extLst>
                  <a:ext uri="{FF2B5EF4-FFF2-40B4-BE49-F238E27FC236}">
                    <a16:creationId xmlns:a16="http://schemas.microsoft.com/office/drawing/2014/main" id="{B6D4E893-A87B-4783-B429-020DE3864BC8}"/>
                  </a:ext>
                </a:extLst>
              </p14:cNvPr>
              <p14:cNvContentPartPr/>
              <p14:nvPr/>
            </p14:nvContentPartPr>
            <p14:xfrm>
              <a:off x="1033616" y="4566940"/>
              <a:ext cx="152640" cy="179280"/>
            </p14:xfrm>
          </p:contentPart>
        </mc:Choice>
        <mc:Fallback xmlns="">
          <p:pic>
            <p:nvPicPr>
              <p:cNvPr id="123" name="Freihand 122">
                <a:extLst>
                  <a:ext uri="{FF2B5EF4-FFF2-40B4-BE49-F238E27FC236}">
                    <a16:creationId xmlns:a16="http://schemas.microsoft.com/office/drawing/2014/main" id="{B6D4E893-A87B-4783-B429-020DE3864BC8}"/>
                  </a:ext>
                </a:extLst>
              </p:cNvPr>
              <p:cNvPicPr/>
              <p:nvPr/>
            </p:nvPicPr>
            <p:blipFill>
              <a:blip r:embed="rId49"/>
              <a:stretch>
                <a:fillRect/>
              </a:stretch>
            </p:blipFill>
            <p:spPr>
              <a:xfrm>
                <a:off x="1029296" y="4562620"/>
                <a:ext cx="1612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24" name="Freihand 123">
                <a:extLst>
                  <a:ext uri="{FF2B5EF4-FFF2-40B4-BE49-F238E27FC236}">
                    <a16:creationId xmlns:a16="http://schemas.microsoft.com/office/drawing/2014/main" id="{D9521492-A6D6-43A8-89ED-B01CF64D5A55}"/>
                  </a:ext>
                </a:extLst>
              </p14:cNvPr>
              <p14:cNvContentPartPr/>
              <p14:nvPr/>
            </p14:nvContentPartPr>
            <p14:xfrm>
              <a:off x="63056" y="5140780"/>
              <a:ext cx="69120" cy="205560"/>
            </p14:xfrm>
          </p:contentPart>
        </mc:Choice>
        <mc:Fallback xmlns="">
          <p:pic>
            <p:nvPicPr>
              <p:cNvPr id="124" name="Freihand 123">
                <a:extLst>
                  <a:ext uri="{FF2B5EF4-FFF2-40B4-BE49-F238E27FC236}">
                    <a16:creationId xmlns:a16="http://schemas.microsoft.com/office/drawing/2014/main" id="{D9521492-A6D6-43A8-89ED-B01CF64D5A55}"/>
                  </a:ext>
                </a:extLst>
              </p:cNvPr>
              <p:cNvPicPr/>
              <p:nvPr/>
            </p:nvPicPr>
            <p:blipFill>
              <a:blip r:embed="rId51"/>
              <a:stretch>
                <a:fillRect/>
              </a:stretch>
            </p:blipFill>
            <p:spPr>
              <a:xfrm>
                <a:off x="58736" y="5136460"/>
                <a:ext cx="777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25" name="Freihand 124">
                <a:extLst>
                  <a:ext uri="{FF2B5EF4-FFF2-40B4-BE49-F238E27FC236}">
                    <a16:creationId xmlns:a16="http://schemas.microsoft.com/office/drawing/2014/main" id="{CFC87BE8-B798-41D7-B367-F778D3CB219E}"/>
                  </a:ext>
                </a:extLst>
              </p14:cNvPr>
              <p14:cNvContentPartPr/>
              <p14:nvPr/>
            </p14:nvContentPartPr>
            <p14:xfrm>
              <a:off x="176456" y="5179660"/>
              <a:ext cx="77760" cy="74520"/>
            </p14:xfrm>
          </p:contentPart>
        </mc:Choice>
        <mc:Fallback xmlns="">
          <p:pic>
            <p:nvPicPr>
              <p:cNvPr id="125" name="Freihand 124">
                <a:extLst>
                  <a:ext uri="{FF2B5EF4-FFF2-40B4-BE49-F238E27FC236}">
                    <a16:creationId xmlns:a16="http://schemas.microsoft.com/office/drawing/2014/main" id="{CFC87BE8-B798-41D7-B367-F778D3CB219E}"/>
                  </a:ext>
                </a:extLst>
              </p:cNvPr>
              <p:cNvPicPr/>
              <p:nvPr/>
            </p:nvPicPr>
            <p:blipFill>
              <a:blip r:embed="rId53"/>
              <a:stretch>
                <a:fillRect/>
              </a:stretch>
            </p:blipFill>
            <p:spPr>
              <a:xfrm>
                <a:off x="172136" y="5175340"/>
                <a:ext cx="864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6" name="Freihand 125">
                <a:extLst>
                  <a:ext uri="{FF2B5EF4-FFF2-40B4-BE49-F238E27FC236}">
                    <a16:creationId xmlns:a16="http://schemas.microsoft.com/office/drawing/2014/main" id="{F7F0387B-C17A-405B-8BCA-C2D4C871A32D}"/>
                  </a:ext>
                </a:extLst>
              </p14:cNvPr>
              <p14:cNvContentPartPr/>
              <p14:nvPr/>
            </p14:nvContentPartPr>
            <p14:xfrm>
              <a:off x="255656" y="5059780"/>
              <a:ext cx="75960" cy="163440"/>
            </p14:xfrm>
          </p:contentPart>
        </mc:Choice>
        <mc:Fallback xmlns="">
          <p:pic>
            <p:nvPicPr>
              <p:cNvPr id="126" name="Freihand 125">
                <a:extLst>
                  <a:ext uri="{FF2B5EF4-FFF2-40B4-BE49-F238E27FC236}">
                    <a16:creationId xmlns:a16="http://schemas.microsoft.com/office/drawing/2014/main" id="{F7F0387B-C17A-405B-8BCA-C2D4C871A32D}"/>
                  </a:ext>
                </a:extLst>
              </p:cNvPr>
              <p:cNvPicPr/>
              <p:nvPr/>
            </p:nvPicPr>
            <p:blipFill>
              <a:blip r:embed="rId55"/>
              <a:stretch>
                <a:fillRect/>
              </a:stretch>
            </p:blipFill>
            <p:spPr>
              <a:xfrm>
                <a:off x="251336" y="5055460"/>
                <a:ext cx="846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7" name="Freihand 126">
                <a:extLst>
                  <a:ext uri="{FF2B5EF4-FFF2-40B4-BE49-F238E27FC236}">
                    <a16:creationId xmlns:a16="http://schemas.microsoft.com/office/drawing/2014/main" id="{8212799B-8577-4691-ACDF-952E64FEA760}"/>
                  </a:ext>
                </a:extLst>
              </p14:cNvPr>
              <p14:cNvContentPartPr/>
              <p14:nvPr/>
            </p14:nvContentPartPr>
            <p14:xfrm>
              <a:off x="341696" y="5113780"/>
              <a:ext cx="87480" cy="179280"/>
            </p14:xfrm>
          </p:contentPart>
        </mc:Choice>
        <mc:Fallback xmlns="">
          <p:pic>
            <p:nvPicPr>
              <p:cNvPr id="127" name="Freihand 126">
                <a:extLst>
                  <a:ext uri="{FF2B5EF4-FFF2-40B4-BE49-F238E27FC236}">
                    <a16:creationId xmlns:a16="http://schemas.microsoft.com/office/drawing/2014/main" id="{8212799B-8577-4691-ACDF-952E64FEA760}"/>
                  </a:ext>
                </a:extLst>
              </p:cNvPr>
              <p:cNvPicPr/>
              <p:nvPr/>
            </p:nvPicPr>
            <p:blipFill>
              <a:blip r:embed="rId57"/>
              <a:stretch>
                <a:fillRect/>
              </a:stretch>
            </p:blipFill>
            <p:spPr>
              <a:xfrm>
                <a:off x="337376" y="5109460"/>
                <a:ext cx="961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28" name="Freihand 127">
                <a:extLst>
                  <a:ext uri="{FF2B5EF4-FFF2-40B4-BE49-F238E27FC236}">
                    <a16:creationId xmlns:a16="http://schemas.microsoft.com/office/drawing/2014/main" id="{F2B6F00C-A2BE-49B7-94ED-0372B1C500D0}"/>
                  </a:ext>
                </a:extLst>
              </p14:cNvPr>
              <p14:cNvContentPartPr/>
              <p14:nvPr/>
            </p14:nvContentPartPr>
            <p14:xfrm>
              <a:off x="439256" y="5115220"/>
              <a:ext cx="115560" cy="43560"/>
            </p14:xfrm>
          </p:contentPart>
        </mc:Choice>
        <mc:Fallback xmlns="">
          <p:pic>
            <p:nvPicPr>
              <p:cNvPr id="128" name="Freihand 127">
                <a:extLst>
                  <a:ext uri="{FF2B5EF4-FFF2-40B4-BE49-F238E27FC236}">
                    <a16:creationId xmlns:a16="http://schemas.microsoft.com/office/drawing/2014/main" id="{F2B6F00C-A2BE-49B7-94ED-0372B1C500D0}"/>
                  </a:ext>
                </a:extLst>
              </p:cNvPr>
              <p:cNvPicPr/>
              <p:nvPr/>
            </p:nvPicPr>
            <p:blipFill>
              <a:blip r:embed="rId59"/>
              <a:stretch>
                <a:fillRect/>
              </a:stretch>
            </p:blipFill>
            <p:spPr>
              <a:xfrm>
                <a:off x="434936" y="5110900"/>
                <a:ext cx="1242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29" name="Freihand 128">
                <a:extLst>
                  <a:ext uri="{FF2B5EF4-FFF2-40B4-BE49-F238E27FC236}">
                    <a16:creationId xmlns:a16="http://schemas.microsoft.com/office/drawing/2014/main" id="{F6E49F2D-F68C-404A-8D00-366A2371C54D}"/>
                  </a:ext>
                </a:extLst>
              </p14:cNvPr>
              <p14:cNvContentPartPr/>
              <p14:nvPr/>
            </p14:nvContentPartPr>
            <p14:xfrm>
              <a:off x="577856" y="4978060"/>
              <a:ext cx="115560" cy="149040"/>
            </p14:xfrm>
          </p:contentPart>
        </mc:Choice>
        <mc:Fallback xmlns="">
          <p:pic>
            <p:nvPicPr>
              <p:cNvPr id="129" name="Freihand 128">
                <a:extLst>
                  <a:ext uri="{FF2B5EF4-FFF2-40B4-BE49-F238E27FC236}">
                    <a16:creationId xmlns:a16="http://schemas.microsoft.com/office/drawing/2014/main" id="{F6E49F2D-F68C-404A-8D00-366A2371C54D}"/>
                  </a:ext>
                </a:extLst>
              </p:cNvPr>
              <p:cNvPicPr/>
              <p:nvPr/>
            </p:nvPicPr>
            <p:blipFill>
              <a:blip r:embed="rId61"/>
              <a:stretch>
                <a:fillRect/>
              </a:stretch>
            </p:blipFill>
            <p:spPr>
              <a:xfrm>
                <a:off x="573536" y="4973740"/>
                <a:ext cx="1242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30" name="Freihand 129">
                <a:extLst>
                  <a:ext uri="{FF2B5EF4-FFF2-40B4-BE49-F238E27FC236}">
                    <a16:creationId xmlns:a16="http://schemas.microsoft.com/office/drawing/2014/main" id="{6346FD9C-8B7E-4C6B-A932-4FB63EA34086}"/>
                  </a:ext>
                </a:extLst>
              </p14:cNvPr>
              <p14:cNvContentPartPr/>
              <p14:nvPr/>
            </p14:nvContentPartPr>
            <p14:xfrm>
              <a:off x="147656" y="5342020"/>
              <a:ext cx="251280" cy="202320"/>
            </p14:xfrm>
          </p:contentPart>
        </mc:Choice>
        <mc:Fallback xmlns="">
          <p:pic>
            <p:nvPicPr>
              <p:cNvPr id="130" name="Freihand 129">
                <a:extLst>
                  <a:ext uri="{FF2B5EF4-FFF2-40B4-BE49-F238E27FC236}">
                    <a16:creationId xmlns:a16="http://schemas.microsoft.com/office/drawing/2014/main" id="{6346FD9C-8B7E-4C6B-A932-4FB63EA34086}"/>
                  </a:ext>
                </a:extLst>
              </p:cNvPr>
              <p:cNvPicPr/>
              <p:nvPr/>
            </p:nvPicPr>
            <p:blipFill>
              <a:blip r:embed="rId63"/>
              <a:stretch>
                <a:fillRect/>
              </a:stretch>
            </p:blipFill>
            <p:spPr>
              <a:xfrm>
                <a:off x="143336" y="5337700"/>
                <a:ext cx="2599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31" name="Freihand 130">
                <a:extLst>
                  <a:ext uri="{FF2B5EF4-FFF2-40B4-BE49-F238E27FC236}">
                    <a16:creationId xmlns:a16="http://schemas.microsoft.com/office/drawing/2014/main" id="{98E747D6-9A52-4074-A1A7-F7711D8413D3}"/>
                  </a:ext>
                </a:extLst>
              </p14:cNvPr>
              <p14:cNvContentPartPr/>
              <p14:nvPr/>
            </p14:nvContentPartPr>
            <p14:xfrm>
              <a:off x="235496" y="5273620"/>
              <a:ext cx="83160" cy="12240"/>
            </p14:xfrm>
          </p:contentPart>
        </mc:Choice>
        <mc:Fallback xmlns="">
          <p:pic>
            <p:nvPicPr>
              <p:cNvPr id="131" name="Freihand 130">
                <a:extLst>
                  <a:ext uri="{FF2B5EF4-FFF2-40B4-BE49-F238E27FC236}">
                    <a16:creationId xmlns:a16="http://schemas.microsoft.com/office/drawing/2014/main" id="{98E747D6-9A52-4074-A1A7-F7711D8413D3}"/>
                  </a:ext>
                </a:extLst>
              </p:cNvPr>
              <p:cNvPicPr/>
              <p:nvPr/>
            </p:nvPicPr>
            <p:blipFill>
              <a:blip r:embed="rId65"/>
              <a:stretch>
                <a:fillRect/>
              </a:stretch>
            </p:blipFill>
            <p:spPr>
              <a:xfrm>
                <a:off x="231176" y="5269300"/>
                <a:ext cx="918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32" name="Freihand 131">
                <a:extLst>
                  <a:ext uri="{FF2B5EF4-FFF2-40B4-BE49-F238E27FC236}">
                    <a16:creationId xmlns:a16="http://schemas.microsoft.com/office/drawing/2014/main" id="{C7E512A2-69BA-48AD-A782-51FFFEFCDE48}"/>
                  </a:ext>
                </a:extLst>
              </p14:cNvPr>
              <p14:cNvContentPartPr/>
              <p14:nvPr/>
            </p14:nvContentPartPr>
            <p14:xfrm>
              <a:off x="496496" y="5219260"/>
              <a:ext cx="83160" cy="137520"/>
            </p14:xfrm>
          </p:contentPart>
        </mc:Choice>
        <mc:Fallback xmlns="">
          <p:pic>
            <p:nvPicPr>
              <p:cNvPr id="132" name="Freihand 131">
                <a:extLst>
                  <a:ext uri="{FF2B5EF4-FFF2-40B4-BE49-F238E27FC236}">
                    <a16:creationId xmlns:a16="http://schemas.microsoft.com/office/drawing/2014/main" id="{C7E512A2-69BA-48AD-A782-51FFFEFCDE48}"/>
                  </a:ext>
                </a:extLst>
              </p:cNvPr>
              <p:cNvPicPr/>
              <p:nvPr/>
            </p:nvPicPr>
            <p:blipFill>
              <a:blip r:embed="rId67"/>
              <a:stretch>
                <a:fillRect/>
              </a:stretch>
            </p:blipFill>
            <p:spPr>
              <a:xfrm>
                <a:off x="492176" y="5214940"/>
                <a:ext cx="918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33" name="Freihand 132">
                <a:extLst>
                  <a:ext uri="{FF2B5EF4-FFF2-40B4-BE49-F238E27FC236}">
                    <a16:creationId xmlns:a16="http://schemas.microsoft.com/office/drawing/2014/main" id="{527FF22A-F25F-4FA8-A4D8-A332698A1C84}"/>
                  </a:ext>
                </a:extLst>
              </p14:cNvPr>
              <p14:cNvContentPartPr/>
              <p14:nvPr/>
            </p14:nvContentPartPr>
            <p14:xfrm>
              <a:off x="489656" y="5259940"/>
              <a:ext cx="95760" cy="43560"/>
            </p14:xfrm>
          </p:contentPart>
        </mc:Choice>
        <mc:Fallback xmlns="">
          <p:pic>
            <p:nvPicPr>
              <p:cNvPr id="133" name="Freihand 132">
                <a:extLst>
                  <a:ext uri="{FF2B5EF4-FFF2-40B4-BE49-F238E27FC236}">
                    <a16:creationId xmlns:a16="http://schemas.microsoft.com/office/drawing/2014/main" id="{527FF22A-F25F-4FA8-A4D8-A332698A1C84}"/>
                  </a:ext>
                </a:extLst>
              </p:cNvPr>
              <p:cNvPicPr/>
              <p:nvPr/>
            </p:nvPicPr>
            <p:blipFill>
              <a:blip r:embed="rId69"/>
              <a:stretch>
                <a:fillRect/>
              </a:stretch>
            </p:blipFill>
            <p:spPr>
              <a:xfrm>
                <a:off x="485336" y="5255620"/>
                <a:ext cx="1044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55" name="Freihand 254">
                <a:extLst>
                  <a:ext uri="{FF2B5EF4-FFF2-40B4-BE49-F238E27FC236}">
                    <a16:creationId xmlns:a16="http://schemas.microsoft.com/office/drawing/2014/main" id="{4979F74D-7824-43FC-8EF0-3E0CC5DA6B2B}"/>
                  </a:ext>
                </a:extLst>
              </p14:cNvPr>
              <p14:cNvContentPartPr/>
              <p14:nvPr/>
            </p14:nvContentPartPr>
            <p14:xfrm>
              <a:off x="2609336" y="1673620"/>
              <a:ext cx="3263400" cy="3019320"/>
            </p14:xfrm>
          </p:contentPart>
        </mc:Choice>
        <mc:Fallback xmlns="">
          <p:pic>
            <p:nvPicPr>
              <p:cNvPr id="255" name="Freihand 254">
                <a:extLst>
                  <a:ext uri="{FF2B5EF4-FFF2-40B4-BE49-F238E27FC236}">
                    <a16:creationId xmlns:a16="http://schemas.microsoft.com/office/drawing/2014/main" id="{4979F74D-7824-43FC-8EF0-3E0CC5DA6B2B}"/>
                  </a:ext>
                </a:extLst>
              </p:cNvPr>
              <p:cNvPicPr/>
              <p:nvPr/>
            </p:nvPicPr>
            <p:blipFill>
              <a:blip r:embed="rId71"/>
              <a:stretch>
                <a:fillRect/>
              </a:stretch>
            </p:blipFill>
            <p:spPr>
              <a:xfrm>
                <a:off x="2605016" y="1669300"/>
                <a:ext cx="3272040" cy="3027960"/>
              </a:xfrm>
              <a:prstGeom prst="rect">
                <a:avLst/>
              </a:prstGeom>
            </p:spPr>
          </p:pic>
        </mc:Fallback>
      </mc:AlternateContent>
      <p:grpSp>
        <p:nvGrpSpPr>
          <p:cNvPr id="258" name="Gruppieren 257">
            <a:extLst>
              <a:ext uri="{FF2B5EF4-FFF2-40B4-BE49-F238E27FC236}">
                <a16:creationId xmlns:a16="http://schemas.microsoft.com/office/drawing/2014/main" id="{16526BD6-37E3-4E63-B2B5-6488006C3580}"/>
              </a:ext>
            </a:extLst>
          </p:cNvPr>
          <p:cNvGrpSpPr/>
          <p:nvPr/>
        </p:nvGrpSpPr>
        <p:grpSpPr>
          <a:xfrm>
            <a:off x="2850896" y="290500"/>
            <a:ext cx="8640720" cy="4039200"/>
            <a:chOff x="2850896" y="290500"/>
            <a:chExt cx="8640720" cy="4039200"/>
          </a:xfrm>
        </p:grpSpPr>
        <mc:AlternateContent xmlns:mc="http://schemas.openxmlformats.org/markup-compatibility/2006" xmlns:p14="http://schemas.microsoft.com/office/powerpoint/2010/main">
          <mc:Choice Requires="p14">
            <p:contentPart p14:bwMode="auto" r:id="rId72">
              <p14:nvContentPartPr>
                <p14:cNvPr id="18" name="Freihand 17">
                  <a:extLst>
                    <a:ext uri="{FF2B5EF4-FFF2-40B4-BE49-F238E27FC236}">
                      <a16:creationId xmlns:a16="http://schemas.microsoft.com/office/drawing/2014/main" id="{3BA420C0-A1BF-46B9-AC98-8E4FF2DE9216}"/>
                    </a:ext>
                  </a:extLst>
                </p14:cNvPr>
                <p14:cNvContentPartPr/>
                <p14:nvPr/>
              </p14:nvContentPartPr>
              <p14:xfrm>
                <a:off x="6091976" y="3734980"/>
                <a:ext cx="2387520" cy="578880"/>
              </p14:xfrm>
            </p:contentPart>
          </mc:Choice>
          <mc:Fallback xmlns="">
            <p:pic>
              <p:nvPicPr>
                <p:cNvPr id="18" name="Freihand 17">
                  <a:extLst>
                    <a:ext uri="{FF2B5EF4-FFF2-40B4-BE49-F238E27FC236}">
                      <a16:creationId xmlns:a16="http://schemas.microsoft.com/office/drawing/2014/main" id="{3BA420C0-A1BF-46B9-AC98-8E4FF2DE9216}"/>
                    </a:ext>
                  </a:extLst>
                </p:cNvPr>
                <p:cNvPicPr/>
                <p:nvPr/>
              </p:nvPicPr>
              <p:blipFill>
                <a:blip r:embed="rId73"/>
                <a:stretch>
                  <a:fillRect/>
                </a:stretch>
              </p:blipFill>
              <p:spPr>
                <a:xfrm>
                  <a:off x="6087656" y="3730660"/>
                  <a:ext cx="2396160" cy="587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2" name="Freihand 21">
                  <a:extLst>
                    <a:ext uri="{FF2B5EF4-FFF2-40B4-BE49-F238E27FC236}">
                      <a16:creationId xmlns:a16="http://schemas.microsoft.com/office/drawing/2014/main" id="{B0F899A1-479A-49E0-9C4C-DA2DEA27D0CC}"/>
                    </a:ext>
                  </a:extLst>
                </p14:cNvPr>
                <p14:cNvContentPartPr/>
                <p14:nvPr/>
              </p14:nvContentPartPr>
              <p14:xfrm>
                <a:off x="6013856" y="4160500"/>
                <a:ext cx="327240" cy="169200"/>
              </p14:xfrm>
            </p:contentPart>
          </mc:Choice>
          <mc:Fallback xmlns="">
            <p:pic>
              <p:nvPicPr>
                <p:cNvPr id="22" name="Freihand 21">
                  <a:extLst>
                    <a:ext uri="{FF2B5EF4-FFF2-40B4-BE49-F238E27FC236}">
                      <a16:creationId xmlns:a16="http://schemas.microsoft.com/office/drawing/2014/main" id="{B0F899A1-479A-49E0-9C4C-DA2DEA27D0CC}"/>
                    </a:ext>
                  </a:extLst>
                </p:cNvPr>
                <p:cNvPicPr/>
                <p:nvPr/>
              </p:nvPicPr>
              <p:blipFill>
                <a:blip r:embed="rId75"/>
                <a:stretch>
                  <a:fillRect/>
                </a:stretch>
              </p:blipFill>
              <p:spPr>
                <a:xfrm>
                  <a:off x="6009536" y="4156180"/>
                  <a:ext cx="3358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6" name="Freihand 25">
                  <a:extLst>
                    <a:ext uri="{FF2B5EF4-FFF2-40B4-BE49-F238E27FC236}">
                      <a16:creationId xmlns:a16="http://schemas.microsoft.com/office/drawing/2014/main" id="{D1105041-0CC1-44BD-ABFF-B1B1F85C4BEF}"/>
                    </a:ext>
                  </a:extLst>
                </p14:cNvPr>
                <p14:cNvContentPartPr/>
                <p14:nvPr/>
              </p14:nvContentPartPr>
              <p14:xfrm>
                <a:off x="8583536" y="3547060"/>
                <a:ext cx="145440" cy="153000"/>
              </p14:xfrm>
            </p:contentPart>
          </mc:Choice>
          <mc:Fallback xmlns="">
            <p:pic>
              <p:nvPicPr>
                <p:cNvPr id="26" name="Freihand 25">
                  <a:extLst>
                    <a:ext uri="{FF2B5EF4-FFF2-40B4-BE49-F238E27FC236}">
                      <a16:creationId xmlns:a16="http://schemas.microsoft.com/office/drawing/2014/main" id="{D1105041-0CC1-44BD-ABFF-B1B1F85C4BEF}"/>
                    </a:ext>
                  </a:extLst>
                </p:cNvPr>
                <p:cNvPicPr/>
                <p:nvPr/>
              </p:nvPicPr>
              <p:blipFill>
                <a:blip r:embed="rId77"/>
                <a:stretch>
                  <a:fillRect/>
                </a:stretch>
              </p:blipFill>
              <p:spPr>
                <a:xfrm>
                  <a:off x="8579216" y="3542740"/>
                  <a:ext cx="1540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7" name="Freihand 26">
                  <a:extLst>
                    <a:ext uri="{FF2B5EF4-FFF2-40B4-BE49-F238E27FC236}">
                      <a16:creationId xmlns:a16="http://schemas.microsoft.com/office/drawing/2014/main" id="{82B97083-9E40-4614-B246-9A89FA7A4033}"/>
                    </a:ext>
                  </a:extLst>
                </p14:cNvPr>
                <p14:cNvContentPartPr/>
                <p14:nvPr/>
              </p14:nvContentPartPr>
              <p14:xfrm>
                <a:off x="8735816" y="3485500"/>
                <a:ext cx="114840" cy="278640"/>
              </p14:xfrm>
            </p:contentPart>
          </mc:Choice>
          <mc:Fallback xmlns="">
            <p:pic>
              <p:nvPicPr>
                <p:cNvPr id="27" name="Freihand 26">
                  <a:extLst>
                    <a:ext uri="{FF2B5EF4-FFF2-40B4-BE49-F238E27FC236}">
                      <a16:creationId xmlns:a16="http://schemas.microsoft.com/office/drawing/2014/main" id="{82B97083-9E40-4614-B246-9A89FA7A4033}"/>
                    </a:ext>
                  </a:extLst>
                </p:cNvPr>
                <p:cNvPicPr/>
                <p:nvPr/>
              </p:nvPicPr>
              <p:blipFill>
                <a:blip r:embed="rId79"/>
                <a:stretch>
                  <a:fillRect/>
                </a:stretch>
              </p:blipFill>
              <p:spPr>
                <a:xfrm>
                  <a:off x="8731496" y="3481180"/>
                  <a:ext cx="12348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8" name="Freihand 27">
                  <a:extLst>
                    <a:ext uri="{FF2B5EF4-FFF2-40B4-BE49-F238E27FC236}">
                      <a16:creationId xmlns:a16="http://schemas.microsoft.com/office/drawing/2014/main" id="{CA4B1F02-C1D1-4709-87FB-7D11B06B8A57}"/>
                    </a:ext>
                  </a:extLst>
                </p14:cNvPr>
                <p14:cNvContentPartPr/>
                <p14:nvPr/>
              </p14:nvContentPartPr>
              <p14:xfrm>
                <a:off x="8854976" y="3473980"/>
                <a:ext cx="96480" cy="128880"/>
              </p14:xfrm>
            </p:contentPart>
          </mc:Choice>
          <mc:Fallback xmlns="">
            <p:pic>
              <p:nvPicPr>
                <p:cNvPr id="28" name="Freihand 27">
                  <a:extLst>
                    <a:ext uri="{FF2B5EF4-FFF2-40B4-BE49-F238E27FC236}">
                      <a16:creationId xmlns:a16="http://schemas.microsoft.com/office/drawing/2014/main" id="{CA4B1F02-C1D1-4709-87FB-7D11B06B8A57}"/>
                    </a:ext>
                  </a:extLst>
                </p:cNvPr>
                <p:cNvPicPr/>
                <p:nvPr/>
              </p:nvPicPr>
              <p:blipFill>
                <a:blip r:embed="rId81"/>
                <a:stretch>
                  <a:fillRect/>
                </a:stretch>
              </p:blipFill>
              <p:spPr>
                <a:xfrm>
                  <a:off x="8850656" y="3469660"/>
                  <a:ext cx="1051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6" name="Freihand 35">
                  <a:extLst>
                    <a:ext uri="{FF2B5EF4-FFF2-40B4-BE49-F238E27FC236}">
                      <a16:creationId xmlns:a16="http://schemas.microsoft.com/office/drawing/2014/main" id="{9318AF3E-56A0-45AC-9FA7-FDA3F13E637A}"/>
                    </a:ext>
                  </a:extLst>
                </p14:cNvPr>
                <p14:cNvContentPartPr/>
                <p14:nvPr/>
              </p14:nvContentPartPr>
              <p14:xfrm>
                <a:off x="8926256" y="3433660"/>
                <a:ext cx="210240" cy="125280"/>
              </p14:xfrm>
            </p:contentPart>
          </mc:Choice>
          <mc:Fallback xmlns="">
            <p:pic>
              <p:nvPicPr>
                <p:cNvPr id="36" name="Freihand 35">
                  <a:extLst>
                    <a:ext uri="{FF2B5EF4-FFF2-40B4-BE49-F238E27FC236}">
                      <a16:creationId xmlns:a16="http://schemas.microsoft.com/office/drawing/2014/main" id="{9318AF3E-56A0-45AC-9FA7-FDA3F13E637A}"/>
                    </a:ext>
                  </a:extLst>
                </p:cNvPr>
                <p:cNvPicPr/>
                <p:nvPr/>
              </p:nvPicPr>
              <p:blipFill>
                <a:blip r:embed="rId83"/>
                <a:stretch>
                  <a:fillRect/>
                </a:stretch>
              </p:blipFill>
              <p:spPr>
                <a:xfrm>
                  <a:off x="8921936" y="3429340"/>
                  <a:ext cx="2188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7" name="Freihand 36">
                  <a:extLst>
                    <a:ext uri="{FF2B5EF4-FFF2-40B4-BE49-F238E27FC236}">
                      <a16:creationId xmlns:a16="http://schemas.microsoft.com/office/drawing/2014/main" id="{A0309273-AEC6-47DA-AE72-5E6B24D5F763}"/>
                    </a:ext>
                  </a:extLst>
                </p14:cNvPr>
                <p14:cNvContentPartPr/>
                <p14:nvPr/>
              </p14:nvContentPartPr>
              <p14:xfrm>
                <a:off x="9119216" y="3430780"/>
                <a:ext cx="163800" cy="64800"/>
              </p14:xfrm>
            </p:contentPart>
          </mc:Choice>
          <mc:Fallback xmlns="">
            <p:pic>
              <p:nvPicPr>
                <p:cNvPr id="37" name="Freihand 36">
                  <a:extLst>
                    <a:ext uri="{FF2B5EF4-FFF2-40B4-BE49-F238E27FC236}">
                      <a16:creationId xmlns:a16="http://schemas.microsoft.com/office/drawing/2014/main" id="{A0309273-AEC6-47DA-AE72-5E6B24D5F763}"/>
                    </a:ext>
                  </a:extLst>
                </p:cNvPr>
                <p:cNvPicPr/>
                <p:nvPr/>
              </p:nvPicPr>
              <p:blipFill>
                <a:blip r:embed="rId85"/>
                <a:stretch>
                  <a:fillRect/>
                </a:stretch>
              </p:blipFill>
              <p:spPr>
                <a:xfrm>
                  <a:off x="9114896" y="3426460"/>
                  <a:ext cx="1724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2" name="Freihand 41">
                  <a:extLst>
                    <a:ext uri="{FF2B5EF4-FFF2-40B4-BE49-F238E27FC236}">
                      <a16:creationId xmlns:a16="http://schemas.microsoft.com/office/drawing/2014/main" id="{3A242CD1-CDAC-4C50-9EDE-B107E93234F1}"/>
                    </a:ext>
                  </a:extLst>
                </p14:cNvPr>
                <p14:cNvContentPartPr/>
                <p14:nvPr/>
              </p14:nvContentPartPr>
              <p14:xfrm>
                <a:off x="9284096" y="3267340"/>
                <a:ext cx="296280" cy="216720"/>
              </p14:xfrm>
            </p:contentPart>
          </mc:Choice>
          <mc:Fallback xmlns="">
            <p:pic>
              <p:nvPicPr>
                <p:cNvPr id="42" name="Freihand 41">
                  <a:extLst>
                    <a:ext uri="{FF2B5EF4-FFF2-40B4-BE49-F238E27FC236}">
                      <a16:creationId xmlns:a16="http://schemas.microsoft.com/office/drawing/2014/main" id="{3A242CD1-CDAC-4C50-9EDE-B107E93234F1}"/>
                    </a:ext>
                  </a:extLst>
                </p:cNvPr>
                <p:cNvPicPr/>
                <p:nvPr/>
              </p:nvPicPr>
              <p:blipFill>
                <a:blip r:embed="rId87"/>
                <a:stretch>
                  <a:fillRect/>
                </a:stretch>
              </p:blipFill>
              <p:spPr>
                <a:xfrm>
                  <a:off x="9279776" y="3263020"/>
                  <a:ext cx="3049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5" name="Freihand 44">
                  <a:extLst>
                    <a:ext uri="{FF2B5EF4-FFF2-40B4-BE49-F238E27FC236}">
                      <a16:creationId xmlns:a16="http://schemas.microsoft.com/office/drawing/2014/main" id="{CB320A21-6670-42E0-8A45-7E45345D80FA}"/>
                    </a:ext>
                  </a:extLst>
                </p14:cNvPr>
                <p14:cNvContentPartPr/>
                <p14:nvPr/>
              </p14:nvContentPartPr>
              <p14:xfrm>
                <a:off x="9490736" y="3292540"/>
                <a:ext cx="12960" cy="6480"/>
              </p14:xfrm>
            </p:contentPart>
          </mc:Choice>
          <mc:Fallback xmlns="">
            <p:pic>
              <p:nvPicPr>
                <p:cNvPr id="45" name="Freihand 44">
                  <a:extLst>
                    <a:ext uri="{FF2B5EF4-FFF2-40B4-BE49-F238E27FC236}">
                      <a16:creationId xmlns:a16="http://schemas.microsoft.com/office/drawing/2014/main" id="{CB320A21-6670-42E0-8A45-7E45345D80FA}"/>
                    </a:ext>
                  </a:extLst>
                </p:cNvPr>
                <p:cNvPicPr/>
                <p:nvPr/>
              </p:nvPicPr>
              <p:blipFill>
                <a:blip r:embed="rId89"/>
                <a:stretch>
                  <a:fillRect/>
                </a:stretch>
              </p:blipFill>
              <p:spPr>
                <a:xfrm>
                  <a:off x="9486416" y="3288220"/>
                  <a:ext cx="216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8" name="Freihand 47">
                  <a:extLst>
                    <a:ext uri="{FF2B5EF4-FFF2-40B4-BE49-F238E27FC236}">
                      <a16:creationId xmlns:a16="http://schemas.microsoft.com/office/drawing/2014/main" id="{283979EB-E12D-47F1-8F2E-3BAB1B7EA7A2}"/>
                    </a:ext>
                  </a:extLst>
                </p14:cNvPr>
                <p14:cNvContentPartPr/>
                <p14:nvPr/>
              </p14:nvContentPartPr>
              <p14:xfrm>
                <a:off x="9661016" y="3283540"/>
                <a:ext cx="262080" cy="111240"/>
              </p14:xfrm>
            </p:contentPart>
          </mc:Choice>
          <mc:Fallback xmlns="">
            <p:pic>
              <p:nvPicPr>
                <p:cNvPr id="48" name="Freihand 47">
                  <a:extLst>
                    <a:ext uri="{FF2B5EF4-FFF2-40B4-BE49-F238E27FC236}">
                      <a16:creationId xmlns:a16="http://schemas.microsoft.com/office/drawing/2014/main" id="{283979EB-E12D-47F1-8F2E-3BAB1B7EA7A2}"/>
                    </a:ext>
                  </a:extLst>
                </p:cNvPr>
                <p:cNvPicPr/>
                <p:nvPr/>
              </p:nvPicPr>
              <p:blipFill>
                <a:blip r:embed="rId91"/>
                <a:stretch>
                  <a:fillRect/>
                </a:stretch>
              </p:blipFill>
              <p:spPr>
                <a:xfrm>
                  <a:off x="9656696" y="3279220"/>
                  <a:ext cx="270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0" name="Freihand 49">
                  <a:extLst>
                    <a:ext uri="{FF2B5EF4-FFF2-40B4-BE49-F238E27FC236}">
                      <a16:creationId xmlns:a16="http://schemas.microsoft.com/office/drawing/2014/main" id="{AD21104D-B078-4254-87C3-845CC8252E06}"/>
                    </a:ext>
                  </a:extLst>
                </p14:cNvPr>
                <p14:cNvContentPartPr/>
                <p14:nvPr/>
              </p14:nvContentPartPr>
              <p14:xfrm>
                <a:off x="9950456" y="3189220"/>
                <a:ext cx="360" cy="360"/>
              </p14:xfrm>
            </p:contentPart>
          </mc:Choice>
          <mc:Fallback xmlns="">
            <p:pic>
              <p:nvPicPr>
                <p:cNvPr id="50" name="Freihand 49">
                  <a:extLst>
                    <a:ext uri="{FF2B5EF4-FFF2-40B4-BE49-F238E27FC236}">
                      <a16:creationId xmlns:a16="http://schemas.microsoft.com/office/drawing/2014/main" id="{AD21104D-B078-4254-87C3-845CC8252E06}"/>
                    </a:ext>
                  </a:extLst>
                </p:cNvPr>
                <p:cNvPicPr/>
                <p:nvPr/>
              </p:nvPicPr>
              <p:blipFill>
                <a:blip r:embed="rId93"/>
                <a:stretch>
                  <a:fillRect/>
                </a:stretch>
              </p:blipFill>
              <p:spPr>
                <a:xfrm>
                  <a:off x="9946136" y="31849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1" name="Freihand 50">
                  <a:extLst>
                    <a:ext uri="{FF2B5EF4-FFF2-40B4-BE49-F238E27FC236}">
                      <a16:creationId xmlns:a16="http://schemas.microsoft.com/office/drawing/2014/main" id="{DD3CACB0-7B2C-447A-979D-DAAC889E69B9}"/>
                    </a:ext>
                  </a:extLst>
                </p14:cNvPr>
                <p14:cNvContentPartPr/>
                <p14:nvPr/>
              </p14:nvContentPartPr>
              <p14:xfrm>
                <a:off x="9933536" y="3329980"/>
                <a:ext cx="229320" cy="51480"/>
              </p14:xfrm>
            </p:contentPart>
          </mc:Choice>
          <mc:Fallback xmlns="">
            <p:pic>
              <p:nvPicPr>
                <p:cNvPr id="51" name="Freihand 50">
                  <a:extLst>
                    <a:ext uri="{FF2B5EF4-FFF2-40B4-BE49-F238E27FC236}">
                      <a16:creationId xmlns:a16="http://schemas.microsoft.com/office/drawing/2014/main" id="{DD3CACB0-7B2C-447A-979D-DAAC889E69B9}"/>
                    </a:ext>
                  </a:extLst>
                </p:cNvPr>
                <p:cNvPicPr/>
                <p:nvPr/>
              </p:nvPicPr>
              <p:blipFill>
                <a:blip r:embed="rId95"/>
                <a:stretch>
                  <a:fillRect/>
                </a:stretch>
              </p:blipFill>
              <p:spPr>
                <a:xfrm>
                  <a:off x="9929216" y="3325660"/>
                  <a:ext cx="2379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2" name="Freihand 51">
                  <a:extLst>
                    <a:ext uri="{FF2B5EF4-FFF2-40B4-BE49-F238E27FC236}">
                      <a16:creationId xmlns:a16="http://schemas.microsoft.com/office/drawing/2014/main" id="{4574BEE1-0356-4824-B743-ABE44E5EAB52}"/>
                    </a:ext>
                  </a:extLst>
                </p14:cNvPr>
                <p14:cNvContentPartPr/>
                <p14:nvPr/>
              </p14:nvContentPartPr>
              <p14:xfrm>
                <a:off x="10299296" y="3231700"/>
                <a:ext cx="218520" cy="218160"/>
              </p14:xfrm>
            </p:contentPart>
          </mc:Choice>
          <mc:Fallback xmlns="">
            <p:pic>
              <p:nvPicPr>
                <p:cNvPr id="52" name="Freihand 51">
                  <a:extLst>
                    <a:ext uri="{FF2B5EF4-FFF2-40B4-BE49-F238E27FC236}">
                      <a16:creationId xmlns:a16="http://schemas.microsoft.com/office/drawing/2014/main" id="{4574BEE1-0356-4824-B743-ABE44E5EAB52}"/>
                    </a:ext>
                  </a:extLst>
                </p:cNvPr>
                <p:cNvPicPr/>
                <p:nvPr/>
              </p:nvPicPr>
              <p:blipFill>
                <a:blip r:embed="rId97"/>
                <a:stretch>
                  <a:fillRect/>
                </a:stretch>
              </p:blipFill>
              <p:spPr>
                <a:xfrm>
                  <a:off x="10294976" y="3227380"/>
                  <a:ext cx="2271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3" name="Freihand 52">
                  <a:extLst>
                    <a:ext uri="{FF2B5EF4-FFF2-40B4-BE49-F238E27FC236}">
                      <a16:creationId xmlns:a16="http://schemas.microsoft.com/office/drawing/2014/main" id="{80C70E66-A65B-4E5B-831B-5E12BA6168B4}"/>
                    </a:ext>
                  </a:extLst>
                </p14:cNvPr>
                <p14:cNvContentPartPr/>
                <p14:nvPr/>
              </p14:nvContentPartPr>
              <p14:xfrm>
                <a:off x="10467056" y="3200380"/>
                <a:ext cx="196560" cy="216360"/>
              </p14:xfrm>
            </p:contentPart>
          </mc:Choice>
          <mc:Fallback xmlns="">
            <p:pic>
              <p:nvPicPr>
                <p:cNvPr id="53" name="Freihand 52">
                  <a:extLst>
                    <a:ext uri="{FF2B5EF4-FFF2-40B4-BE49-F238E27FC236}">
                      <a16:creationId xmlns:a16="http://schemas.microsoft.com/office/drawing/2014/main" id="{80C70E66-A65B-4E5B-831B-5E12BA6168B4}"/>
                    </a:ext>
                  </a:extLst>
                </p:cNvPr>
                <p:cNvPicPr/>
                <p:nvPr/>
              </p:nvPicPr>
              <p:blipFill>
                <a:blip r:embed="rId99"/>
                <a:stretch>
                  <a:fillRect/>
                </a:stretch>
              </p:blipFill>
              <p:spPr>
                <a:xfrm>
                  <a:off x="10462736" y="3196060"/>
                  <a:ext cx="2052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4" name="Freihand 53">
                  <a:extLst>
                    <a:ext uri="{FF2B5EF4-FFF2-40B4-BE49-F238E27FC236}">
                      <a16:creationId xmlns:a16="http://schemas.microsoft.com/office/drawing/2014/main" id="{DF9AD7C8-316E-4DC0-9A97-618C2DDF836A}"/>
                    </a:ext>
                  </a:extLst>
                </p14:cNvPr>
                <p14:cNvContentPartPr/>
                <p14:nvPr/>
              </p14:nvContentPartPr>
              <p14:xfrm>
                <a:off x="10675856" y="3103180"/>
                <a:ext cx="68400" cy="160200"/>
              </p14:xfrm>
            </p:contentPart>
          </mc:Choice>
          <mc:Fallback xmlns="">
            <p:pic>
              <p:nvPicPr>
                <p:cNvPr id="54" name="Freihand 53">
                  <a:extLst>
                    <a:ext uri="{FF2B5EF4-FFF2-40B4-BE49-F238E27FC236}">
                      <a16:creationId xmlns:a16="http://schemas.microsoft.com/office/drawing/2014/main" id="{DF9AD7C8-316E-4DC0-9A97-618C2DDF836A}"/>
                    </a:ext>
                  </a:extLst>
                </p:cNvPr>
                <p:cNvPicPr/>
                <p:nvPr/>
              </p:nvPicPr>
              <p:blipFill>
                <a:blip r:embed="rId101"/>
                <a:stretch>
                  <a:fillRect/>
                </a:stretch>
              </p:blipFill>
              <p:spPr>
                <a:xfrm>
                  <a:off x="10671536" y="3098860"/>
                  <a:ext cx="770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6" name="Freihand 55">
                  <a:extLst>
                    <a:ext uri="{FF2B5EF4-FFF2-40B4-BE49-F238E27FC236}">
                      <a16:creationId xmlns:a16="http://schemas.microsoft.com/office/drawing/2014/main" id="{588A4755-E80B-4981-B728-8F6CD2AE584A}"/>
                    </a:ext>
                  </a:extLst>
                </p14:cNvPr>
                <p14:cNvContentPartPr/>
                <p14:nvPr/>
              </p14:nvContentPartPr>
              <p14:xfrm>
                <a:off x="10784216" y="3164020"/>
                <a:ext cx="184320" cy="74520"/>
              </p14:xfrm>
            </p:contentPart>
          </mc:Choice>
          <mc:Fallback xmlns="">
            <p:pic>
              <p:nvPicPr>
                <p:cNvPr id="56" name="Freihand 55">
                  <a:extLst>
                    <a:ext uri="{FF2B5EF4-FFF2-40B4-BE49-F238E27FC236}">
                      <a16:creationId xmlns:a16="http://schemas.microsoft.com/office/drawing/2014/main" id="{588A4755-E80B-4981-B728-8F6CD2AE584A}"/>
                    </a:ext>
                  </a:extLst>
                </p:cNvPr>
                <p:cNvPicPr/>
                <p:nvPr/>
              </p:nvPicPr>
              <p:blipFill>
                <a:blip r:embed="rId103"/>
                <a:stretch>
                  <a:fillRect/>
                </a:stretch>
              </p:blipFill>
              <p:spPr>
                <a:xfrm>
                  <a:off x="10779896" y="3159700"/>
                  <a:ext cx="1929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7" name="Freihand 56">
                  <a:extLst>
                    <a:ext uri="{FF2B5EF4-FFF2-40B4-BE49-F238E27FC236}">
                      <a16:creationId xmlns:a16="http://schemas.microsoft.com/office/drawing/2014/main" id="{B2CB9BC2-5A2C-4194-9E47-B539D5578162}"/>
                    </a:ext>
                  </a:extLst>
                </p14:cNvPr>
                <p14:cNvContentPartPr/>
                <p14:nvPr/>
              </p14:nvContentPartPr>
              <p14:xfrm>
                <a:off x="11012816" y="3142420"/>
                <a:ext cx="238320" cy="84600"/>
              </p14:xfrm>
            </p:contentPart>
          </mc:Choice>
          <mc:Fallback xmlns="">
            <p:pic>
              <p:nvPicPr>
                <p:cNvPr id="57" name="Freihand 56">
                  <a:extLst>
                    <a:ext uri="{FF2B5EF4-FFF2-40B4-BE49-F238E27FC236}">
                      <a16:creationId xmlns:a16="http://schemas.microsoft.com/office/drawing/2014/main" id="{B2CB9BC2-5A2C-4194-9E47-B539D5578162}"/>
                    </a:ext>
                  </a:extLst>
                </p:cNvPr>
                <p:cNvPicPr/>
                <p:nvPr/>
              </p:nvPicPr>
              <p:blipFill>
                <a:blip r:embed="rId105"/>
                <a:stretch>
                  <a:fillRect/>
                </a:stretch>
              </p:blipFill>
              <p:spPr>
                <a:xfrm>
                  <a:off x="11008496" y="3138100"/>
                  <a:ext cx="246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8" name="Freihand 57">
                  <a:extLst>
                    <a:ext uri="{FF2B5EF4-FFF2-40B4-BE49-F238E27FC236}">
                      <a16:creationId xmlns:a16="http://schemas.microsoft.com/office/drawing/2014/main" id="{CFAC1AB1-F213-4387-B959-FCE659B12572}"/>
                    </a:ext>
                  </a:extLst>
                </p14:cNvPr>
                <p14:cNvContentPartPr/>
                <p14:nvPr/>
              </p14:nvContentPartPr>
              <p14:xfrm>
                <a:off x="9542936" y="3548140"/>
                <a:ext cx="139680" cy="211680"/>
              </p14:xfrm>
            </p:contentPart>
          </mc:Choice>
          <mc:Fallback xmlns="">
            <p:pic>
              <p:nvPicPr>
                <p:cNvPr id="58" name="Freihand 57">
                  <a:extLst>
                    <a:ext uri="{FF2B5EF4-FFF2-40B4-BE49-F238E27FC236}">
                      <a16:creationId xmlns:a16="http://schemas.microsoft.com/office/drawing/2014/main" id="{CFAC1AB1-F213-4387-B959-FCE659B12572}"/>
                    </a:ext>
                  </a:extLst>
                </p:cNvPr>
                <p:cNvPicPr/>
                <p:nvPr/>
              </p:nvPicPr>
              <p:blipFill>
                <a:blip r:embed="rId107"/>
                <a:stretch>
                  <a:fillRect/>
                </a:stretch>
              </p:blipFill>
              <p:spPr>
                <a:xfrm>
                  <a:off x="9538616" y="3543820"/>
                  <a:ext cx="1483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9" name="Freihand 58">
                  <a:extLst>
                    <a:ext uri="{FF2B5EF4-FFF2-40B4-BE49-F238E27FC236}">
                      <a16:creationId xmlns:a16="http://schemas.microsoft.com/office/drawing/2014/main" id="{B87AE06F-4C6A-45DD-B22E-FE7D89D7B043}"/>
                    </a:ext>
                  </a:extLst>
                </p14:cNvPr>
                <p14:cNvContentPartPr/>
                <p14:nvPr/>
              </p14:nvContentPartPr>
              <p14:xfrm>
                <a:off x="9708536" y="3616180"/>
                <a:ext cx="111960" cy="99720"/>
              </p14:xfrm>
            </p:contentPart>
          </mc:Choice>
          <mc:Fallback xmlns="">
            <p:pic>
              <p:nvPicPr>
                <p:cNvPr id="59" name="Freihand 58">
                  <a:extLst>
                    <a:ext uri="{FF2B5EF4-FFF2-40B4-BE49-F238E27FC236}">
                      <a16:creationId xmlns:a16="http://schemas.microsoft.com/office/drawing/2014/main" id="{B87AE06F-4C6A-45DD-B22E-FE7D89D7B043}"/>
                    </a:ext>
                  </a:extLst>
                </p:cNvPr>
                <p:cNvPicPr/>
                <p:nvPr/>
              </p:nvPicPr>
              <p:blipFill>
                <a:blip r:embed="rId109"/>
                <a:stretch>
                  <a:fillRect/>
                </a:stretch>
              </p:blipFill>
              <p:spPr>
                <a:xfrm>
                  <a:off x="9704216" y="3611860"/>
                  <a:ext cx="120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0" name="Freihand 59">
                  <a:extLst>
                    <a:ext uri="{FF2B5EF4-FFF2-40B4-BE49-F238E27FC236}">
                      <a16:creationId xmlns:a16="http://schemas.microsoft.com/office/drawing/2014/main" id="{F135F716-8885-4E8F-9236-2D9309EEFE72}"/>
                    </a:ext>
                  </a:extLst>
                </p14:cNvPr>
                <p14:cNvContentPartPr/>
                <p14:nvPr/>
              </p14:nvContentPartPr>
              <p14:xfrm>
                <a:off x="9855776" y="3500260"/>
                <a:ext cx="149400" cy="177480"/>
              </p14:xfrm>
            </p:contentPart>
          </mc:Choice>
          <mc:Fallback xmlns="">
            <p:pic>
              <p:nvPicPr>
                <p:cNvPr id="60" name="Freihand 59">
                  <a:extLst>
                    <a:ext uri="{FF2B5EF4-FFF2-40B4-BE49-F238E27FC236}">
                      <a16:creationId xmlns:a16="http://schemas.microsoft.com/office/drawing/2014/main" id="{F135F716-8885-4E8F-9236-2D9309EEFE72}"/>
                    </a:ext>
                  </a:extLst>
                </p:cNvPr>
                <p:cNvPicPr/>
                <p:nvPr/>
              </p:nvPicPr>
              <p:blipFill>
                <a:blip r:embed="rId111"/>
                <a:stretch>
                  <a:fillRect/>
                </a:stretch>
              </p:blipFill>
              <p:spPr>
                <a:xfrm>
                  <a:off x="9851456" y="3495940"/>
                  <a:ext cx="1580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1" name="Freihand 60">
                  <a:extLst>
                    <a:ext uri="{FF2B5EF4-FFF2-40B4-BE49-F238E27FC236}">
                      <a16:creationId xmlns:a16="http://schemas.microsoft.com/office/drawing/2014/main" id="{32835F8D-69AC-4C30-B776-03517429E165}"/>
                    </a:ext>
                  </a:extLst>
                </p14:cNvPr>
                <p14:cNvContentPartPr/>
                <p14:nvPr/>
              </p14:nvContentPartPr>
              <p14:xfrm>
                <a:off x="9824816" y="3509980"/>
                <a:ext cx="128160" cy="8280"/>
              </p14:xfrm>
            </p:contentPart>
          </mc:Choice>
          <mc:Fallback xmlns="">
            <p:pic>
              <p:nvPicPr>
                <p:cNvPr id="61" name="Freihand 60">
                  <a:extLst>
                    <a:ext uri="{FF2B5EF4-FFF2-40B4-BE49-F238E27FC236}">
                      <a16:creationId xmlns:a16="http://schemas.microsoft.com/office/drawing/2014/main" id="{32835F8D-69AC-4C30-B776-03517429E165}"/>
                    </a:ext>
                  </a:extLst>
                </p:cNvPr>
                <p:cNvPicPr/>
                <p:nvPr/>
              </p:nvPicPr>
              <p:blipFill>
                <a:blip r:embed="rId113"/>
                <a:stretch>
                  <a:fillRect/>
                </a:stretch>
              </p:blipFill>
              <p:spPr>
                <a:xfrm>
                  <a:off x="9820496" y="3505660"/>
                  <a:ext cx="1368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2" name="Freihand 61">
                  <a:extLst>
                    <a:ext uri="{FF2B5EF4-FFF2-40B4-BE49-F238E27FC236}">
                      <a16:creationId xmlns:a16="http://schemas.microsoft.com/office/drawing/2014/main" id="{434FB2A8-BE54-4E32-99A0-65BF0F8BE31E}"/>
                    </a:ext>
                  </a:extLst>
                </p14:cNvPr>
                <p14:cNvContentPartPr/>
                <p14:nvPr/>
              </p14:nvContentPartPr>
              <p14:xfrm>
                <a:off x="10033256" y="3535900"/>
                <a:ext cx="174600" cy="84960"/>
              </p14:xfrm>
            </p:contentPart>
          </mc:Choice>
          <mc:Fallback xmlns="">
            <p:pic>
              <p:nvPicPr>
                <p:cNvPr id="62" name="Freihand 61">
                  <a:extLst>
                    <a:ext uri="{FF2B5EF4-FFF2-40B4-BE49-F238E27FC236}">
                      <a16:creationId xmlns:a16="http://schemas.microsoft.com/office/drawing/2014/main" id="{434FB2A8-BE54-4E32-99A0-65BF0F8BE31E}"/>
                    </a:ext>
                  </a:extLst>
                </p:cNvPr>
                <p:cNvPicPr/>
                <p:nvPr/>
              </p:nvPicPr>
              <p:blipFill>
                <a:blip r:embed="rId115"/>
                <a:stretch>
                  <a:fillRect/>
                </a:stretch>
              </p:blipFill>
              <p:spPr>
                <a:xfrm>
                  <a:off x="10028936" y="3531580"/>
                  <a:ext cx="1832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5" name="Freihand 64">
                  <a:extLst>
                    <a:ext uri="{FF2B5EF4-FFF2-40B4-BE49-F238E27FC236}">
                      <a16:creationId xmlns:a16="http://schemas.microsoft.com/office/drawing/2014/main" id="{FB4E0226-AD5B-4D16-A17D-5D977B150931}"/>
                    </a:ext>
                  </a:extLst>
                </p14:cNvPr>
                <p14:cNvContentPartPr/>
                <p14:nvPr/>
              </p14:nvContentPartPr>
              <p14:xfrm>
                <a:off x="10368776" y="3531220"/>
                <a:ext cx="132840" cy="92160"/>
              </p14:xfrm>
            </p:contentPart>
          </mc:Choice>
          <mc:Fallback xmlns="">
            <p:pic>
              <p:nvPicPr>
                <p:cNvPr id="65" name="Freihand 64">
                  <a:extLst>
                    <a:ext uri="{FF2B5EF4-FFF2-40B4-BE49-F238E27FC236}">
                      <a16:creationId xmlns:a16="http://schemas.microsoft.com/office/drawing/2014/main" id="{FB4E0226-AD5B-4D16-A17D-5D977B150931}"/>
                    </a:ext>
                  </a:extLst>
                </p:cNvPr>
                <p:cNvPicPr/>
                <p:nvPr/>
              </p:nvPicPr>
              <p:blipFill>
                <a:blip r:embed="rId117"/>
                <a:stretch>
                  <a:fillRect/>
                </a:stretch>
              </p:blipFill>
              <p:spPr>
                <a:xfrm>
                  <a:off x="10364456" y="3526900"/>
                  <a:ext cx="1414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6" name="Freihand 65">
                  <a:extLst>
                    <a:ext uri="{FF2B5EF4-FFF2-40B4-BE49-F238E27FC236}">
                      <a16:creationId xmlns:a16="http://schemas.microsoft.com/office/drawing/2014/main" id="{58D98994-0800-4619-85F3-11D75349E97A}"/>
                    </a:ext>
                  </a:extLst>
                </p14:cNvPr>
                <p14:cNvContentPartPr/>
                <p14:nvPr/>
              </p14:nvContentPartPr>
              <p14:xfrm>
                <a:off x="10521056" y="3539860"/>
                <a:ext cx="219960" cy="48240"/>
              </p14:xfrm>
            </p:contentPart>
          </mc:Choice>
          <mc:Fallback xmlns="">
            <p:pic>
              <p:nvPicPr>
                <p:cNvPr id="66" name="Freihand 65">
                  <a:extLst>
                    <a:ext uri="{FF2B5EF4-FFF2-40B4-BE49-F238E27FC236}">
                      <a16:creationId xmlns:a16="http://schemas.microsoft.com/office/drawing/2014/main" id="{58D98994-0800-4619-85F3-11D75349E97A}"/>
                    </a:ext>
                  </a:extLst>
                </p:cNvPr>
                <p:cNvPicPr/>
                <p:nvPr/>
              </p:nvPicPr>
              <p:blipFill>
                <a:blip r:embed="rId119"/>
                <a:stretch>
                  <a:fillRect/>
                </a:stretch>
              </p:blipFill>
              <p:spPr>
                <a:xfrm>
                  <a:off x="10516736" y="3535540"/>
                  <a:ext cx="2286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7" name="Freihand 66">
                  <a:extLst>
                    <a:ext uri="{FF2B5EF4-FFF2-40B4-BE49-F238E27FC236}">
                      <a16:creationId xmlns:a16="http://schemas.microsoft.com/office/drawing/2014/main" id="{99C054A5-91E5-4164-BE70-83320D7F2A97}"/>
                    </a:ext>
                  </a:extLst>
                </p14:cNvPr>
                <p14:cNvContentPartPr/>
                <p14:nvPr/>
              </p14:nvContentPartPr>
              <p14:xfrm>
                <a:off x="10836056" y="3410260"/>
                <a:ext cx="158400" cy="213120"/>
              </p14:xfrm>
            </p:contentPart>
          </mc:Choice>
          <mc:Fallback xmlns="">
            <p:pic>
              <p:nvPicPr>
                <p:cNvPr id="67" name="Freihand 66">
                  <a:extLst>
                    <a:ext uri="{FF2B5EF4-FFF2-40B4-BE49-F238E27FC236}">
                      <a16:creationId xmlns:a16="http://schemas.microsoft.com/office/drawing/2014/main" id="{99C054A5-91E5-4164-BE70-83320D7F2A97}"/>
                    </a:ext>
                  </a:extLst>
                </p:cNvPr>
                <p:cNvPicPr/>
                <p:nvPr/>
              </p:nvPicPr>
              <p:blipFill>
                <a:blip r:embed="rId121"/>
                <a:stretch>
                  <a:fillRect/>
                </a:stretch>
              </p:blipFill>
              <p:spPr>
                <a:xfrm>
                  <a:off x="10831736" y="3405940"/>
                  <a:ext cx="1670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8" name="Freihand 67">
                  <a:extLst>
                    <a:ext uri="{FF2B5EF4-FFF2-40B4-BE49-F238E27FC236}">
                      <a16:creationId xmlns:a16="http://schemas.microsoft.com/office/drawing/2014/main" id="{90E9F93A-91E7-4394-8D8A-F662F6DC7FA5}"/>
                    </a:ext>
                  </a:extLst>
                </p14:cNvPr>
                <p14:cNvContentPartPr/>
                <p14:nvPr/>
              </p14:nvContentPartPr>
              <p14:xfrm>
                <a:off x="10648136" y="3662620"/>
                <a:ext cx="493200" cy="52920"/>
              </p14:xfrm>
            </p:contentPart>
          </mc:Choice>
          <mc:Fallback xmlns="">
            <p:pic>
              <p:nvPicPr>
                <p:cNvPr id="68" name="Freihand 67">
                  <a:extLst>
                    <a:ext uri="{FF2B5EF4-FFF2-40B4-BE49-F238E27FC236}">
                      <a16:creationId xmlns:a16="http://schemas.microsoft.com/office/drawing/2014/main" id="{90E9F93A-91E7-4394-8D8A-F662F6DC7FA5}"/>
                    </a:ext>
                  </a:extLst>
                </p:cNvPr>
                <p:cNvPicPr/>
                <p:nvPr/>
              </p:nvPicPr>
              <p:blipFill>
                <a:blip r:embed="rId123"/>
                <a:stretch>
                  <a:fillRect/>
                </a:stretch>
              </p:blipFill>
              <p:spPr>
                <a:xfrm>
                  <a:off x="10643816" y="3658300"/>
                  <a:ext cx="5018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1" name="Freihand 70">
                  <a:extLst>
                    <a:ext uri="{FF2B5EF4-FFF2-40B4-BE49-F238E27FC236}">
                      <a16:creationId xmlns:a16="http://schemas.microsoft.com/office/drawing/2014/main" id="{51E65B5D-5ABF-4CBA-8CB4-561820E01D8D}"/>
                    </a:ext>
                  </a:extLst>
                </p14:cNvPr>
                <p14:cNvContentPartPr/>
                <p14:nvPr/>
              </p14:nvContentPartPr>
              <p14:xfrm>
                <a:off x="4407176" y="3947740"/>
                <a:ext cx="17640" cy="33480"/>
              </p14:xfrm>
            </p:contentPart>
          </mc:Choice>
          <mc:Fallback xmlns="">
            <p:pic>
              <p:nvPicPr>
                <p:cNvPr id="71" name="Freihand 70">
                  <a:extLst>
                    <a:ext uri="{FF2B5EF4-FFF2-40B4-BE49-F238E27FC236}">
                      <a16:creationId xmlns:a16="http://schemas.microsoft.com/office/drawing/2014/main" id="{51E65B5D-5ABF-4CBA-8CB4-561820E01D8D}"/>
                    </a:ext>
                  </a:extLst>
                </p:cNvPr>
                <p:cNvPicPr/>
                <p:nvPr/>
              </p:nvPicPr>
              <p:blipFill>
                <a:blip r:embed="rId125"/>
                <a:stretch>
                  <a:fillRect/>
                </a:stretch>
              </p:blipFill>
              <p:spPr>
                <a:xfrm>
                  <a:off x="4402856" y="3943420"/>
                  <a:ext cx="262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2" name="Freihand 71">
                  <a:extLst>
                    <a:ext uri="{FF2B5EF4-FFF2-40B4-BE49-F238E27FC236}">
                      <a16:creationId xmlns:a16="http://schemas.microsoft.com/office/drawing/2014/main" id="{C3079EBF-61DA-4153-BA95-ED7D2BD7E7D4}"/>
                    </a:ext>
                  </a:extLst>
                </p14:cNvPr>
                <p14:cNvContentPartPr/>
                <p14:nvPr/>
              </p14:nvContentPartPr>
              <p14:xfrm>
                <a:off x="4604096" y="3821020"/>
                <a:ext cx="29520" cy="23040"/>
              </p14:xfrm>
            </p:contentPart>
          </mc:Choice>
          <mc:Fallback xmlns="">
            <p:pic>
              <p:nvPicPr>
                <p:cNvPr id="72" name="Freihand 71">
                  <a:extLst>
                    <a:ext uri="{FF2B5EF4-FFF2-40B4-BE49-F238E27FC236}">
                      <a16:creationId xmlns:a16="http://schemas.microsoft.com/office/drawing/2014/main" id="{C3079EBF-61DA-4153-BA95-ED7D2BD7E7D4}"/>
                    </a:ext>
                  </a:extLst>
                </p:cNvPr>
                <p:cNvPicPr/>
                <p:nvPr/>
              </p:nvPicPr>
              <p:blipFill>
                <a:blip r:embed="rId127"/>
                <a:stretch>
                  <a:fillRect/>
                </a:stretch>
              </p:blipFill>
              <p:spPr>
                <a:xfrm>
                  <a:off x="4599776" y="3816700"/>
                  <a:ext cx="381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16" name="Freihand 115">
                  <a:extLst>
                    <a:ext uri="{FF2B5EF4-FFF2-40B4-BE49-F238E27FC236}">
                      <a16:creationId xmlns:a16="http://schemas.microsoft.com/office/drawing/2014/main" id="{A78582D7-89E7-4227-A9BD-679FD8DF9D9D}"/>
                    </a:ext>
                  </a:extLst>
                </p14:cNvPr>
                <p14:cNvContentPartPr/>
                <p14:nvPr/>
              </p14:nvContentPartPr>
              <p14:xfrm>
                <a:off x="7882256" y="1117060"/>
                <a:ext cx="40320" cy="29160"/>
              </p14:xfrm>
            </p:contentPart>
          </mc:Choice>
          <mc:Fallback xmlns="">
            <p:pic>
              <p:nvPicPr>
                <p:cNvPr id="116" name="Freihand 115">
                  <a:extLst>
                    <a:ext uri="{FF2B5EF4-FFF2-40B4-BE49-F238E27FC236}">
                      <a16:creationId xmlns:a16="http://schemas.microsoft.com/office/drawing/2014/main" id="{A78582D7-89E7-4227-A9BD-679FD8DF9D9D}"/>
                    </a:ext>
                  </a:extLst>
                </p:cNvPr>
                <p:cNvPicPr/>
                <p:nvPr/>
              </p:nvPicPr>
              <p:blipFill>
                <a:blip r:embed="rId129"/>
                <a:stretch>
                  <a:fillRect/>
                </a:stretch>
              </p:blipFill>
              <p:spPr>
                <a:xfrm>
                  <a:off x="7877936" y="1112740"/>
                  <a:ext cx="489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7" name="Freihand 116">
                  <a:extLst>
                    <a:ext uri="{FF2B5EF4-FFF2-40B4-BE49-F238E27FC236}">
                      <a16:creationId xmlns:a16="http://schemas.microsoft.com/office/drawing/2014/main" id="{BC25F8FB-C8AE-434E-BDA5-B9DEA7625F99}"/>
                    </a:ext>
                  </a:extLst>
                </p14:cNvPr>
                <p14:cNvContentPartPr/>
                <p14:nvPr/>
              </p14:nvContentPartPr>
              <p14:xfrm>
                <a:off x="7871456" y="867220"/>
                <a:ext cx="316800" cy="353160"/>
              </p14:xfrm>
            </p:contentPart>
          </mc:Choice>
          <mc:Fallback xmlns="">
            <p:pic>
              <p:nvPicPr>
                <p:cNvPr id="117" name="Freihand 116">
                  <a:extLst>
                    <a:ext uri="{FF2B5EF4-FFF2-40B4-BE49-F238E27FC236}">
                      <a16:creationId xmlns:a16="http://schemas.microsoft.com/office/drawing/2014/main" id="{BC25F8FB-C8AE-434E-BDA5-B9DEA7625F99}"/>
                    </a:ext>
                  </a:extLst>
                </p:cNvPr>
                <p:cNvPicPr/>
                <p:nvPr/>
              </p:nvPicPr>
              <p:blipFill>
                <a:blip r:embed="rId131"/>
                <a:stretch>
                  <a:fillRect/>
                </a:stretch>
              </p:blipFill>
              <p:spPr>
                <a:xfrm>
                  <a:off x="7867136" y="862900"/>
                  <a:ext cx="32544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3" name="Freihand 72">
                  <a:extLst>
                    <a:ext uri="{FF2B5EF4-FFF2-40B4-BE49-F238E27FC236}">
                      <a16:creationId xmlns:a16="http://schemas.microsoft.com/office/drawing/2014/main" id="{6D3D92CB-111D-4E56-AC3B-CDD82815E4C2}"/>
                    </a:ext>
                  </a:extLst>
                </p14:cNvPr>
                <p14:cNvContentPartPr/>
                <p14:nvPr/>
              </p14:nvContentPartPr>
              <p14:xfrm>
                <a:off x="6248576" y="449620"/>
                <a:ext cx="2531160" cy="84960"/>
              </p14:xfrm>
            </p:contentPart>
          </mc:Choice>
          <mc:Fallback xmlns="">
            <p:pic>
              <p:nvPicPr>
                <p:cNvPr id="73" name="Freihand 72">
                  <a:extLst>
                    <a:ext uri="{FF2B5EF4-FFF2-40B4-BE49-F238E27FC236}">
                      <a16:creationId xmlns:a16="http://schemas.microsoft.com/office/drawing/2014/main" id="{6D3D92CB-111D-4E56-AC3B-CDD82815E4C2}"/>
                    </a:ext>
                  </a:extLst>
                </p:cNvPr>
                <p:cNvPicPr/>
                <p:nvPr/>
              </p:nvPicPr>
              <p:blipFill>
                <a:blip r:embed="rId133"/>
                <a:stretch>
                  <a:fillRect/>
                </a:stretch>
              </p:blipFill>
              <p:spPr>
                <a:xfrm>
                  <a:off x="6244256" y="445300"/>
                  <a:ext cx="25398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4" name="Freihand 73">
                  <a:extLst>
                    <a:ext uri="{FF2B5EF4-FFF2-40B4-BE49-F238E27FC236}">
                      <a16:creationId xmlns:a16="http://schemas.microsoft.com/office/drawing/2014/main" id="{1151A66D-A663-4AF2-9A28-3C8A2C9DE50D}"/>
                    </a:ext>
                  </a:extLst>
                </p14:cNvPr>
                <p14:cNvContentPartPr/>
                <p14:nvPr/>
              </p14:nvContentPartPr>
              <p14:xfrm>
                <a:off x="6916736" y="591820"/>
                <a:ext cx="134280" cy="126000"/>
              </p14:xfrm>
            </p:contentPart>
          </mc:Choice>
          <mc:Fallback xmlns="">
            <p:pic>
              <p:nvPicPr>
                <p:cNvPr id="74" name="Freihand 73">
                  <a:extLst>
                    <a:ext uri="{FF2B5EF4-FFF2-40B4-BE49-F238E27FC236}">
                      <a16:creationId xmlns:a16="http://schemas.microsoft.com/office/drawing/2014/main" id="{1151A66D-A663-4AF2-9A28-3C8A2C9DE50D}"/>
                    </a:ext>
                  </a:extLst>
                </p:cNvPr>
                <p:cNvPicPr/>
                <p:nvPr/>
              </p:nvPicPr>
              <p:blipFill>
                <a:blip r:embed="rId135"/>
                <a:stretch>
                  <a:fillRect/>
                </a:stretch>
              </p:blipFill>
              <p:spPr>
                <a:xfrm>
                  <a:off x="6912416" y="587500"/>
                  <a:ext cx="1429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5" name="Freihand 74">
                  <a:extLst>
                    <a:ext uri="{FF2B5EF4-FFF2-40B4-BE49-F238E27FC236}">
                      <a16:creationId xmlns:a16="http://schemas.microsoft.com/office/drawing/2014/main" id="{B6B3C0FB-F253-40CB-A37F-9990F038535A}"/>
                    </a:ext>
                  </a:extLst>
                </p14:cNvPr>
                <p14:cNvContentPartPr/>
                <p14:nvPr/>
              </p14:nvContentPartPr>
              <p14:xfrm>
                <a:off x="7012496" y="610180"/>
                <a:ext cx="80280" cy="142920"/>
              </p14:xfrm>
            </p:contentPart>
          </mc:Choice>
          <mc:Fallback xmlns="">
            <p:pic>
              <p:nvPicPr>
                <p:cNvPr id="75" name="Freihand 74">
                  <a:extLst>
                    <a:ext uri="{FF2B5EF4-FFF2-40B4-BE49-F238E27FC236}">
                      <a16:creationId xmlns:a16="http://schemas.microsoft.com/office/drawing/2014/main" id="{B6B3C0FB-F253-40CB-A37F-9990F038535A}"/>
                    </a:ext>
                  </a:extLst>
                </p:cNvPr>
                <p:cNvPicPr/>
                <p:nvPr/>
              </p:nvPicPr>
              <p:blipFill>
                <a:blip r:embed="rId137"/>
                <a:stretch>
                  <a:fillRect/>
                </a:stretch>
              </p:blipFill>
              <p:spPr>
                <a:xfrm>
                  <a:off x="7008176" y="605860"/>
                  <a:ext cx="889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7" name="Freihand 76">
                  <a:extLst>
                    <a:ext uri="{FF2B5EF4-FFF2-40B4-BE49-F238E27FC236}">
                      <a16:creationId xmlns:a16="http://schemas.microsoft.com/office/drawing/2014/main" id="{F26DF3B4-CAC5-40F8-A05C-3FC90862011E}"/>
                    </a:ext>
                  </a:extLst>
                </p14:cNvPr>
                <p14:cNvContentPartPr/>
                <p14:nvPr/>
              </p14:nvContentPartPr>
              <p14:xfrm>
                <a:off x="7214096" y="625660"/>
                <a:ext cx="6480" cy="90360"/>
              </p14:xfrm>
            </p:contentPart>
          </mc:Choice>
          <mc:Fallback xmlns="">
            <p:pic>
              <p:nvPicPr>
                <p:cNvPr id="77" name="Freihand 76">
                  <a:extLst>
                    <a:ext uri="{FF2B5EF4-FFF2-40B4-BE49-F238E27FC236}">
                      <a16:creationId xmlns:a16="http://schemas.microsoft.com/office/drawing/2014/main" id="{F26DF3B4-CAC5-40F8-A05C-3FC90862011E}"/>
                    </a:ext>
                  </a:extLst>
                </p:cNvPr>
                <p:cNvPicPr/>
                <p:nvPr/>
              </p:nvPicPr>
              <p:blipFill>
                <a:blip r:embed="rId139"/>
                <a:stretch>
                  <a:fillRect/>
                </a:stretch>
              </p:blipFill>
              <p:spPr>
                <a:xfrm>
                  <a:off x="7209776" y="621340"/>
                  <a:ext cx="15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8" name="Freihand 77">
                  <a:extLst>
                    <a:ext uri="{FF2B5EF4-FFF2-40B4-BE49-F238E27FC236}">
                      <a16:creationId xmlns:a16="http://schemas.microsoft.com/office/drawing/2014/main" id="{49733CEA-14B7-44C1-A16A-620A4255C199}"/>
                    </a:ext>
                  </a:extLst>
                </p14:cNvPr>
                <p14:cNvContentPartPr/>
                <p14:nvPr/>
              </p14:nvContentPartPr>
              <p14:xfrm>
                <a:off x="7171976" y="646180"/>
                <a:ext cx="85680" cy="59040"/>
              </p14:xfrm>
            </p:contentPart>
          </mc:Choice>
          <mc:Fallback xmlns="">
            <p:pic>
              <p:nvPicPr>
                <p:cNvPr id="78" name="Freihand 77">
                  <a:extLst>
                    <a:ext uri="{FF2B5EF4-FFF2-40B4-BE49-F238E27FC236}">
                      <a16:creationId xmlns:a16="http://schemas.microsoft.com/office/drawing/2014/main" id="{49733CEA-14B7-44C1-A16A-620A4255C199}"/>
                    </a:ext>
                  </a:extLst>
                </p:cNvPr>
                <p:cNvPicPr/>
                <p:nvPr/>
              </p:nvPicPr>
              <p:blipFill>
                <a:blip r:embed="rId141"/>
                <a:stretch>
                  <a:fillRect/>
                </a:stretch>
              </p:blipFill>
              <p:spPr>
                <a:xfrm>
                  <a:off x="7167656" y="641860"/>
                  <a:ext cx="94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9" name="Freihand 78">
                  <a:extLst>
                    <a:ext uri="{FF2B5EF4-FFF2-40B4-BE49-F238E27FC236}">
                      <a16:creationId xmlns:a16="http://schemas.microsoft.com/office/drawing/2014/main" id="{E9216D2F-BDED-4E50-A4EA-522C24B70A45}"/>
                    </a:ext>
                  </a:extLst>
                </p14:cNvPr>
                <p14:cNvContentPartPr/>
                <p14:nvPr/>
              </p14:nvContentPartPr>
              <p14:xfrm>
                <a:off x="7274576" y="553660"/>
                <a:ext cx="178560" cy="139320"/>
              </p14:xfrm>
            </p:contentPart>
          </mc:Choice>
          <mc:Fallback xmlns="">
            <p:pic>
              <p:nvPicPr>
                <p:cNvPr id="79" name="Freihand 78">
                  <a:extLst>
                    <a:ext uri="{FF2B5EF4-FFF2-40B4-BE49-F238E27FC236}">
                      <a16:creationId xmlns:a16="http://schemas.microsoft.com/office/drawing/2014/main" id="{E9216D2F-BDED-4E50-A4EA-522C24B70A45}"/>
                    </a:ext>
                  </a:extLst>
                </p:cNvPr>
                <p:cNvPicPr/>
                <p:nvPr/>
              </p:nvPicPr>
              <p:blipFill>
                <a:blip r:embed="rId143"/>
                <a:stretch>
                  <a:fillRect/>
                </a:stretch>
              </p:blipFill>
              <p:spPr>
                <a:xfrm>
                  <a:off x="7270256" y="549340"/>
                  <a:ext cx="1872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0" name="Freihand 79">
                  <a:extLst>
                    <a:ext uri="{FF2B5EF4-FFF2-40B4-BE49-F238E27FC236}">
                      <a16:creationId xmlns:a16="http://schemas.microsoft.com/office/drawing/2014/main" id="{B726A546-9161-4708-BE6D-E9AEC677DB67}"/>
                    </a:ext>
                  </a:extLst>
                </p14:cNvPr>
                <p14:cNvContentPartPr/>
                <p14:nvPr/>
              </p14:nvContentPartPr>
              <p14:xfrm>
                <a:off x="7452056" y="559060"/>
                <a:ext cx="360" cy="360"/>
              </p14:xfrm>
            </p:contentPart>
          </mc:Choice>
          <mc:Fallback xmlns="">
            <p:pic>
              <p:nvPicPr>
                <p:cNvPr id="80" name="Freihand 79">
                  <a:extLst>
                    <a:ext uri="{FF2B5EF4-FFF2-40B4-BE49-F238E27FC236}">
                      <a16:creationId xmlns:a16="http://schemas.microsoft.com/office/drawing/2014/main" id="{B726A546-9161-4708-BE6D-E9AEC677DB67}"/>
                    </a:ext>
                  </a:extLst>
                </p:cNvPr>
                <p:cNvPicPr/>
                <p:nvPr/>
              </p:nvPicPr>
              <p:blipFill>
                <a:blip r:embed="rId93"/>
                <a:stretch>
                  <a:fillRect/>
                </a:stretch>
              </p:blipFill>
              <p:spPr>
                <a:xfrm>
                  <a:off x="7447736" y="5547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1" name="Freihand 80">
                  <a:extLst>
                    <a:ext uri="{FF2B5EF4-FFF2-40B4-BE49-F238E27FC236}">
                      <a16:creationId xmlns:a16="http://schemas.microsoft.com/office/drawing/2014/main" id="{9256D242-E357-4D03-90C4-724E2E0159F3}"/>
                    </a:ext>
                  </a:extLst>
                </p14:cNvPr>
                <p14:cNvContentPartPr/>
                <p14:nvPr/>
              </p14:nvContentPartPr>
              <p14:xfrm>
                <a:off x="7451336" y="591820"/>
                <a:ext cx="74880" cy="68400"/>
              </p14:xfrm>
            </p:contentPart>
          </mc:Choice>
          <mc:Fallback xmlns="">
            <p:pic>
              <p:nvPicPr>
                <p:cNvPr id="81" name="Freihand 80">
                  <a:extLst>
                    <a:ext uri="{FF2B5EF4-FFF2-40B4-BE49-F238E27FC236}">
                      <a16:creationId xmlns:a16="http://schemas.microsoft.com/office/drawing/2014/main" id="{9256D242-E357-4D03-90C4-724E2E0159F3}"/>
                    </a:ext>
                  </a:extLst>
                </p:cNvPr>
                <p:cNvPicPr/>
                <p:nvPr/>
              </p:nvPicPr>
              <p:blipFill>
                <a:blip r:embed="rId146"/>
                <a:stretch>
                  <a:fillRect/>
                </a:stretch>
              </p:blipFill>
              <p:spPr>
                <a:xfrm>
                  <a:off x="7447016" y="587500"/>
                  <a:ext cx="835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2" name="Freihand 81">
                  <a:extLst>
                    <a:ext uri="{FF2B5EF4-FFF2-40B4-BE49-F238E27FC236}">
                      <a16:creationId xmlns:a16="http://schemas.microsoft.com/office/drawing/2014/main" id="{5EFABEC0-3688-4E49-B569-DC8B2696BBF7}"/>
                    </a:ext>
                  </a:extLst>
                </p14:cNvPr>
                <p14:cNvContentPartPr/>
                <p14:nvPr/>
              </p14:nvContentPartPr>
              <p14:xfrm>
                <a:off x="7522616" y="541780"/>
                <a:ext cx="206280" cy="128160"/>
              </p14:xfrm>
            </p:contentPart>
          </mc:Choice>
          <mc:Fallback xmlns="">
            <p:pic>
              <p:nvPicPr>
                <p:cNvPr id="82" name="Freihand 81">
                  <a:extLst>
                    <a:ext uri="{FF2B5EF4-FFF2-40B4-BE49-F238E27FC236}">
                      <a16:creationId xmlns:a16="http://schemas.microsoft.com/office/drawing/2014/main" id="{5EFABEC0-3688-4E49-B569-DC8B2696BBF7}"/>
                    </a:ext>
                  </a:extLst>
                </p:cNvPr>
                <p:cNvPicPr/>
                <p:nvPr/>
              </p:nvPicPr>
              <p:blipFill>
                <a:blip r:embed="rId148"/>
                <a:stretch>
                  <a:fillRect/>
                </a:stretch>
              </p:blipFill>
              <p:spPr>
                <a:xfrm>
                  <a:off x="7518296" y="537460"/>
                  <a:ext cx="2149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3" name="Freihand 82">
                  <a:extLst>
                    <a:ext uri="{FF2B5EF4-FFF2-40B4-BE49-F238E27FC236}">
                      <a16:creationId xmlns:a16="http://schemas.microsoft.com/office/drawing/2014/main" id="{33052FCA-73C3-4CCE-A0ED-0567F921E59D}"/>
                    </a:ext>
                  </a:extLst>
                </p14:cNvPr>
                <p14:cNvContentPartPr/>
                <p14:nvPr/>
              </p14:nvContentPartPr>
              <p14:xfrm>
                <a:off x="7129136" y="537460"/>
                <a:ext cx="115560" cy="97200"/>
              </p14:xfrm>
            </p:contentPart>
          </mc:Choice>
          <mc:Fallback xmlns="">
            <p:pic>
              <p:nvPicPr>
                <p:cNvPr id="83" name="Freihand 82">
                  <a:extLst>
                    <a:ext uri="{FF2B5EF4-FFF2-40B4-BE49-F238E27FC236}">
                      <a16:creationId xmlns:a16="http://schemas.microsoft.com/office/drawing/2014/main" id="{33052FCA-73C3-4CCE-A0ED-0567F921E59D}"/>
                    </a:ext>
                  </a:extLst>
                </p:cNvPr>
                <p:cNvPicPr/>
                <p:nvPr/>
              </p:nvPicPr>
              <p:blipFill>
                <a:blip r:embed="rId150"/>
                <a:stretch>
                  <a:fillRect/>
                </a:stretch>
              </p:blipFill>
              <p:spPr>
                <a:xfrm>
                  <a:off x="7124816" y="533140"/>
                  <a:ext cx="1242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4" name="Freihand 83">
                  <a:extLst>
                    <a:ext uri="{FF2B5EF4-FFF2-40B4-BE49-F238E27FC236}">
                      <a16:creationId xmlns:a16="http://schemas.microsoft.com/office/drawing/2014/main" id="{A2DE89D5-E665-4CCF-B7F4-FA5358A712EA}"/>
                    </a:ext>
                  </a:extLst>
                </p14:cNvPr>
                <p14:cNvContentPartPr/>
                <p14:nvPr/>
              </p14:nvContentPartPr>
              <p14:xfrm>
                <a:off x="7843736" y="564100"/>
                <a:ext cx="60120" cy="77760"/>
              </p14:xfrm>
            </p:contentPart>
          </mc:Choice>
          <mc:Fallback xmlns="">
            <p:pic>
              <p:nvPicPr>
                <p:cNvPr id="84" name="Freihand 83">
                  <a:extLst>
                    <a:ext uri="{FF2B5EF4-FFF2-40B4-BE49-F238E27FC236}">
                      <a16:creationId xmlns:a16="http://schemas.microsoft.com/office/drawing/2014/main" id="{A2DE89D5-E665-4CCF-B7F4-FA5358A712EA}"/>
                    </a:ext>
                  </a:extLst>
                </p:cNvPr>
                <p:cNvPicPr/>
                <p:nvPr/>
              </p:nvPicPr>
              <p:blipFill>
                <a:blip r:embed="rId152"/>
                <a:stretch>
                  <a:fillRect/>
                </a:stretch>
              </p:blipFill>
              <p:spPr>
                <a:xfrm>
                  <a:off x="7839416" y="559780"/>
                  <a:ext cx="687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5" name="Freihand 84">
                  <a:extLst>
                    <a:ext uri="{FF2B5EF4-FFF2-40B4-BE49-F238E27FC236}">
                      <a16:creationId xmlns:a16="http://schemas.microsoft.com/office/drawing/2014/main" id="{20B4A606-C57E-4753-ADC1-B8A1F2DFC4AF}"/>
                    </a:ext>
                  </a:extLst>
                </p14:cNvPr>
                <p14:cNvContentPartPr/>
                <p14:nvPr/>
              </p14:nvContentPartPr>
              <p14:xfrm>
                <a:off x="7923656" y="494260"/>
                <a:ext cx="96480" cy="133560"/>
              </p14:xfrm>
            </p:contentPart>
          </mc:Choice>
          <mc:Fallback xmlns="">
            <p:pic>
              <p:nvPicPr>
                <p:cNvPr id="85" name="Freihand 84">
                  <a:extLst>
                    <a:ext uri="{FF2B5EF4-FFF2-40B4-BE49-F238E27FC236}">
                      <a16:creationId xmlns:a16="http://schemas.microsoft.com/office/drawing/2014/main" id="{20B4A606-C57E-4753-ADC1-B8A1F2DFC4AF}"/>
                    </a:ext>
                  </a:extLst>
                </p:cNvPr>
                <p:cNvPicPr/>
                <p:nvPr/>
              </p:nvPicPr>
              <p:blipFill>
                <a:blip r:embed="rId154"/>
                <a:stretch>
                  <a:fillRect/>
                </a:stretch>
              </p:blipFill>
              <p:spPr>
                <a:xfrm>
                  <a:off x="7919336" y="489940"/>
                  <a:ext cx="105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6" name="Freihand 85">
                  <a:extLst>
                    <a:ext uri="{FF2B5EF4-FFF2-40B4-BE49-F238E27FC236}">
                      <a16:creationId xmlns:a16="http://schemas.microsoft.com/office/drawing/2014/main" id="{40F0A3AE-FAE5-4603-BBD6-EC386A9A4716}"/>
                    </a:ext>
                  </a:extLst>
                </p14:cNvPr>
                <p14:cNvContentPartPr/>
                <p14:nvPr/>
              </p14:nvContentPartPr>
              <p14:xfrm>
                <a:off x="7975496" y="570220"/>
                <a:ext cx="43920" cy="50040"/>
              </p14:xfrm>
            </p:contentPart>
          </mc:Choice>
          <mc:Fallback xmlns="">
            <p:pic>
              <p:nvPicPr>
                <p:cNvPr id="86" name="Freihand 85">
                  <a:extLst>
                    <a:ext uri="{FF2B5EF4-FFF2-40B4-BE49-F238E27FC236}">
                      <a16:creationId xmlns:a16="http://schemas.microsoft.com/office/drawing/2014/main" id="{40F0A3AE-FAE5-4603-BBD6-EC386A9A4716}"/>
                    </a:ext>
                  </a:extLst>
                </p:cNvPr>
                <p:cNvPicPr/>
                <p:nvPr/>
              </p:nvPicPr>
              <p:blipFill>
                <a:blip r:embed="rId156"/>
                <a:stretch>
                  <a:fillRect/>
                </a:stretch>
              </p:blipFill>
              <p:spPr>
                <a:xfrm>
                  <a:off x="7971176" y="565900"/>
                  <a:ext cx="525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7" name="Freihand 86">
                  <a:extLst>
                    <a:ext uri="{FF2B5EF4-FFF2-40B4-BE49-F238E27FC236}">
                      <a16:creationId xmlns:a16="http://schemas.microsoft.com/office/drawing/2014/main" id="{C288DA87-A8FA-47A5-8816-F4B02BF7E485}"/>
                    </a:ext>
                  </a:extLst>
                </p14:cNvPr>
                <p14:cNvContentPartPr/>
                <p14:nvPr/>
              </p14:nvContentPartPr>
              <p14:xfrm>
                <a:off x="8048216" y="567700"/>
                <a:ext cx="129960" cy="53280"/>
              </p14:xfrm>
            </p:contentPart>
          </mc:Choice>
          <mc:Fallback xmlns="">
            <p:pic>
              <p:nvPicPr>
                <p:cNvPr id="87" name="Freihand 86">
                  <a:extLst>
                    <a:ext uri="{FF2B5EF4-FFF2-40B4-BE49-F238E27FC236}">
                      <a16:creationId xmlns:a16="http://schemas.microsoft.com/office/drawing/2014/main" id="{C288DA87-A8FA-47A5-8816-F4B02BF7E485}"/>
                    </a:ext>
                  </a:extLst>
                </p:cNvPr>
                <p:cNvPicPr/>
                <p:nvPr/>
              </p:nvPicPr>
              <p:blipFill>
                <a:blip r:embed="rId158"/>
                <a:stretch>
                  <a:fillRect/>
                </a:stretch>
              </p:blipFill>
              <p:spPr>
                <a:xfrm>
                  <a:off x="8043896" y="563380"/>
                  <a:ext cx="1386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8" name="Freihand 87">
                  <a:extLst>
                    <a:ext uri="{FF2B5EF4-FFF2-40B4-BE49-F238E27FC236}">
                      <a16:creationId xmlns:a16="http://schemas.microsoft.com/office/drawing/2014/main" id="{60E174D9-B972-48F3-9964-E8E73B1E9E63}"/>
                    </a:ext>
                  </a:extLst>
                </p14:cNvPr>
                <p14:cNvContentPartPr/>
                <p14:nvPr/>
              </p14:nvContentPartPr>
              <p14:xfrm>
                <a:off x="7806656" y="495700"/>
                <a:ext cx="70560" cy="141480"/>
              </p14:xfrm>
            </p:contentPart>
          </mc:Choice>
          <mc:Fallback xmlns="">
            <p:pic>
              <p:nvPicPr>
                <p:cNvPr id="88" name="Freihand 87">
                  <a:extLst>
                    <a:ext uri="{FF2B5EF4-FFF2-40B4-BE49-F238E27FC236}">
                      <a16:creationId xmlns:a16="http://schemas.microsoft.com/office/drawing/2014/main" id="{60E174D9-B972-48F3-9964-E8E73B1E9E63}"/>
                    </a:ext>
                  </a:extLst>
                </p:cNvPr>
                <p:cNvPicPr/>
                <p:nvPr/>
              </p:nvPicPr>
              <p:blipFill>
                <a:blip r:embed="rId160"/>
                <a:stretch>
                  <a:fillRect/>
                </a:stretch>
              </p:blipFill>
              <p:spPr>
                <a:xfrm>
                  <a:off x="7802336" y="491380"/>
                  <a:ext cx="792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9" name="Freihand 88">
                  <a:extLst>
                    <a:ext uri="{FF2B5EF4-FFF2-40B4-BE49-F238E27FC236}">
                      <a16:creationId xmlns:a16="http://schemas.microsoft.com/office/drawing/2014/main" id="{1EEDADB7-9FF0-4293-BE39-761B471A96D0}"/>
                    </a:ext>
                  </a:extLst>
                </p14:cNvPr>
                <p14:cNvContentPartPr/>
                <p14:nvPr/>
              </p14:nvContentPartPr>
              <p14:xfrm>
                <a:off x="7857776" y="450700"/>
                <a:ext cx="24480" cy="9720"/>
              </p14:xfrm>
            </p:contentPart>
          </mc:Choice>
          <mc:Fallback xmlns="">
            <p:pic>
              <p:nvPicPr>
                <p:cNvPr id="89" name="Freihand 88">
                  <a:extLst>
                    <a:ext uri="{FF2B5EF4-FFF2-40B4-BE49-F238E27FC236}">
                      <a16:creationId xmlns:a16="http://schemas.microsoft.com/office/drawing/2014/main" id="{1EEDADB7-9FF0-4293-BE39-761B471A96D0}"/>
                    </a:ext>
                  </a:extLst>
                </p:cNvPr>
                <p:cNvPicPr/>
                <p:nvPr/>
              </p:nvPicPr>
              <p:blipFill>
                <a:blip r:embed="rId162"/>
                <a:stretch>
                  <a:fillRect/>
                </a:stretch>
              </p:blipFill>
              <p:spPr>
                <a:xfrm>
                  <a:off x="7853456" y="446380"/>
                  <a:ext cx="331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0" name="Freihand 89">
                  <a:extLst>
                    <a:ext uri="{FF2B5EF4-FFF2-40B4-BE49-F238E27FC236}">
                      <a16:creationId xmlns:a16="http://schemas.microsoft.com/office/drawing/2014/main" id="{1657766A-C151-41DF-A32E-1DE562850673}"/>
                    </a:ext>
                  </a:extLst>
                </p14:cNvPr>
                <p14:cNvContentPartPr/>
                <p14:nvPr/>
              </p14:nvContentPartPr>
              <p14:xfrm>
                <a:off x="8205536" y="573820"/>
                <a:ext cx="254160" cy="22680"/>
              </p14:xfrm>
            </p:contentPart>
          </mc:Choice>
          <mc:Fallback xmlns="">
            <p:pic>
              <p:nvPicPr>
                <p:cNvPr id="90" name="Freihand 89">
                  <a:extLst>
                    <a:ext uri="{FF2B5EF4-FFF2-40B4-BE49-F238E27FC236}">
                      <a16:creationId xmlns:a16="http://schemas.microsoft.com/office/drawing/2014/main" id="{1657766A-C151-41DF-A32E-1DE562850673}"/>
                    </a:ext>
                  </a:extLst>
                </p:cNvPr>
                <p:cNvPicPr/>
                <p:nvPr/>
              </p:nvPicPr>
              <p:blipFill>
                <a:blip r:embed="rId164"/>
                <a:stretch>
                  <a:fillRect/>
                </a:stretch>
              </p:blipFill>
              <p:spPr>
                <a:xfrm>
                  <a:off x="8201216" y="569500"/>
                  <a:ext cx="262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1" name="Freihand 90">
                  <a:extLst>
                    <a:ext uri="{FF2B5EF4-FFF2-40B4-BE49-F238E27FC236}">
                      <a16:creationId xmlns:a16="http://schemas.microsoft.com/office/drawing/2014/main" id="{40E1C620-9E29-4D90-9D7C-74CD0C5D2AFD}"/>
                    </a:ext>
                  </a:extLst>
                </p14:cNvPr>
                <p14:cNvContentPartPr/>
                <p14:nvPr/>
              </p14:nvContentPartPr>
              <p14:xfrm>
                <a:off x="8655536" y="476260"/>
                <a:ext cx="192600" cy="113760"/>
              </p14:xfrm>
            </p:contentPart>
          </mc:Choice>
          <mc:Fallback xmlns="">
            <p:pic>
              <p:nvPicPr>
                <p:cNvPr id="91" name="Freihand 90">
                  <a:extLst>
                    <a:ext uri="{FF2B5EF4-FFF2-40B4-BE49-F238E27FC236}">
                      <a16:creationId xmlns:a16="http://schemas.microsoft.com/office/drawing/2014/main" id="{40E1C620-9E29-4D90-9D7C-74CD0C5D2AFD}"/>
                    </a:ext>
                  </a:extLst>
                </p:cNvPr>
                <p:cNvPicPr/>
                <p:nvPr/>
              </p:nvPicPr>
              <p:blipFill>
                <a:blip r:embed="rId166"/>
                <a:stretch>
                  <a:fillRect/>
                </a:stretch>
              </p:blipFill>
              <p:spPr>
                <a:xfrm>
                  <a:off x="8651216" y="471940"/>
                  <a:ext cx="2012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2" name="Freihand 91">
                  <a:extLst>
                    <a:ext uri="{FF2B5EF4-FFF2-40B4-BE49-F238E27FC236}">
                      <a16:creationId xmlns:a16="http://schemas.microsoft.com/office/drawing/2014/main" id="{58523864-40AE-4605-A3B0-915760175676}"/>
                    </a:ext>
                  </a:extLst>
                </p14:cNvPr>
                <p14:cNvContentPartPr/>
                <p14:nvPr/>
              </p14:nvContentPartPr>
              <p14:xfrm>
                <a:off x="8862176" y="493540"/>
                <a:ext cx="75960" cy="89280"/>
              </p14:xfrm>
            </p:contentPart>
          </mc:Choice>
          <mc:Fallback xmlns="">
            <p:pic>
              <p:nvPicPr>
                <p:cNvPr id="92" name="Freihand 91">
                  <a:extLst>
                    <a:ext uri="{FF2B5EF4-FFF2-40B4-BE49-F238E27FC236}">
                      <a16:creationId xmlns:a16="http://schemas.microsoft.com/office/drawing/2014/main" id="{58523864-40AE-4605-A3B0-915760175676}"/>
                    </a:ext>
                  </a:extLst>
                </p:cNvPr>
                <p:cNvPicPr/>
                <p:nvPr/>
              </p:nvPicPr>
              <p:blipFill>
                <a:blip r:embed="rId168"/>
                <a:stretch>
                  <a:fillRect/>
                </a:stretch>
              </p:blipFill>
              <p:spPr>
                <a:xfrm>
                  <a:off x="8857856" y="489220"/>
                  <a:ext cx="846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3" name="Freihand 92">
                  <a:extLst>
                    <a:ext uri="{FF2B5EF4-FFF2-40B4-BE49-F238E27FC236}">
                      <a16:creationId xmlns:a16="http://schemas.microsoft.com/office/drawing/2014/main" id="{3FDF8BBE-2009-40A6-BBB6-9FDC2BD23DE8}"/>
                    </a:ext>
                  </a:extLst>
                </p14:cNvPr>
                <p14:cNvContentPartPr/>
                <p14:nvPr/>
              </p14:nvContentPartPr>
              <p14:xfrm>
                <a:off x="9137936" y="539620"/>
                <a:ext cx="360" cy="360"/>
              </p14:xfrm>
            </p:contentPart>
          </mc:Choice>
          <mc:Fallback xmlns="">
            <p:pic>
              <p:nvPicPr>
                <p:cNvPr id="93" name="Freihand 92">
                  <a:extLst>
                    <a:ext uri="{FF2B5EF4-FFF2-40B4-BE49-F238E27FC236}">
                      <a16:creationId xmlns:a16="http://schemas.microsoft.com/office/drawing/2014/main" id="{3FDF8BBE-2009-40A6-BBB6-9FDC2BD23DE8}"/>
                    </a:ext>
                  </a:extLst>
                </p:cNvPr>
                <p:cNvPicPr/>
                <p:nvPr/>
              </p:nvPicPr>
              <p:blipFill>
                <a:blip r:embed="rId93"/>
                <a:stretch>
                  <a:fillRect/>
                </a:stretch>
              </p:blipFill>
              <p:spPr>
                <a:xfrm>
                  <a:off x="9133616" y="5353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4" name="Freihand 93">
                  <a:extLst>
                    <a:ext uri="{FF2B5EF4-FFF2-40B4-BE49-F238E27FC236}">
                      <a16:creationId xmlns:a16="http://schemas.microsoft.com/office/drawing/2014/main" id="{2B59736A-4E1B-42CF-87B0-EA416080F396}"/>
                    </a:ext>
                  </a:extLst>
                </p14:cNvPr>
                <p14:cNvContentPartPr/>
                <p14:nvPr/>
              </p14:nvContentPartPr>
              <p14:xfrm>
                <a:off x="9046496" y="439540"/>
                <a:ext cx="82440" cy="100800"/>
              </p14:xfrm>
            </p:contentPart>
          </mc:Choice>
          <mc:Fallback xmlns="">
            <p:pic>
              <p:nvPicPr>
                <p:cNvPr id="94" name="Freihand 93">
                  <a:extLst>
                    <a:ext uri="{FF2B5EF4-FFF2-40B4-BE49-F238E27FC236}">
                      <a16:creationId xmlns:a16="http://schemas.microsoft.com/office/drawing/2014/main" id="{2B59736A-4E1B-42CF-87B0-EA416080F396}"/>
                    </a:ext>
                  </a:extLst>
                </p:cNvPr>
                <p:cNvPicPr/>
                <p:nvPr/>
              </p:nvPicPr>
              <p:blipFill>
                <a:blip r:embed="rId171"/>
                <a:stretch>
                  <a:fillRect/>
                </a:stretch>
              </p:blipFill>
              <p:spPr>
                <a:xfrm>
                  <a:off x="9042176" y="435220"/>
                  <a:ext cx="91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5" name="Freihand 94">
                  <a:extLst>
                    <a:ext uri="{FF2B5EF4-FFF2-40B4-BE49-F238E27FC236}">
                      <a16:creationId xmlns:a16="http://schemas.microsoft.com/office/drawing/2014/main" id="{EB24358E-4B59-4E73-A056-AC9E5094CCF0}"/>
                    </a:ext>
                  </a:extLst>
                </p14:cNvPr>
                <p14:cNvContentPartPr/>
                <p14:nvPr/>
              </p14:nvContentPartPr>
              <p14:xfrm>
                <a:off x="9187976" y="411820"/>
                <a:ext cx="86400" cy="136080"/>
              </p14:xfrm>
            </p:contentPart>
          </mc:Choice>
          <mc:Fallback xmlns="">
            <p:pic>
              <p:nvPicPr>
                <p:cNvPr id="95" name="Freihand 94">
                  <a:extLst>
                    <a:ext uri="{FF2B5EF4-FFF2-40B4-BE49-F238E27FC236}">
                      <a16:creationId xmlns:a16="http://schemas.microsoft.com/office/drawing/2014/main" id="{EB24358E-4B59-4E73-A056-AC9E5094CCF0}"/>
                    </a:ext>
                  </a:extLst>
                </p:cNvPr>
                <p:cNvPicPr/>
                <p:nvPr/>
              </p:nvPicPr>
              <p:blipFill>
                <a:blip r:embed="rId173"/>
                <a:stretch>
                  <a:fillRect/>
                </a:stretch>
              </p:blipFill>
              <p:spPr>
                <a:xfrm>
                  <a:off x="9183656" y="407500"/>
                  <a:ext cx="950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6" name="Freihand 95">
                  <a:extLst>
                    <a:ext uri="{FF2B5EF4-FFF2-40B4-BE49-F238E27FC236}">
                      <a16:creationId xmlns:a16="http://schemas.microsoft.com/office/drawing/2014/main" id="{0B5735D7-1988-4C54-9D6C-4D74F4C39256}"/>
                    </a:ext>
                  </a:extLst>
                </p14:cNvPr>
                <p14:cNvContentPartPr/>
                <p14:nvPr/>
              </p14:nvContentPartPr>
              <p14:xfrm>
                <a:off x="9342776" y="519820"/>
                <a:ext cx="360" cy="360"/>
              </p14:xfrm>
            </p:contentPart>
          </mc:Choice>
          <mc:Fallback xmlns="">
            <p:pic>
              <p:nvPicPr>
                <p:cNvPr id="96" name="Freihand 95">
                  <a:extLst>
                    <a:ext uri="{FF2B5EF4-FFF2-40B4-BE49-F238E27FC236}">
                      <a16:creationId xmlns:a16="http://schemas.microsoft.com/office/drawing/2014/main" id="{0B5735D7-1988-4C54-9D6C-4D74F4C39256}"/>
                    </a:ext>
                  </a:extLst>
                </p:cNvPr>
                <p:cNvPicPr/>
                <p:nvPr/>
              </p:nvPicPr>
              <p:blipFill>
                <a:blip r:embed="rId93"/>
                <a:stretch>
                  <a:fillRect/>
                </a:stretch>
              </p:blipFill>
              <p:spPr>
                <a:xfrm>
                  <a:off x="9338456" y="5155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7" name="Freihand 96">
                  <a:extLst>
                    <a:ext uri="{FF2B5EF4-FFF2-40B4-BE49-F238E27FC236}">
                      <a16:creationId xmlns:a16="http://schemas.microsoft.com/office/drawing/2014/main" id="{14F35C32-948F-496D-B59C-9AADCF547152}"/>
                    </a:ext>
                  </a:extLst>
                </p14:cNvPr>
                <p14:cNvContentPartPr/>
                <p14:nvPr/>
              </p14:nvContentPartPr>
              <p14:xfrm>
                <a:off x="9398936" y="369340"/>
                <a:ext cx="85320" cy="221040"/>
              </p14:xfrm>
            </p:contentPart>
          </mc:Choice>
          <mc:Fallback xmlns="">
            <p:pic>
              <p:nvPicPr>
                <p:cNvPr id="97" name="Freihand 96">
                  <a:extLst>
                    <a:ext uri="{FF2B5EF4-FFF2-40B4-BE49-F238E27FC236}">
                      <a16:creationId xmlns:a16="http://schemas.microsoft.com/office/drawing/2014/main" id="{14F35C32-948F-496D-B59C-9AADCF547152}"/>
                    </a:ext>
                  </a:extLst>
                </p:cNvPr>
                <p:cNvPicPr/>
                <p:nvPr/>
              </p:nvPicPr>
              <p:blipFill>
                <a:blip r:embed="rId176"/>
                <a:stretch>
                  <a:fillRect/>
                </a:stretch>
              </p:blipFill>
              <p:spPr>
                <a:xfrm>
                  <a:off x="9394616" y="365020"/>
                  <a:ext cx="939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8" name="Freihand 97">
                  <a:extLst>
                    <a:ext uri="{FF2B5EF4-FFF2-40B4-BE49-F238E27FC236}">
                      <a16:creationId xmlns:a16="http://schemas.microsoft.com/office/drawing/2014/main" id="{F74823A4-C617-40FF-B3CC-A46859C389F3}"/>
                    </a:ext>
                  </a:extLst>
                </p14:cNvPr>
                <p14:cNvContentPartPr/>
                <p14:nvPr/>
              </p14:nvContentPartPr>
              <p14:xfrm>
                <a:off x="9498656" y="435940"/>
                <a:ext cx="87840" cy="64440"/>
              </p14:xfrm>
            </p:contentPart>
          </mc:Choice>
          <mc:Fallback xmlns="">
            <p:pic>
              <p:nvPicPr>
                <p:cNvPr id="98" name="Freihand 97">
                  <a:extLst>
                    <a:ext uri="{FF2B5EF4-FFF2-40B4-BE49-F238E27FC236}">
                      <a16:creationId xmlns:a16="http://schemas.microsoft.com/office/drawing/2014/main" id="{F74823A4-C617-40FF-B3CC-A46859C389F3}"/>
                    </a:ext>
                  </a:extLst>
                </p:cNvPr>
                <p:cNvPicPr/>
                <p:nvPr/>
              </p:nvPicPr>
              <p:blipFill>
                <a:blip r:embed="rId178"/>
                <a:stretch>
                  <a:fillRect/>
                </a:stretch>
              </p:blipFill>
              <p:spPr>
                <a:xfrm>
                  <a:off x="9494336" y="431620"/>
                  <a:ext cx="964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99" name="Freihand 98">
                  <a:extLst>
                    <a:ext uri="{FF2B5EF4-FFF2-40B4-BE49-F238E27FC236}">
                      <a16:creationId xmlns:a16="http://schemas.microsoft.com/office/drawing/2014/main" id="{677004A9-D4EF-474D-BBE9-8E78B6F03B7B}"/>
                    </a:ext>
                  </a:extLst>
                </p14:cNvPr>
                <p14:cNvContentPartPr/>
                <p14:nvPr/>
              </p14:nvContentPartPr>
              <p14:xfrm>
                <a:off x="9593696" y="341620"/>
                <a:ext cx="60840" cy="142560"/>
              </p14:xfrm>
            </p:contentPart>
          </mc:Choice>
          <mc:Fallback xmlns="">
            <p:pic>
              <p:nvPicPr>
                <p:cNvPr id="99" name="Freihand 98">
                  <a:extLst>
                    <a:ext uri="{FF2B5EF4-FFF2-40B4-BE49-F238E27FC236}">
                      <a16:creationId xmlns:a16="http://schemas.microsoft.com/office/drawing/2014/main" id="{677004A9-D4EF-474D-BBE9-8E78B6F03B7B}"/>
                    </a:ext>
                  </a:extLst>
                </p:cNvPr>
                <p:cNvPicPr/>
                <p:nvPr/>
              </p:nvPicPr>
              <p:blipFill>
                <a:blip r:embed="rId180"/>
                <a:stretch>
                  <a:fillRect/>
                </a:stretch>
              </p:blipFill>
              <p:spPr>
                <a:xfrm>
                  <a:off x="9589376" y="337300"/>
                  <a:ext cx="694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0" name="Freihand 99">
                  <a:extLst>
                    <a:ext uri="{FF2B5EF4-FFF2-40B4-BE49-F238E27FC236}">
                      <a16:creationId xmlns:a16="http://schemas.microsoft.com/office/drawing/2014/main" id="{7E3636CC-4BCC-4123-BF0A-EE6792825F3D}"/>
                    </a:ext>
                  </a:extLst>
                </p14:cNvPr>
                <p14:cNvContentPartPr/>
                <p14:nvPr/>
              </p14:nvContentPartPr>
              <p14:xfrm>
                <a:off x="9681896" y="420100"/>
                <a:ext cx="134640" cy="46440"/>
              </p14:xfrm>
            </p:contentPart>
          </mc:Choice>
          <mc:Fallback xmlns="">
            <p:pic>
              <p:nvPicPr>
                <p:cNvPr id="100" name="Freihand 99">
                  <a:extLst>
                    <a:ext uri="{FF2B5EF4-FFF2-40B4-BE49-F238E27FC236}">
                      <a16:creationId xmlns:a16="http://schemas.microsoft.com/office/drawing/2014/main" id="{7E3636CC-4BCC-4123-BF0A-EE6792825F3D}"/>
                    </a:ext>
                  </a:extLst>
                </p:cNvPr>
                <p:cNvPicPr/>
                <p:nvPr/>
              </p:nvPicPr>
              <p:blipFill>
                <a:blip r:embed="rId182"/>
                <a:stretch>
                  <a:fillRect/>
                </a:stretch>
              </p:blipFill>
              <p:spPr>
                <a:xfrm>
                  <a:off x="9677576" y="415780"/>
                  <a:ext cx="1432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1" name="Freihand 100">
                  <a:extLst>
                    <a:ext uri="{FF2B5EF4-FFF2-40B4-BE49-F238E27FC236}">
                      <a16:creationId xmlns:a16="http://schemas.microsoft.com/office/drawing/2014/main" id="{1893C750-CCB5-4055-BE63-0DF18C78C2FC}"/>
                    </a:ext>
                  </a:extLst>
                </p14:cNvPr>
                <p14:cNvContentPartPr/>
                <p14:nvPr/>
              </p14:nvContentPartPr>
              <p14:xfrm>
                <a:off x="9864416" y="354940"/>
                <a:ext cx="181080" cy="92880"/>
              </p14:xfrm>
            </p:contentPart>
          </mc:Choice>
          <mc:Fallback xmlns="">
            <p:pic>
              <p:nvPicPr>
                <p:cNvPr id="101" name="Freihand 100">
                  <a:extLst>
                    <a:ext uri="{FF2B5EF4-FFF2-40B4-BE49-F238E27FC236}">
                      <a16:creationId xmlns:a16="http://schemas.microsoft.com/office/drawing/2014/main" id="{1893C750-CCB5-4055-BE63-0DF18C78C2FC}"/>
                    </a:ext>
                  </a:extLst>
                </p:cNvPr>
                <p:cNvPicPr/>
                <p:nvPr/>
              </p:nvPicPr>
              <p:blipFill>
                <a:blip r:embed="rId184"/>
                <a:stretch>
                  <a:fillRect/>
                </a:stretch>
              </p:blipFill>
              <p:spPr>
                <a:xfrm>
                  <a:off x="9860096" y="350620"/>
                  <a:ext cx="1897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2" name="Freihand 101">
                  <a:extLst>
                    <a:ext uri="{FF2B5EF4-FFF2-40B4-BE49-F238E27FC236}">
                      <a16:creationId xmlns:a16="http://schemas.microsoft.com/office/drawing/2014/main" id="{3C7B5E9B-66D5-4B84-B295-0BDBA309AA48}"/>
                    </a:ext>
                  </a:extLst>
                </p14:cNvPr>
                <p14:cNvContentPartPr/>
                <p14:nvPr/>
              </p14:nvContentPartPr>
              <p14:xfrm>
                <a:off x="10028576" y="290500"/>
                <a:ext cx="48240" cy="142920"/>
              </p14:xfrm>
            </p:contentPart>
          </mc:Choice>
          <mc:Fallback xmlns="">
            <p:pic>
              <p:nvPicPr>
                <p:cNvPr id="102" name="Freihand 101">
                  <a:extLst>
                    <a:ext uri="{FF2B5EF4-FFF2-40B4-BE49-F238E27FC236}">
                      <a16:creationId xmlns:a16="http://schemas.microsoft.com/office/drawing/2014/main" id="{3C7B5E9B-66D5-4B84-B295-0BDBA309AA48}"/>
                    </a:ext>
                  </a:extLst>
                </p:cNvPr>
                <p:cNvPicPr/>
                <p:nvPr/>
              </p:nvPicPr>
              <p:blipFill>
                <a:blip r:embed="rId186"/>
                <a:stretch>
                  <a:fillRect/>
                </a:stretch>
              </p:blipFill>
              <p:spPr>
                <a:xfrm>
                  <a:off x="10024256" y="286180"/>
                  <a:ext cx="568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3" name="Freihand 102">
                  <a:extLst>
                    <a:ext uri="{FF2B5EF4-FFF2-40B4-BE49-F238E27FC236}">
                      <a16:creationId xmlns:a16="http://schemas.microsoft.com/office/drawing/2014/main" id="{8F00983E-E417-4D6F-9628-DDDFCBB83538}"/>
                    </a:ext>
                  </a:extLst>
                </p14:cNvPr>
                <p14:cNvContentPartPr/>
                <p14:nvPr/>
              </p14:nvContentPartPr>
              <p14:xfrm>
                <a:off x="10085816" y="348100"/>
                <a:ext cx="95760" cy="56520"/>
              </p14:xfrm>
            </p:contentPart>
          </mc:Choice>
          <mc:Fallback xmlns="">
            <p:pic>
              <p:nvPicPr>
                <p:cNvPr id="103" name="Freihand 102">
                  <a:extLst>
                    <a:ext uri="{FF2B5EF4-FFF2-40B4-BE49-F238E27FC236}">
                      <a16:creationId xmlns:a16="http://schemas.microsoft.com/office/drawing/2014/main" id="{8F00983E-E417-4D6F-9628-DDDFCBB83538}"/>
                    </a:ext>
                  </a:extLst>
                </p:cNvPr>
                <p:cNvPicPr/>
                <p:nvPr/>
              </p:nvPicPr>
              <p:blipFill>
                <a:blip r:embed="rId188"/>
                <a:stretch>
                  <a:fillRect/>
                </a:stretch>
              </p:blipFill>
              <p:spPr>
                <a:xfrm>
                  <a:off x="10081496" y="343780"/>
                  <a:ext cx="1044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4" name="Freihand 133">
                  <a:extLst>
                    <a:ext uri="{FF2B5EF4-FFF2-40B4-BE49-F238E27FC236}">
                      <a16:creationId xmlns:a16="http://schemas.microsoft.com/office/drawing/2014/main" id="{88008CD1-899F-45D2-A82D-BC1C13E01095}"/>
                    </a:ext>
                  </a:extLst>
                </p14:cNvPr>
                <p14:cNvContentPartPr/>
                <p14:nvPr/>
              </p14:nvContentPartPr>
              <p14:xfrm>
                <a:off x="8262416" y="910420"/>
                <a:ext cx="232560" cy="43560"/>
              </p14:xfrm>
            </p:contentPart>
          </mc:Choice>
          <mc:Fallback xmlns="">
            <p:pic>
              <p:nvPicPr>
                <p:cNvPr id="134" name="Freihand 133">
                  <a:extLst>
                    <a:ext uri="{FF2B5EF4-FFF2-40B4-BE49-F238E27FC236}">
                      <a16:creationId xmlns:a16="http://schemas.microsoft.com/office/drawing/2014/main" id="{88008CD1-899F-45D2-A82D-BC1C13E01095}"/>
                    </a:ext>
                  </a:extLst>
                </p:cNvPr>
                <p:cNvPicPr/>
                <p:nvPr/>
              </p:nvPicPr>
              <p:blipFill>
                <a:blip r:embed="rId190"/>
                <a:stretch>
                  <a:fillRect/>
                </a:stretch>
              </p:blipFill>
              <p:spPr>
                <a:xfrm>
                  <a:off x="8258096" y="906100"/>
                  <a:ext cx="2412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5" name="Freihand 134">
                  <a:extLst>
                    <a:ext uri="{FF2B5EF4-FFF2-40B4-BE49-F238E27FC236}">
                      <a16:creationId xmlns:a16="http://schemas.microsoft.com/office/drawing/2014/main" id="{64FF5857-EF6C-4CDB-B646-77BC347B8625}"/>
                    </a:ext>
                  </a:extLst>
                </p14:cNvPr>
                <p14:cNvContentPartPr/>
                <p14:nvPr/>
              </p14:nvContentPartPr>
              <p14:xfrm>
                <a:off x="8174936" y="853180"/>
                <a:ext cx="147240" cy="156600"/>
              </p14:xfrm>
            </p:contentPart>
          </mc:Choice>
          <mc:Fallback xmlns="">
            <p:pic>
              <p:nvPicPr>
                <p:cNvPr id="135" name="Freihand 134">
                  <a:extLst>
                    <a:ext uri="{FF2B5EF4-FFF2-40B4-BE49-F238E27FC236}">
                      <a16:creationId xmlns:a16="http://schemas.microsoft.com/office/drawing/2014/main" id="{64FF5857-EF6C-4CDB-B646-77BC347B8625}"/>
                    </a:ext>
                  </a:extLst>
                </p:cNvPr>
                <p:cNvPicPr/>
                <p:nvPr/>
              </p:nvPicPr>
              <p:blipFill>
                <a:blip r:embed="rId192"/>
                <a:stretch>
                  <a:fillRect/>
                </a:stretch>
              </p:blipFill>
              <p:spPr>
                <a:xfrm>
                  <a:off x="8170616" y="848860"/>
                  <a:ext cx="1558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6" name="Freihand 135">
                  <a:extLst>
                    <a:ext uri="{FF2B5EF4-FFF2-40B4-BE49-F238E27FC236}">
                      <a16:creationId xmlns:a16="http://schemas.microsoft.com/office/drawing/2014/main" id="{CAADD150-2465-4196-BD60-6185256E670B}"/>
                    </a:ext>
                  </a:extLst>
                </p14:cNvPr>
                <p14:cNvContentPartPr/>
                <p14:nvPr/>
              </p14:nvContentPartPr>
              <p14:xfrm>
                <a:off x="8512616" y="844900"/>
                <a:ext cx="68760" cy="140760"/>
              </p14:xfrm>
            </p:contentPart>
          </mc:Choice>
          <mc:Fallback xmlns="">
            <p:pic>
              <p:nvPicPr>
                <p:cNvPr id="136" name="Freihand 135">
                  <a:extLst>
                    <a:ext uri="{FF2B5EF4-FFF2-40B4-BE49-F238E27FC236}">
                      <a16:creationId xmlns:a16="http://schemas.microsoft.com/office/drawing/2014/main" id="{CAADD150-2465-4196-BD60-6185256E670B}"/>
                    </a:ext>
                  </a:extLst>
                </p:cNvPr>
                <p:cNvPicPr/>
                <p:nvPr/>
              </p:nvPicPr>
              <p:blipFill>
                <a:blip r:embed="rId194"/>
                <a:stretch>
                  <a:fillRect/>
                </a:stretch>
              </p:blipFill>
              <p:spPr>
                <a:xfrm>
                  <a:off x="8508296" y="840580"/>
                  <a:ext cx="774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7" name="Freihand 136">
                  <a:extLst>
                    <a:ext uri="{FF2B5EF4-FFF2-40B4-BE49-F238E27FC236}">
                      <a16:creationId xmlns:a16="http://schemas.microsoft.com/office/drawing/2014/main" id="{C48BD0E5-68E2-44C2-94A8-2B56BA169306}"/>
                    </a:ext>
                  </a:extLst>
                </p14:cNvPr>
                <p14:cNvContentPartPr/>
                <p14:nvPr/>
              </p14:nvContentPartPr>
              <p14:xfrm>
                <a:off x="8629976" y="892780"/>
                <a:ext cx="76680" cy="50400"/>
              </p14:xfrm>
            </p:contentPart>
          </mc:Choice>
          <mc:Fallback xmlns="">
            <p:pic>
              <p:nvPicPr>
                <p:cNvPr id="137" name="Freihand 136">
                  <a:extLst>
                    <a:ext uri="{FF2B5EF4-FFF2-40B4-BE49-F238E27FC236}">
                      <a16:creationId xmlns:a16="http://schemas.microsoft.com/office/drawing/2014/main" id="{C48BD0E5-68E2-44C2-94A8-2B56BA169306}"/>
                    </a:ext>
                  </a:extLst>
                </p:cNvPr>
                <p:cNvPicPr/>
                <p:nvPr/>
              </p:nvPicPr>
              <p:blipFill>
                <a:blip r:embed="rId196"/>
                <a:stretch>
                  <a:fillRect/>
                </a:stretch>
              </p:blipFill>
              <p:spPr>
                <a:xfrm>
                  <a:off x="8625656" y="888460"/>
                  <a:ext cx="853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8" name="Freihand 137">
                  <a:extLst>
                    <a:ext uri="{FF2B5EF4-FFF2-40B4-BE49-F238E27FC236}">
                      <a16:creationId xmlns:a16="http://schemas.microsoft.com/office/drawing/2014/main" id="{4AD00199-A886-47F8-BD73-782A6C16043A}"/>
                    </a:ext>
                  </a:extLst>
                </p14:cNvPr>
                <p14:cNvContentPartPr/>
                <p14:nvPr/>
              </p14:nvContentPartPr>
              <p14:xfrm>
                <a:off x="8713496" y="798460"/>
                <a:ext cx="100080" cy="121320"/>
              </p14:xfrm>
            </p:contentPart>
          </mc:Choice>
          <mc:Fallback xmlns="">
            <p:pic>
              <p:nvPicPr>
                <p:cNvPr id="138" name="Freihand 137">
                  <a:extLst>
                    <a:ext uri="{FF2B5EF4-FFF2-40B4-BE49-F238E27FC236}">
                      <a16:creationId xmlns:a16="http://schemas.microsoft.com/office/drawing/2014/main" id="{4AD00199-A886-47F8-BD73-782A6C16043A}"/>
                    </a:ext>
                  </a:extLst>
                </p:cNvPr>
                <p:cNvPicPr/>
                <p:nvPr/>
              </p:nvPicPr>
              <p:blipFill>
                <a:blip r:embed="rId198"/>
                <a:stretch>
                  <a:fillRect/>
                </a:stretch>
              </p:blipFill>
              <p:spPr>
                <a:xfrm>
                  <a:off x="8709176" y="794140"/>
                  <a:ext cx="1087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9" name="Freihand 138">
                  <a:extLst>
                    <a:ext uri="{FF2B5EF4-FFF2-40B4-BE49-F238E27FC236}">
                      <a16:creationId xmlns:a16="http://schemas.microsoft.com/office/drawing/2014/main" id="{98977F61-1A53-4660-B437-4D8B6FB6E101}"/>
                    </a:ext>
                  </a:extLst>
                </p14:cNvPr>
                <p14:cNvContentPartPr/>
                <p14:nvPr/>
              </p14:nvContentPartPr>
              <p14:xfrm>
                <a:off x="8824376" y="824380"/>
                <a:ext cx="74880" cy="198720"/>
              </p14:xfrm>
            </p:contentPart>
          </mc:Choice>
          <mc:Fallback xmlns="">
            <p:pic>
              <p:nvPicPr>
                <p:cNvPr id="139" name="Freihand 138">
                  <a:extLst>
                    <a:ext uri="{FF2B5EF4-FFF2-40B4-BE49-F238E27FC236}">
                      <a16:creationId xmlns:a16="http://schemas.microsoft.com/office/drawing/2014/main" id="{98977F61-1A53-4660-B437-4D8B6FB6E101}"/>
                    </a:ext>
                  </a:extLst>
                </p:cNvPr>
                <p:cNvPicPr/>
                <p:nvPr/>
              </p:nvPicPr>
              <p:blipFill>
                <a:blip r:embed="rId200"/>
                <a:stretch>
                  <a:fillRect/>
                </a:stretch>
              </p:blipFill>
              <p:spPr>
                <a:xfrm>
                  <a:off x="8820056" y="820060"/>
                  <a:ext cx="835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0" name="Freihand 139">
                  <a:extLst>
                    <a:ext uri="{FF2B5EF4-FFF2-40B4-BE49-F238E27FC236}">
                      <a16:creationId xmlns:a16="http://schemas.microsoft.com/office/drawing/2014/main" id="{02EC3844-9305-4ADB-95D1-DDFD4A411A0E}"/>
                    </a:ext>
                  </a:extLst>
                </p14:cNvPr>
                <p14:cNvContentPartPr/>
                <p14:nvPr/>
              </p14:nvContentPartPr>
              <p14:xfrm>
                <a:off x="8928776" y="841660"/>
                <a:ext cx="129240" cy="33120"/>
              </p14:xfrm>
            </p:contentPart>
          </mc:Choice>
          <mc:Fallback xmlns="">
            <p:pic>
              <p:nvPicPr>
                <p:cNvPr id="140" name="Freihand 139">
                  <a:extLst>
                    <a:ext uri="{FF2B5EF4-FFF2-40B4-BE49-F238E27FC236}">
                      <a16:creationId xmlns:a16="http://schemas.microsoft.com/office/drawing/2014/main" id="{02EC3844-9305-4ADB-95D1-DDFD4A411A0E}"/>
                    </a:ext>
                  </a:extLst>
                </p:cNvPr>
                <p:cNvPicPr/>
                <p:nvPr/>
              </p:nvPicPr>
              <p:blipFill>
                <a:blip r:embed="rId202"/>
                <a:stretch>
                  <a:fillRect/>
                </a:stretch>
              </p:blipFill>
              <p:spPr>
                <a:xfrm>
                  <a:off x="8924456" y="837340"/>
                  <a:ext cx="1378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1" name="Freihand 140">
                  <a:extLst>
                    <a:ext uri="{FF2B5EF4-FFF2-40B4-BE49-F238E27FC236}">
                      <a16:creationId xmlns:a16="http://schemas.microsoft.com/office/drawing/2014/main" id="{83E23794-86D8-4857-A382-73FF8BA1BF1C}"/>
                    </a:ext>
                  </a:extLst>
                </p14:cNvPr>
                <p14:cNvContentPartPr/>
                <p14:nvPr/>
              </p14:nvContentPartPr>
              <p14:xfrm>
                <a:off x="9091136" y="687940"/>
                <a:ext cx="122400" cy="176040"/>
              </p14:xfrm>
            </p:contentPart>
          </mc:Choice>
          <mc:Fallback xmlns="">
            <p:pic>
              <p:nvPicPr>
                <p:cNvPr id="141" name="Freihand 140">
                  <a:extLst>
                    <a:ext uri="{FF2B5EF4-FFF2-40B4-BE49-F238E27FC236}">
                      <a16:creationId xmlns:a16="http://schemas.microsoft.com/office/drawing/2014/main" id="{83E23794-86D8-4857-A382-73FF8BA1BF1C}"/>
                    </a:ext>
                  </a:extLst>
                </p:cNvPr>
                <p:cNvPicPr/>
                <p:nvPr/>
              </p:nvPicPr>
              <p:blipFill>
                <a:blip r:embed="rId204"/>
                <a:stretch>
                  <a:fillRect/>
                </a:stretch>
              </p:blipFill>
              <p:spPr>
                <a:xfrm>
                  <a:off x="9086816" y="683620"/>
                  <a:ext cx="1310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4" name="Freihand 143">
                  <a:extLst>
                    <a:ext uri="{FF2B5EF4-FFF2-40B4-BE49-F238E27FC236}">
                      <a16:creationId xmlns:a16="http://schemas.microsoft.com/office/drawing/2014/main" id="{FB72BAFE-1981-4995-89F5-6640D796438A}"/>
                    </a:ext>
                  </a:extLst>
                </p14:cNvPr>
                <p14:cNvContentPartPr/>
                <p14:nvPr/>
              </p14:nvContentPartPr>
              <p14:xfrm>
                <a:off x="9259616" y="645820"/>
                <a:ext cx="133560" cy="251280"/>
              </p14:xfrm>
            </p:contentPart>
          </mc:Choice>
          <mc:Fallback xmlns="">
            <p:pic>
              <p:nvPicPr>
                <p:cNvPr id="144" name="Freihand 143">
                  <a:extLst>
                    <a:ext uri="{FF2B5EF4-FFF2-40B4-BE49-F238E27FC236}">
                      <a16:creationId xmlns:a16="http://schemas.microsoft.com/office/drawing/2014/main" id="{FB72BAFE-1981-4995-89F5-6640D796438A}"/>
                    </a:ext>
                  </a:extLst>
                </p:cNvPr>
                <p:cNvPicPr/>
                <p:nvPr/>
              </p:nvPicPr>
              <p:blipFill>
                <a:blip r:embed="rId206"/>
                <a:stretch>
                  <a:fillRect/>
                </a:stretch>
              </p:blipFill>
              <p:spPr>
                <a:xfrm>
                  <a:off x="9255296" y="641500"/>
                  <a:ext cx="1422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5" name="Freihand 144">
                  <a:extLst>
                    <a:ext uri="{FF2B5EF4-FFF2-40B4-BE49-F238E27FC236}">
                      <a16:creationId xmlns:a16="http://schemas.microsoft.com/office/drawing/2014/main" id="{B2A062CF-B8DC-444C-A0A4-91B6B4278C95}"/>
                    </a:ext>
                  </a:extLst>
                </p14:cNvPr>
                <p14:cNvContentPartPr/>
                <p14:nvPr/>
              </p14:nvContentPartPr>
              <p14:xfrm>
                <a:off x="9420176" y="692620"/>
                <a:ext cx="140760" cy="117000"/>
              </p14:xfrm>
            </p:contentPart>
          </mc:Choice>
          <mc:Fallback xmlns="">
            <p:pic>
              <p:nvPicPr>
                <p:cNvPr id="145" name="Freihand 144">
                  <a:extLst>
                    <a:ext uri="{FF2B5EF4-FFF2-40B4-BE49-F238E27FC236}">
                      <a16:creationId xmlns:a16="http://schemas.microsoft.com/office/drawing/2014/main" id="{B2A062CF-B8DC-444C-A0A4-91B6B4278C95}"/>
                    </a:ext>
                  </a:extLst>
                </p:cNvPr>
                <p:cNvPicPr/>
                <p:nvPr/>
              </p:nvPicPr>
              <p:blipFill>
                <a:blip r:embed="rId208"/>
                <a:stretch>
                  <a:fillRect/>
                </a:stretch>
              </p:blipFill>
              <p:spPr>
                <a:xfrm>
                  <a:off x="9415856" y="688300"/>
                  <a:ext cx="1494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6" name="Freihand 145">
                  <a:extLst>
                    <a:ext uri="{FF2B5EF4-FFF2-40B4-BE49-F238E27FC236}">
                      <a16:creationId xmlns:a16="http://schemas.microsoft.com/office/drawing/2014/main" id="{3A6D8E39-4DED-48E7-AE37-821206B74B0A}"/>
                    </a:ext>
                  </a:extLst>
                </p14:cNvPr>
                <p14:cNvContentPartPr/>
                <p14:nvPr/>
              </p14:nvContentPartPr>
              <p14:xfrm>
                <a:off x="9430976" y="602980"/>
                <a:ext cx="30600" cy="7560"/>
              </p14:xfrm>
            </p:contentPart>
          </mc:Choice>
          <mc:Fallback xmlns="">
            <p:pic>
              <p:nvPicPr>
                <p:cNvPr id="146" name="Freihand 145">
                  <a:extLst>
                    <a:ext uri="{FF2B5EF4-FFF2-40B4-BE49-F238E27FC236}">
                      <a16:creationId xmlns:a16="http://schemas.microsoft.com/office/drawing/2014/main" id="{3A6D8E39-4DED-48E7-AE37-821206B74B0A}"/>
                    </a:ext>
                  </a:extLst>
                </p:cNvPr>
                <p:cNvPicPr/>
                <p:nvPr/>
              </p:nvPicPr>
              <p:blipFill>
                <a:blip r:embed="rId210"/>
                <a:stretch>
                  <a:fillRect/>
                </a:stretch>
              </p:blipFill>
              <p:spPr>
                <a:xfrm>
                  <a:off x="9426656" y="598660"/>
                  <a:ext cx="392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7" name="Freihand 146">
                  <a:extLst>
                    <a:ext uri="{FF2B5EF4-FFF2-40B4-BE49-F238E27FC236}">
                      <a16:creationId xmlns:a16="http://schemas.microsoft.com/office/drawing/2014/main" id="{95720FDC-C041-4217-BABD-65D51DEF6EED}"/>
                    </a:ext>
                  </a:extLst>
                </p14:cNvPr>
                <p14:cNvContentPartPr/>
                <p14:nvPr/>
              </p14:nvContentPartPr>
              <p14:xfrm>
                <a:off x="9494696" y="606940"/>
                <a:ext cx="5760" cy="1440"/>
              </p14:xfrm>
            </p:contentPart>
          </mc:Choice>
          <mc:Fallback xmlns="">
            <p:pic>
              <p:nvPicPr>
                <p:cNvPr id="147" name="Freihand 146">
                  <a:extLst>
                    <a:ext uri="{FF2B5EF4-FFF2-40B4-BE49-F238E27FC236}">
                      <a16:creationId xmlns:a16="http://schemas.microsoft.com/office/drawing/2014/main" id="{95720FDC-C041-4217-BABD-65D51DEF6EED}"/>
                    </a:ext>
                  </a:extLst>
                </p:cNvPr>
                <p:cNvPicPr/>
                <p:nvPr/>
              </p:nvPicPr>
              <p:blipFill>
                <a:blip r:embed="rId212"/>
                <a:stretch>
                  <a:fillRect/>
                </a:stretch>
              </p:blipFill>
              <p:spPr>
                <a:xfrm>
                  <a:off x="9490376" y="602620"/>
                  <a:ext cx="144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8" name="Freihand 147">
                  <a:extLst>
                    <a:ext uri="{FF2B5EF4-FFF2-40B4-BE49-F238E27FC236}">
                      <a16:creationId xmlns:a16="http://schemas.microsoft.com/office/drawing/2014/main" id="{936146E7-73BC-410D-B05D-513FB86A92F9}"/>
                    </a:ext>
                  </a:extLst>
                </p14:cNvPr>
                <p14:cNvContentPartPr/>
                <p14:nvPr/>
              </p14:nvContentPartPr>
              <p14:xfrm>
                <a:off x="9657416" y="629620"/>
                <a:ext cx="25920" cy="152280"/>
              </p14:xfrm>
            </p:contentPart>
          </mc:Choice>
          <mc:Fallback xmlns="">
            <p:pic>
              <p:nvPicPr>
                <p:cNvPr id="148" name="Freihand 147">
                  <a:extLst>
                    <a:ext uri="{FF2B5EF4-FFF2-40B4-BE49-F238E27FC236}">
                      <a16:creationId xmlns:a16="http://schemas.microsoft.com/office/drawing/2014/main" id="{936146E7-73BC-410D-B05D-513FB86A92F9}"/>
                    </a:ext>
                  </a:extLst>
                </p:cNvPr>
                <p:cNvPicPr/>
                <p:nvPr/>
              </p:nvPicPr>
              <p:blipFill>
                <a:blip r:embed="rId214"/>
                <a:stretch>
                  <a:fillRect/>
                </a:stretch>
              </p:blipFill>
              <p:spPr>
                <a:xfrm>
                  <a:off x="9653096" y="625300"/>
                  <a:ext cx="345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9" name="Freihand 148">
                  <a:extLst>
                    <a:ext uri="{FF2B5EF4-FFF2-40B4-BE49-F238E27FC236}">
                      <a16:creationId xmlns:a16="http://schemas.microsoft.com/office/drawing/2014/main" id="{51DC6606-4E7D-4274-BDDF-834399107D57}"/>
                    </a:ext>
                  </a:extLst>
                </p14:cNvPr>
                <p14:cNvContentPartPr/>
                <p14:nvPr/>
              </p14:nvContentPartPr>
              <p14:xfrm>
                <a:off x="9578936" y="613420"/>
                <a:ext cx="214200" cy="166680"/>
              </p14:xfrm>
            </p:contentPart>
          </mc:Choice>
          <mc:Fallback xmlns="">
            <p:pic>
              <p:nvPicPr>
                <p:cNvPr id="149" name="Freihand 148">
                  <a:extLst>
                    <a:ext uri="{FF2B5EF4-FFF2-40B4-BE49-F238E27FC236}">
                      <a16:creationId xmlns:a16="http://schemas.microsoft.com/office/drawing/2014/main" id="{51DC6606-4E7D-4274-BDDF-834399107D57}"/>
                    </a:ext>
                  </a:extLst>
                </p:cNvPr>
                <p:cNvPicPr/>
                <p:nvPr/>
              </p:nvPicPr>
              <p:blipFill>
                <a:blip r:embed="rId216"/>
                <a:stretch>
                  <a:fillRect/>
                </a:stretch>
              </p:blipFill>
              <p:spPr>
                <a:xfrm>
                  <a:off x="9574616" y="609100"/>
                  <a:ext cx="2228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2" name="Freihand 151">
                  <a:extLst>
                    <a:ext uri="{FF2B5EF4-FFF2-40B4-BE49-F238E27FC236}">
                      <a16:creationId xmlns:a16="http://schemas.microsoft.com/office/drawing/2014/main" id="{0A4C9656-2F03-4BC0-8A2D-540BBFF36508}"/>
                    </a:ext>
                  </a:extLst>
                </p14:cNvPr>
                <p14:cNvContentPartPr/>
                <p14:nvPr/>
              </p14:nvContentPartPr>
              <p14:xfrm>
                <a:off x="3266696" y="939940"/>
                <a:ext cx="830880" cy="745920"/>
              </p14:xfrm>
            </p:contentPart>
          </mc:Choice>
          <mc:Fallback xmlns="">
            <p:pic>
              <p:nvPicPr>
                <p:cNvPr id="152" name="Freihand 151">
                  <a:extLst>
                    <a:ext uri="{FF2B5EF4-FFF2-40B4-BE49-F238E27FC236}">
                      <a16:creationId xmlns:a16="http://schemas.microsoft.com/office/drawing/2014/main" id="{0A4C9656-2F03-4BC0-8A2D-540BBFF36508}"/>
                    </a:ext>
                  </a:extLst>
                </p:cNvPr>
                <p:cNvPicPr/>
                <p:nvPr/>
              </p:nvPicPr>
              <p:blipFill>
                <a:blip r:embed="rId218"/>
                <a:stretch>
                  <a:fillRect/>
                </a:stretch>
              </p:blipFill>
              <p:spPr>
                <a:xfrm>
                  <a:off x="3262376" y="935620"/>
                  <a:ext cx="839520" cy="7545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3" name="Freihand 152">
                  <a:extLst>
                    <a:ext uri="{FF2B5EF4-FFF2-40B4-BE49-F238E27FC236}">
                      <a16:creationId xmlns:a16="http://schemas.microsoft.com/office/drawing/2014/main" id="{08FF53AB-6CE0-4456-BB84-85A103D2F08D}"/>
                    </a:ext>
                  </a:extLst>
                </p14:cNvPr>
                <p14:cNvContentPartPr/>
                <p14:nvPr/>
              </p14:nvContentPartPr>
              <p14:xfrm>
                <a:off x="3187856" y="1501540"/>
                <a:ext cx="266760" cy="205200"/>
              </p14:xfrm>
            </p:contentPart>
          </mc:Choice>
          <mc:Fallback xmlns="">
            <p:pic>
              <p:nvPicPr>
                <p:cNvPr id="153" name="Freihand 152">
                  <a:extLst>
                    <a:ext uri="{FF2B5EF4-FFF2-40B4-BE49-F238E27FC236}">
                      <a16:creationId xmlns:a16="http://schemas.microsoft.com/office/drawing/2014/main" id="{08FF53AB-6CE0-4456-BB84-85A103D2F08D}"/>
                    </a:ext>
                  </a:extLst>
                </p:cNvPr>
                <p:cNvPicPr/>
                <p:nvPr/>
              </p:nvPicPr>
              <p:blipFill>
                <a:blip r:embed="rId220"/>
                <a:stretch>
                  <a:fillRect/>
                </a:stretch>
              </p:blipFill>
              <p:spPr>
                <a:xfrm>
                  <a:off x="3183536" y="1497220"/>
                  <a:ext cx="2754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4" name="Freihand 153">
                  <a:extLst>
                    <a:ext uri="{FF2B5EF4-FFF2-40B4-BE49-F238E27FC236}">
                      <a16:creationId xmlns:a16="http://schemas.microsoft.com/office/drawing/2014/main" id="{5EE90220-2BD7-4869-B8C9-017478A7DA0B}"/>
                    </a:ext>
                  </a:extLst>
                </p14:cNvPr>
                <p14:cNvContentPartPr/>
                <p14:nvPr/>
              </p14:nvContentPartPr>
              <p14:xfrm>
                <a:off x="4186856" y="816100"/>
                <a:ext cx="125280" cy="140400"/>
              </p14:xfrm>
            </p:contentPart>
          </mc:Choice>
          <mc:Fallback xmlns="">
            <p:pic>
              <p:nvPicPr>
                <p:cNvPr id="154" name="Freihand 153">
                  <a:extLst>
                    <a:ext uri="{FF2B5EF4-FFF2-40B4-BE49-F238E27FC236}">
                      <a16:creationId xmlns:a16="http://schemas.microsoft.com/office/drawing/2014/main" id="{5EE90220-2BD7-4869-B8C9-017478A7DA0B}"/>
                    </a:ext>
                  </a:extLst>
                </p:cNvPr>
                <p:cNvPicPr/>
                <p:nvPr/>
              </p:nvPicPr>
              <p:blipFill>
                <a:blip r:embed="rId222"/>
                <a:stretch>
                  <a:fillRect/>
                </a:stretch>
              </p:blipFill>
              <p:spPr>
                <a:xfrm>
                  <a:off x="4182536" y="811780"/>
                  <a:ext cx="1339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5" name="Freihand 154">
                  <a:extLst>
                    <a:ext uri="{FF2B5EF4-FFF2-40B4-BE49-F238E27FC236}">
                      <a16:creationId xmlns:a16="http://schemas.microsoft.com/office/drawing/2014/main" id="{556A09D2-32E6-4701-93E5-219F2C38538D}"/>
                    </a:ext>
                  </a:extLst>
                </p14:cNvPr>
                <p14:cNvContentPartPr/>
                <p14:nvPr/>
              </p14:nvContentPartPr>
              <p14:xfrm>
                <a:off x="4350296" y="794140"/>
                <a:ext cx="93240" cy="225720"/>
              </p14:xfrm>
            </p:contentPart>
          </mc:Choice>
          <mc:Fallback xmlns="">
            <p:pic>
              <p:nvPicPr>
                <p:cNvPr id="155" name="Freihand 154">
                  <a:extLst>
                    <a:ext uri="{FF2B5EF4-FFF2-40B4-BE49-F238E27FC236}">
                      <a16:creationId xmlns:a16="http://schemas.microsoft.com/office/drawing/2014/main" id="{556A09D2-32E6-4701-93E5-219F2C38538D}"/>
                    </a:ext>
                  </a:extLst>
                </p:cNvPr>
                <p:cNvPicPr/>
                <p:nvPr/>
              </p:nvPicPr>
              <p:blipFill>
                <a:blip r:embed="rId224"/>
                <a:stretch>
                  <a:fillRect/>
                </a:stretch>
              </p:blipFill>
              <p:spPr>
                <a:xfrm>
                  <a:off x="4345976" y="789820"/>
                  <a:ext cx="1018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6" name="Freihand 155">
                  <a:extLst>
                    <a:ext uri="{FF2B5EF4-FFF2-40B4-BE49-F238E27FC236}">
                      <a16:creationId xmlns:a16="http://schemas.microsoft.com/office/drawing/2014/main" id="{05962634-4F05-4380-836D-69E57A1567A6}"/>
                    </a:ext>
                  </a:extLst>
                </p14:cNvPr>
                <p14:cNvContentPartPr/>
                <p14:nvPr/>
              </p14:nvContentPartPr>
              <p14:xfrm>
                <a:off x="4452536" y="780820"/>
                <a:ext cx="19080" cy="108000"/>
              </p14:xfrm>
            </p:contentPart>
          </mc:Choice>
          <mc:Fallback xmlns="">
            <p:pic>
              <p:nvPicPr>
                <p:cNvPr id="156" name="Freihand 155">
                  <a:extLst>
                    <a:ext uri="{FF2B5EF4-FFF2-40B4-BE49-F238E27FC236}">
                      <a16:creationId xmlns:a16="http://schemas.microsoft.com/office/drawing/2014/main" id="{05962634-4F05-4380-836D-69E57A1567A6}"/>
                    </a:ext>
                  </a:extLst>
                </p:cNvPr>
                <p:cNvPicPr/>
                <p:nvPr/>
              </p:nvPicPr>
              <p:blipFill>
                <a:blip r:embed="rId226"/>
                <a:stretch>
                  <a:fillRect/>
                </a:stretch>
              </p:blipFill>
              <p:spPr>
                <a:xfrm>
                  <a:off x="4448216" y="776500"/>
                  <a:ext cx="277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7" name="Freihand 156">
                  <a:extLst>
                    <a:ext uri="{FF2B5EF4-FFF2-40B4-BE49-F238E27FC236}">
                      <a16:creationId xmlns:a16="http://schemas.microsoft.com/office/drawing/2014/main" id="{FE4EDD2D-D458-443D-8DC0-2533328F070D}"/>
                    </a:ext>
                  </a:extLst>
                </p14:cNvPr>
                <p14:cNvContentPartPr/>
                <p14:nvPr/>
              </p14:nvContentPartPr>
              <p14:xfrm>
                <a:off x="4505456" y="777940"/>
                <a:ext cx="98640" cy="89280"/>
              </p14:xfrm>
            </p:contentPart>
          </mc:Choice>
          <mc:Fallback xmlns="">
            <p:pic>
              <p:nvPicPr>
                <p:cNvPr id="157" name="Freihand 156">
                  <a:extLst>
                    <a:ext uri="{FF2B5EF4-FFF2-40B4-BE49-F238E27FC236}">
                      <a16:creationId xmlns:a16="http://schemas.microsoft.com/office/drawing/2014/main" id="{FE4EDD2D-D458-443D-8DC0-2533328F070D}"/>
                    </a:ext>
                  </a:extLst>
                </p:cNvPr>
                <p:cNvPicPr/>
                <p:nvPr/>
              </p:nvPicPr>
              <p:blipFill>
                <a:blip r:embed="rId228"/>
                <a:stretch>
                  <a:fillRect/>
                </a:stretch>
              </p:blipFill>
              <p:spPr>
                <a:xfrm>
                  <a:off x="4501136" y="773620"/>
                  <a:ext cx="1072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8" name="Freihand 157">
                  <a:extLst>
                    <a:ext uri="{FF2B5EF4-FFF2-40B4-BE49-F238E27FC236}">
                      <a16:creationId xmlns:a16="http://schemas.microsoft.com/office/drawing/2014/main" id="{928C98BA-41AE-4E5A-8FB0-D5011F06DE56}"/>
                    </a:ext>
                  </a:extLst>
                </p14:cNvPr>
                <p14:cNvContentPartPr/>
                <p14:nvPr/>
              </p14:nvContentPartPr>
              <p14:xfrm>
                <a:off x="4626416" y="756340"/>
                <a:ext cx="74160" cy="101880"/>
              </p14:xfrm>
            </p:contentPart>
          </mc:Choice>
          <mc:Fallback xmlns="">
            <p:pic>
              <p:nvPicPr>
                <p:cNvPr id="158" name="Freihand 157">
                  <a:extLst>
                    <a:ext uri="{FF2B5EF4-FFF2-40B4-BE49-F238E27FC236}">
                      <a16:creationId xmlns:a16="http://schemas.microsoft.com/office/drawing/2014/main" id="{928C98BA-41AE-4E5A-8FB0-D5011F06DE56}"/>
                    </a:ext>
                  </a:extLst>
                </p:cNvPr>
                <p:cNvPicPr/>
                <p:nvPr/>
              </p:nvPicPr>
              <p:blipFill>
                <a:blip r:embed="rId230"/>
                <a:stretch>
                  <a:fillRect/>
                </a:stretch>
              </p:blipFill>
              <p:spPr>
                <a:xfrm>
                  <a:off x="4622096" y="752020"/>
                  <a:ext cx="828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9" name="Freihand 158">
                  <a:extLst>
                    <a:ext uri="{FF2B5EF4-FFF2-40B4-BE49-F238E27FC236}">
                      <a16:creationId xmlns:a16="http://schemas.microsoft.com/office/drawing/2014/main" id="{BFCEEF81-7443-47F6-B186-C2B52A5D7568}"/>
                    </a:ext>
                  </a:extLst>
                </p14:cNvPr>
                <p14:cNvContentPartPr/>
                <p14:nvPr/>
              </p14:nvContentPartPr>
              <p14:xfrm>
                <a:off x="4719656" y="749860"/>
                <a:ext cx="166680" cy="74880"/>
              </p14:xfrm>
            </p:contentPart>
          </mc:Choice>
          <mc:Fallback xmlns="">
            <p:pic>
              <p:nvPicPr>
                <p:cNvPr id="159" name="Freihand 158">
                  <a:extLst>
                    <a:ext uri="{FF2B5EF4-FFF2-40B4-BE49-F238E27FC236}">
                      <a16:creationId xmlns:a16="http://schemas.microsoft.com/office/drawing/2014/main" id="{BFCEEF81-7443-47F6-B186-C2B52A5D7568}"/>
                    </a:ext>
                  </a:extLst>
                </p:cNvPr>
                <p:cNvPicPr/>
                <p:nvPr/>
              </p:nvPicPr>
              <p:blipFill>
                <a:blip r:embed="rId232"/>
                <a:stretch>
                  <a:fillRect/>
                </a:stretch>
              </p:blipFill>
              <p:spPr>
                <a:xfrm>
                  <a:off x="4715336" y="745540"/>
                  <a:ext cx="1753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0" name="Freihand 159">
                  <a:extLst>
                    <a:ext uri="{FF2B5EF4-FFF2-40B4-BE49-F238E27FC236}">
                      <a16:creationId xmlns:a16="http://schemas.microsoft.com/office/drawing/2014/main" id="{F4AA732B-9B44-498A-BBE7-9CB89816C86A}"/>
                    </a:ext>
                  </a:extLst>
                </p14:cNvPr>
                <p14:cNvContentPartPr/>
                <p14:nvPr/>
              </p14:nvContentPartPr>
              <p14:xfrm>
                <a:off x="4902896" y="669940"/>
                <a:ext cx="269280" cy="151920"/>
              </p14:xfrm>
            </p:contentPart>
          </mc:Choice>
          <mc:Fallback xmlns="">
            <p:pic>
              <p:nvPicPr>
                <p:cNvPr id="160" name="Freihand 159">
                  <a:extLst>
                    <a:ext uri="{FF2B5EF4-FFF2-40B4-BE49-F238E27FC236}">
                      <a16:creationId xmlns:a16="http://schemas.microsoft.com/office/drawing/2014/main" id="{F4AA732B-9B44-498A-BBE7-9CB89816C86A}"/>
                    </a:ext>
                  </a:extLst>
                </p:cNvPr>
                <p:cNvPicPr/>
                <p:nvPr/>
              </p:nvPicPr>
              <p:blipFill>
                <a:blip r:embed="rId234"/>
                <a:stretch>
                  <a:fillRect/>
                </a:stretch>
              </p:blipFill>
              <p:spPr>
                <a:xfrm>
                  <a:off x="4898576" y="665620"/>
                  <a:ext cx="2779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1" name="Freihand 160">
                  <a:extLst>
                    <a:ext uri="{FF2B5EF4-FFF2-40B4-BE49-F238E27FC236}">
                      <a16:creationId xmlns:a16="http://schemas.microsoft.com/office/drawing/2014/main" id="{E84FB0C7-E5F7-4591-9038-70ACCA75DD1B}"/>
                    </a:ext>
                  </a:extLst>
                </p14:cNvPr>
                <p14:cNvContentPartPr/>
                <p14:nvPr/>
              </p14:nvContentPartPr>
              <p14:xfrm>
                <a:off x="5050856" y="681100"/>
                <a:ext cx="360" cy="360"/>
              </p14:xfrm>
            </p:contentPart>
          </mc:Choice>
          <mc:Fallback xmlns="">
            <p:pic>
              <p:nvPicPr>
                <p:cNvPr id="161" name="Freihand 160">
                  <a:extLst>
                    <a:ext uri="{FF2B5EF4-FFF2-40B4-BE49-F238E27FC236}">
                      <a16:creationId xmlns:a16="http://schemas.microsoft.com/office/drawing/2014/main" id="{E84FB0C7-E5F7-4591-9038-70ACCA75DD1B}"/>
                    </a:ext>
                  </a:extLst>
                </p:cNvPr>
                <p:cNvPicPr/>
                <p:nvPr/>
              </p:nvPicPr>
              <p:blipFill>
                <a:blip r:embed="rId93"/>
                <a:stretch>
                  <a:fillRect/>
                </a:stretch>
              </p:blipFill>
              <p:spPr>
                <a:xfrm>
                  <a:off x="5046536" y="6767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2" name="Freihand 161">
                  <a:extLst>
                    <a:ext uri="{FF2B5EF4-FFF2-40B4-BE49-F238E27FC236}">
                      <a16:creationId xmlns:a16="http://schemas.microsoft.com/office/drawing/2014/main" id="{E6DD6A14-16C2-450B-A2A4-DA581B06D507}"/>
                    </a:ext>
                  </a:extLst>
                </p14:cNvPr>
                <p14:cNvContentPartPr/>
                <p14:nvPr/>
              </p14:nvContentPartPr>
              <p14:xfrm>
                <a:off x="5158856" y="622780"/>
                <a:ext cx="99360" cy="205560"/>
              </p14:xfrm>
            </p:contentPart>
          </mc:Choice>
          <mc:Fallback xmlns="">
            <p:pic>
              <p:nvPicPr>
                <p:cNvPr id="162" name="Freihand 161">
                  <a:extLst>
                    <a:ext uri="{FF2B5EF4-FFF2-40B4-BE49-F238E27FC236}">
                      <a16:creationId xmlns:a16="http://schemas.microsoft.com/office/drawing/2014/main" id="{E6DD6A14-16C2-450B-A2A4-DA581B06D507}"/>
                    </a:ext>
                  </a:extLst>
                </p:cNvPr>
                <p:cNvPicPr/>
                <p:nvPr/>
              </p:nvPicPr>
              <p:blipFill>
                <a:blip r:embed="rId237"/>
                <a:stretch>
                  <a:fillRect/>
                </a:stretch>
              </p:blipFill>
              <p:spPr>
                <a:xfrm>
                  <a:off x="5154536" y="618460"/>
                  <a:ext cx="1080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3" name="Freihand 162">
                  <a:extLst>
                    <a:ext uri="{FF2B5EF4-FFF2-40B4-BE49-F238E27FC236}">
                      <a16:creationId xmlns:a16="http://schemas.microsoft.com/office/drawing/2014/main" id="{CDE14C4B-0603-4767-B260-F1B259F540EA}"/>
                    </a:ext>
                  </a:extLst>
                </p14:cNvPr>
                <p14:cNvContentPartPr/>
                <p14:nvPr/>
              </p14:nvContentPartPr>
              <p14:xfrm>
                <a:off x="5320136" y="666700"/>
                <a:ext cx="292680" cy="104400"/>
              </p14:xfrm>
            </p:contentPart>
          </mc:Choice>
          <mc:Fallback xmlns="">
            <p:pic>
              <p:nvPicPr>
                <p:cNvPr id="163" name="Freihand 162">
                  <a:extLst>
                    <a:ext uri="{FF2B5EF4-FFF2-40B4-BE49-F238E27FC236}">
                      <a16:creationId xmlns:a16="http://schemas.microsoft.com/office/drawing/2014/main" id="{CDE14C4B-0603-4767-B260-F1B259F540EA}"/>
                    </a:ext>
                  </a:extLst>
                </p:cNvPr>
                <p:cNvPicPr/>
                <p:nvPr/>
              </p:nvPicPr>
              <p:blipFill>
                <a:blip r:embed="rId239"/>
                <a:stretch>
                  <a:fillRect/>
                </a:stretch>
              </p:blipFill>
              <p:spPr>
                <a:xfrm>
                  <a:off x="5315816" y="662380"/>
                  <a:ext cx="3013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4" name="Freihand 163">
                  <a:extLst>
                    <a:ext uri="{FF2B5EF4-FFF2-40B4-BE49-F238E27FC236}">
                      <a16:creationId xmlns:a16="http://schemas.microsoft.com/office/drawing/2014/main" id="{56DC0607-63E7-4363-8841-36FCF5EF84A7}"/>
                    </a:ext>
                  </a:extLst>
                </p14:cNvPr>
                <p14:cNvContentPartPr/>
                <p14:nvPr/>
              </p14:nvContentPartPr>
              <p14:xfrm>
                <a:off x="5577176" y="609820"/>
                <a:ext cx="34560" cy="29880"/>
              </p14:xfrm>
            </p:contentPart>
          </mc:Choice>
          <mc:Fallback xmlns="">
            <p:pic>
              <p:nvPicPr>
                <p:cNvPr id="164" name="Freihand 163">
                  <a:extLst>
                    <a:ext uri="{FF2B5EF4-FFF2-40B4-BE49-F238E27FC236}">
                      <a16:creationId xmlns:a16="http://schemas.microsoft.com/office/drawing/2014/main" id="{56DC0607-63E7-4363-8841-36FCF5EF84A7}"/>
                    </a:ext>
                  </a:extLst>
                </p:cNvPr>
                <p:cNvPicPr/>
                <p:nvPr/>
              </p:nvPicPr>
              <p:blipFill>
                <a:blip r:embed="rId241"/>
                <a:stretch>
                  <a:fillRect/>
                </a:stretch>
              </p:blipFill>
              <p:spPr>
                <a:xfrm>
                  <a:off x="5572856" y="605500"/>
                  <a:ext cx="432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5" name="Freihand 164">
                  <a:extLst>
                    <a:ext uri="{FF2B5EF4-FFF2-40B4-BE49-F238E27FC236}">
                      <a16:creationId xmlns:a16="http://schemas.microsoft.com/office/drawing/2014/main" id="{78FFB718-3196-46DE-B82B-600A6CAF98CC}"/>
                    </a:ext>
                  </a:extLst>
                </p14:cNvPr>
                <p14:cNvContentPartPr/>
                <p14:nvPr/>
              </p14:nvContentPartPr>
              <p14:xfrm>
                <a:off x="5676536" y="670660"/>
                <a:ext cx="169200" cy="74160"/>
              </p14:xfrm>
            </p:contentPart>
          </mc:Choice>
          <mc:Fallback xmlns="">
            <p:pic>
              <p:nvPicPr>
                <p:cNvPr id="165" name="Freihand 164">
                  <a:extLst>
                    <a:ext uri="{FF2B5EF4-FFF2-40B4-BE49-F238E27FC236}">
                      <a16:creationId xmlns:a16="http://schemas.microsoft.com/office/drawing/2014/main" id="{78FFB718-3196-46DE-B82B-600A6CAF98CC}"/>
                    </a:ext>
                  </a:extLst>
                </p:cNvPr>
                <p:cNvPicPr/>
                <p:nvPr/>
              </p:nvPicPr>
              <p:blipFill>
                <a:blip r:embed="rId243"/>
                <a:stretch>
                  <a:fillRect/>
                </a:stretch>
              </p:blipFill>
              <p:spPr>
                <a:xfrm>
                  <a:off x="5672216" y="666340"/>
                  <a:ext cx="1778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6" name="Freihand 165">
                  <a:extLst>
                    <a:ext uri="{FF2B5EF4-FFF2-40B4-BE49-F238E27FC236}">
                      <a16:creationId xmlns:a16="http://schemas.microsoft.com/office/drawing/2014/main" id="{A8E724AF-7E54-4534-B999-64CB768DA9C1}"/>
                    </a:ext>
                  </a:extLst>
                </p14:cNvPr>
                <p14:cNvContentPartPr/>
                <p14:nvPr/>
              </p14:nvContentPartPr>
              <p14:xfrm>
                <a:off x="5880656" y="695140"/>
                <a:ext cx="144720" cy="179280"/>
              </p14:xfrm>
            </p:contentPart>
          </mc:Choice>
          <mc:Fallback xmlns="">
            <p:pic>
              <p:nvPicPr>
                <p:cNvPr id="166" name="Freihand 165">
                  <a:extLst>
                    <a:ext uri="{FF2B5EF4-FFF2-40B4-BE49-F238E27FC236}">
                      <a16:creationId xmlns:a16="http://schemas.microsoft.com/office/drawing/2014/main" id="{A8E724AF-7E54-4534-B999-64CB768DA9C1}"/>
                    </a:ext>
                  </a:extLst>
                </p:cNvPr>
                <p:cNvPicPr/>
                <p:nvPr/>
              </p:nvPicPr>
              <p:blipFill>
                <a:blip r:embed="rId245"/>
                <a:stretch>
                  <a:fillRect/>
                </a:stretch>
              </p:blipFill>
              <p:spPr>
                <a:xfrm>
                  <a:off x="5876336" y="690820"/>
                  <a:ext cx="1533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7" name="Freihand 166">
                  <a:extLst>
                    <a:ext uri="{FF2B5EF4-FFF2-40B4-BE49-F238E27FC236}">
                      <a16:creationId xmlns:a16="http://schemas.microsoft.com/office/drawing/2014/main" id="{526A3F65-C260-400A-8D43-D13C3D669F8D}"/>
                    </a:ext>
                  </a:extLst>
                </p14:cNvPr>
                <p14:cNvContentPartPr/>
                <p14:nvPr/>
              </p14:nvContentPartPr>
              <p14:xfrm>
                <a:off x="6036176" y="658780"/>
                <a:ext cx="138240" cy="221400"/>
              </p14:xfrm>
            </p:contentPart>
          </mc:Choice>
          <mc:Fallback xmlns="">
            <p:pic>
              <p:nvPicPr>
                <p:cNvPr id="167" name="Freihand 166">
                  <a:extLst>
                    <a:ext uri="{FF2B5EF4-FFF2-40B4-BE49-F238E27FC236}">
                      <a16:creationId xmlns:a16="http://schemas.microsoft.com/office/drawing/2014/main" id="{526A3F65-C260-400A-8D43-D13C3D669F8D}"/>
                    </a:ext>
                  </a:extLst>
                </p:cNvPr>
                <p:cNvPicPr/>
                <p:nvPr/>
              </p:nvPicPr>
              <p:blipFill>
                <a:blip r:embed="rId247"/>
                <a:stretch>
                  <a:fillRect/>
                </a:stretch>
              </p:blipFill>
              <p:spPr>
                <a:xfrm>
                  <a:off x="6031856" y="654460"/>
                  <a:ext cx="1468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8" name="Freihand 167">
                  <a:extLst>
                    <a:ext uri="{FF2B5EF4-FFF2-40B4-BE49-F238E27FC236}">
                      <a16:creationId xmlns:a16="http://schemas.microsoft.com/office/drawing/2014/main" id="{482E0991-93E7-4504-B593-9C7E2E40D396}"/>
                    </a:ext>
                  </a:extLst>
                </p14:cNvPr>
                <p14:cNvContentPartPr/>
                <p14:nvPr/>
              </p14:nvContentPartPr>
              <p14:xfrm>
                <a:off x="6189536" y="600100"/>
                <a:ext cx="60480" cy="134640"/>
              </p14:xfrm>
            </p:contentPart>
          </mc:Choice>
          <mc:Fallback xmlns="">
            <p:pic>
              <p:nvPicPr>
                <p:cNvPr id="168" name="Freihand 167">
                  <a:extLst>
                    <a:ext uri="{FF2B5EF4-FFF2-40B4-BE49-F238E27FC236}">
                      <a16:creationId xmlns:a16="http://schemas.microsoft.com/office/drawing/2014/main" id="{482E0991-93E7-4504-B593-9C7E2E40D396}"/>
                    </a:ext>
                  </a:extLst>
                </p:cNvPr>
                <p:cNvPicPr/>
                <p:nvPr/>
              </p:nvPicPr>
              <p:blipFill>
                <a:blip r:embed="rId249"/>
                <a:stretch>
                  <a:fillRect/>
                </a:stretch>
              </p:blipFill>
              <p:spPr>
                <a:xfrm>
                  <a:off x="6185216" y="595780"/>
                  <a:ext cx="691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9" name="Freihand 168">
                  <a:extLst>
                    <a:ext uri="{FF2B5EF4-FFF2-40B4-BE49-F238E27FC236}">
                      <a16:creationId xmlns:a16="http://schemas.microsoft.com/office/drawing/2014/main" id="{9E018296-2D05-44F9-A5F6-783D070D650F}"/>
                    </a:ext>
                  </a:extLst>
                </p14:cNvPr>
                <p14:cNvContentPartPr/>
                <p14:nvPr/>
              </p14:nvContentPartPr>
              <p14:xfrm>
                <a:off x="6266216" y="652660"/>
                <a:ext cx="144360" cy="71640"/>
              </p14:xfrm>
            </p:contentPart>
          </mc:Choice>
          <mc:Fallback xmlns="">
            <p:pic>
              <p:nvPicPr>
                <p:cNvPr id="169" name="Freihand 168">
                  <a:extLst>
                    <a:ext uri="{FF2B5EF4-FFF2-40B4-BE49-F238E27FC236}">
                      <a16:creationId xmlns:a16="http://schemas.microsoft.com/office/drawing/2014/main" id="{9E018296-2D05-44F9-A5F6-783D070D650F}"/>
                    </a:ext>
                  </a:extLst>
                </p:cNvPr>
                <p:cNvPicPr/>
                <p:nvPr/>
              </p:nvPicPr>
              <p:blipFill>
                <a:blip r:embed="rId251"/>
                <a:stretch>
                  <a:fillRect/>
                </a:stretch>
              </p:blipFill>
              <p:spPr>
                <a:xfrm>
                  <a:off x="6261896" y="648340"/>
                  <a:ext cx="1530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0" name="Freihand 169">
                  <a:extLst>
                    <a:ext uri="{FF2B5EF4-FFF2-40B4-BE49-F238E27FC236}">
                      <a16:creationId xmlns:a16="http://schemas.microsoft.com/office/drawing/2014/main" id="{D11ECBAF-16FB-4387-8013-F529E64F5F8F}"/>
                    </a:ext>
                  </a:extLst>
                </p14:cNvPr>
                <p14:cNvContentPartPr/>
                <p14:nvPr/>
              </p14:nvContentPartPr>
              <p14:xfrm>
                <a:off x="6448376" y="671380"/>
                <a:ext cx="115200" cy="51480"/>
              </p14:xfrm>
            </p:contentPart>
          </mc:Choice>
          <mc:Fallback xmlns="">
            <p:pic>
              <p:nvPicPr>
                <p:cNvPr id="170" name="Freihand 169">
                  <a:extLst>
                    <a:ext uri="{FF2B5EF4-FFF2-40B4-BE49-F238E27FC236}">
                      <a16:creationId xmlns:a16="http://schemas.microsoft.com/office/drawing/2014/main" id="{D11ECBAF-16FB-4387-8013-F529E64F5F8F}"/>
                    </a:ext>
                  </a:extLst>
                </p:cNvPr>
                <p:cNvPicPr/>
                <p:nvPr/>
              </p:nvPicPr>
              <p:blipFill>
                <a:blip r:embed="rId253"/>
                <a:stretch>
                  <a:fillRect/>
                </a:stretch>
              </p:blipFill>
              <p:spPr>
                <a:xfrm>
                  <a:off x="6444056" y="667060"/>
                  <a:ext cx="1238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1" name="Freihand 170">
                  <a:extLst>
                    <a:ext uri="{FF2B5EF4-FFF2-40B4-BE49-F238E27FC236}">
                      <a16:creationId xmlns:a16="http://schemas.microsoft.com/office/drawing/2014/main" id="{48027B68-2343-443C-93B8-F680BDFF8843}"/>
                    </a:ext>
                  </a:extLst>
                </p14:cNvPr>
                <p14:cNvContentPartPr/>
                <p14:nvPr/>
              </p14:nvContentPartPr>
              <p14:xfrm>
                <a:off x="4941416" y="917260"/>
                <a:ext cx="3240" cy="105480"/>
              </p14:xfrm>
            </p:contentPart>
          </mc:Choice>
          <mc:Fallback xmlns="">
            <p:pic>
              <p:nvPicPr>
                <p:cNvPr id="171" name="Freihand 170">
                  <a:extLst>
                    <a:ext uri="{FF2B5EF4-FFF2-40B4-BE49-F238E27FC236}">
                      <a16:creationId xmlns:a16="http://schemas.microsoft.com/office/drawing/2014/main" id="{48027B68-2343-443C-93B8-F680BDFF8843}"/>
                    </a:ext>
                  </a:extLst>
                </p:cNvPr>
                <p:cNvPicPr/>
                <p:nvPr/>
              </p:nvPicPr>
              <p:blipFill>
                <a:blip r:embed="rId255"/>
                <a:stretch>
                  <a:fillRect/>
                </a:stretch>
              </p:blipFill>
              <p:spPr>
                <a:xfrm>
                  <a:off x="4937096" y="912940"/>
                  <a:ext cx="11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2" name="Freihand 171">
                  <a:extLst>
                    <a:ext uri="{FF2B5EF4-FFF2-40B4-BE49-F238E27FC236}">
                      <a16:creationId xmlns:a16="http://schemas.microsoft.com/office/drawing/2014/main" id="{D2FFBF79-7B46-44EC-9584-7D364AB059B5}"/>
                    </a:ext>
                  </a:extLst>
                </p14:cNvPr>
                <p14:cNvContentPartPr/>
                <p14:nvPr/>
              </p14:nvContentPartPr>
              <p14:xfrm>
                <a:off x="4943216" y="889540"/>
                <a:ext cx="95400" cy="143640"/>
              </p14:xfrm>
            </p:contentPart>
          </mc:Choice>
          <mc:Fallback xmlns="">
            <p:pic>
              <p:nvPicPr>
                <p:cNvPr id="172" name="Freihand 171">
                  <a:extLst>
                    <a:ext uri="{FF2B5EF4-FFF2-40B4-BE49-F238E27FC236}">
                      <a16:creationId xmlns:a16="http://schemas.microsoft.com/office/drawing/2014/main" id="{D2FFBF79-7B46-44EC-9584-7D364AB059B5}"/>
                    </a:ext>
                  </a:extLst>
                </p:cNvPr>
                <p:cNvPicPr/>
                <p:nvPr/>
              </p:nvPicPr>
              <p:blipFill>
                <a:blip r:embed="rId257"/>
                <a:stretch>
                  <a:fillRect/>
                </a:stretch>
              </p:blipFill>
              <p:spPr>
                <a:xfrm>
                  <a:off x="4938896" y="885220"/>
                  <a:ext cx="1040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3" name="Freihand 172">
                  <a:extLst>
                    <a:ext uri="{FF2B5EF4-FFF2-40B4-BE49-F238E27FC236}">
                      <a16:creationId xmlns:a16="http://schemas.microsoft.com/office/drawing/2014/main" id="{A6193CD5-E328-4102-ACA2-A0295D0D7F2C}"/>
                    </a:ext>
                  </a:extLst>
                </p14:cNvPr>
                <p14:cNvContentPartPr/>
                <p14:nvPr/>
              </p14:nvContentPartPr>
              <p14:xfrm>
                <a:off x="5071016" y="960460"/>
                <a:ext cx="126360" cy="74880"/>
              </p14:xfrm>
            </p:contentPart>
          </mc:Choice>
          <mc:Fallback xmlns="">
            <p:pic>
              <p:nvPicPr>
                <p:cNvPr id="173" name="Freihand 172">
                  <a:extLst>
                    <a:ext uri="{FF2B5EF4-FFF2-40B4-BE49-F238E27FC236}">
                      <a16:creationId xmlns:a16="http://schemas.microsoft.com/office/drawing/2014/main" id="{A6193CD5-E328-4102-ACA2-A0295D0D7F2C}"/>
                    </a:ext>
                  </a:extLst>
                </p:cNvPr>
                <p:cNvPicPr/>
                <p:nvPr/>
              </p:nvPicPr>
              <p:blipFill>
                <a:blip r:embed="rId259"/>
                <a:stretch>
                  <a:fillRect/>
                </a:stretch>
              </p:blipFill>
              <p:spPr>
                <a:xfrm>
                  <a:off x="5066696" y="956140"/>
                  <a:ext cx="135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4" name="Freihand 173">
                  <a:extLst>
                    <a:ext uri="{FF2B5EF4-FFF2-40B4-BE49-F238E27FC236}">
                      <a16:creationId xmlns:a16="http://schemas.microsoft.com/office/drawing/2014/main" id="{48250D37-DC61-4DDD-88AC-51A081E158C5}"/>
                    </a:ext>
                  </a:extLst>
                </p14:cNvPr>
                <p14:cNvContentPartPr/>
                <p14:nvPr/>
              </p14:nvContentPartPr>
              <p14:xfrm>
                <a:off x="5213576" y="875500"/>
                <a:ext cx="126360" cy="126000"/>
              </p14:xfrm>
            </p:contentPart>
          </mc:Choice>
          <mc:Fallback xmlns="">
            <p:pic>
              <p:nvPicPr>
                <p:cNvPr id="174" name="Freihand 173">
                  <a:extLst>
                    <a:ext uri="{FF2B5EF4-FFF2-40B4-BE49-F238E27FC236}">
                      <a16:creationId xmlns:a16="http://schemas.microsoft.com/office/drawing/2014/main" id="{48250D37-DC61-4DDD-88AC-51A081E158C5}"/>
                    </a:ext>
                  </a:extLst>
                </p:cNvPr>
                <p:cNvPicPr/>
                <p:nvPr/>
              </p:nvPicPr>
              <p:blipFill>
                <a:blip r:embed="rId261"/>
                <a:stretch>
                  <a:fillRect/>
                </a:stretch>
              </p:blipFill>
              <p:spPr>
                <a:xfrm>
                  <a:off x="5209256" y="871180"/>
                  <a:ext cx="1350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5" name="Freihand 174">
                  <a:extLst>
                    <a:ext uri="{FF2B5EF4-FFF2-40B4-BE49-F238E27FC236}">
                      <a16:creationId xmlns:a16="http://schemas.microsoft.com/office/drawing/2014/main" id="{65D56B8A-FED0-425D-8552-2B2DB6308B30}"/>
                    </a:ext>
                  </a:extLst>
                </p14:cNvPr>
                <p14:cNvContentPartPr/>
                <p14:nvPr/>
              </p14:nvContentPartPr>
              <p14:xfrm>
                <a:off x="5167136" y="896020"/>
                <a:ext cx="119880" cy="10080"/>
              </p14:xfrm>
            </p:contentPart>
          </mc:Choice>
          <mc:Fallback xmlns="">
            <p:pic>
              <p:nvPicPr>
                <p:cNvPr id="175" name="Freihand 174">
                  <a:extLst>
                    <a:ext uri="{FF2B5EF4-FFF2-40B4-BE49-F238E27FC236}">
                      <a16:creationId xmlns:a16="http://schemas.microsoft.com/office/drawing/2014/main" id="{65D56B8A-FED0-425D-8552-2B2DB6308B30}"/>
                    </a:ext>
                  </a:extLst>
                </p:cNvPr>
                <p:cNvPicPr/>
                <p:nvPr/>
              </p:nvPicPr>
              <p:blipFill>
                <a:blip r:embed="rId263"/>
                <a:stretch>
                  <a:fillRect/>
                </a:stretch>
              </p:blipFill>
              <p:spPr>
                <a:xfrm>
                  <a:off x="5162816" y="891700"/>
                  <a:ext cx="1285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6" name="Freihand 175">
                  <a:extLst>
                    <a:ext uri="{FF2B5EF4-FFF2-40B4-BE49-F238E27FC236}">
                      <a16:creationId xmlns:a16="http://schemas.microsoft.com/office/drawing/2014/main" id="{A99932DF-4211-459A-B92B-8B1F6563A2DB}"/>
                    </a:ext>
                  </a:extLst>
                </p14:cNvPr>
                <p14:cNvContentPartPr/>
                <p14:nvPr/>
              </p14:nvContentPartPr>
              <p14:xfrm>
                <a:off x="5332376" y="928060"/>
                <a:ext cx="172440" cy="71280"/>
              </p14:xfrm>
            </p:contentPart>
          </mc:Choice>
          <mc:Fallback xmlns="">
            <p:pic>
              <p:nvPicPr>
                <p:cNvPr id="176" name="Freihand 175">
                  <a:extLst>
                    <a:ext uri="{FF2B5EF4-FFF2-40B4-BE49-F238E27FC236}">
                      <a16:creationId xmlns:a16="http://schemas.microsoft.com/office/drawing/2014/main" id="{A99932DF-4211-459A-B92B-8B1F6563A2DB}"/>
                    </a:ext>
                  </a:extLst>
                </p:cNvPr>
                <p:cNvPicPr/>
                <p:nvPr/>
              </p:nvPicPr>
              <p:blipFill>
                <a:blip r:embed="rId265"/>
                <a:stretch>
                  <a:fillRect/>
                </a:stretch>
              </p:blipFill>
              <p:spPr>
                <a:xfrm>
                  <a:off x="5328056" y="923740"/>
                  <a:ext cx="1810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7" name="Freihand 176">
                  <a:extLst>
                    <a:ext uri="{FF2B5EF4-FFF2-40B4-BE49-F238E27FC236}">
                      <a16:creationId xmlns:a16="http://schemas.microsoft.com/office/drawing/2014/main" id="{E0FD0A89-52AF-4E9C-9C1E-4CC5D5DEC7BB}"/>
                    </a:ext>
                  </a:extLst>
                </p14:cNvPr>
                <p14:cNvContentPartPr/>
                <p14:nvPr/>
              </p14:nvContentPartPr>
              <p14:xfrm>
                <a:off x="5600576" y="925540"/>
                <a:ext cx="147240" cy="68400"/>
              </p14:xfrm>
            </p:contentPart>
          </mc:Choice>
          <mc:Fallback xmlns="">
            <p:pic>
              <p:nvPicPr>
                <p:cNvPr id="177" name="Freihand 176">
                  <a:extLst>
                    <a:ext uri="{FF2B5EF4-FFF2-40B4-BE49-F238E27FC236}">
                      <a16:creationId xmlns:a16="http://schemas.microsoft.com/office/drawing/2014/main" id="{E0FD0A89-52AF-4E9C-9C1E-4CC5D5DEC7BB}"/>
                    </a:ext>
                  </a:extLst>
                </p:cNvPr>
                <p:cNvPicPr/>
                <p:nvPr/>
              </p:nvPicPr>
              <p:blipFill>
                <a:blip r:embed="rId267"/>
                <a:stretch>
                  <a:fillRect/>
                </a:stretch>
              </p:blipFill>
              <p:spPr>
                <a:xfrm>
                  <a:off x="5596256" y="921220"/>
                  <a:ext cx="1558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8" name="Freihand 177">
                  <a:extLst>
                    <a:ext uri="{FF2B5EF4-FFF2-40B4-BE49-F238E27FC236}">
                      <a16:creationId xmlns:a16="http://schemas.microsoft.com/office/drawing/2014/main" id="{9C9F60E1-FB06-40E3-8E2B-639C5B43B298}"/>
                    </a:ext>
                  </a:extLst>
                </p14:cNvPr>
                <p14:cNvContentPartPr/>
                <p14:nvPr/>
              </p14:nvContentPartPr>
              <p14:xfrm>
                <a:off x="5806136" y="913300"/>
                <a:ext cx="164520" cy="58320"/>
              </p14:xfrm>
            </p:contentPart>
          </mc:Choice>
          <mc:Fallback xmlns="">
            <p:pic>
              <p:nvPicPr>
                <p:cNvPr id="178" name="Freihand 177">
                  <a:extLst>
                    <a:ext uri="{FF2B5EF4-FFF2-40B4-BE49-F238E27FC236}">
                      <a16:creationId xmlns:a16="http://schemas.microsoft.com/office/drawing/2014/main" id="{9C9F60E1-FB06-40E3-8E2B-639C5B43B298}"/>
                    </a:ext>
                  </a:extLst>
                </p:cNvPr>
                <p:cNvPicPr/>
                <p:nvPr/>
              </p:nvPicPr>
              <p:blipFill>
                <a:blip r:embed="rId269"/>
                <a:stretch>
                  <a:fillRect/>
                </a:stretch>
              </p:blipFill>
              <p:spPr>
                <a:xfrm>
                  <a:off x="5801816" y="908980"/>
                  <a:ext cx="1731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9" name="Freihand 178">
                  <a:extLst>
                    <a:ext uri="{FF2B5EF4-FFF2-40B4-BE49-F238E27FC236}">
                      <a16:creationId xmlns:a16="http://schemas.microsoft.com/office/drawing/2014/main" id="{FB9F20F2-B580-4160-8309-5BE45B232B22}"/>
                    </a:ext>
                  </a:extLst>
                </p14:cNvPr>
                <p14:cNvContentPartPr/>
                <p14:nvPr/>
              </p14:nvContentPartPr>
              <p14:xfrm>
                <a:off x="6087296" y="844540"/>
                <a:ext cx="33840" cy="145800"/>
              </p14:xfrm>
            </p:contentPart>
          </mc:Choice>
          <mc:Fallback xmlns="">
            <p:pic>
              <p:nvPicPr>
                <p:cNvPr id="179" name="Freihand 178">
                  <a:extLst>
                    <a:ext uri="{FF2B5EF4-FFF2-40B4-BE49-F238E27FC236}">
                      <a16:creationId xmlns:a16="http://schemas.microsoft.com/office/drawing/2014/main" id="{FB9F20F2-B580-4160-8309-5BE45B232B22}"/>
                    </a:ext>
                  </a:extLst>
                </p:cNvPr>
                <p:cNvPicPr/>
                <p:nvPr/>
              </p:nvPicPr>
              <p:blipFill>
                <a:blip r:embed="rId271"/>
                <a:stretch>
                  <a:fillRect/>
                </a:stretch>
              </p:blipFill>
              <p:spPr>
                <a:xfrm>
                  <a:off x="6082976" y="840220"/>
                  <a:ext cx="424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80" name="Freihand 179">
                  <a:extLst>
                    <a:ext uri="{FF2B5EF4-FFF2-40B4-BE49-F238E27FC236}">
                      <a16:creationId xmlns:a16="http://schemas.microsoft.com/office/drawing/2014/main" id="{B02DA245-8C9F-4754-9573-D93FEE8D4809}"/>
                    </a:ext>
                  </a:extLst>
                </p14:cNvPr>
                <p14:cNvContentPartPr/>
                <p14:nvPr/>
              </p14:nvContentPartPr>
              <p14:xfrm>
                <a:off x="6006656" y="830500"/>
                <a:ext cx="197280" cy="178560"/>
              </p14:xfrm>
            </p:contentPart>
          </mc:Choice>
          <mc:Fallback xmlns="">
            <p:pic>
              <p:nvPicPr>
                <p:cNvPr id="180" name="Freihand 179">
                  <a:extLst>
                    <a:ext uri="{FF2B5EF4-FFF2-40B4-BE49-F238E27FC236}">
                      <a16:creationId xmlns:a16="http://schemas.microsoft.com/office/drawing/2014/main" id="{B02DA245-8C9F-4754-9573-D93FEE8D4809}"/>
                    </a:ext>
                  </a:extLst>
                </p:cNvPr>
                <p:cNvPicPr/>
                <p:nvPr/>
              </p:nvPicPr>
              <p:blipFill>
                <a:blip r:embed="rId273"/>
                <a:stretch>
                  <a:fillRect/>
                </a:stretch>
              </p:blipFill>
              <p:spPr>
                <a:xfrm>
                  <a:off x="6002336" y="826180"/>
                  <a:ext cx="2059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82" name="Freihand 181">
                  <a:extLst>
                    <a:ext uri="{FF2B5EF4-FFF2-40B4-BE49-F238E27FC236}">
                      <a16:creationId xmlns:a16="http://schemas.microsoft.com/office/drawing/2014/main" id="{F4A0F19E-853A-464D-9A14-38DE5F6C6CC5}"/>
                    </a:ext>
                  </a:extLst>
                </p14:cNvPr>
                <p14:cNvContentPartPr/>
                <p14:nvPr/>
              </p14:nvContentPartPr>
              <p14:xfrm>
                <a:off x="4309976" y="2221540"/>
                <a:ext cx="22320" cy="48600"/>
              </p14:xfrm>
            </p:contentPart>
          </mc:Choice>
          <mc:Fallback xmlns="">
            <p:pic>
              <p:nvPicPr>
                <p:cNvPr id="182" name="Freihand 181">
                  <a:extLst>
                    <a:ext uri="{FF2B5EF4-FFF2-40B4-BE49-F238E27FC236}">
                      <a16:creationId xmlns:a16="http://schemas.microsoft.com/office/drawing/2014/main" id="{F4A0F19E-853A-464D-9A14-38DE5F6C6CC5}"/>
                    </a:ext>
                  </a:extLst>
                </p:cNvPr>
                <p:cNvPicPr/>
                <p:nvPr/>
              </p:nvPicPr>
              <p:blipFill>
                <a:blip r:embed="rId275"/>
                <a:stretch>
                  <a:fillRect/>
                </a:stretch>
              </p:blipFill>
              <p:spPr>
                <a:xfrm>
                  <a:off x="4305656" y="2217220"/>
                  <a:ext cx="309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83" name="Freihand 182">
                  <a:extLst>
                    <a:ext uri="{FF2B5EF4-FFF2-40B4-BE49-F238E27FC236}">
                      <a16:creationId xmlns:a16="http://schemas.microsoft.com/office/drawing/2014/main" id="{9D25BFA4-ADC3-4152-8CDC-37E720FC7084}"/>
                    </a:ext>
                  </a:extLst>
                </p14:cNvPr>
                <p14:cNvContentPartPr/>
                <p14:nvPr/>
              </p14:nvContentPartPr>
              <p14:xfrm>
                <a:off x="4277216" y="2419540"/>
                <a:ext cx="46800" cy="47520"/>
              </p14:xfrm>
            </p:contentPart>
          </mc:Choice>
          <mc:Fallback xmlns="">
            <p:pic>
              <p:nvPicPr>
                <p:cNvPr id="183" name="Freihand 182">
                  <a:extLst>
                    <a:ext uri="{FF2B5EF4-FFF2-40B4-BE49-F238E27FC236}">
                      <a16:creationId xmlns:a16="http://schemas.microsoft.com/office/drawing/2014/main" id="{9D25BFA4-ADC3-4152-8CDC-37E720FC7084}"/>
                    </a:ext>
                  </a:extLst>
                </p:cNvPr>
                <p:cNvPicPr/>
                <p:nvPr/>
              </p:nvPicPr>
              <p:blipFill>
                <a:blip r:embed="rId277"/>
                <a:stretch>
                  <a:fillRect/>
                </a:stretch>
              </p:blipFill>
              <p:spPr>
                <a:xfrm>
                  <a:off x="4272896" y="2415220"/>
                  <a:ext cx="554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4" name="Freihand 183">
                  <a:extLst>
                    <a:ext uri="{FF2B5EF4-FFF2-40B4-BE49-F238E27FC236}">
                      <a16:creationId xmlns:a16="http://schemas.microsoft.com/office/drawing/2014/main" id="{2BC42946-DE52-4489-BA6E-DEE0E1E275DB}"/>
                    </a:ext>
                  </a:extLst>
                </p14:cNvPr>
                <p14:cNvContentPartPr/>
                <p14:nvPr/>
              </p14:nvContentPartPr>
              <p14:xfrm>
                <a:off x="2850896" y="1703140"/>
                <a:ext cx="2703600" cy="2568960"/>
              </p14:xfrm>
            </p:contentPart>
          </mc:Choice>
          <mc:Fallback xmlns="">
            <p:pic>
              <p:nvPicPr>
                <p:cNvPr id="184" name="Freihand 183">
                  <a:extLst>
                    <a:ext uri="{FF2B5EF4-FFF2-40B4-BE49-F238E27FC236}">
                      <a16:creationId xmlns:a16="http://schemas.microsoft.com/office/drawing/2014/main" id="{2BC42946-DE52-4489-BA6E-DEE0E1E275DB}"/>
                    </a:ext>
                  </a:extLst>
                </p:cNvPr>
                <p:cNvPicPr/>
                <p:nvPr/>
              </p:nvPicPr>
              <p:blipFill>
                <a:blip r:embed="rId279"/>
                <a:stretch>
                  <a:fillRect/>
                </a:stretch>
              </p:blipFill>
              <p:spPr>
                <a:xfrm>
                  <a:off x="2846576" y="1698820"/>
                  <a:ext cx="2712240" cy="25776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5" name="Freihand 184">
                  <a:extLst>
                    <a:ext uri="{FF2B5EF4-FFF2-40B4-BE49-F238E27FC236}">
                      <a16:creationId xmlns:a16="http://schemas.microsoft.com/office/drawing/2014/main" id="{1E6AC1C6-2A27-40C1-9B00-8CBDF0F59CEC}"/>
                    </a:ext>
                  </a:extLst>
                </p14:cNvPr>
                <p14:cNvContentPartPr/>
                <p14:nvPr/>
              </p14:nvContentPartPr>
              <p14:xfrm>
                <a:off x="2957096" y="1706020"/>
                <a:ext cx="2697120" cy="2541600"/>
              </p14:xfrm>
            </p:contentPart>
          </mc:Choice>
          <mc:Fallback xmlns="">
            <p:pic>
              <p:nvPicPr>
                <p:cNvPr id="185" name="Freihand 184">
                  <a:extLst>
                    <a:ext uri="{FF2B5EF4-FFF2-40B4-BE49-F238E27FC236}">
                      <a16:creationId xmlns:a16="http://schemas.microsoft.com/office/drawing/2014/main" id="{1E6AC1C6-2A27-40C1-9B00-8CBDF0F59CEC}"/>
                    </a:ext>
                  </a:extLst>
                </p:cNvPr>
                <p:cNvPicPr/>
                <p:nvPr/>
              </p:nvPicPr>
              <p:blipFill>
                <a:blip r:embed="rId281"/>
                <a:stretch>
                  <a:fillRect/>
                </a:stretch>
              </p:blipFill>
              <p:spPr>
                <a:xfrm>
                  <a:off x="2952776" y="1701700"/>
                  <a:ext cx="2705760" cy="25502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7" name="Freihand 186">
                  <a:extLst>
                    <a:ext uri="{FF2B5EF4-FFF2-40B4-BE49-F238E27FC236}">
                      <a16:creationId xmlns:a16="http://schemas.microsoft.com/office/drawing/2014/main" id="{DC122E6C-012F-4A74-BC33-C88B6DE2DDE5}"/>
                    </a:ext>
                  </a:extLst>
                </p14:cNvPr>
                <p14:cNvContentPartPr/>
                <p14:nvPr/>
              </p14:nvContentPartPr>
              <p14:xfrm>
                <a:off x="3251216" y="1864780"/>
                <a:ext cx="144720" cy="726840"/>
              </p14:xfrm>
            </p:contentPart>
          </mc:Choice>
          <mc:Fallback xmlns="">
            <p:pic>
              <p:nvPicPr>
                <p:cNvPr id="187" name="Freihand 186">
                  <a:extLst>
                    <a:ext uri="{FF2B5EF4-FFF2-40B4-BE49-F238E27FC236}">
                      <a16:creationId xmlns:a16="http://schemas.microsoft.com/office/drawing/2014/main" id="{DC122E6C-012F-4A74-BC33-C88B6DE2DDE5}"/>
                    </a:ext>
                  </a:extLst>
                </p:cNvPr>
                <p:cNvPicPr/>
                <p:nvPr/>
              </p:nvPicPr>
              <p:blipFill>
                <a:blip r:embed="rId283"/>
                <a:stretch>
                  <a:fillRect/>
                </a:stretch>
              </p:blipFill>
              <p:spPr>
                <a:xfrm>
                  <a:off x="3246896" y="1860460"/>
                  <a:ext cx="153360" cy="7354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8" name="Freihand 187">
                  <a:extLst>
                    <a:ext uri="{FF2B5EF4-FFF2-40B4-BE49-F238E27FC236}">
                      <a16:creationId xmlns:a16="http://schemas.microsoft.com/office/drawing/2014/main" id="{48355B9F-24A3-432F-B037-E01A0BF49756}"/>
                    </a:ext>
                  </a:extLst>
                </p14:cNvPr>
                <p14:cNvContentPartPr/>
                <p14:nvPr/>
              </p14:nvContentPartPr>
              <p14:xfrm>
                <a:off x="3558296" y="1975660"/>
                <a:ext cx="173880" cy="389520"/>
              </p14:xfrm>
            </p:contentPart>
          </mc:Choice>
          <mc:Fallback xmlns="">
            <p:pic>
              <p:nvPicPr>
                <p:cNvPr id="188" name="Freihand 187">
                  <a:extLst>
                    <a:ext uri="{FF2B5EF4-FFF2-40B4-BE49-F238E27FC236}">
                      <a16:creationId xmlns:a16="http://schemas.microsoft.com/office/drawing/2014/main" id="{48355B9F-24A3-432F-B037-E01A0BF49756}"/>
                    </a:ext>
                  </a:extLst>
                </p:cNvPr>
                <p:cNvPicPr/>
                <p:nvPr/>
              </p:nvPicPr>
              <p:blipFill>
                <a:blip r:embed="rId285"/>
                <a:stretch>
                  <a:fillRect/>
                </a:stretch>
              </p:blipFill>
              <p:spPr>
                <a:xfrm>
                  <a:off x="3553976" y="1971340"/>
                  <a:ext cx="18252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9" name="Freihand 188">
                  <a:extLst>
                    <a:ext uri="{FF2B5EF4-FFF2-40B4-BE49-F238E27FC236}">
                      <a16:creationId xmlns:a16="http://schemas.microsoft.com/office/drawing/2014/main" id="{21A2E27D-85E8-478E-ABCD-46F934B41A76}"/>
                    </a:ext>
                  </a:extLst>
                </p14:cNvPr>
                <p14:cNvContentPartPr/>
                <p14:nvPr/>
              </p14:nvContentPartPr>
              <p14:xfrm>
                <a:off x="3676016" y="2192020"/>
                <a:ext cx="493920" cy="781920"/>
              </p14:xfrm>
            </p:contentPart>
          </mc:Choice>
          <mc:Fallback xmlns="">
            <p:pic>
              <p:nvPicPr>
                <p:cNvPr id="189" name="Freihand 188">
                  <a:extLst>
                    <a:ext uri="{FF2B5EF4-FFF2-40B4-BE49-F238E27FC236}">
                      <a16:creationId xmlns:a16="http://schemas.microsoft.com/office/drawing/2014/main" id="{21A2E27D-85E8-478E-ABCD-46F934B41A76}"/>
                    </a:ext>
                  </a:extLst>
                </p:cNvPr>
                <p:cNvPicPr/>
                <p:nvPr/>
              </p:nvPicPr>
              <p:blipFill>
                <a:blip r:embed="rId287"/>
                <a:stretch>
                  <a:fillRect/>
                </a:stretch>
              </p:blipFill>
              <p:spPr>
                <a:xfrm>
                  <a:off x="3671696" y="2187700"/>
                  <a:ext cx="502560" cy="7905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90" name="Freihand 189">
                  <a:extLst>
                    <a:ext uri="{FF2B5EF4-FFF2-40B4-BE49-F238E27FC236}">
                      <a16:creationId xmlns:a16="http://schemas.microsoft.com/office/drawing/2014/main" id="{B2071A81-C532-49D8-86EC-6E3AD89F1950}"/>
                    </a:ext>
                  </a:extLst>
                </p14:cNvPr>
                <p14:cNvContentPartPr/>
                <p14:nvPr/>
              </p14:nvContentPartPr>
              <p14:xfrm>
                <a:off x="4246616" y="2237740"/>
                <a:ext cx="58320" cy="46800"/>
              </p14:xfrm>
            </p:contentPart>
          </mc:Choice>
          <mc:Fallback xmlns="">
            <p:pic>
              <p:nvPicPr>
                <p:cNvPr id="190" name="Freihand 189">
                  <a:extLst>
                    <a:ext uri="{FF2B5EF4-FFF2-40B4-BE49-F238E27FC236}">
                      <a16:creationId xmlns:a16="http://schemas.microsoft.com/office/drawing/2014/main" id="{B2071A81-C532-49D8-86EC-6E3AD89F1950}"/>
                    </a:ext>
                  </a:extLst>
                </p:cNvPr>
                <p:cNvPicPr/>
                <p:nvPr/>
              </p:nvPicPr>
              <p:blipFill>
                <a:blip r:embed="rId289"/>
                <a:stretch>
                  <a:fillRect/>
                </a:stretch>
              </p:blipFill>
              <p:spPr>
                <a:xfrm>
                  <a:off x="4242296" y="2233420"/>
                  <a:ext cx="669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91" name="Freihand 190">
                  <a:extLst>
                    <a:ext uri="{FF2B5EF4-FFF2-40B4-BE49-F238E27FC236}">
                      <a16:creationId xmlns:a16="http://schemas.microsoft.com/office/drawing/2014/main" id="{A857496D-A69C-4702-9AFE-EBE85BA4D699}"/>
                    </a:ext>
                  </a:extLst>
                </p14:cNvPr>
                <p14:cNvContentPartPr/>
                <p14:nvPr/>
              </p14:nvContentPartPr>
              <p14:xfrm>
                <a:off x="3276776" y="1831660"/>
                <a:ext cx="221400" cy="933840"/>
              </p14:xfrm>
            </p:contentPart>
          </mc:Choice>
          <mc:Fallback xmlns="">
            <p:pic>
              <p:nvPicPr>
                <p:cNvPr id="191" name="Freihand 190">
                  <a:extLst>
                    <a:ext uri="{FF2B5EF4-FFF2-40B4-BE49-F238E27FC236}">
                      <a16:creationId xmlns:a16="http://schemas.microsoft.com/office/drawing/2014/main" id="{A857496D-A69C-4702-9AFE-EBE85BA4D699}"/>
                    </a:ext>
                  </a:extLst>
                </p:cNvPr>
                <p:cNvPicPr/>
                <p:nvPr/>
              </p:nvPicPr>
              <p:blipFill>
                <a:blip r:embed="rId291"/>
                <a:stretch>
                  <a:fillRect/>
                </a:stretch>
              </p:blipFill>
              <p:spPr>
                <a:xfrm>
                  <a:off x="3272456" y="1827340"/>
                  <a:ext cx="230040" cy="9424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92" name="Freihand 191">
                  <a:extLst>
                    <a:ext uri="{FF2B5EF4-FFF2-40B4-BE49-F238E27FC236}">
                      <a16:creationId xmlns:a16="http://schemas.microsoft.com/office/drawing/2014/main" id="{55FB165F-9033-480A-8067-D009F755010A}"/>
                    </a:ext>
                  </a:extLst>
                </p14:cNvPr>
                <p14:cNvContentPartPr/>
                <p14:nvPr/>
              </p14:nvContentPartPr>
              <p14:xfrm>
                <a:off x="3552896" y="1997260"/>
                <a:ext cx="329760" cy="1011600"/>
              </p14:xfrm>
            </p:contentPart>
          </mc:Choice>
          <mc:Fallback xmlns="">
            <p:pic>
              <p:nvPicPr>
                <p:cNvPr id="192" name="Freihand 191">
                  <a:extLst>
                    <a:ext uri="{FF2B5EF4-FFF2-40B4-BE49-F238E27FC236}">
                      <a16:creationId xmlns:a16="http://schemas.microsoft.com/office/drawing/2014/main" id="{55FB165F-9033-480A-8067-D009F755010A}"/>
                    </a:ext>
                  </a:extLst>
                </p:cNvPr>
                <p:cNvPicPr/>
                <p:nvPr/>
              </p:nvPicPr>
              <p:blipFill>
                <a:blip r:embed="rId293"/>
                <a:stretch>
                  <a:fillRect/>
                </a:stretch>
              </p:blipFill>
              <p:spPr>
                <a:xfrm>
                  <a:off x="3548576" y="1992940"/>
                  <a:ext cx="338400" cy="10202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93" name="Freihand 192">
                  <a:extLst>
                    <a:ext uri="{FF2B5EF4-FFF2-40B4-BE49-F238E27FC236}">
                      <a16:creationId xmlns:a16="http://schemas.microsoft.com/office/drawing/2014/main" id="{B1E8C662-4CE4-4B74-AB30-F572DB7EA74E}"/>
                    </a:ext>
                  </a:extLst>
                </p14:cNvPr>
                <p14:cNvContentPartPr/>
                <p14:nvPr/>
              </p14:nvContentPartPr>
              <p14:xfrm>
                <a:off x="3791936" y="2238460"/>
                <a:ext cx="385920" cy="1019880"/>
              </p14:xfrm>
            </p:contentPart>
          </mc:Choice>
          <mc:Fallback xmlns="">
            <p:pic>
              <p:nvPicPr>
                <p:cNvPr id="193" name="Freihand 192">
                  <a:extLst>
                    <a:ext uri="{FF2B5EF4-FFF2-40B4-BE49-F238E27FC236}">
                      <a16:creationId xmlns:a16="http://schemas.microsoft.com/office/drawing/2014/main" id="{B1E8C662-4CE4-4B74-AB30-F572DB7EA74E}"/>
                    </a:ext>
                  </a:extLst>
                </p:cNvPr>
                <p:cNvPicPr/>
                <p:nvPr/>
              </p:nvPicPr>
              <p:blipFill>
                <a:blip r:embed="rId295"/>
                <a:stretch>
                  <a:fillRect/>
                </a:stretch>
              </p:blipFill>
              <p:spPr>
                <a:xfrm>
                  <a:off x="3787616" y="2234140"/>
                  <a:ext cx="394560" cy="10285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94" name="Freihand 193">
                  <a:extLst>
                    <a:ext uri="{FF2B5EF4-FFF2-40B4-BE49-F238E27FC236}">
                      <a16:creationId xmlns:a16="http://schemas.microsoft.com/office/drawing/2014/main" id="{59EBDD4B-4BA4-4C54-B52B-CEB418014678}"/>
                    </a:ext>
                  </a:extLst>
                </p14:cNvPr>
                <p14:cNvContentPartPr/>
                <p14:nvPr/>
              </p14:nvContentPartPr>
              <p14:xfrm>
                <a:off x="4090736" y="2513140"/>
                <a:ext cx="405000" cy="980280"/>
              </p14:xfrm>
            </p:contentPart>
          </mc:Choice>
          <mc:Fallback xmlns="">
            <p:pic>
              <p:nvPicPr>
                <p:cNvPr id="194" name="Freihand 193">
                  <a:extLst>
                    <a:ext uri="{FF2B5EF4-FFF2-40B4-BE49-F238E27FC236}">
                      <a16:creationId xmlns:a16="http://schemas.microsoft.com/office/drawing/2014/main" id="{59EBDD4B-4BA4-4C54-B52B-CEB418014678}"/>
                    </a:ext>
                  </a:extLst>
                </p:cNvPr>
                <p:cNvPicPr/>
                <p:nvPr/>
              </p:nvPicPr>
              <p:blipFill>
                <a:blip r:embed="rId297"/>
                <a:stretch>
                  <a:fillRect/>
                </a:stretch>
              </p:blipFill>
              <p:spPr>
                <a:xfrm>
                  <a:off x="4086416" y="2508820"/>
                  <a:ext cx="413640" cy="9889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5" name="Freihand 194">
                  <a:extLst>
                    <a:ext uri="{FF2B5EF4-FFF2-40B4-BE49-F238E27FC236}">
                      <a16:creationId xmlns:a16="http://schemas.microsoft.com/office/drawing/2014/main" id="{CDAAD71D-F822-4280-BE92-AE82F1755CD0}"/>
                    </a:ext>
                  </a:extLst>
                </p14:cNvPr>
                <p14:cNvContentPartPr/>
                <p14:nvPr/>
              </p14:nvContentPartPr>
              <p14:xfrm>
                <a:off x="4256336" y="2798980"/>
                <a:ext cx="364680" cy="834840"/>
              </p14:xfrm>
            </p:contentPart>
          </mc:Choice>
          <mc:Fallback xmlns="">
            <p:pic>
              <p:nvPicPr>
                <p:cNvPr id="195" name="Freihand 194">
                  <a:extLst>
                    <a:ext uri="{FF2B5EF4-FFF2-40B4-BE49-F238E27FC236}">
                      <a16:creationId xmlns:a16="http://schemas.microsoft.com/office/drawing/2014/main" id="{CDAAD71D-F822-4280-BE92-AE82F1755CD0}"/>
                    </a:ext>
                  </a:extLst>
                </p:cNvPr>
                <p:cNvPicPr/>
                <p:nvPr/>
              </p:nvPicPr>
              <p:blipFill>
                <a:blip r:embed="rId299"/>
                <a:stretch>
                  <a:fillRect/>
                </a:stretch>
              </p:blipFill>
              <p:spPr>
                <a:xfrm>
                  <a:off x="4252016" y="2794660"/>
                  <a:ext cx="373320" cy="843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6" name="Freihand 195">
                  <a:extLst>
                    <a:ext uri="{FF2B5EF4-FFF2-40B4-BE49-F238E27FC236}">
                      <a16:creationId xmlns:a16="http://schemas.microsoft.com/office/drawing/2014/main" id="{3F9BB9FF-53B3-4E17-9554-FB5D2024E4B0}"/>
                    </a:ext>
                  </a:extLst>
                </p14:cNvPr>
                <p14:cNvContentPartPr/>
                <p14:nvPr/>
              </p14:nvContentPartPr>
              <p14:xfrm>
                <a:off x="4485656" y="2989060"/>
                <a:ext cx="566280" cy="937440"/>
              </p14:xfrm>
            </p:contentPart>
          </mc:Choice>
          <mc:Fallback xmlns="">
            <p:pic>
              <p:nvPicPr>
                <p:cNvPr id="196" name="Freihand 195">
                  <a:extLst>
                    <a:ext uri="{FF2B5EF4-FFF2-40B4-BE49-F238E27FC236}">
                      <a16:creationId xmlns:a16="http://schemas.microsoft.com/office/drawing/2014/main" id="{3F9BB9FF-53B3-4E17-9554-FB5D2024E4B0}"/>
                    </a:ext>
                  </a:extLst>
                </p:cNvPr>
                <p:cNvPicPr/>
                <p:nvPr/>
              </p:nvPicPr>
              <p:blipFill>
                <a:blip r:embed="rId301"/>
                <a:stretch>
                  <a:fillRect/>
                </a:stretch>
              </p:blipFill>
              <p:spPr>
                <a:xfrm>
                  <a:off x="4481336" y="2984740"/>
                  <a:ext cx="574920" cy="9460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7" name="Freihand 196">
                  <a:extLst>
                    <a:ext uri="{FF2B5EF4-FFF2-40B4-BE49-F238E27FC236}">
                      <a16:creationId xmlns:a16="http://schemas.microsoft.com/office/drawing/2014/main" id="{642A4B47-D752-4C9D-A14B-64F713180FEA}"/>
                    </a:ext>
                  </a:extLst>
                </p14:cNvPr>
                <p14:cNvContentPartPr/>
                <p14:nvPr/>
              </p14:nvContentPartPr>
              <p14:xfrm>
                <a:off x="4384136" y="1819780"/>
                <a:ext cx="4520880" cy="1216080"/>
              </p14:xfrm>
            </p:contentPart>
          </mc:Choice>
          <mc:Fallback xmlns="">
            <p:pic>
              <p:nvPicPr>
                <p:cNvPr id="197" name="Freihand 196">
                  <a:extLst>
                    <a:ext uri="{FF2B5EF4-FFF2-40B4-BE49-F238E27FC236}">
                      <a16:creationId xmlns:a16="http://schemas.microsoft.com/office/drawing/2014/main" id="{642A4B47-D752-4C9D-A14B-64F713180FEA}"/>
                    </a:ext>
                  </a:extLst>
                </p:cNvPr>
                <p:cNvPicPr/>
                <p:nvPr/>
              </p:nvPicPr>
              <p:blipFill>
                <a:blip r:embed="rId303"/>
                <a:stretch>
                  <a:fillRect/>
                </a:stretch>
              </p:blipFill>
              <p:spPr>
                <a:xfrm>
                  <a:off x="4379816" y="1815460"/>
                  <a:ext cx="4529520" cy="12247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8" name="Freihand 197">
                  <a:extLst>
                    <a:ext uri="{FF2B5EF4-FFF2-40B4-BE49-F238E27FC236}">
                      <a16:creationId xmlns:a16="http://schemas.microsoft.com/office/drawing/2014/main" id="{D1243DE3-DEE4-4563-86D7-B08A30771D2C}"/>
                    </a:ext>
                  </a:extLst>
                </p14:cNvPr>
                <p14:cNvContentPartPr/>
                <p14:nvPr/>
              </p14:nvContentPartPr>
              <p14:xfrm>
                <a:off x="4183976" y="2638780"/>
                <a:ext cx="454320" cy="473760"/>
              </p14:xfrm>
            </p:contentPart>
          </mc:Choice>
          <mc:Fallback xmlns="">
            <p:pic>
              <p:nvPicPr>
                <p:cNvPr id="198" name="Freihand 197">
                  <a:extLst>
                    <a:ext uri="{FF2B5EF4-FFF2-40B4-BE49-F238E27FC236}">
                      <a16:creationId xmlns:a16="http://schemas.microsoft.com/office/drawing/2014/main" id="{D1243DE3-DEE4-4563-86D7-B08A30771D2C}"/>
                    </a:ext>
                  </a:extLst>
                </p:cNvPr>
                <p:cNvPicPr/>
                <p:nvPr/>
              </p:nvPicPr>
              <p:blipFill>
                <a:blip r:embed="rId305"/>
                <a:stretch>
                  <a:fillRect/>
                </a:stretch>
              </p:blipFill>
              <p:spPr>
                <a:xfrm>
                  <a:off x="4179656" y="2634460"/>
                  <a:ext cx="46296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0" name="Freihand 199">
                  <a:extLst>
                    <a:ext uri="{FF2B5EF4-FFF2-40B4-BE49-F238E27FC236}">
                      <a16:creationId xmlns:a16="http://schemas.microsoft.com/office/drawing/2014/main" id="{D76CB443-AFFB-4419-853D-2DDEEA2FE3D1}"/>
                    </a:ext>
                  </a:extLst>
                </p14:cNvPr>
                <p14:cNvContentPartPr/>
                <p14:nvPr/>
              </p14:nvContentPartPr>
              <p14:xfrm>
                <a:off x="9039656" y="1614940"/>
                <a:ext cx="185760" cy="148320"/>
              </p14:xfrm>
            </p:contentPart>
          </mc:Choice>
          <mc:Fallback xmlns="">
            <p:pic>
              <p:nvPicPr>
                <p:cNvPr id="200" name="Freihand 199">
                  <a:extLst>
                    <a:ext uri="{FF2B5EF4-FFF2-40B4-BE49-F238E27FC236}">
                      <a16:creationId xmlns:a16="http://schemas.microsoft.com/office/drawing/2014/main" id="{D76CB443-AFFB-4419-853D-2DDEEA2FE3D1}"/>
                    </a:ext>
                  </a:extLst>
                </p:cNvPr>
                <p:cNvPicPr/>
                <p:nvPr/>
              </p:nvPicPr>
              <p:blipFill>
                <a:blip r:embed="rId307"/>
                <a:stretch>
                  <a:fillRect/>
                </a:stretch>
              </p:blipFill>
              <p:spPr>
                <a:xfrm>
                  <a:off x="9035336" y="1610620"/>
                  <a:ext cx="1944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1" name="Freihand 200">
                  <a:extLst>
                    <a:ext uri="{FF2B5EF4-FFF2-40B4-BE49-F238E27FC236}">
                      <a16:creationId xmlns:a16="http://schemas.microsoft.com/office/drawing/2014/main" id="{21161B1A-5F0A-4179-8049-CB9834D4E586}"/>
                    </a:ext>
                  </a:extLst>
                </p14:cNvPr>
                <p14:cNvContentPartPr/>
                <p14:nvPr/>
              </p14:nvContentPartPr>
              <p14:xfrm>
                <a:off x="9215336" y="1464460"/>
                <a:ext cx="6480" cy="35640"/>
              </p14:xfrm>
            </p:contentPart>
          </mc:Choice>
          <mc:Fallback xmlns="">
            <p:pic>
              <p:nvPicPr>
                <p:cNvPr id="201" name="Freihand 200">
                  <a:extLst>
                    <a:ext uri="{FF2B5EF4-FFF2-40B4-BE49-F238E27FC236}">
                      <a16:creationId xmlns:a16="http://schemas.microsoft.com/office/drawing/2014/main" id="{21161B1A-5F0A-4179-8049-CB9834D4E586}"/>
                    </a:ext>
                  </a:extLst>
                </p:cNvPr>
                <p:cNvPicPr/>
                <p:nvPr/>
              </p:nvPicPr>
              <p:blipFill>
                <a:blip r:embed="rId309"/>
                <a:stretch>
                  <a:fillRect/>
                </a:stretch>
              </p:blipFill>
              <p:spPr>
                <a:xfrm>
                  <a:off x="9211016" y="1460140"/>
                  <a:ext cx="151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2" name="Freihand 201">
                  <a:extLst>
                    <a:ext uri="{FF2B5EF4-FFF2-40B4-BE49-F238E27FC236}">
                      <a16:creationId xmlns:a16="http://schemas.microsoft.com/office/drawing/2014/main" id="{88370B1B-E508-43CB-A421-A0E6C1822DCA}"/>
                    </a:ext>
                  </a:extLst>
                </p14:cNvPr>
                <p14:cNvContentPartPr/>
                <p14:nvPr/>
              </p14:nvContentPartPr>
              <p14:xfrm>
                <a:off x="9401816" y="1499380"/>
                <a:ext cx="321480" cy="200520"/>
              </p14:xfrm>
            </p:contentPart>
          </mc:Choice>
          <mc:Fallback xmlns="">
            <p:pic>
              <p:nvPicPr>
                <p:cNvPr id="202" name="Freihand 201">
                  <a:extLst>
                    <a:ext uri="{FF2B5EF4-FFF2-40B4-BE49-F238E27FC236}">
                      <a16:creationId xmlns:a16="http://schemas.microsoft.com/office/drawing/2014/main" id="{88370B1B-E508-43CB-A421-A0E6C1822DCA}"/>
                    </a:ext>
                  </a:extLst>
                </p:cNvPr>
                <p:cNvPicPr/>
                <p:nvPr/>
              </p:nvPicPr>
              <p:blipFill>
                <a:blip r:embed="rId311"/>
                <a:stretch>
                  <a:fillRect/>
                </a:stretch>
              </p:blipFill>
              <p:spPr>
                <a:xfrm>
                  <a:off x="9397496" y="1495060"/>
                  <a:ext cx="3301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3" name="Freihand 202">
                  <a:extLst>
                    <a:ext uri="{FF2B5EF4-FFF2-40B4-BE49-F238E27FC236}">
                      <a16:creationId xmlns:a16="http://schemas.microsoft.com/office/drawing/2014/main" id="{899B4EF3-25E7-4546-A8EF-581CCB3D1D91}"/>
                    </a:ext>
                  </a:extLst>
                </p14:cNvPr>
                <p14:cNvContentPartPr/>
                <p14:nvPr/>
              </p14:nvContentPartPr>
              <p14:xfrm>
                <a:off x="9708536" y="1434580"/>
                <a:ext cx="29160" cy="36000"/>
              </p14:xfrm>
            </p:contentPart>
          </mc:Choice>
          <mc:Fallback xmlns="">
            <p:pic>
              <p:nvPicPr>
                <p:cNvPr id="203" name="Freihand 202">
                  <a:extLst>
                    <a:ext uri="{FF2B5EF4-FFF2-40B4-BE49-F238E27FC236}">
                      <a16:creationId xmlns:a16="http://schemas.microsoft.com/office/drawing/2014/main" id="{899B4EF3-25E7-4546-A8EF-581CCB3D1D91}"/>
                    </a:ext>
                  </a:extLst>
                </p:cNvPr>
                <p:cNvPicPr/>
                <p:nvPr/>
              </p:nvPicPr>
              <p:blipFill>
                <a:blip r:embed="rId313"/>
                <a:stretch>
                  <a:fillRect/>
                </a:stretch>
              </p:blipFill>
              <p:spPr>
                <a:xfrm>
                  <a:off x="9704216" y="1430260"/>
                  <a:ext cx="378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4" name="Freihand 203">
                  <a:extLst>
                    <a:ext uri="{FF2B5EF4-FFF2-40B4-BE49-F238E27FC236}">
                      <a16:creationId xmlns:a16="http://schemas.microsoft.com/office/drawing/2014/main" id="{843B2B47-22D5-49EE-98E6-EA665AEEB0DA}"/>
                    </a:ext>
                  </a:extLst>
                </p14:cNvPr>
                <p14:cNvContentPartPr/>
                <p14:nvPr/>
              </p14:nvContentPartPr>
              <p14:xfrm>
                <a:off x="9757136" y="1474180"/>
                <a:ext cx="82440" cy="102240"/>
              </p14:xfrm>
            </p:contentPart>
          </mc:Choice>
          <mc:Fallback xmlns="">
            <p:pic>
              <p:nvPicPr>
                <p:cNvPr id="204" name="Freihand 203">
                  <a:extLst>
                    <a:ext uri="{FF2B5EF4-FFF2-40B4-BE49-F238E27FC236}">
                      <a16:creationId xmlns:a16="http://schemas.microsoft.com/office/drawing/2014/main" id="{843B2B47-22D5-49EE-98E6-EA665AEEB0DA}"/>
                    </a:ext>
                  </a:extLst>
                </p:cNvPr>
                <p:cNvPicPr/>
                <p:nvPr/>
              </p:nvPicPr>
              <p:blipFill>
                <a:blip r:embed="rId315"/>
                <a:stretch>
                  <a:fillRect/>
                </a:stretch>
              </p:blipFill>
              <p:spPr>
                <a:xfrm>
                  <a:off x="9752816" y="1469860"/>
                  <a:ext cx="91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5" name="Freihand 204">
                  <a:extLst>
                    <a:ext uri="{FF2B5EF4-FFF2-40B4-BE49-F238E27FC236}">
                      <a16:creationId xmlns:a16="http://schemas.microsoft.com/office/drawing/2014/main" id="{1DC536F4-DBDD-4E65-9687-6B90EB1E664C}"/>
                    </a:ext>
                  </a:extLst>
                </p14:cNvPr>
                <p14:cNvContentPartPr/>
                <p14:nvPr/>
              </p14:nvContentPartPr>
              <p14:xfrm>
                <a:off x="9883856" y="1451860"/>
                <a:ext cx="332280" cy="87480"/>
              </p14:xfrm>
            </p:contentPart>
          </mc:Choice>
          <mc:Fallback xmlns="">
            <p:pic>
              <p:nvPicPr>
                <p:cNvPr id="205" name="Freihand 204">
                  <a:extLst>
                    <a:ext uri="{FF2B5EF4-FFF2-40B4-BE49-F238E27FC236}">
                      <a16:creationId xmlns:a16="http://schemas.microsoft.com/office/drawing/2014/main" id="{1DC536F4-DBDD-4E65-9687-6B90EB1E664C}"/>
                    </a:ext>
                  </a:extLst>
                </p:cNvPr>
                <p:cNvPicPr/>
                <p:nvPr/>
              </p:nvPicPr>
              <p:blipFill>
                <a:blip r:embed="rId317"/>
                <a:stretch>
                  <a:fillRect/>
                </a:stretch>
              </p:blipFill>
              <p:spPr>
                <a:xfrm>
                  <a:off x="9879536" y="1447540"/>
                  <a:ext cx="3409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6" name="Freihand 205">
                  <a:extLst>
                    <a:ext uri="{FF2B5EF4-FFF2-40B4-BE49-F238E27FC236}">
                      <a16:creationId xmlns:a16="http://schemas.microsoft.com/office/drawing/2014/main" id="{7FEB33AD-EAC5-4839-9133-D23E1E50C37B}"/>
                    </a:ext>
                  </a:extLst>
                </p14:cNvPr>
                <p14:cNvContentPartPr/>
                <p14:nvPr/>
              </p14:nvContentPartPr>
              <p14:xfrm>
                <a:off x="10401536" y="1355380"/>
                <a:ext cx="17280" cy="119160"/>
              </p14:xfrm>
            </p:contentPart>
          </mc:Choice>
          <mc:Fallback xmlns="">
            <p:pic>
              <p:nvPicPr>
                <p:cNvPr id="206" name="Freihand 205">
                  <a:extLst>
                    <a:ext uri="{FF2B5EF4-FFF2-40B4-BE49-F238E27FC236}">
                      <a16:creationId xmlns:a16="http://schemas.microsoft.com/office/drawing/2014/main" id="{7FEB33AD-EAC5-4839-9133-D23E1E50C37B}"/>
                    </a:ext>
                  </a:extLst>
                </p:cNvPr>
                <p:cNvPicPr/>
                <p:nvPr/>
              </p:nvPicPr>
              <p:blipFill>
                <a:blip r:embed="rId319"/>
                <a:stretch>
                  <a:fillRect/>
                </a:stretch>
              </p:blipFill>
              <p:spPr>
                <a:xfrm>
                  <a:off x="10397216" y="1351060"/>
                  <a:ext cx="25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7" name="Freihand 206">
                  <a:extLst>
                    <a:ext uri="{FF2B5EF4-FFF2-40B4-BE49-F238E27FC236}">
                      <a16:creationId xmlns:a16="http://schemas.microsoft.com/office/drawing/2014/main" id="{45E11A8B-0937-4FFF-AC23-CE363EB634CA}"/>
                    </a:ext>
                  </a:extLst>
                </p14:cNvPr>
                <p14:cNvContentPartPr/>
                <p14:nvPr/>
              </p14:nvContentPartPr>
              <p14:xfrm>
                <a:off x="10309016" y="1284100"/>
                <a:ext cx="187920" cy="197280"/>
              </p14:xfrm>
            </p:contentPart>
          </mc:Choice>
          <mc:Fallback xmlns="">
            <p:pic>
              <p:nvPicPr>
                <p:cNvPr id="207" name="Freihand 206">
                  <a:extLst>
                    <a:ext uri="{FF2B5EF4-FFF2-40B4-BE49-F238E27FC236}">
                      <a16:creationId xmlns:a16="http://schemas.microsoft.com/office/drawing/2014/main" id="{45E11A8B-0937-4FFF-AC23-CE363EB634CA}"/>
                    </a:ext>
                  </a:extLst>
                </p:cNvPr>
                <p:cNvPicPr/>
                <p:nvPr/>
              </p:nvPicPr>
              <p:blipFill>
                <a:blip r:embed="rId321"/>
                <a:stretch>
                  <a:fillRect/>
                </a:stretch>
              </p:blipFill>
              <p:spPr>
                <a:xfrm>
                  <a:off x="10304696" y="1279780"/>
                  <a:ext cx="1965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8" name="Freihand 207">
                  <a:extLst>
                    <a:ext uri="{FF2B5EF4-FFF2-40B4-BE49-F238E27FC236}">
                      <a16:creationId xmlns:a16="http://schemas.microsoft.com/office/drawing/2014/main" id="{D73E0099-84B5-4980-A002-3E112F4797E7}"/>
                    </a:ext>
                  </a:extLst>
                </p14:cNvPr>
                <p14:cNvContentPartPr/>
                <p14:nvPr/>
              </p14:nvContentPartPr>
              <p14:xfrm>
                <a:off x="10513136" y="1307860"/>
                <a:ext cx="343080" cy="104760"/>
              </p14:xfrm>
            </p:contentPart>
          </mc:Choice>
          <mc:Fallback xmlns="">
            <p:pic>
              <p:nvPicPr>
                <p:cNvPr id="208" name="Freihand 207">
                  <a:extLst>
                    <a:ext uri="{FF2B5EF4-FFF2-40B4-BE49-F238E27FC236}">
                      <a16:creationId xmlns:a16="http://schemas.microsoft.com/office/drawing/2014/main" id="{D73E0099-84B5-4980-A002-3E112F4797E7}"/>
                    </a:ext>
                  </a:extLst>
                </p:cNvPr>
                <p:cNvPicPr/>
                <p:nvPr/>
              </p:nvPicPr>
              <p:blipFill>
                <a:blip r:embed="rId323"/>
                <a:stretch>
                  <a:fillRect/>
                </a:stretch>
              </p:blipFill>
              <p:spPr>
                <a:xfrm>
                  <a:off x="10508816" y="1303540"/>
                  <a:ext cx="3517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9" name="Freihand 208">
                  <a:extLst>
                    <a:ext uri="{FF2B5EF4-FFF2-40B4-BE49-F238E27FC236}">
                      <a16:creationId xmlns:a16="http://schemas.microsoft.com/office/drawing/2014/main" id="{84153DD2-6004-49AB-BE3C-7E4BF31AB459}"/>
                    </a:ext>
                  </a:extLst>
                </p14:cNvPr>
                <p14:cNvContentPartPr/>
                <p14:nvPr/>
              </p14:nvContentPartPr>
              <p14:xfrm>
                <a:off x="10830656" y="1204900"/>
                <a:ext cx="32760" cy="52560"/>
              </p14:xfrm>
            </p:contentPart>
          </mc:Choice>
          <mc:Fallback xmlns="">
            <p:pic>
              <p:nvPicPr>
                <p:cNvPr id="209" name="Freihand 208">
                  <a:extLst>
                    <a:ext uri="{FF2B5EF4-FFF2-40B4-BE49-F238E27FC236}">
                      <a16:creationId xmlns:a16="http://schemas.microsoft.com/office/drawing/2014/main" id="{84153DD2-6004-49AB-BE3C-7E4BF31AB459}"/>
                    </a:ext>
                  </a:extLst>
                </p:cNvPr>
                <p:cNvPicPr/>
                <p:nvPr/>
              </p:nvPicPr>
              <p:blipFill>
                <a:blip r:embed="rId325"/>
                <a:stretch>
                  <a:fillRect/>
                </a:stretch>
              </p:blipFill>
              <p:spPr>
                <a:xfrm>
                  <a:off x="10826336" y="1200580"/>
                  <a:ext cx="414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0" name="Freihand 209">
                  <a:extLst>
                    <a:ext uri="{FF2B5EF4-FFF2-40B4-BE49-F238E27FC236}">
                      <a16:creationId xmlns:a16="http://schemas.microsoft.com/office/drawing/2014/main" id="{6AF8EED4-E774-400F-9BF6-1280B724FCCC}"/>
                    </a:ext>
                  </a:extLst>
                </p14:cNvPr>
                <p14:cNvContentPartPr/>
                <p14:nvPr/>
              </p14:nvContentPartPr>
              <p14:xfrm>
                <a:off x="10915976" y="1137940"/>
                <a:ext cx="167760" cy="194400"/>
              </p14:xfrm>
            </p:contentPart>
          </mc:Choice>
          <mc:Fallback xmlns="">
            <p:pic>
              <p:nvPicPr>
                <p:cNvPr id="210" name="Freihand 209">
                  <a:extLst>
                    <a:ext uri="{FF2B5EF4-FFF2-40B4-BE49-F238E27FC236}">
                      <a16:creationId xmlns:a16="http://schemas.microsoft.com/office/drawing/2014/main" id="{6AF8EED4-E774-400F-9BF6-1280B724FCCC}"/>
                    </a:ext>
                  </a:extLst>
                </p:cNvPr>
                <p:cNvPicPr/>
                <p:nvPr/>
              </p:nvPicPr>
              <p:blipFill>
                <a:blip r:embed="rId327"/>
                <a:stretch>
                  <a:fillRect/>
                </a:stretch>
              </p:blipFill>
              <p:spPr>
                <a:xfrm>
                  <a:off x="10911656" y="1133620"/>
                  <a:ext cx="1764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1" name="Freihand 210">
                  <a:extLst>
                    <a:ext uri="{FF2B5EF4-FFF2-40B4-BE49-F238E27FC236}">
                      <a16:creationId xmlns:a16="http://schemas.microsoft.com/office/drawing/2014/main" id="{79ECC6D5-1911-472D-8791-5B52566B3612}"/>
                    </a:ext>
                  </a:extLst>
                </p14:cNvPr>
                <p14:cNvContentPartPr/>
                <p14:nvPr/>
              </p14:nvContentPartPr>
              <p14:xfrm>
                <a:off x="9178976" y="1864060"/>
                <a:ext cx="125640" cy="215640"/>
              </p14:xfrm>
            </p:contentPart>
          </mc:Choice>
          <mc:Fallback xmlns="">
            <p:pic>
              <p:nvPicPr>
                <p:cNvPr id="211" name="Freihand 210">
                  <a:extLst>
                    <a:ext uri="{FF2B5EF4-FFF2-40B4-BE49-F238E27FC236}">
                      <a16:creationId xmlns:a16="http://schemas.microsoft.com/office/drawing/2014/main" id="{79ECC6D5-1911-472D-8791-5B52566B3612}"/>
                    </a:ext>
                  </a:extLst>
                </p:cNvPr>
                <p:cNvPicPr/>
                <p:nvPr/>
              </p:nvPicPr>
              <p:blipFill>
                <a:blip r:embed="rId329"/>
                <a:stretch>
                  <a:fillRect/>
                </a:stretch>
              </p:blipFill>
              <p:spPr>
                <a:xfrm>
                  <a:off x="9174656" y="1859740"/>
                  <a:ext cx="1342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2" name="Freihand 211">
                  <a:extLst>
                    <a:ext uri="{FF2B5EF4-FFF2-40B4-BE49-F238E27FC236}">
                      <a16:creationId xmlns:a16="http://schemas.microsoft.com/office/drawing/2014/main" id="{50F46D7D-7202-4889-A5C7-947B9D94DE1B}"/>
                    </a:ext>
                  </a:extLst>
                </p14:cNvPr>
                <p14:cNvContentPartPr/>
                <p14:nvPr/>
              </p14:nvContentPartPr>
              <p14:xfrm>
                <a:off x="9264296" y="1960180"/>
                <a:ext cx="54720" cy="76320"/>
              </p14:xfrm>
            </p:contentPart>
          </mc:Choice>
          <mc:Fallback xmlns="">
            <p:pic>
              <p:nvPicPr>
                <p:cNvPr id="212" name="Freihand 211">
                  <a:extLst>
                    <a:ext uri="{FF2B5EF4-FFF2-40B4-BE49-F238E27FC236}">
                      <a16:creationId xmlns:a16="http://schemas.microsoft.com/office/drawing/2014/main" id="{50F46D7D-7202-4889-A5C7-947B9D94DE1B}"/>
                    </a:ext>
                  </a:extLst>
                </p:cNvPr>
                <p:cNvPicPr/>
                <p:nvPr/>
              </p:nvPicPr>
              <p:blipFill>
                <a:blip r:embed="rId331"/>
                <a:stretch>
                  <a:fillRect/>
                </a:stretch>
              </p:blipFill>
              <p:spPr>
                <a:xfrm>
                  <a:off x="9259976" y="1955860"/>
                  <a:ext cx="63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3" name="Freihand 212">
                  <a:extLst>
                    <a:ext uri="{FF2B5EF4-FFF2-40B4-BE49-F238E27FC236}">
                      <a16:creationId xmlns:a16="http://schemas.microsoft.com/office/drawing/2014/main" id="{12B1F77B-5502-47D0-B972-C1A02039FE0C}"/>
                    </a:ext>
                  </a:extLst>
                </p14:cNvPr>
                <p14:cNvContentPartPr/>
                <p14:nvPr/>
              </p14:nvContentPartPr>
              <p14:xfrm>
                <a:off x="9333416" y="1934620"/>
                <a:ext cx="221400" cy="74880"/>
              </p14:xfrm>
            </p:contentPart>
          </mc:Choice>
          <mc:Fallback xmlns="">
            <p:pic>
              <p:nvPicPr>
                <p:cNvPr id="213" name="Freihand 212">
                  <a:extLst>
                    <a:ext uri="{FF2B5EF4-FFF2-40B4-BE49-F238E27FC236}">
                      <a16:creationId xmlns:a16="http://schemas.microsoft.com/office/drawing/2014/main" id="{12B1F77B-5502-47D0-B972-C1A02039FE0C}"/>
                    </a:ext>
                  </a:extLst>
                </p:cNvPr>
                <p:cNvPicPr/>
                <p:nvPr/>
              </p:nvPicPr>
              <p:blipFill>
                <a:blip r:embed="rId333"/>
                <a:stretch>
                  <a:fillRect/>
                </a:stretch>
              </p:blipFill>
              <p:spPr>
                <a:xfrm>
                  <a:off x="9329096" y="1930300"/>
                  <a:ext cx="2300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4" name="Freihand 213">
                  <a:extLst>
                    <a:ext uri="{FF2B5EF4-FFF2-40B4-BE49-F238E27FC236}">
                      <a16:creationId xmlns:a16="http://schemas.microsoft.com/office/drawing/2014/main" id="{5339D743-108D-458C-B1DD-060889538925}"/>
                    </a:ext>
                  </a:extLst>
                </p14:cNvPr>
                <p14:cNvContentPartPr/>
                <p14:nvPr/>
              </p14:nvContentPartPr>
              <p14:xfrm>
                <a:off x="9586136" y="1876660"/>
                <a:ext cx="106560" cy="89640"/>
              </p14:xfrm>
            </p:contentPart>
          </mc:Choice>
          <mc:Fallback xmlns="">
            <p:pic>
              <p:nvPicPr>
                <p:cNvPr id="214" name="Freihand 213">
                  <a:extLst>
                    <a:ext uri="{FF2B5EF4-FFF2-40B4-BE49-F238E27FC236}">
                      <a16:creationId xmlns:a16="http://schemas.microsoft.com/office/drawing/2014/main" id="{5339D743-108D-458C-B1DD-060889538925}"/>
                    </a:ext>
                  </a:extLst>
                </p:cNvPr>
                <p:cNvPicPr/>
                <p:nvPr/>
              </p:nvPicPr>
              <p:blipFill>
                <a:blip r:embed="rId335"/>
                <a:stretch>
                  <a:fillRect/>
                </a:stretch>
              </p:blipFill>
              <p:spPr>
                <a:xfrm>
                  <a:off x="9581816" y="1872340"/>
                  <a:ext cx="1152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5" name="Freihand 214">
                  <a:extLst>
                    <a:ext uri="{FF2B5EF4-FFF2-40B4-BE49-F238E27FC236}">
                      <a16:creationId xmlns:a16="http://schemas.microsoft.com/office/drawing/2014/main" id="{E2208B23-47E6-48FC-B3AE-26C44079A01D}"/>
                    </a:ext>
                  </a:extLst>
                </p14:cNvPr>
                <p14:cNvContentPartPr/>
                <p14:nvPr/>
              </p14:nvContentPartPr>
              <p14:xfrm>
                <a:off x="9747056" y="1832020"/>
                <a:ext cx="254520" cy="86760"/>
              </p14:xfrm>
            </p:contentPart>
          </mc:Choice>
          <mc:Fallback xmlns="">
            <p:pic>
              <p:nvPicPr>
                <p:cNvPr id="215" name="Freihand 214">
                  <a:extLst>
                    <a:ext uri="{FF2B5EF4-FFF2-40B4-BE49-F238E27FC236}">
                      <a16:creationId xmlns:a16="http://schemas.microsoft.com/office/drawing/2014/main" id="{E2208B23-47E6-48FC-B3AE-26C44079A01D}"/>
                    </a:ext>
                  </a:extLst>
                </p:cNvPr>
                <p:cNvPicPr/>
                <p:nvPr/>
              </p:nvPicPr>
              <p:blipFill>
                <a:blip r:embed="rId337"/>
                <a:stretch>
                  <a:fillRect/>
                </a:stretch>
              </p:blipFill>
              <p:spPr>
                <a:xfrm>
                  <a:off x="9742736" y="1827700"/>
                  <a:ext cx="2631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6" name="Freihand 215">
                  <a:extLst>
                    <a:ext uri="{FF2B5EF4-FFF2-40B4-BE49-F238E27FC236}">
                      <a16:creationId xmlns:a16="http://schemas.microsoft.com/office/drawing/2014/main" id="{3AD34DFB-7C76-490F-8281-03BB6521EB6F}"/>
                    </a:ext>
                  </a:extLst>
                </p14:cNvPr>
                <p14:cNvContentPartPr/>
                <p14:nvPr/>
              </p14:nvContentPartPr>
              <p14:xfrm>
                <a:off x="9362936" y="1794580"/>
                <a:ext cx="129960" cy="35640"/>
              </p14:xfrm>
            </p:contentPart>
          </mc:Choice>
          <mc:Fallback xmlns="">
            <p:pic>
              <p:nvPicPr>
                <p:cNvPr id="216" name="Freihand 215">
                  <a:extLst>
                    <a:ext uri="{FF2B5EF4-FFF2-40B4-BE49-F238E27FC236}">
                      <a16:creationId xmlns:a16="http://schemas.microsoft.com/office/drawing/2014/main" id="{3AD34DFB-7C76-490F-8281-03BB6521EB6F}"/>
                    </a:ext>
                  </a:extLst>
                </p:cNvPr>
                <p:cNvPicPr/>
                <p:nvPr/>
              </p:nvPicPr>
              <p:blipFill>
                <a:blip r:embed="rId339"/>
                <a:stretch>
                  <a:fillRect/>
                </a:stretch>
              </p:blipFill>
              <p:spPr>
                <a:xfrm>
                  <a:off x="9358616" y="1790260"/>
                  <a:ext cx="1386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7" name="Freihand 216">
                  <a:extLst>
                    <a:ext uri="{FF2B5EF4-FFF2-40B4-BE49-F238E27FC236}">
                      <a16:creationId xmlns:a16="http://schemas.microsoft.com/office/drawing/2014/main" id="{C65B6104-0EC8-4999-A3A0-FB721C8A52F8}"/>
                    </a:ext>
                  </a:extLst>
                </p14:cNvPr>
                <p14:cNvContentPartPr/>
                <p14:nvPr/>
              </p14:nvContentPartPr>
              <p14:xfrm>
                <a:off x="10123616" y="1711780"/>
                <a:ext cx="192240" cy="156960"/>
              </p14:xfrm>
            </p:contentPart>
          </mc:Choice>
          <mc:Fallback xmlns="">
            <p:pic>
              <p:nvPicPr>
                <p:cNvPr id="217" name="Freihand 216">
                  <a:extLst>
                    <a:ext uri="{FF2B5EF4-FFF2-40B4-BE49-F238E27FC236}">
                      <a16:creationId xmlns:a16="http://schemas.microsoft.com/office/drawing/2014/main" id="{C65B6104-0EC8-4999-A3A0-FB721C8A52F8}"/>
                    </a:ext>
                  </a:extLst>
                </p:cNvPr>
                <p:cNvPicPr/>
                <p:nvPr/>
              </p:nvPicPr>
              <p:blipFill>
                <a:blip r:embed="rId341"/>
                <a:stretch>
                  <a:fillRect/>
                </a:stretch>
              </p:blipFill>
              <p:spPr>
                <a:xfrm>
                  <a:off x="10119296" y="1707460"/>
                  <a:ext cx="2008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8" name="Freihand 217">
                  <a:extLst>
                    <a:ext uri="{FF2B5EF4-FFF2-40B4-BE49-F238E27FC236}">
                      <a16:creationId xmlns:a16="http://schemas.microsoft.com/office/drawing/2014/main" id="{5F478101-FF2C-423C-B39E-24609CBA903F}"/>
                    </a:ext>
                  </a:extLst>
                </p14:cNvPr>
                <p14:cNvContentPartPr/>
                <p14:nvPr/>
              </p14:nvContentPartPr>
              <p14:xfrm>
                <a:off x="10310096" y="1630780"/>
                <a:ext cx="23040" cy="30600"/>
              </p14:xfrm>
            </p:contentPart>
          </mc:Choice>
          <mc:Fallback xmlns="">
            <p:pic>
              <p:nvPicPr>
                <p:cNvPr id="218" name="Freihand 217">
                  <a:extLst>
                    <a:ext uri="{FF2B5EF4-FFF2-40B4-BE49-F238E27FC236}">
                      <a16:creationId xmlns:a16="http://schemas.microsoft.com/office/drawing/2014/main" id="{5F478101-FF2C-423C-B39E-24609CBA903F}"/>
                    </a:ext>
                  </a:extLst>
                </p:cNvPr>
                <p:cNvPicPr/>
                <p:nvPr/>
              </p:nvPicPr>
              <p:blipFill>
                <a:blip r:embed="rId343"/>
                <a:stretch>
                  <a:fillRect/>
                </a:stretch>
              </p:blipFill>
              <p:spPr>
                <a:xfrm>
                  <a:off x="10305776" y="1626460"/>
                  <a:ext cx="316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9" name="Freihand 218">
                  <a:extLst>
                    <a:ext uri="{FF2B5EF4-FFF2-40B4-BE49-F238E27FC236}">
                      <a16:creationId xmlns:a16="http://schemas.microsoft.com/office/drawing/2014/main" id="{8698153D-8589-41AE-87A8-9E00073FFDD3}"/>
                    </a:ext>
                  </a:extLst>
                </p14:cNvPr>
                <p14:cNvContentPartPr/>
                <p14:nvPr/>
              </p14:nvContentPartPr>
              <p14:xfrm>
                <a:off x="10398656" y="1550140"/>
                <a:ext cx="125280" cy="220320"/>
              </p14:xfrm>
            </p:contentPart>
          </mc:Choice>
          <mc:Fallback xmlns="">
            <p:pic>
              <p:nvPicPr>
                <p:cNvPr id="219" name="Freihand 218">
                  <a:extLst>
                    <a:ext uri="{FF2B5EF4-FFF2-40B4-BE49-F238E27FC236}">
                      <a16:creationId xmlns:a16="http://schemas.microsoft.com/office/drawing/2014/main" id="{8698153D-8589-41AE-87A8-9E00073FFDD3}"/>
                    </a:ext>
                  </a:extLst>
                </p:cNvPr>
                <p:cNvPicPr/>
                <p:nvPr/>
              </p:nvPicPr>
              <p:blipFill>
                <a:blip r:embed="rId345"/>
                <a:stretch>
                  <a:fillRect/>
                </a:stretch>
              </p:blipFill>
              <p:spPr>
                <a:xfrm>
                  <a:off x="10394336" y="1545820"/>
                  <a:ext cx="1339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0" name="Freihand 219">
                  <a:extLst>
                    <a:ext uri="{FF2B5EF4-FFF2-40B4-BE49-F238E27FC236}">
                      <a16:creationId xmlns:a16="http://schemas.microsoft.com/office/drawing/2014/main" id="{1F47F817-68A0-43D2-809A-92F46A15628B}"/>
                    </a:ext>
                  </a:extLst>
                </p14:cNvPr>
                <p14:cNvContentPartPr/>
                <p14:nvPr/>
              </p14:nvContentPartPr>
              <p14:xfrm>
                <a:off x="10684136" y="1551940"/>
                <a:ext cx="73800" cy="141120"/>
              </p14:xfrm>
            </p:contentPart>
          </mc:Choice>
          <mc:Fallback xmlns="">
            <p:pic>
              <p:nvPicPr>
                <p:cNvPr id="220" name="Freihand 219">
                  <a:extLst>
                    <a:ext uri="{FF2B5EF4-FFF2-40B4-BE49-F238E27FC236}">
                      <a16:creationId xmlns:a16="http://schemas.microsoft.com/office/drawing/2014/main" id="{1F47F817-68A0-43D2-809A-92F46A15628B}"/>
                    </a:ext>
                  </a:extLst>
                </p:cNvPr>
                <p:cNvPicPr/>
                <p:nvPr/>
              </p:nvPicPr>
              <p:blipFill>
                <a:blip r:embed="rId347"/>
                <a:stretch>
                  <a:fillRect/>
                </a:stretch>
              </p:blipFill>
              <p:spPr>
                <a:xfrm>
                  <a:off x="10679816" y="1547620"/>
                  <a:ext cx="824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1" name="Freihand 220">
                  <a:extLst>
                    <a:ext uri="{FF2B5EF4-FFF2-40B4-BE49-F238E27FC236}">
                      <a16:creationId xmlns:a16="http://schemas.microsoft.com/office/drawing/2014/main" id="{49B861BC-3F9A-4EEB-8D09-E73FC1889984}"/>
                    </a:ext>
                  </a:extLst>
                </p14:cNvPr>
                <p14:cNvContentPartPr/>
                <p14:nvPr/>
              </p14:nvContentPartPr>
              <p14:xfrm>
                <a:off x="10787456" y="1582540"/>
                <a:ext cx="146880" cy="78480"/>
              </p14:xfrm>
            </p:contentPart>
          </mc:Choice>
          <mc:Fallback xmlns="">
            <p:pic>
              <p:nvPicPr>
                <p:cNvPr id="221" name="Freihand 220">
                  <a:extLst>
                    <a:ext uri="{FF2B5EF4-FFF2-40B4-BE49-F238E27FC236}">
                      <a16:creationId xmlns:a16="http://schemas.microsoft.com/office/drawing/2014/main" id="{49B861BC-3F9A-4EEB-8D09-E73FC1889984}"/>
                    </a:ext>
                  </a:extLst>
                </p:cNvPr>
                <p:cNvPicPr/>
                <p:nvPr/>
              </p:nvPicPr>
              <p:blipFill>
                <a:blip r:embed="rId349"/>
                <a:stretch>
                  <a:fillRect/>
                </a:stretch>
              </p:blipFill>
              <p:spPr>
                <a:xfrm>
                  <a:off x="10783136" y="1578220"/>
                  <a:ext cx="1555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2" name="Freihand 221">
                  <a:extLst>
                    <a:ext uri="{FF2B5EF4-FFF2-40B4-BE49-F238E27FC236}">
                      <a16:creationId xmlns:a16="http://schemas.microsoft.com/office/drawing/2014/main" id="{4816A126-17EF-40A5-8CE7-FBC9A06BA6AB}"/>
                    </a:ext>
                  </a:extLst>
                </p14:cNvPr>
                <p14:cNvContentPartPr/>
                <p14:nvPr/>
              </p14:nvContentPartPr>
              <p14:xfrm>
                <a:off x="10947656" y="1511980"/>
                <a:ext cx="29160" cy="56160"/>
              </p14:xfrm>
            </p:contentPart>
          </mc:Choice>
          <mc:Fallback xmlns="">
            <p:pic>
              <p:nvPicPr>
                <p:cNvPr id="222" name="Freihand 221">
                  <a:extLst>
                    <a:ext uri="{FF2B5EF4-FFF2-40B4-BE49-F238E27FC236}">
                      <a16:creationId xmlns:a16="http://schemas.microsoft.com/office/drawing/2014/main" id="{4816A126-17EF-40A5-8CE7-FBC9A06BA6AB}"/>
                    </a:ext>
                  </a:extLst>
                </p:cNvPr>
                <p:cNvPicPr/>
                <p:nvPr/>
              </p:nvPicPr>
              <p:blipFill>
                <a:blip r:embed="rId351"/>
                <a:stretch>
                  <a:fillRect/>
                </a:stretch>
              </p:blipFill>
              <p:spPr>
                <a:xfrm>
                  <a:off x="10943336" y="1507660"/>
                  <a:ext cx="378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3" name="Freihand 222">
                  <a:extLst>
                    <a:ext uri="{FF2B5EF4-FFF2-40B4-BE49-F238E27FC236}">
                      <a16:creationId xmlns:a16="http://schemas.microsoft.com/office/drawing/2014/main" id="{456AD0E0-824C-4626-86B0-5FAC824C5B36}"/>
                    </a:ext>
                  </a:extLst>
                </p14:cNvPr>
                <p14:cNvContentPartPr/>
                <p14:nvPr/>
              </p14:nvContentPartPr>
              <p14:xfrm>
                <a:off x="10976456" y="1502980"/>
                <a:ext cx="243000" cy="130680"/>
              </p14:xfrm>
            </p:contentPart>
          </mc:Choice>
          <mc:Fallback xmlns="">
            <p:pic>
              <p:nvPicPr>
                <p:cNvPr id="223" name="Freihand 222">
                  <a:extLst>
                    <a:ext uri="{FF2B5EF4-FFF2-40B4-BE49-F238E27FC236}">
                      <a16:creationId xmlns:a16="http://schemas.microsoft.com/office/drawing/2014/main" id="{456AD0E0-824C-4626-86B0-5FAC824C5B36}"/>
                    </a:ext>
                  </a:extLst>
                </p:cNvPr>
                <p:cNvPicPr/>
                <p:nvPr/>
              </p:nvPicPr>
              <p:blipFill>
                <a:blip r:embed="rId353"/>
                <a:stretch>
                  <a:fillRect/>
                </a:stretch>
              </p:blipFill>
              <p:spPr>
                <a:xfrm>
                  <a:off x="10972136" y="1498660"/>
                  <a:ext cx="2516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4" name="Freihand 223">
                  <a:extLst>
                    <a:ext uri="{FF2B5EF4-FFF2-40B4-BE49-F238E27FC236}">
                      <a16:creationId xmlns:a16="http://schemas.microsoft.com/office/drawing/2014/main" id="{6FAB73E5-3EE2-43C4-9431-06CE06D419AE}"/>
                    </a:ext>
                  </a:extLst>
                </p14:cNvPr>
                <p14:cNvContentPartPr/>
                <p14:nvPr/>
              </p14:nvContentPartPr>
              <p14:xfrm>
                <a:off x="9378416" y="2178700"/>
                <a:ext cx="18000" cy="148320"/>
              </p14:xfrm>
            </p:contentPart>
          </mc:Choice>
          <mc:Fallback xmlns="">
            <p:pic>
              <p:nvPicPr>
                <p:cNvPr id="224" name="Freihand 223">
                  <a:extLst>
                    <a:ext uri="{FF2B5EF4-FFF2-40B4-BE49-F238E27FC236}">
                      <a16:creationId xmlns:a16="http://schemas.microsoft.com/office/drawing/2014/main" id="{6FAB73E5-3EE2-43C4-9431-06CE06D419AE}"/>
                    </a:ext>
                  </a:extLst>
                </p:cNvPr>
                <p:cNvPicPr/>
                <p:nvPr/>
              </p:nvPicPr>
              <p:blipFill>
                <a:blip r:embed="rId355"/>
                <a:stretch>
                  <a:fillRect/>
                </a:stretch>
              </p:blipFill>
              <p:spPr>
                <a:xfrm>
                  <a:off x="9374096" y="2174380"/>
                  <a:ext cx="266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5" name="Freihand 224">
                  <a:extLst>
                    <a:ext uri="{FF2B5EF4-FFF2-40B4-BE49-F238E27FC236}">
                      <a16:creationId xmlns:a16="http://schemas.microsoft.com/office/drawing/2014/main" id="{0AC43EF5-FE5B-4F22-9A90-111C5323301F}"/>
                    </a:ext>
                  </a:extLst>
                </p14:cNvPr>
                <p14:cNvContentPartPr/>
                <p14:nvPr/>
              </p14:nvContentPartPr>
              <p14:xfrm>
                <a:off x="9310016" y="2284900"/>
                <a:ext cx="185760" cy="57960"/>
              </p14:xfrm>
            </p:contentPart>
          </mc:Choice>
          <mc:Fallback xmlns="">
            <p:pic>
              <p:nvPicPr>
                <p:cNvPr id="225" name="Freihand 224">
                  <a:extLst>
                    <a:ext uri="{FF2B5EF4-FFF2-40B4-BE49-F238E27FC236}">
                      <a16:creationId xmlns:a16="http://schemas.microsoft.com/office/drawing/2014/main" id="{0AC43EF5-FE5B-4F22-9A90-111C5323301F}"/>
                    </a:ext>
                  </a:extLst>
                </p:cNvPr>
                <p:cNvPicPr/>
                <p:nvPr/>
              </p:nvPicPr>
              <p:blipFill>
                <a:blip r:embed="rId357"/>
                <a:stretch>
                  <a:fillRect/>
                </a:stretch>
              </p:blipFill>
              <p:spPr>
                <a:xfrm>
                  <a:off x="9305696" y="2280580"/>
                  <a:ext cx="1944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6" name="Freihand 225">
                  <a:extLst>
                    <a:ext uri="{FF2B5EF4-FFF2-40B4-BE49-F238E27FC236}">
                      <a16:creationId xmlns:a16="http://schemas.microsoft.com/office/drawing/2014/main" id="{68526427-149F-4106-B0BF-AE758BDDD6B1}"/>
                    </a:ext>
                  </a:extLst>
                </p14:cNvPr>
                <p14:cNvContentPartPr/>
                <p14:nvPr/>
              </p14:nvContentPartPr>
              <p14:xfrm>
                <a:off x="9285176" y="2132260"/>
                <a:ext cx="115200" cy="41400"/>
              </p14:xfrm>
            </p:contentPart>
          </mc:Choice>
          <mc:Fallback xmlns="">
            <p:pic>
              <p:nvPicPr>
                <p:cNvPr id="226" name="Freihand 225">
                  <a:extLst>
                    <a:ext uri="{FF2B5EF4-FFF2-40B4-BE49-F238E27FC236}">
                      <a16:creationId xmlns:a16="http://schemas.microsoft.com/office/drawing/2014/main" id="{68526427-149F-4106-B0BF-AE758BDDD6B1}"/>
                    </a:ext>
                  </a:extLst>
                </p:cNvPr>
                <p:cNvPicPr/>
                <p:nvPr/>
              </p:nvPicPr>
              <p:blipFill>
                <a:blip r:embed="rId359"/>
                <a:stretch>
                  <a:fillRect/>
                </a:stretch>
              </p:blipFill>
              <p:spPr>
                <a:xfrm>
                  <a:off x="9280856" y="2127940"/>
                  <a:ext cx="1238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7" name="Freihand 226">
                  <a:extLst>
                    <a:ext uri="{FF2B5EF4-FFF2-40B4-BE49-F238E27FC236}">
                      <a16:creationId xmlns:a16="http://schemas.microsoft.com/office/drawing/2014/main" id="{E72CA801-7CE1-4CEE-A472-B810D986745F}"/>
                    </a:ext>
                  </a:extLst>
                </p14:cNvPr>
                <p14:cNvContentPartPr/>
                <p14:nvPr/>
              </p14:nvContentPartPr>
              <p14:xfrm>
                <a:off x="9471656" y="2196700"/>
                <a:ext cx="124200" cy="56160"/>
              </p14:xfrm>
            </p:contentPart>
          </mc:Choice>
          <mc:Fallback xmlns="">
            <p:pic>
              <p:nvPicPr>
                <p:cNvPr id="227" name="Freihand 226">
                  <a:extLst>
                    <a:ext uri="{FF2B5EF4-FFF2-40B4-BE49-F238E27FC236}">
                      <a16:creationId xmlns:a16="http://schemas.microsoft.com/office/drawing/2014/main" id="{E72CA801-7CE1-4CEE-A472-B810D986745F}"/>
                    </a:ext>
                  </a:extLst>
                </p:cNvPr>
                <p:cNvPicPr/>
                <p:nvPr/>
              </p:nvPicPr>
              <p:blipFill>
                <a:blip r:embed="rId361"/>
                <a:stretch>
                  <a:fillRect/>
                </a:stretch>
              </p:blipFill>
              <p:spPr>
                <a:xfrm>
                  <a:off x="9467336" y="2192380"/>
                  <a:ext cx="1328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8" name="Freihand 227">
                  <a:extLst>
                    <a:ext uri="{FF2B5EF4-FFF2-40B4-BE49-F238E27FC236}">
                      <a16:creationId xmlns:a16="http://schemas.microsoft.com/office/drawing/2014/main" id="{6281DF9C-CD2D-43F8-8976-43D9D86DB41A}"/>
                    </a:ext>
                  </a:extLst>
                </p14:cNvPr>
                <p14:cNvContentPartPr/>
                <p14:nvPr/>
              </p14:nvContentPartPr>
              <p14:xfrm>
                <a:off x="9616016" y="2082220"/>
                <a:ext cx="181440" cy="141120"/>
              </p14:xfrm>
            </p:contentPart>
          </mc:Choice>
          <mc:Fallback xmlns="">
            <p:pic>
              <p:nvPicPr>
                <p:cNvPr id="228" name="Freihand 227">
                  <a:extLst>
                    <a:ext uri="{FF2B5EF4-FFF2-40B4-BE49-F238E27FC236}">
                      <a16:creationId xmlns:a16="http://schemas.microsoft.com/office/drawing/2014/main" id="{6281DF9C-CD2D-43F8-8976-43D9D86DB41A}"/>
                    </a:ext>
                  </a:extLst>
                </p:cNvPr>
                <p:cNvPicPr/>
                <p:nvPr/>
              </p:nvPicPr>
              <p:blipFill>
                <a:blip r:embed="rId363"/>
                <a:stretch>
                  <a:fillRect/>
                </a:stretch>
              </p:blipFill>
              <p:spPr>
                <a:xfrm>
                  <a:off x="9611696" y="2077900"/>
                  <a:ext cx="1900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9" name="Freihand 228">
                  <a:extLst>
                    <a:ext uri="{FF2B5EF4-FFF2-40B4-BE49-F238E27FC236}">
                      <a16:creationId xmlns:a16="http://schemas.microsoft.com/office/drawing/2014/main" id="{C7D42A0B-3D59-414A-A28A-997BDD3D9F30}"/>
                    </a:ext>
                  </a:extLst>
                </p14:cNvPr>
                <p14:cNvContentPartPr/>
                <p14:nvPr/>
              </p14:nvContentPartPr>
              <p14:xfrm>
                <a:off x="9827696" y="2091220"/>
                <a:ext cx="201240" cy="117720"/>
              </p14:xfrm>
            </p:contentPart>
          </mc:Choice>
          <mc:Fallback xmlns="">
            <p:pic>
              <p:nvPicPr>
                <p:cNvPr id="229" name="Freihand 228">
                  <a:extLst>
                    <a:ext uri="{FF2B5EF4-FFF2-40B4-BE49-F238E27FC236}">
                      <a16:creationId xmlns:a16="http://schemas.microsoft.com/office/drawing/2014/main" id="{C7D42A0B-3D59-414A-A28A-997BDD3D9F30}"/>
                    </a:ext>
                  </a:extLst>
                </p:cNvPr>
                <p:cNvPicPr/>
                <p:nvPr/>
              </p:nvPicPr>
              <p:blipFill>
                <a:blip r:embed="rId365"/>
                <a:stretch>
                  <a:fillRect/>
                </a:stretch>
              </p:blipFill>
              <p:spPr>
                <a:xfrm>
                  <a:off x="9823376" y="2086900"/>
                  <a:ext cx="2098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30" name="Freihand 229">
                  <a:extLst>
                    <a:ext uri="{FF2B5EF4-FFF2-40B4-BE49-F238E27FC236}">
                      <a16:creationId xmlns:a16="http://schemas.microsoft.com/office/drawing/2014/main" id="{7EEE253F-C57A-409D-A95A-0F5AC2A2A4DC}"/>
                    </a:ext>
                  </a:extLst>
                </p14:cNvPr>
                <p14:cNvContentPartPr/>
                <p14:nvPr/>
              </p14:nvContentPartPr>
              <p14:xfrm>
                <a:off x="10029296" y="2035780"/>
                <a:ext cx="33840" cy="34920"/>
              </p14:xfrm>
            </p:contentPart>
          </mc:Choice>
          <mc:Fallback xmlns="">
            <p:pic>
              <p:nvPicPr>
                <p:cNvPr id="230" name="Freihand 229">
                  <a:extLst>
                    <a:ext uri="{FF2B5EF4-FFF2-40B4-BE49-F238E27FC236}">
                      <a16:creationId xmlns:a16="http://schemas.microsoft.com/office/drawing/2014/main" id="{7EEE253F-C57A-409D-A95A-0F5AC2A2A4DC}"/>
                    </a:ext>
                  </a:extLst>
                </p:cNvPr>
                <p:cNvPicPr/>
                <p:nvPr/>
              </p:nvPicPr>
              <p:blipFill>
                <a:blip r:embed="rId367"/>
                <a:stretch>
                  <a:fillRect/>
                </a:stretch>
              </p:blipFill>
              <p:spPr>
                <a:xfrm>
                  <a:off x="10024976" y="2031460"/>
                  <a:ext cx="424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31" name="Freihand 230">
                  <a:extLst>
                    <a:ext uri="{FF2B5EF4-FFF2-40B4-BE49-F238E27FC236}">
                      <a16:creationId xmlns:a16="http://schemas.microsoft.com/office/drawing/2014/main" id="{3CEAF7F8-5090-4B39-899E-C811C58D0202}"/>
                    </a:ext>
                  </a:extLst>
                </p14:cNvPr>
                <p14:cNvContentPartPr/>
                <p14:nvPr/>
              </p14:nvContentPartPr>
              <p14:xfrm>
                <a:off x="10080416" y="1979980"/>
                <a:ext cx="335160" cy="145800"/>
              </p14:xfrm>
            </p:contentPart>
          </mc:Choice>
          <mc:Fallback xmlns="">
            <p:pic>
              <p:nvPicPr>
                <p:cNvPr id="231" name="Freihand 230">
                  <a:extLst>
                    <a:ext uri="{FF2B5EF4-FFF2-40B4-BE49-F238E27FC236}">
                      <a16:creationId xmlns:a16="http://schemas.microsoft.com/office/drawing/2014/main" id="{3CEAF7F8-5090-4B39-899E-C811C58D0202}"/>
                    </a:ext>
                  </a:extLst>
                </p:cNvPr>
                <p:cNvPicPr/>
                <p:nvPr/>
              </p:nvPicPr>
              <p:blipFill>
                <a:blip r:embed="rId369"/>
                <a:stretch>
                  <a:fillRect/>
                </a:stretch>
              </p:blipFill>
              <p:spPr>
                <a:xfrm>
                  <a:off x="10076096" y="1975660"/>
                  <a:ext cx="3438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32" name="Freihand 231">
                  <a:extLst>
                    <a:ext uri="{FF2B5EF4-FFF2-40B4-BE49-F238E27FC236}">
                      <a16:creationId xmlns:a16="http://schemas.microsoft.com/office/drawing/2014/main" id="{707F3E46-0AC1-4BAC-B327-CCE6AF43C006}"/>
                    </a:ext>
                  </a:extLst>
                </p14:cNvPr>
                <p14:cNvContentPartPr/>
                <p14:nvPr/>
              </p14:nvContentPartPr>
              <p14:xfrm>
                <a:off x="10437176" y="1942540"/>
                <a:ext cx="273600" cy="74880"/>
              </p14:xfrm>
            </p:contentPart>
          </mc:Choice>
          <mc:Fallback xmlns="">
            <p:pic>
              <p:nvPicPr>
                <p:cNvPr id="232" name="Freihand 231">
                  <a:extLst>
                    <a:ext uri="{FF2B5EF4-FFF2-40B4-BE49-F238E27FC236}">
                      <a16:creationId xmlns:a16="http://schemas.microsoft.com/office/drawing/2014/main" id="{707F3E46-0AC1-4BAC-B327-CCE6AF43C006}"/>
                    </a:ext>
                  </a:extLst>
                </p:cNvPr>
                <p:cNvPicPr/>
                <p:nvPr/>
              </p:nvPicPr>
              <p:blipFill>
                <a:blip r:embed="rId371"/>
                <a:stretch>
                  <a:fillRect/>
                </a:stretch>
              </p:blipFill>
              <p:spPr>
                <a:xfrm>
                  <a:off x="10432856" y="1938220"/>
                  <a:ext cx="2822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33" name="Freihand 232">
                  <a:extLst>
                    <a:ext uri="{FF2B5EF4-FFF2-40B4-BE49-F238E27FC236}">
                      <a16:creationId xmlns:a16="http://schemas.microsoft.com/office/drawing/2014/main" id="{A259CDE2-DFDD-433A-A3C4-B1F31B7A4357}"/>
                    </a:ext>
                  </a:extLst>
                </p14:cNvPr>
                <p14:cNvContentPartPr/>
                <p14:nvPr/>
              </p14:nvContentPartPr>
              <p14:xfrm>
                <a:off x="10855856" y="1785580"/>
                <a:ext cx="387720" cy="172080"/>
              </p14:xfrm>
            </p:contentPart>
          </mc:Choice>
          <mc:Fallback xmlns="">
            <p:pic>
              <p:nvPicPr>
                <p:cNvPr id="233" name="Freihand 232">
                  <a:extLst>
                    <a:ext uri="{FF2B5EF4-FFF2-40B4-BE49-F238E27FC236}">
                      <a16:creationId xmlns:a16="http://schemas.microsoft.com/office/drawing/2014/main" id="{A259CDE2-DFDD-433A-A3C4-B1F31B7A4357}"/>
                    </a:ext>
                  </a:extLst>
                </p:cNvPr>
                <p:cNvPicPr/>
                <p:nvPr/>
              </p:nvPicPr>
              <p:blipFill>
                <a:blip r:embed="rId373"/>
                <a:stretch>
                  <a:fillRect/>
                </a:stretch>
              </p:blipFill>
              <p:spPr>
                <a:xfrm>
                  <a:off x="10851536" y="1781260"/>
                  <a:ext cx="3963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34" name="Freihand 233">
                  <a:extLst>
                    <a:ext uri="{FF2B5EF4-FFF2-40B4-BE49-F238E27FC236}">
                      <a16:creationId xmlns:a16="http://schemas.microsoft.com/office/drawing/2014/main" id="{59445DD8-8D9A-434A-8821-EE56861C8A0E}"/>
                    </a:ext>
                  </a:extLst>
                </p14:cNvPr>
                <p14:cNvContentPartPr/>
                <p14:nvPr/>
              </p14:nvContentPartPr>
              <p14:xfrm>
                <a:off x="11267336" y="1641940"/>
                <a:ext cx="159120" cy="198720"/>
              </p14:xfrm>
            </p:contentPart>
          </mc:Choice>
          <mc:Fallback xmlns="">
            <p:pic>
              <p:nvPicPr>
                <p:cNvPr id="234" name="Freihand 233">
                  <a:extLst>
                    <a:ext uri="{FF2B5EF4-FFF2-40B4-BE49-F238E27FC236}">
                      <a16:creationId xmlns:a16="http://schemas.microsoft.com/office/drawing/2014/main" id="{59445DD8-8D9A-434A-8821-EE56861C8A0E}"/>
                    </a:ext>
                  </a:extLst>
                </p:cNvPr>
                <p:cNvPicPr/>
                <p:nvPr/>
              </p:nvPicPr>
              <p:blipFill>
                <a:blip r:embed="rId375"/>
                <a:stretch>
                  <a:fillRect/>
                </a:stretch>
              </p:blipFill>
              <p:spPr>
                <a:xfrm>
                  <a:off x="11263016" y="1637620"/>
                  <a:ext cx="1677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35" name="Freihand 234">
                  <a:extLst>
                    <a:ext uri="{FF2B5EF4-FFF2-40B4-BE49-F238E27FC236}">
                      <a16:creationId xmlns:a16="http://schemas.microsoft.com/office/drawing/2014/main" id="{F78F7F81-66C6-468B-8068-7C8314EACC4F}"/>
                    </a:ext>
                  </a:extLst>
                </p14:cNvPr>
                <p14:cNvContentPartPr/>
                <p14:nvPr/>
              </p14:nvContentPartPr>
              <p14:xfrm>
                <a:off x="9637976" y="2427100"/>
                <a:ext cx="6480" cy="171360"/>
              </p14:xfrm>
            </p:contentPart>
          </mc:Choice>
          <mc:Fallback xmlns="">
            <p:pic>
              <p:nvPicPr>
                <p:cNvPr id="235" name="Freihand 234">
                  <a:extLst>
                    <a:ext uri="{FF2B5EF4-FFF2-40B4-BE49-F238E27FC236}">
                      <a16:creationId xmlns:a16="http://schemas.microsoft.com/office/drawing/2014/main" id="{F78F7F81-66C6-468B-8068-7C8314EACC4F}"/>
                    </a:ext>
                  </a:extLst>
                </p:cNvPr>
                <p:cNvPicPr/>
                <p:nvPr/>
              </p:nvPicPr>
              <p:blipFill>
                <a:blip r:embed="rId377"/>
                <a:stretch>
                  <a:fillRect/>
                </a:stretch>
              </p:blipFill>
              <p:spPr>
                <a:xfrm>
                  <a:off x="9633656" y="2422780"/>
                  <a:ext cx="151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6" name="Freihand 235">
                  <a:extLst>
                    <a:ext uri="{FF2B5EF4-FFF2-40B4-BE49-F238E27FC236}">
                      <a16:creationId xmlns:a16="http://schemas.microsoft.com/office/drawing/2014/main" id="{354A1834-B07F-4852-B98B-E6B49E3B9B48}"/>
                    </a:ext>
                  </a:extLst>
                </p14:cNvPr>
                <p14:cNvContentPartPr/>
                <p14:nvPr/>
              </p14:nvContentPartPr>
              <p14:xfrm>
                <a:off x="9486056" y="2355100"/>
                <a:ext cx="222840" cy="113400"/>
              </p14:xfrm>
            </p:contentPart>
          </mc:Choice>
          <mc:Fallback xmlns="">
            <p:pic>
              <p:nvPicPr>
                <p:cNvPr id="236" name="Freihand 235">
                  <a:extLst>
                    <a:ext uri="{FF2B5EF4-FFF2-40B4-BE49-F238E27FC236}">
                      <a16:creationId xmlns:a16="http://schemas.microsoft.com/office/drawing/2014/main" id="{354A1834-B07F-4852-B98B-E6B49E3B9B48}"/>
                    </a:ext>
                  </a:extLst>
                </p:cNvPr>
                <p:cNvPicPr/>
                <p:nvPr/>
              </p:nvPicPr>
              <p:blipFill>
                <a:blip r:embed="rId379"/>
                <a:stretch>
                  <a:fillRect/>
                </a:stretch>
              </p:blipFill>
              <p:spPr>
                <a:xfrm>
                  <a:off x="9481736" y="2350780"/>
                  <a:ext cx="2314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37" name="Freihand 236">
                  <a:extLst>
                    <a:ext uri="{FF2B5EF4-FFF2-40B4-BE49-F238E27FC236}">
                      <a16:creationId xmlns:a16="http://schemas.microsoft.com/office/drawing/2014/main" id="{9E52A0F9-484B-4834-A2C4-77A9352BB8C8}"/>
                    </a:ext>
                  </a:extLst>
                </p14:cNvPr>
                <p14:cNvContentPartPr/>
                <p14:nvPr/>
              </p14:nvContentPartPr>
              <p14:xfrm>
                <a:off x="9704936" y="2389660"/>
                <a:ext cx="313920" cy="135000"/>
              </p14:xfrm>
            </p:contentPart>
          </mc:Choice>
          <mc:Fallback xmlns="">
            <p:pic>
              <p:nvPicPr>
                <p:cNvPr id="237" name="Freihand 236">
                  <a:extLst>
                    <a:ext uri="{FF2B5EF4-FFF2-40B4-BE49-F238E27FC236}">
                      <a16:creationId xmlns:a16="http://schemas.microsoft.com/office/drawing/2014/main" id="{9E52A0F9-484B-4834-A2C4-77A9352BB8C8}"/>
                    </a:ext>
                  </a:extLst>
                </p:cNvPr>
                <p:cNvPicPr/>
                <p:nvPr/>
              </p:nvPicPr>
              <p:blipFill>
                <a:blip r:embed="rId381"/>
                <a:stretch>
                  <a:fillRect/>
                </a:stretch>
              </p:blipFill>
              <p:spPr>
                <a:xfrm>
                  <a:off x="9700616" y="2385340"/>
                  <a:ext cx="322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38" name="Freihand 237">
                  <a:extLst>
                    <a:ext uri="{FF2B5EF4-FFF2-40B4-BE49-F238E27FC236}">
                      <a16:creationId xmlns:a16="http://schemas.microsoft.com/office/drawing/2014/main" id="{ED1FFD3E-1FBA-48C6-A745-705D22404FEA}"/>
                    </a:ext>
                  </a:extLst>
                </p14:cNvPr>
                <p14:cNvContentPartPr/>
                <p14:nvPr/>
              </p14:nvContentPartPr>
              <p14:xfrm>
                <a:off x="10031456" y="2340700"/>
                <a:ext cx="111600" cy="110880"/>
              </p14:xfrm>
            </p:contentPart>
          </mc:Choice>
          <mc:Fallback xmlns="">
            <p:pic>
              <p:nvPicPr>
                <p:cNvPr id="238" name="Freihand 237">
                  <a:extLst>
                    <a:ext uri="{FF2B5EF4-FFF2-40B4-BE49-F238E27FC236}">
                      <a16:creationId xmlns:a16="http://schemas.microsoft.com/office/drawing/2014/main" id="{ED1FFD3E-1FBA-48C6-A745-705D22404FEA}"/>
                    </a:ext>
                  </a:extLst>
                </p:cNvPr>
                <p:cNvPicPr/>
                <p:nvPr/>
              </p:nvPicPr>
              <p:blipFill>
                <a:blip r:embed="rId383"/>
                <a:stretch>
                  <a:fillRect/>
                </a:stretch>
              </p:blipFill>
              <p:spPr>
                <a:xfrm>
                  <a:off x="10027136" y="2336380"/>
                  <a:ext cx="1202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39" name="Freihand 238">
                  <a:extLst>
                    <a:ext uri="{FF2B5EF4-FFF2-40B4-BE49-F238E27FC236}">
                      <a16:creationId xmlns:a16="http://schemas.microsoft.com/office/drawing/2014/main" id="{F034E3EC-4A7E-49B3-8ADB-92FE9DD9871A}"/>
                    </a:ext>
                  </a:extLst>
                </p14:cNvPr>
                <p14:cNvContentPartPr/>
                <p14:nvPr/>
              </p14:nvContentPartPr>
              <p14:xfrm>
                <a:off x="10175096" y="2229820"/>
                <a:ext cx="173520" cy="196560"/>
              </p14:xfrm>
            </p:contentPart>
          </mc:Choice>
          <mc:Fallback xmlns="">
            <p:pic>
              <p:nvPicPr>
                <p:cNvPr id="239" name="Freihand 238">
                  <a:extLst>
                    <a:ext uri="{FF2B5EF4-FFF2-40B4-BE49-F238E27FC236}">
                      <a16:creationId xmlns:a16="http://schemas.microsoft.com/office/drawing/2014/main" id="{F034E3EC-4A7E-49B3-8ADB-92FE9DD9871A}"/>
                    </a:ext>
                  </a:extLst>
                </p:cNvPr>
                <p:cNvPicPr/>
                <p:nvPr/>
              </p:nvPicPr>
              <p:blipFill>
                <a:blip r:embed="rId385"/>
                <a:stretch>
                  <a:fillRect/>
                </a:stretch>
              </p:blipFill>
              <p:spPr>
                <a:xfrm>
                  <a:off x="10170776" y="2225500"/>
                  <a:ext cx="1821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40" name="Freihand 239">
                  <a:extLst>
                    <a:ext uri="{FF2B5EF4-FFF2-40B4-BE49-F238E27FC236}">
                      <a16:creationId xmlns:a16="http://schemas.microsoft.com/office/drawing/2014/main" id="{9AF0A6BC-BBB6-41A5-A0AB-0C48C789FE96}"/>
                    </a:ext>
                  </a:extLst>
                </p14:cNvPr>
                <p14:cNvContentPartPr/>
                <p14:nvPr/>
              </p14:nvContentPartPr>
              <p14:xfrm>
                <a:off x="10491536" y="2165380"/>
                <a:ext cx="119880" cy="165600"/>
              </p14:xfrm>
            </p:contentPart>
          </mc:Choice>
          <mc:Fallback xmlns="">
            <p:pic>
              <p:nvPicPr>
                <p:cNvPr id="240" name="Freihand 239">
                  <a:extLst>
                    <a:ext uri="{FF2B5EF4-FFF2-40B4-BE49-F238E27FC236}">
                      <a16:creationId xmlns:a16="http://schemas.microsoft.com/office/drawing/2014/main" id="{9AF0A6BC-BBB6-41A5-A0AB-0C48C789FE96}"/>
                    </a:ext>
                  </a:extLst>
                </p:cNvPr>
                <p:cNvPicPr/>
                <p:nvPr/>
              </p:nvPicPr>
              <p:blipFill>
                <a:blip r:embed="rId387"/>
                <a:stretch>
                  <a:fillRect/>
                </a:stretch>
              </p:blipFill>
              <p:spPr>
                <a:xfrm>
                  <a:off x="10487216" y="2161060"/>
                  <a:ext cx="1285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41" name="Freihand 240">
                  <a:extLst>
                    <a:ext uri="{FF2B5EF4-FFF2-40B4-BE49-F238E27FC236}">
                      <a16:creationId xmlns:a16="http://schemas.microsoft.com/office/drawing/2014/main" id="{AB290630-684B-4011-A426-3B477F7B9E4E}"/>
                    </a:ext>
                  </a:extLst>
                </p14:cNvPr>
                <p14:cNvContentPartPr/>
                <p14:nvPr/>
              </p14:nvContentPartPr>
              <p14:xfrm>
                <a:off x="10624376" y="2162860"/>
                <a:ext cx="90360" cy="117720"/>
              </p14:xfrm>
            </p:contentPart>
          </mc:Choice>
          <mc:Fallback xmlns="">
            <p:pic>
              <p:nvPicPr>
                <p:cNvPr id="241" name="Freihand 240">
                  <a:extLst>
                    <a:ext uri="{FF2B5EF4-FFF2-40B4-BE49-F238E27FC236}">
                      <a16:creationId xmlns:a16="http://schemas.microsoft.com/office/drawing/2014/main" id="{AB290630-684B-4011-A426-3B477F7B9E4E}"/>
                    </a:ext>
                  </a:extLst>
                </p:cNvPr>
                <p:cNvPicPr/>
                <p:nvPr/>
              </p:nvPicPr>
              <p:blipFill>
                <a:blip r:embed="rId389"/>
                <a:stretch>
                  <a:fillRect/>
                </a:stretch>
              </p:blipFill>
              <p:spPr>
                <a:xfrm>
                  <a:off x="10620056" y="2158540"/>
                  <a:ext cx="990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42" name="Freihand 241">
                  <a:extLst>
                    <a:ext uri="{FF2B5EF4-FFF2-40B4-BE49-F238E27FC236}">
                      <a16:creationId xmlns:a16="http://schemas.microsoft.com/office/drawing/2014/main" id="{04B6ABAF-6BC4-4936-BEF7-F46A0E50974B}"/>
                    </a:ext>
                  </a:extLst>
                </p14:cNvPr>
                <p14:cNvContentPartPr/>
                <p14:nvPr/>
              </p14:nvContentPartPr>
              <p14:xfrm>
                <a:off x="10711496" y="2144140"/>
                <a:ext cx="109800" cy="102240"/>
              </p14:xfrm>
            </p:contentPart>
          </mc:Choice>
          <mc:Fallback xmlns="">
            <p:pic>
              <p:nvPicPr>
                <p:cNvPr id="242" name="Freihand 241">
                  <a:extLst>
                    <a:ext uri="{FF2B5EF4-FFF2-40B4-BE49-F238E27FC236}">
                      <a16:creationId xmlns:a16="http://schemas.microsoft.com/office/drawing/2014/main" id="{04B6ABAF-6BC4-4936-BEF7-F46A0E50974B}"/>
                    </a:ext>
                  </a:extLst>
                </p:cNvPr>
                <p:cNvPicPr/>
                <p:nvPr/>
              </p:nvPicPr>
              <p:blipFill>
                <a:blip r:embed="rId391"/>
                <a:stretch>
                  <a:fillRect/>
                </a:stretch>
              </p:blipFill>
              <p:spPr>
                <a:xfrm>
                  <a:off x="10707176" y="2139820"/>
                  <a:ext cx="118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43" name="Freihand 242">
                  <a:extLst>
                    <a:ext uri="{FF2B5EF4-FFF2-40B4-BE49-F238E27FC236}">
                      <a16:creationId xmlns:a16="http://schemas.microsoft.com/office/drawing/2014/main" id="{B6D5BC9D-1A75-4242-B9A8-CC606D0C1BD3}"/>
                    </a:ext>
                  </a:extLst>
                </p14:cNvPr>
                <p14:cNvContentPartPr/>
                <p14:nvPr/>
              </p14:nvContentPartPr>
              <p14:xfrm>
                <a:off x="10813016" y="2093740"/>
                <a:ext cx="84960" cy="146160"/>
              </p14:xfrm>
            </p:contentPart>
          </mc:Choice>
          <mc:Fallback xmlns="">
            <p:pic>
              <p:nvPicPr>
                <p:cNvPr id="243" name="Freihand 242">
                  <a:extLst>
                    <a:ext uri="{FF2B5EF4-FFF2-40B4-BE49-F238E27FC236}">
                      <a16:creationId xmlns:a16="http://schemas.microsoft.com/office/drawing/2014/main" id="{B6D5BC9D-1A75-4242-B9A8-CC606D0C1BD3}"/>
                    </a:ext>
                  </a:extLst>
                </p:cNvPr>
                <p:cNvPicPr/>
                <p:nvPr/>
              </p:nvPicPr>
              <p:blipFill>
                <a:blip r:embed="rId393"/>
                <a:stretch>
                  <a:fillRect/>
                </a:stretch>
              </p:blipFill>
              <p:spPr>
                <a:xfrm>
                  <a:off x="10808696" y="2089420"/>
                  <a:ext cx="936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44" name="Freihand 243">
                  <a:extLst>
                    <a:ext uri="{FF2B5EF4-FFF2-40B4-BE49-F238E27FC236}">
                      <a16:creationId xmlns:a16="http://schemas.microsoft.com/office/drawing/2014/main" id="{A9E6D1DE-3E0B-4B0F-85ED-5E2DF604A69B}"/>
                    </a:ext>
                  </a:extLst>
                </p14:cNvPr>
                <p14:cNvContentPartPr/>
                <p14:nvPr/>
              </p14:nvContentPartPr>
              <p14:xfrm>
                <a:off x="10939376" y="2041900"/>
                <a:ext cx="246240" cy="136440"/>
              </p14:xfrm>
            </p:contentPart>
          </mc:Choice>
          <mc:Fallback xmlns="">
            <p:pic>
              <p:nvPicPr>
                <p:cNvPr id="244" name="Freihand 243">
                  <a:extLst>
                    <a:ext uri="{FF2B5EF4-FFF2-40B4-BE49-F238E27FC236}">
                      <a16:creationId xmlns:a16="http://schemas.microsoft.com/office/drawing/2014/main" id="{A9E6D1DE-3E0B-4B0F-85ED-5E2DF604A69B}"/>
                    </a:ext>
                  </a:extLst>
                </p:cNvPr>
                <p:cNvPicPr/>
                <p:nvPr/>
              </p:nvPicPr>
              <p:blipFill>
                <a:blip r:embed="rId395"/>
                <a:stretch>
                  <a:fillRect/>
                </a:stretch>
              </p:blipFill>
              <p:spPr>
                <a:xfrm>
                  <a:off x="10935056" y="2037580"/>
                  <a:ext cx="2548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45" name="Freihand 244">
                  <a:extLst>
                    <a:ext uri="{FF2B5EF4-FFF2-40B4-BE49-F238E27FC236}">
                      <a16:creationId xmlns:a16="http://schemas.microsoft.com/office/drawing/2014/main" id="{6BFF8914-25B7-466D-9B9C-864D97D34182}"/>
                    </a:ext>
                  </a:extLst>
                </p14:cNvPr>
                <p14:cNvContentPartPr/>
                <p14:nvPr/>
              </p14:nvContentPartPr>
              <p14:xfrm>
                <a:off x="10524656" y="2457700"/>
                <a:ext cx="109800" cy="144720"/>
              </p14:xfrm>
            </p:contentPart>
          </mc:Choice>
          <mc:Fallback xmlns="">
            <p:pic>
              <p:nvPicPr>
                <p:cNvPr id="245" name="Freihand 244">
                  <a:extLst>
                    <a:ext uri="{FF2B5EF4-FFF2-40B4-BE49-F238E27FC236}">
                      <a16:creationId xmlns:a16="http://schemas.microsoft.com/office/drawing/2014/main" id="{6BFF8914-25B7-466D-9B9C-864D97D34182}"/>
                    </a:ext>
                  </a:extLst>
                </p:cNvPr>
                <p:cNvPicPr/>
                <p:nvPr/>
              </p:nvPicPr>
              <p:blipFill>
                <a:blip r:embed="rId397"/>
                <a:stretch>
                  <a:fillRect/>
                </a:stretch>
              </p:blipFill>
              <p:spPr>
                <a:xfrm>
                  <a:off x="10520336" y="2453380"/>
                  <a:ext cx="1184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46" name="Freihand 245">
                  <a:extLst>
                    <a:ext uri="{FF2B5EF4-FFF2-40B4-BE49-F238E27FC236}">
                      <a16:creationId xmlns:a16="http://schemas.microsoft.com/office/drawing/2014/main" id="{0AEE883A-A936-409D-8A93-744D88436254}"/>
                    </a:ext>
                  </a:extLst>
                </p14:cNvPr>
                <p14:cNvContentPartPr/>
                <p14:nvPr/>
              </p14:nvContentPartPr>
              <p14:xfrm>
                <a:off x="10657856" y="2268340"/>
                <a:ext cx="601920" cy="291600"/>
              </p14:xfrm>
            </p:contentPart>
          </mc:Choice>
          <mc:Fallback xmlns="">
            <p:pic>
              <p:nvPicPr>
                <p:cNvPr id="246" name="Freihand 245">
                  <a:extLst>
                    <a:ext uri="{FF2B5EF4-FFF2-40B4-BE49-F238E27FC236}">
                      <a16:creationId xmlns:a16="http://schemas.microsoft.com/office/drawing/2014/main" id="{0AEE883A-A936-409D-8A93-744D88436254}"/>
                    </a:ext>
                  </a:extLst>
                </p:cNvPr>
                <p:cNvPicPr/>
                <p:nvPr/>
              </p:nvPicPr>
              <p:blipFill>
                <a:blip r:embed="rId399"/>
                <a:stretch>
                  <a:fillRect/>
                </a:stretch>
              </p:blipFill>
              <p:spPr>
                <a:xfrm>
                  <a:off x="10653536" y="2264020"/>
                  <a:ext cx="61056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47" name="Freihand 246">
                  <a:extLst>
                    <a:ext uri="{FF2B5EF4-FFF2-40B4-BE49-F238E27FC236}">
                      <a16:creationId xmlns:a16="http://schemas.microsoft.com/office/drawing/2014/main" id="{2F333DD0-B210-4D61-96A9-0923213BC760}"/>
                    </a:ext>
                  </a:extLst>
                </p14:cNvPr>
                <p14:cNvContentPartPr/>
                <p14:nvPr/>
              </p14:nvContentPartPr>
              <p14:xfrm>
                <a:off x="10337816" y="2407300"/>
                <a:ext cx="1153800" cy="337320"/>
              </p14:xfrm>
            </p:contentPart>
          </mc:Choice>
          <mc:Fallback xmlns="">
            <p:pic>
              <p:nvPicPr>
                <p:cNvPr id="247" name="Freihand 246">
                  <a:extLst>
                    <a:ext uri="{FF2B5EF4-FFF2-40B4-BE49-F238E27FC236}">
                      <a16:creationId xmlns:a16="http://schemas.microsoft.com/office/drawing/2014/main" id="{2F333DD0-B210-4D61-96A9-0923213BC760}"/>
                    </a:ext>
                  </a:extLst>
                </p:cNvPr>
                <p:cNvPicPr/>
                <p:nvPr/>
              </p:nvPicPr>
              <p:blipFill>
                <a:blip r:embed="rId401"/>
                <a:stretch>
                  <a:fillRect/>
                </a:stretch>
              </p:blipFill>
              <p:spPr>
                <a:xfrm>
                  <a:off x="10333496" y="2402980"/>
                  <a:ext cx="116244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57" name="Freihand 256">
                  <a:extLst>
                    <a:ext uri="{FF2B5EF4-FFF2-40B4-BE49-F238E27FC236}">
                      <a16:creationId xmlns:a16="http://schemas.microsoft.com/office/drawing/2014/main" id="{838ED469-DD37-4AD2-8553-D54DAD5EDD54}"/>
                    </a:ext>
                  </a:extLst>
                </p14:cNvPr>
                <p14:cNvContentPartPr/>
                <p14:nvPr/>
              </p14:nvContentPartPr>
              <p14:xfrm>
                <a:off x="3929456" y="3421420"/>
                <a:ext cx="360" cy="1080"/>
              </p14:xfrm>
            </p:contentPart>
          </mc:Choice>
          <mc:Fallback xmlns="">
            <p:pic>
              <p:nvPicPr>
                <p:cNvPr id="257" name="Freihand 256">
                  <a:extLst>
                    <a:ext uri="{FF2B5EF4-FFF2-40B4-BE49-F238E27FC236}">
                      <a16:creationId xmlns:a16="http://schemas.microsoft.com/office/drawing/2014/main" id="{838ED469-DD37-4AD2-8553-D54DAD5EDD54}"/>
                    </a:ext>
                  </a:extLst>
                </p:cNvPr>
                <p:cNvPicPr/>
                <p:nvPr/>
              </p:nvPicPr>
              <p:blipFill>
                <a:blip r:embed="rId403"/>
                <a:stretch>
                  <a:fillRect/>
                </a:stretch>
              </p:blipFill>
              <p:spPr>
                <a:xfrm>
                  <a:off x="3925136" y="3417100"/>
                  <a:ext cx="9000" cy="9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4">
            <p14:nvContentPartPr>
              <p14:cNvPr id="352" name="Freihand 351">
                <a:extLst>
                  <a:ext uri="{FF2B5EF4-FFF2-40B4-BE49-F238E27FC236}">
                    <a16:creationId xmlns:a16="http://schemas.microsoft.com/office/drawing/2014/main" id="{91B62289-C3EF-402D-BB0C-7A48643452F2}"/>
                  </a:ext>
                </a:extLst>
              </p14:cNvPr>
              <p14:cNvContentPartPr/>
              <p14:nvPr/>
            </p14:nvContentPartPr>
            <p14:xfrm>
              <a:off x="3318896" y="1978900"/>
              <a:ext cx="1964520" cy="1829520"/>
            </p14:xfrm>
          </p:contentPart>
        </mc:Choice>
        <mc:Fallback xmlns="">
          <p:pic>
            <p:nvPicPr>
              <p:cNvPr id="352" name="Freihand 351">
                <a:extLst>
                  <a:ext uri="{FF2B5EF4-FFF2-40B4-BE49-F238E27FC236}">
                    <a16:creationId xmlns:a16="http://schemas.microsoft.com/office/drawing/2014/main" id="{91B62289-C3EF-402D-BB0C-7A48643452F2}"/>
                  </a:ext>
                </a:extLst>
              </p:cNvPr>
              <p:cNvPicPr/>
              <p:nvPr/>
            </p:nvPicPr>
            <p:blipFill>
              <a:blip r:embed="rId405"/>
              <a:stretch>
                <a:fillRect/>
              </a:stretch>
            </p:blipFill>
            <p:spPr>
              <a:xfrm>
                <a:off x="3314576" y="1974580"/>
                <a:ext cx="1973160" cy="1838160"/>
              </a:xfrm>
              <a:prstGeom prst="rect">
                <a:avLst/>
              </a:prstGeom>
            </p:spPr>
          </p:pic>
        </mc:Fallback>
      </mc:AlternateContent>
      <p:grpSp>
        <p:nvGrpSpPr>
          <p:cNvPr id="355" name="Gruppieren 354">
            <a:extLst>
              <a:ext uri="{FF2B5EF4-FFF2-40B4-BE49-F238E27FC236}">
                <a16:creationId xmlns:a16="http://schemas.microsoft.com/office/drawing/2014/main" id="{0A99DD12-4ABD-4C44-A8CB-954D19361238}"/>
              </a:ext>
            </a:extLst>
          </p:cNvPr>
          <p:cNvGrpSpPr/>
          <p:nvPr/>
        </p:nvGrpSpPr>
        <p:grpSpPr>
          <a:xfrm>
            <a:off x="3786896" y="1233700"/>
            <a:ext cx="5775840" cy="2150640"/>
            <a:chOff x="3786896" y="1233700"/>
            <a:chExt cx="5775840" cy="2150640"/>
          </a:xfrm>
        </p:grpSpPr>
        <mc:AlternateContent xmlns:mc="http://schemas.openxmlformats.org/markup-compatibility/2006" xmlns:p14="http://schemas.microsoft.com/office/powerpoint/2010/main">
          <mc:Choice Requires="p14">
            <p:contentPart p14:bwMode="auto" r:id="rId406">
              <p14:nvContentPartPr>
                <p14:cNvPr id="259" name="Freihand 258">
                  <a:extLst>
                    <a:ext uri="{FF2B5EF4-FFF2-40B4-BE49-F238E27FC236}">
                      <a16:creationId xmlns:a16="http://schemas.microsoft.com/office/drawing/2014/main" id="{C9A11239-6D3C-4CBA-A68B-E1D0379C522B}"/>
                    </a:ext>
                  </a:extLst>
                </p14:cNvPr>
                <p14:cNvContentPartPr/>
                <p14:nvPr/>
              </p14:nvContentPartPr>
              <p14:xfrm>
                <a:off x="3786896" y="1825180"/>
                <a:ext cx="2251440" cy="1543320"/>
              </p14:xfrm>
            </p:contentPart>
          </mc:Choice>
          <mc:Fallback xmlns="">
            <p:pic>
              <p:nvPicPr>
                <p:cNvPr id="259" name="Freihand 258">
                  <a:extLst>
                    <a:ext uri="{FF2B5EF4-FFF2-40B4-BE49-F238E27FC236}">
                      <a16:creationId xmlns:a16="http://schemas.microsoft.com/office/drawing/2014/main" id="{C9A11239-6D3C-4CBA-A68B-E1D0379C522B}"/>
                    </a:ext>
                  </a:extLst>
                </p:cNvPr>
                <p:cNvPicPr/>
                <p:nvPr/>
              </p:nvPicPr>
              <p:blipFill>
                <a:blip r:embed="rId407"/>
                <a:stretch>
                  <a:fillRect/>
                </a:stretch>
              </p:blipFill>
              <p:spPr>
                <a:xfrm>
                  <a:off x="3782576" y="1820860"/>
                  <a:ext cx="2260080" cy="15519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60" name="Freihand 259">
                  <a:extLst>
                    <a:ext uri="{FF2B5EF4-FFF2-40B4-BE49-F238E27FC236}">
                      <a16:creationId xmlns:a16="http://schemas.microsoft.com/office/drawing/2014/main" id="{C67AD656-E4A0-44D6-8E4B-3E65B0388882}"/>
                    </a:ext>
                  </a:extLst>
                </p14:cNvPr>
                <p14:cNvContentPartPr/>
                <p14:nvPr/>
              </p14:nvContentPartPr>
              <p14:xfrm>
                <a:off x="5944736" y="1622140"/>
                <a:ext cx="282960" cy="300960"/>
              </p14:xfrm>
            </p:contentPart>
          </mc:Choice>
          <mc:Fallback xmlns="">
            <p:pic>
              <p:nvPicPr>
                <p:cNvPr id="260" name="Freihand 259">
                  <a:extLst>
                    <a:ext uri="{FF2B5EF4-FFF2-40B4-BE49-F238E27FC236}">
                      <a16:creationId xmlns:a16="http://schemas.microsoft.com/office/drawing/2014/main" id="{C67AD656-E4A0-44D6-8E4B-3E65B0388882}"/>
                    </a:ext>
                  </a:extLst>
                </p:cNvPr>
                <p:cNvPicPr/>
                <p:nvPr/>
              </p:nvPicPr>
              <p:blipFill>
                <a:blip r:embed="rId409"/>
                <a:stretch>
                  <a:fillRect/>
                </a:stretch>
              </p:blipFill>
              <p:spPr>
                <a:xfrm>
                  <a:off x="5940416" y="1617820"/>
                  <a:ext cx="2916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62" name="Freihand 261">
                  <a:extLst>
                    <a:ext uri="{FF2B5EF4-FFF2-40B4-BE49-F238E27FC236}">
                      <a16:creationId xmlns:a16="http://schemas.microsoft.com/office/drawing/2014/main" id="{0066982B-A2DE-4D3F-87DB-4B74F46D2B84}"/>
                    </a:ext>
                  </a:extLst>
                </p14:cNvPr>
                <p14:cNvContentPartPr/>
                <p14:nvPr/>
              </p14:nvContentPartPr>
              <p14:xfrm>
                <a:off x="4367216" y="1571020"/>
                <a:ext cx="1892160" cy="1813320"/>
              </p14:xfrm>
            </p:contentPart>
          </mc:Choice>
          <mc:Fallback xmlns="">
            <p:pic>
              <p:nvPicPr>
                <p:cNvPr id="262" name="Freihand 261">
                  <a:extLst>
                    <a:ext uri="{FF2B5EF4-FFF2-40B4-BE49-F238E27FC236}">
                      <a16:creationId xmlns:a16="http://schemas.microsoft.com/office/drawing/2014/main" id="{0066982B-A2DE-4D3F-87DB-4B74F46D2B84}"/>
                    </a:ext>
                  </a:extLst>
                </p:cNvPr>
                <p:cNvPicPr/>
                <p:nvPr/>
              </p:nvPicPr>
              <p:blipFill>
                <a:blip r:embed="rId411"/>
                <a:stretch>
                  <a:fillRect/>
                </a:stretch>
              </p:blipFill>
              <p:spPr>
                <a:xfrm>
                  <a:off x="4362896" y="1566700"/>
                  <a:ext cx="1900800" cy="18219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63" name="Freihand 262">
                  <a:extLst>
                    <a:ext uri="{FF2B5EF4-FFF2-40B4-BE49-F238E27FC236}">
                      <a16:creationId xmlns:a16="http://schemas.microsoft.com/office/drawing/2014/main" id="{40FDB585-E0A4-4F0E-9503-3BDC46DD5780}"/>
                    </a:ext>
                  </a:extLst>
                </p14:cNvPr>
                <p14:cNvContentPartPr/>
                <p14:nvPr/>
              </p14:nvContentPartPr>
              <p14:xfrm>
                <a:off x="4741616" y="2537260"/>
                <a:ext cx="112320" cy="160560"/>
              </p14:xfrm>
            </p:contentPart>
          </mc:Choice>
          <mc:Fallback xmlns="">
            <p:pic>
              <p:nvPicPr>
                <p:cNvPr id="263" name="Freihand 262">
                  <a:extLst>
                    <a:ext uri="{FF2B5EF4-FFF2-40B4-BE49-F238E27FC236}">
                      <a16:creationId xmlns:a16="http://schemas.microsoft.com/office/drawing/2014/main" id="{40FDB585-E0A4-4F0E-9503-3BDC46DD5780}"/>
                    </a:ext>
                  </a:extLst>
                </p:cNvPr>
                <p:cNvPicPr/>
                <p:nvPr/>
              </p:nvPicPr>
              <p:blipFill>
                <a:blip r:embed="rId413"/>
                <a:stretch>
                  <a:fillRect/>
                </a:stretch>
              </p:blipFill>
              <p:spPr>
                <a:xfrm>
                  <a:off x="4737296" y="2532940"/>
                  <a:ext cx="1209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65" name="Freihand 264">
                  <a:extLst>
                    <a:ext uri="{FF2B5EF4-FFF2-40B4-BE49-F238E27FC236}">
                      <a16:creationId xmlns:a16="http://schemas.microsoft.com/office/drawing/2014/main" id="{F513B9C2-89AF-429D-94DF-DF25A9713DF8}"/>
                    </a:ext>
                  </a:extLst>
                </p14:cNvPr>
                <p14:cNvContentPartPr/>
                <p14:nvPr/>
              </p14:nvContentPartPr>
              <p14:xfrm>
                <a:off x="5437136" y="1411540"/>
                <a:ext cx="91440" cy="178560"/>
              </p14:xfrm>
            </p:contentPart>
          </mc:Choice>
          <mc:Fallback xmlns="">
            <p:pic>
              <p:nvPicPr>
                <p:cNvPr id="265" name="Freihand 264">
                  <a:extLst>
                    <a:ext uri="{FF2B5EF4-FFF2-40B4-BE49-F238E27FC236}">
                      <a16:creationId xmlns:a16="http://schemas.microsoft.com/office/drawing/2014/main" id="{F513B9C2-89AF-429D-94DF-DF25A9713DF8}"/>
                    </a:ext>
                  </a:extLst>
                </p:cNvPr>
                <p:cNvPicPr/>
                <p:nvPr/>
              </p:nvPicPr>
              <p:blipFill>
                <a:blip r:embed="rId415"/>
                <a:stretch>
                  <a:fillRect/>
                </a:stretch>
              </p:blipFill>
              <p:spPr>
                <a:xfrm>
                  <a:off x="5432816" y="1407220"/>
                  <a:ext cx="1000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66" name="Freihand 265">
                  <a:extLst>
                    <a:ext uri="{FF2B5EF4-FFF2-40B4-BE49-F238E27FC236}">
                      <a16:creationId xmlns:a16="http://schemas.microsoft.com/office/drawing/2014/main" id="{107AB9BA-E46E-49D5-9851-178CF2C5A2C1}"/>
                    </a:ext>
                  </a:extLst>
                </p14:cNvPr>
                <p14:cNvContentPartPr/>
                <p14:nvPr/>
              </p14:nvContentPartPr>
              <p14:xfrm>
                <a:off x="5517416" y="1419820"/>
                <a:ext cx="12960" cy="172080"/>
              </p14:xfrm>
            </p:contentPart>
          </mc:Choice>
          <mc:Fallback xmlns="">
            <p:pic>
              <p:nvPicPr>
                <p:cNvPr id="266" name="Freihand 265">
                  <a:extLst>
                    <a:ext uri="{FF2B5EF4-FFF2-40B4-BE49-F238E27FC236}">
                      <a16:creationId xmlns:a16="http://schemas.microsoft.com/office/drawing/2014/main" id="{107AB9BA-E46E-49D5-9851-178CF2C5A2C1}"/>
                    </a:ext>
                  </a:extLst>
                </p:cNvPr>
                <p:cNvPicPr/>
                <p:nvPr/>
              </p:nvPicPr>
              <p:blipFill>
                <a:blip r:embed="rId417"/>
                <a:stretch>
                  <a:fillRect/>
                </a:stretch>
              </p:blipFill>
              <p:spPr>
                <a:xfrm>
                  <a:off x="5513096" y="1415500"/>
                  <a:ext cx="216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67" name="Freihand 266">
                  <a:extLst>
                    <a:ext uri="{FF2B5EF4-FFF2-40B4-BE49-F238E27FC236}">
                      <a16:creationId xmlns:a16="http://schemas.microsoft.com/office/drawing/2014/main" id="{13272611-CA59-491C-9ED2-83CEFC72C798}"/>
                    </a:ext>
                  </a:extLst>
                </p14:cNvPr>
                <p14:cNvContentPartPr/>
                <p14:nvPr/>
              </p14:nvContentPartPr>
              <p14:xfrm>
                <a:off x="5451536" y="1476700"/>
                <a:ext cx="107280" cy="9720"/>
              </p14:xfrm>
            </p:contentPart>
          </mc:Choice>
          <mc:Fallback xmlns="">
            <p:pic>
              <p:nvPicPr>
                <p:cNvPr id="267" name="Freihand 266">
                  <a:extLst>
                    <a:ext uri="{FF2B5EF4-FFF2-40B4-BE49-F238E27FC236}">
                      <a16:creationId xmlns:a16="http://schemas.microsoft.com/office/drawing/2014/main" id="{13272611-CA59-491C-9ED2-83CEFC72C798}"/>
                    </a:ext>
                  </a:extLst>
                </p:cNvPr>
                <p:cNvPicPr/>
                <p:nvPr/>
              </p:nvPicPr>
              <p:blipFill>
                <a:blip r:embed="rId419"/>
                <a:stretch>
                  <a:fillRect/>
                </a:stretch>
              </p:blipFill>
              <p:spPr>
                <a:xfrm>
                  <a:off x="5447216" y="1472380"/>
                  <a:ext cx="1159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68" name="Freihand 267">
                  <a:extLst>
                    <a:ext uri="{FF2B5EF4-FFF2-40B4-BE49-F238E27FC236}">
                      <a16:creationId xmlns:a16="http://schemas.microsoft.com/office/drawing/2014/main" id="{CD616F56-F7EB-4BCD-84E6-062C54E7A1C0}"/>
                    </a:ext>
                  </a:extLst>
                </p14:cNvPr>
                <p14:cNvContentPartPr/>
                <p14:nvPr/>
              </p14:nvContentPartPr>
              <p14:xfrm>
                <a:off x="5685896" y="1441780"/>
                <a:ext cx="158040" cy="103680"/>
              </p14:xfrm>
            </p:contentPart>
          </mc:Choice>
          <mc:Fallback xmlns="">
            <p:pic>
              <p:nvPicPr>
                <p:cNvPr id="268" name="Freihand 267">
                  <a:extLst>
                    <a:ext uri="{FF2B5EF4-FFF2-40B4-BE49-F238E27FC236}">
                      <a16:creationId xmlns:a16="http://schemas.microsoft.com/office/drawing/2014/main" id="{CD616F56-F7EB-4BCD-84E6-062C54E7A1C0}"/>
                    </a:ext>
                  </a:extLst>
                </p:cNvPr>
                <p:cNvPicPr/>
                <p:nvPr/>
              </p:nvPicPr>
              <p:blipFill>
                <a:blip r:embed="rId421"/>
                <a:stretch>
                  <a:fillRect/>
                </a:stretch>
              </p:blipFill>
              <p:spPr>
                <a:xfrm>
                  <a:off x="5681576" y="1437460"/>
                  <a:ext cx="1666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69" name="Freihand 268">
                  <a:extLst>
                    <a:ext uri="{FF2B5EF4-FFF2-40B4-BE49-F238E27FC236}">
                      <a16:creationId xmlns:a16="http://schemas.microsoft.com/office/drawing/2014/main" id="{50DDB5A8-D0ED-48F1-9F7D-0AAA020ADC1A}"/>
                    </a:ext>
                  </a:extLst>
                </p14:cNvPr>
                <p14:cNvContentPartPr/>
                <p14:nvPr/>
              </p14:nvContentPartPr>
              <p14:xfrm>
                <a:off x="5857256" y="1422700"/>
                <a:ext cx="21960" cy="118440"/>
              </p14:xfrm>
            </p:contentPart>
          </mc:Choice>
          <mc:Fallback xmlns="">
            <p:pic>
              <p:nvPicPr>
                <p:cNvPr id="269" name="Freihand 268">
                  <a:extLst>
                    <a:ext uri="{FF2B5EF4-FFF2-40B4-BE49-F238E27FC236}">
                      <a16:creationId xmlns:a16="http://schemas.microsoft.com/office/drawing/2014/main" id="{50DDB5A8-D0ED-48F1-9F7D-0AAA020ADC1A}"/>
                    </a:ext>
                  </a:extLst>
                </p:cNvPr>
                <p:cNvPicPr/>
                <p:nvPr/>
              </p:nvPicPr>
              <p:blipFill>
                <a:blip r:embed="rId423"/>
                <a:stretch>
                  <a:fillRect/>
                </a:stretch>
              </p:blipFill>
              <p:spPr>
                <a:xfrm>
                  <a:off x="5852936" y="1418380"/>
                  <a:ext cx="306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70" name="Freihand 269">
                  <a:extLst>
                    <a:ext uri="{FF2B5EF4-FFF2-40B4-BE49-F238E27FC236}">
                      <a16:creationId xmlns:a16="http://schemas.microsoft.com/office/drawing/2014/main" id="{A4280B15-F438-494F-AEDB-86BF15C5B0EA}"/>
                    </a:ext>
                  </a:extLst>
                </p14:cNvPr>
                <p14:cNvContentPartPr/>
                <p14:nvPr/>
              </p14:nvContentPartPr>
              <p14:xfrm>
                <a:off x="5917376" y="1328380"/>
                <a:ext cx="74520" cy="194760"/>
              </p14:xfrm>
            </p:contentPart>
          </mc:Choice>
          <mc:Fallback xmlns="">
            <p:pic>
              <p:nvPicPr>
                <p:cNvPr id="270" name="Freihand 269">
                  <a:extLst>
                    <a:ext uri="{FF2B5EF4-FFF2-40B4-BE49-F238E27FC236}">
                      <a16:creationId xmlns:a16="http://schemas.microsoft.com/office/drawing/2014/main" id="{A4280B15-F438-494F-AEDB-86BF15C5B0EA}"/>
                    </a:ext>
                  </a:extLst>
                </p:cNvPr>
                <p:cNvPicPr/>
                <p:nvPr/>
              </p:nvPicPr>
              <p:blipFill>
                <a:blip r:embed="rId425"/>
                <a:stretch>
                  <a:fillRect/>
                </a:stretch>
              </p:blipFill>
              <p:spPr>
                <a:xfrm>
                  <a:off x="5913056" y="1324060"/>
                  <a:ext cx="831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71" name="Freihand 270">
                  <a:extLst>
                    <a:ext uri="{FF2B5EF4-FFF2-40B4-BE49-F238E27FC236}">
                      <a16:creationId xmlns:a16="http://schemas.microsoft.com/office/drawing/2014/main" id="{5999F2D2-B7E9-4077-B21A-D05AA5C16FC1}"/>
                    </a:ext>
                  </a:extLst>
                </p14:cNvPr>
                <p14:cNvContentPartPr/>
                <p14:nvPr/>
              </p14:nvContentPartPr>
              <p14:xfrm>
                <a:off x="5848616" y="1278700"/>
                <a:ext cx="21960" cy="22680"/>
              </p14:xfrm>
            </p:contentPart>
          </mc:Choice>
          <mc:Fallback xmlns="">
            <p:pic>
              <p:nvPicPr>
                <p:cNvPr id="271" name="Freihand 270">
                  <a:extLst>
                    <a:ext uri="{FF2B5EF4-FFF2-40B4-BE49-F238E27FC236}">
                      <a16:creationId xmlns:a16="http://schemas.microsoft.com/office/drawing/2014/main" id="{5999F2D2-B7E9-4077-B21A-D05AA5C16FC1}"/>
                    </a:ext>
                  </a:extLst>
                </p:cNvPr>
                <p:cNvPicPr/>
                <p:nvPr/>
              </p:nvPicPr>
              <p:blipFill>
                <a:blip r:embed="rId427"/>
                <a:stretch>
                  <a:fillRect/>
                </a:stretch>
              </p:blipFill>
              <p:spPr>
                <a:xfrm>
                  <a:off x="5844296" y="1274380"/>
                  <a:ext cx="306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72" name="Freihand 271">
                  <a:extLst>
                    <a:ext uri="{FF2B5EF4-FFF2-40B4-BE49-F238E27FC236}">
                      <a16:creationId xmlns:a16="http://schemas.microsoft.com/office/drawing/2014/main" id="{60E2095C-5EA8-4B6D-B49E-136CACB753F3}"/>
                    </a:ext>
                  </a:extLst>
                </p14:cNvPr>
                <p14:cNvContentPartPr/>
                <p14:nvPr/>
              </p14:nvContentPartPr>
              <p14:xfrm>
                <a:off x="6077216" y="1365820"/>
                <a:ext cx="91080" cy="127440"/>
              </p14:xfrm>
            </p:contentPart>
          </mc:Choice>
          <mc:Fallback xmlns="">
            <p:pic>
              <p:nvPicPr>
                <p:cNvPr id="272" name="Freihand 271">
                  <a:extLst>
                    <a:ext uri="{FF2B5EF4-FFF2-40B4-BE49-F238E27FC236}">
                      <a16:creationId xmlns:a16="http://schemas.microsoft.com/office/drawing/2014/main" id="{60E2095C-5EA8-4B6D-B49E-136CACB753F3}"/>
                    </a:ext>
                  </a:extLst>
                </p:cNvPr>
                <p:cNvPicPr/>
                <p:nvPr/>
              </p:nvPicPr>
              <p:blipFill>
                <a:blip r:embed="rId429"/>
                <a:stretch>
                  <a:fillRect/>
                </a:stretch>
              </p:blipFill>
              <p:spPr>
                <a:xfrm>
                  <a:off x="6072896" y="1361500"/>
                  <a:ext cx="99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73" name="Freihand 272">
                  <a:extLst>
                    <a:ext uri="{FF2B5EF4-FFF2-40B4-BE49-F238E27FC236}">
                      <a16:creationId xmlns:a16="http://schemas.microsoft.com/office/drawing/2014/main" id="{5ECB35EE-6103-4127-B01F-046ABA2EA5A2}"/>
                    </a:ext>
                  </a:extLst>
                </p14:cNvPr>
                <p14:cNvContentPartPr/>
                <p14:nvPr/>
              </p14:nvContentPartPr>
              <p14:xfrm>
                <a:off x="6202856" y="1378420"/>
                <a:ext cx="210600" cy="86760"/>
              </p14:xfrm>
            </p:contentPart>
          </mc:Choice>
          <mc:Fallback xmlns="">
            <p:pic>
              <p:nvPicPr>
                <p:cNvPr id="273" name="Freihand 272">
                  <a:extLst>
                    <a:ext uri="{FF2B5EF4-FFF2-40B4-BE49-F238E27FC236}">
                      <a16:creationId xmlns:a16="http://schemas.microsoft.com/office/drawing/2014/main" id="{5ECB35EE-6103-4127-B01F-046ABA2EA5A2}"/>
                    </a:ext>
                  </a:extLst>
                </p:cNvPr>
                <p:cNvPicPr/>
                <p:nvPr/>
              </p:nvPicPr>
              <p:blipFill>
                <a:blip r:embed="rId431"/>
                <a:stretch>
                  <a:fillRect/>
                </a:stretch>
              </p:blipFill>
              <p:spPr>
                <a:xfrm>
                  <a:off x="6198536" y="1374100"/>
                  <a:ext cx="2192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74" name="Freihand 273">
                  <a:extLst>
                    <a:ext uri="{FF2B5EF4-FFF2-40B4-BE49-F238E27FC236}">
                      <a16:creationId xmlns:a16="http://schemas.microsoft.com/office/drawing/2014/main" id="{C4FDAC8E-3920-4895-B148-DF1DE7AEDCFC}"/>
                    </a:ext>
                  </a:extLst>
                </p14:cNvPr>
                <p14:cNvContentPartPr/>
                <p14:nvPr/>
              </p14:nvContentPartPr>
              <p14:xfrm>
                <a:off x="6380336" y="1328740"/>
                <a:ext cx="38520" cy="30240"/>
              </p14:xfrm>
            </p:contentPart>
          </mc:Choice>
          <mc:Fallback xmlns="">
            <p:pic>
              <p:nvPicPr>
                <p:cNvPr id="274" name="Freihand 273">
                  <a:extLst>
                    <a:ext uri="{FF2B5EF4-FFF2-40B4-BE49-F238E27FC236}">
                      <a16:creationId xmlns:a16="http://schemas.microsoft.com/office/drawing/2014/main" id="{C4FDAC8E-3920-4895-B148-DF1DE7AEDCFC}"/>
                    </a:ext>
                  </a:extLst>
                </p:cNvPr>
                <p:cNvPicPr/>
                <p:nvPr/>
              </p:nvPicPr>
              <p:blipFill>
                <a:blip r:embed="rId433"/>
                <a:stretch>
                  <a:fillRect/>
                </a:stretch>
              </p:blipFill>
              <p:spPr>
                <a:xfrm>
                  <a:off x="6376016" y="1324420"/>
                  <a:ext cx="471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75" name="Freihand 274">
                  <a:extLst>
                    <a:ext uri="{FF2B5EF4-FFF2-40B4-BE49-F238E27FC236}">
                      <a16:creationId xmlns:a16="http://schemas.microsoft.com/office/drawing/2014/main" id="{8762F9CE-C9A1-45E8-89A6-17916249000A}"/>
                    </a:ext>
                  </a:extLst>
                </p14:cNvPr>
                <p14:cNvContentPartPr/>
                <p14:nvPr/>
              </p14:nvContentPartPr>
              <p14:xfrm>
                <a:off x="6456656" y="1360420"/>
                <a:ext cx="85320" cy="84600"/>
              </p14:xfrm>
            </p:contentPart>
          </mc:Choice>
          <mc:Fallback xmlns="">
            <p:pic>
              <p:nvPicPr>
                <p:cNvPr id="275" name="Freihand 274">
                  <a:extLst>
                    <a:ext uri="{FF2B5EF4-FFF2-40B4-BE49-F238E27FC236}">
                      <a16:creationId xmlns:a16="http://schemas.microsoft.com/office/drawing/2014/main" id="{8762F9CE-C9A1-45E8-89A6-17916249000A}"/>
                    </a:ext>
                  </a:extLst>
                </p:cNvPr>
                <p:cNvPicPr/>
                <p:nvPr/>
              </p:nvPicPr>
              <p:blipFill>
                <a:blip r:embed="rId435"/>
                <a:stretch>
                  <a:fillRect/>
                </a:stretch>
              </p:blipFill>
              <p:spPr>
                <a:xfrm>
                  <a:off x="6452336" y="1356100"/>
                  <a:ext cx="93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76" name="Freihand 275">
                  <a:extLst>
                    <a:ext uri="{FF2B5EF4-FFF2-40B4-BE49-F238E27FC236}">
                      <a16:creationId xmlns:a16="http://schemas.microsoft.com/office/drawing/2014/main" id="{87F769B7-5237-4009-8057-A244612504BB}"/>
                    </a:ext>
                  </a:extLst>
                </p14:cNvPr>
                <p14:cNvContentPartPr/>
                <p14:nvPr/>
              </p14:nvContentPartPr>
              <p14:xfrm>
                <a:off x="6653216" y="1297780"/>
                <a:ext cx="129600" cy="148320"/>
              </p14:xfrm>
            </p:contentPart>
          </mc:Choice>
          <mc:Fallback xmlns="">
            <p:pic>
              <p:nvPicPr>
                <p:cNvPr id="276" name="Freihand 275">
                  <a:extLst>
                    <a:ext uri="{FF2B5EF4-FFF2-40B4-BE49-F238E27FC236}">
                      <a16:creationId xmlns:a16="http://schemas.microsoft.com/office/drawing/2014/main" id="{87F769B7-5237-4009-8057-A244612504BB}"/>
                    </a:ext>
                  </a:extLst>
                </p:cNvPr>
                <p:cNvPicPr/>
                <p:nvPr/>
              </p:nvPicPr>
              <p:blipFill>
                <a:blip r:embed="rId437"/>
                <a:stretch>
                  <a:fillRect/>
                </a:stretch>
              </p:blipFill>
              <p:spPr>
                <a:xfrm>
                  <a:off x="6648896" y="1293460"/>
                  <a:ext cx="1382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77" name="Freihand 276">
                  <a:extLst>
                    <a:ext uri="{FF2B5EF4-FFF2-40B4-BE49-F238E27FC236}">
                      <a16:creationId xmlns:a16="http://schemas.microsoft.com/office/drawing/2014/main" id="{0BB049A3-A4DA-4A8A-997B-F7327FB29D98}"/>
                    </a:ext>
                  </a:extLst>
                </p14:cNvPr>
                <p14:cNvContentPartPr/>
                <p14:nvPr/>
              </p14:nvContentPartPr>
              <p14:xfrm>
                <a:off x="6651416" y="1259620"/>
                <a:ext cx="118800" cy="17640"/>
              </p14:xfrm>
            </p:contentPart>
          </mc:Choice>
          <mc:Fallback xmlns="">
            <p:pic>
              <p:nvPicPr>
                <p:cNvPr id="277" name="Freihand 276">
                  <a:extLst>
                    <a:ext uri="{FF2B5EF4-FFF2-40B4-BE49-F238E27FC236}">
                      <a16:creationId xmlns:a16="http://schemas.microsoft.com/office/drawing/2014/main" id="{0BB049A3-A4DA-4A8A-997B-F7327FB29D98}"/>
                    </a:ext>
                  </a:extLst>
                </p:cNvPr>
                <p:cNvPicPr/>
                <p:nvPr/>
              </p:nvPicPr>
              <p:blipFill>
                <a:blip r:embed="rId439"/>
                <a:stretch>
                  <a:fillRect/>
                </a:stretch>
              </p:blipFill>
              <p:spPr>
                <a:xfrm>
                  <a:off x="6647096" y="1255300"/>
                  <a:ext cx="1274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78" name="Freihand 277">
                  <a:extLst>
                    <a:ext uri="{FF2B5EF4-FFF2-40B4-BE49-F238E27FC236}">
                      <a16:creationId xmlns:a16="http://schemas.microsoft.com/office/drawing/2014/main" id="{2891C799-E7C8-4D1F-A90B-874487453C29}"/>
                    </a:ext>
                  </a:extLst>
                </p14:cNvPr>
                <p14:cNvContentPartPr/>
                <p14:nvPr/>
              </p14:nvContentPartPr>
              <p14:xfrm>
                <a:off x="6791456" y="1328740"/>
                <a:ext cx="84960" cy="84240"/>
              </p14:xfrm>
            </p:contentPart>
          </mc:Choice>
          <mc:Fallback xmlns="">
            <p:pic>
              <p:nvPicPr>
                <p:cNvPr id="278" name="Freihand 277">
                  <a:extLst>
                    <a:ext uri="{FF2B5EF4-FFF2-40B4-BE49-F238E27FC236}">
                      <a16:creationId xmlns:a16="http://schemas.microsoft.com/office/drawing/2014/main" id="{2891C799-E7C8-4D1F-A90B-874487453C29}"/>
                    </a:ext>
                  </a:extLst>
                </p:cNvPr>
                <p:cNvPicPr/>
                <p:nvPr/>
              </p:nvPicPr>
              <p:blipFill>
                <a:blip r:embed="rId441"/>
                <a:stretch>
                  <a:fillRect/>
                </a:stretch>
              </p:blipFill>
              <p:spPr>
                <a:xfrm>
                  <a:off x="6787136" y="1324420"/>
                  <a:ext cx="936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79" name="Freihand 278">
                  <a:extLst>
                    <a:ext uri="{FF2B5EF4-FFF2-40B4-BE49-F238E27FC236}">
                      <a16:creationId xmlns:a16="http://schemas.microsoft.com/office/drawing/2014/main" id="{DD1673A1-34C0-43D0-80A3-8C4D99C193FB}"/>
                    </a:ext>
                  </a:extLst>
                </p14:cNvPr>
                <p14:cNvContentPartPr/>
                <p14:nvPr/>
              </p14:nvContentPartPr>
              <p14:xfrm>
                <a:off x="6894776" y="1290940"/>
                <a:ext cx="163080" cy="111240"/>
              </p14:xfrm>
            </p:contentPart>
          </mc:Choice>
          <mc:Fallback xmlns="">
            <p:pic>
              <p:nvPicPr>
                <p:cNvPr id="279" name="Freihand 278">
                  <a:extLst>
                    <a:ext uri="{FF2B5EF4-FFF2-40B4-BE49-F238E27FC236}">
                      <a16:creationId xmlns:a16="http://schemas.microsoft.com/office/drawing/2014/main" id="{DD1673A1-34C0-43D0-80A3-8C4D99C193FB}"/>
                    </a:ext>
                  </a:extLst>
                </p:cNvPr>
                <p:cNvPicPr/>
                <p:nvPr/>
              </p:nvPicPr>
              <p:blipFill>
                <a:blip r:embed="rId443"/>
                <a:stretch>
                  <a:fillRect/>
                </a:stretch>
              </p:blipFill>
              <p:spPr>
                <a:xfrm>
                  <a:off x="6890456" y="1286620"/>
                  <a:ext cx="171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80" name="Freihand 279">
                  <a:extLst>
                    <a:ext uri="{FF2B5EF4-FFF2-40B4-BE49-F238E27FC236}">
                      <a16:creationId xmlns:a16="http://schemas.microsoft.com/office/drawing/2014/main" id="{F32A0378-1961-4AD2-85BE-2CBE614B8EE2}"/>
                    </a:ext>
                  </a:extLst>
                </p14:cNvPr>
                <p14:cNvContentPartPr/>
                <p14:nvPr/>
              </p14:nvContentPartPr>
              <p14:xfrm>
                <a:off x="7084136" y="1239820"/>
                <a:ext cx="428760" cy="218880"/>
              </p14:xfrm>
            </p:contentPart>
          </mc:Choice>
          <mc:Fallback xmlns="">
            <p:pic>
              <p:nvPicPr>
                <p:cNvPr id="280" name="Freihand 279">
                  <a:extLst>
                    <a:ext uri="{FF2B5EF4-FFF2-40B4-BE49-F238E27FC236}">
                      <a16:creationId xmlns:a16="http://schemas.microsoft.com/office/drawing/2014/main" id="{F32A0378-1961-4AD2-85BE-2CBE614B8EE2}"/>
                    </a:ext>
                  </a:extLst>
                </p:cNvPr>
                <p:cNvPicPr/>
                <p:nvPr/>
              </p:nvPicPr>
              <p:blipFill>
                <a:blip r:embed="rId445"/>
                <a:stretch>
                  <a:fillRect/>
                </a:stretch>
              </p:blipFill>
              <p:spPr>
                <a:xfrm>
                  <a:off x="7079816" y="1235500"/>
                  <a:ext cx="4374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81" name="Freihand 280">
                  <a:extLst>
                    <a:ext uri="{FF2B5EF4-FFF2-40B4-BE49-F238E27FC236}">
                      <a16:creationId xmlns:a16="http://schemas.microsoft.com/office/drawing/2014/main" id="{F16C763F-0D86-4048-8984-C61BC379DE8A}"/>
                    </a:ext>
                  </a:extLst>
                </p14:cNvPr>
                <p14:cNvContentPartPr/>
                <p14:nvPr/>
              </p14:nvContentPartPr>
              <p14:xfrm>
                <a:off x="7428296" y="1316860"/>
                <a:ext cx="87840" cy="3240"/>
              </p14:xfrm>
            </p:contentPart>
          </mc:Choice>
          <mc:Fallback xmlns="">
            <p:pic>
              <p:nvPicPr>
                <p:cNvPr id="281" name="Freihand 280">
                  <a:extLst>
                    <a:ext uri="{FF2B5EF4-FFF2-40B4-BE49-F238E27FC236}">
                      <a16:creationId xmlns:a16="http://schemas.microsoft.com/office/drawing/2014/main" id="{F16C763F-0D86-4048-8984-C61BC379DE8A}"/>
                    </a:ext>
                  </a:extLst>
                </p:cNvPr>
                <p:cNvPicPr/>
                <p:nvPr/>
              </p:nvPicPr>
              <p:blipFill>
                <a:blip r:embed="rId447"/>
                <a:stretch>
                  <a:fillRect/>
                </a:stretch>
              </p:blipFill>
              <p:spPr>
                <a:xfrm>
                  <a:off x="7423976" y="1312540"/>
                  <a:ext cx="964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82" name="Freihand 281">
                  <a:extLst>
                    <a:ext uri="{FF2B5EF4-FFF2-40B4-BE49-F238E27FC236}">
                      <a16:creationId xmlns:a16="http://schemas.microsoft.com/office/drawing/2014/main" id="{35828DE5-CDB9-45D8-A0CC-3C9465106E2B}"/>
                    </a:ext>
                  </a:extLst>
                </p14:cNvPr>
                <p14:cNvContentPartPr/>
                <p14:nvPr/>
              </p14:nvContentPartPr>
              <p14:xfrm>
                <a:off x="7548176" y="1233700"/>
                <a:ext cx="131040" cy="144000"/>
              </p14:xfrm>
            </p:contentPart>
          </mc:Choice>
          <mc:Fallback xmlns="">
            <p:pic>
              <p:nvPicPr>
                <p:cNvPr id="282" name="Freihand 281">
                  <a:extLst>
                    <a:ext uri="{FF2B5EF4-FFF2-40B4-BE49-F238E27FC236}">
                      <a16:creationId xmlns:a16="http://schemas.microsoft.com/office/drawing/2014/main" id="{35828DE5-CDB9-45D8-A0CC-3C9465106E2B}"/>
                    </a:ext>
                  </a:extLst>
                </p:cNvPr>
                <p:cNvPicPr/>
                <p:nvPr/>
              </p:nvPicPr>
              <p:blipFill>
                <a:blip r:embed="rId449"/>
                <a:stretch>
                  <a:fillRect/>
                </a:stretch>
              </p:blipFill>
              <p:spPr>
                <a:xfrm>
                  <a:off x="7543856" y="1229380"/>
                  <a:ext cx="1396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83" name="Freihand 282">
                  <a:extLst>
                    <a:ext uri="{FF2B5EF4-FFF2-40B4-BE49-F238E27FC236}">
                      <a16:creationId xmlns:a16="http://schemas.microsoft.com/office/drawing/2014/main" id="{EB13003F-ABB6-464F-AA1C-1D7498973495}"/>
                    </a:ext>
                  </a:extLst>
                </p14:cNvPr>
                <p14:cNvContentPartPr/>
                <p14:nvPr/>
              </p14:nvContentPartPr>
              <p14:xfrm>
                <a:off x="7609736" y="1317940"/>
                <a:ext cx="356760" cy="84600"/>
              </p14:xfrm>
            </p:contentPart>
          </mc:Choice>
          <mc:Fallback xmlns="">
            <p:pic>
              <p:nvPicPr>
                <p:cNvPr id="283" name="Freihand 282">
                  <a:extLst>
                    <a:ext uri="{FF2B5EF4-FFF2-40B4-BE49-F238E27FC236}">
                      <a16:creationId xmlns:a16="http://schemas.microsoft.com/office/drawing/2014/main" id="{EB13003F-ABB6-464F-AA1C-1D7498973495}"/>
                    </a:ext>
                  </a:extLst>
                </p:cNvPr>
                <p:cNvPicPr/>
                <p:nvPr/>
              </p:nvPicPr>
              <p:blipFill>
                <a:blip r:embed="rId451"/>
                <a:stretch>
                  <a:fillRect/>
                </a:stretch>
              </p:blipFill>
              <p:spPr>
                <a:xfrm>
                  <a:off x="7605416" y="1313620"/>
                  <a:ext cx="3654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84" name="Freihand 283">
                  <a:extLst>
                    <a:ext uri="{FF2B5EF4-FFF2-40B4-BE49-F238E27FC236}">
                      <a16:creationId xmlns:a16="http://schemas.microsoft.com/office/drawing/2014/main" id="{FA437C5D-AFCA-45FE-9990-18C85AF273AA}"/>
                    </a:ext>
                  </a:extLst>
                </p14:cNvPr>
                <p14:cNvContentPartPr/>
                <p14:nvPr/>
              </p14:nvContentPartPr>
              <p14:xfrm>
                <a:off x="6720176" y="1562740"/>
                <a:ext cx="92880" cy="105120"/>
              </p14:xfrm>
            </p:contentPart>
          </mc:Choice>
          <mc:Fallback xmlns="">
            <p:pic>
              <p:nvPicPr>
                <p:cNvPr id="284" name="Freihand 283">
                  <a:extLst>
                    <a:ext uri="{FF2B5EF4-FFF2-40B4-BE49-F238E27FC236}">
                      <a16:creationId xmlns:a16="http://schemas.microsoft.com/office/drawing/2014/main" id="{FA437C5D-AFCA-45FE-9990-18C85AF273AA}"/>
                    </a:ext>
                  </a:extLst>
                </p:cNvPr>
                <p:cNvPicPr/>
                <p:nvPr/>
              </p:nvPicPr>
              <p:blipFill>
                <a:blip r:embed="rId453"/>
                <a:stretch>
                  <a:fillRect/>
                </a:stretch>
              </p:blipFill>
              <p:spPr>
                <a:xfrm>
                  <a:off x="6715856" y="1558420"/>
                  <a:ext cx="1015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85" name="Freihand 284">
                  <a:extLst>
                    <a:ext uri="{FF2B5EF4-FFF2-40B4-BE49-F238E27FC236}">
                      <a16:creationId xmlns:a16="http://schemas.microsoft.com/office/drawing/2014/main" id="{A690EDF5-C5C2-4B97-AF79-EF555626FEF7}"/>
                    </a:ext>
                  </a:extLst>
                </p14:cNvPr>
                <p14:cNvContentPartPr/>
                <p14:nvPr/>
              </p14:nvContentPartPr>
              <p14:xfrm>
                <a:off x="6840416" y="1486780"/>
                <a:ext cx="472680" cy="168480"/>
              </p14:xfrm>
            </p:contentPart>
          </mc:Choice>
          <mc:Fallback xmlns="">
            <p:pic>
              <p:nvPicPr>
                <p:cNvPr id="285" name="Freihand 284">
                  <a:extLst>
                    <a:ext uri="{FF2B5EF4-FFF2-40B4-BE49-F238E27FC236}">
                      <a16:creationId xmlns:a16="http://schemas.microsoft.com/office/drawing/2014/main" id="{A690EDF5-C5C2-4B97-AF79-EF555626FEF7}"/>
                    </a:ext>
                  </a:extLst>
                </p:cNvPr>
                <p:cNvPicPr/>
                <p:nvPr/>
              </p:nvPicPr>
              <p:blipFill>
                <a:blip r:embed="rId455"/>
                <a:stretch>
                  <a:fillRect/>
                </a:stretch>
              </p:blipFill>
              <p:spPr>
                <a:xfrm>
                  <a:off x="6836096" y="1482460"/>
                  <a:ext cx="4813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86" name="Freihand 285">
                  <a:extLst>
                    <a:ext uri="{FF2B5EF4-FFF2-40B4-BE49-F238E27FC236}">
                      <a16:creationId xmlns:a16="http://schemas.microsoft.com/office/drawing/2014/main" id="{2F16817E-974A-4888-AE86-3257E2D902EA}"/>
                    </a:ext>
                  </a:extLst>
                </p14:cNvPr>
                <p14:cNvContentPartPr/>
                <p14:nvPr/>
              </p14:nvContentPartPr>
              <p14:xfrm>
                <a:off x="7191056" y="1467700"/>
                <a:ext cx="12600" cy="6120"/>
              </p14:xfrm>
            </p:contentPart>
          </mc:Choice>
          <mc:Fallback xmlns="">
            <p:pic>
              <p:nvPicPr>
                <p:cNvPr id="286" name="Freihand 285">
                  <a:extLst>
                    <a:ext uri="{FF2B5EF4-FFF2-40B4-BE49-F238E27FC236}">
                      <a16:creationId xmlns:a16="http://schemas.microsoft.com/office/drawing/2014/main" id="{2F16817E-974A-4888-AE86-3257E2D902EA}"/>
                    </a:ext>
                  </a:extLst>
                </p:cNvPr>
                <p:cNvPicPr/>
                <p:nvPr/>
              </p:nvPicPr>
              <p:blipFill>
                <a:blip r:embed="rId457"/>
                <a:stretch>
                  <a:fillRect/>
                </a:stretch>
              </p:blipFill>
              <p:spPr>
                <a:xfrm>
                  <a:off x="7186736" y="1463380"/>
                  <a:ext cx="212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7" name="Freihand 286">
                  <a:extLst>
                    <a:ext uri="{FF2B5EF4-FFF2-40B4-BE49-F238E27FC236}">
                      <a16:creationId xmlns:a16="http://schemas.microsoft.com/office/drawing/2014/main" id="{2472C132-687A-49C8-BFC3-609F3CB5A94B}"/>
                    </a:ext>
                  </a:extLst>
                </p14:cNvPr>
                <p14:cNvContentPartPr/>
                <p14:nvPr/>
              </p14:nvContentPartPr>
              <p14:xfrm>
                <a:off x="7452056" y="1522420"/>
                <a:ext cx="323640" cy="103680"/>
              </p14:xfrm>
            </p:contentPart>
          </mc:Choice>
          <mc:Fallback xmlns="">
            <p:pic>
              <p:nvPicPr>
                <p:cNvPr id="287" name="Freihand 286">
                  <a:extLst>
                    <a:ext uri="{FF2B5EF4-FFF2-40B4-BE49-F238E27FC236}">
                      <a16:creationId xmlns:a16="http://schemas.microsoft.com/office/drawing/2014/main" id="{2472C132-687A-49C8-BFC3-609F3CB5A94B}"/>
                    </a:ext>
                  </a:extLst>
                </p:cNvPr>
                <p:cNvPicPr/>
                <p:nvPr/>
              </p:nvPicPr>
              <p:blipFill>
                <a:blip r:embed="rId459"/>
                <a:stretch>
                  <a:fillRect/>
                </a:stretch>
              </p:blipFill>
              <p:spPr>
                <a:xfrm>
                  <a:off x="7447736" y="1518100"/>
                  <a:ext cx="332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88" name="Freihand 287">
                  <a:extLst>
                    <a:ext uri="{FF2B5EF4-FFF2-40B4-BE49-F238E27FC236}">
                      <a16:creationId xmlns:a16="http://schemas.microsoft.com/office/drawing/2014/main" id="{1D82E17F-0473-43C0-81FF-2EC5E550FE39}"/>
                    </a:ext>
                  </a:extLst>
                </p14:cNvPr>
                <p14:cNvContentPartPr/>
                <p14:nvPr/>
              </p14:nvContentPartPr>
              <p14:xfrm>
                <a:off x="7752296" y="1452580"/>
                <a:ext cx="360" cy="360"/>
              </p14:xfrm>
            </p:contentPart>
          </mc:Choice>
          <mc:Fallback xmlns="">
            <p:pic>
              <p:nvPicPr>
                <p:cNvPr id="288" name="Freihand 287">
                  <a:extLst>
                    <a:ext uri="{FF2B5EF4-FFF2-40B4-BE49-F238E27FC236}">
                      <a16:creationId xmlns:a16="http://schemas.microsoft.com/office/drawing/2014/main" id="{1D82E17F-0473-43C0-81FF-2EC5E550FE39}"/>
                    </a:ext>
                  </a:extLst>
                </p:cNvPr>
                <p:cNvPicPr/>
                <p:nvPr/>
              </p:nvPicPr>
              <p:blipFill>
                <a:blip r:embed="rId461"/>
                <a:stretch>
                  <a:fillRect/>
                </a:stretch>
              </p:blipFill>
              <p:spPr>
                <a:xfrm>
                  <a:off x="7747976" y="14482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89" name="Freihand 288">
                  <a:extLst>
                    <a:ext uri="{FF2B5EF4-FFF2-40B4-BE49-F238E27FC236}">
                      <a16:creationId xmlns:a16="http://schemas.microsoft.com/office/drawing/2014/main" id="{C0D78ED2-1695-4B93-B923-071148074569}"/>
                    </a:ext>
                  </a:extLst>
                </p14:cNvPr>
                <p14:cNvContentPartPr/>
                <p14:nvPr/>
              </p14:nvContentPartPr>
              <p14:xfrm>
                <a:off x="7152176" y="1786660"/>
                <a:ext cx="360" cy="360"/>
              </p14:xfrm>
            </p:contentPart>
          </mc:Choice>
          <mc:Fallback xmlns="">
            <p:pic>
              <p:nvPicPr>
                <p:cNvPr id="289" name="Freihand 288">
                  <a:extLst>
                    <a:ext uri="{FF2B5EF4-FFF2-40B4-BE49-F238E27FC236}">
                      <a16:creationId xmlns:a16="http://schemas.microsoft.com/office/drawing/2014/main" id="{C0D78ED2-1695-4B93-B923-071148074569}"/>
                    </a:ext>
                  </a:extLst>
                </p:cNvPr>
                <p:cNvPicPr/>
                <p:nvPr/>
              </p:nvPicPr>
              <p:blipFill>
                <a:blip r:embed="rId461"/>
                <a:stretch>
                  <a:fillRect/>
                </a:stretch>
              </p:blipFill>
              <p:spPr>
                <a:xfrm>
                  <a:off x="7147856" y="17823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90" name="Freihand 289">
                  <a:extLst>
                    <a:ext uri="{FF2B5EF4-FFF2-40B4-BE49-F238E27FC236}">
                      <a16:creationId xmlns:a16="http://schemas.microsoft.com/office/drawing/2014/main" id="{EB656102-47EF-4DBC-9C0F-05965CA7E3FC}"/>
                    </a:ext>
                  </a:extLst>
                </p14:cNvPr>
                <p14:cNvContentPartPr/>
                <p14:nvPr/>
              </p14:nvContentPartPr>
              <p14:xfrm>
                <a:off x="7132016" y="1768660"/>
                <a:ext cx="153000" cy="84240"/>
              </p14:xfrm>
            </p:contentPart>
          </mc:Choice>
          <mc:Fallback xmlns="">
            <p:pic>
              <p:nvPicPr>
                <p:cNvPr id="290" name="Freihand 289">
                  <a:extLst>
                    <a:ext uri="{FF2B5EF4-FFF2-40B4-BE49-F238E27FC236}">
                      <a16:creationId xmlns:a16="http://schemas.microsoft.com/office/drawing/2014/main" id="{EB656102-47EF-4DBC-9C0F-05965CA7E3FC}"/>
                    </a:ext>
                  </a:extLst>
                </p:cNvPr>
                <p:cNvPicPr/>
                <p:nvPr/>
              </p:nvPicPr>
              <p:blipFill>
                <a:blip r:embed="rId464"/>
                <a:stretch>
                  <a:fillRect/>
                </a:stretch>
              </p:blipFill>
              <p:spPr>
                <a:xfrm>
                  <a:off x="7127696" y="1764340"/>
                  <a:ext cx="161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91" name="Freihand 290">
                  <a:extLst>
                    <a:ext uri="{FF2B5EF4-FFF2-40B4-BE49-F238E27FC236}">
                      <a16:creationId xmlns:a16="http://schemas.microsoft.com/office/drawing/2014/main" id="{27EF5987-23BD-48BF-9C89-74403821B126}"/>
                    </a:ext>
                  </a:extLst>
                </p14:cNvPr>
                <p14:cNvContentPartPr/>
                <p14:nvPr/>
              </p14:nvContentPartPr>
              <p14:xfrm>
                <a:off x="7313456" y="1670740"/>
                <a:ext cx="234720" cy="248760"/>
              </p14:xfrm>
            </p:contentPart>
          </mc:Choice>
          <mc:Fallback xmlns="">
            <p:pic>
              <p:nvPicPr>
                <p:cNvPr id="291" name="Freihand 290">
                  <a:extLst>
                    <a:ext uri="{FF2B5EF4-FFF2-40B4-BE49-F238E27FC236}">
                      <a16:creationId xmlns:a16="http://schemas.microsoft.com/office/drawing/2014/main" id="{27EF5987-23BD-48BF-9C89-74403821B126}"/>
                    </a:ext>
                  </a:extLst>
                </p:cNvPr>
                <p:cNvPicPr/>
                <p:nvPr/>
              </p:nvPicPr>
              <p:blipFill>
                <a:blip r:embed="rId466"/>
                <a:stretch>
                  <a:fillRect/>
                </a:stretch>
              </p:blipFill>
              <p:spPr>
                <a:xfrm>
                  <a:off x="7309136" y="1666420"/>
                  <a:ext cx="24336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92" name="Freihand 291">
                  <a:extLst>
                    <a:ext uri="{FF2B5EF4-FFF2-40B4-BE49-F238E27FC236}">
                      <a16:creationId xmlns:a16="http://schemas.microsoft.com/office/drawing/2014/main" id="{13643004-33CD-43FF-9D7C-53CC474EC3EC}"/>
                    </a:ext>
                  </a:extLst>
                </p14:cNvPr>
                <p14:cNvContentPartPr/>
                <p14:nvPr/>
              </p14:nvContentPartPr>
              <p14:xfrm>
                <a:off x="7549256" y="1659940"/>
                <a:ext cx="111960" cy="110880"/>
              </p14:xfrm>
            </p:contentPart>
          </mc:Choice>
          <mc:Fallback xmlns="">
            <p:pic>
              <p:nvPicPr>
                <p:cNvPr id="292" name="Freihand 291">
                  <a:extLst>
                    <a:ext uri="{FF2B5EF4-FFF2-40B4-BE49-F238E27FC236}">
                      <a16:creationId xmlns:a16="http://schemas.microsoft.com/office/drawing/2014/main" id="{13643004-33CD-43FF-9D7C-53CC474EC3EC}"/>
                    </a:ext>
                  </a:extLst>
                </p:cNvPr>
                <p:cNvPicPr/>
                <p:nvPr/>
              </p:nvPicPr>
              <p:blipFill>
                <a:blip r:embed="rId468"/>
                <a:stretch>
                  <a:fillRect/>
                </a:stretch>
              </p:blipFill>
              <p:spPr>
                <a:xfrm>
                  <a:off x="7544936" y="1655620"/>
                  <a:ext cx="1206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93" name="Freihand 292">
                  <a:extLst>
                    <a:ext uri="{FF2B5EF4-FFF2-40B4-BE49-F238E27FC236}">
                      <a16:creationId xmlns:a16="http://schemas.microsoft.com/office/drawing/2014/main" id="{BD4F849D-8102-4A1A-B870-225622F0C89D}"/>
                    </a:ext>
                  </a:extLst>
                </p14:cNvPr>
                <p14:cNvContentPartPr/>
                <p14:nvPr/>
              </p14:nvContentPartPr>
              <p14:xfrm>
                <a:off x="7286456" y="1650220"/>
                <a:ext cx="104040" cy="14040"/>
              </p14:xfrm>
            </p:contentPart>
          </mc:Choice>
          <mc:Fallback xmlns="">
            <p:pic>
              <p:nvPicPr>
                <p:cNvPr id="293" name="Freihand 292">
                  <a:extLst>
                    <a:ext uri="{FF2B5EF4-FFF2-40B4-BE49-F238E27FC236}">
                      <a16:creationId xmlns:a16="http://schemas.microsoft.com/office/drawing/2014/main" id="{BD4F849D-8102-4A1A-B870-225622F0C89D}"/>
                    </a:ext>
                  </a:extLst>
                </p:cNvPr>
                <p:cNvPicPr/>
                <p:nvPr/>
              </p:nvPicPr>
              <p:blipFill>
                <a:blip r:embed="rId470"/>
                <a:stretch>
                  <a:fillRect/>
                </a:stretch>
              </p:blipFill>
              <p:spPr>
                <a:xfrm>
                  <a:off x="7282136" y="1645900"/>
                  <a:ext cx="1126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94" name="Freihand 293">
                  <a:extLst>
                    <a:ext uri="{FF2B5EF4-FFF2-40B4-BE49-F238E27FC236}">
                      <a16:creationId xmlns:a16="http://schemas.microsoft.com/office/drawing/2014/main" id="{29C08AED-F73E-40D8-BF77-4C47416CAE8D}"/>
                    </a:ext>
                  </a:extLst>
                </p14:cNvPr>
                <p14:cNvContentPartPr/>
                <p14:nvPr/>
              </p14:nvContentPartPr>
              <p14:xfrm>
                <a:off x="7752656" y="1690180"/>
                <a:ext cx="95040" cy="43560"/>
              </p14:xfrm>
            </p:contentPart>
          </mc:Choice>
          <mc:Fallback xmlns="">
            <p:pic>
              <p:nvPicPr>
                <p:cNvPr id="294" name="Freihand 293">
                  <a:extLst>
                    <a:ext uri="{FF2B5EF4-FFF2-40B4-BE49-F238E27FC236}">
                      <a16:creationId xmlns:a16="http://schemas.microsoft.com/office/drawing/2014/main" id="{29C08AED-F73E-40D8-BF77-4C47416CAE8D}"/>
                    </a:ext>
                  </a:extLst>
                </p:cNvPr>
                <p:cNvPicPr/>
                <p:nvPr/>
              </p:nvPicPr>
              <p:blipFill>
                <a:blip r:embed="rId472"/>
                <a:stretch>
                  <a:fillRect/>
                </a:stretch>
              </p:blipFill>
              <p:spPr>
                <a:xfrm>
                  <a:off x="7748336" y="1685860"/>
                  <a:ext cx="1036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95" name="Freihand 294">
                  <a:extLst>
                    <a:ext uri="{FF2B5EF4-FFF2-40B4-BE49-F238E27FC236}">
                      <a16:creationId xmlns:a16="http://schemas.microsoft.com/office/drawing/2014/main" id="{D26DBBAB-1449-4D92-9F95-013219D412C0}"/>
                    </a:ext>
                  </a:extLst>
                </p14:cNvPr>
                <p14:cNvContentPartPr/>
                <p14:nvPr/>
              </p14:nvContentPartPr>
              <p14:xfrm>
                <a:off x="7875416" y="1654540"/>
                <a:ext cx="74160" cy="68760"/>
              </p14:xfrm>
            </p:contentPart>
          </mc:Choice>
          <mc:Fallback xmlns="">
            <p:pic>
              <p:nvPicPr>
                <p:cNvPr id="295" name="Freihand 294">
                  <a:extLst>
                    <a:ext uri="{FF2B5EF4-FFF2-40B4-BE49-F238E27FC236}">
                      <a16:creationId xmlns:a16="http://schemas.microsoft.com/office/drawing/2014/main" id="{D26DBBAB-1449-4D92-9F95-013219D412C0}"/>
                    </a:ext>
                  </a:extLst>
                </p:cNvPr>
                <p:cNvPicPr/>
                <p:nvPr/>
              </p:nvPicPr>
              <p:blipFill>
                <a:blip r:embed="rId474"/>
                <a:stretch>
                  <a:fillRect/>
                </a:stretch>
              </p:blipFill>
              <p:spPr>
                <a:xfrm>
                  <a:off x="7871096" y="1650220"/>
                  <a:ext cx="828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96" name="Freihand 295">
                  <a:extLst>
                    <a:ext uri="{FF2B5EF4-FFF2-40B4-BE49-F238E27FC236}">
                      <a16:creationId xmlns:a16="http://schemas.microsoft.com/office/drawing/2014/main" id="{91715137-490A-425F-9402-F3FEDE3D4CDB}"/>
                    </a:ext>
                  </a:extLst>
                </p14:cNvPr>
                <p14:cNvContentPartPr/>
                <p14:nvPr/>
              </p14:nvContentPartPr>
              <p14:xfrm>
                <a:off x="7999976" y="1547980"/>
                <a:ext cx="153000" cy="152280"/>
              </p14:xfrm>
            </p:contentPart>
          </mc:Choice>
          <mc:Fallback xmlns="">
            <p:pic>
              <p:nvPicPr>
                <p:cNvPr id="296" name="Freihand 295">
                  <a:extLst>
                    <a:ext uri="{FF2B5EF4-FFF2-40B4-BE49-F238E27FC236}">
                      <a16:creationId xmlns:a16="http://schemas.microsoft.com/office/drawing/2014/main" id="{91715137-490A-425F-9402-F3FEDE3D4CDB}"/>
                    </a:ext>
                  </a:extLst>
                </p:cNvPr>
                <p:cNvPicPr/>
                <p:nvPr/>
              </p:nvPicPr>
              <p:blipFill>
                <a:blip r:embed="rId476"/>
                <a:stretch>
                  <a:fillRect/>
                </a:stretch>
              </p:blipFill>
              <p:spPr>
                <a:xfrm>
                  <a:off x="7995656" y="1543660"/>
                  <a:ext cx="1616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97" name="Freihand 296">
                  <a:extLst>
                    <a:ext uri="{FF2B5EF4-FFF2-40B4-BE49-F238E27FC236}">
                      <a16:creationId xmlns:a16="http://schemas.microsoft.com/office/drawing/2014/main" id="{D3D06F43-8CEC-46B4-A45D-AC9656209E97}"/>
                    </a:ext>
                  </a:extLst>
                </p14:cNvPr>
                <p14:cNvContentPartPr/>
                <p14:nvPr/>
              </p14:nvContentPartPr>
              <p14:xfrm>
                <a:off x="8190776" y="1577140"/>
                <a:ext cx="200880" cy="93960"/>
              </p14:xfrm>
            </p:contentPart>
          </mc:Choice>
          <mc:Fallback xmlns="">
            <p:pic>
              <p:nvPicPr>
                <p:cNvPr id="297" name="Freihand 296">
                  <a:extLst>
                    <a:ext uri="{FF2B5EF4-FFF2-40B4-BE49-F238E27FC236}">
                      <a16:creationId xmlns:a16="http://schemas.microsoft.com/office/drawing/2014/main" id="{D3D06F43-8CEC-46B4-A45D-AC9656209E97}"/>
                    </a:ext>
                  </a:extLst>
                </p:cNvPr>
                <p:cNvPicPr/>
                <p:nvPr/>
              </p:nvPicPr>
              <p:blipFill>
                <a:blip r:embed="rId478"/>
                <a:stretch>
                  <a:fillRect/>
                </a:stretch>
              </p:blipFill>
              <p:spPr>
                <a:xfrm>
                  <a:off x="8186456" y="1572820"/>
                  <a:ext cx="209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98" name="Freihand 297">
                  <a:extLst>
                    <a:ext uri="{FF2B5EF4-FFF2-40B4-BE49-F238E27FC236}">
                      <a16:creationId xmlns:a16="http://schemas.microsoft.com/office/drawing/2014/main" id="{A888250A-65A5-475F-9028-E86B7A274045}"/>
                    </a:ext>
                  </a:extLst>
                </p14:cNvPr>
                <p14:cNvContentPartPr/>
                <p14:nvPr/>
              </p14:nvContentPartPr>
              <p14:xfrm>
                <a:off x="8409656" y="1468420"/>
                <a:ext cx="132840" cy="226800"/>
              </p14:xfrm>
            </p:contentPart>
          </mc:Choice>
          <mc:Fallback xmlns="">
            <p:pic>
              <p:nvPicPr>
                <p:cNvPr id="298" name="Freihand 297">
                  <a:extLst>
                    <a:ext uri="{FF2B5EF4-FFF2-40B4-BE49-F238E27FC236}">
                      <a16:creationId xmlns:a16="http://schemas.microsoft.com/office/drawing/2014/main" id="{A888250A-65A5-475F-9028-E86B7A274045}"/>
                    </a:ext>
                  </a:extLst>
                </p:cNvPr>
                <p:cNvPicPr/>
                <p:nvPr/>
              </p:nvPicPr>
              <p:blipFill>
                <a:blip r:embed="rId480"/>
                <a:stretch>
                  <a:fillRect/>
                </a:stretch>
              </p:blipFill>
              <p:spPr>
                <a:xfrm>
                  <a:off x="8405336" y="1464100"/>
                  <a:ext cx="1414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99" name="Freihand 298">
                  <a:extLst>
                    <a:ext uri="{FF2B5EF4-FFF2-40B4-BE49-F238E27FC236}">
                      <a16:creationId xmlns:a16="http://schemas.microsoft.com/office/drawing/2014/main" id="{2576A511-EF99-4736-8F71-0AF015ABD81C}"/>
                    </a:ext>
                  </a:extLst>
                </p14:cNvPr>
                <p14:cNvContentPartPr/>
                <p14:nvPr/>
              </p14:nvContentPartPr>
              <p14:xfrm>
                <a:off x="8567696" y="1462300"/>
                <a:ext cx="84600" cy="90000"/>
              </p14:xfrm>
            </p:contentPart>
          </mc:Choice>
          <mc:Fallback xmlns="">
            <p:pic>
              <p:nvPicPr>
                <p:cNvPr id="299" name="Freihand 298">
                  <a:extLst>
                    <a:ext uri="{FF2B5EF4-FFF2-40B4-BE49-F238E27FC236}">
                      <a16:creationId xmlns:a16="http://schemas.microsoft.com/office/drawing/2014/main" id="{2576A511-EF99-4736-8F71-0AF015ABD81C}"/>
                    </a:ext>
                  </a:extLst>
                </p:cNvPr>
                <p:cNvPicPr/>
                <p:nvPr/>
              </p:nvPicPr>
              <p:blipFill>
                <a:blip r:embed="rId482"/>
                <a:stretch>
                  <a:fillRect/>
                </a:stretch>
              </p:blipFill>
              <p:spPr>
                <a:xfrm>
                  <a:off x="8563376" y="1457980"/>
                  <a:ext cx="93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00" name="Freihand 299">
                  <a:extLst>
                    <a:ext uri="{FF2B5EF4-FFF2-40B4-BE49-F238E27FC236}">
                      <a16:creationId xmlns:a16="http://schemas.microsoft.com/office/drawing/2014/main" id="{9A573313-61A8-4873-8DC6-7DB495DA13B1}"/>
                    </a:ext>
                  </a:extLst>
                </p14:cNvPr>
                <p14:cNvContentPartPr/>
                <p14:nvPr/>
              </p14:nvContentPartPr>
              <p14:xfrm>
                <a:off x="8675336" y="1307500"/>
                <a:ext cx="169200" cy="220320"/>
              </p14:xfrm>
            </p:contentPart>
          </mc:Choice>
          <mc:Fallback xmlns="">
            <p:pic>
              <p:nvPicPr>
                <p:cNvPr id="300" name="Freihand 299">
                  <a:extLst>
                    <a:ext uri="{FF2B5EF4-FFF2-40B4-BE49-F238E27FC236}">
                      <a16:creationId xmlns:a16="http://schemas.microsoft.com/office/drawing/2014/main" id="{9A573313-61A8-4873-8DC6-7DB495DA13B1}"/>
                    </a:ext>
                  </a:extLst>
                </p:cNvPr>
                <p:cNvPicPr/>
                <p:nvPr/>
              </p:nvPicPr>
              <p:blipFill>
                <a:blip r:embed="rId484"/>
                <a:stretch>
                  <a:fillRect/>
                </a:stretch>
              </p:blipFill>
              <p:spPr>
                <a:xfrm>
                  <a:off x="8671016" y="1303180"/>
                  <a:ext cx="1778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01" name="Freihand 300">
                  <a:extLst>
                    <a:ext uri="{FF2B5EF4-FFF2-40B4-BE49-F238E27FC236}">
                      <a16:creationId xmlns:a16="http://schemas.microsoft.com/office/drawing/2014/main" id="{56949936-BACE-4875-BB98-418F2BC29259}"/>
                    </a:ext>
                  </a:extLst>
                </p14:cNvPr>
                <p14:cNvContentPartPr/>
                <p14:nvPr/>
              </p14:nvContentPartPr>
              <p14:xfrm>
                <a:off x="8845976" y="1397860"/>
                <a:ext cx="30600" cy="100800"/>
              </p14:xfrm>
            </p:contentPart>
          </mc:Choice>
          <mc:Fallback xmlns="">
            <p:pic>
              <p:nvPicPr>
                <p:cNvPr id="301" name="Freihand 300">
                  <a:extLst>
                    <a:ext uri="{FF2B5EF4-FFF2-40B4-BE49-F238E27FC236}">
                      <a16:creationId xmlns:a16="http://schemas.microsoft.com/office/drawing/2014/main" id="{56949936-BACE-4875-BB98-418F2BC29259}"/>
                    </a:ext>
                  </a:extLst>
                </p:cNvPr>
                <p:cNvPicPr/>
                <p:nvPr/>
              </p:nvPicPr>
              <p:blipFill>
                <a:blip r:embed="rId486"/>
                <a:stretch>
                  <a:fillRect/>
                </a:stretch>
              </p:blipFill>
              <p:spPr>
                <a:xfrm>
                  <a:off x="8841656" y="1393540"/>
                  <a:ext cx="392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02" name="Freihand 301">
                  <a:extLst>
                    <a:ext uri="{FF2B5EF4-FFF2-40B4-BE49-F238E27FC236}">
                      <a16:creationId xmlns:a16="http://schemas.microsoft.com/office/drawing/2014/main" id="{31CE06EE-3A23-497F-91C8-170A9DD78625}"/>
                    </a:ext>
                  </a:extLst>
                </p14:cNvPr>
                <p14:cNvContentPartPr/>
                <p14:nvPr/>
              </p14:nvContentPartPr>
              <p14:xfrm>
                <a:off x="8885936" y="1373020"/>
                <a:ext cx="91080" cy="98280"/>
              </p14:xfrm>
            </p:contentPart>
          </mc:Choice>
          <mc:Fallback xmlns="">
            <p:pic>
              <p:nvPicPr>
                <p:cNvPr id="302" name="Freihand 301">
                  <a:extLst>
                    <a:ext uri="{FF2B5EF4-FFF2-40B4-BE49-F238E27FC236}">
                      <a16:creationId xmlns:a16="http://schemas.microsoft.com/office/drawing/2014/main" id="{31CE06EE-3A23-497F-91C8-170A9DD78625}"/>
                    </a:ext>
                  </a:extLst>
                </p:cNvPr>
                <p:cNvPicPr/>
                <p:nvPr/>
              </p:nvPicPr>
              <p:blipFill>
                <a:blip r:embed="rId488"/>
                <a:stretch>
                  <a:fillRect/>
                </a:stretch>
              </p:blipFill>
              <p:spPr>
                <a:xfrm>
                  <a:off x="8881616" y="1368700"/>
                  <a:ext cx="99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03" name="Freihand 302">
                  <a:extLst>
                    <a:ext uri="{FF2B5EF4-FFF2-40B4-BE49-F238E27FC236}">
                      <a16:creationId xmlns:a16="http://schemas.microsoft.com/office/drawing/2014/main" id="{523FD4B2-1154-4202-87AA-83C03CDAB8E6}"/>
                    </a:ext>
                  </a:extLst>
                </p14:cNvPr>
                <p14:cNvContentPartPr/>
                <p14:nvPr/>
              </p14:nvContentPartPr>
              <p14:xfrm>
                <a:off x="8964416" y="1262140"/>
                <a:ext cx="87840" cy="182520"/>
              </p14:xfrm>
            </p:contentPart>
          </mc:Choice>
          <mc:Fallback xmlns="">
            <p:pic>
              <p:nvPicPr>
                <p:cNvPr id="303" name="Freihand 302">
                  <a:extLst>
                    <a:ext uri="{FF2B5EF4-FFF2-40B4-BE49-F238E27FC236}">
                      <a16:creationId xmlns:a16="http://schemas.microsoft.com/office/drawing/2014/main" id="{523FD4B2-1154-4202-87AA-83C03CDAB8E6}"/>
                    </a:ext>
                  </a:extLst>
                </p:cNvPr>
                <p:cNvPicPr/>
                <p:nvPr/>
              </p:nvPicPr>
              <p:blipFill>
                <a:blip r:embed="rId490"/>
                <a:stretch>
                  <a:fillRect/>
                </a:stretch>
              </p:blipFill>
              <p:spPr>
                <a:xfrm>
                  <a:off x="8960096" y="1257820"/>
                  <a:ext cx="964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04" name="Freihand 303">
                  <a:extLst>
                    <a:ext uri="{FF2B5EF4-FFF2-40B4-BE49-F238E27FC236}">
                      <a16:creationId xmlns:a16="http://schemas.microsoft.com/office/drawing/2014/main" id="{ACF5A702-6281-418D-AAF8-BC5FDB1F450F}"/>
                    </a:ext>
                  </a:extLst>
                </p14:cNvPr>
                <p14:cNvContentPartPr/>
                <p14:nvPr/>
              </p14:nvContentPartPr>
              <p14:xfrm>
                <a:off x="9065576" y="1353220"/>
                <a:ext cx="126360" cy="59040"/>
              </p14:xfrm>
            </p:contentPart>
          </mc:Choice>
          <mc:Fallback xmlns="">
            <p:pic>
              <p:nvPicPr>
                <p:cNvPr id="304" name="Freihand 303">
                  <a:extLst>
                    <a:ext uri="{FF2B5EF4-FFF2-40B4-BE49-F238E27FC236}">
                      <a16:creationId xmlns:a16="http://schemas.microsoft.com/office/drawing/2014/main" id="{ACF5A702-6281-418D-AAF8-BC5FDB1F450F}"/>
                    </a:ext>
                  </a:extLst>
                </p:cNvPr>
                <p:cNvPicPr/>
                <p:nvPr/>
              </p:nvPicPr>
              <p:blipFill>
                <a:blip r:embed="rId492"/>
                <a:stretch>
                  <a:fillRect/>
                </a:stretch>
              </p:blipFill>
              <p:spPr>
                <a:xfrm>
                  <a:off x="9061256" y="1348900"/>
                  <a:ext cx="1350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06" name="Freihand 305">
                  <a:extLst>
                    <a:ext uri="{FF2B5EF4-FFF2-40B4-BE49-F238E27FC236}">
                      <a16:creationId xmlns:a16="http://schemas.microsoft.com/office/drawing/2014/main" id="{EA371718-DD96-4F25-995C-DD04669EC2D1}"/>
                    </a:ext>
                  </a:extLst>
                </p14:cNvPr>
                <p14:cNvContentPartPr/>
                <p14:nvPr/>
              </p14:nvContentPartPr>
              <p14:xfrm>
                <a:off x="4766096" y="2583340"/>
                <a:ext cx="52920" cy="57600"/>
              </p14:xfrm>
            </p:contentPart>
          </mc:Choice>
          <mc:Fallback xmlns="">
            <p:pic>
              <p:nvPicPr>
                <p:cNvPr id="306" name="Freihand 305">
                  <a:extLst>
                    <a:ext uri="{FF2B5EF4-FFF2-40B4-BE49-F238E27FC236}">
                      <a16:creationId xmlns:a16="http://schemas.microsoft.com/office/drawing/2014/main" id="{EA371718-DD96-4F25-995C-DD04669EC2D1}"/>
                    </a:ext>
                  </a:extLst>
                </p:cNvPr>
                <p:cNvPicPr/>
                <p:nvPr/>
              </p:nvPicPr>
              <p:blipFill>
                <a:blip r:embed="rId494"/>
                <a:stretch>
                  <a:fillRect/>
                </a:stretch>
              </p:blipFill>
              <p:spPr>
                <a:xfrm>
                  <a:off x="4761776" y="2579020"/>
                  <a:ext cx="615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07" name="Freihand 306">
                  <a:extLst>
                    <a:ext uri="{FF2B5EF4-FFF2-40B4-BE49-F238E27FC236}">
                      <a16:creationId xmlns:a16="http://schemas.microsoft.com/office/drawing/2014/main" id="{C3305990-9F7B-418D-AC82-FA5F264AD97B}"/>
                    </a:ext>
                  </a:extLst>
                </p14:cNvPr>
                <p14:cNvContentPartPr/>
                <p14:nvPr/>
              </p14:nvContentPartPr>
              <p14:xfrm>
                <a:off x="4820096" y="2595940"/>
                <a:ext cx="1223280" cy="43560"/>
              </p14:xfrm>
            </p:contentPart>
          </mc:Choice>
          <mc:Fallback xmlns="">
            <p:pic>
              <p:nvPicPr>
                <p:cNvPr id="307" name="Freihand 306">
                  <a:extLst>
                    <a:ext uri="{FF2B5EF4-FFF2-40B4-BE49-F238E27FC236}">
                      <a16:creationId xmlns:a16="http://schemas.microsoft.com/office/drawing/2014/main" id="{C3305990-9F7B-418D-AC82-FA5F264AD97B}"/>
                    </a:ext>
                  </a:extLst>
                </p:cNvPr>
                <p:cNvPicPr/>
                <p:nvPr/>
              </p:nvPicPr>
              <p:blipFill>
                <a:blip r:embed="rId496"/>
                <a:stretch>
                  <a:fillRect/>
                </a:stretch>
              </p:blipFill>
              <p:spPr>
                <a:xfrm>
                  <a:off x="4815776" y="2591620"/>
                  <a:ext cx="12319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08" name="Freihand 307">
                  <a:extLst>
                    <a:ext uri="{FF2B5EF4-FFF2-40B4-BE49-F238E27FC236}">
                      <a16:creationId xmlns:a16="http://schemas.microsoft.com/office/drawing/2014/main" id="{3D07142C-8F5F-4047-A075-0AAEC45AE742}"/>
                    </a:ext>
                  </a:extLst>
                </p14:cNvPr>
                <p14:cNvContentPartPr/>
                <p14:nvPr/>
              </p14:nvContentPartPr>
              <p14:xfrm>
                <a:off x="4788416" y="2518900"/>
                <a:ext cx="279720" cy="175320"/>
              </p14:xfrm>
            </p:contentPart>
          </mc:Choice>
          <mc:Fallback xmlns="">
            <p:pic>
              <p:nvPicPr>
                <p:cNvPr id="308" name="Freihand 307">
                  <a:extLst>
                    <a:ext uri="{FF2B5EF4-FFF2-40B4-BE49-F238E27FC236}">
                      <a16:creationId xmlns:a16="http://schemas.microsoft.com/office/drawing/2014/main" id="{3D07142C-8F5F-4047-A075-0AAEC45AE742}"/>
                    </a:ext>
                  </a:extLst>
                </p:cNvPr>
                <p:cNvPicPr/>
                <p:nvPr/>
              </p:nvPicPr>
              <p:blipFill>
                <a:blip r:embed="rId498"/>
                <a:stretch>
                  <a:fillRect/>
                </a:stretch>
              </p:blipFill>
              <p:spPr>
                <a:xfrm>
                  <a:off x="4784096" y="2514580"/>
                  <a:ext cx="2883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10" name="Freihand 309">
                  <a:extLst>
                    <a:ext uri="{FF2B5EF4-FFF2-40B4-BE49-F238E27FC236}">
                      <a16:creationId xmlns:a16="http://schemas.microsoft.com/office/drawing/2014/main" id="{514D6254-8269-4969-B898-A2D5EA0C005A}"/>
                    </a:ext>
                  </a:extLst>
                </p14:cNvPr>
                <p14:cNvContentPartPr/>
                <p14:nvPr/>
              </p14:nvContentPartPr>
              <p14:xfrm>
                <a:off x="6149936" y="2518900"/>
                <a:ext cx="118800" cy="18720"/>
              </p14:xfrm>
            </p:contentPart>
          </mc:Choice>
          <mc:Fallback xmlns="">
            <p:pic>
              <p:nvPicPr>
                <p:cNvPr id="310" name="Freihand 309">
                  <a:extLst>
                    <a:ext uri="{FF2B5EF4-FFF2-40B4-BE49-F238E27FC236}">
                      <a16:creationId xmlns:a16="http://schemas.microsoft.com/office/drawing/2014/main" id="{514D6254-8269-4969-B898-A2D5EA0C005A}"/>
                    </a:ext>
                  </a:extLst>
                </p:cNvPr>
                <p:cNvPicPr/>
                <p:nvPr/>
              </p:nvPicPr>
              <p:blipFill>
                <a:blip r:embed="rId500"/>
                <a:stretch>
                  <a:fillRect/>
                </a:stretch>
              </p:blipFill>
              <p:spPr>
                <a:xfrm>
                  <a:off x="6145616" y="2514580"/>
                  <a:ext cx="1274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11" name="Freihand 310">
                  <a:extLst>
                    <a:ext uri="{FF2B5EF4-FFF2-40B4-BE49-F238E27FC236}">
                      <a16:creationId xmlns:a16="http://schemas.microsoft.com/office/drawing/2014/main" id="{B21195A8-6401-4637-A556-D360EBC2EA2E}"/>
                    </a:ext>
                  </a:extLst>
                </p14:cNvPr>
                <p14:cNvContentPartPr/>
                <p14:nvPr/>
              </p14:nvContentPartPr>
              <p14:xfrm>
                <a:off x="6134456" y="2550220"/>
                <a:ext cx="140760" cy="35640"/>
              </p14:xfrm>
            </p:contentPart>
          </mc:Choice>
          <mc:Fallback xmlns="">
            <p:pic>
              <p:nvPicPr>
                <p:cNvPr id="311" name="Freihand 310">
                  <a:extLst>
                    <a:ext uri="{FF2B5EF4-FFF2-40B4-BE49-F238E27FC236}">
                      <a16:creationId xmlns:a16="http://schemas.microsoft.com/office/drawing/2014/main" id="{B21195A8-6401-4637-A556-D360EBC2EA2E}"/>
                    </a:ext>
                  </a:extLst>
                </p:cNvPr>
                <p:cNvPicPr/>
                <p:nvPr/>
              </p:nvPicPr>
              <p:blipFill>
                <a:blip r:embed="rId502"/>
                <a:stretch>
                  <a:fillRect/>
                </a:stretch>
              </p:blipFill>
              <p:spPr>
                <a:xfrm>
                  <a:off x="6130136" y="2545900"/>
                  <a:ext cx="1494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12" name="Freihand 311">
                  <a:extLst>
                    <a:ext uri="{FF2B5EF4-FFF2-40B4-BE49-F238E27FC236}">
                      <a16:creationId xmlns:a16="http://schemas.microsoft.com/office/drawing/2014/main" id="{2F7F1A65-BAC1-4B77-B526-50EEA47E51A4}"/>
                    </a:ext>
                  </a:extLst>
                </p14:cNvPr>
                <p14:cNvContentPartPr/>
                <p14:nvPr/>
              </p14:nvContentPartPr>
              <p14:xfrm>
                <a:off x="6260096" y="2464900"/>
                <a:ext cx="86760" cy="141480"/>
              </p14:xfrm>
            </p:contentPart>
          </mc:Choice>
          <mc:Fallback xmlns="">
            <p:pic>
              <p:nvPicPr>
                <p:cNvPr id="312" name="Freihand 311">
                  <a:extLst>
                    <a:ext uri="{FF2B5EF4-FFF2-40B4-BE49-F238E27FC236}">
                      <a16:creationId xmlns:a16="http://schemas.microsoft.com/office/drawing/2014/main" id="{2F7F1A65-BAC1-4B77-B526-50EEA47E51A4}"/>
                    </a:ext>
                  </a:extLst>
                </p:cNvPr>
                <p:cNvPicPr/>
                <p:nvPr/>
              </p:nvPicPr>
              <p:blipFill>
                <a:blip r:embed="rId504"/>
                <a:stretch>
                  <a:fillRect/>
                </a:stretch>
              </p:blipFill>
              <p:spPr>
                <a:xfrm>
                  <a:off x="6255776" y="2460580"/>
                  <a:ext cx="954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13" name="Freihand 312">
                  <a:extLst>
                    <a:ext uri="{FF2B5EF4-FFF2-40B4-BE49-F238E27FC236}">
                      <a16:creationId xmlns:a16="http://schemas.microsoft.com/office/drawing/2014/main" id="{F630E071-EB30-4020-A406-78ECEB1A43F7}"/>
                    </a:ext>
                  </a:extLst>
                </p14:cNvPr>
                <p14:cNvContentPartPr/>
                <p14:nvPr/>
              </p14:nvContentPartPr>
              <p14:xfrm>
                <a:off x="6486536" y="2436820"/>
                <a:ext cx="223560" cy="68040"/>
              </p14:xfrm>
            </p:contentPart>
          </mc:Choice>
          <mc:Fallback xmlns="">
            <p:pic>
              <p:nvPicPr>
                <p:cNvPr id="313" name="Freihand 312">
                  <a:extLst>
                    <a:ext uri="{FF2B5EF4-FFF2-40B4-BE49-F238E27FC236}">
                      <a16:creationId xmlns:a16="http://schemas.microsoft.com/office/drawing/2014/main" id="{F630E071-EB30-4020-A406-78ECEB1A43F7}"/>
                    </a:ext>
                  </a:extLst>
                </p:cNvPr>
                <p:cNvPicPr/>
                <p:nvPr/>
              </p:nvPicPr>
              <p:blipFill>
                <a:blip r:embed="rId506"/>
                <a:stretch>
                  <a:fillRect/>
                </a:stretch>
              </p:blipFill>
              <p:spPr>
                <a:xfrm>
                  <a:off x="6482216" y="2432500"/>
                  <a:ext cx="2322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4" name="Freihand 313">
                  <a:extLst>
                    <a:ext uri="{FF2B5EF4-FFF2-40B4-BE49-F238E27FC236}">
                      <a16:creationId xmlns:a16="http://schemas.microsoft.com/office/drawing/2014/main" id="{E4B98B5E-D7FD-4DD9-9815-A6398704FA8D}"/>
                    </a:ext>
                  </a:extLst>
                </p14:cNvPr>
                <p14:cNvContentPartPr/>
                <p14:nvPr/>
              </p14:nvContentPartPr>
              <p14:xfrm>
                <a:off x="6701816" y="2360500"/>
                <a:ext cx="360" cy="360"/>
              </p14:xfrm>
            </p:contentPart>
          </mc:Choice>
          <mc:Fallback xmlns="">
            <p:pic>
              <p:nvPicPr>
                <p:cNvPr id="314" name="Freihand 313">
                  <a:extLst>
                    <a:ext uri="{FF2B5EF4-FFF2-40B4-BE49-F238E27FC236}">
                      <a16:creationId xmlns:a16="http://schemas.microsoft.com/office/drawing/2014/main" id="{E4B98B5E-D7FD-4DD9-9815-A6398704FA8D}"/>
                    </a:ext>
                  </a:extLst>
                </p:cNvPr>
                <p:cNvPicPr/>
                <p:nvPr/>
              </p:nvPicPr>
              <p:blipFill>
                <a:blip r:embed="rId461"/>
                <a:stretch>
                  <a:fillRect/>
                </a:stretch>
              </p:blipFill>
              <p:spPr>
                <a:xfrm>
                  <a:off x="6697496" y="23561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15" name="Freihand 314">
                  <a:extLst>
                    <a:ext uri="{FF2B5EF4-FFF2-40B4-BE49-F238E27FC236}">
                      <a16:creationId xmlns:a16="http://schemas.microsoft.com/office/drawing/2014/main" id="{C18E9300-E6FD-493E-9F81-88248FC6B8CA}"/>
                    </a:ext>
                  </a:extLst>
                </p14:cNvPr>
                <p14:cNvContentPartPr/>
                <p14:nvPr/>
              </p14:nvContentPartPr>
              <p14:xfrm>
                <a:off x="6859856" y="2323780"/>
                <a:ext cx="113760" cy="123120"/>
              </p14:xfrm>
            </p:contentPart>
          </mc:Choice>
          <mc:Fallback xmlns="">
            <p:pic>
              <p:nvPicPr>
                <p:cNvPr id="315" name="Freihand 314">
                  <a:extLst>
                    <a:ext uri="{FF2B5EF4-FFF2-40B4-BE49-F238E27FC236}">
                      <a16:creationId xmlns:a16="http://schemas.microsoft.com/office/drawing/2014/main" id="{C18E9300-E6FD-493E-9F81-88248FC6B8CA}"/>
                    </a:ext>
                  </a:extLst>
                </p:cNvPr>
                <p:cNvPicPr/>
                <p:nvPr/>
              </p:nvPicPr>
              <p:blipFill>
                <a:blip r:embed="rId509"/>
                <a:stretch>
                  <a:fillRect/>
                </a:stretch>
              </p:blipFill>
              <p:spPr>
                <a:xfrm>
                  <a:off x="6855536" y="2319460"/>
                  <a:ext cx="1224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16" name="Freihand 315">
                  <a:extLst>
                    <a:ext uri="{FF2B5EF4-FFF2-40B4-BE49-F238E27FC236}">
                      <a16:creationId xmlns:a16="http://schemas.microsoft.com/office/drawing/2014/main" id="{E24404FB-A23E-48AE-8A0F-7A3675E441E7}"/>
                    </a:ext>
                  </a:extLst>
                </p14:cNvPr>
                <p14:cNvContentPartPr/>
                <p14:nvPr/>
              </p14:nvContentPartPr>
              <p14:xfrm>
                <a:off x="6974696" y="2355460"/>
                <a:ext cx="95400" cy="145440"/>
              </p14:xfrm>
            </p:contentPart>
          </mc:Choice>
          <mc:Fallback xmlns="">
            <p:pic>
              <p:nvPicPr>
                <p:cNvPr id="316" name="Freihand 315">
                  <a:extLst>
                    <a:ext uri="{FF2B5EF4-FFF2-40B4-BE49-F238E27FC236}">
                      <a16:creationId xmlns:a16="http://schemas.microsoft.com/office/drawing/2014/main" id="{E24404FB-A23E-48AE-8A0F-7A3675E441E7}"/>
                    </a:ext>
                  </a:extLst>
                </p:cNvPr>
                <p:cNvPicPr/>
                <p:nvPr/>
              </p:nvPicPr>
              <p:blipFill>
                <a:blip r:embed="rId511"/>
                <a:stretch>
                  <a:fillRect/>
                </a:stretch>
              </p:blipFill>
              <p:spPr>
                <a:xfrm>
                  <a:off x="6970376" y="2351140"/>
                  <a:ext cx="1040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17" name="Freihand 316">
                  <a:extLst>
                    <a:ext uri="{FF2B5EF4-FFF2-40B4-BE49-F238E27FC236}">
                      <a16:creationId xmlns:a16="http://schemas.microsoft.com/office/drawing/2014/main" id="{4F525F55-A2F8-4C66-908E-719B863F50E8}"/>
                    </a:ext>
                  </a:extLst>
                </p14:cNvPr>
                <p14:cNvContentPartPr/>
                <p14:nvPr/>
              </p14:nvContentPartPr>
              <p14:xfrm>
                <a:off x="7107896" y="2280220"/>
                <a:ext cx="308160" cy="134640"/>
              </p14:xfrm>
            </p:contentPart>
          </mc:Choice>
          <mc:Fallback xmlns="">
            <p:pic>
              <p:nvPicPr>
                <p:cNvPr id="317" name="Freihand 316">
                  <a:extLst>
                    <a:ext uri="{FF2B5EF4-FFF2-40B4-BE49-F238E27FC236}">
                      <a16:creationId xmlns:a16="http://schemas.microsoft.com/office/drawing/2014/main" id="{4F525F55-A2F8-4C66-908E-719B863F50E8}"/>
                    </a:ext>
                  </a:extLst>
                </p:cNvPr>
                <p:cNvPicPr/>
                <p:nvPr/>
              </p:nvPicPr>
              <p:blipFill>
                <a:blip r:embed="rId513"/>
                <a:stretch>
                  <a:fillRect/>
                </a:stretch>
              </p:blipFill>
              <p:spPr>
                <a:xfrm>
                  <a:off x="7103576" y="2275900"/>
                  <a:ext cx="3168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18" name="Freihand 317">
                  <a:extLst>
                    <a:ext uri="{FF2B5EF4-FFF2-40B4-BE49-F238E27FC236}">
                      <a16:creationId xmlns:a16="http://schemas.microsoft.com/office/drawing/2014/main" id="{53E0C4CB-ED0A-4A57-B3D2-E107EFB7663C}"/>
                    </a:ext>
                  </a:extLst>
                </p14:cNvPr>
                <p14:cNvContentPartPr/>
                <p14:nvPr/>
              </p14:nvContentPartPr>
              <p14:xfrm>
                <a:off x="7410296" y="2284900"/>
                <a:ext cx="11160" cy="19800"/>
              </p14:xfrm>
            </p:contentPart>
          </mc:Choice>
          <mc:Fallback xmlns="">
            <p:pic>
              <p:nvPicPr>
                <p:cNvPr id="318" name="Freihand 317">
                  <a:extLst>
                    <a:ext uri="{FF2B5EF4-FFF2-40B4-BE49-F238E27FC236}">
                      <a16:creationId xmlns:a16="http://schemas.microsoft.com/office/drawing/2014/main" id="{53E0C4CB-ED0A-4A57-B3D2-E107EFB7663C}"/>
                    </a:ext>
                  </a:extLst>
                </p:cNvPr>
                <p:cNvPicPr/>
                <p:nvPr/>
              </p:nvPicPr>
              <p:blipFill>
                <a:blip r:embed="rId515"/>
                <a:stretch>
                  <a:fillRect/>
                </a:stretch>
              </p:blipFill>
              <p:spPr>
                <a:xfrm>
                  <a:off x="7405976" y="2280580"/>
                  <a:ext cx="198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19" name="Freihand 318">
                  <a:extLst>
                    <a:ext uri="{FF2B5EF4-FFF2-40B4-BE49-F238E27FC236}">
                      <a16:creationId xmlns:a16="http://schemas.microsoft.com/office/drawing/2014/main" id="{C9BFA109-535B-40FD-9DEA-321B897C57AC}"/>
                    </a:ext>
                  </a:extLst>
                </p14:cNvPr>
                <p14:cNvContentPartPr/>
                <p14:nvPr/>
              </p14:nvContentPartPr>
              <p14:xfrm>
                <a:off x="7431896" y="2236300"/>
                <a:ext cx="197280" cy="150480"/>
              </p14:xfrm>
            </p:contentPart>
          </mc:Choice>
          <mc:Fallback xmlns="">
            <p:pic>
              <p:nvPicPr>
                <p:cNvPr id="319" name="Freihand 318">
                  <a:extLst>
                    <a:ext uri="{FF2B5EF4-FFF2-40B4-BE49-F238E27FC236}">
                      <a16:creationId xmlns:a16="http://schemas.microsoft.com/office/drawing/2014/main" id="{C9BFA109-535B-40FD-9DEA-321B897C57AC}"/>
                    </a:ext>
                  </a:extLst>
                </p:cNvPr>
                <p:cNvPicPr/>
                <p:nvPr/>
              </p:nvPicPr>
              <p:blipFill>
                <a:blip r:embed="rId517"/>
                <a:stretch>
                  <a:fillRect/>
                </a:stretch>
              </p:blipFill>
              <p:spPr>
                <a:xfrm>
                  <a:off x="7427576" y="2231980"/>
                  <a:ext cx="2059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20" name="Freihand 319">
                  <a:extLst>
                    <a:ext uri="{FF2B5EF4-FFF2-40B4-BE49-F238E27FC236}">
                      <a16:creationId xmlns:a16="http://schemas.microsoft.com/office/drawing/2014/main" id="{4C46611C-85BF-468D-B119-153D3562E4E9}"/>
                    </a:ext>
                  </a:extLst>
                </p14:cNvPr>
                <p14:cNvContentPartPr/>
                <p14:nvPr/>
              </p14:nvContentPartPr>
              <p14:xfrm>
                <a:off x="7624136" y="2241340"/>
                <a:ext cx="145080" cy="200880"/>
              </p14:xfrm>
            </p:contentPart>
          </mc:Choice>
          <mc:Fallback xmlns="">
            <p:pic>
              <p:nvPicPr>
                <p:cNvPr id="320" name="Freihand 319">
                  <a:extLst>
                    <a:ext uri="{FF2B5EF4-FFF2-40B4-BE49-F238E27FC236}">
                      <a16:creationId xmlns:a16="http://schemas.microsoft.com/office/drawing/2014/main" id="{4C46611C-85BF-468D-B119-153D3562E4E9}"/>
                    </a:ext>
                  </a:extLst>
                </p:cNvPr>
                <p:cNvPicPr/>
                <p:nvPr/>
              </p:nvPicPr>
              <p:blipFill>
                <a:blip r:embed="rId519"/>
                <a:stretch>
                  <a:fillRect/>
                </a:stretch>
              </p:blipFill>
              <p:spPr>
                <a:xfrm>
                  <a:off x="7619816" y="2237020"/>
                  <a:ext cx="1537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21" name="Freihand 320">
                  <a:extLst>
                    <a:ext uri="{FF2B5EF4-FFF2-40B4-BE49-F238E27FC236}">
                      <a16:creationId xmlns:a16="http://schemas.microsoft.com/office/drawing/2014/main" id="{D8921601-A909-4CC5-9481-281189D62E6C}"/>
                    </a:ext>
                  </a:extLst>
                </p14:cNvPr>
                <p14:cNvContentPartPr/>
                <p14:nvPr/>
              </p14:nvContentPartPr>
              <p14:xfrm>
                <a:off x="7798016" y="2252140"/>
                <a:ext cx="221400" cy="74880"/>
              </p14:xfrm>
            </p:contentPart>
          </mc:Choice>
          <mc:Fallback xmlns="">
            <p:pic>
              <p:nvPicPr>
                <p:cNvPr id="321" name="Freihand 320">
                  <a:extLst>
                    <a:ext uri="{FF2B5EF4-FFF2-40B4-BE49-F238E27FC236}">
                      <a16:creationId xmlns:a16="http://schemas.microsoft.com/office/drawing/2014/main" id="{D8921601-A909-4CC5-9481-281189D62E6C}"/>
                    </a:ext>
                  </a:extLst>
                </p:cNvPr>
                <p:cNvPicPr/>
                <p:nvPr/>
              </p:nvPicPr>
              <p:blipFill>
                <a:blip r:embed="rId521"/>
                <a:stretch>
                  <a:fillRect/>
                </a:stretch>
              </p:blipFill>
              <p:spPr>
                <a:xfrm>
                  <a:off x="7793696" y="2247820"/>
                  <a:ext cx="2300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22" name="Freihand 321">
                  <a:extLst>
                    <a:ext uri="{FF2B5EF4-FFF2-40B4-BE49-F238E27FC236}">
                      <a16:creationId xmlns:a16="http://schemas.microsoft.com/office/drawing/2014/main" id="{51B367BE-3D35-4622-9E58-E66DCCE97420}"/>
                    </a:ext>
                  </a:extLst>
                </p14:cNvPr>
                <p14:cNvContentPartPr/>
                <p14:nvPr/>
              </p14:nvContentPartPr>
              <p14:xfrm>
                <a:off x="8020496" y="2107420"/>
                <a:ext cx="107640" cy="191160"/>
              </p14:xfrm>
            </p:contentPart>
          </mc:Choice>
          <mc:Fallback xmlns="">
            <p:pic>
              <p:nvPicPr>
                <p:cNvPr id="322" name="Freihand 321">
                  <a:extLst>
                    <a:ext uri="{FF2B5EF4-FFF2-40B4-BE49-F238E27FC236}">
                      <a16:creationId xmlns:a16="http://schemas.microsoft.com/office/drawing/2014/main" id="{51B367BE-3D35-4622-9E58-E66DCCE97420}"/>
                    </a:ext>
                  </a:extLst>
                </p:cNvPr>
                <p:cNvPicPr/>
                <p:nvPr/>
              </p:nvPicPr>
              <p:blipFill>
                <a:blip r:embed="rId523"/>
                <a:stretch>
                  <a:fillRect/>
                </a:stretch>
              </p:blipFill>
              <p:spPr>
                <a:xfrm>
                  <a:off x="8016176" y="2103100"/>
                  <a:ext cx="1162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23" name="Freihand 322">
                  <a:extLst>
                    <a:ext uri="{FF2B5EF4-FFF2-40B4-BE49-F238E27FC236}">
                      <a16:creationId xmlns:a16="http://schemas.microsoft.com/office/drawing/2014/main" id="{90350F92-234A-480C-841C-8B59EF3D035C}"/>
                    </a:ext>
                  </a:extLst>
                </p14:cNvPr>
                <p14:cNvContentPartPr/>
                <p14:nvPr/>
              </p14:nvContentPartPr>
              <p14:xfrm>
                <a:off x="8073776" y="2228740"/>
                <a:ext cx="38520" cy="71280"/>
              </p14:xfrm>
            </p:contentPart>
          </mc:Choice>
          <mc:Fallback xmlns="">
            <p:pic>
              <p:nvPicPr>
                <p:cNvPr id="323" name="Freihand 322">
                  <a:extLst>
                    <a:ext uri="{FF2B5EF4-FFF2-40B4-BE49-F238E27FC236}">
                      <a16:creationId xmlns:a16="http://schemas.microsoft.com/office/drawing/2014/main" id="{90350F92-234A-480C-841C-8B59EF3D035C}"/>
                    </a:ext>
                  </a:extLst>
                </p:cNvPr>
                <p:cNvPicPr/>
                <p:nvPr/>
              </p:nvPicPr>
              <p:blipFill>
                <a:blip r:embed="rId525"/>
                <a:stretch>
                  <a:fillRect/>
                </a:stretch>
              </p:blipFill>
              <p:spPr>
                <a:xfrm>
                  <a:off x="8069456" y="2224420"/>
                  <a:ext cx="47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24" name="Freihand 323">
                  <a:extLst>
                    <a:ext uri="{FF2B5EF4-FFF2-40B4-BE49-F238E27FC236}">
                      <a16:creationId xmlns:a16="http://schemas.microsoft.com/office/drawing/2014/main" id="{13B66B58-AC34-4360-AD6A-1FE68EA01EC6}"/>
                    </a:ext>
                  </a:extLst>
                </p14:cNvPr>
                <p14:cNvContentPartPr/>
                <p14:nvPr/>
              </p14:nvContentPartPr>
              <p14:xfrm>
                <a:off x="8114096" y="2119300"/>
                <a:ext cx="142200" cy="170280"/>
              </p14:xfrm>
            </p:contentPart>
          </mc:Choice>
          <mc:Fallback xmlns="">
            <p:pic>
              <p:nvPicPr>
                <p:cNvPr id="324" name="Freihand 323">
                  <a:extLst>
                    <a:ext uri="{FF2B5EF4-FFF2-40B4-BE49-F238E27FC236}">
                      <a16:creationId xmlns:a16="http://schemas.microsoft.com/office/drawing/2014/main" id="{13B66B58-AC34-4360-AD6A-1FE68EA01EC6}"/>
                    </a:ext>
                  </a:extLst>
                </p:cNvPr>
                <p:cNvPicPr/>
                <p:nvPr/>
              </p:nvPicPr>
              <p:blipFill>
                <a:blip r:embed="rId527"/>
                <a:stretch>
                  <a:fillRect/>
                </a:stretch>
              </p:blipFill>
              <p:spPr>
                <a:xfrm>
                  <a:off x="8109776" y="2114980"/>
                  <a:ext cx="1508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25" name="Freihand 324">
                  <a:extLst>
                    <a:ext uri="{FF2B5EF4-FFF2-40B4-BE49-F238E27FC236}">
                      <a16:creationId xmlns:a16="http://schemas.microsoft.com/office/drawing/2014/main" id="{50D635A0-AA37-451C-A006-EB6A00BBF439}"/>
                    </a:ext>
                  </a:extLst>
                </p14:cNvPr>
                <p14:cNvContentPartPr/>
                <p14:nvPr/>
              </p14:nvContentPartPr>
              <p14:xfrm>
                <a:off x="6972896" y="2563900"/>
                <a:ext cx="101520" cy="167760"/>
              </p14:xfrm>
            </p:contentPart>
          </mc:Choice>
          <mc:Fallback xmlns="">
            <p:pic>
              <p:nvPicPr>
                <p:cNvPr id="325" name="Freihand 324">
                  <a:extLst>
                    <a:ext uri="{FF2B5EF4-FFF2-40B4-BE49-F238E27FC236}">
                      <a16:creationId xmlns:a16="http://schemas.microsoft.com/office/drawing/2014/main" id="{50D635A0-AA37-451C-A006-EB6A00BBF439}"/>
                    </a:ext>
                  </a:extLst>
                </p:cNvPr>
                <p:cNvPicPr/>
                <p:nvPr/>
              </p:nvPicPr>
              <p:blipFill>
                <a:blip r:embed="rId529"/>
                <a:stretch>
                  <a:fillRect/>
                </a:stretch>
              </p:blipFill>
              <p:spPr>
                <a:xfrm>
                  <a:off x="6968576" y="2559580"/>
                  <a:ext cx="1101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26" name="Freihand 325">
                  <a:extLst>
                    <a:ext uri="{FF2B5EF4-FFF2-40B4-BE49-F238E27FC236}">
                      <a16:creationId xmlns:a16="http://schemas.microsoft.com/office/drawing/2014/main" id="{A49C0467-D230-4DEA-BF05-5890F2CDAC22}"/>
                    </a:ext>
                  </a:extLst>
                </p14:cNvPr>
                <p14:cNvContentPartPr/>
                <p14:nvPr/>
              </p14:nvContentPartPr>
              <p14:xfrm>
                <a:off x="7101776" y="2618260"/>
                <a:ext cx="261720" cy="78120"/>
              </p14:xfrm>
            </p:contentPart>
          </mc:Choice>
          <mc:Fallback xmlns="">
            <p:pic>
              <p:nvPicPr>
                <p:cNvPr id="326" name="Freihand 325">
                  <a:extLst>
                    <a:ext uri="{FF2B5EF4-FFF2-40B4-BE49-F238E27FC236}">
                      <a16:creationId xmlns:a16="http://schemas.microsoft.com/office/drawing/2014/main" id="{A49C0467-D230-4DEA-BF05-5890F2CDAC22}"/>
                    </a:ext>
                  </a:extLst>
                </p:cNvPr>
                <p:cNvPicPr/>
                <p:nvPr/>
              </p:nvPicPr>
              <p:blipFill>
                <a:blip r:embed="rId531"/>
                <a:stretch>
                  <a:fillRect/>
                </a:stretch>
              </p:blipFill>
              <p:spPr>
                <a:xfrm>
                  <a:off x="7097456" y="2613940"/>
                  <a:ext cx="270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27" name="Freihand 326">
                  <a:extLst>
                    <a:ext uri="{FF2B5EF4-FFF2-40B4-BE49-F238E27FC236}">
                      <a16:creationId xmlns:a16="http://schemas.microsoft.com/office/drawing/2014/main" id="{20221758-6951-4D0E-9B07-1FB9BD92B079}"/>
                    </a:ext>
                  </a:extLst>
                </p14:cNvPr>
                <p14:cNvContentPartPr/>
                <p14:nvPr/>
              </p14:nvContentPartPr>
              <p14:xfrm>
                <a:off x="7413536" y="2518900"/>
                <a:ext cx="330480" cy="128160"/>
              </p14:xfrm>
            </p:contentPart>
          </mc:Choice>
          <mc:Fallback xmlns="">
            <p:pic>
              <p:nvPicPr>
                <p:cNvPr id="327" name="Freihand 326">
                  <a:extLst>
                    <a:ext uri="{FF2B5EF4-FFF2-40B4-BE49-F238E27FC236}">
                      <a16:creationId xmlns:a16="http://schemas.microsoft.com/office/drawing/2014/main" id="{20221758-6951-4D0E-9B07-1FB9BD92B079}"/>
                    </a:ext>
                  </a:extLst>
                </p:cNvPr>
                <p:cNvPicPr/>
                <p:nvPr/>
              </p:nvPicPr>
              <p:blipFill>
                <a:blip r:embed="rId533"/>
                <a:stretch>
                  <a:fillRect/>
                </a:stretch>
              </p:blipFill>
              <p:spPr>
                <a:xfrm>
                  <a:off x="7409216" y="2514580"/>
                  <a:ext cx="3391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28" name="Freihand 327">
                  <a:extLst>
                    <a:ext uri="{FF2B5EF4-FFF2-40B4-BE49-F238E27FC236}">
                      <a16:creationId xmlns:a16="http://schemas.microsoft.com/office/drawing/2014/main" id="{A121823C-902C-4E77-ACA9-DA2595B31E23}"/>
                    </a:ext>
                  </a:extLst>
                </p14:cNvPr>
                <p14:cNvContentPartPr/>
                <p14:nvPr/>
              </p14:nvContentPartPr>
              <p14:xfrm>
                <a:off x="7239656" y="2504500"/>
                <a:ext cx="112680" cy="14040"/>
              </p14:xfrm>
            </p:contentPart>
          </mc:Choice>
          <mc:Fallback xmlns="">
            <p:pic>
              <p:nvPicPr>
                <p:cNvPr id="328" name="Freihand 327">
                  <a:extLst>
                    <a:ext uri="{FF2B5EF4-FFF2-40B4-BE49-F238E27FC236}">
                      <a16:creationId xmlns:a16="http://schemas.microsoft.com/office/drawing/2014/main" id="{A121823C-902C-4E77-ACA9-DA2595B31E23}"/>
                    </a:ext>
                  </a:extLst>
                </p:cNvPr>
                <p:cNvPicPr/>
                <p:nvPr/>
              </p:nvPicPr>
              <p:blipFill>
                <a:blip r:embed="rId535"/>
                <a:stretch>
                  <a:fillRect/>
                </a:stretch>
              </p:blipFill>
              <p:spPr>
                <a:xfrm>
                  <a:off x="7235336" y="2500180"/>
                  <a:ext cx="1213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29" name="Freihand 328">
                  <a:extLst>
                    <a:ext uri="{FF2B5EF4-FFF2-40B4-BE49-F238E27FC236}">
                      <a16:creationId xmlns:a16="http://schemas.microsoft.com/office/drawing/2014/main" id="{26AE2369-9D38-4ECF-BAD6-BFE829B43534}"/>
                    </a:ext>
                  </a:extLst>
                </p14:cNvPr>
                <p14:cNvContentPartPr/>
                <p14:nvPr/>
              </p14:nvContentPartPr>
              <p14:xfrm>
                <a:off x="7781816" y="2499820"/>
                <a:ext cx="77400" cy="123120"/>
              </p14:xfrm>
            </p:contentPart>
          </mc:Choice>
          <mc:Fallback xmlns="">
            <p:pic>
              <p:nvPicPr>
                <p:cNvPr id="329" name="Freihand 328">
                  <a:extLst>
                    <a:ext uri="{FF2B5EF4-FFF2-40B4-BE49-F238E27FC236}">
                      <a16:creationId xmlns:a16="http://schemas.microsoft.com/office/drawing/2014/main" id="{26AE2369-9D38-4ECF-BAD6-BFE829B43534}"/>
                    </a:ext>
                  </a:extLst>
                </p:cNvPr>
                <p:cNvPicPr/>
                <p:nvPr/>
              </p:nvPicPr>
              <p:blipFill>
                <a:blip r:embed="rId537"/>
                <a:stretch>
                  <a:fillRect/>
                </a:stretch>
              </p:blipFill>
              <p:spPr>
                <a:xfrm>
                  <a:off x="7777496" y="2495500"/>
                  <a:ext cx="860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30" name="Freihand 329">
                  <a:extLst>
                    <a:ext uri="{FF2B5EF4-FFF2-40B4-BE49-F238E27FC236}">
                      <a16:creationId xmlns:a16="http://schemas.microsoft.com/office/drawing/2014/main" id="{AFD8EC52-31B0-46B0-8AE0-543EF0D01A81}"/>
                    </a:ext>
                  </a:extLst>
                </p14:cNvPr>
                <p14:cNvContentPartPr/>
                <p14:nvPr/>
              </p14:nvContentPartPr>
              <p14:xfrm>
                <a:off x="7886216" y="2515660"/>
                <a:ext cx="3600" cy="60120"/>
              </p14:xfrm>
            </p:contentPart>
          </mc:Choice>
          <mc:Fallback xmlns="">
            <p:pic>
              <p:nvPicPr>
                <p:cNvPr id="330" name="Freihand 329">
                  <a:extLst>
                    <a:ext uri="{FF2B5EF4-FFF2-40B4-BE49-F238E27FC236}">
                      <a16:creationId xmlns:a16="http://schemas.microsoft.com/office/drawing/2014/main" id="{AFD8EC52-31B0-46B0-8AE0-543EF0D01A81}"/>
                    </a:ext>
                  </a:extLst>
                </p:cNvPr>
                <p:cNvPicPr/>
                <p:nvPr/>
              </p:nvPicPr>
              <p:blipFill>
                <a:blip r:embed="rId539"/>
                <a:stretch>
                  <a:fillRect/>
                </a:stretch>
              </p:blipFill>
              <p:spPr>
                <a:xfrm>
                  <a:off x="7881896" y="2511340"/>
                  <a:ext cx="122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31" name="Freihand 330">
                  <a:extLst>
                    <a:ext uri="{FF2B5EF4-FFF2-40B4-BE49-F238E27FC236}">
                      <a16:creationId xmlns:a16="http://schemas.microsoft.com/office/drawing/2014/main" id="{49DECC72-5F0D-43D1-AFBB-8D5D6763B8CC}"/>
                    </a:ext>
                  </a:extLst>
                </p14:cNvPr>
                <p14:cNvContentPartPr/>
                <p14:nvPr/>
              </p14:nvContentPartPr>
              <p14:xfrm>
                <a:off x="7883336" y="2465980"/>
                <a:ext cx="13680" cy="17640"/>
              </p14:xfrm>
            </p:contentPart>
          </mc:Choice>
          <mc:Fallback xmlns="">
            <p:pic>
              <p:nvPicPr>
                <p:cNvPr id="331" name="Freihand 330">
                  <a:extLst>
                    <a:ext uri="{FF2B5EF4-FFF2-40B4-BE49-F238E27FC236}">
                      <a16:creationId xmlns:a16="http://schemas.microsoft.com/office/drawing/2014/main" id="{49DECC72-5F0D-43D1-AFBB-8D5D6763B8CC}"/>
                    </a:ext>
                  </a:extLst>
                </p:cNvPr>
                <p:cNvPicPr/>
                <p:nvPr/>
              </p:nvPicPr>
              <p:blipFill>
                <a:blip r:embed="rId541"/>
                <a:stretch>
                  <a:fillRect/>
                </a:stretch>
              </p:blipFill>
              <p:spPr>
                <a:xfrm>
                  <a:off x="7879016" y="2461660"/>
                  <a:ext cx="22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32" name="Freihand 331">
                  <a:extLst>
                    <a:ext uri="{FF2B5EF4-FFF2-40B4-BE49-F238E27FC236}">
                      <a16:creationId xmlns:a16="http://schemas.microsoft.com/office/drawing/2014/main" id="{861FBC20-0505-4821-B8CD-C1FE7B2B87FB}"/>
                    </a:ext>
                  </a:extLst>
                </p14:cNvPr>
                <p14:cNvContentPartPr/>
                <p14:nvPr/>
              </p14:nvContentPartPr>
              <p14:xfrm>
                <a:off x="7949936" y="2425300"/>
                <a:ext cx="151560" cy="143640"/>
              </p14:xfrm>
            </p:contentPart>
          </mc:Choice>
          <mc:Fallback xmlns="">
            <p:pic>
              <p:nvPicPr>
                <p:cNvPr id="332" name="Freihand 331">
                  <a:extLst>
                    <a:ext uri="{FF2B5EF4-FFF2-40B4-BE49-F238E27FC236}">
                      <a16:creationId xmlns:a16="http://schemas.microsoft.com/office/drawing/2014/main" id="{861FBC20-0505-4821-B8CD-C1FE7B2B87FB}"/>
                    </a:ext>
                  </a:extLst>
                </p:cNvPr>
                <p:cNvPicPr/>
                <p:nvPr/>
              </p:nvPicPr>
              <p:blipFill>
                <a:blip r:embed="rId543"/>
                <a:stretch>
                  <a:fillRect/>
                </a:stretch>
              </p:blipFill>
              <p:spPr>
                <a:xfrm>
                  <a:off x="7945616" y="2420980"/>
                  <a:ext cx="1602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33" name="Freihand 332">
                  <a:extLst>
                    <a:ext uri="{FF2B5EF4-FFF2-40B4-BE49-F238E27FC236}">
                      <a16:creationId xmlns:a16="http://schemas.microsoft.com/office/drawing/2014/main" id="{3C5426FC-44A5-4867-9317-6F2BF9EB4254}"/>
                    </a:ext>
                  </a:extLst>
                </p14:cNvPr>
                <p14:cNvContentPartPr/>
                <p14:nvPr/>
              </p14:nvContentPartPr>
              <p14:xfrm>
                <a:off x="7439816" y="2756140"/>
                <a:ext cx="126360" cy="150480"/>
              </p14:xfrm>
            </p:contentPart>
          </mc:Choice>
          <mc:Fallback xmlns="">
            <p:pic>
              <p:nvPicPr>
                <p:cNvPr id="333" name="Freihand 332">
                  <a:extLst>
                    <a:ext uri="{FF2B5EF4-FFF2-40B4-BE49-F238E27FC236}">
                      <a16:creationId xmlns:a16="http://schemas.microsoft.com/office/drawing/2014/main" id="{3C5426FC-44A5-4867-9317-6F2BF9EB4254}"/>
                    </a:ext>
                  </a:extLst>
                </p:cNvPr>
                <p:cNvPicPr/>
                <p:nvPr/>
              </p:nvPicPr>
              <p:blipFill>
                <a:blip r:embed="rId545"/>
                <a:stretch>
                  <a:fillRect/>
                </a:stretch>
              </p:blipFill>
              <p:spPr>
                <a:xfrm>
                  <a:off x="7435496" y="2751820"/>
                  <a:ext cx="1350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34" name="Freihand 333">
                  <a:extLst>
                    <a:ext uri="{FF2B5EF4-FFF2-40B4-BE49-F238E27FC236}">
                      <a16:creationId xmlns:a16="http://schemas.microsoft.com/office/drawing/2014/main" id="{FA1B8DB3-D06B-41A9-96CF-1AB7DFB03358}"/>
                    </a:ext>
                  </a:extLst>
                </p14:cNvPr>
                <p14:cNvContentPartPr/>
                <p14:nvPr/>
              </p14:nvContentPartPr>
              <p14:xfrm>
                <a:off x="7587416" y="2690620"/>
                <a:ext cx="398520" cy="184320"/>
              </p14:xfrm>
            </p:contentPart>
          </mc:Choice>
          <mc:Fallback xmlns="">
            <p:pic>
              <p:nvPicPr>
                <p:cNvPr id="334" name="Freihand 333">
                  <a:extLst>
                    <a:ext uri="{FF2B5EF4-FFF2-40B4-BE49-F238E27FC236}">
                      <a16:creationId xmlns:a16="http://schemas.microsoft.com/office/drawing/2014/main" id="{FA1B8DB3-D06B-41A9-96CF-1AB7DFB03358}"/>
                    </a:ext>
                  </a:extLst>
                </p:cNvPr>
                <p:cNvPicPr/>
                <p:nvPr/>
              </p:nvPicPr>
              <p:blipFill>
                <a:blip r:embed="rId547"/>
                <a:stretch>
                  <a:fillRect/>
                </a:stretch>
              </p:blipFill>
              <p:spPr>
                <a:xfrm>
                  <a:off x="7583096" y="2686300"/>
                  <a:ext cx="4071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35" name="Freihand 334">
                  <a:extLst>
                    <a:ext uri="{FF2B5EF4-FFF2-40B4-BE49-F238E27FC236}">
                      <a16:creationId xmlns:a16="http://schemas.microsoft.com/office/drawing/2014/main" id="{6307F194-219E-448A-8C4F-5B9388D15B83}"/>
                    </a:ext>
                  </a:extLst>
                </p14:cNvPr>
                <p14:cNvContentPartPr/>
                <p14:nvPr/>
              </p14:nvContentPartPr>
              <p14:xfrm>
                <a:off x="7902416" y="2699620"/>
                <a:ext cx="19800" cy="3600"/>
              </p14:xfrm>
            </p:contentPart>
          </mc:Choice>
          <mc:Fallback xmlns="">
            <p:pic>
              <p:nvPicPr>
                <p:cNvPr id="335" name="Freihand 334">
                  <a:extLst>
                    <a:ext uri="{FF2B5EF4-FFF2-40B4-BE49-F238E27FC236}">
                      <a16:creationId xmlns:a16="http://schemas.microsoft.com/office/drawing/2014/main" id="{6307F194-219E-448A-8C4F-5B9388D15B83}"/>
                    </a:ext>
                  </a:extLst>
                </p:cNvPr>
                <p:cNvPicPr/>
                <p:nvPr/>
              </p:nvPicPr>
              <p:blipFill>
                <a:blip r:embed="rId549"/>
                <a:stretch>
                  <a:fillRect/>
                </a:stretch>
              </p:blipFill>
              <p:spPr>
                <a:xfrm>
                  <a:off x="7898096" y="2695300"/>
                  <a:ext cx="284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36" name="Freihand 335">
                  <a:extLst>
                    <a:ext uri="{FF2B5EF4-FFF2-40B4-BE49-F238E27FC236}">
                      <a16:creationId xmlns:a16="http://schemas.microsoft.com/office/drawing/2014/main" id="{730696C9-BBC4-4ADB-B32C-4798466101B6}"/>
                    </a:ext>
                  </a:extLst>
                </p14:cNvPr>
                <p14:cNvContentPartPr/>
                <p14:nvPr/>
              </p14:nvContentPartPr>
              <p14:xfrm>
                <a:off x="8059736" y="2646700"/>
                <a:ext cx="356400" cy="186480"/>
              </p14:xfrm>
            </p:contentPart>
          </mc:Choice>
          <mc:Fallback xmlns="">
            <p:pic>
              <p:nvPicPr>
                <p:cNvPr id="336" name="Freihand 335">
                  <a:extLst>
                    <a:ext uri="{FF2B5EF4-FFF2-40B4-BE49-F238E27FC236}">
                      <a16:creationId xmlns:a16="http://schemas.microsoft.com/office/drawing/2014/main" id="{730696C9-BBC4-4ADB-B32C-4798466101B6}"/>
                    </a:ext>
                  </a:extLst>
                </p:cNvPr>
                <p:cNvPicPr/>
                <p:nvPr/>
              </p:nvPicPr>
              <p:blipFill>
                <a:blip r:embed="rId551"/>
                <a:stretch>
                  <a:fillRect/>
                </a:stretch>
              </p:blipFill>
              <p:spPr>
                <a:xfrm>
                  <a:off x="8055416" y="2642380"/>
                  <a:ext cx="3650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37" name="Freihand 336">
                  <a:extLst>
                    <a:ext uri="{FF2B5EF4-FFF2-40B4-BE49-F238E27FC236}">
                      <a16:creationId xmlns:a16="http://schemas.microsoft.com/office/drawing/2014/main" id="{E26350C3-A9A0-409B-80EA-1DB64903C1A4}"/>
                    </a:ext>
                  </a:extLst>
                </p14:cNvPr>
                <p14:cNvContentPartPr/>
                <p14:nvPr/>
              </p14:nvContentPartPr>
              <p14:xfrm>
                <a:off x="8413256" y="2609260"/>
                <a:ext cx="26640" cy="52200"/>
              </p14:xfrm>
            </p:contentPart>
          </mc:Choice>
          <mc:Fallback xmlns="">
            <p:pic>
              <p:nvPicPr>
                <p:cNvPr id="337" name="Freihand 336">
                  <a:extLst>
                    <a:ext uri="{FF2B5EF4-FFF2-40B4-BE49-F238E27FC236}">
                      <a16:creationId xmlns:a16="http://schemas.microsoft.com/office/drawing/2014/main" id="{E26350C3-A9A0-409B-80EA-1DB64903C1A4}"/>
                    </a:ext>
                  </a:extLst>
                </p:cNvPr>
                <p:cNvPicPr/>
                <p:nvPr/>
              </p:nvPicPr>
              <p:blipFill>
                <a:blip r:embed="rId553"/>
                <a:stretch>
                  <a:fillRect/>
                </a:stretch>
              </p:blipFill>
              <p:spPr>
                <a:xfrm>
                  <a:off x="8408936" y="2604940"/>
                  <a:ext cx="352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38" name="Freihand 337">
                  <a:extLst>
                    <a:ext uri="{FF2B5EF4-FFF2-40B4-BE49-F238E27FC236}">
                      <a16:creationId xmlns:a16="http://schemas.microsoft.com/office/drawing/2014/main" id="{D8D24EC9-81FC-48E8-9E33-5C2952630B38}"/>
                    </a:ext>
                  </a:extLst>
                </p14:cNvPr>
                <p14:cNvContentPartPr/>
                <p14:nvPr/>
              </p14:nvContentPartPr>
              <p14:xfrm>
                <a:off x="8449616" y="2623660"/>
                <a:ext cx="203760" cy="131040"/>
              </p14:xfrm>
            </p:contentPart>
          </mc:Choice>
          <mc:Fallback xmlns="">
            <p:pic>
              <p:nvPicPr>
                <p:cNvPr id="338" name="Freihand 337">
                  <a:extLst>
                    <a:ext uri="{FF2B5EF4-FFF2-40B4-BE49-F238E27FC236}">
                      <a16:creationId xmlns:a16="http://schemas.microsoft.com/office/drawing/2014/main" id="{D8D24EC9-81FC-48E8-9E33-5C2952630B38}"/>
                    </a:ext>
                  </a:extLst>
                </p:cNvPr>
                <p:cNvPicPr/>
                <p:nvPr/>
              </p:nvPicPr>
              <p:blipFill>
                <a:blip r:embed="rId555"/>
                <a:stretch>
                  <a:fillRect/>
                </a:stretch>
              </p:blipFill>
              <p:spPr>
                <a:xfrm>
                  <a:off x="8445296" y="2619340"/>
                  <a:ext cx="2124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39" name="Freihand 338">
                  <a:extLst>
                    <a:ext uri="{FF2B5EF4-FFF2-40B4-BE49-F238E27FC236}">
                      <a16:creationId xmlns:a16="http://schemas.microsoft.com/office/drawing/2014/main" id="{A98DA29C-B754-41A2-8911-179D5921A81D}"/>
                    </a:ext>
                  </a:extLst>
                </p14:cNvPr>
                <p14:cNvContentPartPr/>
                <p14:nvPr/>
              </p14:nvContentPartPr>
              <p14:xfrm>
                <a:off x="7649696" y="3043060"/>
                <a:ext cx="2880" cy="148320"/>
              </p14:xfrm>
            </p:contentPart>
          </mc:Choice>
          <mc:Fallback xmlns="">
            <p:pic>
              <p:nvPicPr>
                <p:cNvPr id="339" name="Freihand 338">
                  <a:extLst>
                    <a:ext uri="{FF2B5EF4-FFF2-40B4-BE49-F238E27FC236}">
                      <a16:creationId xmlns:a16="http://schemas.microsoft.com/office/drawing/2014/main" id="{A98DA29C-B754-41A2-8911-179D5921A81D}"/>
                    </a:ext>
                  </a:extLst>
                </p:cNvPr>
                <p:cNvPicPr/>
                <p:nvPr/>
              </p:nvPicPr>
              <p:blipFill>
                <a:blip r:embed="rId557"/>
                <a:stretch>
                  <a:fillRect/>
                </a:stretch>
              </p:blipFill>
              <p:spPr>
                <a:xfrm>
                  <a:off x="7645376" y="3038740"/>
                  <a:ext cx="115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40" name="Freihand 339">
                  <a:extLst>
                    <a:ext uri="{FF2B5EF4-FFF2-40B4-BE49-F238E27FC236}">
                      <a16:creationId xmlns:a16="http://schemas.microsoft.com/office/drawing/2014/main" id="{19D37427-CADD-4D8C-B619-10F6FBF7E990}"/>
                    </a:ext>
                  </a:extLst>
                </p14:cNvPr>
                <p14:cNvContentPartPr/>
                <p14:nvPr/>
              </p14:nvContentPartPr>
              <p14:xfrm>
                <a:off x="7504976" y="3138460"/>
                <a:ext cx="234360" cy="80280"/>
              </p14:xfrm>
            </p:contentPart>
          </mc:Choice>
          <mc:Fallback xmlns="">
            <p:pic>
              <p:nvPicPr>
                <p:cNvPr id="340" name="Freihand 339">
                  <a:extLst>
                    <a:ext uri="{FF2B5EF4-FFF2-40B4-BE49-F238E27FC236}">
                      <a16:creationId xmlns:a16="http://schemas.microsoft.com/office/drawing/2014/main" id="{19D37427-CADD-4D8C-B619-10F6FBF7E990}"/>
                    </a:ext>
                  </a:extLst>
                </p:cNvPr>
                <p:cNvPicPr/>
                <p:nvPr/>
              </p:nvPicPr>
              <p:blipFill>
                <a:blip r:embed="rId559"/>
                <a:stretch>
                  <a:fillRect/>
                </a:stretch>
              </p:blipFill>
              <p:spPr>
                <a:xfrm>
                  <a:off x="7500656" y="3134140"/>
                  <a:ext cx="243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41" name="Freihand 340">
                  <a:extLst>
                    <a:ext uri="{FF2B5EF4-FFF2-40B4-BE49-F238E27FC236}">
                      <a16:creationId xmlns:a16="http://schemas.microsoft.com/office/drawing/2014/main" id="{C993FF28-3212-4243-B5B7-200F64F526AE}"/>
                    </a:ext>
                  </a:extLst>
                </p14:cNvPr>
                <p14:cNvContentPartPr/>
                <p14:nvPr/>
              </p14:nvContentPartPr>
              <p14:xfrm>
                <a:off x="7538096" y="2989420"/>
                <a:ext cx="203400" cy="22680"/>
              </p14:xfrm>
            </p:contentPart>
          </mc:Choice>
          <mc:Fallback xmlns="">
            <p:pic>
              <p:nvPicPr>
                <p:cNvPr id="341" name="Freihand 340">
                  <a:extLst>
                    <a:ext uri="{FF2B5EF4-FFF2-40B4-BE49-F238E27FC236}">
                      <a16:creationId xmlns:a16="http://schemas.microsoft.com/office/drawing/2014/main" id="{C993FF28-3212-4243-B5B7-200F64F526AE}"/>
                    </a:ext>
                  </a:extLst>
                </p:cNvPr>
                <p:cNvPicPr/>
                <p:nvPr/>
              </p:nvPicPr>
              <p:blipFill>
                <a:blip r:embed="rId561"/>
                <a:stretch>
                  <a:fillRect/>
                </a:stretch>
              </p:blipFill>
              <p:spPr>
                <a:xfrm>
                  <a:off x="7533776" y="2985100"/>
                  <a:ext cx="2120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42" name="Freihand 341">
                  <a:extLst>
                    <a:ext uri="{FF2B5EF4-FFF2-40B4-BE49-F238E27FC236}">
                      <a16:creationId xmlns:a16="http://schemas.microsoft.com/office/drawing/2014/main" id="{8E925131-AB0E-45B3-AEC0-98196C866BBD}"/>
                    </a:ext>
                  </a:extLst>
                </p14:cNvPr>
                <p14:cNvContentPartPr/>
                <p14:nvPr/>
              </p14:nvContentPartPr>
              <p14:xfrm>
                <a:off x="7724216" y="3074740"/>
                <a:ext cx="119160" cy="80280"/>
              </p14:xfrm>
            </p:contentPart>
          </mc:Choice>
          <mc:Fallback xmlns="">
            <p:pic>
              <p:nvPicPr>
                <p:cNvPr id="342" name="Freihand 341">
                  <a:extLst>
                    <a:ext uri="{FF2B5EF4-FFF2-40B4-BE49-F238E27FC236}">
                      <a16:creationId xmlns:a16="http://schemas.microsoft.com/office/drawing/2014/main" id="{8E925131-AB0E-45B3-AEC0-98196C866BBD}"/>
                    </a:ext>
                  </a:extLst>
                </p:cNvPr>
                <p:cNvPicPr/>
                <p:nvPr/>
              </p:nvPicPr>
              <p:blipFill>
                <a:blip r:embed="rId563"/>
                <a:stretch>
                  <a:fillRect/>
                </a:stretch>
              </p:blipFill>
              <p:spPr>
                <a:xfrm>
                  <a:off x="7719896" y="3070420"/>
                  <a:ext cx="1278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43" name="Freihand 342">
                  <a:extLst>
                    <a:ext uri="{FF2B5EF4-FFF2-40B4-BE49-F238E27FC236}">
                      <a16:creationId xmlns:a16="http://schemas.microsoft.com/office/drawing/2014/main" id="{5FC109E2-2579-4FC6-844E-84898ED35702}"/>
                    </a:ext>
                  </a:extLst>
                </p14:cNvPr>
                <p14:cNvContentPartPr/>
                <p14:nvPr/>
              </p14:nvContentPartPr>
              <p14:xfrm>
                <a:off x="7881536" y="2991940"/>
                <a:ext cx="257040" cy="147600"/>
              </p14:xfrm>
            </p:contentPart>
          </mc:Choice>
          <mc:Fallback xmlns="">
            <p:pic>
              <p:nvPicPr>
                <p:cNvPr id="343" name="Freihand 342">
                  <a:extLst>
                    <a:ext uri="{FF2B5EF4-FFF2-40B4-BE49-F238E27FC236}">
                      <a16:creationId xmlns:a16="http://schemas.microsoft.com/office/drawing/2014/main" id="{5FC109E2-2579-4FC6-844E-84898ED35702}"/>
                    </a:ext>
                  </a:extLst>
                </p:cNvPr>
                <p:cNvPicPr/>
                <p:nvPr/>
              </p:nvPicPr>
              <p:blipFill>
                <a:blip r:embed="rId565"/>
                <a:stretch>
                  <a:fillRect/>
                </a:stretch>
              </p:blipFill>
              <p:spPr>
                <a:xfrm>
                  <a:off x="7877216" y="2987620"/>
                  <a:ext cx="2656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44" name="Freihand 343">
                  <a:extLst>
                    <a:ext uri="{FF2B5EF4-FFF2-40B4-BE49-F238E27FC236}">
                      <a16:creationId xmlns:a16="http://schemas.microsoft.com/office/drawing/2014/main" id="{479E3925-55D3-4782-8556-7D4DAF902DD5}"/>
                    </a:ext>
                  </a:extLst>
                </p14:cNvPr>
                <p14:cNvContentPartPr/>
                <p14:nvPr/>
              </p14:nvContentPartPr>
              <p14:xfrm>
                <a:off x="8172776" y="2895460"/>
                <a:ext cx="464400" cy="272160"/>
              </p14:xfrm>
            </p:contentPart>
          </mc:Choice>
          <mc:Fallback xmlns="">
            <p:pic>
              <p:nvPicPr>
                <p:cNvPr id="344" name="Freihand 343">
                  <a:extLst>
                    <a:ext uri="{FF2B5EF4-FFF2-40B4-BE49-F238E27FC236}">
                      <a16:creationId xmlns:a16="http://schemas.microsoft.com/office/drawing/2014/main" id="{479E3925-55D3-4782-8556-7D4DAF902DD5}"/>
                    </a:ext>
                  </a:extLst>
                </p:cNvPr>
                <p:cNvPicPr/>
                <p:nvPr/>
              </p:nvPicPr>
              <p:blipFill>
                <a:blip r:embed="rId567"/>
                <a:stretch>
                  <a:fillRect/>
                </a:stretch>
              </p:blipFill>
              <p:spPr>
                <a:xfrm>
                  <a:off x="8168456" y="2891140"/>
                  <a:ext cx="47304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45" name="Freihand 344">
                  <a:extLst>
                    <a:ext uri="{FF2B5EF4-FFF2-40B4-BE49-F238E27FC236}">
                      <a16:creationId xmlns:a16="http://schemas.microsoft.com/office/drawing/2014/main" id="{20A91FB0-80BD-4B0C-993D-2CA0A19B4B8B}"/>
                    </a:ext>
                  </a:extLst>
                </p14:cNvPr>
                <p14:cNvContentPartPr/>
                <p14:nvPr/>
              </p14:nvContentPartPr>
              <p14:xfrm>
                <a:off x="8685416" y="2898700"/>
                <a:ext cx="55080" cy="110880"/>
              </p14:xfrm>
            </p:contentPart>
          </mc:Choice>
          <mc:Fallback xmlns="">
            <p:pic>
              <p:nvPicPr>
                <p:cNvPr id="345" name="Freihand 344">
                  <a:extLst>
                    <a:ext uri="{FF2B5EF4-FFF2-40B4-BE49-F238E27FC236}">
                      <a16:creationId xmlns:a16="http://schemas.microsoft.com/office/drawing/2014/main" id="{20A91FB0-80BD-4B0C-993D-2CA0A19B4B8B}"/>
                    </a:ext>
                  </a:extLst>
                </p:cNvPr>
                <p:cNvPicPr/>
                <p:nvPr/>
              </p:nvPicPr>
              <p:blipFill>
                <a:blip r:embed="rId569"/>
                <a:stretch>
                  <a:fillRect/>
                </a:stretch>
              </p:blipFill>
              <p:spPr>
                <a:xfrm>
                  <a:off x="8681096" y="2894380"/>
                  <a:ext cx="637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46" name="Freihand 345">
                  <a:extLst>
                    <a:ext uri="{FF2B5EF4-FFF2-40B4-BE49-F238E27FC236}">
                      <a16:creationId xmlns:a16="http://schemas.microsoft.com/office/drawing/2014/main" id="{FE114D57-E087-4CFA-86DD-5FDFF3D870A2}"/>
                    </a:ext>
                  </a:extLst>
                </p14:cNvPr>
                <p14:cNvContentPartPr/>
                <p14:nvPr/>
              </p14:nvContentPartPr>
              <p14:xfrm>
                <a:off x="8227496" y="2888260"/>
                <a:ext cx="514080" cy="67680"/>
              </p14:xfrm>
            </p:contentPart>
          </mc:Choice>
          <mc:Fallback xmlns="">
            <p:pic>
              <p:nvPicPr>
                <p:cNvPr id="346" name="Freihand 345">
                  <a:extLst>
                    <a:ext uri="{FF2B5EF4-FFF2-40B4-BE49-F238E27FC236}">
                      <a16:creationId xmlns:a16="http://schemas.microsoft.com/office/drawing/2014/main" id="{FE114D57-E087-4CFA-86DD-5FDFF3D870A2}"/>
                    </a:ext>
                  </a:extLst>
                </p:cNvPr>
                <p:cNvPicPr/>
                <p:nvPr/>
              </p:nvPicPr>
              <p:blipFill>
                <a:blip r:embed="rId571"/>
                <a:stretch>
                  <a:fillRect/>
                </a:stretch>
              </p:blipFill>
              <p:spPr>
                <a:xfrm>
                  <a:off x="8223176" y="2883940"/>
                  <a:ext cx="5227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47" name="Freihand 346">
                  <a:extLst>
                    <a:ext uri="{FF2B5EF4-FFF2-40B4-BE49-F238E27FC236}">
                      <a16:creationId xmlns:a16="http://schemas.microsoft.com/office/drawing/2014/main" id="{B9B653C8-1DE0-4BCD-9B39-9B13C3667635}"/>
                    </a:ext>
                  </a:extLst>
                </p14:cNvPr>
                <p14:cNvContentPartPr/>
                <p14:nvPr/>
              </p14:nvContentPartPr>
              <p14:xfrm>
                <a:off x="8799896" y="2950540"/>
                <a:ext cx="56160" cy="6840"/>
              </p14:xfrm>
            </p:contentPart>
          </mc:Choice>
          <mc:Fallback xmlns="">
            <p:pic>
              <p:nvPicPr>
                <p:cNvPr id="347" name="Freihand 346">
                  <a:extLst>
                    <a:ext uri="{FF2B5EF4-FFF2-40B4-BE49-F238E27FC236}">
                      <a16:creationId xmlns:a16="http://schemas.microsoft.com/office/drawing/2014/main" id="{B9B653C8-1DE0-4BCD-9B39-9B13C3667635}"/>
                    </a:ext>
                  </a:extLst>
                </p:cNvPr>
                <p:cNvPicPr/>
                <p:nvPr/>
              </p:nvPicPr>
              <p:blipFill>
                <a:blip r:embed="rId573"/>
                <a:stretch>
                  <a:fillRect/>
                </a:stretch>
              </p:blipFill>
              <p:spPr>
                <a:xfrm>
                  <a:off x="8795576" y="2946220"/>
                  <a:ext cx="648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48" name="Freihand 347">
                  <a:extLst>
                    <a:ext uri="{FF2B5EF4-FFF2-40B4-BE49-F238E27FC236}">
                      <a16:creationId xmlns:a16="http://schemas.microsoft.com/office/drawing/2014/main" id="{B2976255-6DC5-45AF-9DF0-A9DC238952D7}"/>
                    </a:ext>
                  </a:extLst>
                </p14:cNvPr>
                <p14:cNvContentPartPr/>
                <p14:nvPr/>
              </p14:nvContentPartPr>
              <p14:xfrm>
                <a:off x="8887016" y="2821300"/>
                <a:ext cx="136800" cy="145080"/>
              </p14:xfrm>
            </p:contentPart>
          </mc:Choice>
          <mc:Fallback xmlns="">
            <p:pic>
              <p:nvPicPr>
                <p:cNvPr id="348" name="Freihand 347">
                  <a:extLst>
                    <a:ext uri="{FF2B5EF4-FFF2-40B4-BE49-F238E27FC236}">
                      <a16:creationId xmlns:a16="http://schemas.microsoft.com/office/drawing/2014/main" id="{B2976255-6DC5-45AF-9DF0-A9DC238952D7}"/>
                    </a:ext>
                  </a:extLst>
                </p:cNvPr>
                <p:cNvPicPr/>
                <p:nvPr/>
              </p:nvPicPr>
              <p:blipFill>
                <a:blip r:embed="rId575"/>
                <a:stretch>
                  <a:fillRect/>
                </a:stretch>
              </p:blipFill>
              <p:spPr>
                <a:xfrm>
                  <a:off x="8882696" y="2816980"/>
                  <a:ext cx="145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49" name="Freihand 348">
                  <a:extLst>
                    <a:ext uri="{FF2B5EF4-FFF2-40B4-BE49-F238E27FC236}">
                      <a16:creationId xmlns:a16="http://schemas.microsoft.com/office/drawing/2014/main" id="{E7DBD5CD-69CE-4505-BE7C-F4C8B8691723}"/>
                    </a:ext>
                  </a:extLst>
                </p14:cNvPr>
                <p14:cNvContentPartPr/>
                <p14:nvPr/>
              </p14:nvContentPartPr>
              <p14:xfrm>
                <a:off x="8946416" y="2823820"/>
                <a:ext cx="490320" cy="149040"/>
              </p14:xfrm>
            </p:contentPart>
          </mc:Choice>
          <mc:Fallback xmlns="">
            <p:pic>
              <p:nvPicPr>
                <p:cNvPr id="349" name="Freihand 348">
                  <a:extLst>
                    <a:ext uri="{FF2B5EF4-FFF2-40B4-BE49-F238E27FC236}">
                      <a16:creationId xmlns:a16="http://schemas.microsoft.com/office/drawing/2014/main" id="{E7DBD5CD-69CE-4505-BE7C-F4C8B8691723}"/>
                    </a:ext>
                  </a:extLst>
                </p:cNvPr>
                <p:cNvPicPr/>
                <p:nvPr/>
              </p:nvPicPr>
              <p:blipFill>
                <a:blip r:embed="rId577"/>
                <a:stretch>
                  <a:fillRect/>
                </a:stretch>
              </p:blipFill>
              <p:spPr>
                <a:xfrm>
                  <a:off x="8942096" y="2819500"/>
                  <a:ext cx="4989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50" name="Freihand 349">
                  <a:extLst>
                    <a:ext uri="{FF2B5EF4-FFF2-40B4-BE49-F238E27FC236}">
                      <a16:creationId xmlns:a16="http://schemas.microsoft.com/office/drawing/2014/main" id="{EB642D5E-E199-4E95-B20E-CE5E8BC9B07C}"/>
                    </a:ext>
                  </a:extLst>
                </p14:cNvPr>
                <p14:cNvContentPartPr/>
                <p14:nvPr/>
              </p14:nvContentPartPr>
              <p14:xfrm>
                <a:off x="9447176" y="2763340"/>
                <a:ext cx="115560" cy="127800"/>
              </p14:xfrm>
            </p:contentPart>
          </mc:Choice>
          <mc:Fallback xmlns="">
            <p:pic>
              <p:nvPicPr>
                <p:cNvPr id="350" name="Freihand 349">
                  <a:extLst>
                    <a:ext uri="{FF2B5EF4-FFF2-40B4-BE49-F238E27FC236}">
                      <a16:creationId xmlns:a16="http://schemas.microsoft.com/office/drawing/2014/main" id="{EB642D5E-E199-4E95-B20E-CE5E8BC9B07C}"/>
                    </a:ext>
                  </a:extLst>
                </p:cNvPr>
                <p:cNvPicPr/>
                <p:nvPr/>
              </p:nvPicPr>
              <p:blipFill>
                <a:blip r:embed="rId579"/>
                <a:stretch>
                  <a:fillRect/>
                </a:stretch>
              </p:blipFill>
              <p:spPr>
                <a:xfrm>
                  <a:off x="9442856" y="2759020"/>
                  <a:ext cx="1242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54" name="Freihand 353">
                  <a:extLst>
                    <a:ext uri="{FF2B5EF4-FFF2-40B4-BE49-F238E27FC236}">
                      <a16:creationId xmlns:a16="http://schemas.microsoft.com/office/drawing/2014/main" id="{AECC4A03-EC8E-48E5-9885-4FDE4A367384}"/>
                    </a:ext>
                  </a:extLst>
                </p14:cNvPr>
                <p14:cNvContentPartPr/>
                <p14:nvPr/>
              </p14:nvContentPartPr>
              <p14:xfrm>
                <a:off x="4740896" y="2581180"/>
                <a:ext cx="98640" cy="90720"/>
              </p14:xfrm>
            </p:contentPart>
          </mc:Choice>
          <mc:Fallback xmlns="">
            <p:pic>
              <p:nvPicPr>
                <p:cNvPr id="354" name="Freihand 353">
                  <a:extLst>
                    <a:ext uri="{FF2B5EF4-FFF2-40B4-BE49-F238E27FC236}">
                      <a16:creationId xmlns:a16="http://schemas.microsoft.com/office/drawing/2014/main" id="{AECC4A03-EC8E-48E5-9885-4FDE4A367384}"/>
                    </a:ext>
                  </a:extLst>
                </p:cNvPr>
                <p:cNvPicPr/>
                <p:nvPr/>
              </p:nvPicPr>
              <p:blipFill>
                <a:blip r:embed="rId581"/>
                <a:stretch>
                  <a:fillRect/>
                </a:stretch>
              </p:blipFill>
              <p:spPr>
                <a:xfrm>
                  <a:off x="4736576" y="2576860"/>
                  <a:ext cx="107280" cy="99360"/>
                </a:xfrm>
                <a:prstGeom prst="rect">
                  <a:avLst/>
                </a:prstGeom>
              </p:spPr>
            </p:pic>
          </mc:Fallback>
        </mc:AlternateContent>
      </p:grpSp>
      <p:grpSp>
        <p:nvGrpSpPr>
          <p:cNvPr id="63" name="Gruppieren 62">
            <a:extLst>
              <a:ext uri="{FF2B5EF4-FFF2-40B4-BE49-F238E27FC236}">
                <a16:creationId xmlns:a16="http://schemas.microsoft.com/office/drawing/2014/main" id="{B349FBD6-4148-4C65-B021-3B933D7498A9}"/>
              </a:ext>
            </a:extLst>
          </p:cNvPr>
          <p:cNvGrpSpPr/>
          <p:nvPr/>
        </p:nvGrpSpPr>
        <p:grpSpPr>
          <a:xfrm>
            <a:off x="3003133" y="2331053"/>
            <a:ext cx="2608200" cy="1055520"/>
            <a:chOff x="3003133" y="2331053"/>
            <a:chExt cx="2608200" cy="1055520"/>
          </a:xfrm>
        </p:grpSpPr>
        <mc:AlternateContent xmlns:mc="http://schemas.openxmlformats.org/markup-compatibility/2006" xmlns:p14="http://schemas.microsoft.com/office/powerpoint/2010/main">
          <mc:Choice Requires="p14">
            <p:contentPart p14:bwMode="auto" r:id="rId582">
              <p14:nvContentPartPr>
                <p14:cNvPr id="8" name="Freihand 7">
                  <a:extLst>
                    <a:ext uri="{FF2B5EF4-FFF2-40B4-BE49-F238E27FC236}">
                      <a16:creationId xmlns:a16="http://schemas.microsoft.com/office/drawing/2014/main" id="{EA68BBBC-C8F4-4B90-A097-4A532D0178BC}"/>
                    </a:ext>
                  </a:extLst>
                </p14:cNvPr>
                <p14:cNvContentPartPr/>
                <p14:nvPr/>
              </p14:nvContentPartPr>
              <p14:xfrm>
                <a:off x="3003133" y="2535173"/>
                <a:ext cx="1202040" cy="851400"/>
              </p14:xfrm>
            </p:contentPart>
          </mc:Choice>
          <mc:Fallback xmlns="">
            <p:pic>
              <p:nvPicPr>
                <p:cNvPr id="8" name="Freihand 7">
                  <a:extLst>
                    <a:ext uri="{FF2B5EF4-FFF2-40B4-BE49-F238E27FC236}">
                      <a16:creationId xmlns:a16="http://schemas.microsoft.com/office/drawing/2014/main" id="{EA68BBBC-C8F4-4B90-A097-4A532D0178BC}"/>
                    </a:ext>
                  </a:extLst>
                </p:cNvPr>
                <p:cNvPicPr/>
                <p:nvPr/>
              </p:nvPicPr>
              <p:blipFill>
                <a:blip r:embed="rId583"/>
                <a:stretch>
                  <a:fillRect/>
                </a:stretch>
              </p:blipFill>
              <p:spPr>
                <a:xfrm>
                  <a:off x="2998813" y="2530853"/>
                  <a:ext cx="1210680" cy="8600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5" name="Freihand 14">
                  <a:extLst>
                    <a:ext uri="{FF2B5EF4-FFF2-40B4-BE49-F238E27FC236}">
                      <a16:creationId xmlns:a16="http://schemas.microsoft.com/office/drawing/2014/main" id="{0F2D8952-637B-4EA2-A2F5-0AFF1305325F}"/>
                    </a:ext>
                  </a:extLst>
                </p14:cNvPr>
                <p14:cNvContentPartPr/>
                <p14:nvPr/>
              </p14:nvContentPartPr>
              <p14:xfrm>
                <a:off x="3977293" y="2419253"/>
                <a:ext cx="1414440" cy="873360"/>
              </p14:xfrm>
            </p:contentPart>
          </mc:Choice>
          <mc:Fallback xmlns="">
            <p:pic>
              <p:nvPicPr>
                <p:cNvPr id="15" name="Freihand 14">
                  <a:extLst>
                    <a:ext uri="{FF2B5EF4-FFF2-40B4-BE49-F238E27FC236}">
                      <a16:creationId xmlns:a16="http://schemas.microsoft.com/office/drawing/2014/main" id="{0F2D8952-637B-4EA2-A2F5-0AFF1305325F}"/>
                    </a:ext>
                  </a:extLst>
                </p:cNvPr>
                <p:cNvPicPr/>
                <p:nvPr/>
              </p:nvPicPr>
              <p:blipFill>
                <a:blip r:embed="rId585"/>
                <a:stretch>
                  <a:fillRect/>
                </a:stretch>
              </p:blipFill>
              <p:spPr>
                <a:xfrm>
                  <a:off x="3972973" y="2414933"/>
                  <a:ext cx="1423080" cy="8820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55" name="Freihand 54">
                  <a:extLst>
                    <a:ext uri="{FF2B5EF4-FFF2-40B4-BE49-F238E27FC236}">
                      <a16:creationId xmlns:a16="http://schemas.microsoft.com/office/drawing/2014/main" id="{FF501862-4F43-4F09-B3F5-AC3BF8F78BD4}"/>
                    </a:ext>
                  </a:extLst>
                </p14:cNvPr>
                <p14:cNvContentPartPr/>
                <p14:nvPr/>
              </p14:nvContentPartPr>
              <p14:xfrm>
                <a:off x="5239813" y="2331053"/>
                <a:ext cx="371520" cy="550440"/>
              </p14:xfrm>
            </p:contentPart>
          </mc:Choice>
          <mc:Fallback xmlns="">
            <p:pic>
              <p:nvPicPr>
                <p:cNvPr id="55" name="Freihand 54">
                  <a:extLst>
                    <a:ext uri="{FF2B5EF4-FFF2-40B4-BE49-F238E27FC236}">
                      <a16:creationId xmlns:a16="http://schemas.microsoft.com/office/drawing/2014/main" id="{FF501862-4F43-4F09-B3F5-AC3BF8F78BD4}"/>
                    </a:ext>
                  </a:extLst>
                </p:cNvPr>
                <p:cNvPicPr/>
                <p:nvPr/>
              </p:nvPicPr>
              <p:blipFill>
                <a:blip r:embed="rId587"/>
                <a:stretch>
                  <a:fillRect/>
                </a:stretch>
              </p:blipFill>
              <p:spPr>
                <a:xfrm>
                  <a:off x="5235493" y="2326733"/>
                  <a:ext cx="380160" cy="559080"/>
                </a:xfrm>
                <a:prstGeom prst="rect">
                  <a:avLst/>
                </a:prstGeom>
              </p:spPr>
            </p:pic>
          </mc:Fallback>
        </mc:AlternateContent>
      </p:grpSp>
    </p:spTree>
    <p:extLst>
      <p:ext uri="{BB962C8B-B14F-4D97-AF65-F5344CB8AC3E}">
        <p14:creationId xmlns:p14="http://schemas.microsoft.com/office/powerpoint/2010/main" val="478060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Formale Charakterisierung einer </a:t>
            </a:r>
            <a:r>
              <a:rPr lang="de-DE" sz="2800" dirty="0" err="1">
                <a:latin typeface="Times New Roman" panose="02020603050405020304" pitchFamily="18" charset="0"/>
                <a:cs typeface="Times New Roman" panose="02020603050405020304" pitchFamily="18" charset="0"/>
              </a:rPr>
              <a:t>pareto</a:t>
            </a:r>
            <a:r>
              <a:rPr lang="de-DE" sz="2800" dirty="0">
                <a:latin typeface="Times New Roman" panose="02020603050405020304" pitchFamily="18" charset="0"/>
                <a:cs typeface="Times New Roman" panose="02020603050405020304" pitchFamily="18" charset="0"/>
              </a:rPr>
              <a:t>-effizienten Allokation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524110"/>
                <a:ext cx="12192000" cy="5488357"/>
              </a:xfrm>
              <a:prstGeom prst="rect">
                <a:avLst/>
              </a:prstGeom>
              <a:noFill/>
            </p:spPr>
            <p:txBody>
              <a:bodyPr wrap="square" rtlCol="0">
                <a:noAutofit/>
              </a:bodyPr>
              <a:lstStyle/>
              <a:p>
                <a:r>
                  <a:rPr lang="de-DE" sz="2200" dirty="0">
                    <a:latin typeface="Times New Roman" panose="02020603050405020304" pitchFamily="18" charset="0"/>
                    <a:cs typeface="Times New Roman" panose="02020603050405020304" pitchFamily="18" charset="0"/>
                  </a:rPr>
                  <a:t>Gemäß seiner Nutzenfunktion maximiert </a:t>
                </a:r>
                <a:r>
                  <a:rPr lang="de-DE" sz="2200" dirty="0" err="1">
                    <a:latin typeface="Times New Roman" panose="02020603050405020304" pitchFamily="18" charset="0"/>
                    <a:cs typeface="Times New Roman" panose="02020603050405020304" pitchFamily="18" charset="0"/>
                  </a:rPr>
                  <a:t>maximiert</a:t>
                </a:r>
                <a:r>
                  <a:rPr lang="de-DE" sz="2200" dirty="0">
                    <a:latin typeface="Times New Roman" panose="02020603050405020304" pitchFamily="18" charset="0"/>
                    <a:cs typeface="Times New Roman" panose="02020603050405020304" pitchFamily="18" charset="0"/>
                  </a:rPr>
                  <a:t> Haushalt A seinen Nutzen gegeben den Nutzen von Haushalt B:</a:t>
                </a:r>
              </a:p>
              <a:p>
                <a:pPr algn="ctr"/>
                <a14:m>
                  <m:oMath xmlns:m="http://schemas.openxmlformats.org/officeDocument/2006/math">
                    <m:func>
                      <m:funcPr>
                        <m:ctrlPr>
                          <a:rPr lang="de-DE" sz="2200" i="1">
                            <a:latin typeface="Cambria Math" panose="02040503050406030204" pitchFamily="18" charset="0"/>
                            <a:cs typeface="Times New Roman" panose="02020603050405020304" pitchFamily="18" charset="0"/>
                          </a:rPr>
                        </m:ctrlPr>
                      </m:funcPr>
                      <m:fName>
                        <m:limLow>
                          <m:limLowPr>
                            <m:ctrlPr>
                              <a:rPr lang="de-DE" sz="2200" i="1">
                                <a:latin typeface="Cambria Math" panose="02040503050406030204" pitchFamily="18" charset="0"/>
                                <a:cs typeface="Times New Roman" panose="02020603050405020304" pitchFamily="18" charset="0"/>
                              </a:rPr>
                            </m:ctrlPr>
                          </m:limLowPr>
                          <m:e>
                            <m:r>
                              <m:rPr>
                                <m:sty m:val="p"/>
                              </m:rPr>
                              <a:rPr lang="de-DE" sz="2200">
                                <a:latin typeface="Cambria Math" panose="02040503050406030204" pitchFamily="18" charset="0"/>
                                <a:cs typeface="Times New Roman" panose="02020603050405020304" pitchFamily="18" charset="0"/>
                              </a:rPr>
                              <m:t>max</m:t>
                            </m:r>
                          </m:e>
                          <m:lim>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i="1">
                                    <a:latin typeface="Cambria Math" panose="02040503050406030204" pitchFamily="18" charset="0"/>
                                    <a:cs typeface="Times New Roman" panose="02020603050405020304" pitchFamily="18" charset="0"/>
                                  </a:rPr>
                                  <m:t>𝐴</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𝑦</m:t>
                                </m:r>
                              </m:e>
                              <m:sub>
                                <m:r>
                                  <a:rPr lang="de-DE" sz="2200" i="1">
                                    <a:latin typeface="Cambria Math" panose="02040503050406030204" pitchFamily="18" charset="0"/>
                                    <a:cs typeface="Times New Roman" panose="02020603050405020304" pitchFamily="18" charset="0"/>
                                  </a:rPr>
                                  <m:t>𝐴</m:t>
                                </m:r>
                              </m:sub>
                            </m:sSub>
                            <m:r>
                              <a:rPr lang="de-DE" sz="2200" i="1">
                                <a:latin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i="1">
                                    <a:latin typeface="Cambria Math" panose="02040503050406030204" pitchFamily="18" charset="0"/>
                                    <a:cs typeface="Times New Roman" panose="02020603050405020304" pitchFamily="18" charset="0"/>
                                  </a:rPr>
                                  <m:t>𝐵</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𝑦</m:t>
                                </m:r>
                              </m:e>
                              <m:sub>
                                <m:r>
                                  <a:rPr lang="de-DE" sz="2200" i="1">
                                    <a:latin typeface="Cambria Math" panose="02040503050406030204" pitchFamily="18" charset="0"/>
                                    <a:cs typeface="Times New Roman" panose="02020603050405020304" pitchFamily="18" charset="0"/>
                                  </a:rPr>
                                  <m:t>𝐵</m:t>
                                </m:r>
                              </m:sub>
                            </m:sSub>
                          </m:lim>
                        </m:limLow>
                      </m:fName>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𝑢</m:t>
                            </m:r>
                          </m:e>
                          <m:sub>
                            <m:r>
                              <a:rPr lang="de-DE" sz="2200" i="1">
                                <a:latin typeface="Cambria Math" panose="02040503050406030204" pitchFamily="18" charset="0"/>
                                <a:cs typeface="Times New Roman" panose="02020603050405020304" pitchFamily="18" charset="0"/>
                              </a:rPr>
                              <m:t>𝐴</m:t>
                            </m:r>
                          </m:sub>
                        </m:sSub>
                        <m:r>
                          <a:rPr lang="de-DE" sz="2200">
                            <a:latin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i="1">
                                <a:latin typeface="Cambria Math" panose="02040503050406030204" pitchFamily="18" charset="0"/>
                                <a:cs typeface="Times New Roman" panose="02020603050405020304" pitchFamily="18" charset="0"/>
                              </a:rPr>
                              <m:t>𝐴</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𝑦</m:t>
                            </m:r>
                          </m:e>
                          <m:sub>
                            <m:r>
                              <a:rPr lang="de-DE" sz="2200" i="1">
                                <a:latin typeface="Cambria Math" panose="02040503050406030204" pitchFamily="18" charset="0"/>
                                <a:cs typeface="Times New Roman" panose="02020603050405020304" pitchFamily="18" charset="0"/>
                              </a:rPr>
                              <m:t>𝐴</m:t>
                            </m:r>
                          </m:sub>
                        </m:sSub>
                        <m:r>
                          <m:rPr>
                            <m:nor/>
                          </m:rPr>
                          <a:rPr lang="de-DE" sz="2200" dirty="0">
                            <a:latin typeface="Times New Roman" panose="02020603050405020304" pitchFamily="18" charset="0"/>
                            <a:cs typeface="Times New Roman" panose="02020603050405020304" pitchFamily="18" charset="0"/>
                          </a:rPr>
                          <m:t>)</m:t>
                        </m:r>
                      </m:e>
                    </m:func>
                  </m:oMath>
                </a14:m>
                <a:r>
                  <a:rPr lang="de-DE" sz="2200" dirty="0">
                    <a:latin typeface="Times New Roman" panose="02020603050405020304" pitchFamily="18" charset="0"/>
                    <a:cs typeface="Times New Roman" panose="02020603050405020304" pitchFamily="18" charset="0"/>
                  </a:rPr>
                  <a:t> 		NB: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𝑢</m:t>
                        </m:r>
                      </m:e>
                      <m:sub>
                        <m:r>
                          <a:rPr lang="de-DE" sz="2200" i="1">
                            <a:latin typeface="Cambria Math" panose="02040503050406030204" pitchFamily="18" charset="0"/>
                            <a:cs typeface="Times New Roman" panose="02020603050405020304" pitchFamily="18" charset="0"/>
                          </a:rPr>
                          <m:t>𝐵</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i="1">
                                <a:latin typeface="Cambria Math" panose="02040503050406030204" pitchFamily="18" charset="0"/>
                                <a:cs typeface="Times New Roman" panose="02020603050405020304" pitchFamily="18" charset="0"/>
                              </a:rPr>
                              <m:t>𝐵</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𝑦</m:t>
                            </m:r>
                          </m:e>
                          <m:sub>
                            <m:r>
                              <a:rPr lang="de-DE" sz="2200" i="1">
                                <a:latin typeface="Cambria Math" panose="02040503050406030204" pitchFamily="18" charset="0"/>
                                <a:cs typeface="Times New Roman" panose="02020603050405020304" pitchFamily="18" charset="0"/>
                              </a:rPr>
                              <m:t>𝐵</m:t>
                            </m:r>
                          </m:sub>
                        </m:sSub>
                      </m:e>
                    </m:d>
                    <m:r>
                      <m:rPr>
                        <m:nor/>
                      </m:rPr>
                      <a:rPr lang="de-DE" sz="2200" dirty="0">
                        <a:latin typeface="Times New Roman" panose="02020603050405020304" pitchFamily="18" charset="0"/>
                        <a:cs typeface="Times New Roman" panose="02020603050405020304" pitchFamily="18" charset="0"/>
                      </a:rPr>
                      <m:t>=</m:t>
                    </m:r>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𝑢</m:t>
                        </m:r>
                      </m:e>
                    </m:acc>
                  </m:oMath>
                </a14:m>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Aus den Bedingungen 1. Ordnung folgt:</a:t>
                </a:r>
              </a:p>
              <a:p>
                <a:endParaRPr lang="de-DE" sz="22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𝐺𝑅𝑆</m:t>
                          </m:r>
                        </m:e>
                        <m:sub>
                          <m:r>
                            <a:rPr lang="de-DE" sz="2200" i="1">
                              <a:latin typeface="Cambria Math" panose="02040503050406030204" pitchFamily="18" charset="0"/>
                              <a:cs typeface="Times New Roman" panose="02020603050405020304" pitchFamily="18" charset="0"/>
                            </a:rPr>
                            <m:t>𝐴</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𝐺𝑅𝑆</m:t>
                          </m:r>
                        </m:e>
                        <m:sub>
                          <m:r>
                            <a:rPr lang="de-DE" sz="2200" i="1">
                              <a:latin typeface="Cambria Math" panose="02040503050406030204" pitchFamily="18" charset="0"/>
                              <a:cs typeface="Times New Roman" panose="02020603050405020304" pitchFamily="18" charset="0"/>
                            </a:rPr>
                            <m:t>𝐵</m:t>
                          </m:r>
                        </m:sub>
                      </m:sSub>
                    </m:oMath>
                  </m:oMathPara>
                </a14:m>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mit der Grenzrate der Substitution (GRS), der Steigung der Indifferenzkurve </a:t>
                </a:r>
              </a:p>
              <a:p>
                <a:r>
                  <a:rPr lang="de-DE" sz="2200" dirty="0">
                    <a:solidFill>
                      <a:srgbClr val="000000"/>
                    </a:solidFill>
                    <a:latin typeface="Times New Roman" panose="02020603050405020304" pitchFamily="18" charset="0"/>
                    <a:cs typeface="Times New Roman" panose="02020603050405020304" pitchFamily="18" charset="0"/>
                  </a:rPr>
                  <a:t>GRS(</a:t>
                </a:r>
                <a14:m>
                  <m:oMath xmlns:m="http://schemas.openxmlformats.org/officeDocument/2006/math">
                    <m:r>
                      <a:rPr lang="de-DE" sz="2200" b="0" i="1" dirty="0" smtClean="0">
                        <a:solidFill>
                          <a:srgbClr val="000000"/>
                        </a:solidFill>
                        <a:latin typeface="Cambria Math" panose="02040503050406030204" pitchFamily="18" charset="0"/>
                      </a:rPr>
                      <m:t>𝑥</m:t>
                    </m:r>
                    <m:r>
                      <a:rPr lang="de-DE" sz="2200" b="0" i="1" dirty="0" smtClean="0">
                        <a:solidFill>
                          <a:srgbClr val="000000"/>
                        </a:solidFill>
                        <a:latin typeface="Cambria Math" panose="02040503050406030204" pitchFamily="18" charset="0"/>
                      </a:rPr>
                      <m:t>,</m:t>
                    </m:r>
                    <m:r>
                      <a:rPr lang="de-DE" sz="2200" b="0" i="1" dirty="0" smtClean="0">
                        <a:solidFill>
                          <a:srgbClr val="000000"/>
                        </a:solidFill>
                        <a:latin typeface="Cambria Math" panose="02040503050406030204" pitchFamily="18" charset="0"/>
                      </a:rPr>
                      <m:t>𝑦</m:t>
                    </m:r>
                  </m:oMath>
                </a14:m>
                <a:r>
                  <a:rPr lang="de-DE" sz="2200" dirty="0">
                    <a:solidFill>
                      <a:srgbClr val="00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de-DE" sz="2200" i="1">
                            <a:solidFill>
                              <a:srgbClr val="000000"/>
                            </a:solidFill>
                            <a:latin typeface="Cambria Math" panose="02040503050406030204" pitchFamily="18" charset="0"/>
                          </a:rPr>
                        </m:ctrlPr>
                      </m:fPr>
                      <m:num>
                        <m:r>
                          <m:rPr>
                            <m:nor/>
                          </m:rPr>
                          <a:rPr lang="de-DE" sz="2200" dirty="0">
                            <a:solidFill>
                              <a:srgbClr val="000000"/>
                            </a:solidFill>
                            <a:latin typeface="Times New Roman" panose="02020603050405020304" pitchFamily="18" charset="0"/>
                            <a:cs typeface="Times New Roman" panose="02020603050405020304" pitchFamily="18" charset="0"/>
                          </a:rPr>
                          <m:t>d</m:t>
                        </m:r>
                        <m:r>
                          <m:rPr>
                            <m:sty m:val="p"/>
                          </m:rPr>
                          <a:rPr lang="de-DE" sz="2200" b="0" i="0" dirty="0" smtClean="0">
                            <a:solidFill>
                              <a:srgbClr val="000000"/>
                            </a:solidFill>
                            <a:latin typeface="Cambria Math" panose="02040503050406030204" pitchFamily="18" charset="0"/>
                            <a:cs typeface="Times New Roman" panose="02020603050405020304" pitchFamily="18" charset="0"/>
                          </a:rPr>
                          <m:t>y</m:t>
                        </m:r>
                      </m:num>
                      <m:den>
                        <m:r>
                          <m:rPr>
                            <m:nor/>
                          </m:rPr>
                          <a:rPr lang="de-DE" sz="2200" dirty="0">
                            <a:solidFill>
                              <a:srgbClr val="000000"/>
                            </a:solidFill>
                            <a:latin typeface="Times New Roman" panose="02020603050405020304" pitchFamily="18" charset="0"/>
                            <a:cs typeface="Times New Roman" panose="02020603050405020304" pitchFamily="18" charset="0"/>
                          </a:rPr>
                          <m:t>d</m:t>
                        </m:r>
                        <m:r>
                          <a:rPr lang="de-DE" sz="2200" b="0" i="1" dirty="0" smtClean="0">
                            <a:solidFill>
                              <a:srgbClr val="000000"/>
                            </a:solidFill>
                            <a:latin typeface="Cambria Math" panose="02040503050406030204" pitchFamily="18" charset="0"/>
                            <a:cs typeface="Times New Roman" panose="02020603050405020304" pitchFamily="18" charset="0"/>
                          </a:rPr>
                          <m:t>𝑥</m:t>
                        </m:r>
                      </m:den>
                    </m:f>
                    <m:r>
                      <a:rPr lang="de-DE" sz="2200" i="1" baseline="-25000" dirty="0" smtClean="0">
                        <a:solidFill>
                          <a:srgbClr val="000000"/>
                        </a:solidFill>
                        <a:latin typeface="Cambria Math" panose="02040503050406030204" pitchFamily="18" charset="0"/>
                      </a:rPr>
                      <m:t>  </m:t>
                    </m:r>
                  </m:oMath>
                </a14:m>
                <a:r>
                  <a:rPr lang="de-DE" sz="2200" dirty="0">
                    <a:solidFill>
                      <a:srgbClr val="000000"/>
                    </a:solidFill>
                    <a:latin typeface="Times New Roman" panose="02020603050405020304" pitchFamily="18" charset="0"/>
                    <a:cs typeface="Times New Roman" panose="02020603050405020304" pitchFamily="18" charset="0"/>
                  </a:rPr>
                  <a:t>=</a:t>
                </a:r>
                <a:r>
                  <a:rPr lang="de-DE" sz="2200" dirty="0">
                    <a:solidFill>
                      <a:srgbClr val="000000"/>
                    </a:solidFill>
                  </a:rPr>
                  <a:t> </a:t>
                </a:r>
                <a14:m>
                  <m:oMath xmlns:m="http://schemas.openxmlformats.org/officeDocument/2006/math">
                    <m:r>
                      <a:rPr lang="de-DE" sz="2200" i="1">
                        <a:solidFill>
                          <a:srgbClr val="000000"/>
                        </a:solidFill>
                        <a:latin typeface="Cambria Math" panose="02040503050406030204" pitchFamily="18" charset="0"/>
                      </a:rPr>
                      <m:t>−</m:t>
                    </m:r>
                    <m:f>
                      <m:fPr>
                        <m:ctrlPr>
                          <a:rPr lang="de-DE" sz="2200" i="1">
                            <a:solidFill>
                              <a:srgbClr val="000000"/>
                            </a:solidFill>
                            <a:latin typeface="Cambria Math" panose="02040503050406030204" pitchFamily="18" charset="0"/>
                          </a:rPr>
                        </m:ctrlPr>
                      </m:fPr>
                      <m:num>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r>
                              <a:rPr lang="de-DE" sz="2200" b="0" i="1" smtClean="0">
                                <a:solidFill>
                                  <a:srgbClr val="000000"/>
                                </a:solidFill>
                                <a:latin typeface="Cambria Math" panose="02040503050406030204" pitchFamily="18" charset="0"/>
                                <a:ea typeface="Cambria Math" panose="02040503050406030204" pitchFamily="18" charset="0"/>
                              </a:rPr>
                              <m:t>𝑢</m:t>
                            </m:r>
                          </m:num>
                          <m:den>
                            <m:r>
                              <a:rPr lang="el-GR" sz="2200" i="1">
                                <a:solidFill>
                                  <a:srgbClr val="000000"/>
                                </a:solidFill>
                                <a:latin typeface="Cambria Math" panose="02040503050406030204" pitchFamily="18" charset="0"/>
                                <a:ea typeface="Cambria Math" panose="02040503050406030204" pitchFamily="18" charset="0"/>
                              </a:rPr>
                              <m:t>𝜕</m:t>
                            </m:r>
                            <m:r>
                              <a:rPr lang="de-DE" sz="2200" b="0" i="1" smtClean="0">
                                <a:solidFill>
                                  <a:srgbClr val="000000"/>
                                </a:solidFill>
                                <a:latin typeface="Cambria Math" panose="02040503050406030204" pitchFamily="18" charset="0"/>
                                <a:ea typeface="Cambria Math" panose="02040503050406030204" pitchFamily="18" charset="0"/>
                              </a:rPr>
                              <m:t>𝑥</m:t>
                            </m:r>
                          </m:den>
                        </m:f>
                      </m:num>
                      <m:den>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r>
                              <a:rPr lang="de-DE" sz="2200" b="0" i="1" smtClean="0">
                                <a:solidFill>
                                  <a:srgbClr val="000000"/>
                                </a:solidFill>
                                <a:latin typeface="Cambria Math" panose="02040503050406030204" pitchFamily="18" charset="0"/>
                                <a:ea typeface="Cambria Math" panose="02040503050406030204" pitchFamily="18" charset="0"/>
                              </a:rPr>
                              <m:t>𝑢</m:t>
                            </m:r>
                          </m:num>
                          <m:den>
                            <m:r>
                              <a:rPr lang="el-GR" sz="2200" i="1">
                                <a:solidFill>
                                  <a:srgbClr val="000000"/>
                                </a:solidFill>
                                <a:latin typeface="Cambria Math" panose="02040503050406030204" pitchFamily="18" charset="0"/>
                                <a:ea typeface="Cambria Math" panose="02040503050406030204" pitchFamily="18" charset="0"/>
                              </a:rPr>
                              <m:t>𝜕</m:t>
                            </m:r>
                            <m:r>
                              <a:rPr lang="de-DE" sz="2200" b="0" i="1" smtClean="0">
                                <a:solidFill>
                                  <a:srgbClr val="000000"/>
                                </a:solidFill>
                                <a:latin typeface="Cambria Math" panose="02040503050406030204" pitchFamily="18" charset="0"/>
                                <a:ea typeface="Cambria Math" panose="02040503050406030204" pitchFamily="18" charset="0"/>
                              </a:rPr>
                              <m:t>𝑦</m:t>
                            </m:r>
                          </m:den>
                        </m:f>
                      </m:den>
                    </m:f>
                    <m:r>
                      <a:rPr lang="de-DE" sz="2200" b="0" i="0" dirty="0" smtClean="0">
                        <a:solidFill>
                          <a:srgbClr val="000000"/>
                        </a:solidFill>
                        <a:latin typeface="Cambria Math" panose="02040503050406030204" pitchFamily="18" charset="0"/>
                      </a:rPr>
                      <m:t>=</m:t>
                    </m:r>
                    <m:r>
                      <a:rPr lang="de-DE" sz="2200" dirty="0">
                        <a:solidFill>
                          <a:srgbClr val="000000"/>
                        </a:solidFill>
                        <a:latin typeface="Cambria Math" panose="02040503050406030204" pitchFamily="18" charset="0"/>
                      </a:rPr>
                      <m:t>−</m:t>
                    </m:r>
                    <m:f>
                      <m:fPr>
                        <m:ctrlPr>
                          <a:rPr lang="de-DE" sz="2200" i="1" dirty="0">
                            <a:solidFill>
                              <a:srgbClr val="000000"/>
                            </a:solidFill>
                            <a:latin typeface="Cambria Math" panose="02040503050406030204" pitchFamily="18" charset="0"/>
                          </a:rPr>
                        </m:ctrlPr>
                      </m:fPr>
                      <m:num>
                        <m:r>
                          <m:rPr>
                            <m:sty m:val="p"/>
                          </m:rPr>
                          <a:rPr lang="de-DE" sz="2200" dirty="0">
                            <a:solidFill>
                              <a:srgbClr val="000000"/>
                            </a:solidFill>
                            <a:latin typeface="Cambria Math" panose="02040503050406030204" pitchFamily="18" charset="0"/>
                          </a:rPr>
                          <m:t>Grenznutzen</m:t>
                        </m:r>
                        <m:r>
                          <a:rPr lang="de-DE" sz="2200" dirty="0">
                            <a:solidFill>
                              <a:srgbClr val="000000"/>
                            </a:solidFill>
                            <a:latin typeface="Cambria Math" panose="02040503050406030204" pitchFamily="18" charset="0"/>
                          </a:rPr>
                          <m:t> </m:t>
                        </m:r>
                        <m:r>
                          <m:rPr>
                            <m:sty m:val="p"/>
                          </m:rPr>
                          <a:rPr lang="de-DE" sz="2200" dirty="0">
                            <a:solidFill>
                              <a:srgbClr val="000000"/>
                            </a:solidFill>
                            <a:latin typeface="Cambria Math" panose="02040503050406030204" pitchFamily="18" charset="0"/>
                          </a:rPr>
                          <m:t>des</m:t>
                        </m:r>
                        <m:r>
                          <a:rPr lang="de-DE" sz="2200" dirty="0">
                            <a:solidFill>
                              <a:srgbClr val="000000"/>
                            </a:solidFill>
                            <a:latin typeface="Cambria Math" panose="02040503050406030204" pitchFamily="18" charset="0"/>
                          </a:rPr>
                          <m:t> </m:t>
                        </m:r>
                        <m:r>
                          <m:rPr>
                            <m:sty m:val="p"/>
                          </m:rPr>
                          <a:rPr lang="de-DE" sz="2200" dirty="0">
                            <a:solidFill>
                              <a:srgbClr val="000000"/>
                            </a:solidFill>
                            <a:latin typeface="Cambria Math" panose="02040503050406030204" pitchFamily="18" charset="0"/>
                          </a:rPr>
                          <m:t>Gutes</m:t>
                        </m:r>
                        <m:r>
                          <a:rPr lang="de-DE" sz="2200" dirty="0">
                            <a:solidFill>
                              <a:srgbClr val="000000"/>
                            </a:solidFill>
                            <a:latin typeface="Cambria Math" panose="02040503050406030204" pitchFamily="18" charset="0"/>
                          </a:rPr>
                          <m:t> 1</m:t>
                        </m:r>
                      </m:num>
                      <m:den>
                        <m:r>
                          <m:rPr>
                            <m:sty m:val="p"/>
                          </m:rPr>
                          <a:rPr lang="de-DE" sz="2200" dirty="0">
                            <a:solidFill>
                              <a:srgbClr val="000000"/>
                            </a:solidFill>
                            <a:latin typeface="Cambria Math" panose="02040503050406030204" pitchFamily="18" charset="0"/>
                          </a:rPr>
                          <m:t>Grenznutzen</m:t>
                        </m:r>
                        <m:r>
                          <a:rPr lang="de-DE" sz="2200" dirty="0">
                            <a:solidFill>
                              <a:srgbClr val="000000"/>
                            </a:solidFill>
                            <a:latin typeface="Cambria Math" panose="02040503050406030204" pitchFamily="18" charset="0"/>
                          </a:rPr>
                          <m:t> </m:t>
                        </m:r>
                        <m:r>
                          <m:rPr>
                            <m:sty m:val="p"/>
                          </m:rPr>
                          <a:rPr lang="de-DE" sz="2200" dirty="0">
                            <a:solidFill>
                              <a:srgbClr val="000000"/>
                            </a:solidFill>
                            <a:latin typeface="Cambria Math" panose="02040503050406030204" pitchFamily="18" charset="0"/>
                          </a:rPr>
                          <m:t>des</m:t>
                        </m:r>
                        <m:r>
                          <a:rPr lang="de-DE" sz="2200" dirty="0">
                            <a:solidFill>
                              <a:srgbClr val="000000"/>
                            </a:solidFill>
                            <a:latin typeface="Cambria Math" panose="02040503050406030204" pitchFamily="18" charset="0"/>
                          </a:rPr>
                          <m:t> </m:t>
                        </m:r>
                        <m:r>
                          <m:rPr>
                            <m:sty m:val="p"/>
                          </m:rPr>
                          <a:rPr lang="de-DE" sz="2200" dirty="0">
                            <a:solidFill>
                              <a:srgbClr val="000000"/>
                            </a:solidFill>
                            <a:latin typeface="Cambria Math" panose="02040503050406030204" pitchFamily="18" charset="0"/>
                          </a:rPr>
                          <m:t>Gutes</m:t>
                        </m:r>
                        <m:r>
                          <a:rPr lang="de-DE" sz="2200" dirty="0">
                            <a:solidFill>
                              <a:srgbClr val="000000"/>
                            </a:solidFill>
                            <a:latin typeface="Cambria Math" panose="02040503050406030204" pitchFamily="18" charset="0"/>
                          </a:rPr>
                          <m:t> 2</m:t>
                        </m:r>
                      </m:den>
                    </m:f>
                  </m:oMath>
                </a14:m>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In diesem fall berühren sich die beiden Indifferenzkurven in der</a:t>
                </a:r>
              </a:p>
              <a:p>
                <a:r>
                  <a:rPr lang="de-DE" sz="2200" dirty="0" err="1">
                    <a:latin typeface="Times New Roman" panose="02020603050405020304" pitchFamily="18" charset="0"/>
                    <a:cs typeface="Times New Roman" panose="02020603050405020304" pitchFamily="18" charset="0"/>
                  </a:rPr>
                  <a:t>Edgeworthbox</a:t>
                </a:r>
                <a:r>
                  <a:rPr lang="de-DE" sz="2200" dirty="0">
                    <a:latin typeface="Times New Roman" panose="02020603050405020304" pitchFamily="18" charset="0"/>
                    <a:cs typeface="Times New Roman" panose="02020603050405020304" pitchFamily="18" charset="0"/>
                  </a:rPr>
                  <a:t> und keinem der Haushalte ist es möglich sich besser zu </a:t>
                </a:r>
              </a:p>
              <a:p>
                <a:r>
                  <a:rPr lang="de-DE" sz="2200" dirty="0">
                    <a:latin typeface="Times New Roman" panose="02020603050405020304" pitchFamily="18" charset="0"/>
                    <a:cs typeface="Times New Roman" panose="02020603050405020304" pitchFamily="18" charset="0"/>
                  </a:rPr>
                  <a:t>stellen, ohne dass der andere Haushalt schlechter gestellt wird 	</a:t>
                </a:r>
              </a:p>
              <a:p>
                <a:pPr algn="ctr"/>
                <a:r>
                  <a:rPr lang="de-DE" sz="2200" b="1" dirty="0">
                    <a:latin typeface="Times New Roman" panose="02020603050405020304" pitchFamily="18" charset="0"/>
                    <a:cs typeface="Times New Roman" panose="02020603050405020304" pitchFamily="18" charset="0"/>
                  </a:rPr>
                  <a:t>→	Pareto-effiziente Allokation</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524110"/>
                <a:ext cx="12192000" cy="5488357"/>
              </a:xfrm>
              <a:prstGeom prst="rect">
                <a:avLst/>
              </a:prstGeom>
              <a:blipFill>
                <a:blip r:embed="rId2"/>
                <a:stretch>
                  <a:fillRect l="-650" t="-778" b="-7000"/>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39BC1F63-9670-D05B-2B98-DE1963D7A0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DE462FAA-DB41-4470-A1B0-B9389B4DF386}"/>
                  </a:ext>
                </a:extLst>
              </p14:cNvPr>
              <p14:cNvContentPartPr/>
              <p14:nvPr/>
            </p14:nvContentPartPr>
            <p14:xfrm>
              <a:off x="3052856" y="984580"/>
              <a:ext cx="2752560" cy="1097640"/>
            </p14:xfrm>
          </p:contentPart>
        </mc:Choice>
        <mc:Fallback xmlns="">
          <p:pic>
            <p:nvPicPr>
              <p:cNvPr id="3" name="Freihand 2">
                <a:extLst>
                  <a:ext uri="{FF2B5EF4-FFF2-40B4-BE49-F238E27FC236}">
                    <a16:creationId xmlns:a16="http://schemas.microsoft.com/office/drawing/2014/main" id="{DE462FAA-DB41-4470-A1B0-B9389B4DF386}"/>
                  </a:ext>
                </a:extLst>
              </p:cNvPr>
              <p:cNvPicPr/>
              <p:nvPr/>
            </p:nvPicPr>
            <p:blipFill>
              <a:blip r:embed="rId4"/>
              <a:stretch>
                <a:fillRect/>
              </a:stretch>
            </p:blipFill>
            <p:spPr>
              <a:xfrm>
                <a:off x="3048536" y="980260"/>
                <a:ext cx="2761200" cy="1106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44B2A1E1-D878-414A-BF00-50B1115408AD}"/>
                  </a:ext>
                </a:extLst>
              </p14:cNvPr>
              <p14:cNvContentPartPr/>
              <p14:nvPr/>
            </p14:nvContentPartPr>
            <p14:xfrm>
              <a:off x="7226696" y="1599820"/>
              <a:ext cx="1974960" cy="50760"/>
            </p14:xfrm>
          </p:contentPart>
        </mc:Choice>
        <mc:Fallback xmlns="">
          <p:pic>
            <p:nvPicPr>
              <p:cNvPr id="4" name="Freihand 3">
                <a:extLst>
                  <a:ext uri="{FF2B5EF4-FFF2-40B4-BE49-F238E27FC236}">
                    <a16:creationId xmlns:a16="http://schemas.microsoft.com/office/drawing/2014/main" id="{44B2A1E1-D878-414A-BF00-50B1115408AD}"/>
                  </a:ext>
                </a:extLst>
              </p:cNvPr>
              <p:cNvPicPr/>
              <p:nvPr/>
            </p:nvPicPr>
            <p:blipFill>
              <a:blip r:embed="rId6"/>
              <a:stretch>
                <a:fillRect/>
              </a:stretch>
            </p:blipFill>
            <p:spPr>
              <a:xfrm>
                <a:off x="7222376" y="1595500"/>
                <a:ext cx="1983600" cy="59400"/>
              </a:xfrm>
              <a:prstGeom prst="rect">
                <a:avLst/>
              </a:prstGeom>
            </p:spPr>
          </p:pic>
        </mc:Fallback>
      </mc:AlternateContent>
      <p:grpSp>
        <p:nvGrpSpPr>
          <p:cNvPr id="38" name="Gruppieren 37">
            <a:extLst>
              <a:ext uri="{FF2B5EF4-FFF2-40B4-BE49-F238E27FC236}">
                <a16:creationId xmlns:a16="http://schemas.microsoft.com/office/drawing/2014/main" id="{59C38F41-E770-46EC-9C0E-F8C458473AE0}"/>
              </a:ext>
            </a:extLst>
          </p:cNvPr>
          <p:cNvGrpSpPr/>
          <p:nvPr/>
        </p:nvGrpSpPr>
        <p:grpSpPr>
          <a:xfrm>
            <a:off x="8104736" y="1420900"/>
            <a:ext cx="3491280" cy="452160"/>
            <a:chOff x="8104736" y="1420900"/>
            <a:chExt cx="3491280" cy="452160"/>
          </a:xfrm>
        </p:grpSpPr>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13704147-6609-4147-880E-6B80ED2CDBFC}"/>
                    </a:ext>
                  </a:extLst>
                </p14:cNvPr>
                <p14:cNvContentPartPr/>
                <p14:nvPr/>
              </p14:nvContentPartPr>
              <p14:xfrm>
                <a:off x="8189336" y="1695220"/>
                <a:ext cx="19800" cy="162360"/>
              </p14:xfrm>
            </p:contentPart>
          </mc:Choice>
          <mc:Fallback xmlns="">
            <p:pic>
              <p:nvPicPr>
                <p:cNvPr id="5" name="Freihand 4">
                  <a:extLst>
                    <a:ext uri="{FF2B5EF4-FFF2-40B4-BE49-F238E27FC236}">
                      <a16:creationId xmlns:a16="http://schemas.microsoft.com/office/drawing/2014/main" id="{13704147-6609-4147-880E-6B80ED2CDBFC}"/>
                    </a:ext>
                  </a:extLst>
                </p:cNvPr>
                <p:cNvPicPr/>
                <p:nvPr/>
              </p:nvPicPr>
              <p:blipFill>
                <a:blip r:embed="rId8"/>
                <a:stretch>
                  <a:fillRect/>
                </a:stretch>
              </p:blipFill>
              <p:spPr>
                <a:xfrm>
                  <a:off x="8185016" y="1690900"/>
                  <a:ext cx="284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13F18F4E-7EAE-4567-8D46-F31B78B2CC02}"/>
                    </a:ext>
                  </a:extLst>
                </p14:cNvPr>
                <p14:cNvContentPartPr/>
                <p14:nvPr/>
              </p14:nvContentPartPr>
              <p14:xfrm>
                <a:off x="8104736" y="1629700"/>
                <a:ext cx="113400" cy="117000"/>
              </p14:xfrm>
            </p:contentPart>
          </mc:Choice>
          <mc:Fallback xmlns="">
            <p:pic>
              <p:nvPicPr>
                <p:cNvPr id="6" name="Freihand 5">
                  <a:extLst>
                    <a:ext uri="{FF2B5EF4-FFF2-40B4-BE49-F238E27FC236}">
                      <a16:creationId xmlns:a16="http://schemas.microsoft.com/office/drawing/2014/main" id="{13F18F4E-7EAE-4567-8D46-F31B78B2CC02}"/>
                    </a:ext>
                  </a:extLst>
                </p:cNvPr>
                <p:cNvPicPr/>
                <p:nvPr/>
              </p:nvPicPr>
              <p:blipFill>
                <a:blip r:embed="rId10"/>
                <a:stretch>
                  <a:fillRect/>
                </a:stretch>
              </p:blipFill>
              <p:spPr>
                <a:xfrm>
                  <a:off x="8100416" y="1625380"/>
                  <a:ext cx="1220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1C39AB8B-0205-40E8-BCE3-C01288733510}"/>
                    </a:ext>
                  </a:extLst>
                </p14:cNvPr>
                <p14:cNvContentPartPr/>
                <p14:nvPr/>
              </p14:nvContentPartPr>
              <p14:xfrm>
                <a:off x="8186096" y="1813660"/>
                <a:ext cx="173880" cy="27720"/>
              </p14:xfrm>
            </p:contentPart>
          </mc:Choice>
          <mc:Fallback xmlns="">
            <p:pic>
              <p:nvPicPr>
                <p:cNvPr id="7" name="Freihand 6">
                  <a:extLst>
                    <a:ext uri="{FF2B5EF4-FFF2-40B4-BE49-F238E27FC236}">
                      <a16:creationId xmlns:a16="http://schemas.microsoft.com/office/drawing/2014/main" id="{1C39AB8B-0205-40E8-BCE3-C01288733510}"/>
                    </a:ext>
                  </a:extLst>
                </p:cNvPr>
                <p:cNvPicPr/>
                <p:nvPr/>
              </p:nvPicPr>
              <p:blipFill>
                <a:blip r:embed="rId12"/>
                <a:stretch>
                  <a:fillRect/>
                </a:stretch>
              </p:blipFill>
              <p:spPr>
                <a:xfrm>
                  <a:off x="8181776" y="1809340"/>
                  <a:ext cx="1825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87A497B4-B9FA-4237-B472-5AE0FC33A722}"/>
                    </a:ext>
                  </a:extLst>
                </p14:cNvPr>
                <p14:cNvContentPartPr/>
                <p14:nvPr/>
              </p14:nvContentPartPr>
              <p14:xfrm>
                <a:off x="8578496" y="1715740"/>
                <a:ext cx="15120" cy="106920"/>
              </p14:xfrm>
            </p:contentPart>
          </mc:Choice>
          <mc:Fallback xmlns="">
            <p:pic>
              <p:nvPicPr>
                <p:cNvPr id="8" name="Freihand 7">
                  <a:extLst>
                    <a:ext uri="{FF2B5EF4-FFF2-40B4-BE49-F238E27FC236}">
                      <a16:creationId xmlns:a16="http://schemas.microsoft.com/office/drawing/2014/main" id="{87A497B4-B9FA-4237-B472-5AE0FC33A722}"/>
                    </a:ext>
                  </a:extLst>
                </p:cNvPr>
                <p:cNvPicPr/>
                <p:nvPr/>
              </p:nvPicPr>
              <p:blipFill>
                <a:blip r:embed="rId14"/>
                <a:stretch>
                  <a:fillRect/>
                </a:stretch>
              </p:blipFill>
              <p:spPr>
                <a:xfrm>
                  <a:off x="8574176" y="1711420"/>
                  <a:ext cx="237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5386F65C-F257-43E4-9FC7-3CEA8E7B6C0D}"/>
                    </a:ext>
                  </a:extLst>
                </p14:cNvPr>
                <p14:cNvContentPartPr/>
                <p14:nvPr/>
              </p14:nvContentPartPr>
              <p14:xfrm>
                <a:off x="8520176" y="1683700"/>
                <a:ext cx="116640" cy="134280"/>
              </p14:xfrm>
            </p:contentPart>
          </mc:Choice>
          <mc:Fallback xmlns="">
            <p:pic>
              <p:nvPicPr>
                <p:cNvPr id="9" name="Freihand 8">
                  <a:extLst>
                    <a:ext uri="{FF2B5EF4-FFF2-40B4-BE49-F238E27FC236}">
                      <a16:creationId xmlns:a16="http://schemas.microsoft.com/office/drawing/2014/main" id="{5386F65C-F257-43E4-9FC7-3CEA8E7B6C0D}"/>
                    </a:ext>
                  </a:extLst>
                </p:cNvPr>
                <p:cNvPicPr/>
                <p:nvPr/>
              </p:nvPicPr>
              <p:blipFill>
                <a:blip r:embed="rId16"/>
                <a:stretch>
                  <a:fillRect/>
                </a:stretch>
              </p:blipFill>
              <p:spPr>
                <a:xfrm>
                  <a:off x="8515856" y="1679380"/>
                  <a:ext cx="125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8B8FEBC9-EF2B-4710-9721-197FC8238D64}"/>
                    </a:ext>
                  </a:extLst>
                </p14:cNvPr>
                <p14:cNvContentPartPr/>
                <p14:nvPr/>
              </p14:nvContentPartPr>
              <p14:xfrm>
                <a:off x="8717096" y="1768300"/>
                <a:ext cx="9000" cy="31320"/>
              </p14:xfrm>
            </p:contentPart>
          </mc:Choice>
          <mc:Fallback xmlns="">
            <p:pic>
              <p:nvPicPr>
                <p:cNvPr id="12" name="Freihand 11">
                  <a:extLst>
                    <a:ext uri="{FF2B5EF4-FFF2-40B4-BE49-F238E27FC236}">
                      <a16:creationId xmlns:a16="http://schemas.microsoft.com/office/drawing/2014/main" id="{8B8FEBC9-EF2B-4710-9721-197FC8238D64}"/>
                    </a:ext>
                  </a:extLst>
                </p:cNvPr>
                <p:cNvPicPr/>
                <p:nvPr/>
              </p:nvPicPr>
              <p:blipFill>
                <a:blip r:embed="rId18"/>
                <a:stretch>
                  <a:fillRect/>
                </a:stretch>
              </p:blipFill>
              <p:spPr>
                <a:xfrm>
                  <a:off x="8712776" y="1763980"/>
                  <a:ext cx="176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905E314D-65B7-4797-8A6C-2F9B551F5B34}"/>
                    </a:ext>
                  </a:extLst>
                </p14:cNvPr>
                <p14:cNvContentPartPr/>
                <p14:nvPr/>
              </p14:nvContentPartPr>
              <p14:xfrm>
                <a:off x="8667056" y="1716820"/>
                <a:ext cx="82800" cy="87120"/>
              </p14:xfrm>
            </p:contentPart>
          </mc:Choice>
          <mc:Fallback xmlns="">
            <p:pic>
              <p:nvPicPr>
                <p:cNvPr id="13" name="Freihand 12">
                  <a:extLst>
                    <a:ext uri="{FF2B5EF4-FFF2-40B4-BE49-F238E27FC236}">
                      <a16:creationId xmlns:a16="http://schemas.microsoft.com/office/drawing/2014/main" id="{905E314D-65B7-4797-8A6C-2F9B551F5B34}"/>
                    </a:ext>
                  </a:extLst>
                </p:cNvPr>
                <p:cNvPicPr/>
                <p:nvPr/>
              </p:nvPicPr>
              <p:blipFill>
                <a:blip r:embed="rId20"/>
                <a:stretch>
                  <a:fillRect/>
                </a:stretch>
              </p:blipFill>
              <p:spPr>
                <a:xfrm>
                  <a:off x="8662736" y="1712500"/>
                  <a:ext cx="91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047FC2D0-97EE-4A95-AAC8-069183FEDB59}"/>
                    </a:ext>
                  </a:extLst>
                </p14:cNvPr>
                <p14:cNvContentPartPr/>
                <p14:nvPr/>
              </p14:nvContentPartPr>
              <p14:xfrm>
                <a:off x="8748776" y="1680820"/>
                <a:ext cx="109440" cy="112680"/>
              </p14:xfrm>
            </p:contentPart>
          </mc:Choice>
          <mc:Fallback xmlns="">
            <p:pic>
              <p:nvPicPr>
                <p:cNvPr id="14" name="Freihand 13">
                  <a:extLst>
                    <a:ext uri="{FF2B5EF4-FFF2-40B4-BE49-F238E27FC236}">
                      <a16:creationId xmlns:a16="http://schemas.microsoft.com/office/drawing/2014/main" id="{047FC2D0-97EE-4A95-AAC8-069183FEDB59}"/>
                    </a:ext>
                  </a:extLst>
                </p:cNvPr>
                <p:cNvPicPr/>
                <p:nvPr/>
              </p:nvPicPr>
              <p:blipFill>
                <a:blip r:embed="rId22"/>
                <a:stretch>
                  <a:fillRect/>
                </a:stretch>
              </p:blipFill>
              <p:spPr>
                <a:xfrm>
                  <a:off x="8744456" y="1676500"/>
                  <a:ext cx="1180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E87CF85E-5F5E-4646-A723-5D793217D9F1}"/>
                    </a:ext>
                  </a:extLst>
                </p14:cNvPr>
                <p14:cNvContentPartPr/>
                <p14:nvPr/>
              </p14:nvContentPartPr>
              <p14:xfrm>
                <a:off x="8910776" y="1742740"/>
                <a:ext cx="12600" cy="29880"/>
              </p14:xfrm>
            </p:contentPart>
          </mc:Choice>
          <mc:Fallback xmlns="">
            <p:pic>
              <p:nvPicPr>
                <p:cNvPr id="15" name="Freihand 14">
                  <a:extLst>
                    <a:ext uri="{FF2B5EF4-FFF2-40B4-BE49-F238E27FC236}">
                      <a16:creationId xmlns:a16="http://schemas.microsoft.com/office/drawing/2014/main" id="{E87CF85E-5F5E-4646-A723-5D793217D9F1}"/>
                    </a:ext>
                  </a:extLst>
                </p:cNvPr>
                <p:cNvPicPr/>
                <p:nvPr/>
              </p:nvPicPr>
              <p:blipFill>
                <a:blip r:embed="rId24"/>
                <a:stretch>
                  <a:fillRect/>
                </a:stretch>
              </p:blipFill>
              <p:spPr>
                <a:xfrm>
                  <a:off x="8906456" y="1738420"/>
                  <a:ext cx="212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8F3F4F7C-B153-4983-803B-6ADF73A0BA15}"/>
                    </a:ext>
                  </a:extLst>
                </p14:cNvPr>
                <p14:cNvContentPartPr/>
                <p14:nvPr/>
              </p14:nvContentPartPr>
              <p14:xfrm>
                <a:off x="9119216" y="1645900"/>
                <a:ext cx="23040" cy="132480"/>
              </p14:xfrm>
            </p:contentPart>
          </mc:Choice>
          <mc:Fallback xmlns="">
            <p:pic>
              <p:nvPicPr>
                <p:cNvPr id="16" name="Freihand 15">
                  <a:extLst>
                    <a:ext uri="{FF2B5EF4-FFF2-40B4-BE49-F238E27FC236}">
                      <a16:creationId xmlns:a16="http://schemas.microsoft.com/office/drawing/2014/main" id="{8F3F4F7C-B153-4983-803B-6ADF73A0BA15}"/>
                    </a:ext>
                  </a:extLst>
                </p:cNvPr>
                <p:cNvPicPr/>
                <p:nvPr/>
              </p:nvPicPr>
              <p:blipFill>
                <a:blip r:embed="rId26"/>
                <a:stretch>
                  <a:fillRect/>
                </a:stretch>
              </p:blipFill>
              <p:spPr>
                <a:xfrm>
                  <a:off x="9114896" y="1641580"/>
                  <a:ext cx="316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10094AF3-B51F-4D51-9DD9-CD23A1C4004D}"/>
                    </a:ext>
                  </a:extLst>
                </p14:cNvPr>
                <p14:cNvContentPartPr/>
                <p14:nvPr/>
              </p14:nvContentPartPr>
              <p14:xfrm>
                <a:off x="9128936" y="1618540"/>
                <a:ext cx="104760" cy="152640"/>
              </p14:xfrm>
            </p:contentPart>
          </mc:Choice>
          <mc:Fallback xmlns="">
            <p:pic>
              <p:nvPicPr>
                <p:cNvPr id="17" name="Freihand 16">
                  <a:extLst>
                    <a:ext uri="{FF2B5EF4-FFF2-40B4-BE49-F238E27FC236}">
                      <a16:creationId xmlns:a16="http://schemas.microsoft.com/office/drawing/2014/main" id="{10094AF3-B51F-4D51-9DD9-CD23A1C4004D}"/>
                    </a:ext>
                  </a:extLst>
                </p:cNvPr>
                <p:cNvPicPr/>
                <p:nvPr/>
              </p:nvPicPr>
              <p:blipFill>
                <a:blip r:embed="rId28"/>
                <a:stretch>
                  <a:fillRect/>
                </a:stretch>
              </p:blipFill>
              <p:spPr>
                <a:xfrm>
                  <a:off x="9124616" y="1614220"/>
                  <a:ext cx="1134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0F7FA379-15AB-42C3-BFFF-01E3E409DE3C}"/>
                    </a:ext>
                  </a:extLst>
                </p14:cNvPr>
                <p14:cNvContentPartPr/>
                <p14:nvPr/>
              </p14:nvContentPartPr>
              <p14:xfrm>
                <a:off x="9260696" y="1677220"/>
                <a:ext cx="108000" cy="63000"/>
              </p14:xfrm>
            </p:contentPart>
          </mc:Choice>
          <mc:Fallback xmlns="">
            <p:pic>
              <p:nvPicPr>
                <p:cNvPr id="18" name="Freihand 17">
                  <a:extLst>
                    <a:ext uri="{FF2B5EF4-FFF2-40B4-BE49-F238E27FC236}">
                      <a16:creationId xmlns:a16="http://schemas.microsoft.com/office/drawing/2014/main" id="{0F7FA379-15AB-42C3-BFFF-01E3E409DE3C}"/>
                    </a:ext>
                  </a:extLst>
                </p:cNvPr>
                <p:cNvPicPr/>
                <p:nvPr/>
              </p:nvPicPr>
              <p:blipFill>
                <a:blip r:embed="rId30"/>
                <a:stretch>
                  <a:fillRect/>
                </a:stretch>
              </p:blipFill>
              <p:spPr>
                <a:xfrm>
                  <a:off x="9256376" y="1672900"/>
                  <a:ext cx="1166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6938573D-E35F-459A-8717-FE23F75CD7A6}"/>
                    </a:ext>
                  </a:extLst>
                </p14:cNvPr>
                <p14:cNvContentPartPr/>
                <p14:nvPr/>
              </p14:nvContentPartPr>
              <p14:xfrm>
                <a:off x="9407936" y="1561660"/>
                <a:ext cx="104040" cy="165600"/>
              </p14:xfrm>
            </p:contentPart>
          </mc:Choice>
          <mc:Fallback xmlns="">
            <p:pic>
              <p:nvPicPr>
                <p:cNvPr id="19" name="Freihand 18">
                  <a:extLst>
                    <a:ext uri="{FF2B5EF4-FFF2-40B4-BE49-F238E27FC236}">
                      <a16:creationId xmlns:a16="http://schemas.microsoft.com/office/drawing/2014/main" id="{6938573D-E35F-459A-8717-FE23F75CD7A6}"/>
                    </a:ext>
                  </a:extLst>
                </p:cNvPr>
                <p:cNvPicPr/>
                <p:nvPr/>
              </p:nvPicPr>
              <p:blipFill>
                <a:blip r:embed="rId32"/>
                <a:stretch>
                  <a:fillRect/>
                </a:stretch>
              </p:blipFill>
              <p:spPr>
                <a:xfrm>
                  <a:off x="9403616" y="1557340"/>
                  <a:ext cx="1126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B2BCBC31-5D37-4451-9A07-5FCFC523E3B5}"/>
                    </a:ext>
                  </a:extLst>
                </p14:cNvPr>
                <p14:cNvContentPartPr/>
                <p14:nvPr/>
              </p14:nvContentPartPr>
              <p14:xfrm>
                <a:off x="9354296" y="1582180"/>
                <a:ext cx="95040" cy="16920"/>
              </p14:xfrm>
            </p:contentPart>
          </mc:Choice>
          <mc:Fallback xmlns="">
            <p:pic>
              <p:nvPicPr>
                <p:cNvPr id="20" name="Freihand 19">
                  <a:extLst>
                    <a:ext uri="{FF2B5EF4-FFF2-40B4-BE49-F238E27FC236}">
                      <a16:creationId xmlns:a16="http://schemas.microsoft.com/office/drawing/2014/main" id="{B2BCBC31-5D37-4451-9A07-5FCFC523E3B5}"/>
                    </a:ext>
                  </a:extLst>
                </p:cNvPr>
                <p:cNvPicPr/>
                <p:nvPr/>
              </p:nvPicPr>
              <p:blipFill>
                <a:blip r:embed="rId34"/>
                <a:stretch>
                  <a:fillRect/>
                </a:stretch>
              </p:blipFill>
              <p:spPr>
                <a:xfrm>
                  <a:off x="9349976" y="1577860"/>
                  <a:ext cx="1036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4CE11EFC-7096-45E1-BD7B-A20B44420EF9}"/>
                    </a:ext>
                  </a:extLst>
                </p14:cNvPr>
                <p14:cNvContentPartPr/>
                <p14:nvPr/>
              </p14:nvContentPartPr>
              <p14:xfrm>
                <a:off x="9518456" y="1631500"/>
                <a:ext cx="195840" cy="63000"/>
              </p14:xfrm>
            </p:contentPart>
          </mc:Choice>
          <mc:Fallback xmlns="">
            <p:pic>
              <p:nvPicPr>
                <p:cNvPr id="21" name="Freihand 20">
                  <a:extLst>
                    <a:ext uri="{FF2B5EF4-FFF2-40B4-BE49-F238E27FC236}">
                      <a16:creationId xmlns:a16="http://schemas.microsoft.com/office/drawing/2014/main" id="{4CE11EFC-7096-45E1-BD7B-A20B44420EF9}"/>
                    </a:ext>
                  </a:extLst>
                </p:cNvPr>
                <p:cNvPicPr/>
                <p:nvPr/>
              </p:nvPicPr>
              <p:blipFill>
                <a:blip r:embed="rId36"/>
                <a:stretch>
                  <a:fillRect/>
                </a:stretch>
              </p:blipFill>
              <p:spPr>
                <a:xfrm>
                  <a:off x="9514136" y="1627180"/>
                  <a:ext cx="2044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B1D1C2BC-98CE-4CEE-B3F5-4DFF39A8AD86}"/>
                    </a:ext>
                  </a:extLst>
                </p14:cNvPr>
                <p14:cNvContentPartPr/>
                <p14:nvPr/>
              </p14:nvContentPartPr>
              <p14:xfrm>
                <a:off x="9822296" y="1614940"/>
                <a:ext cx="128160" cy="79200"/>
              </p14:xfrm>
            </p:contentPart>
          </mc:Choice>
          <mc:Fallback xmlns="">
            <p:pic>
              <p:nvPicPr>
                <p:cNvPr id="22" name="Freihand 21">
                  <a:extLst>
                    <a:ext uri="{FF2B5EF4-FFF2-40B4-BE49-F238E27FC236}">
                      <a16:creationId xmlns:a16="http://schemas.microsoft.com/office/drawing/2014/main" id="{B1D1C2BC-98CE-4CEE-B3F5-4DFF39A8AD86}"/>
                    </a:ext>
                  </a:extLst>
                </p:cNvPr>
                <p:cNvPicPr/>
                <p:nvPr/>
              </p:nvPicPr>
              <p:blipFill>
                <a:blip r:embed="rId38"/>
                <a:stretch>
                  <a:fillRect/>
                </a:stretch>
              </p:blipFill>
              <p:spPr>
                <a:xfrm>
                  <a:off x="9817976" y="1610620"/>
                  <a:ext cx="1368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5D747A52-F862-4430-8A7E-CEC8867018D2}"/>
                    </a:ext>
                  </a:extLst>
                </p14:cNvPr>
                <p14:cNvContentPartPr/>
                <p14:nvPr/>
              </p14:nvContentPartPr>
              <p14:xfrm>
                <a:off x="9969176" y="1628260"/>
                <a:ext cx="199440" cy="47520"/>
              </p14:xfrm>
            </p:contentPart>
          </mc:Choice>
          <mc:Fallback xmlns="">
            <p:pic>
              <p:nvPicPr>
                <p:cNvPr id="23" name="Freihand 22">
                  <a:extLst>
                    <a:ext uri="{FF2B5EF4-FFF2-40B4-BE49-F238E27FC236}">
                      <a16:creationId xmlns:a16="http://schemas.microsoft.com/office/drawing/2014/main" id="{5D747A52-F862-4430-8A7E-CEC8867018D2}"/>
                    </a:ext>
                  </a:extLst>
                </p:cNvPr>
                <p:cNvPicPr/>
                <p:nvPr/>
              </p:nvPicPr>
              <p:blipFill>
                <a:blip r:embed="rId40"/>
                <a:stretch>
                  <a:fillRect/>
                </a:stretch>
              </p:blipFill>
              <p:spPr>
                <a:xfrm>
                  <a:off x="9964856" y="1623940"/>
                  <a:ext cx="2080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900ED5D3-CB4D-4B22-B339-49C16C6D39BD}"/>
                    </a:ext>
                  </a:extLst>
                </p14:cNvPr>
                <p14:cNvContentPartPr/>
                <p14:nvPr/>
              </p14:nvContentPartPr>
              <p14:xfrm>
                <a:off x="10418456" y="1566700"/>
                <a:ext cx="36000" cy="123840"/>
              </p14:xfrm>
            </p:contentPart>
          </mc:Choice>
          <mc:Fallback xmlns="">
            <p:pic>
              <p:nvPicPr>
                <p:cNvPr id="24" name="Freihand 23">
                  <a:extLst>
                    <a:ext uri="{FF2B5EF4-FFF2-40B4-BE49-F238E27FC236}">
                      <a16:creationId xmlns:a16="http://schemas.microsoft.com/office/drawing/2014/main" id="{900ED5D3-CB4D-4B22-B339-49C16C6D39BD}"/>
                    </a:ext>
                  </a:extLst>
                </p:cNvPr>
                <p:cNvPicPr/>
                <p:nvPr/>
              </p:nvPicPr>
              <p:blipFill>
                <a:blip r:embed="rId42"/>
                <a:stretch>
                  <a:fillRect/>
                </a:stretch>
              </p:blipFill>
              <p:spPr>
                <a:xfrm>
                  <a:off x="10414136" y="1562380"/>
                  <a:ext cx="44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073C28C4-9F5D-49C4-8D7C-19DEA172DFCB}"/>
                    </a:ext>
                  </a:extLst>
                </p14:cNvPr>
                <p14:cNvContentPartPr/>
                <p14:nvPr/>
              </p14:nvContentPartPr>
              <p14:xfrm>
                <a:off x="10365176" y="1545100"/>
                <a:ext cx="132120" cy="142200"/>
              </p14:xfrm>
            </p:contentPart>
          </mc:Choice>
          <mc:Fallback xmlns="">
            <p:pic>
              <p:nvPicPr>
                <p:cNvPr id="25" name="Freihand 24">
                  <a:extLst>
                    <a:ext uri="{FF2B5EF4-FFF2-40B4-BE49-F238E27FC236}">
                      <a16:creationId xmlns:a16="http://schemas.microsoft.com/office/drawing/2014/main" id="{073C28C4-9F5D-49C4-8D7C-19DEA172DFCB}"/>
                    </a:ext>
                  </a:extLst>
                </p:cNvPr>
                <p:cNvPicPr/>
                <p:nvPr/>
              </p:nvPicPr>
              <p:blipFill>
                <a:blip r:embed="rId44"/>
                <a:stretch>
                  <a:fillRect/>
                </a:stretch>
              </p:blipFill>
              <p:spPr>
                <a:xfrm>
                  <a:off x="10360856" y="1540780"/>
                  <a:ext cx="1407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26798383-5440-4925-A5E2-9DB40F5D62B0}"/>
                    </a:ext>
                  </a:extLst>
                </p14:cNvPr>
                <p14:cNvContentPartPr/>
                <p14:nvPr/>
              </p14:nvContentPartPr>
              <p14:xfrm>
                <a:off x="10643096" y="1595860"/>
                <a:ext cx="218160" cy="69480"/>
              </p14:xfrm>
            </p:contentPart>
          </mc:Choice>
          <mc:Fallback xmlns="">
            <p:pic>
              <p:nvPicPr>
                <p:cNvPr id="26" name="Freihand 25">
                  <a:extLst>
                    <a:ext uri="{FF2B5EF4-FFF2-40B4-BE49-F238E27FC236}">
                      <a16:creationId xmlns:a16="http://schemas.microsoft.com/office/drawing/2014/main" id="{26798383-5440-4925-A5E2-9DB40F5D62B0}"/>
                    </a:ext>
                  </a:extLst>
                </p:cNvPr>
                <p:cNvPicPr/>
                <p:nvPr/>
              </p:nvPicPr>
              <p:blipFill>
                <a:blip r:embed="rId46"/>
                <a:stretch>
                  <a:fillRect/>
                </a:stretch>
              </p:blipFill>
              <p:spPr>
                <a:xfrm>
                  <a:off x="10638776" y="1591540"/>
                  <a:ext cx="2268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BA8E14C3-1BAB-4E2C-9A23-28C80FF66B0C}"/>
                    </a:ext>
                  </a:extLst>
                </p14:cNvPr>
                <p14:cNvContentPartPr/>
                <p14:nvPr/>
              </p14:nvContentPartPr>
              <p14:xfrm>
                <a:off x="10899416" y="1545460"/>
                <a:ext cx="233280" cy="107280"/>
              </p14:xfrm>
            </p:contentPart>
          </mc:Choice>
          <mc:Fallback xmlns="">
            <p:pic>
              <p:nvPicPr>
                <p:cNvPr id="27" name="Freihand 26">
                  <a:extLst>
                    <a:ext uri="{FF2B5EF4-FFF2-40B4-BE49-F238E27FC236}">
                      <a16:creationId xmlns:a16="http://schemas.microsoft.com/office/drawing/2014/main" id="{BA8E14C3-1BAB-4E2C-9A23-28C80FF66B0C}"/>
                    </a:ext>
                  </a:extLst>
                </p:cNvPr>
                <p:cNvPicPr/>
                <p:nvPr/>
              </p:nvPicPr>
              <p:blipFill>
                <a:blip r:embed="rId48"/>
                <a:stretch>
                  <a:fillRect/>
                </a:stretch>
              </p:blipFill>
              <p:spPr>
                <a:xfrm>
                  <a:off x="10895096" y="1541140"/>
                  <a:ext cx="241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44634C05-65B6-4AB3-9645-678F3DEBD975}"/>
                    </a:ext>
                  </a:extLst>
                </p14:cNvPr>
                <p14:cNvContentPartPr/>
                <p14:nvPr/>
              </p14:nvContentPartPr>
              <p14:xfrm>
                <a:off x="11125496" y="1472020"/>
                <a:ext cx="80640" cy="151920"/>
              </p14:xfrm>
            </p:contentPart>
          </mc:Choice>
          <mc:Fallback xmlns="">
            <p:pic>
              <p:nvPicPr>
                <p:cNvPr id="28" name="Freihand 27">
                  <a:extLst>
                    <a:ext uri="{FF2B5EF4-FFF2-40B4-BE49-F238E27FC236}">
                      <a16:creationId xmlns:a16="http://schemas.microsoft.com/office/drawing/2014/main" id="{44634C05-65B6-4AB3-9645-678F3DEBD975}"/>
                    </a:ext>
                  </a:extLst>
                </p:cNvPr>
                <p:cNvPicPr/>
                <p:nvPr/>
              </p:nvPicPr>
              <p:blipFill>
                <a:blip r:embed="rId50"/>
                <a:stretch>
                  <a:fillRect/>
                </a:stretch>
              </p:blipFill>
              <p:spPr>
                <a:xfrm>
                  <a:off x="11121176" y="1467700"/>
                  <a:ext cx="892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965E74D9-0A91-4286-B39B-6656B93A3433}"/>
                    </a:ext>
                  </a:extLst>
                </p14:cNvPr>
                <p14:cNvContentPartPr/>
                <p14:nvPr/>
              </p14:nvContentPartPr>
              <p14:xfrm>
                <a:off x="10747856" y="1439620"/>
                <a:ext cx="95040" cy="4320"/>
              </p14:xfrm>
            </p:contentPart>
          </mc:Choice>
          <mc:Fallback xmlns="">
            <p:pic>
              <p:nvPicPr>
                <p:cNvPr id="29" name="Freihand 28">
                  <a:extLst>
                    <a:ext uri="{FF2B5EF4-FFF2-40B4-BE49-F238E27FC236}">
                      <a16:creationId xmlns:a16="http://schemas.microsoft.com/office/drawing/2014/main" id="{965E74D9-0A91-4286-B39B-6656B93A3433}"/>
                    </a:ext>
                  </a:extLst>
                </p:cNvPr>
                <p:cNvPicPr/>
                <p:nvPr/>
              </p:nvPicPr>
              <p:blipFill>
                <a:blip r:embed="rId52"/>
                <a:stretch>
                  <a:fillRect/>
                </a:stretch>
              </p:blipFill>
              <p:spPr>
                <a:xfrm>
                  <a:off x="10743536" y="1435300"/>
                  <a:ext cx="1036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8C555FE8-27B2-4152-8E4B-DCC13BA69B12}"/>
                    </a:ext>
                  </a:extLst>
                </p14:cNvPr>
                <p14:cNvContentPartPr/>
                <p14:nvPr/>
              </p14:nvContentPartPr>
              <p14:xfrm>
                <a:off x="11340776" y="1545820"/>
                <a:ext cx="91800" cy="81360"/>
              </p14:xfrm>
            </p:contentPart>
          </mc:Choice>
          <mc:Fallback xmlns="">
            <p:pic>
              <p:nvPicPr>
                <p:cNvPr id="30" name="Freihand 29">
                  <a:extLst>
                    <a:ext uri="{FF2B5EF4-FFF2-40B4-BE49-F238E27FC236}">
                      <a16:creationId xmlns:a16="http://schemas.microsoft.com/office/drawing/2014/main" id="{8C555FE8-27B2-4152-8E4B-DCC13BA69B12}"/>
                    </a:ext>
                  </a:extLst>
                </p:cNvPr>
                <p:cNvPicPr/>
                <p:nvPr/>
              </p:nvPicPr>
              <p:blipFill>
                <a:blip r:embed="rId54"/>
                <a:stretch>
                  <a:fillRect/>
                </a:stretch>
              </p:blipFill>
              <p:spPr>
                <a:xfrm>
                  <a:off x="11336456" y="1541500"/>
                  <a:ext cx="1004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AC5C2FB6-2086-465B-8208-14C22024D986}"/>
                    </a:ext>
                  </a:extLst>
                </p14:cNvPr>
                <p14:cNvContentPartPr/>
                <p14:nvPr/>
              </p14:nvContentPartPr>
              <p14:xfrm>
                <a:off x="11422136" y="1458700"/>
                <a:ext cx="2520" cy="17640"/>
              </p14:xfrm>
            </p:contentPart>
          </mc:Choice>
          <mc:Fallback xmlns="">
            <p:pic>
              <p:nvPicPr>
                <p:cNvPr id="31" name="Freihand 30">
                  <a:extLst>
                    <a:ext uri="{FF2B5EF4-FFF2-40B4-BE49-F238E27FC236}">
                      <a16:creationId xmlns:a16="http://schemas.microsoft.com/office/drawing/2014/main" id="{AC5C2FB6-2086-465B-8208-14C22024D986}"/>
                    </a:ext>
                  </a:extLst>
                </p:cNvPr>
                <p:cNvPicPr/>
                <p:nvPr/>
              </p:nvPicPr>
              <p:blipFill>
                <a:blip r:embed="rId56"/>
                <a:stretch>
                  <a:fillRect/>
                </a:stretch>
              </p:blipFill>
              <p:spPr>
                <a:xfrm>
                  <a:off x="11417816" y="1454380"/>
                  <a:ext cx="111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6F20DAF2-3390-450C-BD13-F2CA5519DB98}"/>
                    </a:ext>
                  </a:extLst>
                </p14:cNvPr>
                <p14:cNvContentPartPr/>
                <p14:nvPr/>
              </p14:nvContentPartPr>
              <p14:xfrm>
                <a:off x="11480456" y="1420900"/>
                <a:ext cx="115560" cy="178920"/>
              </p14:xfrm>
            </p:contentPart>
          </mc:Choice>
          <mc:Fallback xmlns="">
            <p:pic>
              <p:nvPicPr>
                <p:cNvPr id="32" name="Freihand 31">
                  <a:extLst>
                    <a:ext uri="{FF2B5EF4-FFF2-40B4-BE49-F238E27FC236}">
                      <a16:creationId xmlns:a16="http://schemas.microsoft.com/office/drawing/2014/main" id="{6F20DAF2-3390-450C-BD13-F2CA5519DB98}"/>
                    </a:ext>
                  </a:extLst>
                </p:cNvPr>
                <p:cNvPicPr/>
                <p:nvPr/>
              </p:nvPicPr>
              <p:blipFill>
                <a:blip r:embed="rId58"/>
                <a:stretch>
                  <a:fillRect/>
                </a:stretch>
              </p:blipFill>
              <p:spPr>
                <a:xfrm>
                  <a:off x="11476136" y="1416580"/>
                  <a:ext cx="1242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FBDD477E-630A-4466-99F5-491A150F533B}"/>
                    </a:ext>
                  </a:extLst>
                </p14:cNvPr>
                <p14:cNvContentPartPr/>
                <p14:nvPr/>
              </p14:nvContentPartPr>
              <p14:xfrm>
                <a:off x="10790336" y="1785580"/>
                <a:ext cx="167760" cy="87480"/>
              </p14:xfrm>
            </p:contentPart>
          </mc:Choice>
          <mc:Fallback xmlns="">
            <p:pic>
              <p:nvPicPr>
                <p:cNvPr id="33" name="Freihand 32">
                  <a:extLst>
                    <a:ext uri="{FF2B5EF4-FFF2-40B4-BE49-F238E27FC236}">
                      <a16:creationId xmlns:a16="http://schemas.microsoft.com/office/drawing/2014/main" id="{FBDD477E-630A-4466-99F5-491A150F533B}"/>
                    </a:ext>
                  </a:extLst>
                </p:cNvPr>
                <p:cNvPicPr/>
                <p:nvPr/>
              </p:nvPicPr>
              <p:blipFill>
                <a:blip r:embed="rId60"/>
                <a:stretch>
                  <a:fillRect/>
                </a:stretch>
              </p:blipFill>
              <p:spPr>
                <a:xfrm>
                  <a:off x="10786016" y="1781260"/>
                  <a:ext cx="1764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1947EEA0-5EF8-4882-AE69-A9EDC0C4EBE8}"/>
                    </a:ext>
                  </a:extLst>
                </p14:cNvPr>
                <p14:cNvContentPartPr/>
                <p14:nvPr/>
              </p14:nvContentPartPr>
              <p14:xfrm>
                <a:off x="10983296" y="1739500"/>
                <a:ext cx="2520" cy="24840"/>
              </p14:xfrm>
            </p:contentPart>
          </mc:Choice>
          <mc:Fallback xmlns="">
            <p:pic>
              <p:nvPicPr>
                <p:cNvPr id="34" name="Freihand 33">
                  <a:extLst>
                    <a:ext uri="{FF2B5EF4-FFF2-40B4-BE49-F238E27FC236}">
                      <a16:creationId xmlns:a16="http://schemas.microsoft.com/office/drawing/2014/main" id="{1947EEA0-5EF8-4882-AE69-A9EDC0C4EBE8}"/>
                    </a:ext>
                  </a:extLst>
                </p:cNvPr>
                <p:cNvPicPr/>
                <p:nvPr/>
              </p:nvPicPr>
              <p:blipFill>
                <a:blip r:embed="rId62"/>
                <a:stretch>
                  <a:fillRect/>
                </a:stretch>
              </p:blipFill>
              <p:spPr>
                <a:xfrm>
                  <a:off x="10978976" y="1735180"/>
                  <a:ext cx="111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10DAFF3C-AC00-4DCC-AEC4-274F51B5523E}"/>
                    </a:ext>
                  </a:extLst>
                </p14:cNvPr>
                <p14:cNvContentPartPr/>
                <p14:nvPr/>
              </p14:nvContentPartPr>
              <p14:xfrm>
                <a:off x="10978616" y="1706020"/>
                <a:ext cx="166320" cy="157320"/>
              </p14:xfrm>
            </p:contentPart>
          </mc:Choice>
          <mc:Fallback xmlns="">
            <p:pic>
              <p:nvPicPr>
                <p:cNvPr id="35" name="Freihand 34">
                  <a:extLst>
                    <a:ext uri="{FF2B5EF4-FFF2-40B4-BE49-F238E27FC236}">
                      <a16:creationId xmlns:a16="http://schemas.microsoft.com/office/drawing/2014/main" id="{10DAFF3C-AC00-4DCC-AEC4-274F51B5523E}"/>
                    </a:ext>
                  </a:extLst>
                </p:cNvPr>
                <p:cNvPicPr/>
                <p:nvPr/>
              </p:nvPicPr>
              <p:blipFill>
                <a:blip r:embed="rId64"/>
                <a:stretch>
                  <a:fillRect/>
                </a:stretch>
              </p:blipFill>
              <p:spPr>
                <a:xfrm>
                  <a:off x="10974296" y="1701700"/>
                  <a:ext cx="1749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Freihand 35">
                  <a:extLst>
                    <a:ext uri="{FF2B5EF4-FFF2-40B4-BE49-F238E27FC236}">
                      <a16:creationId xmlns:a16="http://schemas.microsoft.com/office/drawing/2014/main" id="{A1127C7C-0D06-4D84-8591-5B6E19A55FF3}"/>
                    </a:ext>
                  </a:extLst>
                </p14:cNvPr>
                <p14:cNvContentPartPr/>
                <p14:nvPr/>
              </p14:nvContentPartPr>
              <p14:xfrm>
                <a:off x="11168336" y="1701700"/>
                <a:ext cx="111600" cy="149760"/>
              </p14:xfrm>
            </p:contentPart>
          </mc:Choice>
          <mc:Fallback xmlns="">
            <p:pic>
              <p:nvPicPr>
                <p:cNvPr id="36" name="Freihand 35">
                  <a:extLst>
                    <a:ext uri="{FF2B5EF4-FFF2-40B4-BE49-F238E27FC236}">
                      <a16:creationId xmlns:a16="http://schemas.microsoft.com/office/drawing/2014/main" id="{A1127C7C-0D06-4D84-8591-5B6E19A55FF3}"/>
                    </a:ext>
                  </a:extLst>
                </p:cNvPr>
                <p:cNvPicPr/>
                <p:nvPr/>
              </p:nvPicPr>
              <p:blipFill>
                <a:blip r:embed="rId66"/>
                <a:stretch>
                  <a:fillRect/>
                </a:stretch>
              </p:blipFill>
              <p:spPr>
                <a:xfrm>
                  <a:off x="11164016" y="1697380"/>
                  <a:ext cx="120240" cy="158400"/>
                </a:xfrm>
                <a:prstGeom prst="rect">
                  <a:avLst/>
                </a:prstGeom>
              </p:spPr>
            </p:pic>
          </mc:Fallback>
        </mc:AlternateContent>
      </p:grpSp>
      <p:grpSp>
        <p:nvGrpSpPr>
          <p:cNvPr id="60" name="Gruppieren 59">
            <a:extLst>
              <a:ext uri="{FF2B5EF4-FFF2-40B4-BE49-F238E27FC236}">
                <a16:creationId xmlns:a16="http://schemas.microsoft.com/office/drawing/2014/main" id="{5E856862-6A92-466C-988E-8D12652FC674}"/>
              </a:ext>
            </a:extLst>
          </p:cNvPr>
          <p:cNvGrpSpPr/>
          <p:nvPr/>
        </p:nvGrpSpPr>
        <p:grpSpPr>
          <a:xfrm>
            <a:off x="1476416" y="2512420"/>
            <a:ext cx="2242440" cy="861120"/>
            <a:chOff x="1476416" y="2512420"/>
            <a:chExt cx="2242440" cy="861120"/>
          </a:xfrm>
        </p:grpSpPr>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15221325-2685-4A08-989F-623CF78240A2}"/>
                    </a:ext>
                  </a:extLst>
                </p14:cNvPr>
                <p14:cNvContentPartPr/>
                <p14:nvPr/>
              </p14:nvContentPartPr>
              <p14:xfrm>
                <a:off x="2044496" y="2998060"/>
                <a:ext cx="50760" cy="335880"/>
              </p14:xfrm>
            </p:contentPart>
          </mc:Choice>
          <mc:Fallback xmlns="">
            <p:pic>
              <p:nvPicPr>
                <p:cNvPr id="42" name="Freihand 41">
                  <a:extLst>
                    <a:ext uri="{FF2B5EF4-FFF2-40B4-BE49-F238E27FC236}">
                      <a16:creationId xmlns:a16="http://schemas.microsoft.com/office/drawing/2014/main" id="{15221325-2685-4A08-989F-623CF78240A2}"/>
                    </a:ext>
                  </a:extLst>
                </p:cNvPr>
                <p:cNvPicPr/>
                <p:nvPr/>
              </p:nvPicPr>
              <p:blipFill>
                <a:blip r:embed="rId68"/>
                <a:stretch>
                  <a:fillRect/>
                </a:stretch>
              </p:blipFill>
              <p:spPr>
                <a:xfrm>
                  <a:off x="2040176" y="2993740"/>
                  <a:ext cx="5940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CAF91793-CBAA-4A4E-9238-DA6EB07CA7F2}"/>
                    </a:ext>
                  </a:extLst>
                </p14:cNvPr>
                <p14:cNvContentPartPr/>
                <p14:nvPr/>
              </p14:nvContentPartPr>
              <p14:xfrm>
                <a:off x="1968896" y="3183100"/>
                <a:ext cx="225720" cy="190440"/>
              </p14:xfrm>
            </p:contentPart>
          </mc:Choice>
          <mc:Fallback xmlns="">
            <p:pic>
              <p:nvPicPr>
                <p:cNvPr id="43" name="Freihand 42">
                  <a:extLst>
                    <a:ext uri="{FF2B5EF4-FFF2-40B4-BE49-F238E27FC236}">
                      <a16:creationId xmlns:a16="http://schemas.microsoft.com/office/drawing/2014/main" id="{CAF91793-CBAA-4A4E-9238-DA6EB07CA7F2}"/>
                    </a:ext>
                  </a:extLst>
                </p:cNvPr>
                <p:cNvPicPr/>
                <p:nvPr/>
              </p:nvPicPr>
              <p:blipFill>
                <a:blip r:embed="rId70"/>
                <a:stretch>
                  <a:fillRect/>
                </a:stretch>
              </p:blipFill>
              <p:spPr>
                <a:xfrm>
                  <a:off x="1964576" y="3178780"/>
                  <a:ext cx="2343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6B3C490F-4C5D-4DDF-B095-30A3BFA36F60}"/>
                    </a:ext>
                  </a:extLst>
                </p14:cNvPr>
                <p14:cNvContentPartPr/>
                <p14:nvPr/>
              </p14:nvContentPartPr>
              <p14:xfrm>
                <a:off x="1476416" y="2593420"/>
                <a:ext cx="138240" cy="208440"/>
              </p14:xfrm>
            </p:contentPart>
          </mc:Choice>
          <mc:Fallback xmlns="">
            <p:pic>
              <p:nvPicPr>
                <p:cNvPr id="44" name="Freihand 43">
                  <a:extLst>
                    <a:ext uri="{FF2B5EF4-FFF2-40B4-BE49-F238E27FC236}">
                      <a16:creationId xmlns:a16="http://schemas.microsoft.com/office/drawing/2014/main" id="{6B3C490F-4C5D-4DDF-B095-30A3BFA36F60}"/>
                    </a:ext>
                  </a:extLst>
                </p:cNvPr>
                <p:cNvPicPr/>
                <p:nvPr/>
              </p:nvPicPr>
              <p:blipFill>
                <a:blip r:embed="rId72"/>
                <a:stretch>
                  <a:fillRect/>
                </a:stretch>
              </p:blipFill>
              <p:spPr>
                <a:xfrm>
                  <a:off x="1472096" y="2589100"/>
                  <a:ext cx="1468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D834684C-C09C-4201-B837-B0773AFC002A}"/>
                    </a:ext>
                  </a:extLst>
                </p14:cNvPr>
                <p14:cNvContentPartPr/>
                <p14:nvPr/>
              </p14:nvContentPartPr>
              <p14:xfrm>
                <a:off x="1639496" y="2550220"/>
                <a:ext cx="205560" cy="183240"/>
              </p14:xfrm>
            </p:contentPart>
          </mc:Choice>
          <mc:Fallback xmlns="">
            <p:pic>
              <p:nvPicPr>
                <p:cNvPr id="45" name="Freihand 44">
                  <a:extLst>
                    <a:ext uri="{FF2B5EF4-FFF2-40B4-BE49-F238E27FC236}">
                      <a16:creationId xmlns:a16="http://schemas.microsoft.com/office/drawing/2014/main" id="{D834684C-C09C-4201-B837-B0773AFC002A}"/>
                    </a:ext>
                  </a:extLst>
                </p:cNvPr>
                <p:cNvPicPr/>
                <p:nvPr/>
              </p:nvPicPr>
              <p:blipFill>
                <a:blip r:embed="rId74"/>
                <a:stretch>
                  <a:fillRect/>
                </a:stretch>
              </p:blipFill>
              <p:spPr>
                <a:xfrm>
                  <a:off x="1635176" y="2545900"/>
                  <a:ext cx="2142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BBA3E220-317C-4430-AF2D-482A95E9BA9E}"/>
                    </a:ext>
                  </a:extLst>
                </p14:cNvPr>
                <p14:cNvContentPartPr/>
                <p14:nvPr/>
              </p14:nvContentPartPr>
              <p14:xfrm>
                <a:off x="1826696" y="2559940"/>
                <a:ext cx="43560" cy="43920"/>
              </p14:xfrm>
            </p:contentPart>
          </mc:Choice>
          <mc:Fallback xmlns="">
            <p:pic>
              <p:nvPicPr>
                <p:cNvPr id="46" name="Freihand 45">
                  <a:extLst>
                    <a:ext uri="{FF2B5EF4-FFF2-40B4-BE49-F238E27FC236}">
                      <a16:creationId xmlns:a16="http://schemas.microsoft.com/office/drawing/2014/main" id="{BBA3E220-317C-4430-AF2D-482A95E9BA9E}"/>
                    </a:ext>
                  </a:extLst>
                </p:cNvPr>
                <p:cNvPicPr/>
                <p:nvPr/>
              </p:nvPicPr>
              <p:blipFill>
                <a:blip r:embed="rId76"/>
                <a:stretch>
                  <a:fillRect/>
                </a:stretch>
              </p:blipFill>
              <p:spPr>
                <a:xfrm>
                  <a:off x="1822376" y="2555620"/>
                  <a:ext cx="522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CC1F3E69-3487-4B1E-ACA5-014406BCAABD}"/>
                    </a:ext>
                  </a:extLst>
                </p14:cNvPr>
                <p14:cNvContentPartPr/>
                <p14:nvPr/>
              </p14:nvContentPartPr>
              <p14:xfrm>
                <a:off x="1852256" y="2606020"/>
                <a:ext cx="304560" cy="219600"/>
              </p14:xfrm>
            </p:contentPart>
          </mc:Choice>
          <mc:Fallback xmlns="">
            <p:pic>
              <p:nvPicPr>
                <p:cNvPr id="47" name="Freihand 46">
                  <a:extLst>
                    <a:ext uri="{FF2B5EF4-FFF2-40B4-BE49-F238E27FC236}">
                      <a16:creationId xmlns:a16="http://schemas.microsoft.com/office/drawing/2014/main" id="{CC1F3E69-3487-4B1E-ACA5-014406BCAABD}"/>
                    </a:ext>
                  </a:extLst>
                </p:cNvPr>
                <p:cNvPicPr/>
                <p:nvPr/>
              </p:nvPicPr>
              <p:blipFill>
                <a:blip r:embed="rId78"/>
                <a:stretch>
                  <a:fillRect/>
                </a:stretch>
              </p:blipFill>
              <p:spPr>
                <a:xfrm>
                  <a:off x="1847936" y="2601700"/>
                  <a:ext cx="3132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21EBC1DD-A08F-4ABB-926F-9809A8F5B95A}"/>
                    </a:ext>
                  </a:extLst>
                </p14:cNvPr>
                <p14:cNvContentPartPr/>
                <p14:nvPr/>
              </p14:nvContentPartPr>
              <p14:xfrm>
                <a:off x="2339696" y="2512420"/>
                <a:ext cx="312120" cy="162360"/>
              </p14:xfrm>
            </p:contentPart>
          </mc:Choice>
          <mc:Fallback xmlns="">
            <p:pic>
              <p:nvPicPr>
                <p:cNvPr id="48" name="Freihand 47">
                  <a:extLst>
                    <a:ext uri="{FF2B5EF4-FFF2-40B4-BE49-F238E27FC236}">
                      <a16:creationId xmlns:a16="http://schemas.microsoft.com/office/drawing/2014/main" id="{21EBC1DD-A08F-4ABB-926F-9809A8F5B95A}"/>
                    </a:ext>
                  </a:extLst>
                </p:cNvPr>
                <p:cNvPicPr/>
                <p:nvPr/>
              </p:nvPicPr>
              <p:blipFill>
                <a:blip r:embed="rId80"/>
                <a:stretch>
                  <a:fillRect/>
                </a:stretch>
              </p:blipFill>
              <p:spPr>
                <a:xfrm>
                  <a:off x="2335376" y="2508100"/>
                  <a:ext cx="3207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FCE3D0A4-BDCD-4FDC-AC8F-C898404D65E6}"/>
                    </a:ext>
                  </a:extLst>
                </p14:cNvPr>
                <p14:cNvContentPartPr/>
                <p14:nvPr/>
              </p14:nvContentPartPr>
              <p14:xfrm>
                <a:off x="2244296" y="2782780"/>
                <a:ext cx="12600" cy="142200"/>
              </p14:xfrm>
            </p:contentPart>
          </mc:Choice>
          <mc:Fallback xmlns="">
            <p:pic>
              <p:nvPicPr>
                <p:cNvPr id="49" name="Freihand 48">
                  <a:extLst>
                    <a:ext uri="{FF2B5EF4-FFF2-40B4-BE49-F238E27FC236}">
                      <a16:creationId xmlns:a16="http://schemas.microsoft.com/office/drawing/2014/main" id="{FCE3D0A4-BDCD-4FDC-AC8F-C898404D65E6}"/>
                    </a:ext>
                  </a:extLst>
                </p:cNvPr>
                <p:cNvPicPr/>
                <p:nvPr/>
              </p:nvPicPr>
              <p:blipFill>
                <a:blip r:embed="rId82"/>
                <a:stretch>
                  <a:fillRect/>
                </a:stretch>
              </p:blipFill>
              <p:spPr>
                <a:xfrm>
                  <a:off x="2239976" y="2778460"/>
                  <a:ext cx="212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D3375A1D-7831-4371-95A7-4AED6101FE55}"/>
                    </a:ext>
                  </a:extLst>
                </p14:cNvPr>
                <p14:cNvContentPartPr/>
                <p14:nvPr/>
              </p14:nvContentPartPr>
              <p14:xfrm>
                <a:off x="2199656" y="2880700"/>
                <a:ext cx="159120" cy="37440"/>
              </p14:xfrm>
            </p:contentPart>
          </mc:Choice>
          <mc:Fallback xmlns="">
            <p:pic>
              <p:nvPicPr>
                <p:cNvPr id="50" name="Freihand 49">
                  <a:extLst>
                    <a:ext uri="{FF2B5EF4-FFF2-40B4-BE49-F238E27FC236}">
                      <a16:creationId xmlns:a16="http://schemas.microsoft.com/office/drawing/2014/main" id="{D3375A1D-7831-4371-95A7-4AED6101FE55}"/>
                    </a:ext>
                  </a:extLst>
                </p:cNvPr>
                <p:cNvPicPr/>
                <p:nvPr/>
              </p:nvPicPr>
              <p:blipFill>
                <a:blip r:embed="rId84"/>
                <a:stretch>
                  <a:fillRect/>
                </a:stretch>
              </p:blipFill>
              <p:spPr>
                <a:xfrm>
                  <a:off x="2195336" y="2876380"/>
                  <a:ext cx="167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5E3DE32A-D26F-464F-BC48-20F5F03A1FD9}"/>
                    </a:ext>
                  </a:extLst>
                </p14:cNvPr>
                <p14:cNvContentPartPr/>
                <p14:nvPr/>
              </p14:nvContentPartPr>
              <p14:xfrm>
                <a:off x="2169416" y="2770540"/>
                <a:ext cx="136800" cy="22320"/>
              </p14:xfrm>
            </p:contentPart>
          </mc:Choice>
          <mc:Fallback xmlns="">
            <p:pic>
              <p:nvPicPr>
                <p:cNvPr id="51" name="Freihand 50">
                  <a:extLst>
                    <a:ext uri="{FF2B5EF4-FFF2-40B4-BE49-F238E27FC236}">
                      <a16:creationId xmlns:a16="http://schemas.microsoft.com/office/drawing/2014/main" id="{5E3DE32A-D26F-464F-BC48-20F5F03A1FD9}"/>
                    </a:ext>
                  </a:extLst>
                </p:cNvPr>
                <p:cNvPicPr/>
                <p:nvPr/>
              </p:nvPicPr>
              <p:blipFill>
                <a:blip r:embed="rId86"/>
                <a:stretch>
                  <a:fillRect/>
                </a:stretch>
              </p:blipFill>
              <p:spPr>
                <a:xfrm>
                  <a:off x="2165096" y="2766220"/>
                  <a:ext cx="1454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D89AB330-2913-4469-A5C7-1CFE885234F6}"/>
                    </a:ext>
                  </a:extLst>
                </p14:cNvPr>
                <p14:cNvContentPartPr/>
                <p14:nvPr/>
              </p14:nvContentPartPr>
              <p14:xfrm>
                <a:off x="2333576" y="2825980"/>
                <a:ext cx="105840" cy="41760"/>
              </p14:xfrm>
            </p:contentPart>
          </mc:Choice>
          <mc:Fallback xmlns="">
            <p:pic>
              <p:nvPicPr>
                <p:cNvPr id="52" name="Freihand 51">
                  <a:extLst>
                    <a:ext uri="{FF2B5EF4-FFF2-40B4-BE49-F238E27FC236}">
                      <a16:creationId xmlns:a16="http://schemas.microsoft.com/office/drawing/2014/main" id="{D89AB330-2913-4469-A5C7-1CFE885234F6}"/>
                    </a:ext>
                  </a:extLst>
                </p:cNvPr>
                <p:cNvPicPr/>
                <p:nvPr/>
              </p:nvPicPr>
              <p:blipFill>
                <a:blip r:embed="rId88"/>
                <a:stretch>
                  <a:fillRect/>
                </a:stretch>
              </p:blipFill>
              <p:spPr>
                <a:xfrm>
                  <a:off x="2329256" y="2821660"/>
                  <a:ext cx="1144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1FCFAD9A-2659-42A4-9F1F-E70163FC87CB}"/>
                    </a:ext>
                  </a:extLst>
                </p14:cNvPr>
                <p14:cNvContentPartPr/>
                <p14:nvPr/>
              </p14:nvContentPartPr>
              <p14:xfrm>
                <a:off x="2459216" y="2746780"/>
                <a:ext cx="150120" cy="115560"/>
              </p14:xfrm>
            </p:contentPart>
          </mc:Choice>
          <mc:Fallback xmlns="">
            <p:pic>
              <p:nvPicPr>
                <p:cNvPr id="53" name="Freihand 52">
                  <a:extLst>
                    <a:ext uri="{FF2B5EF4-FFF2-40B4-BE49-F238E27FC236}">
                      <a16:creationId xmlns:a16="http://schemas.microsoft.com/office/drawing/2014/main" id="{1FCFAD9A-2659-42A4-9F1F-E70163FC87CB}"/>
                    </a:ext>
                  </a:extLst>
                </p:cNvPr>
                <p:cNvPicPr/>
                <p:nvPr/>
              </p:nvPicPr>
              <p:blipFill>
                <a:blip r:embed="rId90"/>
                <a:stretch>
                  <a:fillRect/>
                </a:stretch>
              </p:blipFill>
              <p:spPr>
                <a:xfrm>
                  <a:off x="2454896" y="2742460"/>
                  <a:ext cx="1587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BA54A04B-7824-4A23-8F65-8AB6844B182C}"/>
                    </a:ext>
                  </a:extLst>
                </p14:cNvPr>
                <p14:cNvContentPartPr/>
                <p14:nvPr/>
              </p14:nvContentPartPr>
              <p14:xfrm>
                <a:off x="2635256" y="2678740"/>
                <a:ext cx="392040" cy="235440"/>
              </p14:xfrm>
            </p:contentPart>
          </mc:Choice>
          <mc:Fallback xmlns="">
            <p:pic>
              <p:nvPicPr>
                <p:cNvPr id="54" name="Freihand 53">
                  <a:extLst>
                    <a:ext uri="{FF2B5EF4-FFF2-40B4-BE49-F238E27FC236}">
                      <a16:creationId xmlns:a16="http://schemas.microsoft.com/office/drawing/2014/main" id="{BA54A04B-7824-4A23-8F65-8AB6844B182C}"/>
                    </a:ext>
                  </a:extLst>
                </p:cNvPr>
                <p:cNvPicPr/>
                <p:nvPr/>
              </p:nvPicPr>
              <p:blipFill>
                <a:blip r:embed="rId92"/>
                <a:stretch>
                  <a:fillRect/>
                </a:stretch>
              </p:blipFill>
              <p:spPr>
                <a:xfrm>
                  <a:off x="2630936" y="2674420"/>
                  <a:ext cx="4006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4F9EAFFB-D026-47E0-8898-954EBEE96EFE}"/>
                    </a:ext>
                  </a:extLst>
                </p14:cNvPr>
                <p14:cNvContentPartPr/>
                <p14:nvPr/>
              </p14:nvContentPartPr>
              <p14:xfrm>
                <a:off x="3069056" y="2723020"/>
                <a:ext cx="47160" cy="91800"/>
              </p14:xfrm>
            </p:contentPart>
          </mc:Choice>
          <mc:Fallback xmlns="">
            <p:pic>
              <p:nvPicPr>
                <p:cNvPr id="55" name="Freihand 54">
                  <a:extLst>
                    <a:ext uri="{FF2B5EF4-FFF2-40B4-BE49-F238E27FC236}">
                      <a16:creationId xmlns:a16="http://schemas.microsoft.com/office/drawing/2014/main" id="{4F9EAFFB-D026-47E0-8898-954EBEE96EFE}"/>
                    </a:ext>
                  </a:extLst>
                </p:cNvPr>
                <p:cNvPicPr/>
                <p:nvPr/>
              </p:nvPicPr>
              <p:blipFill>
                <a:blip r:embed="rId94"/>
                <a:stretch>
                  <a:fillRect/>
                </a:stretch>
              </p:blipFill>
              <p:spPr>
                <a:xfrm>
                  <a:off x="3064736" y="2718700"/>
                  <a:ext cx="55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CE1BEECD-FE68-4400-85E6-387AA541A130}"/>
                    </a:ext>
                  </a:extLst>
                </p14:cNvPr>
                <p14:cNvContentPartPr/>
                <p14:nvPr/>
              </p14:nvContentPartPr>
              <p14:xfrm>
                <a:off x="2570816" y="2715820"/>
                <a:ext cx="578520" cy="59400"/>
              </p14:xfrm>
            </p:contentPart>
          </mc:Choice>
          <mc:Fallback xmlns="">
            <p:pic>
              <p:nvPicPr>
                <p:cNvPr id="56" name="Freihand 55">
                  <a:extLst>
                    <a:ext uri="{FF2B5EF4-FFF2-40B4-BE49-F238E27FC236}">
                      <a16:creationId xmlns:a16="http://schemas.microsoft.com/office/drawing/2014/main" id="{CE1BEECD-FE68-4400-85E6-387AA541A130}"/>
                    </a:ext>
                  </a:extLst>
                </p:cNvPr>
                <p:cNvPicPr/>
                <p:nvPr/>
              </p:nvPicPr>
              <p:blipFill>
                <a:blip r:embed="rId96"/>
                <a:stretch>
                  <a:fillRect/>
                </a:stretch>
              </p:blipFill>
              <p:spPr>
                <a:xfrm>
                  <a:off x="2566496" y="2711500"/>
                  <a:ext cx="5871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7177FEEA-3197-4E3B-AB9A-A374D7A83BBD}"/>
                    </a:ext>
                  </a:extLst>
                </p14:cNvPr>
                <p14:cNvContentPartPr/>
                <p14:nvPr/>
              </p14:nvContentPartPr>
              <p14:xfrm>
                <a:off x="3165896" y="2620420"/>
                <a:ext cx="105480" cy="181440"/>
              </p14:xfrm>
            </p:contentPart>
          </mc:Choice>
          <mc:Fallback xmlns="">
            <p:pic>
              <p:nvPicPr>
                <p:cNvPr id="58" name="Freihand 57">
                  <a:extLst>
                    <a:ext uri="{FF2B5EF4-FFF2-40B4-BE49-F238E27FC236}">
                      <a16:creationId xmlns:a16="http://schemas.microsoft.com/office/drawing/2014/main" id="{7177FEEA-3197-4E3B-AB9A-A374D7A83BBD}"/>
                    </a:ext>
                  </a:extLst>
                </p:cNvPr>
                <p:cNvPicPr/>
                <p:nvPr/>
              </p:nvPicPr>
              <p:blipFill>
                <a:blip r:embed="rId98"/>
                <a:stretch>
                  <a:fillRect/>
                </a:stretch>
              </p:blipFill>
              <p:spPr>
                <a:xfrm>
                  <a:off x="3161576" y="2616100"/>
                  <a:ext cx="1141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B4B3F73C-E105-4C37-BF21-1335B823EEF3}"/>
                    </a:ext>
                  </a:extLst>
                </p14:cNvPr>
                <p14:cNvContentPartPr/>
                <p14:nvPr/>
              </p14:nvContentPartPr>
              <p14:xfrm>
                <a:off x="3213776" y="2615380"/>
                <a:ext cx="505080" cy="183600"/>
              </p14:xfrm>
            </p:contentPart>
          </mc:Choice>
          <mc:Fallback xmlns="">
            <p:pic>
              <p:nvPicPr>
                <p:cNvPr id="59" name="Freihand 58">
                  <a:extLst>
                    <a:ext uri="{FF2B5EF4-FFF2-40B4-BE49-F238E27FC236}">
                      <a16:creationId xmlns:a16="http://schemas.microsoft.com/office/drawing/2014/main" id="{B4B3F73C-E105-4C37-BF21-1335B823EEF3}"/>
                    </a:ext>
                  </a:extLst>
                </p:cNvPr>
                <p:cNvPicPr/>
                <p:nvPr/>
              </p:nvPicPr>
              <p:blipFill>
                <a:blip r:embed="rId100"/>
                <a:stretch>
                  <a:fillRect/>
                </a:stretch>
              </p:blipFill>
              <p:spPr>
                <a:xfrm>
                  <a:off x="3209456" y="2611060"/>
                  <a:ext cx="513720" cy="192240"/>
                </a:xfrm>
                <a:prstGeom prst="rect">
                  <a:avLst/>
                </a:prstGeom>
              </p:spPr>
            </p:pic>
          </mc:Fallback>
        </mc:AlternateContent>
      </p:grpSp>
      <p:grpSp>
        <p:nvGrpSpPr>
          <p:cNvPr id="62" name="Gruppieren 61">
            <a:extLst>
              <a:ext uri="{FF2B5EF4-FFF2-40B4-BE49-F238E27FC236}">
                <a16:creationId xmlns:a16="http://schemas.microsoft.com/office/drawing/2014/main" id="{A14EC9C8-AD29-48F9-A509-0203218FD62B}"/>
              </a:ext>
            </a:extLst>
          </p:cNvPr>
          <p:cNvGrpSpPr/>
          <p:nvPr/>
        </p:nvGrpSpPr>
        <p:grpSpPr>
          <a:xfrm>
            <a:off x="1008776" y="3677020"/>
            <a:ext cx="4961160" cy="1061280"/>
            <a:chOff x="1008776" y="3677020"/>
            <a:chExt cx="4961160" cy="1061280"/>
          </a:xfrm>
        </p:grpSpPr>
        <mc:AlternateContent xmlns:mc="http://schemas.openxmlformats.org/markup-compatibility/2006" xmlns:p14="http://schemas.microsoft.com/office/powerpoint/2010/main">
          <mc:Choice Requires="p14">
            <p:contentPart p14:bwMode="auto" r:id="rId101">
              <p14:nvContentPartPr>
                <p14:cNvPr id="39" name="Freihand 38">
                  <a:extLst>
                    <a:ext uri="{FF2B5EF4-FFF2-40B4-BE49-F238E27FC236}">
                      <a16:creationId xmlns:a16="http://schemas.microsoft.com/office/drawing/2014/main" id="{42E574C4-0CCF-4577-9F0A-90478941206E}"/>
                    </a:ext>
                  </a:extLst>
                </p14:cNvPr>
                <p14:cNvContentPartPr/>
                <p14:nvPr/>
              </p14:nvContentPartPr>
              <p14:xfrm>
                <a:off x="1008776" y="3677020"/>
                <a:ext cx="3278880" cy="88920"/>
              </p14:xfrm>
            </p:contentPart>
          </mc:Choice>
          <mc:Fallback xmlns="">
            <p:pic>
              <p:nvPicPr>
                <p:cNvPr id="39" name="Freihand 38">
                  <a:extLst>
                    <a:ext uri="{FF2B5EF4-FFF2-40B4-BE49-F238E27FC236}">
                      <a16:creationId xmlns:a16="http://schemas.microsoft.com/office/drawing/2014/main" id="{42E574C4-0CCF-4577-9F0A-90478941206E}"/>
                    </a:ext>
                  </a:extLst>
                </p:cNvPr>
                <p:cNvPicPr/>
                <p:nvPr/>
              </p:nvPicPr>
              <p:blipFill>
                <a:blip r:embed="rId102"/>
                <a:stretch>
                  <a:fillRect/>
                </a:stretch>
              </p:blipFill>
              <p:spPr>
                <a:xfrm>
                  <a:off x="1004456" y="3672700"/>
                  <a:ext cx="32875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0" name="Freihand 39">
                  <a:extLst>
                    <a:ext uri="{FF2B5EF4-FFF2-40B4-BE49-F238E27FC236}">
                      <a16:creationId xmlns:a16="http://schemas.microsoft.com/office/drawing/2014/main" id="{D34AE226-5288-4540-B87A-37C6CD01E336}"/>
                    </a:ext>
                  </a:extLst>
                </p14:cNvPr>
                <p14:cNvContentPartPr/>
                <p14:nvPr/>
              </p14:nvContentPartPr>
              <p14:xfrm>
                <a:off x="4055456" y="3719860"/>
                <a:ext cx="776160" cy="97200"/>
              </p14:xfrm>
            </p:contentPart>
          </mc:Choice>
          <mc:Fallback xmlns="">
            <p:pic>
              <p:nvPicPr>
                <p:cNvPr id="40" name="Freihand 39">
                  <a:extLst>
                    <a:ext uri="{FF2B5EF4-FFF2-40B4-BE49-F238E27FC236}">
                      <a16:creationId xmlns:a16="http://schemas.microsoft.com/office/drawing/2014/main" id="{D34AE226-5288-4540-B87A-37C6CD01E336}"/>
                    </a:ext>
                  </a:extLst>
                </p:cNvPr>
                <p:cNvPicPr/>
                <p:nvPr/>
              </p:nvPicPr>
              <p:blipFill>
                <a:blip r:embed="rId104"/>
                <a:stretch>
                  <a:fillRect/>
                </a:stretch>
              </p:blipFill>
              <p:spPr>
                <a:xfrm>
                  <a:off x="4051136" y="3715540"/>
                  <a:ext cx="7848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C0C6A652-B208-466F-A5EB-A270A9A325AC}"/>
                    </a:ext>
                  </a:extLst>
                </p14:cNvPr>
                <p14:cNvContentPartPr/>
                <p14:nvPr/>
              </p14:nvContentPartPr>
              <p14:xfrm>
                <a:off x="2058536" y="3719500"/>
                <a:ext cx="3911400" cy="1018800"/>
              </p14:xfrm>
            </p:contentPart>
          </mc:Choice>
          <mc:Fallback xmlns="">
            <p:pic>
              <p:nvPicPr>
                <p:cNvPr id="61" name="Freihand 60">
                  <a:extLst>
                    <a:ext uri="{FF2B5EF4-FFF2-40B4-BE49-F238E27FC236}">
                      <a16:creationId xmlns:a16="http://schemas.microsoft.com/office/drawing/2014/main" id="{C0C6A652-B208-466F-A5EB-A270A9A325AC}"/>
                    </a:ext>
                  </a:extLst>
                </p:cNvPr>
                <p:cNvPicPr/>
                <p:nvPr/>
              </p:nvPicPr>
              <p:blipFill>
                <a:blip r:embed="rId106"/>
                <a:stretch>
                  <a:fillRect/>
                </a:stretch>
              </p:blipFill>
              <p:spPr>
                <a:xfrm>
                  <a:off x="2054216" y="3715180"/>
                  <a:ext cx="3920040" cy="1027440"/>
                </a:xfrm>
                <a:prstGeom prst="rect">
                  <a:avLst/>
                </a:prstGeom>
              </p:spPr>
            </p:pic>
          </mc:Fallback>
        </mc:AlternateContent>
      </p:grpSp>
    </p:spTree>
    <p:extLst>
      <p:ext uri="{BB962C8B-B14F-4D97-AF65-F5344CB8AC3E}">
        <p14:creationId xmlns:p14="http://schemas.microsoft.com/office/powerpoint/2010/main" val="1238215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1417964"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1417964"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8124891"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999885"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1291680"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8506325"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776465"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998607"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8095742"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1169602" y="5048130"/>
            <a:ext cx="277797" cy="369332"/>
          </a:xfrm>
          <a:prstGeom prst="rect">
            <a:avLst/>
          </a:prstGeom>
          <a:noFill/>
        </p:spPr>
        <p:txBody>
          <a:bodyPr wrap="square" rtlCol="0">
            <a:spAutoFit/>
          </a:bodyPr>
          <a:lstStyle/>
          <a:p>
            <a:r>
              <a:rPr lang="de-DE" dirty="0"/>
              <a:t>A</a:t>
            </a:r>
          </a:p>
        </p:txBody>
      </p:sp>
      <p:sp>
        <p:nvSpPr>
          <p:cNvPr id="2" name="Freihandform: Form 1">
            <a:extLst>
              <a:ext uri="{FF2B5EF4-FFF2-40B4-BE49-F238E27FC236}">
                <a16:creationId xmlns:a16="http://schemas.microsoft.com/office/drawing/2014/main" id="{72B8D4CA-6587-48ED-BD60-8D5DF0B350C9}"/>
              </a:ext>
            </a:extLst>
          </p:cNvPr>
          <p:cNvSpPr/>
          <p:nvPr/>
        </p:nvSpPr>
        <p:spPr>
          <a:xfrm>
            <a:off x="1414669" y="1494263"/>
            <a:ext cx="6713034" cy="3579542"/>
          </a:xfrm>
          <a:custGeom>
            <a:avLst/>
            <a:gdLst>
              <a:gd name="connsiteX0" fmla="*/ 0 w 6713034"/>
              <a:gd name="connsiteY0" fmla="*/ 3579542 h 3579542"/>
              <a:gd name="connsiteX1" fmla="*/ 2486722 w 6713034"/>
              <a:gd name="connsiteY1" fmla="*/ 2877015 h 3579542"/>
              <a:gd name="connsiteX2" fmla="*/ 4304370 w 6713034"/>
              <a:gd name="connsiteY2" fmla="*/ 758283 h 3579542"/>
              <a:gd name="connsiteX3" fmla="*/ 6713034 w 6713034"/>
              <a:gd name="connsiteY3" fmla="*/ 0 h 3579542"/>
            </a:gdLst>
            <a:ahLst/>
            <a:cxnLst>
              <a:cxn ang="0">
                <a:pos x="connsiteX0" y="connsiteY0"/>
              </a:cxn>
              <a:cxn ang="0">
                <a:pos x="connsiteX1" y="connsiteY1"/>
              </a:cxn>
              <a:cxn ang="0">
                <a:pos x="connsiteX2" y="connsiteY2"/>
              </a:cxn>
              <a:cxn ang="0">
                <a:pos x="connsiteX3" y="connsiteY3"/>
              </a:cxn>
            </a:cxnLst>
            <a:rect l="l" t="t" r="r" b="b"/>
            <a:pathLst>
              <a:path w="6713034" h="3579542">
                <a:moveTo>
                  <a:pt x="0" y="3579542"/>
                </a:moveTo>
                <a:cubicBezTo>
                  <a:pt x="884663" y="3463383"/>
                  <a:pt x="1769327" y="3347225"/>
                  <a:pt x="2486722" y="2877015"/>
                </a:cubicBezTo>
                <a:cubicBezTo>
                  <a:pt x="3204117" y="2406805"/>
                  <a:pt x="3599985" y="1237785"/>
                  <a:pt x="4304370" y="758283"/>
                </a:cubicBezTo>
                <a:cubicBezTo>
                  <a:pt x="5008755" y="278780"/>
                  <a:pt x="5860894" y="139390"/>
                  <a:pt x="671303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reihandform: Form 2">
            <a:extLst>
              <a:ext uri="{FF2B5EF4-FFF2-40B4-BE49-F238E27FC236}">
                <a16:creationId xmlns:a16="http://schemas.microsoft.com/office/drawing/2014/main" id="{BA775A0B-217E-4A3A-AA70-2670C2E96F6D}"/>
              </a:ext>
            </a:extLst>
          </p:cNvPr>
          <p:cNvSpPr/>
          <p:nvPr/>
        </p:nvSpPr>
        <p:spPr>
          <a:xfrm>
            <a:off x="2931235" y="4047893"/>
            <a:ext cx="1616926" cy="903248"/>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Form 16">
            <a:extLst>
              <a:ext uri="{FF2B5EF4-FFF2-40B4-BE49-F238E27FC236}">
                <a16:creationId xmlns:a16="http://schemas.microsoft.com/office/drawing/2014/main" id="{862A0796-A8F8-4969-906E-70D32D6F4200}"/>
              </a:ext>
            </a:extLst>
          </p:cNvPr>
          <p:cNvSpPr/>
          <p:nvPr/>
        </p:nvSpPr>
        <p:spPr>
          <a:xfrm>
            <a:off x="3455342" y="3880624"/>
            <a:ext cx="1115122" cy="702527"/>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Form 17">
            <a:extLst>
              <a:ext uri="{FF2B5EF4-FFF2-40B4-BE49-F238E27FC236}">
                <a16:creationId xmlns:a16="http://schemas.microsoft.com/office/drawing/2014/main" id="{703A6F3E-8E50-4547-880D-77C93F41ABAE}"/>
              </a:ext>
            </a:extLst>
          </p:cNvPr>
          <p:cNvSpPr/>
          <p:nvPr/>
        </p:nvSpPr>
        <p:spPr>
          <a:xfrm>
            <a:off x="3518527"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Form 18">
            <a:extLst>
              <a:ext uri="{FF2B5EF4-FFF2-40B4-BE49-F238E27FC236}">
                <a16:creationId xmlns:a16="http://schemas.microsoft.com/office/drawing/2014/main" id="{DEA34E1E-2DF9-47B3-8E4D-0AB2AACEAC32}"/>
              </a:ext>
            </a:extLst>
          </p:cNvPr>
          <p:cNvSpPr/>
          <p:nvPr/>
        </p:nvSpPr>
        <p:spPr>
          <a:xfrm>
            <a:off x="3875369"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reihandform: Form 19">
            <a:extLst>
              <a:ext uri="{FF2B5EF4-FFF2-40B4-BE49-F238E27FC236}">
                <a16:creationId xmlns:a16="http://schemas.microsoft.com/office/drawing/2014/main" id="{28C98ED1-D7C0-4DD9-954A-A96270D05828}"/>
              </a:ext>
            </a:extLst>
          </p:cNvPr>
          <p:cNvSpPr/>
          <p:nvPr/>
        </p:nvSpPr>
        <p:spPr>
          <a:xfrm>
            <a:off x="4310271" y="2048113"/>
            <a:ext cx="1442200" cy="979218"/>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Form 20">
            <a:extLst>
              <a:ext uri="{FF2B5EF4-FFF2-40B4-BE49-F238E27FC236}">
                <a16:creationId xmlns:a16="http://schemas.microsoft.com/office/drawing/2014/main" id="{2D11E031-992C-499E-A9C7-A485BD0843B3}"/>
              </a:ext>
            </a:extLst>
          </p:cNvPr>
          <p:cNvSpPr/>
          <p:nvPr/>
        </p:nvSpPr>
        <p:spPr>
          <a:xfrm>
            <a:off x="4834377" y="1659887"/>
            <a:ext cx="1616912" cy="145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D5A8DD2A-C7F2-4BD7-9C14-75F1FB02E774}"/>
              </a:ext>
            </a:extLst>
          </p:cNvPr>
          <p:cNvSpPr txBox="1"/>
          <p:nvPr/>
        </p:nvSpPr>
        <p:spPr>
          <a:xfrm>
            <a:off x="2686144" y="3891776"/>
            <a:ext cx="401208" cy="369332"/>
          </a:xfrm>
          <a:prstGeom prst="rect">
            <a:avLst/>
          </a:prstGeom>
          <a:noFill/>
        </p:spPr>
        <p:txBody>
          <a:bodyPr wrap="square" rtlCol="0">
            <a:spAutoFit/>
          </a:bodyPr>
          <a:lstStyle/>
          <a:p>
            <a:r>
              <a:rPr lang="de-DE" dirty="0"/>
              <a:t>I</a:t>
            </a:r>
            <a:r>
              <a:rPr lang="de-DE" baseline="-25000" dirty="0"/>
              <a:t>B</a:t>
            </a:r>
          </a:p>
        </p:txBody>
      </p:sp>
      <p:sp>
        <p:nvSpPr>
          <p:cNvPr id="23" name="Textfeld 22">
            <a:extLst>
              <a:ext uri="{FF2B5EF4-FFF2-40B4-BE49-F238E27FC236}">
                <a16:creationId xmlns:a16="http://schemas.microsoft.com/office/drawing/2014/main" id="{69ED4A1F-14FC-4997-963F-54A3A3BD0D37}"/>
              </a:ext>
            </a:extLst>
          </p:cNvPr>
          <p:cNvSpPr txBox="1"/>
          <p:nvPr/>
        </p:nvSpPr>
        <p:spPr>
          <a:xfrm>
            <a:off x="4495632" y="4382428"/>
            <a:ext cx="364762" cy="382358"/>
          </a:xfrm>
          <a:prstGeom prst="rect">
            <a:avLst/>
          </a:prstGeom>
          <a:noFill/>
        </p:spPr>
        <p:txBody>
          <a:bodyPr wrap="square" rtlCol="0">
            <a:spAutoFit/>
          </a:bodyPr>
          <a:lstStyle/>
          <a:p>
            <a:r>
              <a:rPr lang="de-DE" dirty="0"/>
              <a:t>I</a:t>
            </a:r>
            <a:r>
              <a:rPr lang="de-DE" baseline="-25000" dirty="0"/>
              <a:t>A</a:t>
            </a:r>
          </a:p>
        </p:txBody>
      </p:sp>
      <p:sp>
        <p:nvSpPr>
          <p:cNvPr id="24" name="Textfeld 23">
            <a:extLst>
              <a:ext uri="{FF2B5EF4-FFF2-40B4-BE49-F238E27FC236}">
                <a16:creationId xmlns:a16="http://schemas.microsoft.com/office/drawing/2014/main" id="{E4E7159B-62E5-4B9F-80CA-A0BD0C9B8233}"/>
              </a:ext>
            </a:extLst>
          </p:cNvPr>
          <p:cNvSpPr txBox="1"/>
          <p:nvPr/>
        </p:nvSpPr>
        <p:spPr>
          <a:xfrm>
            <a:off x="3284593" y="3375101"/>
            <a:ext cx="401208" cy="369332"/>
          </a:xfrm>
          <a:prstGeom prst="rect">
            <a:avLst/>
          </a:prstGeom>
          <a:noFill/>
        </p:spPr>
        <p:txBody>
          <a:bodyPr wrap="square" rtlCol="0">
            <a:spAutoFit/>
          </a:bodyPr>
          <a:lstStyle/>
          <a:p>
            <a:r>
              <a:rPr lang="de-DE" dirty="0"/>
              <a:t>I</a:t>
            </a:r>
            <a:r>
              <a:rPr lang="de-DE" baseline="-25000" dirty="0"/>
              <a:t>B</a:t>
            </a:r>
          </a:p>
        </p:txBody>
      </p:sp>
      <p:sp>
        <p:nvSpPr>
          <p:cNvPr id="25" name="Textfeld 24">
            <a:extLst>
              <a:ext uri="{FF2B5EF4-FFF2-40B4-BE49-F238E27FC236}">
                <a16:creationId xmlns:a16="http://schemas.microsoft.com/office/drawing/2014/main" id="{EB29D948-0A02-4E48-91AF-468939418B03}"/>
              </a:ext>
            </a:extLst>
          </p:cNvPr>
          <p:cNvSpPr txBox="1"/>
          <p:nvPr/>
        </p:nvSpPr>
        <p:spPr>
          <a:xfrm>
            <a:off x="4139520" y="1932876"/>
            <a:ext cx="401208" cy="369332"/>
          </a:xfrm>
          <a:prstGeom prst="rect">
            <a:avLst/>
          </a:prstGeom>
          <a:noFill/>
        </p:spPr>
        <p:txBody>
          <a:bodyPr wrap="square" rtlCol="0">
            <a:spAutoFit/>
          </a:bodyPr>
          <a:lstStyle/>
          <a:p>
            <a:r>
              <a:rPr lang="de-DE" dirty="0"/>
              <a:t>I</a:t>
            </a:r>
            <a:r>
              <a:rPr lang="de-DE" baseline="-25000" dirty="0"/>
              <a:t>B</a:t>
            </a:r>
          </a:p>
        </p:txBody>
      </p:sp>
      <p:sp>
        <p:nvSpPr>
          <p:cNvPr id="26" name="Textfeld 25">
            <a:extLst>
              <a:ext uri="{FF2B5EF4-FFF2-40B4-BE49-F238E27FC236}">
                <a16:creationId xmlns:a16="http://schemas.microsoft.com/office/drawing/2014/main" id="{C089239E-7C33-4523-A200-29E479567EFE}"/>
              </a:ext>
            </a:extLst>
          </p:cNvPr>
          <p:cNvSpPr txBox="1"/>
          <p:nvPr/>
        </p:nvSpPr>
        <p:spPr>
          <a:xfrm>
            <a:off x="4937967" y="3899212"/>
            <a:ext cx="364762" cy="382358"/>
          </a:xfrm>
          <a:prstGeom prst="rect">
            <a:avLst/>
          </a:prstGeom>
          <a:noFill/>
        </p:spPr>
        <p:txBody>
          <a:bodyPr wrap="square" rtlCol="0">
            <a:spAutoFit/>
          </a:bodyPr>
          <a:lstStyle/>
          <a:p>
            <a:r>
              <a:rPr lang="de-DE" dirty="0"/>
              <a:t>I</a:t>
            </a:r>
            <a:r>
              <a:rPr lang="de-DE" baseline="-25000" dirty="0"/>
              <a:t>A</a:t>
            </a:r>
          </a:p>
        </p:txBody>
      </p:sp>
      <p:sp>
        <p:nvSpPr>
          <p:cNvPr id="27" name="Textfeld 26">
            <a:extLst>
              <a:ext uri="{FF2B5EF4-FFF2-40B4-BE49-F238E27FC236}">
                <a16:creationId xmlns:a16="http://schemas.microsoft.com/office/drawing/2014/main" id="{35936E95-74D0-497A-AA0A-1B20EFCD395A}"/>
              </a:ext>
            </a:extLst>
          </p:cNvPr>
          <p:cNvSpPr txBox="1"/>
          <p:nvPr/>
        </p:nvSpPr>
        <p:spPr>
          <a:xfrm>
            <a:off x="6409924" y="2940203"/>
            <a:ext cx="364762" cy="382358"/>
          </a:xfrm>
          <a:prstGeom prst="rect">
            <a:avLst/>
          </a:prstGeom>
          <a:noFill/>
        </p:spPr>
        <p:txBody>
          <a:bodyPr wrap="square" rtlCol="0">
            <a:spAutoFit/>
          </a:bodyPr>
          <a:lstStyle/>
          <a:p>
            <a:r>
              <a:rPr lang="de-DE" dirty="0"/>
              <a:t>I</a:t>
            </a:r>
            <a:r>
              <a:rPr lang="de-DE" baseline="-25000" dirty="0"/>
              <a:t>A</a:t>
            </a:r>
          </a:p>
        </p:txBody>
      </p:sp>
      <p:sp>
        <p:nvSpPr>
          <p:cNvPr id="29" name="Textfeld 28">
            <a:extLst>
              <a:ext uri="{FF2B5EF4-FFF2-40B4-BE49-F238E27FC236}">
                <a16:creationId xmlns:a16="http://schemas.microsoft.com/office/drawing/2014/main" id="{65EED1DB-344B-4B8A-861E-DABAF01A5C34}"/>
              </a:ext>
            </a:extLst>
          </p:cNvPr>
          <p:cNvSpPr txBox="1"/>
          <p:nvPr/>
        </p:nvSpPr>
        <p:spPr>
          <a:xfrm>
            <a:off x="2266278" y="2170932"/>
            <a:ext cx="1572810" cy="369332"/>
          </a:xfrm>
          <a:prstGeom prst="rect">
            <a:avLst/>
          </a:prstGeom>
          <a:noFill/>
        </p:spPr>
        <p:txBody>
          <a:bodyPr wrap="square" rtlCol="0">
            <a:spAutoFit/>
          </a:bodyPr>
          <a:lstStyle/>
          <a:p>
            <a:r>
              <a:rPr lang="de-DE" dirty="0"/>
              <a:t>Kontraktkurve</a:t>
            </a:r>
            <a:endParaRPr lang="de-DE" baseline="-25000" dirty="0"/>
          </a:p>
        </p:txBody>
      </p:sp>
      <p:cxnSp>
        <p:nvCxnSpPr>
          <p:cNvPr id="31" name="Gerade Verbindung mit Pfeil 30">
            <a:extLst>
              <a:ext uri="{FF2B5EF4-FFF2-40B4-BE49-F238E27FC236}">
                <a16:creationId xmlns:a16="http://schemas.microsoft.com/office/drawing/2014/main" id="{2D9F801A-FE4D-4BA2-ADFD-3097A6EE39F5}"/>
              </a:ext>
            </a:extLst>
          </p:cNvPr>
          <p:cNvCxnSpPr>
            <a:cxnSpLocks/>
          </p:cNvCxnSpPr>
          <p:nvPr/>
        </p:nvCxnSpPr>
        <p:spPr>
          <a:xfrm>
            <a:off x="3728832" y="2453975"/>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0A2DF32F-F7E6-4FDD-BDD6-2955035DD295}"/>
              </a:ext>
            </a:extLst>
          </p:cNvPr>
          <p:cNvSpPr txBox="1"/>
          <p:nvPr/>
        </p:nvSpPr>
        <p:spPr>
          <a:xfrm>
            <a:off x="19723" y="59240"/>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 und Kontraktkurve</a:t>
            </a:r>
          </a:p>
        </p:txBody>
      </p:sp>
      <mc:AlternateContent xmlns:mc="http://schemas.openxmlformats.org/markup-compatibility/2006" xmlns:a14="http://schemas.microsoft.com/office/drawing/2010/main">
        <mc:Choice Requires="a14">
          <p:sp>
            <p:nvSpPr>
              <p:cNvPr id="63" name="Textfeld 62">
                <a:extLst>
                  <a:ext uri="{FF2B5EF4-FFF2-40B4-BE49-F238E27FC236}">
                    <a16:creationId xmlns:a16="http://schemas.microsoft.com/office/drawing/2014/main" id="{D91AE055-DFD1-4B1E-B986-68FDF06E8C91}"/>
                  </a:ext>
                </a:extLst>
              </p:cNvPr>
              <p:cNvSpPr txBox="1"/>
              <p:nvPr/>
            </p:nvSpPr>
            <p:spPr>
              <a:xfrm>
                <a:off x="1" y="5522812"/>
                <a:ext cx="8623882" cy="831309"/>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Die </a:t>
                </a:r>
                <a:r>
                  <a:rPr lang="de-DE" sz="2400" b="1" dirty="0">
                    <a:latin typeface="Times New Roman" panose="02020603050405020304" pitchFamily="18" charset="0"/>
                    <a:cs typeface="Times New Roman" panose="02020603050405020304" pitchFamily="18" charset="0"/>
                  </a:rPr>
                  <a:t>Kontraktkurve</a:t>
                </a:r>
                <a:r>
                  <a:rPr lang="de-DE" sz="2400" dirty="0">
                    <a:latin typeface="Times New Roman" panose="02020603050405020304" pitchFamily="18" charset="0"/>
                    <a:cs typeface="Times New Roman" panose="02020603050405020304" pitchFamily="18" charset="0"/>
                  </a:rPr>
                  <a:t> beschreibt alle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Allokationen der Güter </a:t>
                </a:r>
                <a14:m>
                  <m:oMath xmlns:m="http://schemas.openxmlformats.org/officeDocument/2006/math">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für zwei Konsumenten (A,B) bei gegebener Ressourcenbeschränkung und Präferenzen </a:t>
                </a:r>
                <a:r>
                  <a:rPr lang="de-DE" sz="2400" dirty="0" err="1">
                    <a:latin typeface="Times New Roman" panose="02020603050405020304" pitchFamily="18" charset="0"/>
                    <a:cs typeface="Times New Roman" panose="02020603050405020304" pitchFamily="18" charset="0"/>
                  </a:rPr>
                  <a:t>u</a:t>
                </a:r>
                <a:r>
                  <a:rPr lang="de-DE" sz="2400" baseline="-25000" dirty="0" err="1">
                    <a:latin typeface="Times New Roman" panose="02020603050405020304" pitchFamily="18" charset="0"/>
                    <a:cs typeface="Times New Roman" panose="02020603050405020304" pitchFamily="18" charset="0"/>
                  </a:rPr>
                  <a:t>A</a:t>
                </a:r>
                <a:r>
                  <a:rPr lang="de-DE" sz="2400" dirty="0">
                    <a:latin typeface="Times New Roman" panose="02020603050405020304" pitchFamily="18" charset="0"/>
                    <a:cs typeface="Times New Roman" panose="02020603050405020304" pitchFamily="18" charset="0"/>
                  </a:rPr>
                  <a:t> und </a:t>
                </a:r>
                <a:r>
                  <a:rPr lang="de-DE" sz="2400" dirty="0" err="1">
                    <a:latin typeface="Times New Roman" panose="02020603050405020304" pitchFamily="18" charset="0"/>
                    <a:cs typeface="Times New Roman" panose="02020603050405020304" pitchFamily="18" charset="0"/>
                  </a:rPr>
                  <a:t>u</a:t>
                </a:r>
                <a:r>
                  <a:rPr lang="de-DE" sz="2400" baseline="-25000" dirty="0" err="1">
                    <a:latin typeface="Times New Roman" panose="02020603050405020304" pitchFamily="18" charset="0"/>
                    <a:cs typeface="Times New Roman" panose="02020603050405020304" pitchFamily="18" charset="0"/>
                  </a:rPr>
                  <a:t>B</a:t>
                </a:r>
                <a:endParaRPr lang="de-DE" sz="2400" dirty="0">
                  <a:latin typeface="Times New Roman" panose="02020603050405020304" pitchFamily="18" charset="0"/>
                  <a:cs typeface="Times New Roman" panose="02020603050405020304" pitchFamily="18" charset="0"/>
                </a:endParaRPr>
              </a:p>
            </p:txBody>
          </p:sp>
        </mc:Choice>
        <mc:Fallback xmlns="">
          <p:sp>
            <p:nvSpPr>
              <p:cNvPr id="63" name="Textfeld 62">
                <a:extLst>
                  <a:ext uri="{FF2B5EF4-FFF2-40B4-BE49-F238E27FC236}">
                    <a16:creationId xmlns:a16="http://schemas.microsoft.com/office/drawing/2014/main" id="{D91AE055-DFD1-4B1E-B986-68FDF06E8C91}"/>
                  </a:ext>
                </a:extLst>
              </p:cNvPr>
              <p:cNvSpPr txBox="1">
                <a:spLocks noRot="1" noChangeAspect="1" noMove="1" noResize="1" noEditPoints="1" noAdjustHandles="1" noChangeArrowheads="1" noChangeShapeType="1" noTextEdit="1"/>
              </p:cNvSpPr>
              <p:nvPr/>
            </p:nvSpPr>
            <p:spPr>
              <a:xfrm>
                <a:off x="1" y="5522812"/>
                <a:ext cx="8623882" cy="831309"/>
              </a:xfrm>
              <a:prstGeom prst="rect">
                <a:avLst/>
              </a:prstGeom>
              <a:blipFill>
                <a:blip r:embed="rId2"/>
                <a:stretch>
                  <a:fillRect l="-1060" t="-5882" b="-60294"/>
                </a:stretch>
              </a:blipFill>
            </p:spPr>
            <p:txBody>
              <a:bodyPr/>
              <a:lstStyle/>
              <a:p>
                <a:r>
                  <a:rPr lang="de-DE">
                    <a:noFill/>
                  </a:rPr>
                  <a:t> </a:t>
                </a:r>
              </a:p>
            </p:txBody>
          </p:sp>
        </mc:Fallback>
      </mc:AlternateContent>
      <p:sp>
        <p:nvSpPr>
          <p:cNvPr id="10" name="Rechteck 9">
            <a:extLst>
              <a:ext uri="{FF2B5EF4-FFF2-40B4-BE49-F238E27FC236}">
                <a16:creationId xmlns:a16="http://schemas.microsoft.com/office/drawing/2014/main" id="{9E226A89-10A5-331A-B430-0E084D9A03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1" name="Freihand 10">
                <a:extLst>
                  <a:ext uri="{FF2B5EF4-FFF2-40B4-BE49-F238E27FC236}">
                    <a16:creationId xmlns:a16="http://schemas.microsoft.com/office/drawing/2014/main" id="{6866DCE5-E20A-4A17-8476-21917DC0835C}"/>
                  </a:ext>
                </a:extLst>
              </p14:cNvPr>
              <p14:cNvContentPartPr/>
              <p14:nvPr/>
            </p14:nvContentPartPr>
            <p14:xfrm>
              <a:off x="6983336" y="1876987"/>
              <a:ext cx="1407240" cy="348840"/>
            </p14:xfrm>
          </p:contentPart>
        </mc:Choice>
        <mc:Fallback xmlns="">
          <p:pic>
            <p:nvPicPr>
              <p:cNvPr id="11" name="Freihand 10">
                <a:extLst>
                  <a:ext uri="{FF2B5EF4-FFF2-40B4-BE49-F238E27FC236}">
                    <a16:creationId xmlns:a16="http://schemas.microsoft.com/office/drawing/2014/main" id="{6866DCE5-E20A-4A17-8476-21917DC0835C}"/>
                  </a:ext>
                </a:extLst>
              </p:cNvPr>
              <p:cNvPicPr/>
              <p:nvPr/>
            </p:nvPicPr>
            <p:blipFill>
              <a:blip r:embed="rId4"/>
              <a:stretch>
                <a:fillRect/>
              </a:stretch>
            </p:blipFill>
            <p:spPr>
              <a:xfrm>
                <a:off x="6979016" y="1872667"/>
                <a:ext cx="141588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Freihand 15">
                <a:extLst>
                  <a:ext uri="{FF2B5EF4-FFF2-40B4-BE49-F238E27FC236}">
                    <a16:creationId xmlns:a16="http://schemas.microsoft.com/office/drawing/2014/main" id="{501F3BC8-0229-4BF7-8B4D-6329E378DCFE}"/>
                  </a:ext>
                </a:extLst>
              </p14:cNvPr>
              <p14:cNvContentPartPr/>
              <p14:nvPr/>
            </p14:nvContentPartPr>
            <p14:xfrm>
              <a:off x="6811976" y="1816147"/>
              <a:ext cx="315000" cy="257040"/>
            </p14:xfrm>
          </p:contentPart>
        </mc:Choice>
        <mc:Fallback xmlns="">
          <p:pic>
            <p:nvPicPr>
              <p:cNvPr id="16" name="Freihand 15">
                <a:extLst>
                  <a:ext uri="{FF2B5EF4-FFF2-40B4-BE49-F238E27FC236}">
                    <a16:creationId xmlns:a16="http://schemas.microsoft.com/office/drawing/2014/main" id="{501F3BC8-0229-4BF7-8B4D-6329E378DCFE}"/>
                  </a:ext>
                </a:extLst>
              </p:cNvPr>
              <p:cNvPicPr/>
              <p:nvPr/>
            </p:nvPicPr>
            <p:blipFill>
              <a:blip r:embed="rId6"/>
              <a:stretch>
                <a:fillRect/>
              </a:stretch>
            </p:blipFill>
            <p:spPr>
              <a:xfrm>
                <a:off x="6807656" y="1811827"/>
                <a:ext cx="323640" cy="265680"/>
              </a:xfrm>
              <a:prstGeom prst="rect">
                <a:avLst/>
              </a:prstGeom>
            </p:spPr>
          </p:pic>
        </mc:Fallback>
      </mc:AlternateContent>
      <p:grpSp>
        <p:nvGrpSpPr>
          <p:cNvPr id="68" name="Gruppieren 67">
            <a:extLst>
              <a:ext uri="{FF2B5EF4-FFF2-40B4-BE49-F238E27FC236}">
                <a16:creationId xmlns:a16="http://schemas.microsoft.com/office/drawing/2014/main" id="{8194D117-3248-4447-8F36-3C96859F5A42}"/>
              </a:ext>
            </a:extLst>
          </p:cNvPr>
          <p:cNvGrpSpPr/>
          <p:nvPr/>
        </p:nvGrpSpPr>
        <p:grpSpPr>
          <a:xfrm>
            <a:off x="8623496" y="1655947"/>
            <a:ext cx="2707200" cy="753840"/>
            <a:chOff x="8623496" y="1655947"/>
            <a:chExt cx="2707200" cy="753840"/>
          </a:xfrm>
        </p:grpSpPr>
        <mc:AlternateContent xmlns:mc="http://schemas.openxmlformats.org/markup-compatibility/2006" xmlns:p14="http://schemas.microsoft.com/office/powerpoint/2010/main">
          <mc:Choice Requires="p14">
            <p:contentPart p14:bwMode="auto" r:id="rId7">
              <p14:nvContentPartPr>
                <p14:cNvPr id="30" name="Freihand 29">
                  <a:extLst>
                    <a:ext uri="{FF2B5EF4-FFF2-40B4-BE49-F238E27FC236}">
                      <a16:creationId xmlns:a16="http://schemas.microsoft.com/office/drawing/2014/main" id="{AC5284C1-0A5C-426F-AEC3-C4C442EC40CE}"/>
                    </a:ext>
                  </a:extLst>
                </p14:cNvPr>
                <p14:cNvContentPartPr/>
                <p14:nvPr/>
              </p14:nvContentPartPr>
              <p14:xfrm>
                <a:off x="8623496" y="1989667"/>
                <a:ext cx="262800" cy="85320"/>
              </p14:xfrm>
            </p:contentPart>
          </mc:Choice>
          <mc:Fallback xmlns="">
            <p:pic>
              <p:nvPicPr>
                <p:cNvPr id="30" name="Freihand 29">
                  <a:extLst>
                    <a:ext uri="{FF2B5EF4-FFF2-40B4-BE49-F238E27FC236}">
                      <a16:creationId xmlns:a16="http://schemas.microsoft.com/office/drawing/2014/main" id="{AC5284C1-0A5C-426F-AEC3-C4C442EC40CE}"/>
                    </a:ext>
                  </a:extLst>
                </p:cNvPr>
                <p:cNvPicPr/>
                <p:nvPr/>
              </p:nvPicPr>
              <p:blipFill>
                <a:blip r:embed="rId8"/>
                <a:stretch>
                  <a:fillRect/>
                </a:stretch>
              </p:blipFill>
              <p:spPr>
                <a:xfrm>
                  <a:off x="8619176" y="1985347"/>
                  <a:ext cx="271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2" name="Freihand 31">
                  <a:extLst>
                    <a:ext uri="{FF2B5EF4-FFF2-40B4-BE49-F238E27FC236}">
                      <a16:creationId xmlns:a16="http://schemas.microsoft.com/office/drawing/2014/main" id="{EEA6FFAA-A9FC-442C-A52E-DEB81DAB2DF4}"/>
                    </a:ext>
                  </a:extLst>
                </p14:cNvPr>
                <p14:cNvContentPartPr/>
                <p14:nvPr/>
              </p14:nvContentPartPr>
              <p14:xfrm>
                <a:off x="8876216" y="1934227"/>
                <a:ext cx="23760" cy="9720"/>
              </p14:xfrm>
            </p:contentPart>
          </mc:Choice>
          <mc:Fallback xmlns="">
            <p:pic>
              <p:nvPicPr>
                <p:cNvPr id="32" name="Freihand 31">
                  <a:extLst>
                    <a:ext uri="{FF2B5EF4-FFF2-40B4-BE49-F238E27FC236}">
                      <a16:creationId xmlns:a16="http://schemas.microsoft.com/office/drawing/2014/main" id="{EEA6FFAA-A9FC-442C-A52E-DEB81DAB2DF4}"/>
                    </a:ext>
                  </a:extLst>
                </p:cNvPr>
                <p:cNvPicPr/>
                <p:nvPr/>
              </p:nvPicPr>
              <p:blipFill>
                <a:blip r:embed="rId10"/>
                <a:stretch>
                  <a:fillRect/>
                </a:stretch>
              </p:blipFill>
              <p:spPr>
                <a:xfrm>
                  <a:off x="8871896" y="1929907"/>
                  <a:ext cx="324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3" name="Freihand 32">
                  <a:extLst>
                    <a:ext uri="{FF2B5EF4-FFF2-40B4-BE49-F238E27FC236}">
                      <a16:creationId xmlns:a16="http://schemas.microsoft.com/office/drawing/2014/main" id="{C2FE2744-A21D-4203-9DD8-308E1DE38057}"/>
                    </a:ext>
                  </a:extLst>
                </p14:cNvPr>
                <p14:cNvContentPartPr/>
                <p14:nvPr/>
              </p14:nvContentPartPr>
              <p14:xfrm>
                <a:off x="8932376" y="1981387"/>
                <a:ext cx="119160" cy="113400"/>
              </p14:xfrm>
            </p:contentPart>
          </mc:Choice>
          <mc:Fallback xmlns="">
            <p:pic>
              <p:nvPicPr>
                <p:cNvPr id="33" name="Freihand 32">
                  <a:extLst>
                    <a:ext uri="{FF2B5EF4-FFF2-40B4-BE49-F238E27FC236}">
                      <a16:creationId xmlns:a16="http://schemas.microsoft.com/office/drawing/2014/main" id="{C2FE2744-A21D-4203-9DD8-308E1DE38057}"/>
                    </a:ext>
                  </a:extLst>
                </p:cNvPr>
                <p:cNvPicPr/>
                <p:nvPr/>
              </p:nvPicPr>
              <p:blipFill>
                <a:blip r:embed="rId12"/>
                <a:stretch>
                  <a:fillRect/>
                </a:stretch>
              </p:blipFill>
              <p:spPr>
                <a:xfrm>
                  <a:off x="8928056" y="1977067"/>
                  <a:ext cx="127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4" name="Freihand 33">
                  <a:extLst>
                    <a:ext uri="{FF2B5EF4-FFF2-40B4-BE49-F238E27FC236}">
                      <a16:creationId xmlns:a16="http://schemas.microsoft.com/office/drawing/2014/main" id="{052D7A99-05EB-42E5-93B1-5A081B2DF87F}"/>
                    </a:ext>
                  </a:extLst>
                </p14:cNvPr>
                <p14:cNvContentPartPr/>
                <p14:nvPr/>
              </p14:nvContentPartPr>
              <p14:xfrm>
                <a:off x="9274376" y="1856827"/>
                <a:ext cx="166320" cy="199440"/>
              </p14:xfrm>
            </p:contentPart>
          </mc:Choice>
          <mc:Fallback xmlns="">
            <p:pic>
              <p:nvPicPr>
                <p:cNvPr id="34" name="Freihand 33">
                  <a:extLst>
                    <a:ext uri="{FF2B5EF4-FFF2-40B4-BE49-F238E27FC236}">
                      <a16:creationId xmlns:a16="http://schemas.microsoft.com/office/drawing/2014/main" id="{052D7A99-05EB-42E5-93B1-5A081B2DF87F}"/>
                    </a:ext>
                  </a:extLst>
                </p:cNvPr>
                <p:cNvPicPr/>
                <p:nvPr/>
              </p:nvPicPr>
              <p:blipFill>
                <a:blip r:embed="rId14"/>
                <a:stretch>
                  <a:fillRect/>
                </a:stretch>
              </p:blipFill>
              <p:spPr>
                <a:xfrm>
                  <a:off x="9270056" y="1852507"/>
                  <a:ext cx="1749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5" name="Freihand 34">
                  <a:extLst>
                    <a:ext uri="{FF2B5EF4-FFF2-40B4-BE49-F238E27FC236}">
                      <a16:creationId xmlns:a16="http://schemas.microsoft.com/office/drawing/2014/main" id="{7F0FED68-8ECE-47FC-9725-2552E32A0E45}"/>
                    </a:ext>
                  </a:extLst>
                </p14:cNvPr>
                <p14:cNvContentPartPr/>
                <p14:nvPr/>
              </p14:nvContentPartPr>
              <p14:xfrm>
                <a:off x="9463736" y="1923067"/>
                <a:ext cx="90360" cy="102960"/>
              </p14:xfrm>
            </p:contentPart>
          </mc:Choice>
          <mc:Fallback xmlns="">
            <p:pic>
              <p:nvPicPr>
                <p:cNvPr id="35" name="Freihand 34">
                  <a:extLst>
                    <a:ext uri="{FF2B5EF4-FFF2-40B4-BE49-F238E27FC236}">
                      <a16:creationId xmlns:a16="http://schemas.microsoft.com/office/drawing/2014/main" id="{7F0FED68-8ECE-47FC-9725-2552E32A0E45}"/>
                    </a:ext>
                  </a:extLst>
                </p:cNvPr>
                <p:cNvPicPr/>
                <p:nvPr/>
              </p:nvPicPr>
              <p:blipFill>
                <a:blip r:embed="rId16"/>
                <a:stretch>
                  <a:fillRect/>
                </a:stretch>
              </p:blipFill>
              <p:spPr>
                <a:xfrm>
                  <a:off x="9459416" y="1918747"/>
                  <a:ext cx="99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6" name="Freihand 35">
                  <a:extLst>
                    <a:ext uri="{FF2B5EF4-FFF2-40B4-BE49-F238E27FC236}">
                      <a16:creationId xmlns:a16="http://schemas.microsoft.com/office/drawing/2014/main" id="{74D5F45C-8E82-49D7-B327-699FF52A9F8C}"/>
                    </a:ext>
                  </a:extLst>
                </p14:cNvPr>
                <p14:cNvContentPartPr/>
                <p14:nvPr/>
              </p14:nvContentPartPr>
              <p14:xfrm>
                <a:off x="9555896" y="1913347"/>
                <a:ext cx="84240" cy="104760"/>
              </p14:xfrm>
            </p:contentPart>
          </mc:Choice>
          <mc:Fallback xmlns="">
            <p:pic>
              <p:nvPicPr>
                <p:cNvPr id="36" name="Freihand 35">
                  <a:extLst>
                    <a:ext uri="{FF2B5EF4-FFF2-40B4-BE49-F238E27FC236}">
                      <a16:creationId xmlns:a16="http://schemas.microsoft.com/office/drawing/2014/main" id="{74D5F45C-8E82-49D7-B327-699FF52A9F8C}"/>
                    </a:ext>
                  </a:extLst>
                </p:cNvPr>
                <p:cNvPicPr/>
                <p:nvPr/>
              </p:nvPicPr>
              <p:blipFill>
                <a:blip r:embed="rId18"/>
                <a:stretch>
                  <a:fillRect/>
                </a:stretch>
              </p:blipFill>
              <p:spPr>
                <a:xfrm>
                  <a:off x="9551576" y="1909027"/>
                  <a:ext cx="928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7" name="Freihand 36">
                  <a:extLst>
                    <a:ext uri="{FF2B5EF4-FFF2-40B4-BE49-F238E27FC236}">
                      <a16:creationId xmlns:a16="http://schemas.microsoft.com/office/drawing/2014/main" id="{208AECC8-FCB4-4CC5-87BC-3FF3146AA0AD}"/>
                    </a:ext>
                  </a:extLst>
                </p14:cNvPr>
                <p14:cNvContentPartPr/>
                <p14:nvPr/>
              </p14:nvContentPartPr>
              <p14:xfrm>
                <a:off x="9655976" y="1819747"/>
                <a:ext cx="344160" cy="190080"/>
              </p14:xfrm>
            </p:contentPart>
          </mc:Choice>
          <mc:Fallback xmlns="">
            <p:pic>
              <p:nvPicPr>
                <p:cNvPr id="37" name="Freihand 36">
                  <a:extLst>
                    <a:ext uri="{FF2B5EF4-FFF2-40B4-BE49-F238E27FC236}">
                      <a16:creationId xmlns:a16="http://schemas.microsoft.com/office/drawing/2014/main" id="{208AECC8-FCB4-4CC5-87BC-3FF3146AA0AD}"/>
                    </a:ext>
                  </a:extLst>
                </p:cNvPr>
                <p:cNvPicPr/>
                <p:nvPr/>
              </p:nvPicPr>
              <p:blipFill>
                <a:blip r:embed="rId20"/>
                <a:stretch>
                  <a:fillRect/>
                </a:stretch>
              </p:blipFill>
              <p:spPr>
                <a:xfrm>
                  <a:off x="9651656" y="1815427"/>
                  <a:ext cx="3528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8" name="Freihand 37">
                  <a:extLst>
                    <a:ext uri="{FF2B5EF4-FFF2-40B4-BE49-F238E27FC236}">
                      <a16:creationId xmlns:a16="http://schemas.microsoft.com/office/drawing/2014/main" id="{7A5B4D53-545A-4296-9F9C-75B70D807D20}"/>
                    </a:ext>
                  </a:extLst>
                </p14:cNvPr>
                <p14:cNvContentPartPr/>
                <p14:nvPr/>
              </p14:nvContentPartPr>
              <p14:xfrm>
                <a:off x="10002656" y="1894627"/>
                <a:ext cx="111240" cy="86760"/>
              </p14:xfrm>
            </p:contentPart>
          </mc:Choice>
          <mc:Fallback xmlns="">
            <p:pic>
              <p:nvPicPr>
                <p:cNvPr id="38" name="Freihand 37">
                  <a:extLst>
                    <a:ext uri="{FF2B5EF4-FFF2-40B4-BE49-F238E27FC236}">
                      <a16:creationId xmlns:a16="http://schemas.microsoft.com/office/drawing/2014/main" id="{7A5B4D53-545A-4296-9F9C-75B70D807D20}"/>
                    </a:ext>
                  </a:extLst>
                </p:cNvPr>
                <p:cNvPicPr/>
                <p:nvPr/>
              </p:nvPicPr>
              <p:blipFill>
                <a:blip r:embed="rId22"/>
                <a:stretch>
                  <a:fillRect/>
                </a:stretch>
              </p:blipFill>
              <p:spPr>
                <a:xfrm>
                  <a:off x="9998336" y="1890307"/>
                  <a:ext cx="1198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9" name="Freihand 38">
                  <a:extLst>
                    <a:ext uri="{FF2B5EF4-FFF2-40B4-BE49-F238E27FC236}">
                      <a16:creationId xmlns:a16="http://schemas.microsoft.com/office/drawing/2014/main" id="{D0F9CF79-16B0-40F1-8659-2AC3FD3BE91D}"/>
                    </a:ext>
                  </a:extLst>
                </p14:cNvPr>
                <p14:cNvContentPartPr/>
                <p14:nvPr/>
              </p14:nvContentPartPr>
              <p14:xfrm>
                <a:off x="10101656" y="1803547"/>
                <a:ext cx="183600" cy="199080"/>
              </p14:xfrm>
            </p:contentPart>
          </mc:Choice>
          <mc:Fallback xmlns="">
            <p:pic>
              <p:nvPicPr>
                <p:cNvPr id="39" name="Freihand 38">
                  <a:extLst>
                    <a:ext uri="{FF2B5EF4-FFF2-40B4-BE49-F238E27FC236}">
                      <a16:creationId xmlns:a16="http://schemas.microsoft.com/office/drawing/2014/main" id="{D0F9CF79-16B0-40F1-8659-2AC3FD3BE91D}"/>
                    </a:ext>
                  </a:extLst>
                </p:cNvPr>
                <p:cNvPicPr/>
                <p:nvPr/>
              </p:nvPicPr>
              <p:blipFill>
                <a:blip r:embed="rId24"/>
                <a:stretch>
                  <a:fillRect/>
                </a:stretch>
              </p:blipFill>
              <p:spPr>
                <a:xfrm>
                  <a:off x="10097336" y="1799227"/>
                  <a:ext cx="1922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0" name="Freihand 39">
                  <a:extLst>
                    <a:ext uri="{FF2B5EF4-FFF2-40B4-BE49-F238E27FC236}">
                      <a16:creationId xmlns:a16="http://schemas.microsoft.com/office/drawing/2014/main" id="{DDEF15B9-988D-4EB0-9A38-4A4109E9BDA9}"/>
                    </a:ext>
                  </a:extLst>
                </p14:cNvPr>
                <p14:cNvContentPartPr/>
                <p14:nvPr/>
              </p14:nvContentPartPr>
              <p14:xfrm>
                <a:off x="10332416" y="1835947"/>
                <a:ext cx="190800" cy="129240"/>
              </p14:xfrm>
            </p:contentPart>
          </mc:Choice>
          <mc:Fallback xmlns="">
            <p:pic>
              <p:nvPicPr>
                <p:cNvPr id="40" name="Freihand 39">
                  <a:extLst>
                    <a:ext uri="{FF2B5EF4-FFF2-40B4-BE49-F238E27FC236}">
                      <a16:creationId xmlns:a16="http://schemas.microsoft.com/office/drawing/2014/main" id="{DDEF15B9-988D-4EB0-9A38-4A4109E9BDA9}"/>
                    </a:ext>
                  </a:extLst>
                </p:cNvPr>
                <p:cNvPicPr/>
                <p:nvPr/>
              </p:nvPicPr>
              <p:blipFill>
                <a:blip r:embed="rId26"/>
                <a:stretch>
                  <a:fillRect/>
                </a:stretch>
              </p:blipFill>
              <p:spPr>
                <a:xfrm>
                  <a:off x="10328096" y="1831627"/>
                  <a:ext cx="1994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 name="Freihand 40">
                  <a:extLst>
                    <a:ext uri="{FF2B5EF4-FFF2-40B4-BE49-F238E27FC236}">
                      <a16:creationId xmlns:a16="http://schemas.microsoft.com/office/drawing/2014/main" id="{32FE7A14-3729-46FF-A246-8314F173B541}"/>
                    </a:ext>
                  </a:extLst>
                </p14:cNvPr>
                <p14:cNvContentPartPr/>
                <p14:nvPr/>
              </p14:nvContentPartPr>
              <p14:xfrm>
                <a:off x="10456616" y="1709947"/>
                <a:ext cx="216000" cy="270000"/>
              </p14:xfrm>
            </p:contentPart>
          </mc:Choice>
          <mc:Fallback xmlns="">
            <p:pic>
              <p:nvPicPr>
                <p:cNvPr id="41" name="Freihand 40">
                  <a:extLst>
                    <a:ext uri="{FF2B5EF4-FFF2-40B4-BE49-F238E27FC236}">
                      <a16:creationId xmlns:a16="http://schemas.microsoft.com/office/drawing/2014/main" id="{32FE7A14-3729-46FF-A246-8314F173B541}"/>
                    </a:ext>
                  </a:extLst>
                </p:cNvPr>
                <p:cNvPicPr/>
                <p:nvPr/>
              </p:nvPicPr>
              <p:blipFill>
                <a:blip r:embed="rId28"/>
                <a:stretch>
                  <a:fillRect/>
                </a:stretch>
              </p:blipFill>
              <p:spPr>
                <a:xfrm>
                  <a:off x="10452296" y="1705627"/>
                  <a:ext cx="2246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3" name="Freihand 42">
                  <a:extLst>
                    <a:ext uri="{FF2B5EF4-FFF2-40B4-BE49-F238E27FC236}">
                      <a16:creationId xmlns:a16="http://schemas.microsoft.com/office/drawing/2014/main" id="{0E2B970F-EF22-4537-9BC3-6383899914B2}"/>
                    </a:ext>
                  </a:extLst>
                </p14:cNvPr>
                <p14:cNvContentPartPr/>
                <p14:nvPr/>
              </p14:nvContentPartPr>
              <p14:xfrm>
                <a:off x="10818056" y="1655947"/>
                <a:ext cx="172800" cy="175680"/>
              </p14:xfrm>
            </p:contentPart>
          </mc:Choice>
          <mc:Fallback xmlns="">
            <p:pic>
              <p:nvPicPr>
                <p:cNvPr id="43" name="Freihand 42">
                  <a:extLst>
                    <a:ext uri="{FF2B5EF4-FFF2-40B4-BE49-F238E27FC236}">
                      <a16:creationId xmlns:a16="http://schemas.microsoft.com/office/drawing/2014/main" id="{0E2B970F-EF22-4537-9BC3-6383899914B2}"/>
                    </a:ext>
                  </a:extLst>
                </p:cNvPr>
                <p:cNvPicPr/>
                <p:nvPr/>
              </p:nvPicPr>
              <p:blipFill>
                <a:blip r:embed="rId30"/>
                <a:stretch>
                  <a:fillRect/>
                </a:stretch>
              </p:blipFill>
              <p:spPr>
                <a:xfrm>
                  <a:off x="10813736" y="1651627"/>
                  <a:ext cx="1814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4" name="Freihand 43">
                  <a:extLst>
                    <a:ext uri="{FF2B5EF4-FFF2-40B4-BE49-F238E27FC236}">
                      <a16:creationId xmlns:a16="http://schemas.microsoft.com/office/drawing/2014/main" id="{9B248578-CCD3-4FCE-AD49-7DF1259F920F}"/>
                    </a:ext>
                  </a:extLst>
                </p14:cNvPr>
                <p14:cNvContentPartPr/>
                <p14:nvPr/>
              </p14:nvContentPartPr>
              <p14:xfrm>
                <a:off x="10901216" y="1761427"/>
                <a:ext cx="51480" cy="65160"/>
              </p14:xfrm>
            </p:contentPart>
          </mc:Choice>
          <mc:Fallback xmlns="">
            <p:pic>
              <p:nvPicPr>
                <p:cNvPr id="44" name="Freihand 43">
                  <a:extLst>
                    <a:ext uri="{FF2B5EF4-FFF2-40B4-BE49-F238E27FC236}">
                      <a16:creationId xmlns:a16="http://schemas.microsoft.com/office/drawing/2014/main" id="{9B248578-CCD3-4FCE-AD49-7DF1259F920F}"/>
                    </a:ext>
                  </a:extLst>
                </p:cNvPr>
                <p:cNvPicPr/>
                <p:nvPr/>
              </p:nvPicPr>
              <p:blipFill>
                <a:blip r:embed="rId32"/>
                <a:stretch>
                  <a:fillRect/>
                </a:stretch>
              </p:blipFill>
              <p:spPr>
                <a:xfrm>
                  <a:off x="10896896" y="1757107"/>
                  <a:ext cx="601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5" name="Freihand 44">
                  <a:extLst>
                    <a:ext uri="{FF2B5EF4-FFF2-40B4-BE49-F238E27FC236}">
                      <a16:creationId xmlns:a16="http://schemas.microsoft.com/office/drawing/2014/main" id="{62941397-21FB-43EE-955B-0E2F298B0D91}"/>
                    </a:ext>
                  </a:extLst>
                </p14:cNvPr>
                <p14:cNvContentPartPr/>
                <p14:nvPr/>
              </p14:nvContentPartPr>
              <p14:xfrm>
                <a:off x="10964936" y="1739827"/>
                <a:ext cx="230760" cy="68760"/>
              </p14:xfrm>
            </p:contentPart>
          </mc:Choice>
          <mc:Fallback xmlns="">
            <p:pic>
              <p:nvPicPr>
                <p:cNvPr id="45" name="Freihand 44">
                  <a:extLst>
                    <a:ext uri="{FF2B5EF4-FFF2-40B4-BE49-F238E27FC236}">
                      <a16:creationId xmlns:a16="http://schemas.microsoft.com/office/drawing/2014/main" id="{62941397-21FB-43EE-955B-0E2F298B0D91}"/>
                    </a:ext>
                  </a:extLst>
                </p:cNvPr>
                <p:cNvPicPr/>
                <p:nvPr/>
              </p:nvPicPr>
              <p:blipFill>
                <a:blip r:embed="rId34"/>
                <a:stretch>
                  <a:fillRect/>
                </a:stretch>
              </p:blipFill>
              <p:spPr>
                <a:xfrm>
                  <a:off x="10960616" y="1735507"/>
                  <a:ext cx="2394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6" name="Freihand 45">
                  <a:extLst>
                    <a:ext uri="{FF2B5EF4-FFF2-40B4-BE49-F238E27FC236}">
                      <a16:creationId xmlns:a16="http://schemas.microsoft.com/office/drawing/2014/main" id="{471376D2-3F72-4279-A3C7-0B02EA945CDB}"/>
                    </a:ext>
                  </a:extLst>
                </p14:cNvPr>
                <p14:cNvContentPartPr/>
                <p14:nvPr/>
              </p14:nvContentPartPr>
              <p14:xfrm>
                <a:off x="11224856" y="1752427"/>
                <a:ext cx="105840" cy="72000"/>
              </p14:xfrm>
            </p:contentPart>
          </mc:Choice>
          <mc:Fallback xmlns="">
            <p:pic>
              <p:nvPicPr>
                <p:cNvPr id="46" name="Freihand 45">
                  <a:extLst>
                    <a:ext uri="{FF2B5EF4-FFF2-40B4-BE49-F238E27FC236}">
                      <a16:creationId xmlns:a16="http://schemas.microsoft.com/office/drawing/2014/main" id="{471376D2-3F72-4279-A3C7-0B02EA945CDB}"/>
                    </a:ext>
                  </a:extLst>
                </p:cNvPr>
                <p:cNvPicPr/>
                <p:nvPr/>
              </p:nvPicPr>
              <p:blipFill>
                <a:blip r:embed="rId36"/>
                <a:stretch>
                  <a:fillRect/>
                </a:stretch>
              </p:blipFill>
              <p:spPr>
                <a:xfrm>
                  <a:off x="11220536" y="1748107"/>
                  <a:ext cx="114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7" name="Freihand 46">
                  <a:extLst>
                    <a:ext uri="{FF2B5EF4-FFF2-40B4-BE49-F238E27FC236}">
                      <a16:creationId xmlns:a16="http://schemas.microsoft.com/office/drawing/2014/main" id="{1A31FF0E-4897-4924-B0BA-8238FE35A172}"/>
                    </a:ext>
                  </a:extLst>
                </p14:cNvPr>
                <p14:cNvContentPartPr/>
                <p14:nvPr/>
              </p14:nvContentPartPr>
              <p14:xfrm>
                <a:off x="9010136" y="2252827"/>
                <a:ext cx="163080" cy="156960"/>
              </p14:xfrm>
            </p:contentPart>
          </mc:Choice>
          <mc:Fallback xmlns="">
            <p:pic>
              <p:nvPicPr>
                <p:cNvPr id="47" name="Freihand 46">
                  <a:extLst>
                    <a:ext uri="{FF2B5EF4-FFF2-40B4-BE49-F238E27FC236}">
                      <a16:creationId xmlns:a16="http://schemas.microsoft.com/office/drawing/2014/main" id="{1A31FF0E-4897-4924-B0BA-8238FE35A172}"/>
                    </a:ext>
                  </a:extLst>
                </p:cNvPr>
                <p:cNvPicPr/>
                <p:nvPr/>
              </p:nvPicPr>
              <p:blipFill>
                <a:blip r:embed="rId38"/>
                <a:stretch>
                  <a:fillRect/>
                </a:stretch>
              </p:blipFill>
              <p:spPr>
                <a:xfrm>
                  <a:off x="9005816" y="2248507"/>
                  <a:ext cx="1717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8" name="Freihand 47">
                  <a:extLst>
                    <a:ext uri="{FF2B5EF4-FFF2-40B4-BE49-F238E27FC236}">
                      <a16:creationId xmlns:a16="http://schemas.microsoft.com/office/drawing/2014/main" id="{913FBDFE-BE89-41C7-989B-85571FD4E30D}"/>
                    </a:ext>
                  </a:extLst>
                </p14:cNvPr>
                <p14:cNvContentPartPr/>
                <p14:nvPr/>
              </p14:nvContentPartPr>
              <p14:xfrm>
                <a:off x="9159536" y="2336347"/>
                <a:ext cx="230040" cy="67320"/>
              </p14:xfrm>
            </p:contentPart>
          </mc:Choice>
          <mc:Fallback xmlns="">
            <p:pic>
              <p:nvPicPr>
                <p:cNvPr id="48" name="Freihand 47">
                  <a:extLst>
                    <a:ext uri="{FF2B5EF4-FFF2-40B4-BE49-F238E27FC236}">
                      <a16:creationId xmlns:a16="http://schemas.microsoft.com/office/drawing/2014/main" id="{913FBDFE-BE89-41C7-989B-85571FD4E30D}"/>
                    </a:ext>
                  </a:extLst>
                </p:cNvPr>
                <p:cNvPicPr/>
                <p:nvPr/>
              </p:nvPicPr>
              <p:blipFill>
                <a:blip r:embed="rId40"/>
                <a:stretch>
                  <a:fillRect/>
                </a:stretch>
              </p:blipFill>
              <p:spPr>
                <a:xfrm>
                  <a:off x="9155216" y="2332027"/>
                  <a:ext cx="238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9" name="Freihand 48">
                  <a:extLst>
                    <a:ext uri="{FF2B5EF4-FFF2-40B4-BE49-F238E27FC236}">
                      <a16:creationId xmlns:a16="http://schemas.microsoft.com/office/drawing/2014/main" id="{76A17BB6-3FE2-4E5D-9ECE-65874DC2FA41}"/>
                    </a:ext>
                  </a:extLst>
                </p14:cNvPr>
                <p14:cNvContentPartPr/>
                <p14:nvPr/>
              </p14:nvContentPartPr>
              <p14:xfrm>
                <a:off x="9421616" y="2338867"/>
                <a:ext cx="81720" cy="50400"/>
              </p14:xfrm>
            </p:contentPart>
          </mc:Choice>
          <mc:Fallback xmlns="">
            <p:pic>
              <p:nvPicPr>
                <p:cNvPr id="49" name="Freihand 48">
                  <a:extLst>
                    <a:ext uri="{FF2B5EF4-FFF2-40B4-BE49-F238E27FC236}">
                      <a16:creationId xmlns:a16="http://schemas.microsoft.com/office/drawing/2014/main" id="{76A17BB6-3FE2-4E5D-9ECE-65874DC2FA41}"/>
                    </a:ext>
                  </a:extLst>
                </p:cNvPr>
                <p:cNvPicPr/>
                <p:nvPr/>
              </p:nvPicPr>
              <p:blipFill>
                <a:blip r:embed="rId42"/>
                <a:stretch>
                  <a:fillRect/>
                </a:stretch>
              </p:blipFill>
              <p:spPr>
                <a:xfrm>
                  <a:off x="9417296" y="2334547"/>
                  <a:ext cx="903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0" name="Freihand 49">
                  <a:extLst>
                    <a:ext uri="{FF2B5EF4-FFF2-40B4-BE49-F238E27FC236}">
                      <a16:creationId xmlns:a16="http://schemas.microsoft.com/office/drawing/2014/main" id="{C6798725-566D-47DD-8EA1-A72F45231BDF}"/>
                    </a:ext>
                  </a:extLst>
                </p14:cNvPr>
                <p14:cNvContentPartPr/>
                <p14:nvPr/>
              </p14:nvContentPartPr>
              <p14:xfrm>
                <a:off x="9664976" y="2224747"/>
                <a:ext cx="236160" cy="159480"/>
              </p14:xfrm>
            </p:contentPart>
          </mc:Choice>
          <mc:Fallback xmlns="">
            <p:pic>
              <p:nvPicPr>
                <p:cNvPr id="50" name="Freihand 49">
                  <a:extLst>
                    <a:ext uri="{FF2B5EF4-FFF2-40B4-BE49-F238E27FC236}">
                      <a16:creationId xmlns:a16="http://schemas.microsoft.com/office/drawing/2014/main" id="{C6798725-566D-47DD-8EA1-A72F45231BDF}"/>
                    </a:ext>
                  </a:extLst>
                </p:cNvPr>
                <p:cNvPicPr/>
                <p:nvPr/>
              </p:nvPicPr>
              <p:blipFill>
                <a:blip r:embed="rId44"/>
                <a:stretch>
                  <a:fillRect/>
                </a:stretch>
              </p:blipFill>
              <p:spPr>
                <a:xfrm>
                  <a:off x="9660656" y="2220427"/>
                  <a:ext cx="2448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1" name="Freihand 50">
                  <a:extLst>
                    <a:ext uri="{FF2B5EF4-FFF2-40B4-BE49-F238E27FC236}">
                      <a16:creationId xmlns:a16="http://schemas.microsoft.com/office/drawing/2014/main" id="{BFECC333-9697-4D4F-8093-E670370080AE}"/>
                    </a:ext>
                  </a:extLst>
                </p14:cNvPr>
                <p14:cNvContentPartPr/>
                <p14:nvPr/>
              </p14:nvContentPartPr>
              <p14:xfrm>
                <a:off x="9925256" y="2174707"/>
                <a:ext cx="148680" cy="185040"/>
              </p14:xfrm>
            </p:contentPart>
          </mc:Choice>
          <mc:Fallback xmlns="">
            <p:pic>
              <p:nvPicPr>
                <p:cNvPr id="51" name="Freihand 50">
                  <a:extLst>
                    <a:ext uri="{FF2B5EF4-FFF2-40B4-BE49-F238E27FC236}">
                      <a16:creationId xmlns:a16="http://schemas.microsoft.com/office/drawing/2014/main" id="{BFECC333-9697-4D4F-8093-E670370080AE}"/>
                    </a:ext>
                  </a:extLst>
                </p:cNvPr>
                <p:cNvPicPr/>
                <p:nvPr/>
              </p:nvPicPr>
              <p:blipFill>
                <a:blip r:embed="rId46"/>
                <a:stretch>
                  <a:fillRect/>
                </a:stretch>
              </p:blipFill>
              <p:spPr>
                <a:xfrm>
                  <a:off x="9920936" y="2170387"/>
                  <a:ext cx="1573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2" name="Freihand 51">
                  <a:extLst>
                    <a:ext uri="{FF2B5EF4-FFF2-40B4-BE49-F238E27FC236}">
                      <a16:creationId xmlns:a16="http://schemas.microsoft.com/office/drawing/2014/main" id="{D86E8441-3795-4C67-929F-7BE91918DE2B}"/>
                    </a:ext>
                  </a:extLst>
                </p14:cNvPr>
                <p14:cNvContentPartPr/>
                <p14:nvPr/>
              </p14:nvContentPartPr>
              <p14:xfrm>
                <a:off x="9918416" y="2195587"/>
                <a:ext cx="92520" cy="14760"/>
              </p14:xfrm>
            </p:contentPart>
          </mc:Choice>
          <mc:Fallback xmlns="">
            <p:pic>
              <p:nvPicPr>
                <p:cNvPr id="52" name="Freihand 51">
                  <a:extLst>
                    <a:ext uri="{FF2B5EF4-FFF2-40B4-BE49-F238E27FC236}">
                      <a16:creationId xmlns:a16="http://schemas.microsoft.com/office/drawing/2014/main" id="{D86E8441-3795-4C67-929F-7BE91918DE2B}"/>
                    </a:ext>
                  </a:extLst>
                </p:cNvPr>
                <p:cNvPicPr/>
                <p:nvPr/>
              </p:nvPicPr>
              <p:blipFill>
                <a:blip r:embed="rId48"/>
                <a:stretch>
                  <a:fillRect/>
                </a:stretch>
              </p:blipFill>
              <p:spPr>
                <a:xfrm>
                  <a:off x="9914096" y="2191267"/>
                  <a:ext cx="1011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5" name="Freihand 54">
                  <a:extLst>
                    <a:ext uri="{FF2B5EF4-FFF2-40B4-BE49-F238E27FC236}">
                      <a16:creationId xmlns:a16="http://schemas.microsoft.com/office/drawing/2014/main" id="{3A9139D2-8719-4101-BB47-E4ED8BD69080}"/>
                    </a:ext>
                  </a:extLst>
                </p14:cNvPr>
                <p14:cNvContentPartPr/>
                <p14:nvPr/>
              </p14:nvContentPartPr>
              <p14:xfrm>
                <a:off x="10038296" y="2163187"/>
                <a:ext cx="211680" cy="183960"/>
              </p14:xfrm>
            </p:contentPart>
          </mc:Choice>
          <mc:Fallback xmlns="">
            <p:pic>
              <p:nvPicPr>
                <p:cNvPr id="55" name="Freihand 54">
                  <a:extLst>
                    <a:ext uri="{FF2B5EF4-FFF2-40B4-BE49-F238E27FC236}">
                      <a16:creationId xmlns:a16="http://schemas.microsoft.com/office/drawing/2014/main" id="{3A9139D2-8719-4101-BB47-E4ED8BD69080}"/>
                    </a:ext>
                  </a:extLst>
                </p:cNvPr>
                <p:cNvPicPr/>
                <p:nvPr/>
              </p:nvPicPr>
              <p:blipFill>
                <a:blip r:embed="rId50"/>
                <a:stretch>
                  <a:fillRect/>
                </a:stretch>
              </p:blipFill>
              <p:spPr>
                <a:xfrm>
                  <a:off x="10033976" y="2158867"/>
                  <a:ext cx="2203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6" name="Freihand 55">
                  <a:extLst>
                    <a:ext uri="{FF2B5EF4-FFF2-40B4-BE49-F238E27FC236}">
                      <a16:creationId xmlns:a16="http://schemas.microsoft.com/office/drawing/2014/main" id="{B524A0A4-2F36-4B5C-B0B3-AC01546826F3}"/>
                    </a:ext>
                  </a:extLst>
                </p14:cNvPr>
                <p14:cNvContentPartPr/>
                <p14:nvPr/>
              </p14:nvContentPartPr>
              <p14:xfrm>
                <a:off x="10257896" y="2137987"/>
                <a:ext cx="7200" cy="27720"/>
              </p14:xfrm>
            </p:contentPart>
          </mc:Choice>
          <mc:Fallback xmlns="">
            <p:pic>
              <p:nvPicPr>
                <p:cNvPr id="56" name="Freihand 55">
                  <a:extLst>
                    <a:ext uri="{FF2B5EF4-FFF2-40B4-BE49-F238E27FC236}">
                      <a16:creationId xmlns:a16="http://schemas.microsoft.com/office/drawing/2014/main" id="{B524A0A4-2F36-4B5C-B0B3-AC01546826F3}"/>
                    </a:ext>
                  </a:extLst>
                </p:cNvPr>
                <p:cNvPicPr/>
                <p:nvPr/>
              </p:nvPicPr>
              <p:blipFill>
                <a:blip r:embed="rId52"/>
                <a:stretch>
                  <a:fillRect/>
                </a:stretch>
              </p:blipFill>
              <p:spPr>
                <a:xfrm>
                  <a:off x="10253576" y="2133667"/>
                  <a:ext cx="158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7" name="Freihand 56">
                  <a:extLst>
                    <a:ext uri="{FF2B5EF4-FFF2-40B4-BE49-F238E27FC236}">
                      <a16:creationId xmlns:a16="http://schemas.microsoft.com/office/drawing/2014/main" id="{84EF53E4-6F7E-4914-8D89-96472B5715D9}"/>
                    </a:ext>
                  </a:extLst>
                </p14:cNvPr>
                <p14:cNvContentPartPr/>
                <p14:nvPr/>
              </p14:nvContentPartPr>
              <p14:xfrm>
                <a:off x="10296416" y="2117827"/>
                <a:ext cx="176760" cy="187560"/>
              </p14:xfrm>
            </p:contentPart>
          </mc:Choice>
          <mc:Fallback xmlns="">
            <p:pic>
              <p:nvPicPr>
                <p:cNvPr id="57" name="Freihand 56">
                  <a:extLst>
                    <a:ext uri="{FF2B5EF4-FFF2-40B4-BE49-F238E27FC236}">
                      <a16:creationId xmlns:a16="http://schemas.microsoft.com/office/drawing/2014/main" id="{84EF53E4-6F7E-4914-8D89-96472B5715D9}"/>
                    </a:ext>
                  </a:extLst>
                </p:cNvPr>
                <p:cNvPicPr/>
                <p:nvPr/>
              </p:nvPicPr>
              <p:blipFill>
                <a:blip r:embed="rId54"/>
                <a:stretch>
                  <a:fillRect/>
                </a:stretch>
              </p:blipFill>
              <p:spPr>
                <a:xfrm>
                  <a:off x="10292096" y="2113507"/>
                  <a:ext cx="1854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8" name="Freihand 57">
                  <a:extLst>
                    <a:ext uri="{FF2B5EF4-FFF2-40B4-BE49-F238E27FC236}">
                      <a16:creationId xmlns:a16="http://schemas.microsoft.com/office/drawing/2014/main" id="{036E97AD-802A-49A9-AA68-48BD0259BFCF}"/>
                    </a:ext>
                  </a:extLst>
                </p14:cNvPr>
                <p14:cNvContentPartPr/>
                <p14:nvPr/>
              </p14:nvContentPartPr>
              <p14:xfrm>
                <a:off x="10630856" y="2163907"/>
                <a:ext cx="323280" cy="111240"/>
              </p14:xfrm>
            </p:contentPart>
          </mc:Choice>
          <mc:Fallback xmlns="">
            <p:pic>
              <p:nvPicPr>
                <p:cNvPr id="58" name="Freihand 57">
                  <a:extLst>
                    <a:ext uri="{FF2B5EF4-FFF2-40B4-BE49-F238E27FC236}">
                      <a16:creationId xmlns:a16="http://schemas.microsoft.com/office/drawing/2014/main" id="{036E97AD-802A-49A9-AA68-48BD0259BFCF}"/>
                    </a:ext>
                  </a:extLst>
                </p:cNvPr>
                <p:cNvPicPr/>
                <p:nvPr/>
              </p:nvPicPr>
              <p:blipFill>
                <a:blip r:embed="rId56"/>
                <a:stretch>
                  <a:fillRect/>
                </a:stretch>
              </p:blipFill>
              <p:spPr>
                <a:xfrm>
                  <a:off x="10626536" y="2159587"/>
                  <a:ext cx="3319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9" name="Freihand 58">
                  <a:extLst>
                    <a:ext uri="{FF2B5EF4-FFF2-40B4-BE49-F238E27FC236}">
                      <a16:creationId xmlns:a16="http://schemas.microsoft.com/office/drawing/2014/main" id="{43D83BF2-65D8-4AC6-BB03-F2F362646182}"/>
                    </a:ext>
                  </a:extLst>
                </p14:cNvPr>
                <p14:cNvContentPartPr/>
                <p14:nvPr/>
              </p14:nvContentPartPr>
              <p14:xfrm>
                <a:off x="10932176" y="2109187"/>
                <a:ext cx="32760" cy="24840"/>
              </p14:xfrm>
            </p:contentPart>
          </mc:Choice>
          <mc:Fallback xmlns="">
            <p:pic>
              <p:nvPicPr>
                <p:cNvPr id="59" name="Freihand 58">
                  <a:extLst>
                    <a:ext uri="{FF2B5EF4-FFF2-40B4-BE49-F238E27FC236}">
                      <a16:creationId xmlns:a16="http://schemas.microsoft.com/office/drawing/2014/main" id="{43D83BF2-65D8-4AC6-BB03-F2F362646182}"/>
                    </a:ext>
                  </a:extLst>
                </p:cNvPr>
                <p:cNvPicPr/>
                <p:nvPr/>
              </p:nvPicPr>
              <p:blipFill>
                <a:blip r:embed="rId58"/>
                <a:stretch>
                  <a:fillRect/>
                </a:stretch>
              </p:blipFill>
              <p:spPr>
                <a:xfrm>
                  <a:off x="10927856" y="2104867"/>
                  <a:ext cx="414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0" name="Freihand 59">
                  <a:extLst>
                    <a:ext uri="{FF2B5EF4-FFF2-40B4-BE49-F238E27FC236}">
                      <a16:creationId xmlns:a16="http://schemas.microsoft.com/office/drawing/2014/main" id="{9DE396D6-CD70-4108-A3E5-F198CA95A3B2}"/>
                    </a:ext>
                  </a:extLst>
                </p14:cNvPr>
                <p14:cNvContentPartPr/>
                <p14:nvPr/>
              </p14:nvContentPartPr>
              <p14:xfrm>
                <a:off x="11020016" y="2166067"/>
                <a:ext cx="243360" cy="96480"/>
              </p14:xfrm>
            </p:contentPart>
          </mc:Choice>
          <mc:Fallback xmlns="">
            <p:pic>
              <p:nvPicPr>
                <p:cNvPr id="60" name="Freihand 59">
                  <a:extLst>
                    <a:ext uri="{FF2B5EF4-FFF2-40B4-BE49-F238E27FC236}">
                      <a16:creationId xmlns:a16="http://schemas.microsoft.com/office/drawing/2014/main" id="{9DE396D6-CD70-4108-A3E5-F198CA95A3B2}"/>
                    </a:ext>
                  </a:extLst>
                </p:cNvPr>
                <p:cNvPicPr/>
                <p:nvPr/>
              </p:nvPicPr>
              <p:blipFill>
                <a:blip r:embed="rId60"/>
                <a:stretch>
                  <a:fillRect/>
                </a:stretch>
              </p:blipFill>
              <p:spPr>
                <a:xfrm>
                  <a:off x="11015696" y="2161747"/>
                  <a:ext cx="252000" cy="105120"/>
                </a:xfrm>
                <a:prstGeom prst="rect">
                  <a:avLst/>
                </a:prstGeom>
              </p:spPr>
            </p:pic>
          </mc:Fallback>
        </mc:AlternateContent>
      </p:grpSp>
      <p:grpSp>
        <p:nvGrpSpPr>
          <p:cNvPr id="85" name="Gruppieren 84">
            <a:extLst>
              <a:ext uri="{FF2B5EF4-FFF2-40B4-BE49-F238E27FC236}">
                <a16:creationId xmlns:a16="http://schemas.microsoft.com/office/drawing/2014/main" id="{CF602572-63D9-4C62-ACDC-70DDC5DCDB8F}"/>
              </a:ext>
            </a:extLst>
          </p:cNvPr>
          <p:cNvGrpSpPr/>
          <p:nvPr/>
        </p:nvGrpSpPr>
        <p:grpSpPr>
          <a:xfrm>
            <a:off x="9089336" y="2548387"/>
            <a:ext cx="2537640" cy="499320"/>
            <a:chOff x="9089336" y="2548387"/>
            <a:chExt cx="2537640" cy="499320"/>
          </a:xfrm>
        </p:grpSpPr>
        <mc:AlternateContent xmlns:mc="http://schemas.openxmlformats.org/markup-compatibility/2006" xmlns:p14="http://schemas.microsoft.com/office/powerpoint/2010/main">
          <mc:Choice Requires="p14">
            <p:contentPart p14:bwMode="auto" r:id="rId61">
              <p14:nvContentPartPr>
                <p14:cNvPr id="61" name="Freihand 60">
                  <a:extLst>
                    <a:ext uri="{FF2B5EF4-FFF2-40B4-BE49-F238E27FC236}">
                      <a16:creationId xmlns:a16="http://schemas.microsoft.com/office/drawing/2014/main" id="{D1C69B04-FE42-4DD4-B417-54FD50A2158D}"/>
                    </a:ext>
                  </a:extLst>
                </p14:cNvPr>
                <p14:cNvContentPartPr/>
                <p14:nvPr/>
              </p14:nvContentPartPr>
              <p14:xfrm>
                <a:off x="9159536" y="2634067"/>
                <a:ext cx="33840" cy="157320"/>
              </p14:xfrm>
            </p:contentPart>
          </mc:Choice>
          <mc:Fallback xmlns="">
            <p:pic>
              <p:nvPicPr>
                <p:cNvPr id="61" name="Freihand 60">
                  <a:extLst>
                    <a:ext uri="{FF2B5EF4-FFF2-40B4-BE49-F238E27FC236}">
                      <a16:creationId xmlns:a16="http://schemas.microsoft.com/office/drawing/2014/main" id="{D1C69B04-FE42-4DD4-B417-54FD50A2158D}"/>
                    </a:ext>
                  </a:extLst>
                </p:cNvPr>
                <p:cNvPicPr/>
                <p:nvPr/>
              </p:nvPicPr>
              <p:blipFill>
                <a:blip r:embed="rId62"/>
                <a:stretch>
                  <a:fillRect/>
                </a:stretch>
              </p:blipFill>
              <p:spPr>
                <a:xfrm>
                  <a:off x="9155216" y="2629747"/>
                  <a:ext cx="424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4" name="Freihand 63">
                  <a:extLst>
                    <a:ext uri="{FF2B5EF4-FFF2-40B4-BE49-F238E27FC236}">
                      <a16:creationId xmlns:a16="http://schemas.microsoft.com/office/drawing/2014/main" id="{E78E4D69-3C77-43D5-8CFC-F7C2E2A9180C}"/>
                    </a:ext>
                  </a:extLst>
                </p14:cNvPr>
                <p14:cNvContentPartPr/>
                <p14:nvPr/>
              </p14:nvContentPartPr>
              <p14:xfrm>
                <a:off x="9089336" y="2548387"/>
                <a:ext cx="175320" cy="156240"/>
              </p14:xfrm>
            </p:contentPart>
          </mc:Choice>
          <mc:Fallback xmlns="">
            <p:pic>
              <p:nvPicPr>
                <p:cNvPr id="64" name="Freihand 63">
                  <a:extLst>
                    <a:ext uri="{FF2B5EF4-FFF2-40B4-BE49-F238E27FC236}">
                      <a16:creationId xmlns:a16="http://schemas.microsoft.com/office/drawing/2014/main" id="{E78E4D69-3C77-43D5-8CFC-F7C2E2A9180C}"/>
                    </a:ext>
                  </a:extLst>
                </p:cNvPr>
                <p:cNvPicPr/>
                <p:nvPr/>
              </p:nvPicPr>
              <p:blipFill>
                <a:blip r:embed="rId64"/>
                <a:stretch>
                  <a:fillRect/>
                </a:stretch>
              </p:blipFill>
              <p:spPr>
                <a:xfrm>
                  <a:off x="9085016" y="2544067"/>
                  <a:ext cx="1839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5" name="Freihand 64">
                  <a:extLst>
                    <a:ext uri="{FF2B5EF4-FFF2-40B4-BE49-F238E27FC236}">
                      <a16:creationId xmlns:a16="http://schemas.microsoft.com/office/drawing/2014/main" id="{3366FE83-AD1B-46C5-91C0-FBA5923F9E66}"/>
                    </a:ext>
                  </a:extLst>
                </p14:cNvPr>
                <p14:cNvContentPartPr/>
                <p14:nvPr/>
              </p14:nvContentPartPr>
              <p14:xfrm>
                <a:off x="9263576" y="2685907"/>
                <a:ext cx="212760" cy="79920"/>
              </p14:xfrm>
            </p:contentPart>
          </mc:Choice>
          <mc:Fallback xmlns="">
            <p:pic>
              <p:nvPicPr>
                <p:cNvPr id="65" name="Freihand 64">
                  <a:extLst>
                    <a:ext uri="{FF2B5EF4-FFF2-40B4-BE49-F238E27FC236}">
                      <a16:creationId xmlns:a16="http://schemas.microsoft.com/office/drawing/2014/main" id="{3366FE83-AD1B-46C5-91C0-FBA5923F9E66}"/>
                    </a:ext>
                  </a:extLst>
                </p:cNvPr>
                <p:cNvPicPr/>
                <p:nvPr/>
              </p:nvPicPr>
              <p:blipFill>
                <a:blip r:embed="rId66"/>
                <a:stretch>
                  <a:fillRect/>
                </a:stretch>
              </p:blipFill>
              <p:spPr>
                <a:xfrm>
                  <a:off x="9259256" y="2681587"/>
                  <a:ext cx="2214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6" name="Freihand 65">
                  <a:extLst>
                    <a:ext uri="{FF2B5EF4-FFF2-40B4-BE49-F238E27FC236}">
                      <a16:creationId xmlns:a16="http://schemas.microsoft.com/office/drawing/2014/main" id="{1288C3F3-2BC3-4C72-AFE6-663B17179428}"/>
                    </a:ext>
                  </a:extLst>
                </p14:cNvPr>
                <p14:cNvContentPartPr/>
                <p14:nvPr/>
              </p14:nvContentPartPr>
              <p14:xfrm>
                <a:off x="9470936" y="2557747"/>
                <a:ext cx="183600" cy="185760"/>
              </p14:xfrm>
            </p:contentPart>
          </mc:Choice>
          <mc:Fallback xmlns="">
            <p:pic>
              <p:nvPicPr>
                <p:cNvPr id="66" name="Freihand 65">
                  <a:extLst>
                    <a:ext uri="{FF2B5EF4-FFF2-40B4-BE49-F238E27FC236}">
                      <a16:creationId xmlns:a16="http://schemas.microsoft.com/office/drawing/2014/main" id="{1288C3F3-2BC3-4C72-AFE6-663B17179428}"/>
                    </a:ext>
                  </a:extLst>
                </p:cNvPr>
                <p:cNvPicPr/>
                <p:nvPr/>
              </p:nvPicPr>
              <p:blipFill>
                <a:blip r:embed="rId68"/>
                <a:stretch>
                  <a:fillRect/>
                </a:stretch>
              </p:blipFill>
              <p:spPr>
                <a:xfrm>
                  <a:off x="9466616" y="2553427"/>
                  <a:ext cx="1922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9" name="Freihand 68">
                  <a:extLst>
                    <a:ext uri="{FF2B5EF4-FFF2-40B4-BE49-F238E27FC236}">
                      <a16:creationId xmlns:a16="http://schemas.microsoft.com/office/drawing/2014/main" id="{8B1B670C-709E-4EB9-8253-58C2FF7665B8}"/>
                    </a:ext>
                  </a:extLst>
                </p14:cNvPr>
                <p14:cNvContentPartPr/>
                <p14:nvPr/>
              </p14:nvContentPartPr>
              <p14:xfrm>
                <a:off x="9842456" y="2568907"/>
                <a:ext cx="322560" cy="260640"/>
              </p14:xfrm>
            </p:contentPart>
          </mc:Choice>
          <mc:Fallback xmlns="">
            <p:pic>
              <p:nvPicPr>
                <p:cNvPr id="69" name="Freihand 68">
                  <a:extLst>
                    <a:ext uri="{FF2B5EF4-FFF2-40B4-BE49-F238E27FC236}">
                      <a16:creationId xmlns:a16="http://schemas.microsoft.com/office/drawing/2014/main" id="{8B1B670C-709E-4EB9-8253-58C2FF7665B8}"/>
                    </a:ext>
                  </a:extLst>
                </p:cNvPr>
                <p:cNvPicPr/>
                <p:nvPr/>
              </p:nvPicPr>
              <p:blipFill>
                <a:blip r:embed="rId70"/>
                <a:stretch>
                  <a:fillRect/>
                </a:stretch>
              </p:blipFill>
              <p:spPr>
                <a:xfrm>
                  <a:off x="9838136" y="2564587"/>
                  <a:ext cx="3312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0" name="Freihand 69">
                  <a:extLst>
                    <a:ext uri="{FF2B5EF4-FFF2-40B4-BE49-F238E27FC236}">
                      <a16:creationId xmlns:a16="http://schemas.microsoft.com/office/drawing/2014/main" id="{B2AC527A-2CEF-434B-A7A9-A8522525355D}"/>
                    </a:ext>
                  </a:extLst>
                </p14:cNvPr>
                <p14:cNvContentPartPr/>
                <p14:nvPr/>
              </p14:nvContentPartPr>
              <p14:xfrm>
                <a:off x="10288136" y="2555947"/>
                <a:ext cx="329760" cy="118080"/>
              </p14:xfrm>
            </p:contentPart>
          </mc:Choice>
          <mc:Fallback xmlns="">
            <p:pic>
              <p:nvPicPr>
                <p:cNvPr id="70" name="Freihand 69">
                  <a:extLst>
                    <a:ext uri="{FF2B5EF4-FFF2-40B4-BE49-F238E27FC236}">
                      <a16:creationId xmlns:a16="http://schemas.microsoft.com/office/drawing/2014/main" id="{B2AC527A-2CEF-434B-A7A9-A8522525355D}"/>
                    </a:ext>
                  </a:extLst>
                </p:cNvPr>
                <p:cNvPicPr/>
                <p:nvPr/>
              </p:nvPicPr>
              <p:blipFill>
                <a:blip r:embed="rId72"/>
                <a:stretch>
                  <a:fillRect/>
                </a:stretch>
              </p:blipFill>
              <p:spPr>
                <a:xfrm>
                  <a:off x="10283816" y="2551627"/>
                  <a:ext cx="338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1" name="Freihand 70">
                  <a:extLst>
                    <a:ext uri="{FF2B5EF4-FFF2-40B4-BE49-F238E27FC236}">
                      <a16:creationId xmlns:a16="http://schemas.microsoft.com/office/drawing/2014/main" id="{EB852CF7-82B3-4A9C-8949-326C1EEF61C5}"/>
                    </a:ext>
                  </a:extLst>
                </p14:cNvPr>
                <p14:cNvContentPartPr/>
                <p14:nvPr/>
              </p14:nvContentPartPr>
              <p14:xfrm>
                <a:off x="9383096" y="2838907"/>
                <a:ext cx="188280" cy="208800"/>
              </p14:xfrm>
            </p:contentPart>
          </mc:Choice>
          <mc:Fallback xmlns="">
            <p:pic>
              <p:nvPicPr>
                <p:cNvPr id="71" name="Freihand 70">
                  <a:extLst>
                    <a:ext uri="{FF2B5EF4-FFF2-40B4-BE49-F238E27FC236}">
                      <a16:creationId xmlns:a16="http://schemas.microsoft.com/office/drawing/2014/main" id="{EB852CF7-82B3-4A9C-8949-326C1EEF61C5}"/>
                    </a:ext>
                  </a:extLst>
                </p:cNvPr>
                <p:cNvPicPr/>
                <p:nvPr/>
              </p:nvPicPr>
              <p:blipFill>
                <a:blip r:embed="rId74"/>
                <a:stretch>
                  <a:fillRect/>
                </a:stretch>
              </p:blipFill>
              <p:spPr>
                <a:xfrm>
                  <a:off x="9378776" y="2834587"/>
                  <a:ext cx="1969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2" name="Freihand 71">
                  <a:extLst>
                    <a:ext uri="{FF2B5EF4-FFF2-40B4-BE49-F238E27FC236}">
                      <a16:creationId xmlns:a16="http://schemas.microsoft.com/office/drawing/2014/main" id="{CC361F75-65F9-479E-B22C-4F69A73400A5}"/>
                    </a:ext>
                  </a:extLst>
                </p14:cNvPr>
                <p14:cNvContentPartPr/>
                <p14:nvPr/>
              </p14:nvContentPartPr>
              <p14:xfrm>
                <a:off x="9454376" y="2955907"/>
                <a:ext cx="57600" cy="67680"/>
              </p14:xfrm>
            </p:contentPart>
          </mc:Choice>
          <mc:Fallback xmlns="">
            <p:pic>
              <p:nvPicPr>
                <p:cNvPr id="72" name="Freihand 71">
                  <a:extLst>
                    <a:ext uri="{FF2B5EF4-FFF2-40B4-BE49-F238E27FC236}">
                      <a16:creationId xmlns:a16="http://schemas.microsoft.com/office/drawing/2014/main" id="{CC361F75-65F9-479E-B22C-4F69A73400A5}"/>
                    </a:ext>
                  </a:extLst>
                </p:cNvPr>
                <p:cNvPicPr/>
                <p:nvPr/>
              </p:nvPicPr>
              <p:blipFill>
                <a:blip r:embed="rId76"/>
                <a:stretch>
                  <a:fillRect/>
                </a:stretch>
              </p:blipFill>
              <p:spPr>
                <a:xfrm>
                  <a:off x="9450056" y="2951587"/>
                  <a:ext cx="662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3" name="Freihand 72">
                  <a:extLst>
                    <a:ext uri="{FF2B5EF4-FFF2-40B4-BE49-F238E27FC236}">
                      <a16:creationId xmlns:a16="http://schemas.microsoft.com/office/drawing/2014/main" id="{A36906FB-CEB1-4D7F-8180-7CB8E78C26E6}"/>
                    </a:ext>
                  </a:extLst>
                </p14:cNvPr>
                <p14:cNvContentPartPr/>
                <p14:nvPr/>
              </p14:nvContentPartPr>
              <p14:xfrm>
                <a:off x="9533216" y="2941867"/>
                <a:ext cx="190080" cy="70920"/>
              </p14:xfrm>
            </p:contentPart>
          </mc:Choice>
          <mc:Fallback xmlns="">
            <p:pic>
              <p:nvPicPr>
                <p:cNvPr id="73" name="Freihand 72">
                  <a:extLst>
                    <a:ext uri="{FF2B5EF4-FFF2-40B4-BE49-F238E27FC236}">
                      <a16:creationId xmlns:a16="http://schemas.microsoft.com/office/drawing/2014/main" id="{A36906FB-CEB1-4D7F-8180-7CB8E78C26E6}"/>
                    </a:ext>
                  </a:extLst>
                </p:cNvPr>
                <p:cNvPicPr/>
                <p:nvPr/>
              </p:nvPicPr>
              <p:blipFill>
                <a:blip r:embed="rId78"/>
                <a:stretch>
                  <a:fillRect/>
                </a:stretch>
              </p:blipFill>
              <p:spPr>
                <a:xfrm>
                  <a:off x="9528896" y="2937547"/>
                  <a:ext cx="1987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4" name="Freihand 73">
                  <a:extLst>
                    <a:ext uri="{FF2B5EF4-FFF2-40B4-BE49-F238E27FC236}">
                      <a16:creationId xmlns:a16="http://schemas.microsoft.com/office/drawing/2014/main" id="{3D4F7538-935A-48B1-9A44-0EFA079B924A}"/>
                    </a:ext>
                  </a:extLst>
                </p14:cNvPr>
                <p14:cNvContentPartPr/>
                <p14:nvPr/>
              </p14:nvContentPartPr>
              <p14:xfrm>
                <a:off x="9748136" y="2850067"/>
                <a:ext cx="145080" cy="154800"/>
              </p14:xfrm>
            </p:contentPart>
          </mc:Choice>
          <mc:Fallback xmlns="">
            <p:pic>
              <p:nvPicPr>
                <p:cNvPr id="74" name="Freihand 73">
                  <a:extLst>
                    <a:ext uri="{FF2B5EF4-FFF2-40B4-BE49-F238E27FC236}">
                      <a16:creationId xmlns:a16="http://schemas.microsoft.com/office/drawing/2014/main" id="{3D4F7538-935A-48B1-9A44-0EFA079B924A}"/>
                    </a:ext>
                  </a:extLst>
                </p:cNvPr>
                <p:cNvPicPr/>
                <p:nvPr/>
              </p:nvPicPr>
              <p:blipFill>
                <a:blip r:embed="rId80"/>
                <a:stretch>
                  <a:fillRect/>
                </a:stretch>
              </p:blipFill>
              <p:spPr>
                <a:xfrm>
                  <a:off x="9743816" y="2845747"/>
                  <a:ext cx="1537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5" name="Freihand 74">
                  <a:extLst>
                    <a:ext uri="{FF2B5EF4-FFF2-40B4-BE49-F238E27FC236}">
                      <a16:creationId xmlns:a16="http://schemas.microsoft.com/office/drawing/2014/main" id="{718880EE-2478-4807-869B-B3912F3375C9}"/>
                    </a:ext>
                  </a:extLst>
                </p14:cNvPr>
                <p14:cNvContentPartPr/>
                <p14:nvPr/>
              </p14:nvContentPartPr>
              <p14:xfrm>
                <a:off x="9725456" y="2877427"/>
                <a:ext cx="93240" cy="6840"/>
              </p14:xfrm>
            </p:contentPart>
          </mc:Choice>
          <mc:Fallback xmlns="">
            <p:pic>
              <p:nvPicPr>
                <p:cNvPr id="75" name="Freihand 74">
                  <a:extLst>
                    <a:ext uri="{FF2B5EF4-FFF2-40B4-BE49-F238E27FC236}">
                      <a16:creationId xmlns:a16="http://schemas.microsoft.com/office/drawing/2014/main" id="{718880EE-2478-4807-869B-B3912F3375C9}"/>
                    </a:ext>
                  </a:extLst>
                </p:cNvPr>
                <p:cNvPicPr/>
                <p:nvPr/>
              </p:nvPicPr>
              <p:blipFill>
                <a:blip r:embed="rId82"/>
                <a:stretch>
                  <a:fillRect/>
                </a:stretch>
              </p:blipFill>
              <p:spPr>
                <a:xfrm>
                  <a:off x="9721136" y="2873107"/>
                  <a:ext cx="1018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6" name="Freihand 75">
                  <a:extLst>
                    <a:ext uri="{FF2B5EF4-FFF2-40B4-BE49-F238E27FC236}">
                      <a16:creationId xmlns:a16="http://schemas.microsoft.com/office/drawing/2014/main" id="{27A78A14-B9BE-4A1D-8281-3A4F5CAA9C4B}"/>
                    </a:ext>
                  </a:extLst>
                </p14:cNvPr>
                <p14:cNvContentPartPr/>
                <p14:nvPr/>
              </p14:nvContentPartPr>
              <p14:xfrm>
                <a:off x="9922016" y="2822347"/>
                <a:ext cx="300600" cy="155880"/>
              </p14:xfrm>
            </p:contentPart>
          </mc:Choice>
          <mc:Fallback xmlns="">
            <p:pic>
              <p:nvPicPr>
                <p:cNvPr id="76" name="Freihand 75">
                  <a:extLst>
                    <a:ext uri="{FF2B5EF4-FFF2-40B4-BE49-F238E27FC236}">
                      <a16:creationId xmlns:a16="http://schemas.microsoft.com/office/drawing/2014/main" id="{27A78A14-B9BE-4A1D-8281-3A4F5CAA9C4B}"/>
                    </a:ext>
                  </a:extLst>
                </p:cNvPr>
                <p:cNvPicPr/>
                <p:nvPr/>
              </p:nvPicPr>
              <p:blipFill>
                <a:blip r:embed="rId84"/>
                <a:stretch>
                  <a:fillRect/>
                </a:stretch>
              </p:blipFill>
              <p:spPr>
                <a:xfrm>
                  <a:off x="9917696" y="2818027"/>
                  <a:ext cx="3092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7" name="Freihand 76">
                  <a:extLst>
                    <a:ext uri="{FF2B5EF4-FFF2-40B4-BE49-F238E27FC236}">
                      <a16:creationId xmlns:a16="http://schemas.microsoft.com/office/drawing/2014/main" id="{CFF2CD8E-C759-45D8-82C4-22310BB01E5E}"/>
                    </a:ext>
                  </a:extLst>
                </p14:cNvPr>
                <p14:cNvContentPartPr/>
                <p14:nvPr/>
              </p14:nvContentPartPr>
              <p14:xfrm>
                <a:off x="10194536" y="2757907"/>
                <a:ext cx="608040" cy="221400"/>
              </p14:xfrm>
            </p:contentPart>
          </mc:Choice>
          <mc:Fallback xmlns="">
            <p:pic>
              <p:nvPicPr>
                <p:cNvPr id="77" name="Freihand 76">
                  <a:extLst>
                    <a:ext uri="{FF2B5EF4-FFF2-40B4-BE49-F238E27FC236}">
                      <a16:creationId xmlns:a16="http://schemas.microsoft.com/office/drawing/2014/main" id="{CFF2CD8E-C759-45D8-82C4-22310BB01E5E}"/>
                    </a:ext>
                  </a:extLst>
                </p:cNvPr>
                <p:cNvPicPr/>
                <p:nvPr/>
              </p:nvPicPr>
              <p:blipFill>
                <a:blip r:embed="rId86"/>
                <a:stretch>
                  <a:fillRect/>
                </a:stretch>
              </p:blipFill>
              <p:spPr>
                <a:xfrm>
                  <a:off x="10190216" y="2753587"/>
                  <a:ext cx="6166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8" name="Freihand 77">
                  <a:extLst>
                    <a:ext uri="{FF2B5EF4-FFF2-40B4-BE49-F238E27FC236}">
                      <a16:creationId xmlns:a16="http://schemas.microsoft.com/office/drawing/2014/main" id="{EB11594A-BF99-4C91-9B82-8B23327CC9E4}"/>
                    </a:ext>
                  </a:extLst>
                </p14:cNvPr>
                <p14:cNvContentPartPr/>
                <p14:nvPr/>
              </p14:nvContentPartPr>
              <p14:xfrm>
                <a:off x="10948736" y="2815867"/>
                <a:ext cx="198000" cy="83520"/>
              </p14:xfrm>
            </p:contentPart>
          </mc:Choice>
          <mc:Fallback xmlns="">
            <p:pic>
              <p:nvPicPr>
                <p:cNvPr id="78" name="Freihand 77">
                  <a:extLst>
                    <a:ext uri="{FF2B5EF4-FFF2-40B4-BE49-F238E27FC236}">
                      <a16:creationId xmlns:a16="http://schemas.microsoft.com/office/drawing/2014/main" id="{EB11594A-BF99-4C91-9B82-8B23327CC9E4}"/>
                    </a:ext>
                  </a:extLst>
                </p:cNvPr>
                <p:cNvPicPr/>
                <p:nvPr/>
              </p:nvPicPr>
              <p:blipFill>
                <a:blip r:embed="rId88"/>
                <a:stretch>
                  <a:fillRect/>
                </a:stretch>
              </p:blipFill>
              <p:spPr>
                <a:xfrm>
                  <a:off x="10944416" y="2811547"/>
                  <a:ext cx="206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9" name="Freihand 78">
                  <a:extLst>
                    <a:ext uri="{FF2B5EF4-FFF2-40B4-BE49-F238E27FC236}">
                      <a16:creationId xmlns:a16="http://schemas.microsoft.com/office/drawing/2014/main" id="{0AE061A4-C1FA-4BC9-9A6F-1A1D8221C39D}"/>
                    </a:ext>
                  </a:extLst>
                </p14:cNvPr>
                <p14:cNvContentPartPr/>
                <p14:nvPr/>
              </p14:nvContentPartPr>
              <p14:xfrm>
                <a:off x="11151776" y="2816227"/>
                <a:ext cx="110880" cy="72360"/>
              </p14:xfrm>
            </p:contentPart>
          </mc:Choice>
          <mc:Fallback xmlns="">
            <p:pic>
              <p:nvPicPr>
                <p:cNvPr id="79" name="Freihand 78">
                  <a:extLst>
                    <a:ext uri="{FF2B5EF4-FFF2-40B4-BE49-F238E27FC236}">
                      <a16:creationId xmlns:a16="http://schemas.microsoft.com/office/drawing/2014/main" id="{0AE061A4-C1FA-4BC9-9A6F-1A1D8221C39D}"/>
                    </a:ext>
                  </a:extLst>
                </p:cNvPr>
                <p:cNvPicPr/>
                <p:nvPr/>
              </p:nvPicPr>
              <p:blipFill>
                <a:blip r:embed="rId90"/>
                <a:stretch>
                  <a:fillRect/>
                </a:stretch>
              </p:blipFill>
              <p:spPr>
                <a:xfrm>
                  <a:off x="11147456" y="2811907"/>
                  <a:ext cx="1195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0" name="Freihand 79">
                  <a:extLst>
                    <a:ext uri="{FF2B5EF4-FFF2-40B4-BE49-F238E27FC236}">
                      <a16:creationId xmlns:a16="http://schemas.microsoft.com/office/drawing/2014/main" id="{ED423485-B473-4676-860A-634B40B45207}"/>
                    </a:ext>
                  </a:extLst>
                </p14:cNvPr>
                <p14:cNvContentPartPr/>
                <p14:nvPr/>
              </p14:nvContentPartPr>
              <p14:xfrm>
                <a:off x="11279576" y="2760427"/>
                <a:ext cx="87480" cy="135720"/>
              </p14:xfrm>
            </p:contentPart>
          </mc:Choice>
          <mc:Fallback xmlns="">
            <p:pic>
              <p:nvPicPr>
                <p:cNvPr id="80" name="Freihand 79">
                  <a:extLst>
                    <a:ext uri="{FF2B5EF4-FFF2-40B4-BE49-F238E27FC236}">
                      <a16:creationId xmlns:a16="http://schemas.microsoft.com/office/drawing/2014/main" id="{ED423485-B473-4676-860A-634B40B45207}"/>
                    </a:ext>
                  </a:extLst>
                </p:cNvPr>
                <p:cNvPicPr/>
                <p:nvPr/>
              </p:nvPicPr>
              <p:blipFill>
                <a:blip r:embed="rId92"/>
                <a:stretch>
                  <a:fillRect/>
                </a:stretch>
              </p:blipFill>
              <p:spPr>
                <a:xfrm>
                  <a:off x="11275256" y="2756107"/>
                  <a:ext cx="96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1" name="Freihand 80">
                  <a:extLst>
                    <a:ext uri="{FF2B5EF4-FFF2-40B4-BE49-F238E27FC236}">
                      <a16:creationId xmlns:a16="http://schemas.microsoft.com/office/drawing/2014/main" id="{21EBD662-B119-4F0D-A852-D8BCB9DED1F8}"/>
                    </a:ext>
                  </a:extLst>
                </p14:cNvPr>
                <p14:cNvContentPartPr/>
                <p14:nvPr/>
              </p14:nvContentPartPr>
              <p14:xfrm>
                <a:off x="11374616" y="2728027"/>
                <a:ext cx="64080" cy="149040"/>
              </p14:xfrm>
            </p:contentPart>
          </mc:Choice>
          <mc:Fallback xmlns="">
            <p:pic>
              <p:nvPicPr>
                <p:cNvPr id="81" name="Freihand 80">
                  <a:extLst>
                    <a:ext uri="{FF2B5EF4-FFF2-40B4-BE49-F238E27FC236}">
                      <a16:creationId xmlns:a16="http://schemas.microsoft.com/office/drawing/2014/main" id="{21EBD662-B119-4F0D-A852-D8BCB9DED1F8}"/>
                    </a:ext>
                  </a:extLst>
                </p:cNvPr>
                <p:cNvPicPr/>
                <p:nvPr/>
              </p:nvPicPr>
              <p:blipFill>
                <a:blip r:embed="rId94"/>
                <a:stretch>
                  <a:fillRect/>
                </a:stretch>
              </p:blipFill>
              <p:spPr>
                <a:xfrm>
                  <a:off x="11370296" y="2723707"/>
                  <a:ext cx="727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2" name="Freihand 81">
                  <a:extLst>
                    <a:ext uri="{FF2B5EF4-FFF2-40B4-BE49-F238E27FC236}">
                      <a16:creationId xmlns:a16="http://schemas.microsoft.com/office/drawing/2014/main" id="{9D78899A-C2FC-41CC-8790-5950AC3C1F3F}"/>
                    </a:ext>
                  </a:extLst>
                </p14:cNvPr>
                <p14:cNvContentPartPr/>
                <p14:nvPr/>
              </p14:nvContentPartPr>
              <p14:xfrm>
                <a:off x="11421776" y="2801107"/>
                <a:ext cx="205200" cy="77400"/>
              </p14:xfrm>
            </p:contentPart>
          </mc:Choice>
          <mc:Fallback xmlns="">
            <p:pic>
              <p:nvPicPr>
                <p:cNvPr id="82" name="Freihand 81">
                  <a:extLst>
                    <a:ext uri="{FF2B5EF4-FFF2-40B4-BE49-F238E27FC236}">
                      <a16:creationId xmlns:a16="http://schemas.microsoft.com/office/drawing/2014/main" id="{9D78899A-C2FC-41CC-8790-5950AC3C1F3F}"/>
                    </a:ext>
                  </a:extLst>
                </p:cNvPr>
                <p:cNvPicPr/>
                <p:nvPr/>
              </p:nvPicPr>
              <p:blipFill>
                <a:blip r:embed="rId96"/>
                <a:stretch>
                  <a:fillRect/>
                </a:stretch>
              </p:blipFill>
              <p:spPr>
                <a:xfrm>
                  <a:off x="11417456" y="2796787"/>
                  <a:ext cx="2138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3" name="Freihand 82">
                  <a:extLst>
                    <a:ext uri="{FF2B5EF4-FFF2-40B4-BE49-F238E27FC236}">
                      <a16:creationId xmlns:a16="http://schemas.microsoft.com/office/drawing/2014/main" id="{92F93ED8-A8DD-4456-BA51-DC7C3BAA6998}"/>
                    </a:ext>
                  </a:extLst>
                </p14:cNvPr>
                <p14:cNvContentPartPr/>
                <p14:nvPr/>
              </p14:nvContentPartPr>
              <p14:xfrm>
                <a:off x="11170496" y="2688787"/>
                <a:ext cx="68400" cy="3240"/>
              </p14:xfrm>
            </p:contentPart>
          </mc:Choice>
          <mc:Fallback xmlns="">
            <p:pic>
              <p:nvPicPr>
                <p:cNvPr id="83" name="Freihand 82">
                  <a:extLst>
                    <a:ext uri="{FF2B5EF4-FFF2-40B4-BE49-F238E27FC236}">
                      <a16:creationId xmlns:a16="http://schemas.microsoft.com/office/drawing/2014/main" id="{92F93ED8-A8DD-4456-BA51-DC7C3BAA6998}"/>
                    </a:ext>
                  </a:extLst>
                </p:cNvPr>
                <p:cNvPicPr/>
                <p:nvPr/>
              </p:nvPicPr>
              <p:blipFill>
                <a:blip r:embed="rId98"/>
                <a:stretch>
                  <a:fillRect/>
                </a:stretch>
              </p:blipFill>
              <p:spPr>
                <a:xfrm>
                  <a:off x="11166176" y="2684467"/>
                  <a:ext cx="770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4" name="Freihand 83">
                  <a:extLst>
                    <a:ext uri="{FF2B5EF4-FFF2-40B4-BE49-F238E27FC236}">
                      <a16:creationId xmlns:a16="http://schemas.microsoft.com/office/drawing/2014/main" id="{F2C0AD1E-962E-405F-9B9E-4447122E4A1A}"/>
                    </a:ext>
                  </a:extLst>
                </p14:cNvPr>
                <p14:cNvContentPartPr/>
                <p14:nvPr/>
              </p14:nvContentPartPr>
              <p14:xfrm>
                <a:off x="11268776" y="2692747"/>
                <a:ext cx="20520" cy="5040"/>
              </p14:xfrm>
            </p:contentPart>
          </mc:Choice>
          <mc:Fallback xmlns="">
            <p:pic>
              <p:nvPicPr>
                <p:cNvPr id="84" name="Freihand 83">
                  <a:extLst>
                    <a:ext uri="{FF2B5EF4-FFF2-40B4-BE49-F238E27FC236}">
                      <a16:creationId xmlns:a16="http://schemas.microsoft.com/office/drawing/2014/main" id="{F2C0AD1E-962E-405F-9B9E-4447122E4A1A}"/>
                    </a:ext>
                  </a:extLst>
                </p:cNvPr>
                <p:cNvPicPr/>
                <p:nvPr/>
              </p:nvPicPr>
              <p:blipFill>
                <a:blip r:embed="rId100"/>
                <a:stretch>
                  <a:fillRect/>
                </a:stretch>
              </p:blipFill>
              <p:spPr>
                <a:xfrm>
                  <a:off x="11264456" y="2688427"/>
                  <a:ext cx="29160" cy="13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
            <p14:nvContentPartPr>
              <p14:cNvPr id="28" name="Freihand 27">
                <a:extLst>
                  <a:ext uri="{FF2B5EF4-FFF2-40B4-BE49-F238E27FC236}">
                    <a16:creationId xmlns:a16="http://schemas.microsoft.com/office/drawing/2014/main" id="{1D424AE2-0005-45EA-B463-903B325DECFA}"/>
                  </a:ext>
                </a:extLst>
              </p14:cNvPr>
              <p14:cNvContentPartPr/>
              <p14:nvPr/>
            </p14:nvContentPartPr>
            <p14:xfrm>
              <a:off x="1376653" y="5011440"/>
              <a:ext cx="87480" cy="88200"/>
            </p14:xfrm>
          </p:contentPart>
        </mc:Choice>
        <mc:Fallback xmlns="">
          <p:pic>
            <p:nvPicPr>
              <p:cNvPr id="28" name="Freihand 27">
                <a:extLst>
                  <a:ext uri="{FF2B5EF4-FFF2-40B4-BE49-F238E27FC236}">
                    <a16:creationId xmlns:a16="http://schemas.microsoft.com/office/drawing/2014/main" id="{1D424AE2-0005-45EA-B463-903B325DECFA}"/>
                  </a:ext>
                </a:extLst>
              </p:cNvPr>
              <p:cNvPicPr/>
              <p:nvPr/>
            </p:nvPicPr>
            <p:blipFill>
              <a:blip r:embed="rId102"/>
              <a:stretch>
                <a:fillRect/>
              </a:stretch>
            </p:blipFill>
            <p:spPr>
              <a:xfrm>
                <a:off x="1372333" y="5007120"/>
                <a:ext cx="961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2" name="Freihand 41">
                <a:extLst>
                  <a:ext uri="{FF2B5EF4-FFF2-40B4-BE49-F238E27FC236}">
                    <a16:creationId xmlns:a16="http://schemas.microsoft.com/office/drawing/2014/main" id="{72F7A557-8849-4A86-A458-597FAB679B0B}"/>
                  </a:ext>
                </a:extLst>
              </p14:cNvPr>
              <p14:cNvContentPartPr/>
              <p14:nvPr/>
            </p14:nvContentPartPr>
            <p14:xfrm>
              <a:off x="8069773" y="1475520"/>
              <a:ext cx="97920" cy="81720"/>
            </p14:xfrm>
          </p:contentPart>
        </mc:Choice>
        <mc:Fallback xmlns="">
          <p:pic>
            <p:nvPicPr>
              <p:cNvPr id="42" name="Freihand 41">
                <a:extLst>
                  <a:ext uri="{FF2B5EF4-FFF2-40B4-BE49-F238E27FC236}">
                    <a16:creationId xmlns:a16="http://schemas.microsoft.com/office/drawing/2014/main" id="{72F7A557-8849-4A86-A458-597FAB679B0B}"/>
                  </a:ext>
                </a:extLst>
              </p:cNvPr>
              <p:cNvPicPr/>
              <p:nvPr/>
            </p:nvPicPr>
            <p:blipFill>
              <a:blip r:embed="rId104"/>
              <a:stretch>
                <a:fillRect/>
              </a:stretch>
            </p:blipFill>
            <p:spPr>
              <a:xfrm>
                <a:off x="8065453" y="1471200"/>
                <a:ext cx="106560" cy="90360"/>
              </a:xfrm>
              <a:prstGeom prst="rect">
                <a:avLst/>
              </a:prstGeom>
            </p:spPr>
          </p:pic>
        </mc:Fallback>
      </mc:AlternateContent>
    </p:spTree>
    <p:extLst>
      <p:ext uri="{BB962C8B-B14F-4D97-AF65-F5344CB8AC3E}">
        <p14:creationId xmlns:p14="http://schemas.microsoft.com/office/powerpoint/2010/main" val="1406677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583147"/>
                <a:ext cx="12172951" cy="545686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Konsumenten (A,B) maximieren bei gegebenen Preisen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oMath>
                </a14:m>
                <a:r>
                  <a:rPr lang="de-DE" sz="2400" dirty="0">
                    <a:latin typeface="Times New Roman" panose="02020603050405020304" pitchFamily="18" charset="0"/>
                    <a:cs typeface="Times New Roman" panose="02020603050405020304" pitchFamily="18" charset="0"/>
                  </a:rPr>
                  <a:t>) und gegebenen Anfangsausstattungen jeweils ihren Nutzen.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kann dabei jeweils als das Budget der Konsumenten (A,B) interpretiert werden.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Daraus ergeben sich die Tauschkurven aus den Nachfragenfunktionen</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Unter vollkommener Konkurrenz werden </a:t>
                </a:r>
                <a:r>
                  <a:rPr lang="de-DE" sz="2400">
                    <a:latin typeface="Times New Roman" panose="02020603050405020304" pitchFamily="18" charset="0"/>
                    <a:cs typeface="Times New Roman" panose="02020603050405020304" pitchFamily="18" charset="0"/>
                  </a:rPr>
                  <a:t>sich die</a:t>
                </a:r>
              </a:p>
              <a:p>
                <a:pPr lvl="1"/>
                <a:r>
                  <a:rPr lang="de-DE" sz="2400">
                    <a:latin typeface="Times New Roman" panose="02020603050405020304" pitchFamily="18" charset="0"/>
                    <a:cs typeface="Times New Roman" panose="02020603050405020304" pitchFamily="18" charset="0"/>
                  </a:rPr>
                  <a:t>    Preise </a:t>
                </a:r>
                <a:r>
                  <a:rPr lang="de-DE" sz="2400" dirty="0">
                    <a:latin typeface="Times New Roman" panose="02020603050405020304" pitchFamily="18" charset="0"/>
                    <a:cs typeface="Times New Roman" panose="02020603050405020304" pitchFamily="18" charset="0"/>
                  </a:rPr>
                  <a:t>solange ändern, bis Angebot </a:t>
                </a:r>
                <a:r>
                  <a:rPr lang="de-DE" sz="2400">
                    <a:latin typeface="Times New Roman" panose="02020603050405020304" pitchFamily="18" charset="0"/>
                    <a:cs typeface="Times New Roman" panose="02020603050405020304" pitchFamily="18" charset="0"/>
                  </a:rPr>
                  <a:t>und Nachfrage</a:t>
                </a:r>
              </a:p>
              <a:p>
                <a:pPr lvl="1"/>
                <a:r>
                  <a:rPr lang="de-DE" sz="2400">
                    <a:latin typeface="Times New Roman" panose="02020603050405020304" pitchFamily="18" charset="0"/>
                    <a:cs typeface="Times New Roman" panose="02020603050405020304" pitchFamily="18" charset="0"/>
                  </a:rPr>
                  <a:t>    übereinstimmen</a:t>
                </a:r>
                <a:r>
                  <a:rPr lang="de-DE" sz="2400" dirty="0">
                    <a:latin typeface="Times New Roman" panose="02020603050405020304" pitchFamily="18" charset="0"/>
                    <a:cs typeface="Times New Roman" panose="02020603050405020304" pitchFamily="18" charset="0"/>
                  </a:rPr>
                  <a:t>.</a:t>
                </a: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583147"/>
                <a:ext cx="12172951" cy="5456861"/>
              </a:xfrm>
              <a:prstGeom prst="rect">
                <a:avLst/>
              </a:prstGeom>
              <a:blipFill>
                <a:blip r:embed="rId2"/>
                <a:stretch>
                  <a:fillRect l="-701" t="-894"/>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63E956DB-DBE2-A5E1-4F88-E264DA0C131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98693E47-7BC9-494F-91AF-C7764391ECE9}"/>
                  </a:ext>
                </a:extLst>
              </p14:cNvPr>
              <p14:cNvContentPartPr/>
              <p14:nvPr/>
            </p14:nvContentPartPr>
            <p14:xfrm>
              <a:off x="7752253" y="1111733"/>
              <a:ext cx="1147320" cy="28800"/>
            </p14:xfrm>
          </p:contentPart>
        </mc:Choice>
        <mc:Fallback xmlns="">
          <p:pic>
            <p:nvPicPr>
              <p:cNvPr id="3" name="Freihand 2">
                <a:extLst>
                  <a:ext uri="{FF2B5EF4-FFF2-40B4-BE49-F238E27FC236}">
                    <a16:creationId xmlns:a16="http://schemas.microsoft.com/office/drawing/2014/main" id="{98693E47-7BC9-494F-91AF-C7764391ECE9}"/>
                  </a:ext>
                </a:extLst>
              </p:cNvPr>
              <p:cNvPicPr/>
              <p:nvPr/>
            </p:nvPicPr>
            <p:blipFill>
              <a:blip r:embed="rId4"/>
              <a:stretch>
                <a:fillRect/>
              </a:stretch>
            </p:blipFill>
            <p:spPr>
              <a:xfrm>
                <a:off x="7747933" y="1107413"/>
                <a:ext cx="1155960" cy="37440"/>
              </a:xfrm>
              <a:prstGeom prst="rect">
                <a:avLst/>
              </a:prstGeom>
            </p:spPr>
          </p:pic>
        </mc:Fallback>
      </mc:AlternateContent>
      <p:grpSp>
        <p:nvGrpSpPr>
          <p:cNvPr id="46" name="Gruppieren 45">
            <a:extLst>
              <a:ext uri="{FF2B5EF4-FFF2-40B4-BE49-F238E27FC236}">
                <a16:creationId xmlns:a16="http://schemas.microsoft.com/office/drawing/2014/main" id="{375A1743-9669-43E5-896D-07CAF961F29A}"/>
              </a:ext>
            </a:extLst>
          </p:cNvPr>
          <p:cNvGrpSpPr/>
          <p:nvPr/>
        </p:nvGrpSpPr>
        <p:grpSpPr>
          <a:xfrm>
            <a:off x="398173" y="1300325"/>
            <a:ext cx="6585120" cy="970248"/>
            <a:chOff x="398173" y="1300325"/>
            <a:chExt cx="6585120" cy="970248"/>
          </a:xfrm>
        </p:grpSpPr>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29A6E9DB-7AD9-44BC-A7B6-E9C6C5FF7CC6}"/>
                    </a:ext>
                  </a:extLst>
                </p14:cNvPr>
                <p14:cNvContentPartPr/>
                <p14:nvPr/>
              </p14:nvContentPartPr>
              <p14:xfrm>
                <a:off x="705613" y="1703933"/>
                <a:ext cx="354960" cy="542160"/>
              </p14:xfrm>
            </p:contentPart>
          </mc:Choice>
          <mc:Fallback xmlns="">
            <p:pic>
              <p:nvPicPr>
                <p:cNvPr id="4" name="Freihand 3">
                  <a:extLst>
                    <a:ext uri="{FF2B5EF4-FFF2-40B4-BE49-F238E27FC236}">
                      <a16:creationId xmlns:a16="http://schemas.microsoft.com/office/drawing/2014/main" id="{29A6E9DB-7AD9-44BC-A7B6-E9C6C5FF7CC6}"/>
                    </a:ext>
                  </a:extLst>
                </p:cNvPr>
                <p:cNvPicPr/>
                <p:nvPr/>
              </p:nvPicPr>
              <p:blipFill>
                <a:blip r:embed="rId6"/>
                <a:stretch>
                  <a:fillRect/>
                </a:stretch>
              </p:blipFill>
              <p:spPr>
                <a:xfrm>
                  <a:off x="701293" y="1699613"/>
                  <a:ext cx="363600" cy="550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EB2974A9-6A15-4469-8AB9-E11F7C790E4E}"/>
                    </a:ext>
                  </a:extLst>
                </p14:cNvPr>
                <p14:cNvContentPartPr/>
                <p14:nvPr/>
              </p14:nvContentPartPr>
              <p14:xfrm>
                <a:off x="1571773" y="1683053"/>
                <a:ext cx="414720" cy="585000"/>
              </p14:xfrm>
            </p:contentPart>
          </mc:Choice>
          <mc:Fallback xmlns="">
            <p:pic>
              <p:nvPicPr>
                <p:cNvPr id="5" name="Freihand 4">
                  <a:extLst>
                    <a:ext uri="{FF2B5EF4-FFF2-40B4-BE49-F238E27FC236}">
                      <a16:creationId xmlns:a16="http://schemas.microsoft.com/office/drawing/2014/main" id="{EB2974A9-6A15-4469-8AB9-E11F7C790E4E}"/>
                    </a:ext>
                  </a:extLst>
                </p:cNvPr>
                <p:cNvPicPr/>
                <p:nvPr/>
              </p:nvPicPr>
              <p:blipFill>
                <a:blip r:embed="rId8"/>
                <a:stretch>
                  <a:fillRect/>
                </a:stretch>
              </p:blipFill>
              <p:spPr>
                <a:xfrm>
                  <a:off x="1567453" y="1678733"/>
                  <a:ext cx="423360" cy="593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BBE40114-4153-46FA-A5BC-364E5567DC0A}"/>
                    </a:ext>
                  </a:extLst>
                </p14:cNvPr>
                <p14:cNvContentPartPr/>
                <p14:nvPr/>
              </p14:nvContentPartPr>
              <p14:xfrm>
                <a:off x="2823133" y="1675133"/>
                <a:ext cx="372240" cy="595440"/>
              </p14:xfrm>
            </p:contentPart>
          </mc:Choice>
          <mc:Fallback xmlns="">
            <p:pic>
              <p:nvPicPr>
                <p:cNvPr id="6" name="Freihand 5">
                  <a:extLst>
                    <a:ext uri="{FF2B5EF4-FFF2-40B4-BE49-F238E27FC236}">
                      <a16:creationId xmlns:a16="http://schemas.microsoft.com/office/drawing/2014/main" id="{BBE40114-4153-46FA-A5BC-364E5567DC0A}"/>
                    </a:ext>
                  </a:extLst>
                </p:cNvPr>
                <p:cNvPicPr/>
                <p:nvPr/>
              </p:nvPicPr>
              <p:blipFill>
                <a:blip r:embed="rId10"/>
                <a:stretch>
                  <a:fillRect/>
                </a:stretch>
              </p:blipFill>
              <p:spPr>
                <a:xfrm>
                  <a:off x="2818813" y="1670813"/>
                  <a:ext cx="380880" cy="604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E156E3F0-2252-40D0-99F0-9A49986DC31E}"/>
                    </a:ext>
                  </a:extLst>
                </p14:cNvPr>
                <p14:cNvContentPartPr/>
                <p14:nvPr/>
              </p14:nvContentPartPr>
              <p14:xfrm>
                <a:off x="3685693" y="1667933"/>
                <a:ext cx="355320" cy="560880"/>
              </p14:xfrm>
            </p:contentPart>
          </mc:Choice>
          <mc:Fallback xmlns="">
            <p:pic>
              <p:nvPicPr>
                <p:cNvPr id="7" name="Freihand 6">
                  <a:extLst>
                    <a:ext uri="{FF2B5EF4-FFF2-40B4-BE49-F238E27FC236}">
                      <a16:creationId xmlns:a16="http://schemas.microsoft.com/office/drawing/2014/main" id="{E156E3F0-2252-40D0-99F0-9A49986DC31E}"/>
                    </a:ext>
                  </a:extLst>
                </p:cNvPr>
                <p:cNvPicPr/>
                <p:nvPr/>
              </p:nvPicPr>
              <p:blipFill>
                <a:blip r:embed="rId12"/>
                <a:stretch>
                  <a:fillRect/>
                </a:stretch>
              </p:blipFill>
              <p:spPr>
                <a:xfrm>
                  <a:off x="3681373" y="1663613"/>
                  <a:ext cx="36396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27061094-30A6-4A0D-A82C-6BA3FB13085E}"/>
                    </a:ext>
                  </a:extLst>
                </p14:cNvPr>
                <p14:cNvContentPartPr/>
                <p14:nvPr/>
              </p14:nvContentPartPr>
              <p14:xfrm>
                <a:off x="398173" y="1629773"/>
                <a:ext cx="1120320" cy="168480"/>
              </p14:xfrm>
            </p:contentPart>
          </mc:Choice>
          <mc:Fallback xmlns="">
            <p:pic>
              <p:nvPicPr>
                <p:cNvPr id="8" name="Freihand 7">
                  <a:extLst>
                    <a:ext uri="{FF2B5EF4-FFF2-40B4-BE49-F238E27FC236}">
                      <a16:creationId xmlns:a16="http://schemas.microsoft.com/office/drawing/2014/main" id="{27061094-30A6-4A0D-A82C-6BA3FB13085E}"/>
                    </a:ext>
                  </a:extLst>
                </p:cNvPr>
                <p:cNvPicPr/>
                <p:nvPr/>
              </p:nvPicPr>
              <p:blipFill>
                <a:blip r:embed="rId14"/>
                <a:stretch>
                  <a:fillRect/>
                </a:stretch>
              </p:blipFill>
              <p:spPr>
                <a:xfrm>
                  <a:off x="393853" y="1625453"/>
                  <a:ext cx="11289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2BBC9A64-14BB-4E49-985E-948D3C2029FD}"/>
                    </a:ext>
                  </a:extLst>
                </p14:cNvPr>
                <p14:cNvContentPartPr/>
                <p14:nvPr/>
              </p14:nvContentPartPr>
              <p14:xfrm>
                <a:off x="2502013" y="1550573"/>
                <a:ext cx="1062360" cy="156960"/>
              </p14:xfrm>
            </p:contentPart>
          </mc:Choice>
          <mc:Fallback xmlns="">
            <p:pic>
              <p:nvPicPr>
                <p:cNvPr id="9" name="Freihand 8">
                  <a:extLst>
                    <a:ext uri="{FF2B5EF4-FFF2-40B4-BE49-F238E27FC236}">
                      <a16:creationId xmlns:a16="http://schemas.microsoft.com/office/drawing/2014/main" id="{2BBC9A64-14BB-4E49-985E-948D3C2029FD}"/>
                    </a:ext>
                  </a:extLst>
                </p:cNvPr>
                <p:cNvPicPr/>
                <p:nvPr/>
              </p:nvPicPr>
              <p:blipFill>
                <a:blip r:embed="rId16"/>
                <a:stretch>
                  <a:fillRect/>
                </a:stretch>
              </p:blipFill>
              <p:spPr>
                <a:xfrm>
                  <a:off x="2497693" y="1546253"/>
                  <a:ext cx="10710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B44FBFBA-E3B8-4169-BA23-DED00646373D}"/>
                    </a:ext>
                  </a:extLst>
                </p14:cNvPr>
                <p14:cNvContentPartPr/>
                <p14:nvPr/>
              </p14:nvContentPartPr>
              <p14:xfrm>
                <a:off x="1435693" y="1423133"/>
                <a:ext cx="26280" cy="230040"/>
              </p14:xfrm>
            </p:contentPart>
          </mc:Choice>
          <mc:Fallback xmlns="">
            <p:pic>
              <p:nvPicPr>
                <p:cNvPr id="12" name="Freihand 11">
                  <a:extLst>
                    <a:ext uri="{FF2B5EF4-FFF2-40B4-BE49-F238E27FC236}">
                      <a16:creationId xmlns:a16="http://schemas.microsoft.com/office/drawing/2014/main" id="{B44FBFBA-E3B8-4169-BA23-DED00646373D}"/>
                    </a:ext>
                  </a:extLst>
                </p:cNvPr>
                <p:cNvPicPr/>
                <p:nvPr/>
              </p:nvPicPr>
              <p:blipFill>
                <a:blip r:embed="rId18"/>
                <a:stretch>
                  <a:fillRect/>
                </a:stretch>
              </p:blipFill>
              <p:spPr>
                <a:xfrm>
                  <a:off x="1431373" y="1418813"/>
                  <a:ext cx="349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56F6DF97-5E24-4651-BB7E-88D9A300F1A6}"/>
                    </a:ext>
                  </a:extLst>
                </p14:cNvPr>
                <p14:cNvContentPartPr/>
                <p14:nvPr/>
              </p14:nvContentPartPr>
              <p14:xfrm>
                <a:off x="1578253" y="1300325"/>
                <a:ext cx="1617120" cy="156600"/>
              </p14:xfrm>
            </p:contentPart>
          </mc:Choice>
          <mc:Fallback xmlns="">
            <p:pic>
              <p:nvPicPr>
                <p:cNvPr id="13" name="Freihand 12">
                  <a:extLst>
                    <a:ext uri="{FF2B5EF4-FFF2-40B4-BE49-F238E27FC236}">
                      <a16:creationId xmlns:a16="http://schemas.microsoft.com/office/drawing/2014/main" id="{56F6DF97-5E24-4651-BB7E-88D9A300F1A6}"/>
                    </a:ext>
                  </a:extLst>
                </p:cNvPr>
                <p:cNvPicPr/>
                <p:nvPr/>
              </p:nvPicPr>
              <p:blipFill>
                <a:blip r:embed="rId20"/>
                <a:stretch>
                  <a:fillRect/>
                </a:stretch>
              </p:blipFill>
              <p:spPr>
                <a:xfrm>
                  <a:off x="1573933" y="1296005"/>
                  <a:ext cx="16257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25DFF56B-9693-459D-9175-66D499F5CB6F}"/>
                    </a:ext>
                  </a:extLst>
                </p14:cNvPr>
                <p14:cNvContentPartPr/>
                <p14:nvPr/>
              </p14:nvContentPartPr>
              <p14:xfrm>
                <a:off x="2002333" y="1421693"/>
                <a:ext cx="120600" cy="75240"/>
              </p14:xfrm>
            </p:contentPart>
          </mc:Choice>
          <mc:Fallback xmlns="">
            <p:pic>
              <p:nvPicPr>
                <p:cNvPr id="14" name="Freihand 13">
                  <a:extLst>
                    <a:ext uri="{FF2B5EF4-FFF2-40B4-BE49-F238E27FC236}">
                      <a16:creationId xmlns:a16="http://schemas.microsoft.com/office/drawing/2014/main" id="{25DFF56B-9693-459D-9175-66D499F5CB6F}"/>
                    </a:ext>
                  </a:extLst>
                </p:cNvPr>
                <p:cNvPicPr/>
                <p:nvPr/>
              </p:nvPicPr>
              <p:blipFill>
                <a:blip r:embed="rId22"/>
                <a:stretch>
                  <a:fillRect/>
                </a:stretch>
              </p:blipFill>
              <p:spPr>
                <a:xfrm>
                  <a:off x="1998013" y="1417373"/>
                  <a:ext cx="1292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81785C31-6BF5-46F8-BAF6-F161DD84BCAA}"/>
                    </a:ext>
                  </a:extLst>
                </p14:cNvPr>
                <p14:cNvContentPartPr/>
                <p14:nvPr/>
              </p14:nvContentPartPr>
              <p14:xfrm>
                <a:off x="2013493" y="1415213"/>
                <a:ext cx="548640" cy="229320"/>
              </p14:xfrm>
            </p:contentPart>
          </mc:Choice>
          <mc:Fallback xmlns="">
            <p:pic>
              <p:nvPicPr>
                <p:cNvPr id="16" name="Freihand 15">
                  <a:extLst>
                    <a:ext uri="{FF2B5EF4-FFF2-40B4-BE49-F238E27FC236}">
                      <a16:creationId xmlns:a16="http://schemas.microsoft.com/office/drawing/2014/main" id="{81785C31-6BF5-46F8-BAF6-F161DD84BCAA}"/>
                    </a:ext>
                  </a:extLst>
                </p:cNvPr>
                <p:cNvPicPr/>
                <p:nvPr/>
              </p:nvPicPr>
              <p:blipFill>
                <a:blip r:embed="rId24"/>
                <a:stretch>
                  <a:fillRect/>
                </a:stretch>
              </p:blipFill>
              <p:spPr>
                <a:xfrm>
                  <a:off x="2009173" y="1410893"/>
                  <a:ext cx="5572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68E9FA8E-BFA6-4745-9E88-E6AB2EC1D4F4}"/>
                    </a:ext>
                  </a:extLst>
                </p14:cNvPr>
                <p14:cNvContentPartPr/>
                <p14:nvPr/>
              </p14:nvContentPartPr>
              <p14:xfrm>
                <a:off x="2533333" y="1356893"/>
                <a:ext cx="19440" cy="49320"/>
              </p14:xfrm>
            </p:contentPart>
          </mc:Choice>
          <mc:Fallback xmlns="">
            <p:pic>
              <p:nvPicPr>
                <p:cNvPr id="17" name="Freihand 16">
                  <a:extLst>
                    <a:ext uri="{FF2B5EF4-FFF2-40B4-BE49-F238E27FC236}">
                      <a16:creationId xmlns:a16="http://schemas.microsoft.com/office/drawing/2014/main" id="{68E9FA8E-BFA6-4745-9E88-E6AB2EC1D4F4}"/>
                    </a:ext>
                  </a:extLst>
                </p:cNvPr>
                <p:cNvPicPr/>
                <p:nvPr/>
              </p:nvPicPr>
              <p:blipFill>
                <a:blip r:embed="rId26"/>
                <a:stretch>
                  <a:fillRect/>
                </a:stretch>
              </p:blipFill>
              <p:spPr>
                <a:xfrm>
                  <a:off x="2529013" y="1352573"/>
                  <a:ext cx="280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C119F76B-CF6F-463E-9490-DA2EF7827F50}"/>
                    </a:ext>
                  </a:extLst>
                </p14:cNvPr>
                <p14:cNvContentPartPr/>
                <p14:nvPr/>
              </p14:nvContentPartPr>
              <p14:xfrm>
                <a:off x="2576533" y="1431053"/>
                <a:ext cx="104040" cy="106560"/>
              </p14:xfrm>
            </p:contentPart>
          </mc:Choice>
          <mc:Fallback xmlns="">
            <p:pic>
              <p:nvPicPr>
                <p:cNvPr id="18" name="Freihand 17">
                  <a:extLst>
                    <a:ext uri="{FF2B5EF4-FFF2-40B4-BE49-F238E27FC236}">
                      <a16:creationId xmlns:a16="http://schemas.microsoft.com/office/drawing/2014/main" id="{C119F76B-CF6F-463E-9490-DA2EF7827F50}"/>
                    </a:ext>
                  </a:extLst>
                </p:cNvPr>
                <p:cNvPicPr/>
                <p:nvPr/>
              </p:nvPicPr>
              <p:blipFill>
                <a:blip r:embed="rId28"/>
                <a:stretch>
                  <a:fillRect/>
                </a:stretch>
              </p:blipFill>
              <p:spPr>
                <a:xfrm>
                  <a:off x="2572213" y="1426733"/>
                  <a:ext cx="112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CD584522-9EC6-45BA-9F8B-0EB3E855777A}"/>
                    </a:ext>
                  </a:extLst>
                </p14:cNvPr>
                <p14:cNvContentPartPr/>
                <p14:nvPr/>
              </p14:nvContentPartPr>
              <p14:xfrm>
                <a:off x="2574733" y="1350773"/>
                <a:ext cx="16560" cy="172440"/>
              </p14:xfrm>
            </p:contentPart>
          </mc:Choice>
          <mc:Fallback xmlns="">
            <p:pic>
              <p:nvPicPr>
                <p:cNvPr id="20" name="Freihand 19">
                  <a:extLst>
                    <a:ext uri="{FF2B5EF4-FFF2-40B4-BE49-F238E27FC236}">
                      <a16:creationId xmlns:a16="http://schemas.microsoft.com/office/drawing/2014/main" id="{CD584522-9EC6-45BA-9F8B-0EB3E855777A}"/>
                    </a:ext>
                  </a:extLst>
                </p:cNvPr>
                <p:cNvPicPr/>
                <p:nvPr/>
              </p:nvPicPr>
              <p:blipFill>
                <a:blip r:embed="rId30"/>
                <a:stretch>
                  <a:fillRect/>
                </a:stretch>
              </p:blipFill>
              <p:spPr>
                <a:xfrm>
                  <a:off x="2570413" y="1346453"/>
                  <a:ext cx="252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960F2E2E-B986-4FDF-A950-B30D07338AEB}"/>
                    </a:ext>
                  </a:extLst>
                </p14:cNvPr>
                <p14:cNvContentPartPr/>
                <p14:nvPr/>
              </p14:nvContentPartPr>
              <p14:xfrm>
                <a:off x="2810173" y="1391453"/>
                <a:ext cx="167040" cy="144720"/>
              </p14:xfrm>
            </p:contentPart>
          </mc:Choice>
          <mc:Fallback xmlns="">
            <p:pic>
              <p:nvPicPr>
                <p:cNvPr id="21" name="Freihand 20">
                  <a:extLst>
                    <a:ext uri="{FF2B5EF4-FFF2-40B4-BE49-F238E27FC236}">
                      <a16:creationId xmlns:a16="http://schemas.microsoft.com/office/drawing/2014/main" id="{960F2E2E-B986-4FDF-A950-B30D07338AEB}"/>
                    </a:ext>
                  </a:extLst>
                </p:cNvPr>
                <p:cNvPicPr/>
                <p:nvPr/>
              </p:nvPicPr>
              <p:blipFill>
                <a:blip r:embed="rId32"/>
                <a:stretch>
                  <a:fillRect/>
                </a:stretch>
              </p:blipFill>
              <p:spPr>
                <a:xfrm>
                  <a:off x="2805853" y="1387133"/>
                  <a:ext cx="175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CD710AD2-194C-48B3-A1A8-A637AE30F3AF}"/>
                    </a:ext>
                  </a:extLst>
                </p14:cNvPr>
                <p14:cNvContentPartPr/>
                <p14:nvPr/>
              </p14:nvContentPartPr>
              <p14:xfrm>
                <a:off x="2971813" y="1437893"/>
                <a:ext cx="132480" cy="78120"/>
              </p14:xfrm>
            </p:contentPart>
          </mc:Choice>
          <mc:Fallback xmlns="">
            <p:pic>
              <p:nvPicPr>
                <p:cNvPr id="22" name="Freihand 21">
                  <a:extLst>
                    <a:ext uri="{FF2B5EF4-FFF2-40B4-BE49-F238E27FC236}">
                      <a16:creationId xmlns:a16="http://schemas.microsoft.com/office/drawing/2014/main" id="{CD710AD2-194C-48B3-A1A8-A637AE30F3AF}"/>
                    </a:ext>
                  </a:extLst>
                </p:cNvPr>
                <p:cNvPicPr/>
                <p:nvPr/>
              </p:nvPicPr>
              <p:blipFill>
                <a:blip r:embed="rId34"/>
                <a:stretch>
                  <a:fillRect/>
                </a:stretch>
              </p:blipFill>
              <p:spPr>
                <a:xfrm>
                  <a:off x="2967493" y="1433573"/>
                  <a:ext cx="141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72653B44-E427-4862-809D-A724B4A2819C}"/>
                    </a:ext>
                  </a:extLst>
                </p14:cNvPr>
                <p14:cNvContentPartPr/>
                <p14:nvPr/>
              </p14:nvContentPartPr>
              <p14:xfrm>
                <a:off x="3109333" y="1445813"/>
                <a:ext cx="79200" cy="98280"/>
              </p14:xfrm>
            </p:contentPart>
          </mc:Choice>
          <mc:Fallback xmlns="">
            <p:pic>
              <p:nvPicPr>
                <p:cNvPr id="23" name="Freihand 22">
                  <a:extLst>
                    <a:ext uri="{FF2B5EF4-FFF2-40B4-BE49-F238E27FC236}">
                      <a16:creationId xmlns:a16="http://schemas.microsoft.com/office/drawing/2014/main" id="{72653B44-E427-4862-809D-A724B4A2819C}"/>
                    </a:ext>
                  </a:extLst>
                </p:cNvPr>
                <p:cNvPicPr/>
                <p:nvPr/>
              </p:nvPicPr>
              <p:blipFill>
                <a:blip r:embed="rId36"/>
                <a:stretch>
                  <a:fillRect/>
                </a:stretch>
              </p:blipFill>
              <p:spPr>
                <a:xfrm>
                  <a:off x="3105013" y="1441493"/>
                  <a:ext cx="878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2E04FCC2-2700-4522-A0D5-4C0665AD5C8E}"/>
                    </a:ext>
                  </a:extLst>
                </p14:cNvPr>
                <p14:cNvContentPartPr/>
                <p14:nvPr/>
              </p14:nvContentPartPr>
              <p14:xfrm>
                <a:off x="3373933" y="1423853"/>
                <a:ext cx="32760" cy="126720"/>
              </p14:xfrm>
            </p:contentPart>
          </mc:Choice>
          <mc:Fallback xmlns="">
            <p:pic>
              <p:nvPicPr>
                <p:cNvPr id="24" name="Freihand 23">
                  <a:extLst>
                    <a:ext uri="{FF2B5EF4-FFF2-40B4-BE49-F238E27FC236}">
                      <a16:creationId xmlns:a16="http://schemas.microsoft.com/office/drawing/2014/main" id="{2E04FCC2-2700-4522-A0D5-4C0665AD5C8E}"/>
                    </a:ext>
                  </a:extLst>
                </p:cNvPr>
                <p:cNvPicPr/>
                <p:nvPr/>
              </p:nvPicPr>
              <p:blipFill>
                <a:blip r:embed="rId38"/>
                <a:stretch>
                  <a:fillRect/>
                </a:stretch>
              </p:blipFill>
              <p:spPr>
                <a:xfrm>
                  <a:off x="3369613" y="1419533"/>
                  <a:ext cx="41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3DB3FF73-A02E-444A-837C-F658DC5D81D0}"/>
                    </a:ext>
                  </a:extLst>
                </p14:cNvPr>
                <p14:cNvContentPartPr/>
                <p14:nvPr/>
              </p14:nvContentPartPr>
              <p14:xfrm>
                <a:off x="3307333" y="1359053"/>
                <a:ext cx="298800" cy="219240"/>
              </p14:xfrm>
            </p:contentPart>
          </mc:Choice>
          <mc:Fallback xmlns="">
            <p:pic>
              <p:nvPicPr>
                <p:cNvPr id="25" name="Freihand 24">
                  <a:extLst>
                    <a:ext uri="{FF2B5EF4-FFF2-40B4-BE49-F238E27FC236}">
                      <a16:creationId xmlns:a16="http://schemas.microsoft.com/office/drawing/2014/main" id="{3DB3FF73-A02E-444A-837C-F658DC5D81D0}"/>
                    </a:ext>
                  </a:extLst>
                </p:cNvPr>
                <p:cNvPicPr/>
                <p:nvPr/>
              </p:nvPicPr>
              <p:blipFill>
                <a:blip r:embed="rId40"/>
                <a:stretch>
                  <a:fillRect/>
                </a:stretch>
              </p:blipFill>
              <p:spPr>
                <a:xfrm>
                  <a:off x="3303013" y="1354733"/>
                  <a:ext cx="3074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652F95DF-F9F6-454F-9220-9BB80204EB03}"/>
                    </a:ext>
                  </a:extLst>
                </p14:cNvPr>
                <p14:cNvContentPartPr/>
                <p14:nvPr/>
              </p14:nvContentPartPr>
              <p14:xfrm>
                <a:off x="3634573" y="1405853"/>
                <a:ext cx="156960" cy="101520"/>
              </p14:xfrm>
            </p:contentPart>
          </mc:Choice>
          <mc:Fallback xmlns="">
            <p:pic>
              <p:nvPicPr>
                <p:cNvPr id="26" name="Freihand 25">
                  <a:extLst>
                    <a:ext uri="{FF2B5EF4-FFF2-40B4-BE49-F238E27FC236}">
                      <a16:creationId xmlns:a16="http://schemas.microsoft.com/office/drawing/2014/main" id="{652F95DF-F9F6-454F-9220-9BB80204EB03}"/>
                    </a:ext>
                  </a:extLst>
                </p:cNvPr>
                <p:cNvPicPr/>
                <p:nvPr/>
              </p:nvPicPr>
              <p:blipFill>
                <a:blip r:embed="rId42"/>
                <a:stretch>
                  <a:fillRect/>
                </a:stretch>
              </p:blipFill>
              <p:spPr>
                <a:xfrm>
                  <a:off x="3630253" y="1401533"/>
                  <a:ext cx="1656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D64710F7-6F5C-4CEC-B42F-F075824083C3}"/>
                    </a:ext>
                  </a:extLst>
                </p14:cNvPr>
                <p14:cNvContentPartPr/>
                <p14:nvPr/>
              </p14:nvContentPartPr>
              <p14:xfrm>
                <a:off x="3768853" y="1387853"/>
                <a:ext cx="302760" cy="242640"/>
              </p14:xfrm>
            </p:contentPart>
          </mc:Choice>
          <mc:Fallback xmlns="">
            <p:pic>
              <p:nvPicPr>
                <p:cNvPr id="27" name="Freihand 26">
                  <a:extLst>
                    <a:ext uri="{FF2B5EF4-FFF2-40B4-BE49-F238E27FC236}">
                      <a16:creationId xmlns:a16="http://schemas.microsoft.com/office/drawing/2014/main" id="{D64710F7-6F5C-4CEC-B42F-F075824083C3}"/>
                    </a:ext>
                  </a:extLst>
                </p:cNvPr>
                <p:cNvPicPr/>
                <p:nvPr/>
              </p:nvPicPr>
              <p:blipFill>
                <a:blip r:embed="rId44"/>
                <a:stretch>
                  <a:fillRect/>
                </a:stretch>
              </p:blipFill>
              <p:spPr>
                <a:xfrm>
                  <a:off x="3764533" y="1383533"/>
                  <a:ext cx="3114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3C95B5F7-2D68-4D55-8BC1-80908C6F1F1D}"/>
                    </a:ext>
                  </a:extLst>
                </p14:cNvPr>
                <p14:cNvContentPartPr/>
                <p14:nvPr/>
              </p14:nvContentPartPr>
              <p14:xfrm>
                <a:off x="4156573" y="1397933"/>
                <a:ext cx="362520" cy="126720"/>
              </p14:xfrm>
            </p:contentPart>
          </mc:Choice>
          <mc:Fallback xmlns="">
            <p:pic>
              <p:nvPicPr>
                <p:cNvPr id="28" name="Freihand 27">
                  <a:extLst>
                    <a:ext uri="{FF2B5EF4-FFF2-40B4-BE49-F238E27FC236}">
                      <a16:creationId xmlns:a16="http://schemas.microsoft.com/office/drawing/2014/main" id="{3C95B5F7-2D68-4D55-8BC1-80908C6F1F1D}"/>
                    </a:ext>
                  </a:extLst>
                </p:cNvPr>
                <p:cNvPicPr/>
                <p:nvPr/>
              </p:nvPicPr>
              <p:blipFill>
                <a:blip r:embed="rId46"/>
                <a:stretch>
                  <a:fillRect/>
                </a:stretch>
              </p:blipFill>
              <p:spPr>
                <a:xfrm>
                  <a:off x="4152253" y="1393613"/>
                  <a:ext cx="371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1FC7386C-9946-4B1E-BE24-C874B0B48B5A}"/>
                    </a:ext>
                  </a:extLst>
                </p14:cNvPr>
                <p14:cNvContentPartPr/>
                <p14:nvPr/>
              </p14:nvContentPartPr>
              <p14:xfrm>
                <a:off x="4670653" y="1425653"/>
                <a:ext cx="30240" cy="141120"/>
              </p14:xfrm>
            </p:contentPart>
          </mc:Choice>
          <mc:Fallback xmlns="">
            <p:pic>
              <p:nvPicPr>
                <p:cNvPr id="30" name="Freihand 29">
                  <a:extLst>
                    <a:ext uri="{FF2B5EF4-FFF2-40B4-BE49-F238E27FC236}">
                      <a16:creationId xmlns:a16="http://schemas.microsoft.com/office/drawing/2014/main" id="{1FC7386C-9946-4B1E-BE24-C874B0B48B5A}"/>
                    </a:ext>
                  </a:extLst>
                </p:cNvPr>
                <p:cNvPicPr/>
                <p:nvPr/>
              </p:nvPicPr>
              <p:blipFill>
                <a:blip r:embed="rId48"/>
                <a:stretch>
                  <a:fillRect/>
                </a:stretch>
              </p:blipFill>
              <p:spPr>
                <a:xfrm>
                  <a:off x="4666333" y="1421333"/>
                  <a:ext cx="388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8BC1FD47-1377-4F76-A406-DBE8C99033C5}"/>
                    </a:ext>
                  </a:extLst>
                </p14:cNvPr>
                <p14:cNvContentPartPr/>
                <p14:nvPr/>
              </p14:nvContentPartPr>
              <p14:xfrm>
                <a:off x="4608013" y="1508453"/>
                <a:ext cx="139320" cy="40320"/>
              </p14:xfrm>
            </p:contentPart>
          </mc:Choice>
          <mc:Fallback xmlns="">
            <p:pic>
              <p:nvPicPr>
                <p:cNvPr id="31" name="Freihand 30">
                  <a:extLst>
                    <a:ext uri="{FF2B5EF4-FFF2-40B4-BE49-F238E27FC236}">
                      <a16:creationId xmlns:a16="http://schemas.microsoft.com/office/drawing/2014/main" id="{8BC1FD47-1377-4F76-A406-DBE8C99033C5}"/>
                    </a:ext>
                  </a:extLst>
                </p:cNvPr>
                <p:cNvPicPr/>
                <p:nvPr/>
              </p:nvPicPr>
              <p:blipFill>
                <a:blip r:embed="rId50"/>
                <a:stretch>
                  <a:fillRect/>
                </a:stretch>
              </p:blipFill>
              <p:spPr>
                <a:xfrm>
                  <a:off x="4603693" y="1504133"/>
                  <a:ext cx="1479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D8BD59C6-72C6-412A-829E-35444207AA93}"/>
                    </a:ext>
                  </a:extLst>
                </p14:cNvPr>
                <p14:cNvContentPartPr/>
                <p14:nvPr/>
              </p14:nvContentPartPr>
              <p14:xfrm>
                <a:off x="4565893" y="1400813"/>
                <a:ext cx="171360" cy="33840"/>
              </p14:xfrm>
            </p:contentPart>
          </mc:Choice>
          <mc:Fallback xmlns="">
            <p:pic>
              <p:nvPicPr>
                <p:cNvPr id="32" name="Freihand 31">
                  <a:extLst>
                    <a:ext uri="{FF2B5EF4-FFF2-40B4-BE49-F238E27FC236}">
                      <a16:creationId xmlns:a16="http://schemas.microsoft.com/office/drawing/2014/main" id="{D8BD59C6-72C6-412A-829E-35444207AA93}"/>
                    </a:ext>
                  </a:extLst>
                </p:cNvPr>
                <p:cNvPicPr/>
                <p:nvPr/>
              </p:nvPicPr>
              <p:blipFill>
                <a:blip r:embed="rId52"/>
                <a:stretch>
                  <a:fillRect/>
                </a:stretch>
              </p:blipFill>
              <p:spPr>
                <a:xfrm>
                  <a:off x="4561573" y="1396493"/>
                  <a:ext cx="1800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9DFDCA7D-3472-440D-98C6-DD667A10237B}"/>
                    </a:ext>
                  </a:extLst>
                </p14:cNvPr>
                <p14:cNvContentPartPr/>
                <p14:nvPr/>
              </p14:nvContentPartPr>
              <p14:xfrm>
                <a:off x="4723933" y="1462373"/>
                <a:ext cx="136080" cy="73080"/>
              </p14:xfrm>
            </p:contentPart>
          </mc:Choice>
          <mc:Fallback xmlns="">
            <p:pic>
              <p:nvPicPr>
                <p:cNvPr id="33" name="Freihand 32">
                  <a:extLst>
                    <a:ext uri="{FF2B5EF4-FFF2-40B4-BE49-F238E27FC236}">
                      <a16:creationId xmlns:a16="http://schemas.microsoft.com/office/drawing/2014/main" id="{9DFDCA7D-3472-440D-98C6-DD667A10237B}"/>
                    </a:ext>
                  </a:extLst>
                </p:cNvPr>
                <p:cNvPicPr/>
                <p:nvPr/>
              </p:nvPicPr>
              <p:blipFill>
                <a:blip r:embed="rId54"/>
                <a:stretch>
                  <a:fillRect/>
                </a:stretch>
              </p:blipFill>
              <p:spPr>
                <a:xfrm>
                  <a:off x="4719613" y="1458053"/>
                  <a:ext cx="1447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D656E9E8-011C-4C3E-9E7B-D4156B54C642}"/>
                    </a:ext>
                  </a:extLst>
                </p14:cNvPr>
                <p14:cNvContentPartPr/>
                <p14:nvPr/>
              </p14:nvContentPartPr>
              <p14:xfrm>
                <a:off x="4865413" y="1438613"/>
                <a:ext cx="189360" cy="99000"/>
              </p14:xfrm>
            </p:contentPart>
          </mc:Choice>
          <mc:Fallback xmlns="">
            <p:pic>
              <p:nvPicPr>
                <p:cNvPr id="34" name="Freihand 33">
                  <a:extLst>
                    <a:ext uri="{FF2B5EF4-FFF2-40B4-BE49-F238E27FC236}">
                      <a16:creationId xmlns:a16="http://schemas.microsoft.com/office/drawing/2014/main" id="{D656E9E8-011C-4C3E-9E7B-D4156B54C642}"/>
                    </a:ext>
                  </a:extLst>
                </p:cNvPr>
                <p:cNvPicPr/>
                <p:nvPr/>
              </p:nvPicPr>
              <p:blipFill>
                <a:blip r:embed="rId56"/>
                <a:stretch>
                  <a:fillRect/>
                </a:stretch>
              </p:blipFill>
              <p:spPr>
                <a:xfrm>
                  <a:off x="4861093" y="1434293"/>
                  <a:ext cx="1980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7F68D16B-F7D9-4D5A-859D-BC8CD6AD982F}"/>
                    </a:ext>
                  </a:extLst>
                </p14:cNvPr>
                <p14:cNvContentPartPr/>
                <p14:nvPr/>
              </p14:nvContentPartPr>
              <p14:xfrm>
                <a:off x="5037493" y="1438253"/>
                <a:ext cx="27000" cy="11520"/>
              </p14:xfrm>
            </p:contentPart>
          </mc:Choice>
          <mc:Fallback xmlns="">
            <p:pic>
              <p:nvPicPr>
                <p:cNvPr id="35" name="Freihand 34">
                  <a:extLst>
                    <a:ext uri="{FF2B5EF4-FFF2-40B4-BE49-F238E27FC236}">
                      <a16:creationId xmlns:a16="http://schemas.microsoft.com/office/drawing/2014/main" id="{7F68D16B-F7D9-4D5A-859D-BC8CD6AD982F}"/>
                    </a:ext>
                  </a:extLst>
                </p:cNvPr>
                <p:cNvPicPr/>
                <p:nvPr/>
              </p:nvPicPr>
              <p:blipFill>
                <a:blip r:embed="rId58"/>
                <a:stretch>
                  <a:fillRect/>
                </a:stretch>
              </p:blipFill>
              <p:spPr>
                <a:xfrm>
                  <a:off x="5033173" y="1433933"/>
                  <a:ext cx="35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5967DB3F-82A0-498B-A772-9333FA3E2586}"/>
                    </a:ext>
                  </a:extLst>
                </p14:cNvPr>
                <p14:cNvContentPartPr/>
                <p14:nvPr/>
              </p14:nvContentPartPr>
              <p14:xfrm>
                <a:off x="5117773" y="1472813"/>
                <a:ext cx="175320" cy="74880"/>
              </p14:xfrm>
            </p:contentPart>
          </mc:Choice>
          <mc:Fallback xmlns="">
            <p:pic>
              <p:nvPicPr>
                <p:cNvPr id="36" name="Freihand 35">
                  <a:extLst>
                    <a:ext uri="{FF2B5EF4-FFF2-40B4-BE49-F238E27FC236}">
                      <a16:creationId xmlns:a16="http://schemas.microsoft.com/office/drawing/2014/main" id="{5967DB3F-82A0-498B-A772-9333FA3E2586}"/>
                    </a:ext>
                  </a:extLst>
                </p:cNvPr>
                <p:cNvPicPr/>
                <p:nvPr/>
              </p:nvPicPr>
              <p:blipFill>
                <a:blip r:embed="rId60"/>
                <a:stretch>
                  <a:fillRect/>
                </a:stretch>
              </p:blipFill>
              <p:spPr>
                <a:xfrm>
                  <a:off x="5113453" y="1468493"/>
                  <a:ext cx="1839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1B18EF29-551E-41AF-9B43-14E39F09FA8D}"/>
                    </a:ext>
                  </a:extLst>
                </p14:cNvPr>
                <p14:cNvContentPartPr/>
                <p14:nvPr/>
              </p14:nvContentPartPr>
              <p14:xfrm>
                <a:off x="5301373" y="1426733"/>
                <a:ext cx="64800" cy="33120"/>
              </p14:xfrm>
            </p:contentPart>
          </mc:Choice>
          <mc:Fallback xmlns="">
            <p:pic>
              <p:nvPicPr>
                <p:cNvPr id="37" name="Freihand 36">
                  <a:extLst>
                    <a:ext uri="{FF2B5EF4-FFF2-40B4-BE49-F238E27FC236}">
                      <a16:creationId xmlns:a16="http://schemas.microsoft.com/office/drawing/2014/main" id="{1B18EF29-551E-41AF-9B43-14E39F09FA8D}"/>
                    </a:ext>
                  </a:extLst>
                </p:cNvPr>
                <p:cNvPicPr/>
                <p:nvPr/>
              </p:nvPicPr>
              <p:blipFill>
                <a:blip r:embed="rId62"/>
                <a:stretch>
                  <a:fillRect/>
                </a:stretch>
              </p:blipFill>
              <p:spPr>
                <a:xfrm>
                  <a:off x="5297053" y="1422413"/>
                  <a:ext cx="734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068009E0-F82B-4DA9-8ED4-6BDD0D534944}"/>
                    </a:ext>
                  </a:extLst>
                </p14:cNvPr>
                <p14:cNvContentPartPr/>
                <p14:nvPr/>
              </p14:nvContentPartPr>
              <p14:xfrm>
                <a:off x="5335213" y="1425653"/>
                <a:ext cx="476640" cy="132120"/>
              </p14:xfrm>
            </p:contentPart>
          </mc:Choice>
          <mc:Fallback xmlns="">
            <p:pic>
              <p:nvPicPr>
                <p:cNvPr id="38" name="Freihand 37">
                  <a:extLst>
                    <a:ext uri="{FF2B5EF4-FFF2-40B4-BE49-F238E27FC236}">
                      <a16:creationId xmlns:a16="http://schemas.microsoft.com/office/drawing/2014/main" id="{068009E0-F82B-4DA9-8ED4-6BDD0D534944}"/>
                    </a:ext>
                  </a:extLst>
                </p:cNvPr>
                <p:cNvPicPr/>
                <p:nvPr/>
              </p:nvPicPr>
              <p:blipFill>
                <a:blip r:embed="rId64"/>
                <a:stretch>
                  <a:fillRect/>
                </a:stretch>
              </p:blipFill>
              <p:spPr>
                <a:xfrm>
                  <a:off x="5330893" y="1421333"/>
                  <a:ext cx="4852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11812412-D957-4C6B-8C3D-EDFFF9EBC0DD}"/>
                    </a:ext>
                  </a:extLst>
                </p14:cNvPr>
                <p14:cNvContentPartPr/>
                <p14:nvPr/>
              </p14:nvContentPartPr>
              <p14:xfrm>
                <a:off x="5945413" y="1387853"/>
                <a:ext cx="87480" cy="168840"/>
              </p14:xfrm>
            </p:contentPart>
          </mc:Choice>
          <mc:Fallback xmlns="">
            <p:pic>
              <p:nvPicPr>
                <p:cNvPr id="39" name="Freihand 38">
                  <a:extLst>
                    <a:ext uri="{FF2B5EF4-FFF2-40B4-BE49-F238E27FC236}">
                      <a16:creationId xmlns:a16="http://schemas.microsoft.com/office/drawing/2014/main" id="{11812412-D957-4C6B-8C3D-EDFFF9EBC0DD}"/>
                    </a:ext>
                  </a:extLst>
                </p:cNvPr>
                <p:cNvPicPr/>
                <p:nvPr/>
              </p:nvPicPr>
              <p:blipFill>
                <a:blip r:embed="rId66"/>
                <a:stretch>
                  <a:fillRect/>
                </a:stretch>
              </p:blipFill>
              <p:spPr>
                <a:xfrm>
                  <a:off x="5941093" y="1383533"/>
                  <a:ext cx="961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65B25438-69D7-4E2C-B95A-F0D3682F4D94}"/>
                    </a:ext>
                  </a:extLst>
                </p14:cNvPr>
                <p14:cNvContentPartPr/>
                <p14:nvPr/>
              </p14:nvContentPartPr>
              <p14:xfrm>
                <a:off x="5932453" y="1480373"/>
                <a:ext cx="99360" cy="6840"/>
              </p14:xfrm>
            </p:contentPart>
          </mc:Choice>
          <mc:Fallback xmlns="">
            <p:pic>
              <p:nvPicPr>
                <p:cNvPr id="40" name="Freihand 39">
                  <a:extLst>
                    <a:ext uri="{FF2B5EF4-FFF2-40B4-BE49-F238E27FC236}">
                      <a16:creationId xmlns:a16="http://schemas.microsoft.com/office/drawing/2014/main" id="{65B25438-69D7-4E2C-B95A-F0D3682F4D94}"/>
                    </a:ext>
                  </a:extLst>
                </p:cNvPr>
                <p:cNvPicPr/>
                <p:nvPr/>
              </p:nvPicPr>
              <p:blipFill>
                <a:blip r:embed="rId68"/>
                <a:stretch>
                  <a:fillRect/>
                </a:stretch>
              </p:blipFill>
              <p:spPr>
                <a:xfrm>
                  <a:off x="5928133" y="1476053"/>
                  <a:ext cx="1080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A48CFA7A-8FA8-4657-BE71-BCF199D39302}"/>
                    </a:ext>
                  </a:extLst>
                </p14:cNvPr>
                <p14:cNvContentPartPr/>
                <p14:nvPr/>
              </p14:nvContentPartPr>
              <p14:xfrm>
                <a:off x="6120013" y="1477493"/>
                <a:ext cx="172800" cy="37800"/>
              </p14:xfrm>
            </p:contentPart>
          </mc:Choice>
          <mc:Fallback xmlns="">
            <p:pic>
              <p:nvPicPr>
                <p:cNvPr id="41" name="Freihand 40">
                  <a:extLst>
                    <a:ext uri="{FF2B5EF4-FFF2-40B4-BE49-F238E27FC236}">
                      <a16:creationId xmlns:a16="http://schemas.microsoft.com/office/drawing/2014/main" id="{A48CFA7A-8FA8-4657-BE71-BCF199D39302}"/>
                    </a:ext>
                  </a:extLst>
                </p:cNvPr>
                <p:cNvPicPr/>
                <p:nvPr/>
              </p:nvPicPr>
              <p:blipFill>
                <a:blip r:embed="rId70"/>
                <a:stretch>
                  <a:fillRect/>
                </a:stretch>
              </p:blipFill>
              <p:spPr>
                <a:xfrm>
                  <a:off x="6115693" y="1473173"/>
                  <a:ext cx="1814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07CE9733-7E7F-430B-B1C1-CFF3C4460110}"/>
                    </a:ext>
                  </a:extLst>
                </p14:cNvPr>
                <p14:cNvContentPartPr/>
                <p14:nvPr/>
              </p14:nvContentPartPr>
              <p14:xfrm>
                <a:off x="6318013" y="1401893"/>
                <a:ext cx="168480" cy="118440"/>
              </p14:xfrm>
            </p:contentPart>
          </mc:Choice>
          <mc:Fallback xmlns="">
            <p:pic>
              <p:nvPicPr>
                <p:cNvPr id="42" name="Freihand 41">
                  <a:extLst>
                    <a:ext uri="{FF2B5EF4-FFF2-40B4-BE49-F238E27FC236}">
                      <a16:creationId xmlns:a16="http://schemas.microsoft.com/office/drawing/2014/main" id="{07CE9733-7E7F-430B-B1C1-CFF3C4460110}"/>
                    </a:ext>
                  </a:extLst>
                </p:cNvPr>
                <p:cNvPicPr/>
                <p:nvPr/>
              </p:nvPicPr>
              <p:blipFill>
                <a:blip r:embed="rId72"/>
                <a:stretch>
                  <a:fillRect/>
                </a:stretch>
              </p:blipFill>
              <p:spPr>
                <a:xfrm>
                  <a:off x="6313693" y="1397573"/>
                  <a:ext cx="177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8EEA56EC-DC64-4C1C-BBCE-AB257F226189}"/>
                    </a:ext>
                  </a:extLst>
                </p14:cNvPr>
                <p14:cNvContentPartPr/>
                <p14:nvPr/>
              </p14:nvContentPartPr>
              <p14:xfrm>
                <a:off x="6557413" y="1382813"/>
                <a:ext cx="18720" cy="117000"/>
              </p14:xfrm>
            </p:contentPart>
          </mc:Choice>
          <mc:Fallback xmlns="">
            <p:pic>
              <p:nvPicPr>
                <p:cNvPr id="43" name="Freihand 42">
                  <a:extLst>
                    <a:ext uri="{FF2B5EF4-FFF2-40B4-BE49-F238E27FC236}">
                      <a16:creationId xmlns:a16="http://schemas.microsoft.com/office/drawing/2014/main" id="{8EEA56EC-DC64-4C1C-BBCE-AB257F226189}"/>
                    </a:ext>
                  </a:extLst>
                </p:cNvPr>
                <p:cNvPicPr/>
                <p:nvPr/>
              </p:nvPicPr>
              <p:blipFill>
                <a:blip r:embed="rId74"/>
                <a:stretch>
                  <a:fillRect/>
                </a:stretch>
              </p:blipFill>
              <p:spPr>
                <a:xfrm>
                  <a:off x="6553093" y="1378493"/>
                  <a:ext cx="273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DCCC59AA-A5DE-49D5-AF37-D80A454368C5}"/>
                    </a:ext>
                  </a:extLst>
                </p14:cNvPr>
                <p14:cNvContentPartPr/>
                <p14:nvPr/>
              </p14:nvContentPartPr>
              <p14:xfrm>
                <a:off x="6480013" y="1330613"/>
                <a:ext cx="194400" cy="187560"/>
              </p14:xfrm>
            </p:contentPart>
          </mc:Choice>
          <mc:Fallback xmlns="">
            <p:pic>
              <p:nvPicPr>
                <p:cNvPr id="44" name="Freihand 43">
                  <a:extLst>
                    <a:ext uri="{FF2B5EF4-FFF2-40B4-BE49-F238E27FC236}">
                      <a16:creationId xmlns:a16="http://schemas.microsoft.com/office/drawing/2014/main" id="{DCCC59AA-A5DE-49D5-AF37-D80A454368C5}"/>
                    </a:ext>
                  </a:extLst>
                </p:cNvPr>
                <p:cNvPicPr/>
                <p:nvPr/>
              </p:nvPicPr>
              <p:blipFill>
                <a:blip r:embed="rId76"/>
                <a:stretch>
                  <a:fillRect/>
                </a:stretch>
              </p:blipFill>
              <p:spPr>
                <a:xfrm>
                  <a:off x="6475693" y="1326293"/>
                  <a:ext cx="2030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78884670-0A46-4D18-BF4D-56244A558A52}"/>
                    </a:ext>
                  </a:extLst>
                </p14:cNvPr>
                <p14:cNvContentPartPr/>
                <p14:nvPr/>
              </p14:nvContentPartPr>
              <p14:xfrm>
                <a:off x="5662453" y="1626893"/>
                <a:ext cx="1320840" cy="43560"/>
              </p14:xfrm>
            </p:contentPart>
          </mc:Choice>
          <mc:Fallback xmlns="">
            <p:pic>
              <p:nvPicPr>
                <p:cNvPr id="45" name="Freihand 44">
                  <a:extLst>
                    <a:ext uri="{FF2B5EF4-FFF2-40B4-BE49-F238E27FC236}">
                      <a16:creationId xmlns:a16="http://schemas.microsoft.com/office/drawing/2014/main" id="{78884670-0A46-4D18-BF4D-56244A558A52}"/>
                    </a:ext>
                  </a:extLst>
                </p:cNvPr>
                <p:cNvPicPr/>
                <p:nvPr/>
              </p:nvPicPr>
              <p:blipFill>
                <a:blip r:embed="rId78"/>
                <a:stretch>
                  <a:fillRect/>
                </a:stretch>
              </p:blipFill>
              <p:spPr>
                <a:xfrm>
                  <a:off x="5658133" y="1622573"/>
                  <a:ext cx="1329480" cy="5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DF701D88-2D5C-4BB1-BCC4-224CC7AF3535}"/>
                  </a:ext>
                </a:extLst>
              </p14:cNvPr>
              <p14:cNvContentPartPr/>
              <p14:nvPr/>
            </p14:nvContentPartPr>
            <p14:xfrm>
              <a:off x="2653573" y="4122413"/>
              <a:ext cx="7262280" cy="188640"/>
            </p14:xfrm>
          </p:contentPart>
        </mc:Choice>
        <mc:Fallback xmlns="">
          <p:pic>
            <p:nvPicPr>
              <p:cNvPr id="47" name="Freihand 46">
                <a:extLst>
                  <a:ext uri="{FF2B5EF4-FFF2-40B4-BE49-F238E27FC236}">
                    <a16:creationId xmlns:a16="http://schemas.microsoft.com/office/drawing/2014/main" id="{DF701D88-2D5C-4BB1-BCC4-224CC7AF3535}"/>
                  </a:ext>
                </a:extLst>
              </p:cNvPr>
              <p:cNvPicPr/>
              <p:nvPr/>
            </p:nvPicPr>
            <p:blipFill>
              <a:blip r:embed="rId80"/>
              <a:stretch>
                <a:fillRect/>
              </a:stretch>
            </p:blipFill>
            <p:spPr>
              <a:xfrm>
                <a:off x="2649253" y="4118093"/>
                <a:ext cx="7270920" cy="197280"/>
              </a:xfrm>
              <a:prstGeom prst="rect">
                <a:avLst/>
              </a:prstGeom>
            </p:spPr>
          </p:pic>
        </mc:Fallback>
      </mc:AlternateContent>
      <p:grpSp>
        <p:nvGrpSpPr>
          <p:cNvPr id="214" name="Gruppieren 213">
            <a:extLst>
              <a:ext uri="{FF2B5EF4-FFF2-40B4-BE49-F238E27FC236}">
                <a16:creationId xmlns:a16="http://schemas.microsoft.com/office/drawing/2014/main" id="{9A6EF5B0-609B-4E83-86E1-37A8DFF1CD69}"/>
              </a:ext>
            </a:extLst>
          </p:cNvPr>
          <p:cNvGrpSpPr/>
          <p:nvPr/>
        </p:nvGrpSpPr>
        <p:grpSpPr>
          <a:xfrm>
            <a:off x="132853" y="4978493"/>
            <a:ext cx="8369280" cy="1710720"/>
            <a:chOff x="132853" y="4978493"/>
            <a:chExt cx="8369280" cy="1710720"/>
          </a:xfrm>
        </p:grpSpPr>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01418B0D-18BD-4686-BA2D-A30899ECDF17}"/>
                    </a:ext>
                  </a:extLst>
                </p14:cNvPr>
                <p14:cNvContentPartPr/>
                <p14:nvPr/>
              </p14:nvContentPartPr>
              <p14:xfrm>
                <a:off x="777613" y="5075333"/>
                <a:ext cx="2417040" cy="56520"/>
              </p14:xfrm>
            </p:contentPart>
          </mc:Choice>
          <mc:Fallback xmlns="">
            <p:pic>
              <p:nvPicPr>
                <p:cNvPr id="48" name="Freihand 47">
                  <a:extLst>
                    <a:ext uri="{FF2B5EF4-FFF2-40B4-BE49-F238E27FC236}">
                      <a16:creationId xmlns:a16="http://schemas.microsoft.com/office/drawing/2014/main" id="{01418B0D-18BD-4686-BA2D-A30899ECDF17}"/>
                    </a:ext>
                  </a:extLst>
                </p:cNvPr>
                <p:cNvPicPr/>
                <p:nvPr/>
              </p:nvPicPr>
              <p:blipFill>
                <a:blip r:embed="rId82"/>
                <a:stretch>
                  <a:fillRect/>
                </a:stretch>
              </p:blipFill>
              <p:spPr>
                <a:xfrm>
                  <a:off x="773293" y="5071013"/>
                  <a:ext cx="24256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A037500C-F957-4AC7-98A6-17EC2CCD845A}"/>
                    </a:ext>
                  </a:extLst>
                </p14:cNvPr>
                <p14:cNvContentPartPr/>
                <p14:nvPr/>
              </p14:nvContentPartPr>
              <p14:xfrm>
                <a:off x="4238293" y="5026733"/>
                <a:ext cx="2853000" cy="187560"/>
              </p14:xfrm>
            </p:contentPart>
          </mc:Choice>
          <mc:Fallback xmlns="">
            <p:pic>
              <p:nvPicPr>
                <p:cNvPr id="49" name="Freihand 48">
                  <a:extLst>
                    <a:ext uri="{FF2B5EF4-FFF2-40B4-BE49-F238E27FC236}">
                      <a16:creationId xmlns:a16="http://schemas.microsoft.com/office/drawing/2014/main" id="{A037500C-F957-4AC7-98A6-17EC2CCD845A}"/>
                    </a:ext>
                  </a:extLst>
                </p:cNvPr>
                <p:cNvPicPr/>
                <p:nvPr/>
              </p:nvPicPr>
              <p:blipFill>
                <a:blip r:embed="rId84"/>
                <a:stretch>
                  <a:fillRect/>
                </a:stretch>
              </p:blipFill>
              <p:spPr>
                <a:xfrm>
                  <a:off x="4233973" y="5022413"/>
                  <a:ext cx="28616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C69DF2FA-24B3-482A-9559-204999AF7536}"/>
                    </a:ext>
                  </a:extLst>
                </p14:cNvPr>
                <p14:cNvContentPartPr/>
                <p14:nvPr/>
              </p14:nvContentPartPr>
              <p14:xfrm>
                <a:off x="1081453" y="5441453"/>
                <a:ext cx="3170880" cy="123480"/>
              </p14:xfrm>
            </p:contentPart>
          </mc:Choice>
          <mc:Fallback xmlns="">
            <p:pic>
              <p:nvPicPr>
                <p:cNvPr id="50" name="Freihand 49">
                  <a:extLst>
                    <a:ext uri="{FF2B5EF4-FFF2-40B4-BE49-F238E27FC236}">
                      <a16:creationId xmlns:a16="http://schemas.microsoft.com/office/drawing/2014/main" id="{C69DF2FA-24B3-482A-9559-204999AF7536}"/>
                    </a:ext>
                  </a:extLst>
                </p:cNvPr>
                <p:cNvPicPr/>
                <p:nvPr/>
              </p:nvPicPr>
              <p:blipFill>
                <a:blip r:embed="rId86"/>
                <a:stretch>
                  <a:fillRect/>
                </a:stretch>
              </p:blipFill>
              <p:spPr>
                <a:xfrm>
                  <a:off x="1077133" y="5437133"/>
                  <a:ext cx="31795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Freihand 50">
                  <a:extLst>
                    <a:ext uri="{FF2B5EF4-FFF2-40B4-BE49-F238E27FC236}">
                      <a16:creationId xmlns:a16="http://schemas.microsoft.com/office/drawing/2014/main" id="{DCA23701-72E3-4F07-9E47-92EAF312E586}"/>
                    </a:ext>
                  </a:extLst>
                </p14:cNvPr>
                <p14:cNvContentPartPr/>
                <p14:nvPr/>
              </p14:nvContentPartPr>
              <p14:xfrm>
                <a:off x="4947493" y="5165333"/>
                <a:ext cx="63720" cy="196560"/>
              </p14:xfrm>
            </p:contentPart>
          </mc:Choice>
          <mc:Fallback xmlns="">
            <p:pic>
              <p:nvPicPr>
                <p:cNvPr id="51" name="Freihand 50">
                  <a:extLst>
                    <a:ext uri="{FF2B5EF4-FFF2-40B4-BE49-F238E27FC236}">
                      <a16:creationId xmlns:a16="http://schemas.microsoft.com/office/drawing/2014/main" id="{DCA23701-72E3-4F07-9E47-92EAF312E586}"/>
                    </a:ext>
                  </a:extLst>
                </p:cNvPr>
                <p:cNvPicPr/>
                <p:nvPr/>
              </p:nvPicPr>
              <p:blipFill>
                <a:blip r:embed="rId88"/>
                <a:stretch>
                  <a:fillRect/>
                </a:stretch>
              </p:blipFill>
              <p:spPr>
                <a:xfrm>
                  <a:off x="4943173" y="5161013"/>
                  <a:ext cx="723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D6BEF909-6B4E-4448-8F23-4DEE6A627C4C}"/>
                    </a:ext>
                  </a:extLst>
                </p14:cNvPr>
                <p14:cNvContentPartPr/>
                <p14:nvPr/>
              </p14:nvContentPartPr>
              <p14:xfrm>
                <a:off x="4892413" y="5159573"/>
                <a:ext cx="224280" cy="14760"/>
              </p14:xfrm>
            </p:contentPart>
          </mc:Choice>
          <mc:Fallback xmlns="">
            <p:pic>
              <p:nvPicPr>
                <p:cNvPr id="52" name="Freihand 51">
                  <a:extLst>
                    <a:ext uri="{FF2B5EF4-FFF2-40B4-BE49-F238E27FC236}">
                      <a16:creationId xmlns:a16="http://schemas.microsoft.com/office/drawing/2014/main" id="{D6BEF909-6B4E-4448-8F23-4DEE6A627C4C}"/>
                    </a:ext>
                  </a:extLst>
                </p:cNvPr>
                <p:cNvPicPr/>
                <p:nvPr/>
              </p:nvPicPr>
              <p:blipFill>
                <a:blip r:embed="rId90"/>
                <a:stretch>
                  <a:fillRect/>
                </a:stretch>
              </p:blipFill>
              <p:spPr>
                <a:xfrm>
                  <a:off x="4888093" y="5155253"/>
                  <a:ext cx="2329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Freihand 52">
                  <a:extLst>
                    <a:ext uri="{FF2B5EF4-FFF2-40B4-BE49-F238E27FC236}">
                      <a16:creationId xmlns:a16="http://schemas.microsoft.com/office/drawing/2014/main" id="{59B8429F-1C75-442F-A9D4-C90739BD5470}"/>
                    </a:ext>
                  </a:extLst>
                </p14:cNvPr>
                <p14:cNvContentPartPr/>
                <p14:nvPr/>
              </p14:nvContentPartPr>
              <p14:xfrm>
                <a:off x="4906093" y="5224373"/>
                <a:ext cx="167760" cy="24480"/>
              </p14:xfrm>
            </p:contentPart>
          </mc:Choice>
          <mc:Fallback xmlns="">
            <p:pic>
              <p:nvPicPr>
                <p:cNvPr id="53" name="Freihand 52">
                  <a:extLst>
                    <a:ext uri="{FF2B5EF4-FFF2-40B4-BE49-F238E27FC236}">
                      <a16:creationId xmlns:a16="http://schemas.microsoft.com/office/drawing/2014/main" id="{59B8429F-1C75-442F-A9D4-C90739BD5470}"/>
                    </a:ext>
                  </a:extLst>
                </p:cNvPr>
                <p:cNvPicPr/>
                <p:nvPr/>
              </p:nvPicPr>
              <p:blipFill>
                <a:blip r:embed="rId92"/>
                <a:stretch>
                  <a:fillRect/>
                </a:stretch>
              </p:blipFill>
              <p:spPr>
                <a:xfrm>
                  <a:off x="4901773" y="5220053"/>
                  <a:ext cx="1764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1A898F66-5934-447E-9704-2DBF80F5B765}"/>
                    </a:ext>
                  </a:extLst>
                </p14:cNvPr>
                <p14:cNvContentPartPr/>
                <p14:nvPr/>
              </p14:nvContentPartPr>
              <p14:xfrm>
                <a:off x="5036413" y="5131853"/>
                <a:ext cx="252000" cy="196560"/>
              </p14:xfrm>
            </p:contentPart>
          </mc:Choice>
          <mc:Fallback xmlns="">
            <p:pic>
              <p:nvPicPr>
                <p:cNvPr id="54" name="Freihand 53">
                  <a:extLst>
                    <a:ext uri="{FF2B5EF4-FFF2-40B4-BE49-F238E27FC236}">
                      <a16:creationId xmlns:a16="http://schemas.microsoft.com/office/drawing/2014/main" id="{1A898F66-5934-447E-9704-2DBF80F5B765}"/>
                    </a:ext>
                  </a:extLst>
                </p:cNvPr>
                <p:cNvPicPr/>
                <p:nvPr/>
              </p:nvPicPr>
              <p:blipFill>
                <a:blip r:embed="rId94"/>
                <a:stretch>
                  <a:fillRect/>
                </a:stretch>
              </p:blipFill>
              <p:spPr>
                <a:xfrm>
                  <a:off x="5032093" y="5127533"/>
                  <a:ext cx="2606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8DE22E10-951B-4218-B49F-48BB099EBB3E}"/>
                    </a:ext>
                  </a:extLst>
                </p14:cNvPr>
                <p14:cNvContentPartPr/>
                <p14:nvPr/>
              </p14:nvContentPartPr>
              <p14:xfrm>
                <a:off x="5440333" y="5100173"/>
                <a:ext cx="164160" cy="179640"/>
              </p14:xfrm>
            </p:contentPart>
          </mc:Choice>
          <mc:Fallback xmlns="">
            <p:pic>
              <p:nvPicPr>
                <p:cNvPr id="56" name="Freihand 55">
                  <a:extLst>
                    <a:ext uri="{FF2B5EF4-FFF2-40B4-BE49-F238E27FC236}">
                      <a16:creationId xmlns:a16="http://schemas.microsoft.com/office/drawing/2014/main" id="{8DE22E10-951B-4218-B49F-48BB099EBB3E}"/>
                    </a:ext>
                  </a:extLst>
                </p:cNvPr>
                <p:cNvPicPr/>
                <p:nvPr/>
              </p:nvPicPr>
              <p:blipFill>
                <a:blip r:embed="rId96"/>
                <a:stretch>
                  <a:fillRect/>
                </a:stretch>
              </p:blipFill>
              <p:spPr>
                <a:xfrm>
                  <a:off x="5436013" y="5095853"/>
                  <a:ext cx="1728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74E28B13-709E-4ABB-A95F-10E8022BE756}"/>
                    </a:ext>
                  </a:extLst>
                </p14:cNvPr>
                <p14:cNvContentPartPr/>
                <p14:nvPr/>
              </p14:nvContentPartPr>
              <p14:xfrm>
                <a:off x="5594053" y="5180813"/>
                <a:ext cx="241920" cy="89280"/>
              </p14:xfrm>
            </p:contentPart>
          </mc:Choice>
          <mc:Fallback xmlns="">
            <p:pic>
              <p:nvPicPr>
                <p:cNvPr id="57" name="Freihand 56">
                  <a:extLst>
                    <a:ext uri="{FF2B5EF4-FFF2-40B4-BE49-F238E27FC236}">
                      <a16:creationId xmlns:a16="http://schemas.microsoft.com/office/drawing/2014/main" id="{74E28B13-709E-4ABB-A95F-10E8022BE756}"/>
                    </a:ext>
                  </a:extLst>
                </p:cNvPr>
                <p:cNvPicPr/>
                <p:nvPr/>
              </p:nvPicPr>
              <p:blipFill>
                <a:blip r:embed="rId98"/>
                <a:stretch>
                  <a:fillRect/>
                </a:stretch>
              </p:blipFill>
              <p:spPr>
                <a:xfrm>
                  <a:off x="5589733" y="5176493"/>
                  <a:ext cx="2505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1787210D-7F80-4BB8-A4C6-749347DB8BB7}"/>
                    </a:ext>
                  </a:extLst>
                </p14:cNvPr>
                <p14:cNvContentPartPr/>
                <p14:nvPr/>
              </p14:nvContentPartPr>
              <p14:xfrm>
                <a:off x="5802853" y="5103773"/>
                <a:ext cx="360" cy="360"/>
              </p14:xfrm>
            </p:contentPart>
          </mc:Choice>
          <mc:Fallback xmlns="">
            <p:pic>
              <p:nvPicPr>
                <p:cNvPr id="58" name="Freihand 57">
                  <a:extLst>
                    <a:ext uri="{FF2B5EF4-FFF2-40B4-BE49-F238E27FC236}">
                      <a16:creationId xmlns:a16="http://schemas.microsoft.com/office/drawing/2014/main" id="{1787210D-7F80-4BB8-A4C6-749347DB8BB7}"/>
                    </a:ext>
                  </a:extLst>
                </p:cNvPr>
                <p:cNvPicPr/>
                <p:nvPr/>
              </p:nvPicPr>
              <p:blipFill>
                <a:blip r:embed="rId100"/>
                <a:stretch>
                  <a:fillRect/>
                </a:stretch>
              </p:blipFill>
              <p:spPr>
                <a:xfrm>
                  <a:off x="5798533" y="509945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8B23EFE9-D1FC-430C-8004-DA64A964B4E6}"/>
                    </a:ext>
                  </a:extLst>
                </p14:cNvPr>
                <p14:cNvContentPartPr/>
                <p14:nvPr/>
              </p14:nvContentPartPr>
              <p14:xfrm>
                <a:off x="6009853" y="5142293"/>
                <a:ext cx="36360" cy="161640"/>
              </p14:xfrm>
            </p:contentPart>
          </mc:Choice>
          <mc:Fallback xmlns="">
            <p:pic>
              <p:nvPicPr>
                <p:cNvPr id="60" name="Freihand 59">
                  <a:extLst>
                    <a:ext uri="{FF2B5EF4-FFF2-40B4-BE49-F238E27FC236}">
                      <a16:creationId xmlns:a16="http://schemas.microsoft.com/office/drawing/2014/main" id="{8B23EFE9-D1FC-430C-8004-DA64A964B4E6}"/>
                    </a:ext>
                  </a:extLst>
                </p:cNvPr>
                <p:cNvPicPr/>
                <p:nvPr/>
              </p:nvPicPr>
              <p:blipFill>
                <a:blip r:embed="rId102"/>
                <a:stretch>
                  <a:fillRect/>
                </a:stretch>
              </p:blipFill>
              <p:spPr>
                <a:xfrm>
                  <a:off x="6005533" y="5137973"/>
                  <a:ext cx="450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2D8FD6F0-418C-479F-9A8D-C446CB8F76AF}"/>
                    </a:ext>
                  </a:extLst>
                </p14:cNvPr>
                <p14:cNvContentPartPr/>
                <p14:nvPr/>
              </p14:nvContentPartPr>
              <p14:xfrm>
                <a:off x="5957653" y="5226893"/>
                <a:ext cx="138240" cy="52200"/>
              </p14:xfrm>
            </p:contentPart>
          </mc:Choice>
          <mc:Fallback xmlns="">
            <p:pic>
              <p:nvPicPr>
                <p:cNvPr id="61" name="Freihand 60">
                  <a:extLst>
                    <a:ext uri="{FF2B5EF4-FFF2-40B4-BE49-F238E27FC236}">
                      <a16:creationId xmlns:a16="http://schemas.microsoft.com/office/drawing/2014/main" id="{2D8FD6F0-418C-479F-9A8D-C446CB8F76AF}"/>
                    </a:ext>
                  </a:extLst>
                </p:cNvPr>
                <p:cNvPicPr/>
                <p:nvPr/>
              </p:nvPicPr>
              <p:blipFill>
                <a:blip r:embed="rId104"/>
                <a:stretch>
                  <a:fillRect/>
                </a:stretch>
              </p:blipFill>
              <p:spPr>
                <a:xfrm>
                  <a:off x="5953333" y="5222573"/>
                  <a:ext cx="1468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71A590DA-0392-4D3E-BF9E-E6CD30C5A01D}"/>
                    </a:ext>
                  </a:extLst>
                </p14:cNvPr>
                <p14:cNvContentPartPr/>
                <p14:nvPr/>
              </p14:nvContentPartPr>
              <p14:xfrm>
                <a:off x="5985373" y="5101253"/>
                <a:ext cx="258120" cy="134640"/>
              </p14:xfrm>
            </p:contentPart>
          </mc:Choice>
          <mc:Fallback xmlns="">
            <p:pic>
              <p:nvPicPr>
                <p:cNvPr id="62" name="Freihand 61">
                  <a:extLst>
                    <a:ext uri="{FF2B5EF4-FFF2-40B4-BE49-F238E27FC236}">
                      <a16:creationId xmlns:a16="http://schemas.microsoft.com/office/drawing/2014/main" id="{71A590DA-0392-4D3E-BF9E-E6CD30C5A01D}"/>
                    </a:ext>
                  </a:extLst>
                </p:cNvPr>
                <p:cNvPicPr/>
                <p:nvPr/>
              </p:nvPicPr>
              <p:blipFill>
                <a:blip r:embed="rId106"/>
                <a:stretch>
                  <a:fillRect/>
                </a:stretch>
              </p:blipFill>
              <p:spPr>
                <a:xfrm>
                  <a:off x="5981053" y="5096933"/>
                  <a:ext cx="2667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BF12239B-B43C-41FF-B85D-2F3C4AC98C7C}"/>
                    </a:ext>
                  </a:extLst>
                </p14:cNvPr>
                <p14:cNvContentPartPr/>
                <p14:nvPr/>
              </p14:nvContentPartPr>
              <p14:xfrm>
                <a:off x="6229813" y="5139773"/>
                <a:ext cx="202320" cy="117000"/>
              </p14:xfrm>
            </p:contentPart>
          </mc:Choice>
          <mc:Fallback xmlns="">
            <p:pic>
              <p:nvPicPr>
                <p:cNvPr id="63" name="Freihand 62">
                  <a:extLst>
                    <a:ext uri="{FF2B5EF4-FFF2-40B4-BE49-F238E27FC236}">
                      <a16:creationId xmlns:a16="http://schemas.microsoft.com/office/drawing/2014/main" id="{BF12239B-B43C-41FF-B85D-2F3C4AC98C7C}"/>
                    </a:ext>
                  </a:extLst>
                </p:cNvPr>
                <p:cNvPicPr/>
                <p:nvPr/>
              </p:nvPicPr>
              <p:blipFill>
                <a:blip r:embed="rId108"/>
                <a:stretch>
                  <a:fillRect/>
                </a:stretch>
              </p:blipFill>
              <p:spPr>
                <a:xfrm>
                  <a:off x="6225493" y="5135453"/>
                  <a:ext cx="2109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4" name="Freihand 63">
                  <a:extLst>
                    <a:ext uri="{FF2B5EF4-FFF2-40B4-BE49-F238E27FC236}">
                      <a16:creationId xmlns:a16="http://schemas.microsoft.com/office/drawing/2014/main" id="{87BDFECE-DB6B-4128-8AD5-F9968656F68B}"/>
                    </a:ext>
                  </a:extLst>
                </p14:cNvPr>
                <p14:cNvContentPartPr/>
                <p14:nvPr/>
              </p14:nvContentPartPr>
              <p14:xfrm>
                <a:off x="6429613" y="5137973"/>
                <a:ext cx="360" cy="360"/>
              </p14:xfrm>
            </p:contentPart>
          </mc:Choice>
          <mc:Fallback xmlns="">
            <p:pic>
              <p:nvPicPr>
                <p:cNvPr id="64" name="Freihand 63">
                  <a:extLst>
                    <a:ext uri="{FF2B5EF4-FFF2-40B4-BE49-F238E27FC236}">
                      <a16:creationId xmlns:a16="http://schemas.microsoft.com/office/drawing/2014/main" id="{87BDFECE-DB6B-4128-8AD5-F9968656F68B}"/>
                    </a:ext>
                  </a:extLst>
                </p:cNvPr>
                <p:cNvPicPr/>
                <p:nvPr/>
              </p:nvPicPr>
              <p:blipFill>
                <a:blip r:embed="rId100"/>
                <a:stretch>
                  <a:fillRect/>
                </a:stretch>
              </p:blipFill>
              <p:spPr>
                <a:xfrm>
                  <a:off x="6425293" y="513365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5" name="Freihand 64">
                  <a:extLst>
                    <a:ext uri="{FF2B5EF4-FFF2-40B4-BE49-F238E27FC236}">
                      <a16:creationId xmlns:a16="http://schemas.microsoft.com/office/drawing/2014/main" id="{428C87CC-2299-4655-86EA-492F385B5FEA}"/>
                    </a:ext>
                  </a:extLst>
                </p14:cNvPr>
                <p14:cNvContentPartPr/>
                <p14:nvPr/>
              </p14:nvContentPartPr>
              <p14:xfrm>
                <a:off x="6440413" y="5166413"/>
                <a:ext cx="214200" cy="80280"/>
              </p14:xfrm>
            </p:contentPart>
          </mc:Choice>
          <mc:Fallback xmlns="">
            <p:pic>
              <p:nvPicPr>
                <p:cNvPr id="65" name="Freihand 64">
                  <a:extLst>
                    <a:ext uri="{FF2B5EF4-FFF2-40B4-BE49-F238E27FC236}">
                      <a16:creationId xmlns:a16="http://schemas.microsoft.com/office/drawing/2014/main" id="{428C87CC-2299-4655-86EA-492F385B5FEA}"/>
                    </a:ext>
                  </a:extLst>
                </p:cNvPr>
                <p:cNvPicPr/>
                <p:nvPr/>
              </p:nvPicPr>
              <p:blipFill>
                <a:blip r:embed="rId111"/>
                <a:stretch>
                  <a:fillRect/>
                </a:stretch>
              </p:blipFill>
              <p:spPr>
                <a:xfrm>
                  <a:off x="6436093" y="5162093"/>
                  <a:ext cx="2228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6" name="Freihand 65">
                  <a:extLst>
                    <a:ext uri="{FF2B5EF4-FFF2-40B4-BE49-F238E27FC236}">
                      <a16:creationId xmlns:a16="http://schemas.microsoft.com/office/drawing/2014/main" id="{0DD2F7C9-5220-4D1D-A963-6F5472E7B9F4}"/>
                    </a:ext>
                  </a:extLst>
                </p14:cNvPr>
                <p14:cNvContentPartPr/>
                <p14:nvPr/>
              </p14:nvContentPartPr>
              <p14:xfrm>
                <a:off x="6654973" y="5110613"/>
                <a:ext cx="15120" cy="21600"/>
              </p14:xfrm>
            </p:contentPart>
          </mc:Choice>
          <mc:Fallback xmlns="">
            <p:pic>
              <p:nvPicPr>
                <p:cNvPr id="66" name="Freihand 65">
                  <a:extLst>
                    <a:ext uri="{FF2B5EF4-FFF2-40B4-BE49-F238E27FC236}">
                      <a16:creationId xmlns:a16="http://schemas.microsoft.com/office/drawing/2014/main" id="{0DD2F7C9-5220-4D1D-A963-6F5472E7B9F4}"/>
                    </a:ext>
                  </a:extLst>
                </p:cNvPr>
                <p:cNvPicPr/>
                <p:nvPr/>
              </p:nvPicPr>
              <p:blipFill>
                <a:blip r:embed="rId113"/>
                <a:stretch>
                  <a:fillRect/>
                </a:stretch>
              </p:blipFill>
              <p:spPr>
                <a:xfrm>
                  <a:off x="6650653" y="5106293"/>
                  <a:ext cx="237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7" name="Freihand 66">
                  <a:extLst>
                    <a:ext uri="{FF2B5EF4-FFF2-40B4-BE49-F238E27FC236}">
                      <a16:creationId xmlns:a16="http://schemas.microsoft.com/office/drawing/2014/main" id="{813E5344-B0F0-4246-B782-1727B70B2983}"/>
                    </a:ext>
                  </a:extLst>
                </p14:cNvPr>
                <p14:cNvContentPartPr/>
                <p14:nvPr/>
              </p14:nvContentPartPr>
              <p14:xfrm>
                <a:off x="6687373" y="5117453"/>
                <a:ext cx="569880" cy="117000"/>
              </p14:xfrm>
            </p:contentPart>
          </mc:Choice>
          <mc:Fallback xmlns="">
            <p:pic>
              <p:nvPicPr>
                <p:cNvPr id="67" name="Freihand 66">
                  <a:extLst>
                    <a:ext uri="{FF2B5EF4-FFF2-40B4-BE49-F238E27FC236}">
                      <a16:creationId xmlns:a16="http://schemas.microsoft.com/office/drawing/2014/main" id="{813E5344-B0F0-4246-B782-1727B70B2983}"/>
                    </a:ext>
                  </a:extLst>
                </p:cNvPr>
                <p:cNvPicPr/>
                <p:nvPr/>
              </p:nvPicPr>
              <p:blipFill>
                <a:blip r:embed="rId115"/>
                <a:stretch>
                  <a:fillRect/>
                </a:stretch>
              </p:blipFill>
              <p:spPr>
                <a:xfrm>
                  <a:off x="6683053" y="5113133"/>
                  <a:ext cx="578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8" name="Freihand 67">
                  <a:extLst>
                    <a:ext uri="{FF2B5EF4-FFF2-40B4-BE49-F238E27FC236}">
                      <a16:creationId xmlns:a16="http://schemas.microsoft.com/office/drawing/2014/main" id="{9496F0E3-A1AA-4107-A75A-B4085A679846}"/>
                    </a:ext>
                  </a:extLst>
                </p14:cNvPr>
                <p14:cNvContentPartPr/>
                <p14:nvPr/>
              </p14:nvContentPartPr>
              <p14:xfrm>
                <a:off x="7497373" y="5026373"/>
                <a:ext cx="102600" cy="135000"/>
              </p14:xfrm>
            </p:contentPart>
          </mc:Choice>
          <mc:Fallback xmlns="">
            <p:pic>
              <p:nvPicPr>
                <p:cNvPr id="68" name="Freihand 67">
                  <a:extLst>
                    <a:ext uri="{FF2B5EF4-FFF2-40B4-BE49-F238E27FC236}">
                      <a16:creationId xmlns:a16="http://schemas.microsoft.com/office/drawing/2014/main" id="{9496F0E3-A1AA-4107-A75A-B4085A679846}"/>
                    </a:ext>
                  </a:extLst>
                </p:cNvPr>
                <p:cNvPicPr/>
                <p:nvPr/>
              </p:nvPicPr>
              <p:blipFill>
                <a:blip r:embed="rId117"/>
                <a:stretch>
                  <a:fillRect/>
                </a:stretch>
              </p:blipFill>
              <p:spPr>
                <a:xfrm>
                  <a:off x="7493053" y="5022053"/>
                  <a:ext cx="1112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9" name="Freihand 68">
                  <a:extLst>
                    <a:ext uri="{FF2B5EF4-FFF2-40B4-BE49-F238E27FC236}">
                      <a16:creationId xmlns:a16="http://schemas.microsoft.com/office/drawing/2014/main" id="{5C1EB204-D225-41BA-BC68-B0BD362C51CD}"/>
                    </a:ext>
                  </a:extLst>
                </p14:cNvPr>
                <p14:cNvContentPartPr/>
                <p14:nvPr/>
              </p14:nvContentPartPr>
              <p14:xfrm>
                <a:off x="7498453" y="5089013"/>
                <a:ext cx="131400" cy="23400"/>
              </p14:xfrm>
            </p:contentPart>
          </mc:Choice>
          <mc:Fallback xmlns="">
            <p:pic>
              <p:nvPicPr>
                <p:cNvPr id="69" name="Freihand 68">
                  <a:extLst>
                    <a:ext uri="{FF2B5EF4-FFF2-40B4-BE49-F238E27FC236}">
                      <a16:creationId xmlns:a16="http://schemas.microsoft.com/office/drawing/2014/main" id="{5C1EB204-D225-41BA-BC68-B0BD362C51CD}"/>
                    </a:ext>
                  </a:extLst>
                </p:cNvPr>
                <p:cNvPicPr/>
                <p:nvPr/>
              </p:nvPicPr>
              <p:blipFill>
                <a:blip r:embed="rId119"/>
                <a:stretch>
                  <a:fillRect/>
                </a:stretch>
              </p:blipFill>
              <p:spPr>
                <a:xfrm>
                  <a:off x="7494133" y="5084693"/>
                  <a:ext cx="140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0" name="Freihand 69">
                  <a:extLst>
                    <a:ext uri="{FF2B5EF4-FFF2-40B4-BE49-F238E27FC236}">
                      <a16:creationId xmlns:a16="http://schemas.microsoft.com/office/drawing/2014/main" id="{830FB613-2850-448A-BD28-A6BB177E7593}"/>
                    </a:ext>
                  </a:extLst>
                </p14:cNvPr>
                <p14:cNvContentPartPr/>
                <p14:nvPr/>
              </p14:nvContentPartPr>
              <p14:xfrm>
                <a:off x="7684933" y="5086133"/>
                <a:ext cx="152280" cy="60120"/>
              </p14:xfrm>
            </p:contentPart>
          </mc:Choice>
          <mc:Fallback xmlns="">
            <p:pic>
              <p:nvPicPr>
                <p:cNvPr id="70" name="Freihand 69">
                  <a:extLst>
                    <a:ext uri="{FF2B5EF4-FFF2-40B4-BE49-F238E27FC236}">
                      <a16:creationId xmlns:a16="http://schemas.microsoft.com/office/drawing/2014/main" id="{830FB613-2850-448A-BD28-A6BB177E7593}"/>
                    </a:ext>
                  </a:extLst>
                </p:cNvPr>
                <p:cNvPicPr/>
                <p:nvPr/>
              </p:nvPicPr>
              <p:blipFill>
                <a:blip r:embed="rId121"/>
                <a:stretch>
                  <a:fillRect/>
                </a:stretch>
              </p:blipFill>
              <p:spPr>
                <a:xfrm>
                  <a:off x="7680613" y="5081813"/>
                  <a:ext cx="1609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1" name="Freihand 70">
                  <a:extLst>
                    <a:ext uri="{FF2B5EF4-FFF2-40B4-BE49-F238E27FC236}">
                      <a16:creationId xmlns:a16="http://schemas.microsoft.com/office/drawing/2014/main" id="{BF68B8CD-498A-4BCC-8415-9FB10266C8BA}"/>
                    </a:ext>
                  </a:extLst>
                </p14:cNvPr>
                <p14:cNvContentPartPr/>
                <p14:nvPr/>
              </p14:nvContentPartPr>
              <p14:xfrm>
                <a:off x="7890493" y="5041133"/>
                <a:ext cx="298800" cy="107280"/>
              </p14:xfrm>
            </p:contentPart>
          </mc:Choice>
          <mc:Fallback xmlns="">
            <p:pic>
              <p:nvPicPr>
                <p:cNvPr id="71" name="Freihand 70">
                  <a:extLst>
                    <a:ext uri="{FF2B5EF4-FFF2-40B4-BE49-F238E27FC236}">
                      <a16:creationId xmlns:a16="http://schemas.microsoft.com/office/drawing/2014/main" id="{BF68B8CD-498A-4BCC-8415-9FB10266C8BA}"/>
                    </a:ext>
                  </a:extLst>
                </p:cNvPr>
                <p:cNvPicPr/>
                <p:nvPr/>
              </p:nvPicPr>
              <p:blipFill>
                <a:blip r:embed="rId123"/>
                <a:stretch>
                  <a:fillRect/>
                </a:stretch>
              </p:blipFill>
              <p:spPr>
                <a:xfrm>
                  <a:off x="7886173" y="5036813"/>
                  <a:ext cx="307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2" name="Freihand 71">
                  <a:extLst>
                    <a:ext uri="{FF2B5EF4-FFF2-40B4-BE49-F238E27FC236}">
                      <a16:creationId xmlns:a16="http://schemas.microsoft.com/office/drawing/2014/main" id="{41847A0D-131A-4E2E-830C-FFCBA1E82055}"/>
                    </a:ext>
                  </a:extLst>
                </p14:cNvPr>
                <p14:cNvContentPartPr/>
                <p14:nvPr/>
              </p14:nvContentPartPr>
              <p14:xfrm>
                <a:off x="8115493" y="4978493"/>
                <a:ext cx="184320" cy="187200"/>
              </p14:xfrm>
            </p:contentPart>
          </mc:Choice>
          <mc:Fallback xmlns="">
            <p:pic>
              <p:nvPicPr>
                <p:cNvPr id="72" name="Freihand 71">
                  <a:extLst>
                    <a:ext uri="{FF2B5EF4-FFF2-40B4-BE49-F238E27FC236}">
                      <a16:creationId xmlns:a16="http://schemas.microsoft.com/office/drawing/2014/main" id="{41847A0D-131A-4E2E-830C-FFCBA1E82055}"/>
                    </a:ext>
                  </a:extLst>
                </p:cNvPr>
                <p:cNvPicPr/>
                <p:nvPr/>
              </p:nvPicPr>
              <p:blipFill>
                <a:blip r:embed="rId125"/>
                <a:stretch>
                  <a:fillRect/>
                </a:stretch>
              </p:blipFill>
              <p:spPr>
                <a:xfrm>
                  <a:off x="8111173" y="4974173"/>
                  <a:ext cx="1929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3" name="Freihand 72">
                  <a:extLst>
                    <a:ext uri="{FF2B5EF4-FFF2-40B4-BE49-F238E27FC236}">
                      <a16:creationId xmlns:a16="http://schemas.microsoft.com/office/drawing/2014/main" id="{FAFFD4A7-BBC9-4237-9479-E6B88E18A489}"/>
                    </a:ext>
                  </a:extLst>
                </p14:cNvPr>
                <p14:cNvContentPartPr/>
                <p14:nvPr/>
              </p14:nvContentPartPr>
              <p14:xfrm>
                <a:off x="4991773" y="5348573"/>
                <a:ext cx="364320" cy="305640"/>
              </p14:xfrm>
            </p:contentPart>
          </mc:Choice>
          <mc:Fallback xmlns="">
            <p:pic>
              <p:nvPicPr>
                <p:cNvPr id="73" name="Freihand 72">
                  <a:extLst>
                    <a:ext uri="{FF2B5EF4-FFF2-40B4-BE49-F238E27FC236}">
                      <a16:creationId xmlns:a16="http://schemas.microsoft.com/office/drawing/2014/main" id="{FAFFD4A7-BBC9-4237-9479-E6B88E18A489}"/>
                    </a:ext>
                  </a:extLst>
                </p:cNvPr>
                <p:cNvPicPr/>
                <p:nvPr/>
              </p:nvPicPr>
              <p:blipFill>
                <a:blip r:embed="rId127"/>
                <a:stretch>
                  <a:fillRect/>
                </a:stretch>
              </p:blipFill>
              <p:spPr>
                <a:xfrm>
                  <a:off x="4987453" y="5344253"/>
                  <a:ext cx="37296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4" name="Freihand 73">
                  <a:extLst>
                    <a:ext uri="{FF2B5EF4-FFF2-40B4-BE49-F238E27FC236}">
                      <a16:creationId xmlns:a16="http://schemas.microsoft.com/office/drawing/2014/main" id="{EEBEA2A9-4C39-4D59-ABED-AEE191DDDC18}"/>
                    </a:ext>
                  </a:extLst>
                </p14:cNvPr>
                <p14:cNvContentPartPr/>
                <p14:nvPr/>
              </p14:nvContentPartPr>
              <p14:xfrm>
                <a:off x="5161693" y="5363333"/>
                <a:ext cx="47160" cy="9000"/>
              </p14:xfrm>
            </p:contentPart>
          </mc:Choice>
          <mc:Fallback xmlns="">
            <p:pic>
              <p:nvPicPr>
                <p:cNvPr id="74" name="Freihand 73">
                  <a:extLst>
                    <a:ext uri="{FF2B5EF4-FFF2-40B4-BE49-F238E27FC236}">
                      <a16:creationId xmlns:a16="http://schemas.microsoft.com/office/drawing/2014/main" id="{EEBEA2A9-4C39-4D59-ABED-AEE191DDDC18}"/>
                    </a:ext>
                  </a:extLst>
                </p:cNvPr>
                <p:cNvPicPr/>
                <p:nvPr/>
              </p:nvPicPr>
              <p:blipFill>
                <a:blip r:embed="rId129"/>
                <a:stretch>
                  <a:fillRect/>
                </a:stretch>
              </p:blipFill>
              <p:spPr>
                <a:xfrm>
                  <a:off x="5157373" y="5359013"/>
                  <a:ext cx="558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5" name="Freihand 74">
                  <a:extLst>
                    <a:ext uri="{FF2B5EF4-FFF2-40B4-BE49-F238E27FC236}">
                      <a16:creationId xmlns:a16="http://schemas.microsoft.com/office/drawing/2014/main" id="{B1BF208F-42CC-4F0A-9FE8-9E31F1CCFC35}"/>
                    </a:ext>
                  </a:extLst>
                </p14:cNvPr>
                <p14:cNvContentPartPr/>
                <p14:nvPr/>
              </p14:nvContentPartPr>
              <p14:xfrm>
                <a:off x="5465533" y="5393573"/>
                <a:ext cx="168480" cy="115560"/>
              </p14:xfrm>
            </p:contentPart>
          </mc:Choice>
          <mc:Fallback xmlns="">
            <p:pic>
              <p:nvPicPr>
                <p:cNvPr id="75" name="Freihand 74">
                  <a:extLst>
                    <a:ext uri="{FF2B5EF4-FFF2-40B4-BE49-F238E27FC236}">
                      <a16:creationId xmlns:a16="http://schemas.microsoft.com/office/drawing/2014/main" id="{B1BF208F-42CC-4F0A-9FE8-9E31F1CCFC35}"/>
                    </a:ext>
                  </a:extLst>
                </p:cNvPr>
                <p:cNvPicPr/>
                <p:nvPr/>
              </p:nvPicPr>
              <p:blipFill>
                <a:blip r:embed="rId131"/>
                <a:stretch>
                  <a:fillRect/>
                </a:stretch>
              </p:blipFill>
              <p:spPr>
                <a:xfrm>
                  <a:off x="5461213" y="5389253"/>
                  <a:ext cx="177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6" name="Freihand 75">
                  <a:extLst>
                    <a:ext uri="{FF2B5EF4-FFF2-40B4-BE49-F238E27FC236}">
                      <a16:creationId xmlns:a16="http://schemas.microsoft.com/office/drawing/2014/main" id="{6711F0CD-0D19-439D-A5BE-7AF0370D3B3E}"/>
                    </a:ext>
                  </a:extLst>
                </p14:cNvPr>
                <p14:cNvContentPartPr/>
                <p14:nvPr/>
              </p14:nvContentPartPr>
              <p14:xfrm>
                <a:off x="5619973" y="5436053"/>
                <a:ext cx="272880" cy="70920"/>
              </p14:xfrm>
            </p:contentPart>
          </mc:Choice>
          <mc:Fallback xmlns="">
            <p:pic>
              <p:nvPicPr>
                <p:cNvPr id="76" name="Freihand 75">
                  <a:extLst>
                    <a:ext uri="{FF2B5EF4-FFF2-40B4-BE49-F238E27FC236}">
                      <a16:creationId xmlns:a16="http://schemas.microsoft.com/office/drawing/2014/main" id="{6711F0CD-0D19-439D-A5BE-7AF0370D3B3E}"/>
                    </a:ext>
                  </a:extLst>
                </p:cNvPr>
                <p:cNvPicPr/>
                <p:nvPr/>
              </p:nvPicPr>
              <p:blipFill>
                <a:blip r:embed="rId133"/>
                <a:stretch>
                  <a:fillRect/>
                </a:stretch>
              </p:blipFill>
              <p:spPr>
                <a:xfrm>
                  <a:off x="5615653" y="5431733"/>
                  <a:ext cx="281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8" name="Freihand 77">
                  <a:extLst>
                    <a:ext uri="{FF2B5EF4-FFF2-40B4-BE49-F238E27FC236}">
                      <a16:creationId xmlns:a16="http://schemas.microsoft.com/office/drawing/2014/main" id="{C39C5A63-B448-4F37-B3A6-B6974FF6E136}"/>
                    </a:ext>
                  </a:extLst>
                </p14:cNvPr>
                <p14:cNvContentPartPr/>
                <p14:nvPr/>
              </p14:nvContentPartPr>
              <p14:xfrm>
                <a:off x="5955853" y="5440013"/>
                <a:ext cx="201600" cy="62640"/>
              </p14:xfrm>
            </p:contentPart>
          </mc:Choice>
          <mc:Fallback xmlns="">
            <p:pic>
              <p:nvPicPr>
                <p:cNvPr id="78" name="Freihand 77">
                  <a:extLst>
                    <a:ext uri="{FF2B5EF4-FFF2-40B4-BE49-F238E27FC236}">
                      <a16:creationId xmlns:a16="http://schemas.microsoft.com/office/drawing/2014/main" id="{C39C5A63-B448-4F37-B3A6-B6974FF6E136}"/>
                    </a:ext>
                  </a:extLst>
                </p:cNvPr>
                <p:cNvPicPr/>
                <p:nvPr/>
              </p:nvPicPr>
              <p:blipFill>
                <a:blip r:embed="rId135"/>
                <a:stretch>
                  <a:fillRect/>
                </a:stretch>
              </p:blipFill>
              <p:spPr>
                <a:xfrm>
                  <a:off x="5951533" y="5435693"/>
                  <a:ext cx="2102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9" name="Freihand 78">
                  <a:extLst>
                    <a:ext uri="{FF2B5EF4-FFF2-40B4-BE49-F238E27FC236}">
                      <a16:creationId xmlns:a16="http://schemas.microsoft.com/office/drawing/2014/main" id="{B2C41E6A-B181-4108-98EA-7B1CD70EF9AD}"/>
                    </a:ext>
                  </a:extLst>
                </p14:cNvPr>
                <p14:cNvContentPartPr/>
                <p14:nvPr/>
              </p14:nvContentPartPr>
              <p14:xfrm>
                <a:off x="6358333" y="5420573"/>
                <a:ext cx="382320" cy="64800"/>
              </p14:xfrm>
            </p:contentPart>
          </mc:Choice>
          <mc:Fallback xmlns="">
            <p:pic>
              <p:nvPicPr>
                <p:cNvPr id="79" name="Freihand 78">
                  <a:extLst>
                    <a:ext uri="{FF2B5EF4-FFF2-40B4-BE49-F238E27FC236}">
                      <a16:creationId xmlns:a16="http://schemas.microsoft.com/office/drawing/2014/main" id="{B2C41E6A-B181-4108-98EA-7B1CD70EF9AD}"/>
                    </a:ext>
                  </a:extLst>
                </p:cNvPr>
                <p:cNvPicPr/>
                <p:nvPr/>
              </p:nvPicPr>
              <p:blipFill>
                <a:blip r:embed="rId137"/>
                <a:stretch>
                  <a:fillRect/>
                </a:stretch>
              </p:blipFill>
              <p:spPr>
                <a:xfrm>
                  <a:off x="6354013" y="5416253"/>
                  <a:ext cx="3909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0" name="Freihand 79">
                  <a:extLst>
                    <a:ext uri="{FF2B5EF4-FFF2-40B4-BE49-F238E27FC236}">
                      <a16:creationId xmlns:a16="http://schemas.microsoft.com/office/drawing/2014/main" id="{8A02C2FB-3231-4E6D-AD02-108DAB92BBC9}"/>
                    </a:ext>
                  </a:extLst>
                </p14:cNvPr>
                <p14:cNvContentPartPr/>
                <p14:nvPr/>
              </p14:nvContentPartPr>
              <p14:xfrm>
                <a:off x="6652813" y="5331293"/>
                <a:ext cx="360" cy="360"/>
              </p14:xfrm>
            </p:contentPart>
          </mc:Choice>
          <mc:Fallback xmlns="">
            <p:pic>
              <p:nvPicPr>
                <p:cNvPr id="80" name="Freihand 79">
                  <a:extLst>
                    <a:ext uri="{FF2B5EF4-FFF2-40B4-BE49-F238E27FC236}">
                      <a16:creationId xmlns:a16="http://schemas.microsoft.com/office/drawing/2014/main" id="{8A02C2FB-3231-4E6D-AD02-108DAB92BBC9}"/>
                    </a:ext>
                  </a:extLst>
                </p:cNvPr>
                <p:cNvPicPr/>
                <p:nvPr/>
              </p:nvPicPr>
              <p:blipFill>
                <a:blip r:embed="rId100"/>
                <a:stretch>
                  <a:fillRect/>
                </a:stretch>
              </p:blipFill>
              <p:spPr>
                <a:xfrm>
                  <a:off x="6648493" y="532697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1" name="Freihand 80">
                  <a:extLst>
                    <a:ext uri="{FF2B5EF4-FFF2-40B4-BE49-F238E27FC236}">
                      <a16:creationId xmlns:a16="http://schemas.microsoft.com/office/drawing/2014/main" id="{339E833A-EF39-47A9-B12A-5812B2D4A2B3}"/>
                    </a:ext>
                  </a:extLst>
                </p14:cNvPr>
                <p14:cNvContentPartPr/>
                <p14:nvPr/>
              </p14:nvContentPartPr>
              <p14:xfrm>
                <a:off x="6916693" y="5298173"/>
                <a:ext cx="168480" cy="169560"/>
              </p14:xfrm>
            </p:contentPart>
          </mc:Choice>
          <mc:Fallback xmlns="">
            <p:pic>
              <p:nvPicPr>
                <p:cNvPr id="81" name="Freihand 80">
                  <a:extLst>
                    <a:ext uri="{FF2B5EF4-FFF2-40B4-BE49-F238E27FC236}">
                      <a16:creationId xmlns:a16="http://schemas.microsoft.com/office/drawing/2014/main" id="{339E833A-EF39-47A9-B12A-5812B2D4A2B3}"/>
                    </a:ext>
                  </a:extLst>
                </p:cNvPr>
                <p:cNvPicPr/>
                <p:nvPr/>
              </p:nvPicPr>
              <p:blipFill>
                <a:blip r:embed="rId140"/>
                <a:stretch>
                  <a:fillRect/>
                </a:stretch>
              </p:blipFill>
              <p:spPr>
                <a:xfrm>
                  <a:off x="6912373" y="5293853"/>
                  <a:ext cx="1771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2" name="Freihand 81">
                  <a:extLst>
                    <a:ext uri="{FF2B5EF4-FFF2-40B4-BE49-F238E27FC236}">
                      <a16:creationId xmlns:a16="http://schemas.microsoft.com/office/drawing/2014/main" id="{572CFC2A-789F-4958-8691-FBED783C7A57}"/>
                    </a:ext>
                  </a:extLst>
                </p14:cNvPr>
                <p14:cNvContentPartPr/>
                <p14:nvPr/>
              </p14:nvContentPartPr>
              <p14:xfrm>
                <a:off x="7098133" y="5382413"/>
                <a:ext cx="118800" cy="45720"/>
              </p14:xfrm>
            </p:contentPart>
          </mc:Choice>
          <mc:Fallback xmlns="">
            <p:pic>
              <p:nvPicPr>
                <p:cNvPr id="82" name="Freihand 81">
                  <a:extLst>
                    <a:ext uri="{FF2B5EF4-FFF2-40B4-BE49-F238E27FC236}">
                      <a16:creationId xmlns:a16="http://schemas.microsoft.com/office/drawing/2014/main" id="{572CFC2A-789F-4958-8691-FBED783C7A57}"/>
                    </a:ext>
                  </a:extLst>
                </p:cNvPr>
                <p:cNvPicPr/>
                <p:nvPr/>
              </p:nvPicPr>
              <p:blipFill>
                <a:blip r:embed="rId142"/>
                <a:stretch>
                  <a:fillRect/>
                </a:stretch>
              </p:blipFill>
              <p:spPr>
                <a:xfrm>
                  <a:off x="7093813" y="5378093"/>
                  <a:ext cx="1274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3" name="Freihand 82">
                  <a:extLst>
                    <a:ext uri="{FF2B5EF4-FFF2-40B4-BE49-F238E27FC236}">
                      <a16:creationId xmlns:a16="http://schemas.microsoft.com/office/drawing/2014/main" id="{F1DB0029-1A50-41B7-BC98-B6429FC0F8F6}"/>
                    </a:ext>
                  </a:extLst>
                </p14:cNvPr>
                <p14:cNvContentPartPr/>
                <p14:nvPr/>
              </p14:nvContentPartPr>
              <p14:xfrm>
                <a:off x="7230973" y="5296733"/>
                <a:ext cx="197280" cy="137880"/>
              </p14:xfrm>
            </p:contentPart>
          </mc:Choice>
          <mc:Fallback xmlns="">
            <p:pic>
              <p:nvPicPr>
                <p:cNvPr id="83" name="Freihand 82">
                  <a:extLst>
                    <a:ext uri="{FF2B5EF4-FFF2-40B4-BE49-F238E27FC236}">
                      <a16:creationId xmlns:a16="http://schemas.microsoft.com/office/drawing/2014/main" id="{F1DB0029-1A50-41B7-BC98-B6429FC0F8F6}"/>
                    </a:ext>
                  </a:extLst>
                </p:cNvPr>
                <p:cNvPicPr/>
                <p:nvPr/>
              </p:nvPicPr>
              <p:blipFill>
                <a:blip r:embed="rId144"/>
                <a:stretch>
                  <a:fillRect/>
                </a:stretch>
              </p:blipFill>
              <p:spPr>
                <a:xfrm>
                  <a:off x="7226653" y="5292413"/>
                  <a:ext cx="2059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4" name="Freihand 83">
                  <a:extLst>
                    <a:ext uri="{FF2B5EF4-FFF2-40B4-BE49-F238E27FC236}">
                      <a16:creationId xmlns:a16="http://schemas.microsoft.com/office/drawing/2014/main" id="{D25227AA-6D66-4164-B7C7-993F659A4BB5}"/>
                    </a:ext>
                  </a:extLst>
                </p14:cNvPr>
                <p14:cNvContentPartPr/>
                <p14:nvPr/>
              </p14:nvContentPartPr>
              <p14:xfrm>
                <a:off x="7195693" y="5311133"/>
                <a:ext cx="106200" cy="3960"/>
              </p14:xfrm>
            </p:contentPart>
          </mc:Choice>
          <mc:Fallback xmlns="">
            <p:pic>
              <p:nvPicPr>
                <p:cNvPr id="84" name="Freihand 83">
                  <a:extLst>
                    <a:ext uri="{FF2B5EF4-FFF2-40B4-BE49-F238E27FC236}">
                      <a16:creationId xmlns:a16="http://schemas.microsoft.com/office/drawing/2014/main" id="{D25227AA-6D66-4164-B7C7-993F659A4BB5}"/>
                    </a:ext>
                  </a:extLst>
                </p:cNvPr>
                <p:cNvPicPr/>
                <p:nvPr/>
              </p:nvPicPr>
              <p:blipFill>
                <a:blip r:embed="rId146"/>
                <a:stretch>
                  <a:fillRect/>
                </a:stretch>
              </p:blipFill>
              <p:spPr>
                <a:xfrm>
                  <a:off x="7191373" y="5306813"/>
                  <a:ext cx="1148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5" name="Freihand 84">
                  <a:extLst>
                    <a:ext uri="{FF2B5EF4-FFF2-40B4-BE49-F238E27FC236}">
                      <a16:creationId xmlns:a16="http://schemas.microsoft.com/office/drawing/2014/main" id="{2A12EF77-601B-46F1-AC30-62F204B74995}"/>
                    </a:ext>
                  </a:extLst>
                </p14:cNvPr>
                <p14:cNvContentPartPr/>
                <p14:nvPr/>
              </p14:nvContentPartPr>
              <p14:xfrm>
                <a:off x="7454173" y="5335973"/>
                <a:ext cx="220320" cy="83520"/>
              </p14:xfrm>
            </p:contentPart>
          </mc:Choice>
          <mc:Fallback xmlns="">
            <p:pic>
              <p:nvPicPr>
                <p:cNvPr id="85" name="Freihand 84">
                  <a:extLst>
                    <a:ext uri="{FF2B5EF4-FFF2-40B4-BE49-F238E27FC236}">
                      <a16:creationId xmlns:a16="http://schemas.microsoft.com/office/drawing/2014/main" id="{2A12EF77-601B-46F1-AC30-62F204B74995}"/>
                    </a:ext>
                  </a:extLst>
                </p:cNvPr>
                <p:cNvPicPr/>
                <p:nvPr/>
              </p:nvPicPr>
              <p:blipFill>
                <a:blip r:embed="rId148"/>
                <a:stretch>
                  <a:fillRect/>
                </a:stretch>
              </p:blipFill>
              <p:spPr>
                <a:xfrm>
                  <a:off x="7449853" y="5331653"/>
                  <a:ext cx="2289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6" name="Freihand 85">
                  <a:extLst>
                    <a:ext uri="{FF2B5EF4-FFF2-40B4-BE49-F238E27FC236}">
                      <a16:creationId xmlns:a16="http://schemas.microsoft.com/office/drawing/2014/main" id="{80DB6D83-2F7D-4D91-8347-16A5B3741C5C}"/>
                    </a:ext>
                  </a:extLst>
                </p14:cNvPr>
                <p14:cNvContentPartPr/>
                <p14:nvPr/>
              </p14:nvContentPartPr>
              <p14:xfrm>
                <a:off x="7700053" y="5340653"/>
                <a:ext cx="117720" cy="69120"/>
              </p14:xfrm>
            </p:contentPart>
          </mc:Choice>
          <mc:Fallback xmlns="">
            <p:pic>
              <p:nvPicPr>
                <p:cNvPr id="86" name="Freihand 85">
                  <a:extLst>
                    <a:ext uri="{FF2B5EF4-FFF2-40B4-BE49-F238E27FC236}">
                      <a16:creationId xmlns:a16="http://schemas.microsoft.com/office/drawing/2014/main" id="{80DB6D83-2F7D-4D91-8347-16A5B3741C5C}"/>
                    </a:ext>
                  </a:extLst>
                </p:cNvPr>
                <p:cNvPicPr/>
                <p:nvPr/>
              </p:nvPicPr>
              <p:blipFill>
                <a:blip r:embed="rId150"/>
                <a:stretch>
                  <a:fillRect/>
                </a:stretch>
              </p:blipFill>
              <p:spPr>
                <a:xfrm>
                  <a:off x="7695733" y="5336333"/>
                  <a:ext cx="1263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7" name="Freihand 86">
                  <a:extLst>
                    <a:ext uri="{FF2B5EF4-FFF2-40B4-BE49-F238E27FC236}">
                      <a16:creationId xmlns:a16="http://schemas.microsoft.com/office/drawing/2014/main" id="{6FB39FD3-8338-48E6-80E8-209BA718C560}"/>
                    </a:ext>
                  </a:extLst>
                </p14:cNvPr>
                <p14:cNvContentPartPr/>
                <p14:nvPr/>
              </p14:nvContentPartPr>
              <p14:xfrm>
                <a:off x="7767013" y="5330933"/>
                <a:ext cx="131400" cy="198000"/>
              </p14:xfrm>
            </p:contentPart>
          </mc:Choice>
          <mc:Fallback xmlns="">
            <p:pic>
              <p:nvPicPr>
                <p:cNvPr id="87" name="Freihand 86">
                  <a:extLst>
                    <a:ext uri="{FF2B5EF4-FFF2-40B4-BE49-F238E27FC236}">
                      <a16:creationId xmlns:a16="http://schemas.microsoft.com/office/drawing/2014/main" id="{6FB39FD3-8338-48E6-80E8-209BA718C560}"/>
                    </a:ext>
                  </a:extLst>
                </p:cNvPr>
                <p:cNvPicPr/>
                <p:nvPr/>
              </p:nvPicPr>
              <p:blipFill>
                <a:blip r:embed="rId152"/>
                <a:stretch>
                  <a:fillRect/>
                </a:stretch>
              </p:blipFill>
              <p:spPr>
                <a:xfrm>
                  <a:off x="7762693" y="5326613"/>
                  <a:ext cx="1400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8" name="Freihand 87">
                  <a:extLst>
                    <a:ext uri="{FF2B5EF4-FFF2-40B4-BE49-F238E27FC236}">
                      <a16:creationId xmlns:a16="http://schemas.microsoft.com/office/drawing/2014/main" id="{144FB8B3-8838-485C-9EBC-AB0B9824C58F}"/>
                    </a:ext>
                  </a:extLst>
                </p14:cNvPr>
                <p14:cNvContentPartPr/>
                <p14:nvPr/>
              </p14:nvContentPartPr>
              <p14:xfrm>
                <a:off x="7904533" y="5224013"/>
                <a:ext cx="597600" cy="174240"/>
              </p14:xfrm>
            </p:contentPart>
          </mc:Choice>
          <mc:Fallback xmlns="">
            <p:pic>
              <p:nvPicPr>
                <p:cNvPr id="88" name="Freihand 87">
                  <a:extLst>
                    <a:ext uri="{FF2B5EF4-FFF2-40B4-BE49-F238E27FC236}">
                      <a16:creationId xmlns:a16="http://schemas.microsoft.com/office/drawing/2014/main" id="{144FB8B3-8838-485C-9EBC-AB0B9824C58F}"/>
                    </a:ext>
                  </a:extLst>
                </p:cNvPr>
                <p:cNvPicPr/>
                <p:nvPr/>
              </p:nvPicPr>
              <p:blipFill>
                <a:blip r:embed="rId154"/>
                <a:stretch>
                  <a:fillRect/>
                </a:stretch>
              </p:blipFill>
              <p:spPr>
                <a:xfrm>
                  <a:off x="7900213" y="5219693"/>
                  <a:ext cx="6062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9" name="Freihand 88">
                  <a:extLst>
                    <a:ext uri="{FF2B5EF4-FFF2-40B4-BE49-F238E27FC236}">
                      <a16:creationId xmlns:a16="http://schemas.microsoft.com/office/drawing/2014/main" id="{9549DE6E-C4B9-491D-A96A-D0434F18D2E1}"/>
                    </a:ext>
                  </a:extLst>
                </p14:cNvPr>
                <p14:cNvContentPartPr/>
                <p14:nvPr/>
              </p14:nvContentPartPr>
              <p14:xfrm>
                <a:off x="8442013" y="5258573"/>
                <a:ext cx="16560" cy="18360"/>
              </p14:xfrm>
            </p:contentPart>
          </mc:Choice>
          <mc:Fallback xmlns="">
            <p:pic>
              <p:nvPicPr>
                <p:cNvPr id="89" name="Freihand 88">
                  <a:extLst>
                    <a:ext uri="{FF2B5EF4-FFF2-40B4-BE49-F238E27FC236}">
                      <a16:creationId xmlns:a16="http://schemas.microsoft.com/office/drawing/2014/main" id="{9549DE6E-C4B9-491D-A96A-D0434F18D2E1}"/>
                    </a:ext>
                  </a:extLst>
                </p:cNvPr>
                <p:cNvPicPr/>
                <p:nvPr/>
              </p:nvPicPr>
              <p:blipFill>
                <a:blip r:embed="rId156"/>
                <a:stretch>
                  <a:fillRect/>
                </a:stretch>
              </p:blipFill>
              <p:spPr>
                <a:xfrm>
                  <a:off x="8437693" y="5254253"/>
                  <a:ext cx="252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0" name="Freihand 89">
                  <a:extLst>
                    <a:ext uri="{FF2B5EF4-FFF2-40B4-BE49-F238E27FC236}">
                      <a16:creationId xmlns:a16="http://schemas.microsoft.com/office/drawing/2014/main" id="{DFD04080-7103-4D23-B082-EC91837FA88C}"/>
                    </a:ext>
                  </a:extLst>
                </p14:cNvPr>
                <p14:cNvContentPartPr/>
                <p14:nvPr/>
              </p14:nvContentPartPr>
              <p14:xfrm>
                <a:off x="1860493" y="5639093"/>
                <a:ext cx="122040" cy="839520"/>
              </p14:xfrm>
            </p:contentPart>
          </mc:Choice>
          <mc:Fallback xmlns="">
            <p:pic>
              <p:nvPicPr>
                <p:cNvPr id="90" name="Freihand 89">
                  <a:extLst>
                    <a:ext uri="{FF2B5EF4-FFF2-40B4-BE49-F238E27FC236}">
                      <a16:creationId xmlns:a16="http://schemas.microsoft.com/office/drawing/2014/main" id="{DFD04080-7103-4D23-B082-EC91837FA88C}"/>
                    </a:ext>
                  </a:extLst>
                </p:cNvPr>
                <p:cNvPicPr/>
                <p:nvPr/>
              </p:nvPicPr>
              <p:blipFill>
                <a:blip r:embed="rId158"/>
                <a:stretch>
                  <a:fillRect/>
                </a:stretch>
              </p:blipFill>
              <p:spPr>
                <a:xfrm>
                  <a:off x="1856173" y="5634773"/>
                  <a:ext cx="130680" cy="8481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1" name="Freihand 90">
                  <a:extLst>
                    <a:ext uri="{FF2B5EF4-FFF2-40B4-BE49-F238E27FC236}">
                      <a16:creationId xmlns:a16="http://schemas.microsoft.com/office/drawing/2014/main" id="{45CBB039-8E8B-42D3-820D-AB0396E184A2}"/>
                    </a:ext>
                  </a:extLst>
                </p14:cNvPr>
                <p14:cNvContentPartPr/>
                <p14:nvPr/>
              </p14:nvContentPartPr>
              <p14:xfrm>
                <a:off x="1630453" y="6365933"/>
                <a:ext cx="2048040" cy="84960"/>
              </p14:xfrm>
            </p:contentPart>
          </mc:Choice>
          <mc:Fallback xmlns="">
            <p:pic>
              <p:nvPicPr>
                <p:cNvPr id="91" name="Freihand 90">
                  <a:extLst>
                    <a:ext uri="{FF2B5EF4-FFF2-40B4-BE49-F238E27FC236}">
                      <a16:creationId xmlns:a16="http://schemas.microsoft.com/office/drawing/2014/main" id="{45CBB039-8E8B-42D3-820D-AB0396E184A2}"/>
                    </a:ext>
                  </a:extLst>
                </p:cNvPr>
                <p:cNvPicPr/>
                <p:nvPr/>
              </p:nvPicPr>
              <p:blipFill>
                <a:blip r:embed="rId160"/>
                <a:stretch>
                  <a:fillRect/>
                </a:stretch>
              </p:blipFill>
              <p:spPr>
                <a:xfrm>
                  <a:off x="1626133" y="6361613"/>
                  <a:ext cx="20566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2" name="Freihand 91">
                  <a:extLst>
                    <a:ext uri="{FF2B5EF4-FFF2-40B4-BE49-F238E27FC236}">
                      <a16:creationId xmlns:a16="http://schemas.microsoft.com/office/drawing/2014/main" id="{1638F939-877B-4733-B766-1404AF648A5E}"/>
                    </a:ext>
                  </a:extLst>
                </p14:cNvPr>
                <p14:cNvContentPartPr/>
                <p14:nvPr/>
              </p14:nvContentPartPr>
              <p14:xfrm>
                <a:off x="3631693" y="6283853"/>
                <a:ext cx="205560" cy="135000"/>
              </p14:xfrm>
            </p:contentPart>
          </mc:Choice>
          <mc:Fallback xmlns="">
            <p:pic>
              <p:nvPicPr>
                <p:cNvPr id="92" name="Freihand 91">
                  <a:extLst>
                    <a:ext uri="{FF2B5EF4-FFF2-40B4-BE49-F238E27FC236}">
                      <a16:creationId xmlns:a16="http://schemas.microsoft.com/office/drawing/2014/main" id="{1638F939-877B-4733-B766-1404AF648A5E}"/>
                    </a:ext>
                  </a:extLst>
                </p:cNvPr>
                <p:cNvPicPr/>
                <p:nvPr/>
              </p:nvPicPr>
              <p:blipFill>
                <a:blip r:embed="rId162"/>
                <a:stretch>
                  <a:fillRect/>
                </a:stretch>
              </p:blipFill>
              <p:spPr>
                <a:xfrm>
                  <a:off x="3627373" y="6279533"/>
                  <a:ext cx="2142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3" name="Freihand 92">
                  <a:extLst>
                    <a:ext uri="{FF2B5EF4-FFF2-40B4-BE49-F238E27FC236}">
                      <a16:creationId xmlns:a16="http://schemas.microsoft.com/office/drawing/2014/main" id="{2432F8CB-1AAE-4EB1-AE8D-990D5A052C58}"/>
                    </a:ext>
                  </a:extLst>
                </p14:cNvPr>
                <p14:cNvContentPartPr/>
                <p14:nvPr/>
              </p14:nvContentPartPr>
              <p14:xfrm>
                <a:off x="1803973" y="5504453"/>
                <a:ext cx="297000" cy="190440"/>
              </p14:xfrm>
            </p:contentPart>
          </mc:Choice>
          <mc:Fallback xmlns="">
            <p:pic>
              <p:nvPicPr>
                <p:cNvPr id="93" name="Freihand 92">
                  <a:extLst>
                    <a:ext uri="{FF2B5EF4-FFF2-40B4-BE49-F238E27FC236}">
                      <a16:creationId xmlns:a16="http://schemas.microsoft.com/office/drawing/2014/main" id="{2432F8CB-1AAE-4EB1-AE8D-990D5A052C58}"/>
                    </a:ext>
                  </a:extLst>
                </p:cNvPr>
                <p:cNvPicPr/>
                <p:nvPr/>
              </p:nvPicPr>
              <p:blipFill>
                <a:blip r:embed="rId164"/>
                <a:stretch>
                  <a:fillRect/>
                </a:stretch>
              </p:blipFill>
              <p:spPr>
                <a:xfrm>
                  <a:off x="1799653" y="5500133"/>
                  <a:ext cx="3056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4" name="Freihand 93">
                  <a:extLst>
                    <a:ext uri="{FF2B5EF4-FFF2-40B4-BE49-F238E27FC236}">
                      <a16:creationId xmlns:a16="http://schemas.microsoft.com/office/drawing/2014/main" id="{BA1201AB-C552-4981-BA18-ED0DA7AF259C}"/>
                    </a:ext>
                  </a:extLst>
                </p14:cNvPr>
                <p14:cNvContentPartPr/>
                <p14:nvPr/>
              </p14:nvContentPartPr>
              <p14:xfrm>
                <a:off x="1627573" y="5518133"/>
                <a:ext cx="112320" cy="39240"/>
              </p14:xfrm>
            </p:contentPart>
          </mc:Choice>
          <mc:Fallback xmlns="">
            <p:pic>
              <p:nvPicPr>
                <p:cNvPr id="94" name="Freihand 93">
                  <a:extLst>
                    <a:ext uri="{FF2B5EF4-FFF2-40B4-BE49-F238E27FC236}">
                      <a16:creationId xmlns:a16="http://schemas.microsoft.com/office/drawing/2014/main" id="{BA1201AB-C552-4981-BA18-ED0DA7AF259C}"/>
                    </a:ext>
                  </a:extLst>
                </p:cNvPr>
                <p:cNvPicPr/>
                <p:nvPr/>
              </p:nvPicPr>
              <p:blipFill>
                <a:blip r:embed="rId166"/>
                <a:stretch>
                  <a:fillRect/>
                </a:stretch>
              </p:blipFill>
              <p:spPr>
                <a:xfrm>
                  <a:off x="1623253" y="5513813"/>
                  <a:ext cx="1209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5" name="Freihand 94">
                  <a:extLst>
                    <a:ext uri="{FF2B5EF4-FFF2-40B4-BE49-F238E27FC236}">
                      <a16:creationId xmlns:a16="http://schemas.microsoft.com/office/drawing/2014/main" id="{9F2CA1B9-921D-475B-AF8D-A29E266253D2}"/>
                    </a:ext>
                  </a:extLst>
                </p14:cNvPr>
                <p14:cNvContentPartPr/>
                <p14:nvPr/>
              </p14:nvContentPartPr>
              <p14:xfrm>
                <a:off x="1660333" y="5509493"/>
                <a:ext cx="100800" cy="191160"/>
              </p14:xfrm>
            </p:contentPart>
          </mc:Choice>
          <mc:Fallback xmlns="">
            <p:pic>
              <p:nvPicPr>
                <p:cNvPr id="95" name="Freihand 94">
                  <a:extLst>
                    <a:ext uri="{FF2B5EF4-FFF2-40B4-BE49-F238E27FC236}">
                      <a16:creationId xmlns:a16="http://schemas.microsoft.com/office/drawing/2014/main" id="{9F2CA1B9-921D-475B-AF8D-A29E266253D2}"/>
                    </a:ext>
                  </a:extLst>
                </p:cNvPr>
                <p:cNvPicPr/>
                <p:nvPr/>
              </p:nvPicPr>
              <p:blipFill>
                <a:blip r:embed="rId168"/>
                <a:stretch>
                  <a:fillRect/>
                </a:stretch>
              </p:blipFill>
              <p:spPr>
                <a:xfrm>
                  <a:off x="1656013" y="5505173"/>
                  <a:ext cx="1094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8" name="Freihand 97">
                  <a:extLst>
                    <a:ext uri="{FF2B5EF4-FFF2-40B4-BE49-F238E27FC236}">
                      <a16:creationId xmlns:a16="http://schemas.microsoft.com/office/drawing/2014/main" id="{DD93B60A-CB7F-4FFB-90AA-4E8AACD5C317}"/>
                    </a:ext>
                  </a:extLst>
                </p14:cNvPr>
                <p14:cNvContentPartPr/>
                <p14:nvPr/>
              </p14:nvContentPartPr>
              <p14:xfrm>
                <a:off x="3627733" y="6470333"/>
                <a:ext cx="109440" cy="129960"/>
              </p14:xfrm>
            </p:contentPart>
          </mc:Choice>
          <mc:Fallback xmlns="">
            <p:pic>
              <p:nvPicPr>
                <p:cNvPr id="98" name="Freihand 97">
                  <a:extLst>
                    <a:ext uri="{FF2B5EF4-FFF2-40B4-BE49-F238E27FC236}">
                      <a16:creationId xmlns:a16="http://schemas.microsoft.com/office/drawing/2014/main" id="{DD93B60A-CB7F-4FFB-90AA-4E8AACD5C317}"/>
                    </a:ext>
                  </a:extLst>
                </p:cNvPr>
                <p:cNvPicPr/>
                <p:nvPr/>
              </p:nvPicPr>
              <p:blipFill>
                <a:blip r:embed="rId170"/>
                <a:stretch>
                  <a:fillRect/>
                </a:stretch>
              </p:blipFill>
              <p:spPr>
                <a:xfrm>
                  <a:off x="3623413" y="6466013"/>
                  <a:ext cx="1180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9" name="Freihand 98">
                  <a:extLst>
                    <a:ext uri="{FF2B5EF4-FFF2-40B4-BE49-F238E27FC236}">
                      <a16:creationId xmlns:a16="http://schemas.microsoft.com/office/drawing/2014/main" id="{FF676372-0276-4274-8AE0-2A626EA947B8}"/>
                    </a:ext>
                  </a:extLst>
                </p14:cNvPr>
                <p14:cNvContentPartPr/>
                <p14:nvPr/>
              </p14:nvContentPartPr>
              <p14:xfrm>
                <a:off x="3610093" y="6455573"/>
                <a:ext cx="196560" cy="65160"/>
              </p14:xfrm>
            </p:contentPart>
          </mc:Choice>
          <mc:Fallback xmlns="">
            <p:pic>
              <p:nvPicPr>
                <p:cNvPr id="99" name="Freihand 98">
                  <a:extLst>
                    <a:ext uri="{FF2B5EF4-FFF2-40B4-BE49-F238E27FC236}">
                      <a16:creationId xmlns:a16="http://schemas.microsoft.com/office/drawing/2014/main" id="{FF676372-0276-4274-8AE0-2A626EA947B8}"/>
                    </a:ext>
                  </a:extLst>
                </p:cNvPr>
                <p:cNvPicPr/>
                <p:nvPr/>
              </p:nvPicPr>
              <p:blipFill>
                <a:blip r:embed="rId172"/>
                <a:stretch>
                  <a:fillRect/>
                </a:stretch>
              </p:blipFill>
              <p:spPr>
                <a:xfrm>
                  <a:off x="3605773" y="6451253"/>
                  <a:ext cx="2052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1" name="Freihand 100">
                  <a:extLst>
                    <a:ext uri="{FF2B5EF4-FFF2-40B4-BE49-F238E27FC236}">
                      <a16:creationId xmlns:a16="http://schemas.microsoft.com/office/drawing/2014/main" id="{CC541F7E-0DDC-4113-B258-CC46B20849C2}"/>
                    </a:ext>
                  </a:extLst>
                </p14:cNvPr>
                <p14:cNvContentPartPr/>
                <p14:nvPr/>
              </p14:nvContentPartPr>
              <p14:xfrm>
                <a:off x="1922773" y="5863013"/>
                <a:ext cx="837360" cy="551520"/>
              </p14:xfrm>
            </p:contentPart>
          </mc:Choice>
          <mc:Fallback xmlns="">
            <p:pic>
              <p:nvPicPr>
                <p:cNvPr id="101" name="Freihand 100">
                  <a:extLst>
                    <a:ext uri="{FF2B5EF4-FFF2-40B4-BE49-F238E27FC236}">
                      <a16:creationId xmlns:a16="http://schemas.microsoft.com/office/drawing/2014/main" id="{CC541F7E-0DDC-4113-B258-CC46B20849C2}"/>
                    </a:ext>
                  </a:extLst>
                </p:cNvPr>
                <p:cNvPicPr/>
                <p:nvPr/>
              </p:nvPicPr>
              <p:blipFill>
                <a:blip r:embed="rId174"/>
                <a:stretch>
                  <a:fillRect/>
                </a:stretch>
              </p:blipFill>
              <p:spPr>
                <a:xfrm>
                  <a:off x="1918453" y="5858693"/>
                  <a:ext cx="84600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3" name="Freihand 102">
                  <a:extLst>
                    <a:ext uri="{FF2B5EF4-FFF2-40B4-BE49-F238E27FC236}">
                      <a16:creationId xmlns:a16="http://schemas.microsoft.com/office/drawing/2014/main" id="{B5F88164-1AE7-4727-8AFA-A993CCED58F8}"/>
                    </a:ext>
                  </a:extLst>
                </p14:cNvPr>
                <p14:cNvContentPartPr/>
                <p14:nvPr/>
              </p14:nvContentPartPr>
              <p14:xfrm>
                <a:off x="2730973" y="6174413"/>
                <a:ext cx="345600" cy="139680"/>
              </p14:xfrm>
            </p:contentPart>
          </mc:Choice>
          <mc:Fallback xmlns="">
            <p:pic>
              <p:nvPicPr>
                <p:cNvPr id="103" name="Freihand 102">
                  <a:extLst>
                    <a:ext uri="{FF2B5EF4-FFF2-40B4-BE49-F238E27FC236}">
                      <a16:creationId xmlns:a16="http://schemas.microsoft.com/office/drawing/2014/main" id="{B5F88164-1AE7-4727-8AFA-A993CCED58F8}"/>
                    </a:ext>
                  </a:extLst>
                </p:cNvPr>
                <p:cNvPicPr/>
                <p:nvPr/>
              </p:nvPicPr>
              <p:blipFill>
                <a:blip r:embed="rId176"/>
                <a:stretch>
                  <a:fillRect/>
                </a:stretch>
              </p:blipFill>
              <p:spPr>
                <a:xfrm>
                  <a:off x="2726653" y="6170093"/>
                  <a:ext cx="3542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4" name="Freihand 103">
                  <a:extLst>
                    <a:ext uri="{FF2B5EF4-FFF2-40B4-BE49-F238E27FC236}">
                      <a16:creationId xmlns:a16="http://schemas.microsoft.com/office/drawing/2014/main" id="{0BFC4D93-EE44-4810-87EC-C58745B1CDA2}"/>
                    </a:ext>
                  </a:extLst>
                </p14:cNvPr>
                <p14:cNvContentPartPr/>
                <p14:nvPr/>
              </p14:nvContentPartPr>
              <p14:xfrm>
                <a:off x="2716933" y="6173333"/>
                <a:ext cx="160560" cy="159840"/>
              </p14:xfrm>
            </p:contentPart>
          </mc:Choice>
          <mc:Fallback xmlns="">
            <p:pic>
              <p:nvPicPr>
                <p:cNvPr id="104" name="Freihand 103">
                  <a:extLst>
                    <a:ext uri="{FF2B5EF4-FFF2-40B4-BE49-F238E27FC236}">
                      <a16:creationId xmlns:a16="http://schemas.microsoft.com/office/drawing/2014/main" id="{0BFC4D93-EE44-4810-87EC-C58745B1CDA2}"/>
                    </a:ext>
                  </a:extLst>
                </p:cNvPr>
                <p:cNvPicPr/>
                <p:nvPr/>
              </p:nvPicPr>
              <p:blipFill>
                <a:blip r:embed="rId178"/>
                <a:stretch>
                  <a:fillRect/>
                </a:stretch>
              </p:blipFill>
              <p:spPr>
                <a:xfrm>
                  <a:off x="2712613" y="6169013"/>
                  <a:ext cx="1692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5" name="Freihand 104">
                  <a:extLst>
                    <a:ext uri="{FF2B5EF4-FFF2-40B4-BE49-F238E27FC236}">
                      <a16:creationId xmlns:a16="http://schemas.microsoft.com/office/drawing/2014/main" id="{25BE0163-582A-4EF3-9AE1-9C4A25A95966}"/>
                    </a:ext>
                  </a:extLst>
                </p14:cNvPr>
                <p14:cNvContentPartPr/>
                <p14:nvPr/>
              </p14:nvContentPartPr>
              <p14:xfrm>
                <a:off x="3263413" y="6113213"/>
                <a:ext cx="18000" cy="61200"/>
              </p14:xfrm>
            </p:contentPart>
          </mc:Choice>
          <mc:Fallback xmlns="">
            <p:pic>
              <p:nvPicPr>
                <p:cNvPr id="105" name="Freihand 104">
                  <a:extLst>
                    <a:ext uri="{FF2B5EF4-FFF2-40B4-BE49-F238E27FC236}">
                      <a16:creationId xmlns:a16="http://schemas.microsoft.com/office/drawing/2014/main" id="{25BE0163-582A-4EF3-9AE1-9C4A25A95966}"/>
                    </a:ext>
                  </a:extLst>
                </p:cNvPr>
                <p:cNvPicPr/>
                <p:nvPr/>
              </p:nvPicPr>
              <p:blipFill>
                <a:blip r:embed="rId180"/>
                <a:stretch>
                  <a:fillRect/>
                </a:stretch>
              </p:blipFill>
              <p:spPr>
                <a:xfrm>
                  <a:off x="3259093" y="6108893"/>
                  <a:ext cx="266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6" name="Freihand 105">
                  <a:extLst>
                    <a:ext uri="{FF2B5EF4-FFF2-40B4-BE49-F238E27FC236}">
                      <a16:creationId xmlns:a16="http://schemas.microsoft.com/office/drawing/2014/main" id="{F9CFF9FD-8902-4A9B-A2D0-3D274968A950}"/>
                    </a:ext>
                  </a:extLst>
                </p14:cNvPr>
                <p14:cNvContentPartPr/>
                <p14:nvPr/>
              </p14:nvContentPartPr>
              <p14:xfrm>
                <a:off x="3183493" y="6067853"/>
                <a:ext cx="247320" cy="129240"/>
              </p14:xfrm>
            </p:contentPart>
          </mc:Choice>
          <mc:Fallback xmlns="">
            <p:pic>
              <p:nvPicPr>
                <p:cNvPr id="106" name="Freihand 105">
                  <a:extLst>
                    <a:ext uri="{FF2B5EF4-FFF2-40B4-BE49-F238E27FC236}">
                      <a16:creationId xmlns:a16="http://schemas.microsoft.com/office/drawing/2014/main" id="{F9CFF9FD-8902-4A9B-A2D0-3D274968A950}"/>
                    </a:ext>
                  </a:extLst>
                </p:cNvPr>
                <p:cNvPicPr/>
                <p:nvPr/>
              </p:nvPicPr>
              <p:blipFill>
                <a:blip r:embed="rId182"/>
                <a:stretch>
                  <a:fillRect/>
                </a:stretch>
              </p:blipFill>
              <p:spPr>
                <a:xfrm>
                  <a:off x="3179173" y="6063533"/>
                  <a:ext cx="255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7" name="Freihand 106">
                  <a:extLst>
                    <a:ext uri="{FF2B5EF4-FFF2-40B4-BE49-F238E27FC236}">
                      <a16:creationId xmlns:a16="http://schemas.microsoft.com/office/drawing/2014/main" id="{F7498DA8-4DAA-4A1D-BC2D-4B26F570E955}"/>
                    </a:ext>
                  </a:extLst>
                </p14:cNvPr>
                <p14:cNvContentPartPr/>
                <p14:nvPr/>
              </p14:nvContentPartPr>
              <p14:xfrm>
                <a:off x="3450613" y="6029693"/>
                <a:ext cx="224280" cy="243000"/>
              </p14:xfrm>
            </p:contentPart>
          </mc:Choice>
          <mc:Fallback xmlns="">
            <p:pic>
              <p:nvPicPr>
                <p:cNvPr id="107" name="Freihand 106">
                  <a:extLst>
                    <a:ext uri="{FF2B5EF4-FFF2-40B4-BE49-F238E27FC236}">
                      <a16:creationId xmlns:a16="http://schemas.microsoft.com/office/drawing/2014/main" id="{F7498DA8-4DAA-4A1D-BC2D-4B26F570E955}"/>
                    </a:ext>
                  </a:extLst>
                </p:cNvPr>
                <p:cNvPicPr/>
                <p:nvPr/>
              </p:nvPicPr>
              <p:blipFill>
                <a:blip r:embed="rId184"/>
                <a:stretch>
                  <a:fillRect/>
                </a:stretch>
              </p:blipFill>
              <p:spPr>
                <a:xfrm>
                  <a:off x="3446293" y="6025373"/>
                  <a:ext cx="2329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8" name="Freihand 107">
                  <a:extLst>
                    <a:ext uri="{FF2B5EF4-FFF2-40B4-BE49-F238E27FC236}">
                      <a16:creationId xmlns:a16="http://schemas.microsoft.com/office/drawing/2014/main" id="{74ED3BC4-9567-419E-8B5B-9EFF9C47D430}"/>
                    </a:ext>
                  </a:extLst>
                </p14:cNvPr>
                <p14:cNvContentPartPr/>
                <p14:nvPr/>
              </p14:nvContentPartPr>
              <p14:xfrm>
                <a:off x="3623053" y="5980373"/>
                <a:ext cx="117000" cy="158400"/>
              </p14:xfrm>
            </p:contentPart>
          </mc:Choice>
          <mc:Fallback xmlns="">
            <p:pic>
              <p:nvPicPr>
                <p:cNvPr id="108" name="Freihand 107">
                  <a:extLst>
                    <a:ext uri="{FF2B5EF4-FFF2-40B4-BE49-F238E27FC236}">
                      <a16:creationId xmlns:a16="http://schemas.microsoft.com/office/drawing/2014/main" id="{74ED3BC4-9567-419E-8B5B-9EFF9C47D430}"/>
                    </a:ext>
                  </a:extLst>
                </p:cNvPr>
                <p:cNvPicPr/>
                <p:nvPr/>
              </p:nvPicPr>
              <p:blipFill>
                <a:blip r:embed="rId186"/>
                <a:stretch>
                  <a:fillRect/>
                </a:stretch>
              </p:blipFill>
              <p:spPr>
                <a:xfrm>
                  <a:off x="3618733" y="5976053"/>
                  <a:ext cx="1256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9" name="Freihand 108">
                  <a:extLst>
                    <a:ext uri="{FF2B5EF4-FFF2-40B4-BE49-F238E27FC236}">
                      <a16:creationId xmlns:a16="http://schemas.microsoft.com/office/drawing/2014/main" id="{BBEF8056-DBAF-4179-B041-E7BDC61F5A95}"/>
                    </a:ext>
                  </a:extLst>
                </p14:cNvPr>
                <p14:cNvContentPartPr/>
                <p14:nvPr/>
              </p14:nvContentPartPr>
              <p14:xfrm>
                <a:off x="3751933" y="6004853"/>
                <a:ext cx="195840" cy="201960"/>
              </p14:xfrm>
            </p:contentPart>
          </mc:Choice>
          <mc:Fallback xmlns="">
            <p:pic>
              <p:nvPicPr>
                <p:cNvPr id="109" name="Freihand 108">
                  <a:extLst>
                    <a:ext uri="{FF2B5EF4-FFF2-40B4-BE49-F238E27FC236}">
                      <a16:creationId xmlns:a16="http://schemas.microsoft.com/office/drawing/2014/main" id="{BBEF8056-DBAF-4179-B041-E7BDC61F5A95}"/>
                    </a:ext>
                  </a:extLst>
                </p:cNvPr>
                <p:cNvPicPr/>
                <p:nvPr/>
              </p:nvPicPr>
              <p:blipFill>
                <a:blip r:embed="rId188"/>
                <a:stretch>
                  <a:fillRect/>
                </a:stretch>
              </p:blipFill>
              <p:spPr>
                <a:xfrm>
                  <a:off x="3747613" y="6000533"/>
                  <a:ext cx="2044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0" name="Freihand 109">
                  <a:extLst>
                    <a:ext uri="{FF2B5EF4-FFF2-40B4-BE49-F238E27FC236}">
                      <a16:creationId xmlns:a16="http://schemas.microsoft.com/office/drawing/2014/main" id="{CCBBF924-027F-4061-84D1-2EFE8D738730}"/>
                    </a:ext>
                  </a:extLst>
                </p14:cNvPr>
                <p14:cNvContentPartPr/>
                <p14:nvPr/>
              </p14:nvContentPartPr>
              <p14:xfrm>
                <a:off x="3944533" y="5939333"/>
                <a:ext cx="143640" cy="110880"/>
              </p14:xfrm>
            </p:contentPart>
          </mc:Choice>
          <mc:Fallback xmlns="">
            <p:pic>
              <p:nvPicPr>
                <p:cNvPr id="110" name="Freihand 109">
                  <a:extLst>
                    <a:ext uri="{FF2B5EF4-FFF2-40B4-BE49-F238E27FC236}">
                      <a16:creationId xmlns:a16="http://schemas.microsoft.com/office/drawing/2014/main" id="{CCBBF924-027F-4061-84D1-2EFE8D738730}"/>
                    </a:ext>
                  </a:extLst>
                </p:cNvPr>
                <p:cNvPicPr/>
                <p:nvPr/>
              </p:nvPicPr>
              <p:blipFill>
                <a:blip r:embed="rId190"/>
                <a:stretch>
                  <a:fillRect/>
                </a:stretch>
              </p:blipFill>
              <p:spPr>
                <a:xfrm>
                  <a:off x="3940213" y="5935013"/>
                  <a:ext cx="1522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2" name="Freihand 111">
                  <a:extLst>
                    <a:ext uri="{FF2B5EF4-FFF2-40B4-BE49-F238E27FC236}">
                      <a16:creationId xmlns:a16="http://schemas.microsoft.com/office/drawing/2014/main" id="{B730C71D-323B-40AA-968E-9A8EA2E7145A}"/>
                    </a:ext>
                  </a:extLst>
                </p14:cNvPr>
                <p14:cNvContentPartPr/>
                <p14:nvPr/>
              </p14:nvContentPartPr>
              <p14:xfrm>
                <a:off x="4084573" y="5970653"/>
                <a:ext cx="97920" cy="88920"/>
              </p14:xfrm>
            </p:contentPart>
          </mc:Choice>
          <mc:Fallback xmlns="">
            <p:pic>
              <p:nvPicPr>
                <p:cNvPr id="112" name="Freihand 111">
                  <a:extLst>
                    <a:ext uri="{FF2B5EF4-FFF2-40B4-BE49-F238E27FC236}">
                      <a16:creationId xmlns:a16="http://schemas.microsoft.com/office/drawing/2014/main" id="{B730C71D-323B-40AA-968E-9A8EA2E7145A}"/>
                    </a:ext>
                  </a:extLst>
                </p:cNvPr>
                <p:cNvPicPr/>
                <p:nvPr/>
              </p:nvPicPr>
              <p:blipFill>
                <a:blip r:embed="rId192"/>
                <a:stretch>
                  <a:fillRect/>
                </a:stretch>
              </p:blipFill>
              <p:spPr>
                <a:xfrm>
                  <a:off x="4080253" y="5966333"/>
                  <a:ext cx="1065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3" name="Freihand 112">
                  <a:extLst>
                    <a:ext uri="{FF2B5EF4-FFF2-40B4-BE49-F238E27FC236}">
                      <a16:creationId xmlns:a16="http://schemas.microsoft.com/office/drawing/2014/main" id="{13E0E211-E262-4CEE-9D34-705C22109D31}"/>
                    </a:ext>
                  </a:extLst>
                </p14:cNvPr>
                <p14:cNvContentPartPr/>
                <p14:nvPr/>
              </p14:nvContentPartPr>
              <p14:xfrm>
                <a:off x="4228933" y="5896133"/>
                <a:ext cx="285840" cy="123480"/>
              </p14:xfrm>
            </p:contentPart>
          </mc:Choice>
          <mc:Fallback xmlns="">
            <p:pic>
              <p:nvPicPr>
                <p:cNvPr id="113" name="Freihand 112">
                  <a:extLst>
                    <a:ext uri="{FF2B5EF4-FFF2-40B4-BE49-F238E27FC236}">
                      <a16:creationId xmlns:a16="http://schemas.microsoft.com/office/drawing/2014/main" id="{13E0E211-E262-4CEE-9D34-705C22109D31}"/>
                    </a:ext>
                  </a:extLst>
                </p:cNvPr>
                <p:cNvPicPr/>
                <p:nvPr/>
              </p:nvPicPr>
              <p:blipFill>
                <a:blip r:embed="rId194"/>
                <a:stretch>
                  <a:fillRect/>
                </a:stretch>
              </p:blipFill>
              <p:spPr>
                <a:xfrm>
                  <a:off x="4224613" y="5891813"/>
                  <a:ext cx="294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4" name="Freihand 113">
                  <a:extLst>
                    <a:ext uri="{FF2B5EF4-FFF2-40B4-BE49-F238E27FC236}">
                      <a16:creationId xmlns:a16="http://schemas.microsoft.com/office/drawing/2014/main" id="{44A1F05E-1A65-4592-A1CB-921378FB84CF}"/>
                    </a:ext>
                  </a:extLst>
                </p14:cNvPr>
                <p14:cNvContentPartPr/>
                <p14:nvPr/>
              </p14:nvContentPartPr>
              <p14:xfrm>
                <a:off x="4405333" y="5843573"/>
                <a:ext cx="73080" cy="8280"/>
              </p14:xfrm>
            </p:contentPart>
          </mc:Choice>
          <mc:Fallback xmlns="">
            <p:pic>
              <p:nvPicPr>
                <p:cNvPr id="114" name="Freihand 113">
                  <a:extLst>
                    <a:ext uri="{FF2B5EF4-FFF2-40B4-BE49-F238E27FC236}">
                      <a16:creationId xmlns:a16="http://schemas.microsoft.com/office/drawing/2014/main" id="{44A1F05E-1A65-4592-A1CB-921378FB84CF}"/>
                    </a:ext>
                  </a:extLst>
                </p:cNvPr>
                <p:cNvPicPr/>
                <p:nvPr/>
              </p:nvPicPr>
              <p:blipFill>
                <a:blip r:embed="rId196"/>
                <a:stretch>
                  <a:fillRect/>
                </a:stretch>
              </p:blipFill>
              <p:spPr>
                <a:xfrm>
                  <a:off x="4401013" y="5839253"/>
                  <a:ext cx="81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6" name="Freihand 115">
                  <a:extLst>
                    <a:ext uri="{FF2B5EF4-FFF2-40B4-BE49-F238E27FC236}">
                      <a16:creationId xmlns:a16="http://schemas.microsoft.com/office/drawing/2014/main" id="{534420C2-AEFA-4204-85DE-52408383294A}"/>
                    </a:ext>
                  </a:extLst>
                </p14:cNvPr>
                <p14:cNvContentPartPr/>
                <p14:nvPr/>
              </p14:nvContentPartPr>
              <p14:xfrm>
                <a:off x="4596133" y="5882813"/>
                <a:ext cx="291240" cy="100440"/>
              </p14:xfrm>
            </p:contentPart>
          </mc:Choice>
          <mc:Fallback xmlns="">
            <p:pic>
              <p:nvPicPr>
                <p:cNvPr id="116" name="Freihand 115">
                  <a:extLst>
                    <a:ext uri="{FF2B5EF4-FFF2-40B4-BE49-F238E27FC236}">
                      <a16:creationId xmlns:a16="http://schemas.microsoft.com/office/drawing/2014/main" id="{534420C2-AEFA-4204-85DE-52408383294A}"/>
                    </a:ext>
                  </a:extLst>
                </p:cNvPr>
                <p:cNvPicPr/>
                <p:nvPr/>
              </p:nvPicPr>
              <p:blipFill>
                <a:blip r:embed="rId198"/>
                <a:stretch>
                  <a:fillRect/>
                </a:stretch>
              </p:blipFill>
              <p:spPr>
                <a:xfrm>
                  <a:off x="4591813" y="5878493"/>
                  <a:ext cx="2998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7" name="Freihand 116">
                  <a:extLst>
                    <a:ext uri="{FF2B5EF4-FFF2-40B4-BE49-F238E27FC236}">
                      <a16:creationId xmlns:a16="http://schemas.microsoft.com/office/drawing/2014/main" id="{1EE348B8-1CAD-44F1-87EE-7FA533609DBA}"/>
                    </a:ext>
                  </a:extLst>
                </p14:cNvPr>
                <p14:cNvContentPartPr/>
                <p14:nvPr/>
              </p14:nvContentPartPr>
              <p14:xfrm>
                <a:off x="4929853" y="5831333"/>
                <a:ext cx="110880" cy="135720"/>
              </p14:xfrm>
            </p:contentPart>
          </mc:Choice>
          <mc:Fallback xmlns="">
            <p:pic>
              <p:nvPicPr>
                <p:cNvPr id="117" name="Freihand 116">
                  <a:extLst>
                    <a:ext uri="{FF2B5EF4-FFF2-40B4-BE49-F238E27FC236}">
                      <a16:creationId xmlns:a16="http://schemas.microsoft.com/office/drawing/2014/main" id="{1EE348B8-1CAD-44F1-87EE-7FA533609DBA}"/>
                    </a:ext>
                  </a:extLst>
                </p:cNvPr>
                <p:cNvPicPr/>
                <p:nvPr/>
              </p:nvPicPr>
              <p:blipFill>
                <a:blip r:embed="rId200"/>
                <a:stretch>
                  <a:fillRect/>
                </a:stretch>
              </p:blipFill>
              <p:spPr>
                <a:xfrm>
                  <a:off x="4925533" y="5827013"/>
                  <a:ext cx="1195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8" name="Freihand 117">
                  <a:extLst>
                    <a:ext uri="{FF2B5EF4-FFF2-40B4-BE49-F238E27FC236}">
                      <a16:creationId xmlns:a16="http://schemas.microsoft.com/office/drawing/2014/main" id="{4CAAA424-F026-4AB3-BFE6-FC0535B04C10}"/>
                    </a:ext>
                  </a:extLst>
                </p14:cNvPr>
                <p14:cNvContentPartPr/>
                <p14:nvPr/>
              </p14:nvContentPartPr>
              <p14:xfrm>
                <a:off x="5048293" y="5796053"/>
                <a:ext cx="267120" cy="155520"/>
              </p14:xfrm>
            </p:contentPart>
          </mc:Choice>
          <mc:Fallback xmlns="">
            <p:pic>
              <p:nvPicPr>
                <p:cNvPr id="118" name="Freihand 117">
                  <a:extLst>
                    <a:ext uri="{FF2B5EF4-FFF2-40B4-BE49-F238E27FC236}">
                      <a16:creationId xmlns:a16="http://schemas.microsoft.com/office/drawing/2014/main" id="{4CAAA424-F026-4AB3-BFE6-FC0535B04C10}"/>
                    </a:ext>
                  </a:extLst>
                </p:cNvPr>
                <p:cNvPicPr/>
                <p:nvPr/>
              </p:nvPicPr>
              <p:blipFill>
                <a:blip r:embed="rId202"/>
                <a:stretch>
                  <a:fillRect/>
                </a:stretch>
              </p:blipFill>
              <p:spPr>
                <a:xfrm>
                  <a:off x="5043973" y="5791733"/>
                  <a:ext cx="2757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9" name="Freihand 118">
                  <a:extLst>
                    <a:ext uri="{FF2B5EF4-FFF2-40B4-BE49-F238E27FC236}">
                      <a16:creationId xmlns:a16="http://schemas.microsoft.com/office/drawing/2014/main" id="{ED403635-B92B-4D34-BC13-A7DD581B343D}"/>
                    </a:ext>
                  </a:extLst>
                </p14:cNvPr>
                <p14:cNvContentPartPr/>
                <p14:nvPr/>
              </p14:nvContentPartPr>
              <p14:xfrm>
                <a:off x="5249173" y="5793173"/>
                <a:ext cx="77760" cy="46440"/>
              </p14:xfrm>
            </p:contentPart>
          </mc:Choice>
          <mc:Fallback xmlns="">
            <p:pic>
              <p:nvPicPr>
                <p:cNvPr id="119" name="Freihand 118">
                  <a:extLst>
                    <a:ext uri="{FF2B5EF4-FFF2-40B4-BE49-F238E27FC236}">
                      <a16:creationId xmlns:a16="http://schemas.microsoft.com/office/drawing/2014/main" id="{ED403635-B92B-4D34-BC13-A7DD581B343D}"/>
                    </a:ext>
                  </a:extLst>
                </p:cNvPr>
                <p:cNvPicPr/>
                <p:nvPr/>
              </p:nvPicPr>
              <p:blipFill>
                <a:blip r:embed="rId204"/>
                <a:stretch>
                  <a:fillRect/>
                </a:stretch>
              </p:blipFill>
              <p:spPr>
                <a:xfrm>
                  <a:off x="5244853" y="5788853"/>
                  <a:ext cx="864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0" name="Freihand 119">
                  <a:extLst>
                    <a:ext uri="{FF2B5EF4-FFF2-40B4-BE49-F238E27FC236}">
                      <a16:creationId xmlns:a16="http://schemas.microsoft.com/office/drawing/2014/main" id="{0DA776F8-EC80-4CA1-B91B-A3481DB51E21}"/>
                    </a:ext>
                  </a:extLst>
                </p14:cNvPr>
                <p14:cNvContentPartPr/>
                <p14:nvPr/>
              </p14:nvContentPartPr>
              <p14:xfrm>
                <a:off x="5308213" y="5828813"/>
                <a:ext cx="263520" cy="166680"/>
              </p14:xfrm>
            </p:contentPart>
          </mc:Choice>
          <mc:Fallback xmlns="">
            <p:pic>
              <p:nvPicPr>
                <p:cNvPr id="120" name="Freihand 119">
                  <a:extLst>
                    <a:ext uri="{FF2B5EF4-FFF2-40B4-BE49-F238E27FC236}">
                      <a16:creationId xmlns:a16="http://schemas.microsoft.com/office/drawing/2014/main" id="{0DA776F8-EC80-4CA1-B91B-A3481DB51E21}"/>
                    </a:ext>
                  </a:extLst>
                </p:cNvPr>
                <p:cNvPicPr/>
                <p:nvPr/>
              </p:nvPicPr>
              <p:blipFill>
                <a:blip r:embed="rId206"/>
                <a:stretch>
                  <a:fillRect/>
                </a:stretch>
              </p:blipFill>
              <p:spPr>
                <a:xfrm>
                  <a:off x="5303893" y="5824493"/>
                  <a:ext cx="2721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1" name="Freihand 120">
                  <a:extLst>
                    <a:ext uri="{FF2B5EF4-FFF2-40B4-BE49-F238E27FC236}">
                      <a16:creationId xmlns:a16="http://schemas.microsoft.com/office/drawing/2014/main" id="{CDFEB682-9062-4507-A463-476069E1494F}"/>
                    </a:ext>
                  </a:extLst>
                </p14:cNvPr>
                <p14:cNvContentPartPr/>
                <p14:nvPr/>
              </p14:nvContentPartPr>
              <p14:xfrm>
                <a:off x="4147933" y="6127253"/>
                <a:ext cx="95400" cy="163080"/>
              </p14:xfrm>
            </p:contentPart>
          </mc:Choice>
          <mc:Fallback xmlns="">
            <p:pic>
              <p:nvPicPr>
                <p:cNvPr id="121" name="Freihand 120">
                  <a:extLst>
                    <a:ext uri="{FF2B5EF4-FFF2-40B4-BE49-F238E27FC236}">
                      <a16:creationId xmlns:a16="http://schemas.microsoft.com/office/drawing/2014/main" id="{CDFEB682-9062-4507-A463-476069E1494F}"/>
                    </a:ext>
                  </a:extLst>
                </p:cNvPr>
                <p:cNvPicPr/>
                <p:nvPr/>
              </p:nvPicPr>
              <p:blipFill>
                <a:blip r:embed="rId208"/>
                <a:stretch>
                  <a:fillRect/>
                </a:stretch>
              </p:blipFill>
              <p:spPr>
                <a:xfrm>
                  <a:off x="4143613" y="6122933"/>
                  <a:ext cx="1040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2" name="Freihand 121">
                  <a:extLst>
                    <a:ext uri="{FF2B5EF4-FFF2-40B4-BE49-F238E27FC236}">
                      <a16:creationId xmlns:a16="http://schemas.microsoft.com/office/drawing/2014/main" id="{69F333BD-4186-4332-98AF-298155DB2DAA}"/>
                    </a:ext>
                  </a:extLst>
                </p14:cNvPr>
                <p14:cNvContentPartPr/>
                <p14:nvPr/>
              </p14:nvContentPartPr>
              <p14:xfrm>
                <a:off x="4224253" y="6153893"/>
                <a:ext cx="114840" cy="103680"/>
              </p14:xfrm>
            </p:contentPart>
          </mc:Choice>
          <mc:Fallback xmlns="">
            <p:pic>
              <p:nvPicPr>
                <p:cNvPr id="122" name="Freihand 121">
                  <a:extLst>
                    <a:ext uri="{FF2B5EF4-FFF2-40B4-BE49-F238E27FC236}">
                      <a16:creationId xmlns:a16="http://schemas.microsoft.com/office/drawing/2014/main" id="{69F333BD-4186-4332-98AF-298155DB2DAA}"/>
                    </a:ext>
                  </a:extLst>
                </p:cNvPr>
                <p:cNvPicPr/>
                <p:nvPr/>
              </p:nvPicPr>
              <p:blipFill>
                <a:blip r:embed="rId210"/>
                <a:stretch>
                  <a:fillRect/>
                </a:stretch>
              </p:blipFill>
              <p:spPr>
                <a:xfrm>
                  <a:off x="4219933" y="6149573"/>
                  <a:ext cx="1234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3" name="Freihand 122">
                  <a:extLst>
                    <a:ext uri="{FF2B5EF4-FFF2-40B4-BE49-F238E27FC236}">
                      <a16:creationId xmlns:a16="http://schemas.microsoft.com/office/drawing/2014/main" id="{637E8489-2F9C-44C8-ABD8-B695E01F98CF}"/>
                    </a:ext>
                  </a:extLst>
                </p14:cNvPr>
                <p14:cNvContentPartPr/>
                <p14:nvPr/>
              </p14:nvContentPartPr>
              <p14:xfrm>
                <a:off x="4018693" y="6243893"/>
                <a:ext cx="391320" cy="60120"/>
              </p14:xfrm>
            </p:contentPart>
          </mc:Choice>
          <mc:Fallback xmlns="">
            <p:pic>
              <p:nvPicPr>
                <p:cNvPr id="123" name="Freihand 122">
                  <a:extLst>
                    <a:ext uri="{FF2B5EF4-FFF2-40B4-BE49-F238E27FC236}">
                      <a16:creationId xmlns:a16="http://schemas.microsoft.com/office/drawing/2014/main" id="{637E8489-2F9C-44C8-ABD8-B695E01F98CF}"/>
                    </a:ext>
                  </a:extLst>
                </p:cNvPr>
                <p:cNvPicPr/>
                <p:nvPr/>
              </p:nvPicPr>
              <p:blipFill>
                <a:blip r:embed="rId212"/>
                <a:stretch>
                  <a:fillRect/>
                </a:stretch>
              </p:blipFill>
              <p:spPr>
                <a:xfrm>
                  <a:off x="4014373" y="6239573"/>
                  <a:ext cx="3999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4" name="Freihand 123">
                  <a:extLst>
                    <a:ext uri="{FF2B5EF4-FFF2-40B4-BE49-F238E27FC236}">
                      <a16:creationId xmlns:a16="http://schemas.microsoft.com/office/drawing/2014/main" id="{AB4804E4-2A7A-444B-A154-557AC754A64C}"/>
                    </a:ext>
                  </a:extLst>
                </p14:cNvPr>
                <p14:cNvContentPartPr/>
                <p14:nvPr/>
              </p14:nvContentPartPr>
              <p14:xfrm>
                <a:off x="4162333" y="6318053"/>
                <a:ext cx="100440" cy="178200"/>
              </p14:xfrm>
            </p:contentPart>
          </mc:Choice>
          <mc:Fallback xmlns="">
            <p:pic>
              <p:nvPicPr>
                <p:cNvPr id="124" name="Freihand 123">
                  <a:extLst>
                    <a:ext uri="{FF2B5EF4-FFF2-40B4-BE49-F238E27FC236}">
                      <a16:creationId xmlns:a16="http://schemas.microsoft.com/office/drawing/2014/main" id="{AB4804E4-2A7A-444B-A154-557AC754A64C}"/>
                    </a:ext>
                  </a:extLst>
                </p:cNvPr>
                <p:cNvPicPr/>
                <p:nvPr/>
              </p:nvPicPr>
              <p:blipFill>
                <a:blip r:embed="rId214"/>
                <a:stretch>
                  <a:fillRect/>
                </a:stretch>
              </p:blipFill>
              <p:spPr>
                <a:xfrm>
                  <a:off x="4158013" y="6313733"/>
                  <a:ext cx="1090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6" name="Freihand 125">
                  <a:extLst>
                    <a:ext uri="{FF2B5EF4-FFF2-40B4-BE49-F238E27FC236}">
                      <a16:creationId xmlns:a16="http://schemas.microsoft.com/office/drawing/2014/main" id="{632ED6A7-4049-41CF-9F22-EE89E6229800}"/>
                    </a:ext>
                  </a:extLst>
                </p14:cNvPr>
                <p14:cNvContentPartPr/>
                <p14:nvPr/>
              </p14:nvContentPartPr>
              <p14:xfrm>
                <a:off x="4265293" y="6363773"/>
                <a:ext cx="101520" cy="31680"/>
              </p14:xfrm>
            </p:contentPart>
          </mc:Choice>
          <mc:Fallback xmlns="">
            <p:pic>
              <p:nvPicPr>
                <p:cNvPr id="126" name="Freihand 125">
                  <a:extLst>
                    <a:ext uri="{FF2B5EF4-FFF2-40B4-BE49-F238E27FC236}">
                      <a16:creationId xmlns:a16="http://schemas.microsoft.com/office/drawing/2014/main" id="{632ED6A7-4049-41CF-9F22-EE89E6229800}"/>
                    </a:ext>
                  </a:extLst>
                </p:cNvPr>
                <p:cNvPicPr/>
                <p:nvPr/>
              </p:nvPicPr>
              <p:blipFill>
                <a:blip r:embed="rId216"/>
                <a:stretch>
                  <a:fillRect/>
                </a:stretch>
              </p:blipFill>
              <p:spPr>
                <a:xfrm>
                  <a:off x="4260973" y="6359453"/>
                  <a:ext cx="1101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7" name="Freihand 126">
                  <a:extLst>
                    <a:ext uri="{FF2B5EF4-FFF2-40B4-BE49-F238E27FC236}">
                      <a16:creationId xmlns:a16="http://schemas.microsoft.com/office/drawing/2014/main" id="{05C25393-7628-4218-A8E0-F52F01F6E634}"/>
                    </a:ext>
                  </a:extLst>
                </p14:cNvPr>
                <p14:cNvContentPartPr/>
                <p14:nvPr/>
              </p14:nvContentPartPr>
              <p14:xfrm>
                <a:off x="4273573" y="6338213"/>
                <a:ext cx="95400" cy="166680"/>
              </p14:xfrm>
            </p:contentPart>
          </mc:Choice>
          <mc:Fallback xmlns="">
            <p:pic>
              <p:nvPicPr>
                <p:cNvPr id="127" name="Freihand 126">
                  <a:extLst>
                    <a:ext uri="{FF2B5EF4-FFF2-40B4-BE49-F238E27FC236}">
                      <a16:creationId xmlns:a16="http://schemas.microsoft.com/office/drawing/2014/main" id="{05C25393-7628-4218-A8E0-F52F01F6E634}"/>
                    </a:ext>
                  </a:extLst>
                </p:cNvPr>
                <p:cNvPicPr/>
                <p:nvPr/>
              </p:nvPicPr>
              <p:blipFill>
                <a:blip r:embed="rId218"/>
                <a:stretch>
                  <a:fillRect/>
                </a:stretch>
              </p:blipFill>
              <p:spPr>
                <a:xfrm>
                  <a:off x="4269253" y="6333893"/>
                  <a:ext cx="1040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9" name="Freihand 128">
                  <a:extLst>
                    <a:ext uri="{FF2B5EF4-FFF2-40B4-BE49-F238E27FC236}">
                      <a16:creationId xmlns:a16="http://schemas.microsoft.com/office/drawing/2014/main" id="{0BE3CA40-E895-4C13-9F4E-9782A98843CD}"/>
                    </a:ext>
                  </a:extLst>
                </p14:cNvPr>
                <p14:cNvContentPartPr/>
                <p14:nvPr/>
              </p14:nvContentPartPr>
              <p14:xfrm>
                <a:off x="2090893" y="5530373"/>
                <a:ext cx="803520" cy="696240"/>
              </p14:xfrm>
            </p:contentPart>
          </mc:Choice>
          <mc:Fallback xmlns="">
            <p:pic>
              <p:nvPicPr>
                <p:cNvPr id="129" name="Freihand 128">
                  <a:extLst>
                    <a:ext uri="{FF2B5EF4-FFF2-40B4-BE49-F238E27FC236}">
                      <a16:creationId xmlns:a16="http://schemas.microsoft.com/office/drawing/2014/main" id="{0BE3CA40-E895-4C13-9F4E-9782A98843CD}"/>
                    </a:ext>
                  </a:extLst>
                </p:cNvPr>
                <p:cNvPicPr/>
                <p:nvPr/>
              </p:nvPicPr>
              <p:blipFill>
                <a:blip r:embed="rId220"/>
                <a:stretch>
                  <a:fillRect/>
                </a:stretch>
              </p:blipFill>
              <p:spPr>
                <a:xfrm>
                  <a:off x="2086573" y="5526053"/>
                  <a:ext cx="812160" cy="7048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0" name="Freihand 129">
                  <a:extLst>
                    <a:ext uri="{FF2B5EF4-FFF2-40B4-BE49-F238E27FC236}">
                      <a16:creationId xmlns:a16="http://schemas.microsoft.com/office/drawing/2014/main" id="{D5EB127F-D548-4E4B-B1C3-765FF39ED609}"/>
                    </a:ext>
                  </a:extLst>
                </p14:cNvPr>
                <p14:cNvContentPartPr/>
                <p14:nvPr/>
              </p14:nvContentPartPr>
              <p14:xfrm>
                <a:off x="2304733" y="6064253"/>
                <a:ext cx="83160" cy="90360"/>
              </p14:xfrm>
            </p:contentPart>
          </mc:Choice>
          <mc:Fallback xmlns="">
            <p:pic>
              <p:nvPicPr>
                <p:cNvPr id="130" name="Freihand 129">
                  <a:extLst>
                    <a:ext uri="{FF2B5EF4-FFF2-40B4-BE49-F238E27FC236}">
                      <a16:creationId xmlns:a16="http://schemas.microsoft.com/office/drawing/2014/main" id="{D5EB127F-D548-4E4B-B1C3-765FF39ED609}"/>
                    </a:ext>
                  </a:extLst>
                </p:cNvPr>
                <p:cNvPicPr/>
                <p:nvPr/>
              </p:nvPicPr>
              <p:blipFill>
                <a:blip r:embed="rId222"/>
                <a:stretch>
                  <a:fillRect/>
                </a:stretch>
              </p:blipFill>
              <p:spPr>
                <a:xfrm>
                  <a:off x="2300413" y="6059933"/>
                  <a:ext cx="918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2" name="Freihand 131">
                  <a:extLst>
                    <a:ext uri="{FF2B5EF4-FFF2-40B4-BE49-F238E27FC236}">
                      <a16:creationId xmlns:a16="http://schemas.microsoft.com/office/drawing/2014/main" id="{F9180958-28B3-417F-85D4-935A44D77221}"/>
                    </a:ext>
                  </a:extLst>
                </p14:cNvPr>
                <p14:cNvContentPartPr/>
                <p14:nvPr/>
              </p14:nvContentPartPr>
              <p14:xfrm>
                <a:off x="2424973" y="5707853"/>
                <a:ext cx="156240" cy="272520"/>
              </p14:xfrm>
            </p:contentPart>
          </mc:Choice>
          <mc:Fallback xmlns="">
            <p:pic>
              <p:nvPicPr>
                <p:cNvPr id="132" name="Freihand 131">
                  <a:extLst>
                    <a:ext uri="{FF2B5EF4-FFF2-40B4-BE49-F238E27FC236}">
                      <a16:creationId xmlns:a16="http://schemas.microsoft.com/office/drawing/2014/main" id="{F9180958-28B3-417F-85D4-935A44D77221}"/>
                    </a:ext>
                  </a:extLst>
                </p:cNvPr>
                <p:cNvPicPr/>
                <p:nvPr/>
              </p:nvPicPr>
              <p:blipFill>
                <a:blip r:embed="rId224"/>
                <a:stretch>
                  <a:fillRect/>
                </a:stretch>
              </p:blipFill>
              <p:spPr>
                <a:xfrm>
                  <a:off x="2420653" y="5703533"/>
                  <a:ext cx="16488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3" name="Freihand 132">
                  <a:extLst>
                    <a:ext uri="{FF2B5EF4-FFF2-40B4-BE49-F238E27FC236}">
                      <a16:creationId xmlns:a16="http://schemas.microsoft.com/office/drawing/2014/main" id="{BA2AA87D-85CE-4F6D-A7AF-53D9A6E2E08C}"/>
                    </a:ext>
                  </a:extLst>
                </p14:cNvPr>
                <p14:cNvContentPartPr/>
                <p14:nvPr/>
              </p14:nvContentPartPr>
              <p14:xfrm>
                <a:off x="2355133" y="5895773"/>
                <a:ext cx="206280" cy="171000"/>
              </p14:xfrm>
            </p:contentPart>
          </mc:Choice>
          <mc:Fallback xmlns="">
            <p:pic>
              <p:nvPicPr>
                <p:cNvPr id="133" name="Freihand 132">
                  <a:extLst>
                    <a:ext uri="{FF2B5EF4-FFF2-40B4-BE49-F238E27FC236}">
                      <a16:creationId xmlns:a16="http://schemas.microsoft.com/office/drawing/2014/main" id="{BA2AA87D-85CE-4F6D-A7AF-53D9A6E2E08C}"/>
                    </a:ext>
                  </a:extLst>
                </p:cNvPr>
                <p:cNvPicPr/>
                <p:nvPr/>
              </p:nvPicPr>
              <p:blipFill>
                <a:blip r:embed="rId226"/>
                <a:stretch>
                  <a:fillRect/>
                </a:stretch>
              </p:blipFill>
              <p:spPr>
                <a:xfrm>
                  <a:off x="2350813" y="5891453"/>
                  <a:ext cx="2149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5" name="Freihand 134">
                  <a:extLst>
                    <a:ext uri="{FF2B5EF4-FFF2-40B4-BE49-F238E27FC236}">
                      <a16:creationId xmlns:a16="http://schemas.microsoft.com/office/drawing/2014/main" id="{987AD0C4-A472-4191-845D-63549C14B12B}"/>
                    </a:ext>
                  </a:extLst>
                </p14:cNvPr>
                <p14:cNvContentPartPr/>
                <p14:nvPr/>
              </p14:nvContentPartPr>
              <p14:xfrm>
                <a:off x="2540533" y="5527853"/>
                <a:ext cx="87480" cy="105120"/>
              </p14:xfrm>
            </p:contentPart>
          </mc:Choice>
          <mc:Fallback xmlns="">
            <p:pic>
              <p:nvPicPr>
                <p:cNvPr id="135" name="Freihand 134">
                  <a:extLst>
                    <a:ext uri="{FF2B5EF4-FFF2-40B4-BE49-F238E27FC236}">
                      <a16:creationId xmlns:a16="http://schemas.microsoft.com/office/drawing/2014/main" id="{987AD0C4-A472-4191-845D-63549C14B12B}"/>
                    </a:ext>
                  </a:extLst>
                </p:cNvPr>
                <p:cNvPicPr/>
                <p:nvPr/>
              </p:nvPicPr>
              <p:blipFill>
                <a:blip r:embed="rId228"/>
                <a:stretch>
                  <a:fillRect/>
                </a:stretch>
              </p:blipFill>
              <p:spPr>
                <a:xfrm>
                  <a:off x="2536213" y="5523533"/>
                  <a:ext cx="961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6" name="Freihand 135">
                  <a:extLst>
                    <a:ext uri="{FF2B5EF4-FFF2-40B4-BE49-F238E27FC236}">
                      <a16:creationId xmlns:a16="http://schemas.microsoft.com/office/drawing/2014/main" id="{39E2C4F6-4F0E-4FD4-AD88-45C884C9A403}"/>
                    </a:ext>
                  </a:extLst>
                </p14:cNvPr>
                <p14:cNvContentPartPr/>
                <p14:nvPr/>
              </p14:nvContentPartPr>
              <p14:xfrm>
                <a:off x="2574013" y="5582933"/>
                <a:ext cx="94680" cy="2160"/>
              </p14:xfrm>
            </p:contentPart>
          </mc:Choice>
          <mc:Fallback xmlns="">
            <p:pic>
              <p:nvPicPr>
                <p:cNvPr id="136" name="Freihand 135">
                  <a:extLst>
                    <a:ext uri="{FF2B5EF4-FFF2-40B4-BE49-F238E27FC236}">
                      <a16:creationId xmlns:a16="http://schemas.microsoft.com/office/drawing/2014/main" id="{39E2C4F6-4F0E-4FD4-AD88-45C884C9A403}"/>
                    </a:ext>
                  </a:extLst>
                </p:cNvPr>
                <p:cNvPicPr/>
                <p:nvPr/>
              </p:nvPicPr>
              <p:blipFill>
                <a:blip r:embed="rId230"/>
                <a:stretch>
                  <a:fillRect/>
                </a:stretch>
              </p:blipFill>
              <p:spPr>
                <a:xfrm>
                  <a:off x="2569693" y="5578613"/>
                  <a:ext cx="10332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7" name="Freihand 136">
                  <a:extLst>
                    <a:ext uri="{FF2B5EF4-FFF2-40B4-BE49-F238E27FC236}">
                      <a16:creationId xmlns:a16="http://schemas.microsoft.com/office/drawing/2014/main" id="{D3F4E03E-B0D5-4E43-9602-E1ADB2AAA05E}"/>
                    </a:ext>
                  </a:extLst>
                </p14:cNvPr>
                <p14:cNvContentPartPr/>
                <p14:nvPr/>
              </p14:nvContentPartPr>
              <p14:xfrm>
                <a:off x="2648173" y="5559533"/>
                <a:ext cx="162720" cy="80640"/>
              </p14:xfrm>
            </p:contentPart>
          </mc:Choice>
          <mc:Fallback xmlns="">
            <p:pic>
              <p:nvPicPr>
                <p:cNvPr id="137" name="Freihand 136">
                  <a:extLst>
                    <a:ext uri="{FF2B5EF4-FFF2-40B4-BE49-F238E27FC236}">
                      <a16:creationId xmlns:a16="http://schemas.microsoft.com/office/drawing/2014/main" id="{D3F4E03E-B0D5-4E43-9602-E1ADB2AAA05E}"/>
                    </a:ext>
                  </a:extLst>
                </p:cNvPr>
                <p:cNvPicPr/>
                <p:nvPr/>
              </p:nvPicPr>
              <p:blipFill>
                <a:blip r:embed="rId232"/>
                <a:stretch>
                  <a:fillRect/>
                </a:stretch>
              </p:blipFill>
              <p:spPr>
                <a:xfrm>
                  <a:off x="2643853" y="5555213"/>
                  <a:ext cx="1713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8" name="Freihand 137">
                  <a:extLst>
                    <a:ext uri="{FF2B5EF4-FFF2-40B4-BE49-F238E27FC236}">
                      <a16:creationId xmlns:a16="http://schemas.microsoft.com/office/drawing/2014/main" id="{015B1A09-DDFB-4F4D-8248-015320938564}"/>
                    </a:ext>
                  </a:extLst>
                </p14:cNvPr>
                <p14:cNvContentPartPr/>
                <p14:nvPr/>
              </p14:nvContentPartPr>
              <p14:xfrm>
                <a:off x="2823133" y="5545133"/>
                <a:ext cx="83880" cy="80280"/>
              </p14:xfrm>
            </p:contentPart>
          </mc:Choice>
          <mc:Fallback xmlns="">
            <p:pic>
              <p:nvPicPr>
                <p:cNvPr id="138" name="Freihand 137">
                  <a:extLst>
                    <a:ext uri="{FF2B5EF4-FFF2-40B4-BE49-F238E27FC236}">
                      <a16:creationId xmlns:a16="http://schemas.microsoft.com/office/drawing/2014/main" id="{015B1A09-DDFB-4F4D-8248-015320938564}"/>
                    </a:ext>
                  </a:extLst>
                </p:cNvPr>
                <p:cNvPicPr/>
                <p:nvPr/>
              </p:nvPicPr>
              <p:blipFill>
                <a:blip r:embed="rId234"/>
                <a:stretch>
                  <a:fillRect/>
                </a:stretch>
              </p:blipFill>
              <p:spPr>
                <a:xfrm>
                  <a:off x="2818813" y="5540813"/>
                  <a:ext cx="925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9" name="Freihand 138">
                  <a:extLst>
                    <a:ext uri="{FF2B5EF4-FFF2-40B4-BE49-F238E27FC236}">
                      <a16:creationId xmlns:a16="http://schemas.microsoft.com/office/drawing/2014/main" id="{63C51B0A-C288-492A-A3CE-741F7713713B}"/>
                    </a:ext>
                  </a:extLst>
                </p14:cNvPr>
                <p14:cNvContentPartPr/>
                <p14:nvPr/>
              </p14:nvContentPartPr>
              <p14:xfrm>
                <a:off x="2907013" y="5459813"/>
                <a:ext cx="74880" cy="142560"/>
              </p14:xfrm>
            </p:contentPart>
          </mc:Choice>
          <mc:Fallback xmlns="">
            <p:pic>
              <p:nvPicPr>
                <p:cNvPr id="139" name="Freihand 138">
                  <a:extLst>
                    <a:ext uri="{FF2B5EF4-FFF2-40B4-BE49-F238E27FC236}">
                      <a16:creationId xmlns:a16="http://schemas.microsoft.com/office/drawing/2014/main" id="{63C51B0A-C288-492A-A3CE-741F7713713B}"/>
                    </a:ext>
                  </a:extLst>
                </p:cNvPr>
                <p:cNvPicPr/>
                <p:nvPr/>
              </p:nvPicPr>
              <p:blipFill>
                <a:blip r:embed="rId236"/>
                <a:stretch>
                  <a:fillRect/>
                </a:stretch>
              </p:blipFill>
              <p:spPr>
                <a:xfrm>
                  <a:off x="2902693" y="5455493"/>
                  <a:ext cx="835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0" name="Freihand 139">
                  <a:extLst>
                    <a:ext uri="{FF2B5EF4-FFF2-40B4-BE49-F238E27FC236}">
                      <a16:creationId xmlns:a16="http://schemas.microsoft.com/office/drawing/2014/main" id="{E9C47962-B145-4AF3-8D31-2F46AC42F85E}"/>
                    </a:ext>
                  </a:extLst>
                </p14:cNvPr>
                <p14:cNvContentPartPr/>
                <p14:nvPr/>
              </p14:nvContentPartPr>
              <p14:xfrm>
                <a:off x="3007813" y="5483933"/>
                <a:ext cx="63360" cy="108000"/>
              </p14:xfrm>
            </p:contentPart>
          </mc:Choice>
          <mc:Fallback xmlns="">
            <p:pic>
              <p:nvPicPr>
                <p:cNvPr id="140" name="Freihand 139">
                  <a:extLst>
                    <a:ext uri="{FF2B5EF4-FFF2-40B4-BE49-F238E27FC236}">
                      <a16:creationId xmlns:a16="http://schemas.microsoft.com/office/drawing/2014/main" id="{E9C47962-B145-4AF3-8D31-2F46AC42F85E}"/>
                    </a:ext>
                  </a:extLst>
                </p:cNvPr>
                <p:cNvPicPr/>
                <p:nvPr/>
              </p:nvPicPr>
              <p:blipFill>
                <a:blip r:embed="rId238"/>
                <a:stretch>
                  <a:fillRect/>
                </a:stretch>
              </p:blipFill>
              <p:spPr>
                <a:xfrm>
                  <a:off x="3003493" y="5479613"/>
                  <a:ext cx="720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1" name="Freihand 140">
                  <a:extLst>
                    <a:ext uri="{FF2B5EF4-FFF2-40B4-BE49-F238E27FC236}">
                      <a16:creationId xmlns:a16="http://schemas.microsoft.com/office/drawing/2014/main" id="{68DB493B-9362-423A-A083-61B52C223731}"/>
                    </a:ext>
                  </a:extLst>
                </p14:cNvPr>
                <p14:cNvContentPartPr/>
                <p14:nvPr/>
              </p14:nvContentPartPr>
              <p14:xfrm>
                <a:off x="3083773" y="5401133"/>
                <a:ext cx="45000" cy="168840"/>
              </p14:xfrm>
            </p:contentPart>
          </mc:Choice>
          <mc:Fallback xmlns="">
            <p:pic>
              <p:nvPicPr>
                <p:cNvPr id="141" name="Freihand 140">
                  <a:extLst>
                    <a:ext uri="{FF2B5EF4-FFF2-40B4-BE49-F238E27FC236}">
                      <a16:creationId xmlns:a16="http://schemas.microsoft.com/office/drawing/2014/main" id="{68DB493B-9362-423A-A083-61B52C223731}"/>
                    </a:ext>
                  </a:extLst>
                </p:cNvPr>
                <p:cNvPicPr/>
                <p:nvPr/>
              </p:nvPicPr>
              <p:blipFill>
                <a:blip r:embed="rId240"/>
                <a:stretch>
                  <a:fillRect/>
                </a:stretch>
              </p:blipFill>
              <p:spPr>
                <a:xfrm>
                  <a:off x="3079453" y="5396813"/>
                  <a:ext cx="536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2" name="Freihand 141">
                  <a:extLst>
                    <a:ext uri="{FF2B5EF4-FFF2-40B4-BE49-F238E27FC236}">
                      <a16:creationId xmlns:a16="http://schemas.microsoft.com/office/drawing/2014/main" id="{97B157FE-16EE-4626-B8CE-438F7C384CB5}"/>
                    </a:ext>
                  </a:extLst>
                </p14:cNvPr>
                <p14:cNvContentPartPr/>
                <p14:nvPr/>
              </p14:nvContentPartPr>
              <p14:xfrm>
                <a:off x="3129493" y="5395733"/>
                <a:ext cx="156240" cy="155160"/>
              </p14:xfrm>
            </p:contentPart>
          </mc:Choice>
          <mc:Fallback xmlns="">
            <p:pic>
              <p:nvPicPr>
                <p:cNvPr id="142" name="Freihand 141">
                  <a:extLst>
                    <a:ext uri="{FF2B5EF4-FFF2-40B4-BE49-F238E27FC236}">
                      <a16:creationId xmlns:a16="http://schemas.microsoft.com/office/drawing/2014/main" id="{97B157FE-16EE-4626-B8CE-438F7C384CB5}"/>
                    </a:ext>
                  </a:extLst>
                </p:cNvPr>
                <p:cNvPicPr/>
                <p:nvPr/>
              </p:nvPicPr>
              <p:blipFill>
                <a:blip r:embed="rId242"/>
                <a:stretch>
                  <a:fillRect/>
                </a:stretch>
              </p:blipFill>
              <p:spPr>
                <a:xfrm>
                  <a:off x="3125173" y="5391413"/>
                  <a:ext cx="1648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3" name="Freihand 142">
                  <a:extLst>
                    <a:ext uri="{FF2B5EF4-FFF2-40B4-BE49-F238E27FC236}">
                      <a16:creationId xmlns:a16="http://schemas.microsoft.com/office/drawing/2014/main" id="{733E72DE-6259-475B-9BF8-B631C5C75178}"/>
                    </a:ext>
                  </a:extLst>
                </p14:cNvPr>
                <p14:cNvContentPartPr/>
                <p14:nvPr/>
              </p14:nvContentPartPr>
              <p14:xfrm>
                <a:off x="3268093" y="5462693"/>
                <a:ext cx="90000" cy="72000"/>
              </p14:xfrm>
            </p:contentPart>
          </mc:Choice>
          <mc:Fallback xmlns="">
            <p:pic>
              <p:nvPicPr>
                <p:cNvPr id="143" name="Freihand 142">
                  <a:extLst>
                    <a:ext uri="{FF2B5EF4-FFF2-40B4-BE49-F238E27FC236}">
                      <a16:creationId xmlns:a16="http://schemas.microsoft.com/office/drawing/2014/main" id="{733E72DE-6259-475B-9BF8-B631C5C75178}"/>
                    </a:ext>
                  </a:extLst>
                </p:cNvPr>
                <p:cNvPicPr/>
                <p:nvPr/>
              </p:nvPicPr>
              <p:blipFill>
                <a:blip r:embed="rId244"/>
                <a:stretch>
                  <a:fillRect/>
                </a:stretch>
              </p:blipFill>
              <p:spPr>
                <a:xfrm>
                  <a:off x="3263773" y="5458373"/>
                  <a:ext cx="986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4" name="Freihand 143">
                  <a:extLst>
                    <a:ext uri="{FF2B5EF4-FFF2-40B4-BE49-F238E27FC236}">
                      <a16:creationId xmlns:a16="http://schemas.microsoft.com/office/drawing/2014/main" id="{70F482AE-EC72-4172-9C24-173465298940}"/>
                    </a:ext>
                  </a:extLst>
                </p14:cNvPr>
                <p14:cNvContentPartPr/>
                <p14:nvPr/>
              </p14:nvContentPartPr>
              <p14:xfrm>
                <a:off x="3353773" y="5459813"/>
                <a:ext cx="83520" cy="189000"/>
              </p14:xfrm>
            </p:contentPart>
          </mc:Choice>
          <mc:Fallback xmlns="">
            <p:pic>
              <p:nvPicPr>
                <p:cNvPr id="144" name="Freihand 143">
                  <a:extLst>
                    <a:ext uri="{FF2B5EF4-FFF2-40B4-BE49-F238E27FC236}">
                      <a16:creationId xmlns:a16="http://schemas.microsoft.com/office/drawing/2014/main" id="{70F482AE-EC72-4172-9C24-173465298940}"/>
                    </a:ext>
                  </a:extLst>
                </p:cNvPr>
                <p:cNvPicPr/>
                <p:nvPr/>
              </p:nvPicPr>
              <p:blipFill>
                <a:blip r:embed="rId246"/>
                <a:stretch>
                  <a:fillRect/>
                </a:stretch>
              </p:blipFill>
              <p:spPr>
                <a:xfrm>
                  <a:off x="3349453" y="5455493"/>
                  <a:ext cx="921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5" name="Freihand 144">
                  <a:extLst>
                    <a:ext uri="{FF2B5EF4-FFF2-40B4-BE49-F238E27FC236}">
                      <a16:creationId xmlns:a16="http://schemas.microsoft.com/office/drawing/2014/main" id="{906FC823-6CE2-4EFA-A9B5-4B8E4256939F}"/>
                    </a:ext>
                  </a:extLst>
                </p14:cNvPr>
                <p14:cNvContentPartPr/>
                <p14:nvPr/>
              </p14:nvContentPartPr>
              <p14:xfrm>
                <a:off x="3470773" y="5347133"/>
                <a:ext cx="551880" cy="154800"/>
              </p14:xfrm>
            </p:contentPart>
          </mc:Choice>
          <mc:Fallback xmlns="">
            <p:pic>
              <p:nvPicPr>
                <p:cNvPr id="145" name="Freihand 144">
                  <a:extLst>
                    <a:ext uri="{FF2B5EF4-FFF2-40B4-BE49-F238E27FC236}">
                      <a16:creationId xmlns:a16="http://schemas.microsoft.com/office/drawing/2014/main" id="{906FC823-6CE2-4EFA-A9B5-4B8E4256939F}"/>
                    </a:ext>
                  </a:extLst>
                </p:cNvPr>
                <p:cNvPicPr/>
                <p:nvPr/>
              </p:nvPicPr>
              <p:blipFill>
                <a:blip r:embed="rId248"/>
                <a:stretch>
                  <a:fillRect/>
                </a:stretch>
              </p:blipFill>
              <p:spPr>
                <a:xfrm>
                  <a:off x="3466453" y="5342813"/>
                  <a:ext cx="5605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6" name="Freihand 145">
                  <a:extLst>
                    <a:ext uri="{FF2B5EF4-FFF2-40B4-BE49-F238E27FC236}">
                      <a16:creationId xmlns:a16="http://schemas.microsoft.com/office/drawing/2014/main" id="{93C2C3EE-BCB4-47CE-9B2D-34F3CBBFF4CA}"/>
                    </a:ext>
                  </a:extLst>
                </p14:cNvPr>
                <p14:cNvContentPartPr/>
                <p14:nvPr/>
              </p14:nvContentPartPr>
              <p14:xfrm>
                <a:off x="3914653" y="5335973"/>
                <a:ext cx="360" cy="360"/>
              </p14:xfrm>
            </p:contentPart>
          </mc:Choice>
          <mc:Fallback xmlns="">
            <p:pic>
              <p:nvPicPr>
                <p:cNvPr id="146" name="Freihand 145">
                  <a:extLst>
                    <a:ext uri="{FF2B5EF4-FFF2-40B4-BE49-F238E27FC236}">
                      <a16:creationId xmlns:a16="http://schemas.microsoft.com/office/drawing/2014/main" id="{93C2C3EE-BCB4-47CE-9B2D-34F3CBBFF4CA}"/>
                    </a:ext>
                  </a:extLst>
                </p:cNvPr>
                <p:cNvPicPr/>
                <p:nvPr/>
              </p:nvPicPr>
              <p:blipFill>
                <a:blip r:embed="rId100"/>
                <a:stretch>
                  <a:fillRect/>
                </a:stretch>
              </p:blipFill>
              <p:spPr>
                <a:xfrm>
                  <a:off x="3910333" y="533165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7" name="Freihand 146">
                  <a:extLst>
                    <a:ext uri="{FF2B5EF4-FFF2-40B4-BE49-F238E27FC236}">
                      <a16:creationId xmlns:a16="http://schemas.microsoft.com/office/drawing/2014/main" id="{37A4E2B0-46A4-463B-BFAD-96474631BC8A}"/>
                    </a:ext>
                  </a:extLst>
                </p14:cNvPr>
                <p14:cNvContentPartPr/>
                <p14:nvPr/>
              </p14:nvContentPartPr>
              <p14:xfrm>
                <a:off x="938893" y="5822333"/>
                <a:ext cx="291960" cy="27000"/>
              </p14:xfrm>
            </p:contentPart>
          </mc:Choice>
          <mc:Fallback xmlns="">
            <p:pic>
              <p:nvPicPr>
                <p:cNvPr id="147" name="Freihand 146">
                  <a:extLst>
                    <a:ext uri="{FF2B5EF4-FFF2-40B4-BE49-F238E27FC236}">
                      <a16:creationId xmlns:a16="http://schemas.microsoft.com/office/drawing/2014/main" id="{37A4E2B0-46A4-463B-BFAD-96474631BC8A}"/>
                    </a:ext>
                  </a:extLst>
                </p:cNvPr>
                <p:cNvPicPr/>
                <p:nvPr/>
              </p:nvPicPr>
              <p:blipFill>
                <a:blip r:embed="rId251"/>
                <a:stretch>
                  <a:fillRect/>
                </a:stretch>
              </p:blipFill>
              <p:spPr>
                <a:xfrm>
                  <a:off x="934573" y="5818013"/>
                  <a:ext cx="3006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8" name="Freihand 147">
                  <a:extLst>
                    <a:ext uri="{FF2B5EF4-FFF2-40B4-BE49-F238E27FC236}">
                      <a16:creationId xmlns:a16="http://schemas.microsoft.com/office/drawing/2014/main" id="{621FD8C4-BDD2-4DD2-BA41-F7FAD81E98A0}"/>
                    </a:ext>
                  </a:extLst>
                </p14:cNvPr>
                <p14:cNvContentPartPr/>
                <p14:nvPr/>
              </p14:nvContentPartPr>
              <p14:xfrm>
                <a:off x="1224733" y="5739893"/>
                <a:ext cx="111600" cy="183960"/>
              </p14:xfrm>
            </p:contentPart>
          </mc:Choice>
          <mc:Fallback xmlns="">
            <p:pic>
              <p:nvPicPr>
                <p:cNvPr id="148" name="Freihand 147">
                  <a:extLst>
                    <a:ext uri="{FF2B5EF4-FFF2-40B4-BE49-F238E27FC236}">
                      <a16:creationId xmlns:a16="http://schemas.microsoft.com/office/drawing/2014/main" id="{621FD8C4-BDD2-4DD2-BA41-F7FAD81E98A0}"/>
                    </a:ext>
                  </a:extLst>
                </p:cNvPr>
                <p:cNvPicPr/>
                <p:nvPr/>
              </p:nvPicPr>
              <p:blipFill>
                <a:blip r:embed="rId253"/>
                <a:stretch>
                  <a:fillRect/>
                </a:stretch>
              </p:blipFill>
              <p:spPr>
                <a:xfrm>
                  <a:off x="1220413" y="5735573"/>
                  <a:ext cx="1202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9" name="Freihand 148">
                  <a:extLst>
                    <a:ext uri="{FF2B5EF4-FFF2-40B4-BE49-F238E27FC236}">
                      <a16:creationId xmlns:a16="http://schemas.microsoft.com/office/drawing/2014/main" id="{D11C47B6-4D4B-41D4-A522-DE9A010EACDB}"/>
                    </a:ext>
                  </a:extLst>
                </p14:cNvPr>
                <p14:cNvContentPartPr/>
                <p14:nvPr/>
              </p14:nvContentPartPr>
              <p14:xfrm>
                <a:off x="270733" y="5622173"/>
                <a:ext cx="302040" cy="306360"/>
              </p14:xfrm>
            </p:contentPart>
          </mc:Choice>
          <mc:Fallback xmlns="">
            <p:pic>
              <p:nvPicPr>
                <p:cNvPr id="149" name="Freihand 148">
                  <a:extLst>
                    <a:ext uri="{FF2B5EF4-FFF2-40B4-BE49-F238E27FC236}">
                      <a16:creationId xmlns:a16="http://schemas.microsoft.com/office/drawing/2014/main" id="{D11C47B6-4D4B-41D4-A522-DE9A010EACDB}"/>
                    </a:ext>
                  </a:extLst>
                </p:cNvPr>
                <p:cNvPicPr/>
                <p:nvPr/>
              </p:nvPicPr>
              <p:blipFill>
                <a:blip r:embed="rId255"/>
                <a:stretch>
                  <a:fillRect/>
                </a:stretch>
              </p:blipFill>
              <p:spPr>
                <a:xfrm>
                  <a:off x="266413" y="5617853"/>
                  <a:ext cx="31068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0" name="Freihand 149">
                  <a:extLst>
                    <a:ext uri="{FF2B5EF4-FFF2-40B4-BE49-F238E27FC236}">
                      <a16:creationId xmlns:a16="http://schemas.microsoft.com/office/drawing/2014/main" id="{50A6A1AE-D82A-4FF2-BD5C-1266558F46AE}"/>
                    </a:ext>
                  </a:extLst>
                </p14:cNvPr>
                <p14:cNvContentPartPr/>
                <p14:nvPr/>
              </p14:nvContentPartPr>
              <p14:xfrm>
                <a:off x="638653" y="5735213"/>
                <a:ext cx="360" cy="360"/>
              </p14:xfrm>
            </p:contentPart>
          </mc:Choice>
          <mc:Fallback xmlns="">
            <p:pic>
              <p:nvPicPr>
                <p:cNvPr id="150" name="Freihand 149">
                  <a:extLst>
                    <a:ext uri="{FF2B5EF4-FFF2-40B4-BE49-F238E27FC236}">
                      <a16:creationId xmlns:a16="http://schemas.microsoft.com/office/drawing/2014/main" id="{50A6A1AE-D82A-4FF2-BD5C-1266558F46AE}"/>
                    </a:ext>
                  </a:extLst>
                </p:cNvPr>
                <p:cNvPicPr/>
                <p:nvPr/>
              </p:nvPicPr>
              <p:blipFill>
                <a:blip r:embed="rId100"/>
                <a:stretch>
                  <a:fillRect/>
                </a:stretch>
              </p:blipFill>
              <p:spPr>
                <a:xfrm>
                  <a:off x="634333" y="573089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1" name="Freihand 150">
                  <a:extLst>
                    <a:ext uri="{FF2B5EF4-FFF2-40B4-BE49-F238E27FC236}">
                      <a16:creationId xmlns:a16="http://schemas.microsoft.com/office/drawing/2014/main" id="{4D1BEFBD-02AA-42A6-9754-C542FC1579D5}"/>
                    </a:ext>
                  </a:extLst>
                </p14:cNvPr>
                <p14:cNvContentPartPr/>
                <p14:nvPr/>
              </p14:nvContentPartPr>
              <p14:xfrm>
                <a:off x="132853" y="5987213"/>
                <a:ext cx="190800" cy="208440"/>
              </p14:xfrm>
            </p:contentPart>
          </mc:Choice>
          <mc:Fallback xmlns="">
            <p:pic>
              <p:nvPicPr>
                <p:cNvPr id="151" name="Freihand 150">
                  <a:extLst>
                    <a:ext uri="{FF2B5EF4-FFF2-40B4-BE49-F238E27FC236}">
                      <a16:creationId xmlns:a16="http://schemas.microsoft.com/office/drawing/2014/main" id="{4D1BEFBD-02AA-42A6-9754-C542FC1579D5}"/>
                    </a:ext>
                  </a:extLst>
                </p:cNvPr>
                <p:cNvPicPr/>
                <p:nvPr/>
              </p:nvPicPr>
              <p:blipFill>
                <a:blip r:embed="rId258"/>
                <a:stretch>
                  <a:fillRect/>
                </a:stretch>
              </p:blipFill>
              <p:spPr>
                <a:xfrm>
                  <a:off x="128533" y="5982893"/>
                  <a:ext cx="1994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2" name="Freihand 151">
                  <a:extLst>
                    <a:ext uri="{FF2B5EF4-FFF2-40B4-BE49-F238E27FC236}">
                      <a16:creationId xmlns:a16="http://schemas.microsoft.com/office/drawing/2014/main" id="{26B5B8C0-8738-4600-9EB5-6DC9BB8A3563}"/>
                    </a:ext>
                  </a:extLst>
                </p14:cNvPr>
                <p14:cNvContentPartPr/>
                <p14:nvPr/>
              </p14:nvContentPartPr>
              <p14:xfrm>
                <a:off x="368293" y="5960933"/>
                <a:ext cx="105840" cy="158400"/>
              </p14:xfrm>
            </p:contentPart>
          </mc:Choice>
          <mc:Fallback xmlns="">
            <p:pic>
              <p:nvPicPr>
                <p:cNvPr id="152" name="Freihand 151">
                  <a:extLst>
                    <a:ext uri="{FF2B5EF4-FFF2-40B4-BE49-F238E27FC236}">
                      <a16:creationId xmlns:a16="http://schemas.microsoft.com/office/drawing/2014/main" id="{26B5B8C0-8738-4600-9EB5-6DC9BB8A3563}"/>
                    </a:ext>
                  </a:extLst>
                </p:cNvPr>
                <p:cNvPicPr/>
                <p:nvPr/>
              </p:nvPicPr>
              <p:blipFill>
                <a:blip r:embed="rId260"/>
                <a:stretch>
                  <a:fillRect/>
                </a:stretch>
              </p:blipFill>
              <p:spPr>
                <a:xfrm>
                  <a:off x="363973" y="5956613"/>
                  <a:ext cx="114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3" name="Freihand 152">
                  <a:extLst>
                    <a:ext uri="{FF2B5EF4-FFF2-40B4-BE49-F238E27FC236}">
                      <a16:creationId xmlns:a16="http://schemas.microsoft.com/office/drawing/2014/main" id="{7D0A16BF-BE81-49F1-8D33-2CD5FCF1215B}"/>
                    </a:ext>
                  </a:extLst>
                </p14:cNvPr>
                <p14:cNvContentPartPr/>
                <p14:nvPr/>
              </p14:nvContentPartPr>
              <p14:xfrm>
                <a:off x="416533" y="6044093"/>
                <a:ext cx="72360" cy="60480"/>
              </p14:xfrm>
            </p:contentPart>
          </mc:Choice>
          <mc:Fallback xmlns="">
            <p:pic>
              <p:nvPicPr>
                <p:cNvPr id="153" name="Freihand 152">
                  <a:extLst>
                    <a:ext uri="{FF2B5EF4-FFF2-40B4-BE49-F238E27FC236}">
                      <a16:creationId xmlns:a16="http://schemas.microsoft.com/office/drawing/2014/main" id="{7D0A16BF-BE81-49F1-8D33-2CD5FCF1215B}"/>
                    </a:ext>
                  </a:extLst>
                </p:cNvPr>
                <p:cNvPicPr/>
                <p:nvPr/>
              </p:nvPicPr>
              <p:blipFill>
                <a:blip r:embed="rId262"/>
                <a:stretch>
                  <a:fillRect/>
                </a:stretch>
              </p:blipFill>
              <p:spPr>
                <a:xfrm>
                  <a:off x="412213" y="6039773"/>
                  <a:ext cx="810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4" name="Freihand 153">
                  <a:extLst>
                    <a:ext uri="{FF2B5EF4-FFF2-40B4-BE49-F238E27FC236}">
                      <a16:creationId xmlns:a16="http://schemas.microsoft.com/office/drawing/2014/main" id="{06DA604F-8DAE-4755-9D93-E51B0ECBF451}"/>
                    </a:ext>
                  </a:extLst>
                </p14:cNvPr>
                <p14:cNvContentPartPr/>
                <p14:nvPr/>
              </p14:nvContentPartPr>
              <p14:xfrm>
                <a:off x="510133" y="6002333"/>
                <a:ext cx="78480" cy="100080"/>
              </p14:xfrm>
            </p:contentPart>
          </mc:Choice>
          <mc:Fallback xmlns="">
            <p:pic>
              <p:nvPicPr>
                <p:cNvPr id="154" name="Freihand 153">
                  <a:extLst>
                    <a:ext uri="{FF2B5EF4-FFF2-40B4-BE49-F238E27FC236}">
                      <a16:creationId xmlns:a16="http://schemas.microsoft.com/office/drawing/2014/main" id="{06DA604F-8DAE-4755-9D93-E51B0ECBF451}"/>
                    </a:ext>
                  </a:extLst>
                </p:cNvPr>
                <p:cNvPicPr/>
                <p:nvPr/>
              </p:nvPicPr>
              <p:blipFill>
                <a:blip r:embed="rId264"/>
                <a:stretch>
                  <a:fillRect/>
                </a:stretch>
              </p:blipFill>
              <p:spPr>
                <a:xfrm>
                  <a:off x="505813" y="5998013"/>
                  <a:ext cx="871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5" name="Freihand 154">
                  <a:extLst>
                    <a:ext uri="{FF2B5EF4-FFF2-40B4-BE49-F238E27FC236}">
                      <a16:creationId xmlns:a16="http://schemas.microsoft.com/office/drawing/2014/main" id="{44AF50BF-69A6-4995-86B7-B827980958EF}"/>
                    </a:ext>
                  </a:extLst>
                </p14:cNvPr>
                <p14:cNvContentPartPr/>
                <p14:nvPr/>
              </p14:nvContentPartPr>
              <p14:xfrm>
                <a:off x="575653" y="6004853"/>
                <a:ext cx="81000" cy="97920"/>
              </p14:xfrm>
            </p:contentPart>
          </mc:Choice>
          <mc:Fallback xmlns="">
            <p:pic>
              <p:nvPicPr>
                <p:cNvPr id="155" name="Freihand 154">
                  <a:extLst>
                    <a:ext uri="{FF2B5EF4-FFF2-40B4-BE49-F238E27FC236}">
                      <a16:creationId xmlns:a16="http://schemas.microsoft.com/office/drawing/2014/main" id="{44AF50BF-69A6-4995-86B7-B827980958EF}"/>
                    </a:ext>
                  </a:extLst>
                </p:cNvPr>
                <p:cNvPicPr/>
                <p:nvPr/>
              </p:nvPicPr>
              <p:blipFill>
                <a:blip r:embed="rId266"/>
                <a:stretch>
                  <a:fillRect/>
                </a:stretch>
              </p:blipFill>
              <p:spPr>
                <a:xfrm>
                  <a:off x="571333" y="6000533"/>
                  <a:ext cx="89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6" name="Freihand 155">
                  <a:extLst>
                    <a:ext uri="{FF2B5EF4-FFF2-40B4-BE49-F238E27FC236}">
                      <a16:creationId xmlns:a16="http://schemas.microsoft.com/office/drawing/2014/main" id="{D2A08887-C341-467E-A954-50401042389B}"/>
                    </a:ext>
                  </a:extLst>
                </p14:cNvPr>
                <p14:cNvContentPartPr/>
                <p14:nvPr/>
              </p14:nvContentPartPr>
              <p14:xfrm>
                <a:off x="164173" y="6129413"/>
                <a:ext cx="554040" cy="153000"/>
              </p14:xfrm>
            </p:contentPart>
          </mc:Choice>
          <mc:Fallback xmlns="">
            <p:pic>
              <p:nvPicPr>
                <p:cNvPr id="156" name="Freihand 155">
                  <a:extLst>
                    <a:ext uri="{FF2B5EF4-FFF2-40B4-BE49-F238E27FC236}">
                      <a16:creationId xmlns:a16="http://schemas.microsoft.com/office/drawing/2014/main" id="{D2A08887-C341-467E-A954-50401042389B}"/>
                    </a:ext>
                  </a:extLst>
                </p:cNvPr>
                <p:cNvPicPr/>
                <p:nvPr/>
              </p:nvPicPr>
              <p:blipFill>
                <a:blip r:embed="rId268"/>
                <a:stretch>
                  <a:fillRect/>
                </a:stretch>
              </p:blipFill>
              <p:spPr>
                <a:xfrm>
                  <a:off x="159853" y="6125093"/>
                  <a:ext cx="5626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8" name="Freihand 157">
                  <a:extLst>
                    <a:ext uri="{FF2B5EF4-FFF2-40B4-BE49-F238E27FC236}">
                      <a16:creationId xmlns:a16="http://schemas.microsoft.com/office/drawing/2014/main" id="{C10C6B7B-895A-4066-9699-96BA7E08C9AA}"/>
                    </a:ext>
                  </a:extLst>
                </p14:cNvPr>
                <p14:cNvContentPartPr/>
                <p14:nvPr/>
              </p14:nvContentPartPr>
              <p14:xfrm>
                <a:off x="2906293" y="5783453"/>
                <a:ext cx="421920" cy="135000"/>
              </p14:xfrm>
            </p:contentPart>
          </mc:Choice>
          <mc:Fallback xmlns="">
            <p:pic>
              <p:nvPicPr>
                <p:cNvPr id="158" name="Freihand 157">
                  <a:extLst>
                    <a:ext uri="{FF2B5EF4-FFF2-40B4-BE49-F238E27FC236}">
                      <a16:creationId xmlns:a16="http://schemas.microsoft.com/office/drawing/2014/main" id="{C10C6B7B-895A-4066-9699-96BA7E08C9AA}"/>
                    </a:ext>
                  </a:extLst>
                </p:cNvPr>
                <p:cNvPicPr/>
                <p:nvPr/>
              </p:nvPicPr>
              <p:blipFill>
                <a:blip r:embed="rId270"/>
                <a:stretch>
                  <a:fillRect/>
                </a:stretch>
              </p:blipFill>
              <p:spPr>
                <a:xfrm>
                  <a:off x="2901973" y="5779133"/>
                  <a:ext cx="430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9" name="Freihand 158">
                  <a:extLst>
                    <a:ext uri="{FF2B5EF4-FFF2-40B4-BE49-F238E27FC236}">
                      <a16:creationId xmlns:a16="http://schemas.microsoft.com/office/drawing/2014/main" id="{A52A02D3-85C7-4E44-B002-227C2DD4AB16}"/>
                    </a:ext>
                  </a:extLst>
                </p14:cNvPr>
                <p14:cNvContentPartPr/>
                <p14:nvPr/>
              </p14:nvContentPartPr>
              <p14:xfrm>
                <a:off x="3157573" y="5699213"/>
                <a:ext cx="245160" cy="175680"/>
              </p14:xfrm>
            </p:contentPart>
          </mc:Choice>
          <mc:Fallback xmlns="">
            <p:pic>
              <p:nvPicPr>
                <p:cNvPr id="159" name="Freihand 158">
                  <a:extLst>
                    <a:ext uri="{FF2B5EF4-FFF2-40B4-BE49-F238E27FC236}">
                      <a16:creationId xmlns:a16="http://schemas.microsoft.com/office/drawing/2014/main" id="{A52A02D3-85C7-4E44-B002-227C2DD4AB16}"/>
                    </a:ext>
                  </a:extLst>
                </p:cNvPr>
                <p:cNvPicPr/>
                <p:nvPr/>
              </p:nvPicPr>
              <p:blipFill>
                <a:blip r:embed="rId272"/>
                <a:stretch>
                  <a:fillRect/>
                </a:stretch>
              </p:blipFill>
              <p:spPr>
                <a:xfrm>
                  <a:off x="3153253" y="5694893"/>
                  <a:ext cx="2538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0" name="Freihand 159">
                  <a:extLst>
                    <a:ext uri="{FF2B5EF4-FFF2-40B4-BE49-F238E27FC236}">
                      <a16:creationId xmlns:a16="http://schemas.microsoft.com/office/drawing/2014/main" id="{0ECE435E-E5F6-4DCB-961A-10D2B0B1157D}"/>
                    </a:ext>
                  </a:extLst>
                </p14:cNvPr>
                <p14:cNvContentPartPr/>
                <p14:nvPr/>
              </p14:nvContentPartPr>
              <p14:xfrm>
                <a:off x="3490213" y="5693813"/>
                <a:ext cx="111960" cy="130680"/>
              </p14:xfrm>
            </p:contentPart>
          </mc:Choice>
          <mc:Fallback xmlns="">
            <p:pic>
              <p:nvPicPr>
                <p:cNvPr id="160" name="Freihand 159">
                  <a:extLst>
                    <a:ext uri="{FF2B5EF4-FFF2-40B4-BE49-F238E27FC236}">
                      <a16:creationId xmlns:a16="http://schemas.microsoft.com/office/drawing/2014/main" id="{0ECE435E-E5F6-4DCB-961A-10D2B0B1157D}"/>
                    </a:ext>
                  </a:extLst>
                </p:cNvPr>
                <p:cNvPicPr/>
                <p:nvPr/>
              </p:nvPicPr>
              <p:blipFill>
                <a:blip r:embed="rId274"/>
                <a:stretch>
                  <a:fillRect/>
                </a:stretch>
              </p:blipFill>
              <p:spPr>
                <a:xfrm>
                  <a:off x="3485893" y="5689493"/>
                  <a:ext cx="1206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1" name="Freihand 160">
                  <a:extLst>
                    <a:ext uri="{FF2B5EF4-FFF2-40B4-BE49-F238E27FC236}">
                      <a16:creationId xmlns:a16="http://schemas.microsoft.com/office/drawing/2014/main" id="{CD8CB3D2-077F-4A6C-9C55-3273BD5E528F}"/>
                    </a:ext>
                  </a:extLst>
                </p14:cNvPr>
                <p14:cNvContentPartPr/>
                <p14:nvPr/>
              </p14:nvContentPartPr>
              <p14:xfrm>
                <a:off x="3649333" y="5634413"/>
                <a:ext cx="247320" cy="166680"/>
              </p14:xfrm>
            </p:contentPart>
          </mc:Choice>
          <mc:Fallback xmlns="">
            <p:pic>
              <p:nvPicPr>
                <p:cNvPr id="161" name="Freihand 160">
                  <a:extLst>
                    <a:ext uri="{FF2B5EF4-FFF2-40B4-BE49-F238E27FC236}">
                      <a16:creationId xmlns:a16="http://schemas.microsoft.com/office/drawing/2014/main" id="{CD8CB3D2-077F-4A6C-9C55-3273BD5E528F}"/>
                    </a:ext>
                  </a:extLst>
                </p:cNvPr>
                <p:cNvPicPr/>
                <p:nvPr/>
              </p:nvPicPr>
              <p:blipFill>
                <a:blip r:embed="rId276"/>
                <a:stretch>
                  <a:fillRect/>
                </a:stretch>
              </p:blipFill>
              <p:spPr>
                <a:xfrm>
                  <a:off x="3645013" y="5630093"/>
                  <a:ext cx="2559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2" name="Freihand 161">
                  <a:extLst>
                    <a:ext uri="{FF2B5EF4-FFF2-40B4-BE49-F238E27FC236}">
                      <a16:creationId xmlns:a16="http://schemas.microsoft.com/office/drawing/2014/main" id="{FB3627CB-99F3-4123-86D7-D0F8BCC952B8}"/>
                    </a:ext>
                  </a:extLst>
                </p14:cNvPr>
                <p14:cNvContentPartPr/>
                <p14:nvPr/>
              </p14:nvContentPartPr>
              <p14:xfrm>
                <a:off x="3859213" y="5631173"/>
                <a:ext cx="28080" cy="42120"/>
              </p14:xfrm>
            </p:contentPart>
          </mc:Choice>
          <mc:Fallback xmlns="">
            <p:pic>
              <p:nvPicPr>
                <p:cNvPr id="162" name="Freihand 161">
                  <a:extLst>
                    <a:ext uri="{FF2B5EF4-FFF2-40B4-BE49-F238E27FC236}">
                      <a16:creationId xmlns:a16="http://schemas.microsoft.com/office/drawing/2014/main" id="{FB3627CB-99F3-4123-86D7-D0F8BCC952B8}"/>
                    </a:ext>
                  </a:extLst>
                </p:cNvPr>
                <p:cNvPicPr/>
                <p:nvPr/>
              </p:nvPicPr>
              <p:blipFill>
                <a:blip r:embed="rId278"/>
                <a:stretch>
                  <a:fillRect/>
                </a:stretch>
              </p:blipFill>
              <p:spPr>
                <a:xfrm>
                  <a:off x="3854893" y="5626853"/>
                  <a:ext cx="367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3" name="Freihand 162">
                  <a:extLst>
                    <a:ext uri="{FF2B5EF4-FFF2-40B4-BE49-F238E27FC236}">
                      <a16:creationId xmlns:a16="http://schemas.microsoft.com/office/drawing/2014/main" id="{EF4D74F7-FB79-4CB0-9C79-80A56EA53E01}"/>
                    </a:ext>
                  </a:extLst>
                </p14:cNvPr>
                <p14:cNvContentPartPr/>
                <p14:nvPr/>
              </p14:nvContentPartPr>
              <p14:xfrm>
                <a:off x="3897733" y="5689133"/>
                <a:ext cx="268200" cy="145440"/>
              </p14:xfrm>
            </p:contentPart>
          </mc:Choice>
          <mc:Fallback xmlns="">
            <p:pic>
              <p:nvPicPr>
                <p:cNvPr id="163" name="Freihand 162">
                  <a:extLst>
                    <a:ext uri="{FF2B5EF4-FFF2-40B4-BE49-F238E27FC236}">
                      <a16:creationId xmlns:a16="http://schemas.microsoft.com/office/drawing/2014/main" id="{EF4D74F7-FB79-4CB0-9C79-80A56EA53E01}"/>
                    </a:ext>
                  </a:extLst>
                </p:cNvPr>
                <p:cNvPicPr/>
                <p:nvPr/>
              </p:nvPicPr>
              <p:blipFill>
                <a:blip r:embed="rId280"/>
                <a:stretch>
                  <a:fillRect/>
                </a:stretch>
              </p:blipFill>
              <p:spPr>
                <a:xfrm>
                  <a:off x="3893413" y="5684813"/>
                  <a:ext cx="2768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4" name="Freihand 163">
                  <a:extLst>
                    <a:ext uri="{FF2B5EF4-FFF2-40B4-BE49-F238E27FC236}">
                      <a16:creationId xmlns:a16="http://schemas.microsoft.com/office/drawing/2014/main" id="{A41E1F52-5E3A-4016-BCAC-D286A39FA9D0}"/>
                    </a:ext>
                  </a:extLst>
                </p14:cNvPr>
                <p14:cNvContentPartPr/>
                <p14:nvPr/>
              </p14:nvContentPartPr>
              <p14:xfrm>
                <a:off x="4290853" y="5588333"/>
                <a:ext cx="352080" cy="138960"/>
              </p14:xfrm>
            </p:contentPart>
          </mc:Choice>
          <mc:Fallback xmlns="">
            <p:pic>
              <p:nvPicPr>
                <p:cNvPr id="164" name="Freihand 163">
                  <a:extLst>
                    <a:ext uri="{FF2B5EF4-FFF2-40B4-BE49-F238E27FC236}">
                      <a16:creationId xmlns:a16="http://schemas.microsoft.com/office/drawing/2014/main" id="{A41E1F52-5E3A-4016-BCAC-D286A39FA9D0}"/>
                    </a:ext>
                  </a:extLst>
                </p:cNvPr>
                <p:cNvPicPr/>
                <p:nvPr/>
              </p:nvPicPr>
              <p:blipFill>
                <a:blip r:embed="rId282"/>
                <a:stretch>
                  <a:fillRect/>
                </a:stretch>
              </p:blipFill>
              <p:spPr>
                <a:xfrm>
                  <a:off x="4286533" y="5584013"/>
                  <a:ext cx="3607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5" name="Freihand 164">
                  <a:extLst>
                    <a:ext uri="{FF2B5EF4-FFF2-40B4-BE49-F238E27FC236}">
                      <a16:creationId xmlns:a16="http://schemas.microsoft.com/office/drawing/2014/main" id="{F0EA9804-A2DC-4E23-9B7E-06E7AC8BD8FB}"/>
                    </a:ext>
                  </a:extLst>
                </p14:cNvPr>
                <p14:cNvContentPartPr/>
                <p14:nvPr/>
              </p14:nvContentPartPr>
              <p14:xfrm>
                <a:off x="4807453" y="5636213"/>
                <a:ext cx="14040" cy="108720"/>
              </p14:xfrm>
            </p:contentPart>
          </mc:Choice>
          <mc:Fallback xmlns="">
            <p:pic>
              <p:nvPicPr>
                <p:cNvPr id="165" name="Freihand 164">
                  <a:extLst>
                    <a:ext uri="{FF2B5EF4-FFF2-40B4-BE49-F238E27FC236}">
                      <a16:creationId xmlns:a16="http://schemas.microsoft.com/office/drawing/2014/main" id="{F0EA9804-A2DC-4E23-9B7E-06E7AC8BD8FB}"/>
                    </a:ext>
                  </a:extLst>
                </p:cNvPr>
                <p:cNvPicPr/>
                <p:nvPr/>
              </p:nvPicPr>
              <p:blipFill>
                <a:blip r:embed="rId284"/>
                <a:stretch>
                  <a:fillRect/>
                </a:stretch>
              </p:blipFill>
              <p:spPr>
                <a:xfrm>
                  <a:off x="4803133" y="5631893"/>
                  <a:ext cx="226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6" name="Freihand 165">
                  <a:extLst>
                    <a:ext uri="{FF2B5EF4-FFF2-40B4-BE49-F238E27FC236}">
                      <a16:creationId xmlns:a16="http://schemas.microsoft.com/office/drawing/2014/main" id="{DB54A70A-DE07-4A9C-8165-730992362941}"/>
                    </a:ext>
                  </a:extLst>
                </p14:cNvPr>
                <p14:cNvContentPartPr/>
                <p14:nvPr/>
              </p14:nvContentPartPr>
              <p14:xfrm>
                <a:off x="4688293" y="5579693"/>
                <a:ext cx="238320" cy="153360"/>
              </p14:xfrm>
            </p:contentPart>
          </mc:Choice>
          <mc:Fallback xmlns="">
            <p:pic>
              <p:nvPicPr>
                <p:cNvPr id="166" name="Freihand 165">
                  <a:extLst>
                    <a:ext uri="{FF2B5EF4-FFF2-40B4-BE49-F238E27FC236}">
                      <a16:creationId xmlns:a16="http://schemas.microsoft.com/office/drawing/2014/main" id="{DB54A70A-DE07-4A9C-8165-730992362941}"/>
                    </a:ext>
                  </a:extLst>
                </p:cNvPr>
                <p:cNvPicPr/>
                <p:nvPr/>
              </p:nvPicPr>
              <p:blipFill>
                <a:blip r:embed="rId286"/>
                <a:stretch>
                  <a:fillRect/>
                </a:stretch>
              </p:blipFill>
              <p:spPr>
                <a:xfrm>
                  <a:off x="4683973" y="5575373"/>
                  <a:ext cx="2469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67" name="Freihand 166">
                  <a:extLst>
                    <a:ext uri="{FF2B5EF4-FFF2-40B4-BE49-F238E27FC236}">
                      <a16:creationId xmlns:a16="http://schemas.microsoft.com/office/drawing/2014/main" id="{40741230-A7AB-42BA-942D-028E8E5848B3}"/>
                    </a:ext>
                  </a:extLst>
                </p14:cNvPr>
                <p14:cNvContentPartPr/>
                <p14:nvPr/>
              </p14:nvContentPartPr>
              <p14:xfrm>
                <a:off x="4898533" y="5631173"/>
                <a:ext cx="158400" cy="63360"/>
              </p14:xfrm>
            </p:contentPart>
          </mc:Choice>
          <mc:Fallback xmlns="">
            <p:pic>
              <p:nvPicPr>
                <p:cNvPr id="167" name="Freihand 166">
                  <a:extLst>
                    <a:ext uri="{FF2B5EF4-FFF2-40B4-BE49-F238E27FC236}">
                      <a16:creationId xmlns:a16="http://schemas.microsoft.com/office/drawing/2014/main" id="{40741230-A7AB-42BA-942D-028E8E5848B3}"/>
                    </a:ext>
                  </a:extLst>
                </p:cNvPr>
                <p:cNvPicPr/>
                <p:nvPr/>
              </p:nvPicPr>
              <p:blipFill>
                <a:blip r:embed="rId288"/>
                <a:stretch>
                  <a:fillRect/>
                </a:stretch>
              </p:blipFill>
              <p:spPr>
                <a:xfrm>
                  <a:off x="4894213" y="5626853"/>
                  <a:ext cx="1670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68" name="Freihand 167">
                  <a:extLst>
                    <a:ext uri="{FF2B5EF4-FFF2-40B4-BE49-F238E27FC236}">
                      <a16:creationId xmlns:a16="http://schemas.microsoft.com/office/drawing/2014/main" id="{5E710750-E1AD-4A0F-A3D2-2AAED5385E78}"/>
                    </a:ext>
                  </a:extLst>
                </p14:cNvPr>
                <p14:cNvContentPartPr/>
                <p14:nvPr/>
              </p14:nvContentPartPr>
              <p14:xfrm>
                <a:off x="5064133" y="5605973"/>
                <a:ext cx="270360" cy="96120"/>
              </p14:xfrm>
            </p:contentPart>
          </mc:Choice>
          <mc:Fallback xmlns="">
            <p:pic>
              <p:nvPicPr>
                <p:cNvPr id="168" name="Freihand 167">
                  <a:extLst>
                    <a:ext uri="{FF2B5EF4-FFF2-40B4-BE49-F238E27FC236}">
                      <a16:creationId xmlns:a16="http://schemas.microsoft.com/office/drawing/2014/main" id="{5E710750-E1AD-4A0F-A3D2-2AAED5385E78}"/>
                    </a:ext>
                  </a:extLst>
                </p:cNvPr>
                <p:cNvPicPr/>
                <p:nvPr/>
              </p:nvPicPr>
              <p:blipFill>
                <a:blip r:embed="rId290"/>
                <a:stretch>
                  <a:fillRect/>
                </a:stretch>
              </p:blipFill>
              <p:spPr>
                <a:xfrm>
                  <a:off x="5059813" y="5601653"/>
                  <a:ext cx="2790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0" name="Freihand 169">
                  <a:extLst>
                    <a:ext uri="{FF2B5EF4-FFF2-40B4-BE49-F238E27FC236}">
                      <a16:creationId xmlns:a16="http://schemas.microsoft.com/office/drawing/2014/main" id="{756949FA-05E9-4FD4-B3B3-F57A95F5C0BF}"/>
                    </a:ext>
                  </a:extLst>
                </p14:cNvPr>
                <p14:cNvContentPartPr/>
                <p14:nvPr/>
              </p14:nvContentPartPr>
              <p14:xfrm>
                <a:off x="5325493" y="5551613"/>
                <a:ext cx="586440" cy="181440"/>
              </p14:xfrm>
            </p:contentPart>
          </mc:Choice>
          <mc:Fallback xmlns="">
            <p:pic>
              <p:nvPicPr>
                <p:cNvPr id="170" name="Freihand 169">
                  <a:extLst>
                    <a:ext uri="{FF2B5EF4-FFF2-40B4-BE49-F238E27FC236}">
                      <a16:creationId xmlns:a16="http://schemas.microsoft.com/office/drawing/2014/main" id="{756949FA-05E9-4FD4-B3B3-F57A95F5C0BF}"/>
                    </a:ext>
                  </a:extLst>
                </p:cNvPr>
                <p:cNvPicPr/>
                <p:nvPr/>
              </p:nvPicPr>
              <p:blipFill>
                <a:blip r:embed="rId292"/>
                <a:stretch>
                  <a:fillRect/>
                </a:stretch>
              </p:blipFill>
              <p:spPr>
                <a:xfrm>
                  <a:off x="5321173" y="5547293"/>
                  <a:ext cx="5950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1" name="Freihand 170">
                  <a:extLst>
                    <a:ext uri="{FF2B5EF4-FFF2-40B4-BE49-F238E27FC236}">
                      <a16:creationId xmlns:a16="http://schemas.microsoft.com/office/drawing/2014/main" id="{F35A0655-2262-4D51-9056-F056532EF0B7}"/>
                    </a:ext>
                  </a:extLst>
                </p14:cNvPr>
                <p14:cNvContentPartPr/>
                <p14:nvPr/>
              </p14:nvContentPartPr>
              <p14:xfrm>
                <a:off x="5861173" y="5627213"/>
                <a:ext cx="83880" cy="7200"/>
              </p14:xfrm>
            </p:contentPart>
          </mc:Choice>
          <mc:Fallback xmlns="">
            <p:pic>
              <p:nvPicPr>
                <p:cNvPr id="171" name="Freihand 170">
                  <a:extLst>
                    <a:ext uri="{FF2B5EF4-FFF2-40B4-BE49-F238E27FC236}">
                      <a16:creationId xmlns:a16="http://schemas.microsoft.com/office/drawing/2014/main" id="{F35A0655-2262-4D51-9056-F056532EF0B7}"/>
                    </a:ext>
                  </a:extLst>
                </p:cNvPr>
                <p:cNvPicPr/>
                <p:nvPr/>
              </p:nvPicPr>
              <p:blipFill>
                <a:blip r:embed="rId294"/>
                <a:stretch>
                  <a:fillRect/>
                </a:stretch>
              </p:blipFill>
              <p:spPr>
                <a:xfrm>
                  <a:off x="5856853" y="5622893"/>
                  <a:ext cx="92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2" name="Freihand 171">
                  <a:extLst>
                    <a:ext uri="{FF2B5EF4-FFF2-40B4-BE49-F238E27FC236}">
                      <a16:creationId xmlns:a16="http://schemas.microsoft.com/office/drawing/2014/main" id="{D3F544A6-0740-4025-BEA1-1EDB0523DD47}"/>
                    </a:ext>
                  </a:extLst>
                </p14:cNvPr>
                <p14:cNvContentPartPr/>
                <p14:nvPr/>
              </p14:nvContentPartPr>
              <p14:xfrm>
                <a:off x="6030733" y="5525333"/>
                <a:ext cx="261720" cy="144720"/>
              </p14:xfrm>
            </p:contentPart>
          </mc:Choice>
          <mc:Fallback xmlns="">
            <p:pic>
              <p:nvPicPr>
                <p:cNvPr id="172" name="Freihand 171">
                  <a:extLst>
                    <a:ext uri="{FF2B5EF4-FFF2-40B4-BE49-F238E27FC236}">
                      <a16:creationId xmlns:a16="http://schemas.microsoft.com/office/drawing/2014/main" id="{D3F544A6-0740-4025-BEA1-1EDB0523DD47}"/>
                    </a:ext>
                  </a:extLst>
                </p:cNvPr>
                <p:cNvPicPr/>
                <p:nvPr/>
              </p:nvPicPr>
              <p:blipFill>
                <a:blip r:embed="rId296"/>
                <a:stretch>
                  <a:fillRect/>
                </a:stretch>
              </p:blipFill>
              <p:spPr>
                <a:xfrm>
                  <a:off x="6026413" y="5521013"/>
                  <a:ext cx="2703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3" name="Freihand 172">
                  <a:extLst>
                    <a:ext uri="{FF2B5EF4-FFF2-40B4-BE49-F238E27FC236}">
                      <a16:creationId xmlns:a16="http://schemas.microsoft.com/office/drawing/2014/main" id="{1730B1AA-6A03-4ED7-95AD-EA3D1EB69D07}"/>
                    </a:ext>
                  </a:extLst>
                </p14:cNvPr>
                <p14:cNvContentPartPr/>
                <p14:nvPr/>
              </p14:nvContentPartPr>
              <p14:xfrm>
                <a:off x="6330613" y="5599853"/>
                <a:ext cx="223560" cy="83520"/>
              </p14:xfrm>
            </p:contentPart>
          </mc:Choice>
          <mc:Fallback xmlns="">
            <p:pic>
              <p:nvPicPr>
                <p:cNvPr id="173" name="Freihand 172">
                  <a:extLst>
                    <a:ext uri="{FF2B5EF4-FFF2-40B4-BE49-F238E27FC236}">
                      <a16:creationId xmlns:a16="http://schemas.microsoft.com/office/drawing/2014/main" id="{1730B1AA-6A03-4ED7-95AD-EA3D1EB69D07}"/>
                    </a:ext>
                  </a:extLst>
                </p:cNvPr>
                <p:cNvPicPr/>
                <p:nvPr/>
              </p:nvPicPr>
              <p:blipFill>
                <a:blip r:embed="rId298"/>
                <a:stretch>
                  <a:fillRect/>
                </a:stretch>
              </p:blipFill>
              <p:spPr>
                <a:xfrm>
                  <a:off x="6326293" y="5595533"/>
                  <a:ext cx="2322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4" name="Freihand 173">
                  <a:extLst>
                    <a:ext uri="{FF2B5EF4-FFF2-40B4-BE49-F238E27FC236}">
                      <a16:creationId xmlns:a16="http://schemas.microsoft.com/office/drawing/2014/main" id="{604E9291-AC27-4126-A0C5-A628AEA93883}"/>
                    </a:ext>
                  </a:extLst>
                </p14:cNvPr>
                <p14:cNvContentPartPr/>
                <p14:nvPr/>
              </p14:nvContentPartPr>
              <p14:xfrm>
                <a:off x="6640573" y="5499413"/>
                <a:ext cx="133560" cy="178560"/>
              </p14:xfrm>
            </p:contentPart>
          </mc:Choice>
          <mc:Fallback xmlns="">
            <p:pic>
              <p:nvPicPr>
                <p:cNvPr id="174" name="Freihand 173">
                  <a:extLst>
                    <a:ext uri="{FF2B5EF4-FFF2-40B4-BE49-F238E27FC236}">
                      <a16:creationId xmlns:a16="http://schemas.microsoft.com/office/drawing/2014/main" id="{604E9291-AC27-4126-A0C5-A628AEA93883}"/>
                    </a:ext>
                  </a:extLst>
                </p:cNvPr>
                <p:cNvPicPr/>
                <p:nvPr/>
              </p:nvPicPr>
              <p:blipFill>
                <a:blip r:embed="rId300"/>
                <a:stretch>
                  <a:fillRect/>
                </a:stretch>
              </p:blipFill>
              <p:spPr>
                <a:xfrm>
                  <a:off x="6636253" y="5495093"/>
                  <a:ext cx="1422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5" name="Freihand 174">
                  <a:extLst>
                    <a:ext uri="{FF2B5EF4-FFF2-40B4-BE49-F238E27FC236}">
                      <a16:creationId xmlns:a16="http://schemas.microsoft.com/office/drawing/2014/main" id="{86E81C90-DD5F-439E-92F8-A1B5689B86A6}"/>
                    </a:ext>
                  </a:extLst>
                </p14:cNvPr>
                <p14:cNvContentPartPr/>
                <p14:nvPr/>
              </p14:nvContentPartPr>
              <p14:xfrm>
                <a:off x="6802933" y="5544053"/>
                <a:ext cx="56160" cy="112680"/>
              </p14:xfrm>
            </p:contentPart>
          </mc:Choice>
          <mc:Fallback xmlns="">
            <p:pic>
              <p:nvPicPr>
                <p:cNvPr id="175" name="Freihand 174">
                  <a:extLst>
                    <a:ext uri="{FF2B5EF4-FFF2-40B4-BE49-F238E27FC236}">
                      <a16:creationId xmlns:a16="http://schemas.microsoft.com/office/drawing/2014/main" id="{86E81C90-DD5F-439E-92F8-A1B5689B86A6}"/>
                    </a:ext>
                  </a:extLst>
                </p:cNvPr>
                <p:cNvPicPr/>
                <p:nvPr/>
              </p:nvPicPr>
              <p:blipFill>
                <a:blip r:embed="rId302"/>
                <a:stretch>
                  <a:fillRect/>
                </a:stretch>
              </p:blipFill>
              <p:spPr>
                <a:xfrm>
                  <a:off x="6798613" y="5539733"/>
                  <a:ext cx="648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6" name="Freihand 175">
                  <a:extLst>
                    <a:ext uri="{FF2B5EF4-FFF2-40B4-BE49-F238E27FC236}">
                      <a16:creationId xmlns:a16="http://schemas.microsoft.com/office/drawing/2014/main" id="{75B3C9DD-9240-4E7A-B5E1-E80FF77EEDED}"/>
                    </a:ext>
                  </a:extLst>
                </p14:cNvPr>
                <p14:cNvContentPartPr/>
                <p14:nvPr/>
              </p14:nvContentPartPr>
              <p14:xfrm>
                <a:off x="6801493" y="5512013"/>
                <a:ext cx="109080" cy="135720"/>
              </p14:xfrm>
            </p:contentPart>
          </mc:Choice>
          <mc:Fallback xmlns="">
            <p:pic>
              <p:nvPicPr>
                <p:cNvPr id="176" name="Freihand 175">
                  <a:extLst>
                    <a:ext uri="{FF2B5EF4-FFF2-40B4-BE49-F238E27FC236}">
                      <a16:creationId xmlns:a16="http://schemas.microsoft.com/office/drawing/2014/main" id="{75B3C9DD-9240-4E7A-B5E1-E80FF77EEDED}"/>
                    </a:ext>
                  </a:extLst>
                </p:cNvPr>
                <p:cNvPicPr/>
                <p:nvPr/>
              </p:nvPicPr>
              <p:blipFill>
                <a:blip r:embed="rId304"/>
                <a:stretch>
                  <a:fillRect/>
                </a:stretch>
              </p:blipFill>
              <p:spPr>
                <a:xfrm>
                  <a:off x="6797173" y="5507693"/>
                  <a:ext cx="1177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7" name="Freihand 176">
                  <a:extLst>
                    <a:ext uri="{FF2B5EF4-FFF2-40B4-BE49-F238E27FC236}">
                      <a16:creationId xmlns:a16="http://schemas.microsoft.com/office/drawing/2014/main" id="{739EDF97-4B18-4C64-9243-DE2A5D13B7F1}"/>
                    </a:ext>
                  </a:extLst>
                </p14:cNvPr>
                <p14:cNvContentPartPr/>
                <p14:nvPr/>
              </p14:nvContentPartPr>
              <p14:xfrm>
                <a:off x="6903733" y="5548733"/>
                <a:ext cx="137880" cy="120960"/>
              </p14:xfrm>
            </p:contentPart>
          </mc:Choice>
          <mc:Fallback xmlns="">
            <p:pic>
              <p:nvPicPr>
                <p:cNvPr id="177" name="Freihand 176">
                  <a:extLst>
                    <a:ext uri="{FF2B5EF4-FFF2-40B4-BE49-F238E27FC236}">
                      <a16:creationId xmlns:a16="http://schemas.microsoft.com/office/drawing/2014/main" id="{739EDF97-4B18-4C64-9243-DE2A5D13B7F1}"/>
                    </a:ext>
                  </a:extLst>
                </p:cNvPr>
                <p:cNvPicPr/>
                <p:nvPr/>
              </p:nvPicPr>
              <p:blipFill>
                <a:blip r:embed="rId306"/>
                <a:stretch>
                  <a:fillRect/>
                </a:stretch>
              </p:blipFill>
              <p:spPr>
                <a:xfrm>
                  <a:off x="6899413" y="5544413"/>
                  <a:ext cx="1465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8" name="Freihand 177">
                  <a:extLst>
                    <a:ext uri="{FF2B5EF4-FFF2-40B4-BE49-F238E27FC236}">
                      <a16:creationId xmlns:a16="http://schemas.microsoft.com/office/drawing/2014/main" id="{4A2E90A0-8584-4FA1-BF52-ECA08CA6AAE2}"/>
                    </a:ext>
                  </a:extLst>
                </p14:cNvPr>
                <p14:cNvContentPartPr/>
                <p14:nvPr/>
              </p14:nvContentPartPr>
              <p14:xfrm>
                <a:off x="7169773" y="5575373"/>
                <a:ext cx="200520" cy="14400"/>
              </p14:xfrm>
            </p:contentPart>
          </mc:Choice>
          <mc:Fallback xmlns="">
            <p:pic>
              <p:nvPicPr>
                <p:cNvPr id="178" name="Freihand 177">
                  <a:extLst>
                    <a:ext uri="{FF2B5EF4-FFF2-40B4-BE49-F238E27FC236}">
                      <a16:creationId xmlns:a16="http://schemas.microsoft.com/office/drawing/2014/main" id="{4A2E90A0-8584-4FA1-BF52-ECA08CA6AAE2}"/>
                    </a:ext>
                  </a:extLst>
                </p:cNvPr>
                <p:cNvPicPr/>
                <p:nvPr/>
              </p:nvPicPr>
              <p:blipFill>
                <a:blip r:embed="rId308"/>
                <a:stretch>
                  <a:fillRect/>
                </a:stretch>
              </p:blipFill>
              <p:spPr>
                <a:xfrm>
                  <a:off x="7165453" y="5571053"/>
                  <a:ext cx="2091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79" name="Freihand 178">
                  <a:extLst>
                    <a:ext uri="{FF2B5EF4-FFF2-40B4-BE49-F238E27FC236}">
                      <a16:creationId xmlns:a16="http://schemas.microsoft.com/office/drawing/2014/main" id="{6F62B9CB-5E29-4FA8-BC5B-11974BA9FD27}"/>
                    </a:ext>
                  </a:extLst>
                </p14:cNvPr>
                <p14:cNvContentPartPr/>
                <p14:nvPr/>
              </p14:nvContentPartPr>
              <p14:xfrm>
                <a:off x="7163653" y="5620013"/>
                <a:ext cx="167760" cy="11520"/>
              </p14:xfrm>
            </p:contentPart>
          </mc:Choice>
          <mc:Fallback xmlns="">
            <p:pic>
              <p:nvPicPr>
                <p:cNvPr id="179" name="Freihand 178">
                  <a:extLst>
                    <a:ext uri="{FF2B5EF4-FFF2-40B4-BE49-F238E27FC236}">
                      <a16:creationId xmlns:a16="http://schemas.microsoft.com/office/drawing/2014/main" id="{6F62B9CB-5E29-4FA8-BC5B-11974BA9FD27}"/>
                    </a:ext>
                  </a:extLst>
                </p:cNvPr>
                <p:cNvPicPr/>
                <p:nvPr/>
              </p:nvPicPr>
              <p:blipFill>
                <a:blip r:embed="rId310"/>
                <a:stretch>
                  <a:fillRect/>
                </a:stretch>
              </p:blipFill>
              <p:spPr>
                <a:xfrm>
                  <a:off x="7159333" y="5615693"/>
                  <a:ext cx="1764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80" name="Freihand 179">
                  <a:extLst>
                    <a:ext uri="{FF2B5EF4-FFF2-40B4-BE49-F238E27FC236}">
                      <a16:creationId xmlns:a16="http://schemas.microsoft.com/office/drawing/2014/main" id="{C5933198-6B54-4E04-B381-7C1C4A4D1E01}"/>
                    </a:ext>
                  </a:extLst>
                </p14:cNvPr>
                <p14:cNvContentPartPr/>
                <p14:nvPr/>
              </p14:nvContentPartPr>
              <p14:xfrm>
                <a:off x="2859133" y="5621813"/>
                <a:ext cx="4598280" cy="534240"/>
              </p14:xfrm>
            </p:contentPart>
          </mc:Choice>
          <mc:Fallback xmlns="">
            <p:pic>
              <p:nvPicPr>
                <p:cNvPr id="180" name="Freihand 179">
                  <a:extLst>
                    <a:ext uri="{FF2B5EF4-FFF2-40B4-BE49-F238E27FC236}">
                      <a16:creationId xmlns:a16="http://schemas.microsoft.com/office/drawing/2014/main" id="{C5933198-6B54-4E04-B381-7C1C4A4D1E01}"/>
                    </a:ext>
                  </a:extLst>
                </p:cNvPr>
                <p:cNvPicPr/>
                <p:nvPr/>
              </p:nvPicPr>
              <p:blipFill>
                <a:blip r:embed="rId312"/>
                <a:stretch>
                  <a:fillRect/>
                </a:stretch>
              </p:blipFill>
              <p:spPr>
                <a:xfrm>
                  <a:off x="2854813" y="5617493"/>
                  <a:ext cx="4606920" cy="5428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81" name="Freihand 180">
                  <a:extLst>
                    <a:ext uri="{FF2B5EF4-FFF2-40B4-BE49-F238E27FC236}">
                      <a16:creationId xmlns:a16="http://schemas.microsoft.com/office/drawing/2014/main" id="{F73DD3BF-4C93-44B9-906B-BC3E1FEFF0DB}"/>
                    </a:ext>
                  </a:extLst>
                </p14:cNvPr>
                <p14:cNvContentPartPr/>
                <p14:nvPr/>
              </p14:nvContentPartPr>
              <p14:xfrm>
                <a:off x="3013933" y="6063893"/>
                <a:ext cx="128160" cy="211680"/>
              </p14:xfrm>
            </p:contentPart>
          </mc:Choice>
          <mc:Fallback xmlns="">
            <p:pic>
              <p:nvPicPr>
                <p:cNvPr id="181" name="Freihand 180">
                  <a:extLst>
                    <a:ext uri="{FF2B5EF4-FFF2-40B4-BE49-F238E27FC236}">
                      <a16:creationId xmlns:a16="http://schemas.microsoft.com/office/drawing/2014/main" id="{F73DD3BF-4C93-44B9-906B-BC3E1FEFF0DB}"/>
                    </a:ext>
                  </a:extLst>
                </p:cNvPr>
                <p:cNvPicPr/>
                <p:nvPr/>
              </p:nvPicPr>
              <p:blipFill>
                <a:blip r:embed="rId314"/>
                <a:stretch>
                  <a:fillRect/>
                </a:stretch>
              </p:blipFill>
              <p:spPr>
                <a:xfrm>
                  <a:off x="3009613" y="6059573"/>
                  <a:ext cx="1368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83" name="Freihand 182">
                  <a:extLst>
                    <a:ext uri="{FF2B5EF4-FFF2-40B4-BE49-F238E27FC236}">
                      <a16:creationId xmlns:a16="http://schemas.microsoft.com/office/drawing/2014/main" id="{E832247B-D2B9-45FF-8ABC-A6C087A643CE}"/>
                    </a:ext>
                  </a:extLst>
                </p14:cNvPr>
                <p14:cNvContentPartPr/>
                <p14:nvPr/>
              </p14:nvContentPartPr>
              <p14:xfrm>
                <a:off x="4772893" y="6219413"/>
                <a:ext cx="265680" cy="49320"/>
              </p14:xfrm>
            </p:contentPart>
          </mc:Choice>
          <mc:Fallback xmlns="">
            <p:pic>
              <p:nvPicPr>
                <p:cNvPr id="183" name="Freihand 182">
                  <a:extLst>
                    <a:ext uri="{FF2B5EF4-FFF2-40B4-BE49-F238E27FC236}">
                      <a16:creationId xmlns:a16="http://schemas.microsoft.com/office/drawing/2014/main" id="{E832247B-D2B9-45FF-8ABC-A6C087A643CE}"/>
                    </a:ext>
                  </a:extLst>
                </p:cNvPr>
                <p:cNvPicPr/>
                <p:nvPr/>
              </p:nvPicPr>
              <p:blipFill>
                <a:blip r:embed="rId316"/>
                <a:stretch>
                  <a:fillRect/>
                </a:stretch>
              </p:blipFill>
              <p:spPr>
                <a:xfrm>
                  <a:off x="4768573" y="6215093"/>
                  <a:ext cx="2743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84" name="Freihand 183">
                  <a:extLst>
                    <a:ext uri="{FF2B5EF4-FFF2-40B4-BE49-F238E27FC236}">
                      <a16:creationId xmlns:a16="http://schemas.microsoft.com/office/drawing/2014/main" id="{CC695237-D492-4746-952B-458870AEEA3C}"/>
                    </a:ext>
                  </a:extLst>
                </p14:cNvPr>
                <p14:cNvContentPartPr/>
                <p14:nvPr/>
              </p14:nvContentPartPr>
              <p14:xfrm>
                <a:off x="4785853" y="6247853"/>
                <a:ext cx="278640" cy="31320"/>
              </p14:xfrm>
            </p:contentPart>
          </mc:Choice>
          <mc:Fallback xmlns="">
            <p:pic>
              <p:nvPicPr>
                <p:cNvPr id="184" name="Freihand 183">
                  <a:extLst>
                    <a:ext uri="{FF2B5EF4-FFF2-40B4-BE49-F238E27FC236}">
                      <a16:creationId xmlns:a16="http://schemas.microsoft.com/office/drawing/2014/main" id="{CC695237-D492-4746-952B-458870AEEA3C}"/>
                    </a:ext>
                  </a:extLst>
                </p:cNvPr>
                <p:cNvPicPr/>
                <p:nvPr/>
              </p:nvPicPr>
              <p:blipFill>
                <a:blip r:embed="rId318"/>
                <a:stretch>
                  <a:fillRect/>
                </a:stretch>
              </p:blipFill>
              <p:spPr>
                <a:xfrm>
                  <a:off x="4781533" y="6243533"/>
                  <a:ext cx="2872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85" name="Freihand 184">
                  <a:extLst>
                    <a:ext uri="{FF2B5EF4-FFF2-40B4-BE49-F238E27FC236}">
                      <a16:creationId xmlns:a16="http://schemas.microsoft.com/office/drawing/2014/main" id="{F4338306-FECD-4E00-A26E-265701491DB9}"/>
                    </a:ext>
                  </a:extLst>
                </p14:cNvPr>
                <p14:cNvContentPartPr/>
                <p14:nvPr/>
              </p14:nvContentPartPr>
              <p14:xfrm>
                <a:off x="5033533" y="6127613"/>
                <a:ext cx="209160" cy="227520"/>
              </p14:xfrm>
            </p:contentPart>
          </mc:Choice>
          <mc:Fallback xmlns="">
            <p:pic>
              <p:nvPicPr>
                <p:cNvPr id="185" name="Freihand 184">
                  <a:extLst>
                    <a:ext uri="{FF2B5EF4-FFF2-40B4-BE49-F238E27FC236}">
                      <a16:creationId xmlns:a16="http://schemas.microsoft.com/office/drawing/2014/main" id="{F4338306-FECD-4E00-A26E-265701491DB9}"/>
                    </a:ext>
                  </a:extLst>
                </p:cNvPr>
                <p:cNvPicPr/>
                <p:nvPr/>
              </p:nvPicPr>
              <p:blipFill>
                <a:blip r:embed="rId320"/>
                <a:stretch>
                  <a:fillRect/>
                </a:stretch>
              </p:blipFill>
              <p:spPr>
                <a:xfrm>
                  <a:off x="5029213" y="6123293"/>
                  <a:ext cx="2178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87" name="Freihand 186">
                  <a:extLst>
                    <a:ext uri="{FF2B5EF4-FFF2-40B4-BE49-F238E27FC236}">
                      <a16:creationId xmlns:a16="http://schemas.microsoft.com/office/drawing/2014/main" id="{527A1B73-1A03-44D2-A4DF-9B4C1ED404A2}"/>
                    </a:ext>
                  </a:extLst>
                </p14:cNvPr>
                <p14:cNvContentPartPr/>
                <p14:nvPr/>
              </p14:nvContentPartPr>
              <p14:xfrm>
                <a:off x="5439613" y="6089093"/>
                <a:ext cx="201600" cy="212400"/>
              </p14:xfrm>
            </p:contentPart>
          </mc:Choice>
          <mc:Fallback xmlns="">
            <p:pic>
              <p:nvPicPr>
                <p:cNvPr id="187" name="Freihand 186">
                  <a:extLst>
                    <a:ext uri="{FF2B5EF4-FFF2-40B4-BE49-F238E27FC236}">
                      <a16:creationId xmlns:a16="http://schemas.microsoft.com/office/drawing/2014/main" id="{527A1B73-1A03-44D2-A4DF-9B4C1ED404A2}"/>
                    </a:ext>
                  </a:extLst>
                </p:cNvPr>
                <p:cNvPicPr/>
                <p:nvPr/>
              </p:nvPicPr>
              <p:blipFill>
                <a:blip r:embed="rId322"/>
                <a:stretch>
                  <a:fillRect/>
                </a:stretch>
              </p:blipFill>
              <p:spPr>
                <a:xfrm>
                  <a:off x="5435293" y="6084773"/>
                  <a:ext cx="2102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88" name="Freihand 187">
                  <a:extLst>
                    <a:ext uri="{FF2B5EF4-FFF2-40B4-BE49-F238E27FC236}">
                      <a16:creationId xmlns:a16="http://schemas.microsoft.com/office/drawing/2014/main" id="{09EB1A96-DBDA-49CF-ADC5-D22AC64580FB}"/>
                    </a:ext>
                  </a:extLst>
                </p14:cNvPr>
                <p14:cNvContentPartPr/>
                <p14:nvPr/>
              </p14:nvContentPartPr>
              <p14:xfrm>
                <a:off x="5685493" y="6053813"/>
                <a:ext cx="135360" cy="205920"/>
              </p14:xfrm>
            </p:contentPart>
          </mc:Choice>
          <mc:Fallback xmlns="">
            <p:pic>
              <p:nvPicPr>
                <p:cNvPr id="188" name="Freihand 187">
                  <a:extLst>
                    <a:ext uri="{FF2B5EF4-FFF2-40B4-BE49-F238E27FC236}">
                      <a16:creationId xmlns:a16="http://schemas.microsoft.com/office/drawing/2014/main" id="{09EB1A96-DBDA-49CF-ADC5-D22AC64580FB}"/>
                    </a:ext>
                  </a:extLst>
                </p:cNvPr>
                <p:cNvPicPr/>
                <p:nvPr/>
              </p:nvPicPr>
              <p:blipFill>
                <a:blip r:embed="rId324"/>
                <a:stretch>
                  <a:fillRect/>
                </a:stretch>
              </p:blipFill>
              <p:spPr>
                <a:xfrm>
                  <a:off x="5681173" y="6049493"/>
                  <a:ext cx="1440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89" name="Freihand 188">
                  <a:extLst>
                    <a:ext uri="{FF2B5EF4-FFF2-40B4-BE49-F238E27FC236}">
                      <a16:creationId xmlns:a16="http://schemas.microsoft.com/office/drawing/2014/main" id="{8F62571D-FA1A-49A3-A4A5-F11F2E459F00}"/>
                    </a:ext>
                  </a:extLst>
                </p14:cNvPr>
                <p14:cNvContentPartPr/>
                <p14:nvPr/>
              </p14:nvContentPartPr>
              <p14:xfrm>
                <a:off x="5843533" y="6052373"/>
                <a:ext cx="110880" cy="168840"/>
              </p14:xfrm>
            </p:contentPart>
          </mc:Choice>
          <mc:Fallback xmlns="">
            <p:pic>
              <p:nvPicPr>
                <p:cNvPr id="189" name="Freihand 188">
                  <a:extLst>
                    <a:ext uri="{FF2B5EF4-FFF2-40B4-BE49-F238E27FC236}">
                      <a16:creationId xmlns:a16="http://schemas.microsoft.com/office/drawing/2014/main" id="{8F62571D-FA1A-49A3-A4A5-F11F2E459F00}"/>
                    </a:ext>
                  </a:extLst>
                </p:cNvPr>
                <p:cNvPicPr/>
                <p:nvPr/>
              </p:nvPicPr>
              <p:blipFill>
                <a:blip r:embed="rId326"/>
                <a:stretch>
                  <a:fillRect/>
                </a:stretch>
              </p:blipFill>
              <p:spPr>
                <a:xfrm>
                  <a:off x="5839213" y="6048053"/>
                  <a:ext cx="1195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0" name="Freihand 189">
                  <a:extLst>
                    <a:ext uri="{FF2B5EF4-FFF2-40B4-BE49-F238E27FC236}">
                      <a16:creationId xmlns:a16="http://schemas.microsoft.com/office/drawing/2014/main" id="{F02F6606-4729-4DFA-A458-ADA20E8B73C2}"/>
                    </a:ext>
                  </a:extLst>
                </p14:cNvPr>
                <p14:cNvContentPartPr/>
                <p14:nvPr/>
              </p14:nvContentPartPr>
              <p14:xfrm>
                <a:off x="5926333" y="6197453"/>
                <a:ext cx="100800" cy="102960"/>
              </p14:xfrm>
            </p:contentPart>
          </mc:Choice>
          <mc:Fallback xmlns="">
            <p:pic>
              <p:nvPicPr>
                <p:cNvPr id="190" name="Freihand 189">
                  <a:extLst>
                    <a:ext uri="{FF2B5EF4-FFF2-40B4-BE49-F238E27FC236}">
                      <a16:creationId xmlns:a16="http://schemas.microsoft.com/office/drawing/2014/main" id="{F02F6606-4729-4DFA-A458-ADA20E8B73C2}"/>
                    </a:ext>
                  </a:extLst>
                </p:cNvPr>
                <p:cNvPicPr/>
                <p:nvPr/>
              </p:nvPicPr>
              <p:blipFill>
                <a:blip r:embed="rId328"/>
                <a:stretch>
                  <a:fillRect/>
                </a:stretch>
              </p:blipFill>
              <p:spPr>
                <a:xfrm>
                  <a:off x="5922013" y="6193133"/>
                  <a:ext cx="109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91" name="Freihand 190">
                  <a:extLst>
                    <a:ext uri="{FF2B5EF4-FFF2-40B4-BE49-F238E27FC236}">
                      <a16:creationId xmlns:a16="http://schemas.microsoft.com/office/drawing/2014/main" id="{77361E1B-A2C8-4023-BB7F-8FFC74BFF874}"/>
                    </a:ext>
                  </a:extLst>
                </p14:cNvPr>
                <p14:cNvContentPartPr/>
                <p14:nvPr/>
              </p14:nvContentPartPr>
              <p14:xfrm>
                <a:off x="5974573" y="6153533"/>
                <a:ext cx="204480" cy="150840"/>
              </p14:xfrm>
            </p:contentPart>
          </mc:Choice>
          <mc:Fallback xmlns="">
            <p:pic>
              <p:nvPicPr>
                <p:cNvPr id="191" name="Freihand 190">
                  <a:extLst>
                    <a:ext uri="{FF2B5EF4-FFF2-40B4-BE49-F238E27FC236}">
                      <a16:creationId xmlns:a16="http://schemas.microsoft.com/office/drawing/2014/main" id="{77361E1B-A2C8-4023-BB7F-8FFC74BFF874}"/>
                    </a:ext>
                  </a:extLst>
                </p:cNvPr>
                <p:cNvPicPr/>
                <p:nvPr/>
              </p:nvPicPr>
              <p:blipFill>
                <a:blip r:embed="rId330"/>
                <a:stretch>
                  <a:fillRect/>
                </a:stretch>
              </p:blipFill>
              <p:spPr>
                <a:xfrm>
                  <a:off x="5970253" y="6149213"/>
                  <a:ext cx="2131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92" name="Freihand 191">
                  <a:extLst>
                    <a:ext uri="{FF2B5EF4-FFF2-40B4-BE49-F238E27FC236}">
                      <a16:creationId xmlns:a16="http://schemas.microsoft.com/office/drawing/2014/main" id="{77B6BD5D-BE63-4929-BD6D-AC16D84F7F5C}"/>
                    </a:ext>
                  </a:extLst>
                </p14:cNvPr>
                <p14:cNvContentPartPr/>
                <p14:nvPr/>
              </p14:nvContentPartPr>
              <p14:xfrm>
                <a:off x="6183373" y="6134453"/>
                <a:ext cx="133200" cy="42120"/>
              </p14:xfrm>
            </p:contentPart>
          </mc:Choice>
          <mc:Fallback xmlns="">
            <p:pic>
              <p:nvPicPr>
                <p:cNvPr id="192" name="Freihand 191">
                  <a:extLst>
                    <a:ext uri="{FF2B5EF4-FFF2-40B4-BE49-F238E27FC236}">
                      <a16:creationId xmlns:a16="http://schemas.microsoft.com/office/drawing/2014/main" id="{77B6BD5D-BE63-4929-BD6D-AC16D84F7F5C}"/>
                    </a:ext>
                  </a:extLst>
                </p:cNvPr>
                <p:cNvPicPr/>
                <p:nvPr/>
              </p:nvPicPr>
              <p:blipFill>
                <a:blip r:embed="rId332"/>
                <a:stretch>
                  <a:fillRect/>
                </a:stretch>
              </p:blipFill>
              <p:spPr>
                <a:xfrm>
                  <a:off x="6179053" y="6130133"/>
                  <a:ext cx="1418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94" name="Freihand 193">
                  <a:extLst>
                    <a:ext uri="{FF2B5EF4-FFF2-40B4-BE49-F238E27FC236}">
                      <a16:creationId xmlns:a16="http://schemas.microsoft.com/office/drawing/2014/main" id="{E9D2ED62-0A96-4AFB-AB38-7EE6E27910C1}"/>
                    </a:ext>
                  </a:extLst>
                </p14:cNvPr>
                <p14:cNvContentPartPr/>
                <p14:nvPr/>
              </p14:nvContentPartPr>
              <p14:xfrm>
                <a:off x="6536173" y="5964893"/>
                <a:ext cx="137880" cy="241560"/>
              </p14:xfrm>
            </p:contentPart>
          </mc:Choice>
          <mc:Fallback xmlns="">
            <p:pic>
              <p:nvPicPr>
                <p:cNvPr id="194" name="Freihand 193">
                  <a:extLst>
                    <a:ext uri="{FF2B5EF4-FFF2-40B4-BE49-F238E27FC236}">
                      <a16:creationId xmlns:a16="http://schemas.microsoft.com/office/drawing/2014/main" id="{E9D2ED62-0A96-4AFB-AB38-7EE6E27910C1}"/>
                    </a:ext>
                  </a:extLst>
                </p:cNvPr>
                <p:cNvPicPr/>
                <p:nvPr/>
              </p:nvPicPr>
              <p:blipFill>
                <a:blip r:embed="rId334"/>
                <a:stretch>
                  <a:fillRect/>
                </a:stretch>
              </p:blipFill>
              <p:spPr>
                <a:xfrm>
                  <a:off x="6531853" y="5960573"/>
                  <a:ext cx="1465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95" name="Freihand 194">
                  <a:extLst>
                    <a:ext uri="{FF2B5EF4-FFF2-40B4-BE49-F238E27FC236}">
                      <a16:creationId xmlns:a16="http://schemas.microsoft.com/office/drawing/2014/main" id="{6AB380BA-BF99-42B9-B63D-1D15D0A09312}"/>
                    </a:ext>
                  </a:extLst>
                </p14:cNvPr>
                <p14:cNvContentPartPr/>
                <p14:nvPr/>
              </p14:nvContentPartPr>
              <p14:xfrm>
                <a:off x="6654973" y="6020693"/>
                <a:ext cx="138240" cy="105120"/>
              </p14:xfrm>
            </p:contentPart>
          </mc:Choice>
          <mc:Fallback xmlns="">
            <p:pic>
              <p:nvPicPr>
                <p:cNvPr id="195" name="Freihand 194">
                  <a:extLst>
                    <a:ext uri="{FF2B5EF4-FFF2-40B4-BE49-F238E27FC236}">
                      <a16:creationId xmlns:a16="http://schemas.microsoft.com/office/drawing/2014/main" id="{6AB380BA-BF99-42B9-B63D-1D15D0A09312}"/>
                    </a:ext>
                  </a:extLst>
                </p:cNvPr>
                <p:cNvPicPr/>
                <p:nvPr/>
              </p:nvPicPr>
              <p:blipFill>
                <a:blip r:embed="rId336"/>
                <a:stretch>
                  <a:fillRect/>
                </a:stretch>
              </p:blipFill>
              <p:spPr>
                <a:xfrm>
                  <a:off x="6650653" y="6016373"/>
                  <a:ext cx="146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96" name="Freihand 195">
                  <a:extLst>
                    <a:ext uri="{FF2B5EF4-FFF2-40B4-BE49-F238E27FC236}">
                      <a16:creationId xmlns:a16="http://schemas.microsoft.com/office/drawing/2014/main" id="{0C92867B-2AE1-4095-9297-EF32D364F490}"/>
                    </a:ext>
                  </a:extLst>
                </p14:cNvPr>
                <p14:cNvContentPartPr/>
                <p14:nvPr/>
              </p14:nvContentPartPr>
              <p14:xfrm>
                <a:off x="6402613" y="6124373"/>
                <a:ext cx="429120" cy="29160"/>
              </p14:xfrm>
            </p:contentPart>
          </mc:Choice>
          <mc:Fallback xmlns="">
            <p:pic>
              <p:nvPicPr>
                <p:cNvPr id="196" name="Freihand 195">
                  <a:extLst>
                    <a:ext uri="{FF2B5EF4-FFF2-40B4-BE49-F238E27FC236}">
                      <a16:creationId xmlns:a16="http://schemas.microsoft.com/office/drawing/2014/main" id="{0C92867B-2AE1-4095-9297-EF32D364F490}"/>
                    </a:ext>
                  </a:extLst>
                </p:cNvPr>
                <p:cNvPicPr/>
                <p:nvPr/>
              </p:nvPicPr>
              <p:blipFill>
                <a:blip r:embed="rId338"/>
                <a:stretch>
                  <a:fillRect/>
                </a:stretch>
              </p:blipFill>
              <p:spPr>
                <a:xfrm>
                  <a:off x="6398293" y="6120053"/>
                  <a:ext cx="4377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97" name="Freihand 196">
                  <a:extLst>
                    <a:ext uri="{FF2B5EF4-FFF2-40B4-BE49-F238E27FC236}">
                      <a16:creationId xmlns:a16="http://schemas.microsoft.com/office/drawing/2014/main" id="{3BD2F1FB-9A08-4D65-BBE6-7F50EA6F638A}"/>
                    </a:ext>
                  </a:extLst>
                </p14:cNvPr>
                <p14:cNvContentPartPr/>
                <p14:nvPr/>
              </p14:nvContentPartPr>
              <p14:xfrm>
                <a:off x="6544453" y="6182693"/>
                <a:ext cx="135000" cy="176400"/>
              </p14:xfrm>
            </p:contentPart>
          </mc:Choice>
          <mc:Fallback xmlns="">
            <p:pic>
              <p:nvPicPr>
                <p:cNvPr id="197" name="Freihand 196">
                  <a:extLst>
                    <a:ext uri="{FF2B5EF4-FFF2-40B4-BE49-F238E27FC236}">
                      <a16:creationId xmlns:a16="http://schemas.microsoft.com/office/drawing/2014/main" id="{3BD2F1FB-9A08-4D65-BBE6-7F50EA6F638A}"/>
                    </a:ext>
                  </a:extLst>
                </p:cNvPr>
                <p:cNvPicPr/>
                <p:nvPr/>
              </p:nvPicPr>
              <p:blipFill>
                <a:blip r:embed="rId340"/>
                <a:stretch>
                  <a:fillRect/>
                </a:stretch>
              </p:blipFill>
              <p:spPr>
                <a:xfrm>
                  <a:off x="6540133" y="6178373"/>
                  <a:ext cx="1436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98" name="Freihand 197">
                  <a:extLst>
                    <a:ext uri="{FF2B5EF4-FFF2-40B4-BE49-F238E27FC236}">
                      <a16:creationId xmlns:a16="http://schemas.microsoft.com/office/drawing/2014/main" id="{94A614C9-78CF-4CB0-ADF3-0E85D4E11A5F}"/>
                    </a:ext>
                  </a:extLst>
                </p14:cNvPr>
                <p14:cNvContentPartPr/>
                <p14:nvPr/>
              </p14:nvContentPartPr>
              <p14:xfrm>
                <a:off x="6714733" y="6225173"/>
                <a:ext cx="86400" cy="134280"/>
              </p14:xfrm>
            </p:contentPart>
          </mc:Choice>
          <mc:Fallback xmlns="">
            <p:pic>
              <p:nvPicPr>
                <p:cNvPr id="198" name="Freihand 197">
                  <a:extLst>
                    <a:ext uri="{FF2B5EF4-FFF2-40B4-BE49-F238E27FC236}">
                      <a16:creationId xmlns:a16="http://schemas.microsoft.com/office/drawing/2014/main" id="{94A614C9-78CF-4CB0-ADF3-0E85D4E11A5F}"/>
                    </a:ext>
                  </a:extLst>
                </p:cNvPr>
                <p:cNvPicPr/>
                <p:nvPr/>
              </p:nvPicPr>
              <p:blipFill>
                <a:blip r:embed="rId342"/>
                <a:stretch>
                  <a:fillRect/>
                </a:stretch>
              </p:blipFill>
              <p:spPr>
                <a:xfrm>
                  <a:off x="6710413" y="6220853"/>
                  <a:ext cx="950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99" name="Freihand 198">
                  <a:extLst>
                    <a:ext uri="{FF2B5EF4-FFF2-40B4-BE49-F238E27FC236}">
                      <a16:creationId xmlns:a16="http://schemas.microsoft.com/office/drawing/2014/main" id="{25B0C3E4-4FC4-4995-84A2-1DB0A9D10923}"/>
                    </a:ext>
                  </a:extLst>
                </p14:cNvPr>
                <p14:cNvContentPartPr/>
                <p14:nvPr/>
              </p14:nvContentPartPr>
              <p14:xfrm>
                <a:off x="6919573" y="6142733"/>
                <a:ext cx="188280" cy="13320"/>
              </p14:xfrm>
            </p:contentPart>
          </mc:Choice>
          <mc:Fallback xmlns="">
            <p:pic>
              <p:nvPicPr>
                <p:cNvPr id="199" name="Freihand 198">
                  <a:extLst>
                    <a:ext uri="{FF2B5EF4-FFF2-40B4-BE49-F238E27FC236}">
                      <a16:creationId xmlns:a16="http://schemas.microsoft.com/office/drawing/2014/main" id="{25B0C3E4-4FC4-4995-84A2-1DB0A9D10923}"/>
                    </a:ext>
                  </a:extLst>
                </p:cNvPr>
                <p:cNvPicPr/>
                <p:nvPr/>
              </p:nvPicPr>
              <p:blipFill>
                <a:blip r:embed="rId344"/>
                <a:stretch>
                  <a:fillRect/>
                </a:stretch>
              </p:blipFill>
              <p:spPr>
                <a:xfrm>
                  <a:off x="6915253" y="6138413"/>
                  <a:ext cx="1969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0" name="Freihand 199">
                  <a:extLst>
                    <a:ext uri="{FF2B5EF4-FFF2-40B4-BE49-F238E27FC236}">
                      <a16:creationId xmlns:a16="http://schemas.microsoft.com/office/drawing/2014/main" id="{3E0DDF58-E93F-4E65-8BF5-D8C30D2152EA}"/>
                    </a:ext>
                  </a:extLst>
                </p14:cNvPr>
                <p14:cNvContentPartPr/>
                <p14:nvPr/>
              </p14:nvContentPartPr>
              <p14:xfrm>
                <a:off x="6937933" y="6179813"/>
                <a:ext cx="210600" cy="21240"/>
              </p14:xfrm>
            </p:contentPart>
          </mc:Choice>
          <mc:Fallback xmlns="">
            <p:pic>
              <p:nvPicPr>
                <p:cNvPr id="200" name="Freihand 199">
                  <a:extLst>
                    <a:ext uri="{FF2B5EF4-FFF2-40B4-BE49-F238E27FC236}">
                      <a16:creationId xmlns:a16="http://schemas.microsoft.com/office/drawing/2014/main" id="{3E0DDF58-E93F-4E65-8BF5-D8C30D2152EA}"/>
                    </a:ext>
                  </a:extLst>
                </p:cNvPr>
                <p:cNvPicPr/>
                <p:nvPr/>
              </p:nvPicPr>
              <p:blipFill>
                <a:blip r:embed="rId346"/>
                <a:stretch>
                  <a:fillRect/>
                </a:stretch>
              </p:blipFill>
              <p:spPr>
                <a:xfrm>
                  <a:off x="6933613" y="6175493"/>
                  <a:ext cx="219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01" name="Freihand 200">
                  <a:extLst>
                    <a:ext uri="{FF2B5EF4-FFF2-40B4-BE49-F238E27FC236}">
                      <a16:creationId xmlns:a16="http://schemas.microsoft.com/office/drawing/2014/main" id="{37BB80A1-6645-4711-9235-8AEA69890C8D}"/>
                    </a:ext>
                  </a:extLst>
                </p14:cNvPr>
                <p14:cNvContentPartPr/>
                <p14:nvPr/>
              </p14:nvContentPartPr>
              <p14:xfrm>
                <a:off x="7288573" y="5986133"/>
                <a:ext cx="229680" cy="232920"/>
              </p14:xfrm>
            </p:contentPart>
          </mc:Choice>
          <mc:Fallback xmlns="">
            <p:pic>
              <p:nvPicPr>
                <p:cNvPr id="201" name="Freihand 200">
                  <a:extLst>
                    <a:ext uri="{FF2B5EF4-FFF2-40B4-BE49-F238E27FC236}">
                      <a16:creationId xmlns:a16="http://schemas.microsoft.com/office/drawing/2014/main" id="{37BB80A1-6645-4711-9235-8AEA69890C8D}"/>
                    </a:ext>
                  </a:extLst>
                </p:cNvPr>
                <p:cNvPicPr/>
                <p:nvPr/>
              </p:nvPicPr>
              <p:blipFill>
                <a:blip r:embed="rId348"/>
                <a:stretch>
                  <a:fillRect/>
                </a:stretch>
              </p:blipFill>
              <p:spPr>
                <a:xfrm>
                  <a:off x="7284253" y="5981813"/>
                  <a:ext cx="2383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02" name="Freihand 201">
                  <a:extLst>
                    <a:ext uri="{FF2B5EF4-FFF2-40B4-BE49-F238E27FC236}">
                      <a16:creationId xmlns:a16="http://schemas.microsoft.com/office/drawing/2014/main" id="{24A5836A-EA4C-4CF2-AC63-F69F8AAA450F}"/>
                    </a:ext>
                  </a:extLst>
                </p14:cNvPr>
                <p14:cNvContentPartPr/>
                <p14:nvPr/>
              </p14:nvContentPartPr>
              <p14:xfrm>
                <a:off x="7572973" y="5955533"/>
                <a:ext cx="175680" cy="232560"/>
              </p14:xfrm>
            </p:contentPart>
          </mc:Choice>
          <mc:Fallback xmlns="">
            <p:pic>
              <p:nvPicPr>
                <p:cNvPr id="202" name="Freihand 201">
                  <a:extLst>
                    <a:ext uri="{FF2B5EF4-FFF2-40B4-BE49-F238E27FC236}">
                      <a16:creationId xmlns:a16="http://schemas.microsoft.com/office/drawing/2014/main" id="{24A5836A-EA4C-4CF2-AC63-F69F8AAA450F}"/>
                    </a:ext>
                  </a:extLst>
                </p:cNvPr>
                <p:cNvPicPr/>
                <p:nvPr/>
              </p:nvPicPr>
              <p:blipFill>
                <a:blip r:embed="rId350"/>
                <a:stretch>
                  <a:fillRect/>
                </a:stretch>
              </p:blipFill>
              <p:spPr>
                <a:xfrm>
                  <a:off x="7568653" y="5951213"/>
                  <a:ext cx="1843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03" name="Freihand 202">
                  <a:extLst>
                    <a:ext uri="{FF2B5EF4-FFF2-40B4-BE49-F238E27FC236}">
                      <a16:creationId xmlns:a16="http://schemas.microsoft.com/office/drawing/2014/main" id="{C862BB00-31A7-4C4E-9CA0-10686A823203}"/>
                    </a:ext>
                  </a:extLst>
                </p14:cNvPr>
                <p14:cNvContentPartPr/>
                <p14:nvPr/>
              </p14:nvContentPartPr>
              <p14:xfrm>
                <a:off x="7752973" y="5962013"/>
                <a:ext cx="155160" cy="156960"/>
              </p14:xfrm>
            </p:contentPart>
          </mc:Choice>
          <mc:Fallback xmlns="">
            <p:pic>
              <p:nvPicPr>
                <p:cNvPr id="203" name="Freihand 202">
                  <a:extLst>
                    <a:ext uri="{FF2B5EF4-FFF2-40B4-BE49-F238E27FC236}">
                      <a16:creationId xmlns:a16="http://schemas.microsoft.com/office/drawing/2014/main" id="{C862BB00-31A7-4C4E-9CA0-10686A823203}"/>
                    </a:ext>
                  </a:extLst>
                </p:cNvPr>
                <p:cNvPicPr/>
                <p:nvPr/>
              </p:nvPicPr>
              <p:blipFill>
                <a:blip r:embed="rId352"/>
                <a:stretch>
                  <a:fillRect/>
                </a:stretch>
              </p:blipFill>
              <p:spPr>
                <a:xfrm>
                  <a:off x="7748653" y="5957693"/>
                  <a:ext cx="1638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04" name="Freihand 203">
                  <a:extLst>
                    <a:ext uri="{FF2B5EF4-FFF2-40B4-BE49-F238E27FC236}">
                      <a16:creationId xmlns:a16="http://schemas.microsoft.com/office/drawing/2014/main" id="{804365FC-4D73-4F86-A075-A9231CCE99FC}"/>
                    </a:ext>
                  </a:extLst>
                </p14:cNvPr>
                <p14:cNvContentPartPr/>
                <p14:nvPr/>
              </p14:nvContentPartPr>
              <p14:xfrm>
                <a:off x="7885093" y="6110333"/>
                <a:ext cx="121680" cy="95040"/>
              </p14:xfrm>
            </p:contentPart>
          </mc:Choice>
          <mc:Fallback xmlns="">
            <p:pic>
              <p:nvPicPr>
                <p:cNvPr id="204" name="Freihand 203">
                  <a:extLst>
                    <a:ext uri="{FF2B5EF4-FFF2-40B4-BE49-F238E27FC236}">
                      <a16:creationId xmlns:a16="http://schemas.microsoft.com/office/drawing/2014/main" id="{804365FC-4D73-4F86-A075-A9231CCE99FC}"/>
                    </a:ext>
                  </a:extLst>
                </p:cNvPr>
                <p:cNvPicPr/>
                <p:nvPr/>
              </p:nvPicPr>
              <p:blipFill>
                <a:blip r:embed="rId354"/>
                <a:stretch>
                  <a:fillRect/>
                </a:stretch>
              </p:blipFill>
              <p:spPr>
                <a:xfrm>
                  <a:off x="7880773" y="6106013"/>
                  <a:ext cx="1303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05" name="Freihand 204">
                  <a:extLst>
                    <a:ext uri="{FF2B5EF4-FFF2-40B4-BE49-F238E27FC236}">
                      <a16:creationId xmlns:a16="http://schemas.microsoft.com/office/drawing/2014/main" id="{66908EE8-ECD3-487E-A98A-14C913929CC5}"/>
                    </a:ext>
                  </a:extLst>
                </p14:cNvPr>
                <p14:cNvContentPartPr/>
                <p14:nvPr/>
              </p14:nvContentPartPr>
              <p14:xfrm>
                <a:off x="7980493" y="6104213"/>
                <a:ext cx="360" cy="360"/>
              </p14:xfrm>
            </p:contentPart>
          </mc:Choice>
          <mc:Fallback xmlns="">
            <p:pic>
              <p:nvPicPr>
                <p:cNvPr id="205" name="Freihand 204">
                  <a:extLst>
                    <a:ext uri="{FF2B5EF4-FFF2-40B4-BE49-F238E27FC236}">
                      <a16:creationId xmlns:a16="http://schemas.microsoft.com/office/drawing/2014/main" id="{66908EE8-ECD3-487E-A98A-14C913929CC5}"/>
                    </a:ext>
                  </a:extLst>
                </p:cNvPr>
                <p:cNvPicPr/>
                <p:nvPr/>
              </p:nvPicPr>
              <p:blipFill>
                <a:blip r:embed="rId100"/>
                <a:stretch>
                  <a:fillRect/>
                </a:stretch>
              </p:blipFill>
              <p:spPr>
                <a:xfrm>
                  <a:off x="7976173" y="609989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06" name="Freihand 205">
                  <a:extLst>
                    <a:ext uri="{FF2B5EF4-FFF2-40B4-BE49-F238E27FC236}">
                      <a16:creationId xmlns:a16="http://schemas.microsoft.com/office/drawing/2014/main" id="{AEF56D42-8E55-4595-B95D-AB610E039278}"/>
                    </a:ext>
                  </a:extLst>
                </p14:cNvPr>
                <p14:cNvContentPartPr/>
                <p14:nvPr/>
              </p14:nvContentPartPr>
              <p14:xfrm>
                <a:off x="7830733" y="6068213"/>
                <a:ext cx="221040" cy="140040"/>
              </p14:xfrm>
            </p:contentPart>
          </mc:Choice>
          <mc:Fallback xmlns="">
            <p:pic>
              <p:nvPicPr>
                <p:cNvPr id="206" name="Freihand 205">
                  <a:extLst>
                    <a:ext uri="{FF2B5EF4-FFF2-40B4-BE49-F238E27FC236}">
                      <a16:creationId xmlns:a16="http://schemas.microsoft.com/office/drawing/2014/main" id="{AEF56D42-8E55-4595-B95D-AB610E039278}"/>
                    </a:ext>
                  </a:extLst>
                </p:cNvPr>
                <p:cNvPicPr/>
                <p:nvPr/>
              </p:nvPicPr>
              <p:blipFill>
                <a:blip r:embed="rId357"/>
                <a:stretch>
                  <a:fillRect/>
                </a:stretch>
              </p:blipFill>
              <p:spPr>
                <a:xfrm>
                  <a:off x="7826413" y="6063893"/>
                  <a:ext cx="229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07" name="Freihand 206">
                  <a:extLst>
                    <a:ext uri="{FF2B5EF4-FFF2-40B4-BE49-F238E27FC236}">
                      <a16:creationId xmlns:a16="http://schemas.microsoft.com/office/drawing/2014/main" id="{E6F03201-6872-4110-8A7C-FF4954B1BCED}"/>
                    </a:ext>
                  </a:extLst>
                </p14:cNvPr>
                <p14:cNvContentPartPr/>
                <p14:nvPr/>
              </p14:nvContentPartPr>
              <p14:xfrm>
                <a:off x="5426653" y="6310493"/>
                <a:ext cx="2956680" cy="133560"/>
              </p14:xfrm>
            </p:contentPart>
          </mc:Choice>
          <mc:Fallback xmlns="">
            <p:pic>
              <p:nvPicPr>
                <p:cNvPr id="207" name="Freihand 206">
                  <a:extLst>
                    <a:ext uri="{FF2B5EF4-FFF2-40B4-BE49-F238E27FC236}">
                      <a16:creationId xmlns:a16="http://schemas.microsoft.com/office/drawing/2014/main" id="{E6F03201-6872-4110-8A7C-FF4954B1BCED}"/>
                    </a:ext>
                  </a:extLst>
                </p:cNvPr>
                <p:cNvPicPr/>
                <p:nvPr/>
              </p:nvPicPr>
              <p:blipFill>
                <a:blip r:embed="rId359"/>
                <a:stretch>
                  <a:fillRect/>
                </a:stretch>
              </p:blipFill>
              <p:spPr>
                <a:xfrm>
                  <a:off x="5422333" y="6306173"/>
                  <a:ext cx="29653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09" name="Freihand 208">
                  <a:extLst>
                    <a:ext uri="{FF2B5EF4-FFF2-40B4-BE49-F238E27FC236}">
                      <a16:creationId xmlns:a16="http://schemas.microsoft.com/office/drawing/2014/main" id="{5A955F33-4E00-420C-907B-62EB6693E0EB}"/>
                    </a:ext>
                  </a:extLst>
                </p14:cNvPr>
                <p14:cNvContentPartPr/>
                <p14:nvPr/>
              </p14:nvContentPartPr>
              <p14:xfrm>
                <a:off x="5371933" y="5871293"/>
                <a:ext cx="37080" cy="82440"/>
              </p14:xfrm>
            </p:contentPart>
          </mc:Choice>
          <mc:Fallback xmlns="">
            <p:pic>
              <p:nvPicPr>
                <p:cNvPr id="209" name="Freihand 208">
                  <a:extLst>
                    <a:ext uri="{FF2B5EF4-FFF2-40B4-BE49-F238E27FC236}">
                      <a16:creationId xmlns:a16="http://schemas.microsoft.com/office/drawing/2014/main" id="{5A955F33-4E00-420C-907B-62EB6693E0EB}"/>
                    </a:ext>
                  </a:extLst>
                </p:cNvPr>
                <p:cNvPicPr/>
                <p:nvPr/>
              </p:nvPicPr>
              <p:blipFill>
                <a:blip r:embed="rId361"/>
                <a:stretch>
                  <a:fillRect/>
                </a:stretch>
              </p:blipFill>
              <p:spPr>
                <a:xfrm>
                  <a:off x="5367613" y="5866973"/>
                  <a:ext cx="457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0" name="Freihand 209">
                  <a:extLst>
                    <a:ext uri="{FF2B5EF4-FFF2-40B4-BE49-F238E27FC236}">
                      <a16:creationId xmlns:a16="http://schemas.microsoft.com/office/drawing/2014/main" id="{5201876A-1380-45A7-B406-A1B46BF3BFA9}"/>
                    </a:ext>
                  </a:extLst>
                </p14:cNvPr>
                <p14:cNvContentPartPr/>
                <p14:nvPr/>
              </p14:nvContentPartPr>
              <p14:xfrm>
                <a:off x="5342773" y="6336413"/>
                <a:ext cx="1261440" cy="136440"/>
              </p14:xfrm>
            </p:contentPart>
          </mc:Choice>
          <mc:Fallback xmlns="">
            <p:pic>
              <p:nvPicPr>
                <p:cNvPr id="210" name="Freihand 209">
                  <a:extLst>
                    <a:ext uri="{FF2B5EF4-FFF2-40B4-BE49-F238E27FC236}">
                      <a16:creationId xmlns:a16="http://schemas.microsoft.com/office/drawing/2014/main" id="{5201876A-1380-45A7-B406-A1B46BF3BFA9}"/>
                    </a:ext>
                  </a:extLst>
                </p:cNvPr>
                <p:cNvPicPr/>
                <p:nvPr/>
              </p:nvPicPr>
              <p:blipFill>
                <a:blip r:embed="rId363"/>
                <a:stretch>
                  <a:fillRect/>
                </a:stretch>
              </p:blipFill>
              <p:spPr>
                <a:xfrm>
                  <a:off x="5338453" y="6332093"/>
                  <a:ext cx="12700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1" name="Freihand 210">
                  <a:extLst>
                    <a:ext uri="{FF2B5EF4-FFF2-40B4-BE49-F238E27FC236}">
                      <a16:creationId xmlns:a16="http://schemas.microsoft.com/office/drawing/2014/main" id="{98CB3487-738F-47AD-9A5D-F88EA0C1E304}"/>
                    </a:ext>
                  </a:extLst>
                </p14:cNvPr>
                <p14:cNvContentPartPr/>
                <p14:nvPr/>
              </p14:nvContentPartPr>
              <p14:xfrm>
                <a:off x="5349973" y="5825573"/>
                <a:ext cx="1680840" cy="549360"/>
              </p14:xfrm>
            </p:contentPart>
          </mc:Choice>
          <mc:Fallback xmlns="">
            <p:pic>
              <p:nvPicPr>
                <p:cNvPr id="211" name="Freihand 210">
                  <a:extLst>
                    <a:ext uri="{FF2B5EF4-FFF2-40B4-BE49-F238E27FC236}">
                      <a16:creationId xmlns:a16="http://schemas.microsoft.com/office/drawing/2014/main" id="{98CB3487-738F-47AD-9A5D-F88EA0C1E304}"/>
                    </a:ext>
                  </a:extLst>
                </p:cNvPr>
                <p:cNvPicPr/>
                <p:nvPr/>
              </p:nvPicPr>
              <p:blipFill>
                <a:blip r:embed="rId365"/>
                <a:stretch>
                  <a:fillRect/>
                </a:stretch>
              </p:blipFill>
              <p:spPr>
                <a:xfrm>
                  <a:off x="5345653" y="5821253"/>
                  <a:ext cx="1689480" cy="5580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12" name="Freihand 211">
                  <a:extLst>
                    <a:ext uri="{FF2B5EF4-FFF2-40B4-BE49-F238E27FC236}">
                      <a16:creationId xmlns:a16="http://schemas.microsoft.com/office/drawing/2014/main" id="{073CE00B-9577-4908-B29A-9467587BD7DB}"/>
                    </a:ext>
                  </a:extLst>
                </p14:cNvPr>
                <p14:cNvContentPartPr/>
                <p14:nvPr/>
              </p14:nvContentPartPr>
              <p14:xfrm>
                <a:off x="6325213" y="5812253"/>
                <a:ext cx="1895400" cy="590040"/>
              </p14:xfrm>
            </p:contentPart>
          </mc:Choice>
          <mc:Fallback xmlns="">
            <p:pic>
              <p:nvPicPr>
                <p:cNvPr id="212" name="Freihand 211">
                  <a:extLst>
                    <a:ext uri="{FF2B5EF4-FFF2-40B4-BE49-F238E27FC236}">
                      <a16:creationId xmlns:a16="http://schemas.microsoft.com/office/drawing/2014/main" id="{073CE00B-9577-4908-B29A-9467587BD7DB}"/>
                    </a:ext>
                  </a:extLst>
                </p:cNvPr>
                <p:cNvPicPr/>
                <p:nvPr/>
              </p:nvPicPr>
              <p:blipFill>
                <a:blip r:embed="rId367"/>
                <a:stretch>
                  <a:fillRect/>
                </a:stretch>
              </p:blipFill>
              <p:spPr>
                <a:xfrm>
                  <a:off x="6320893" y="5807933"/>
                  <a:ext cx="1904040" cy="5986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13" name="Freihand 212">
                  <a:extLst>
                    <a:ext uri="{FF2B5EF4-FFF2-40B4-BE49-F238E27FC236}">
                      <a16:creationId xmlns:a16="http://schemas.microsoft.com/office/drawing/2014/main" id="{7CE7F10A-EFEA-41F6-9D5E-AD02C15B0471}"/>
                    </a:ext>
                  </a:extLst>
                </p14:cNvPr>
                <p14:cNvContentPartPr/>
                <p14:nvPr/>
              </p14:nvContentPartPr>
              <p14:xfrm>
                <a:off x="5752813" y="6298973"/>
                <a:ext cx="1972440" cy="390240"/>
              </p14:xfrm>
            </p:contentPart>
          </mc:Choice>
          <mc:Fallback xmlns="">
            <p:pic>
              <p:nvPicPr>
                <p:cNvPr id="213" name="Freihand 212">
                  <a:extLst>
                    <a:ext uri="{FF2B5EF4-FFF2-40B4-BE49-F238E27FC236}">
                      <a16:creationId xmlns:a16="http://schemas.microsoft.com/office/drawing/2014/main" id="{7CE7F10A-EFEA-41F6-9D5E-AD02C15B0471}"/>
                    </a:ext>
                  </a:extLst>
                </p:cNvPr>
                <p:cNvPicPr/>
                <p:nvPr/>
              </p:nvPicPr>
              <p:blipFill>
                <a:blip r:embed="rId369"/>
                <a:stretch>
                  <a:fillRect/>
                </a:stretch>
              </p:blipFill>
              <p:spPr>
                <a:xfrm>
                  <a:off x="5748493" y="6294653"/>
                  <a:ext cx="1981080" cy="398880"/>
                </a:xfrm>
                <a:prstGeom prst="rect">
                  <a:avLst/>
                </a:prstGeom>
              </p:spPr>
            </p:pic>
          </mc:Fallback>
        </mc:AlternateContent>
      </p:grpSp>
    </p:spTree>
    <p:extLst>
      <p:ext uri="{BB962C8B-B14F-4D97-AF65-F5344CB8AC3E}">
        <p14:creationId xmlns:p14="http://schemas.microsoft.com/office/powerpoint/2010/main" val="3718565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 und Wohlfahrtstheorie</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493939"/>
                <a:ext cx="12172951" cy="54568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Im Gleichgewicht („Angebot=Nachfrage“) mit den Preisen </a:t>
                </a:r>
                <a14:m>
                  <m:oMath xmlns:m="http://schemas.openxmlformats.org/officeDocument/2006/math">
                    <m:sSubSup>
                      <m:sSubSupPr>
                        <m:ctrlPr>
                          <a:rPr lang="de-DE" sz="2400" i="1" smtClean="0">
                            <a:latin typeface="Cambria Math" panose="02040503050406030204" pitchFamily="18" charset="0"/>
                            <a:cs typeface="Times New Roman" panose="02020603050405020304" pitchFamily="18" charset="0"/>
                          </a:rPr>
                        </m:ctrlPr>
                      </m:sSubSup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𝑥</m:t>
                        </m:r>
                      </m:sub>
                      <m:sup>
                        <m:r>
                          <a:rPr lang="de-DE" sz="2400" b="0" i="1" smtClean="0">
                            <a:latin typeface="Cambria Math" panose="02040503050406030204" pitchFamily="18" charset="0"/>
                            <a:cs typeface="Times New Roman" panose="02020603050405020304" pitchFamily="18" charset="0"/>
                          </a:rPr>
                          <m:t>∗</m:t>
                        </m:r>
                      </m:sup>
                    </m:sSubSup>
                    <m:r>
                      <a:rPr lang="de-DE" sz="2400" b="0" i="1" smtClean="0">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gilt dann </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𝐵</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Aus der allgemeinen Optimalitätsbedingung der Nutzenmaximierung</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𝐺𝑅𝑆</m:t>
                    </m:r>
                    <m:r>
                      <a:rPr lang="de-DE" sz="2400" i="1">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b="0" i="1" smtClean="0">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b="0" i="1" smtClean="0">
                                <a:solidFill>
                                  <a:srgbClr val="000000"/>
                                </a:solidFill>
                                <a:latin typeface="Cambria Math" panose="02040503050406030204" pitchFamily="18" charset="0"/>
                                <a:ea typeface="Cambria Math" panose="02040503050406030204" pitchFamily="18" charset="0"/>
                              </a:rPr>
                              <m:t>𝑦</m:t>
                            </m:r>
                          </m:sub>
                        </m:sSub>
                      </m:den>
                    </m:f>
                  </m:oMath>
                </a14:m>
                <a:r>
                  <a:rPr lang="de-DE" sz="2400" dirty="0">
                    <a:latin typeface="Times New Roman" panose="02020603050405020304" pitchFamily="18" charset="0"/>
                    <a:cs typeface="Times New Roman" panose="02020603050405020304" pitchFamily="18" charset="0"/>
                  </a:rPr>
                  <a:t>	(Steigung der Indifferenzkurve = Steigung der Budgetgeraden)</a:t>
                </a:r>
              </a:p>
              <a:p>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Folgt</a:t>
                </a:r>
              </a:p>
              <a:p>
                <a:pPr algn="ctr"/>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r>
                        <a:rPr lang="de-DE"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num>
                        <m:den>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den>
                      </m:f>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457200" indent="-457200">
                  <a:buAutoNum type="arabicPeriod"/>
                </a:pPr>
                <a:r>
                  <a:rPr lang="de-DE" sz="2400" b="1" u="sng" dirty="0">
                    <a:latin typeface="Times New Roman" panose="02020603050405020304" pitchFamily="18" charset="0"/>
                    <a:cs typeface="Times New Roman" panose="02020603050405020304" pitchFamily="18" charset="0"/>
                  </a:rPr>
                  <a:t>Hauptsatz der Wohlfahrtstheorie</a:t>
                </a:r>
              </a:p>
              <a:p>
                <a:pPr marL="457200" indent="-457200">
                  <a:buAutoNum type="arabicPeriod"/>
                </a:pPr>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Jedes Wettbewerbsgleichgewicht ist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a:t>
                </a:r>
              </a:p>
              <a:p>
                <a:pPr algn="ctr"/>
                <a:endParaRPr lang="de-DE" sz="2400" b="1"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493939"/>
                <a:ext cx="12172951" cy="5456861"/>
              </a:xfrm>
              <a:prstGeom prst="rect">
                <a:avLst/>
              </a:prstGeom>
              <a:blipFill>
                <a:blip r:embed="rId2"/>
                <a:stretch>
                  <a:fillRect l="-802" t="-894" b="-17654"/>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D4877332-6E9A-8144-2C53-A9CBD1ABA6E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F84F1D77-4D40-4D74-8325-1D847E8136F6}"/>
                  </a:ext>
                </a:extLst>
              </p14:cNvPr>
              <p14:cNvContentPartPr/>
              <p14:nvPr/>
            </p14:nvContentPartPr>
            <p14:xfrm>
              <a:off x="4357813" y="4189733"/>
              <a:ext cx="3496320" cy="1344600"/>
            </p14:xfrm>
          </p:contentPart>
        </mc:Choice>
        <mc:Fallback xmlns="">
          <p:pic>
            <p:nvPicPr>
              <p:cNvPr id="3" name="Freihand 2">
                <a:extLst>
                  <a:ext uri="{FF2B5EF4-FFF2-40B4-BE49-F238E27FC236}">
                    <a16:creationId xmlns:a16="http://schemas.microsoft.com/office/drawing/2014/main" id="{F84F1D77-4D40-4D74-8325-1D847E8136F6}"/>
                  </a:ext>
                </a:extLst>
              </p:cNvPr>
              <p:cNvPicPr/>
              <p:nvPr/>
            </p:nvPicPr>
            <p:blipFill>
              <a:blip r:embed="rId4"/>
              <a:stretch>
                <a:fillRect/>
              </a:stretch>
            </p:blipFill>
            <p:spPr>
              <a:xfrm>
                <a:off x="4353493" y="4185413"/>
                <a:ext cx="3504960" cy="1353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EF66CF7F-736A-44E7-8A95-53AD421A8F97}"/>
                  </a:ext>
                </a:extLst>
              </p14:cNvPr>
              <p14:cNvContentPartPr/>
              <p14:nvPr/>
            </p14:nvContentPartPr>
            <p14:xfrm>
              <a:off x="-4667" y="5342093"/>
              <a:ext cx="7207920" cy="1452240"/>
            </p14:xfrm>
          </p:contentPart>
        </mc:Choice>
        <mc:Fallback xmlns="">
          <p:pic>
            <p:nvPicPr>
              <p:cNvPr id="4" name="Freihand 3">
                <a:extLst>
                  <a:ext uri="{FF2B5EF4-FFF2-40B4-BE49-F238E27FC236}">
                    <a16:creationId xmlns:a16="http://schemas.microsoft.com/office/drawing/2014/main" id="{EF66CF7F-736A-44E7-8A95-53AD421A8F97}"/>
                  </a:ext>
                </a:extLst>
              </p:cNvPr>
              <p:cNvPicPr/>
              <p:nvPr/>
            </p:nvPicPr>
            <p:blipFill>
              <a:blip r:embed="rId6"/>
              <a:stretch>
                <a:fillRect/>
              </a:stretch>
            </p:blipFill>
            <p:spPr>
              <a:xfrm>
                <a:off x="-8987" y="5337773"/>
                <a:ext cx="7216560" cy="1460880"/>
              </a:xfrm>
              <a:prstGeom prst="rect">
                <a:avLst/>
              </a:prstGeom>
            </p:spPr>
          </p:pic>
        </mc:Fallback>
      </mc:AlternateContent>
      <p:grpSp>
        <p:nvGrpSpPr>
          <p:cNvPr id="92" name="Gruppieren 91">
            <a:extLst>
              <a:ext uri="{FF2B5EF4-FFF2-40B4-BE49-F238E27FC236}">
                <a16:creationId xmlns:a16="http://schemas.microsoft.com/office/drawing/2014/main" id="{03DD916C-C4CA-4ACD-890E-8AD5EF5D66BB}"/>
              </a:ext>
            </a:extLst>
          </p:cNvPr>
          <p:cNvGrpSpPr/>
          <p:nvPr/>
        </p:nvGrpSpPr>
        <p:grpSpPr>
          <a:xfrm>
            <a:off x="9735493" y="1428533"/>
            <a:ext cx="2241360" cy="2708640"/>
            <a:chOff x="9735493" y="1428533"/>
            <a:chExt cx="2241360" cy="2708640"/>
          </a:xfrm>
        </p:grpSpPr>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1E925D6A-4F44-4B06-BE5B-A06C5AE6B262}"/>
                    </a:ext>
                  </a:extLst>
                </p14:cNvPr>
                <p14:cNvContentPartPr/>
                <p14:nvPr/>
              </p14:nvContentPartPr>
              <p14:xfrm>
                <a:off x="9882373" y="1714373"/>
                <a:ext cx="38160" cy="289800"/>
              </p14:xfrm>
            </p:contentPart>
          </mc:Choice>
          <mc:Fallback xmlns="">
            <p:pic>
              <p:nvPicPr>
                <p:cNvPr id="5" name="Freihand 4">
                  <a:extLst>
                    <a:ext uri="{FF2B5EF4-FFF2-40B4-BE49-F238E27FC236}">
                      <a16:creationId xmlns:a16="http://schemas.microsoft.com/office/drawing/2014/main" id="{1E925D6A-4F44-4B06-BE5B-A06C5AE6B262}"/>
                    </a:ext>
                  </a:extLst>
                </p:cNvPr>
                <p:cNvPicPr/>
                <p:nvPr/>
              </p:nvPicPr>
              <p:blipFill>
                <a:blip r:embed="rId8"/>
                <a:stretch>
                  <a:fillRect/>
                </a:stretch>
              </p:blipFill>
              <p:spPr>
                <a:xfrm>
                  <a:off x="9878053" y="1710053"/>
                  <a:ext cx="468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5850DD44-96D8-4E5E-B217-458F7DF2FD98}"/>
                    </a:ext>
                  </a:extLst>
                </p14:cNvPr>
                <p14:cNvContentPartPr/>
                <p14:nvPr/>
              </p14:nvContentPartPr>
              <p14:xfrm>
                <a:off x="9842773" y="1678013"/>
                <a:ext cx="169200" cy="113760"/>
              </p14:xfrm>
            </p:contentPart>
          </mc:Choice>
          <mc:Fallback xmlns="">
            <p:pic>
              <p:nvPicPr>
                <p:cNvPr id="6" name="Freihand 5">
                  <a:extLst>
                    <a:ext uri="{FF2B5EF4-FFF2-40B4-BE49-F238E27FC236}">
                      <a16:creationId xmlns:a16="http://schemas.microsoft.com/office/drawing/2014/main" id="{5850DD44-96D8-4E5E-B217-458F7DF2FD98}"/>
                    </a:ext>
                  </a:extLst>
                </p:cNvPr>
                <p:cNvPicPr/>
                <p:nvPr/>
              </p:nvPicPr>
              <p:blipFill>
                <a:blip r:embed="rId10"/>
                <a:stretch>
                  <a:fillRect/>
                </a:stretch>
              </p:blipFill>
              <p:spPr>
                <a:xfrm>
                  <a:off x="9838453" y="1673693"/>
                  <a:ext cx="1778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CEFE60AC-A576-4C28-AAFE-0058B21CE82F}"/>
                    </a:ext>
                  </a:extLst>
                </p14:cNvPr>
                <p14:cNvContentPartPr/>
                <p14:nvPr/>
              </p14:nvContentPartPr>
              <p14:xfrm>
                <a:off x="10029613" y="1737773"/>
                <a:ext cx="97200" cy="109440"/>
              </p14:xfrm>
            </p:contentPart>
          </mc:Choice>
          <mc:Fallback xmlns="">
            <p:pic>
              <p:nvPicPr>
                <p:cNvPr id="8" name="Freihand 7">
                  <a:extLst>
                    <a:ext uri="{FF2B5EF4-FFF2-40B4-BE49-F238E27FC236}">
                      <a16:creationId xmlns:a16="http://schemas.microsoft.com/office/drawing/2014/main" id="{CEFE60AC-A576-4C28-AAFE-0058B21CE82F}"/>
                    </a:ext>
                  </a:extLst>
                </p:cNvPr>
                <p:cNvPicPr/>
                <p:nvPr/>
              </p:nvPicPr>
              <p:blipFill>
                <a:blip r:embed="rId12"/>
                <a:stretch>
                  <a:fillRect/>
                </a:stretch>
              </p:blipFill>
              <p:spPr>
                <a:xfrm>
                  <a:off x="10025293" y="1733453"/>
                  <a:ext cx="1058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AD179CB1-D982-45AD-8004-DDBE858EDE42}"/>
                    </a:ext>
                  </a:extLst>
                </p14:cNvPr>
                <p14:cNvContentPartPr/>
                <p14:nvPr/>
              </p14:nvContentPartPr>
              <p14:xfrm>
                <a:off x="10031053" y="1758653"/>
                <a:ext cx="113040" cy="41400"/>
              </p14:xfrm>
            </p:contentPart>
          </mc:Choice>
          <mc:Fallback xmlns="">
            <p:pic>
              <p:nvPicPr>
                <p:cNvPr id="9" name="Freihand 8">
                  <a:extLst>
                    <a:ext uri="{FF2B5EF4-FFF2-40B4-BE49-F238E27FC236}">
                      <a16:creationId xmlns:a16="http://schemas.microsoft.com/office/drawing/2014/main" id="{AD179CB1-D982-45AD-8004-DDBE858EDE42}"/>
                    </a:ext>
                  </a:extLst>
                </p:cNvPr>
                <p:cNvPicPr/>
                <p:nvPr/>
              </p:nvPicPr>
              <p:blipFill>
                <a:blip r:embed="rId14"/>
                <a:stretch>
                  <a:fillRect/>
                </a:stretch>
              </p:blipFill>
              <p:spPr>
                <a:xfrm>
                  <a:off x="10026733" y="1754333"/>
                  <a:ext cx="1216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184AC7D8-9E24-4ABE-8DE3-1C43405CBA82}"/>
                    </a:ext>
                  </a:extLst>
                </p14:cNvPr>
                <p14:cNvContentPartPr/>
                <p14:nvPr/>
              </p14:nvContentPartPr>
              <p14:xfrm>
                <a:off x="10065973" y="1576133"/>
                <a:ext cx="196560" cy="98280"/>
              </p14:xfrm>
            </p:contentPart>
          </mc:Choice>
          <mc:Fallback xmlns="">
            <p:pic>
              <p:nvPicPr>
                <p:cNvPr id="12" name="Freihand 11">
                  <a:extLst>
                    <a:ext uri="{FF2B5EF4-FFF2-40B4-BE49-F238E27FC236}">
                      <a16:creationId xmlns:a16="http://schemas.microsoft.com/office/drawing/2014/main" id="{184AC7D8-9E24-4ABE-8DE3-1C43405CBA82}"/>
                    </a:ext>
                  </a:extLst>
                </p:cNvPr>
                <p:cNvPicPr/>
                <p:nvPr/>
              </p:nvPicPr>
              <p:blipFill>
                <a:blip r:embed="rId16"/>
                <a:stretch>
                  <a:fillRect/>
                </a:stretch>
              </p:blipFill>
              <p:spPr>
                <a:xfrm>
                  <a:off x="10061653" y="1571813"/>
                  <a:ext cx="205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34361FA3-BBA7-4C4D-9565-AD1C1A0C1044}"/>
                    </a:ext>
                  </a:extLst>
                </p14:cNvPr>
                <p14:cNvContentPartPr/>
                <p14:nvPr/>
              </p14:nvContentPartPr>
              <p14:xfrm>
                <a:off x="10523533" y="1618973"/>
                <a:ext cx="113040" cy="232200"/>
              </p14:xfrm>
            </p:contentPart>
          </mc:Choice>
          <mc:Fallback xmlns="">
            <p:pic>
              <p:nvPicPr>
                <p:cNvPr id="13" name="Freihand 12">
                  <a:extLst>
                    <a:ext uri="{FF2B5EF4-FFF2-40B4-BE49-F238E27FC236}">
                      <a16:creationId xmlns:a16="http://schemas.microsoft.com/office/drawing/2014/main" id="{34361FA3-BBA7-4C4D-9565-AD1C1A0C1044}"/>
                    </a:ext>
                  </a:extLst>
                </p:cNvPr>
                <p:cNvPicPr/>
                <p:nvPr/>
              </p:nvPicPr>
              <p:blipFill>
                <a:blip r:embed="rId18"/>
                <a:stretch>
                  <a:fillRect/>
                </a:stretch>
              </p:blipFill>
              <p:spPr>
                <a:xfrm>
                  <a:off x="10519213" y="1614653"/>
                  <a:ext cx="1216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1B9B1EFE-85C1-4882-96F8-61DA5AA1B49B}"/>
                    </a:ext>
                  </a:extLst>
                </p14:cNvPr>
                <p14:cNvContentPartPr/>
                <p14:nvPr/>
              </p14:nvContentPartPr>
              <p14:xfrm>
                <a:off x="10675453" y="1642013"/>
                <a:ext cx="126000" cy="63720"/>
              </p14:xfrm>
            </p:contentPart>
          </mc:Choice>
          <mc:Fallback xmlns="">
            <p:pic>
              <p:nvPicPr>
                <p:cNvPr id="14" name="Freihand 13">
                  <a:extLst>
                    <a:ext uri="{FF2B5EF4-FFF2-40B4-BE49-F238E27FC236}">
                      <a16:creationId xmlns:a16="http://schemas.microsoft.com/office/drawing/2014/main" id="{1B9B1EFE-85C1-4882-96F8-61DA5AA1B49B}"/>
                    </a:ext>
                  </a:extLst>
                </p:cNvPr>
                <p:cNvPicPr/>
                <p:nvPr/>
              </p:nvPicPr>
              <p:blipFill>
                <a:blip r:embed="rId20"/>
                <a:stretch>
                  <a:fillRect/>
                </a:stretch>
              </p:blipFill>
              <p:spPr>
                <a:xfrm>
                  <a:off x="10671133" y="1637693"/>
                  <a:ext cx="1346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5F2530CF-AAAE-4577-B002-8D65F817CB3D}"/>
                    </a:ext>
                  </a:extLst>
                </p14:cNvPr>
                <p14:cNvContentPartPr/>
                <p14:nvPr/>
              </p14:nvContentPartPr>
              <p14:xfrm>
                <a:off x="10766533" y="1684133"/>
                <a:ext cx="41040" cy="101160"/>
              </p14:xfrm>
            </p:contentPart>
          </mc:Choice>
          <mc:Fallback xmlns="">
            <p:pic>
              <p:nvPicPr>
                <p:cNvPr id="15" name="Freihand 14">
                  <a:extLst>
                    <a:ext uri="{FF2B5EF4-FFF2-40B4-BE49-F238E27FC236}">
                      <a16:creationId xmlns:a16="http://schemas.microsoft.com/office/drawing/2014/main" id="{5F2530CF-AAAE-4577-B002-8D65F817CB3D}"/>
                    </a:ext>
                  </a:extLst>
                </p:cNvPr>
                <p:cNvPicPr/>
                <p:nvPr/>
              </p:nvPicPr>
              <p:blipFill>
                <a:blip r:embed="rId22"/>
                <a:stretch>
                  <a:fillRect/>
                </a:stretch>
              </p:blipFill>
              <p:spPr>
                <a:xfrm>
                  <a:off x="10762213" y="1679813"/>
                  <a:ext cx="496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F3A82FEE-4FE5-4456-9520-437F464FCC65}"/>
                    </a:ext>
                  </a:extLst>
                </p14:cNvPr>
                <p14:cNvContentPartPr/>
                <p14:nvPr/>
              </p14:nvContentPartPr>
              <p14:xfrm>
                <a:off x="10785253" y="1451573"/>
                <a:ext cx="161280" cy="165600"/>
              </p14:xfrm>
            </p:contentPart>
          </mc:Choice>
          <mc:Fallback xmlns="">
            <p:pic>
              <p:nvPicPr>
                <p:cNvPr id="16" name="Freihand 15">
                  <a:extLst>
                    <a:ext uri="{FF2B5EF4-FFF2-40B4-BE49-F238E27FC236}">
                      <a16:creationId xmlns:a16="http://schemas.microsoft.com/office/drawing/2014/main" id="{F3A82FEE-4FE5-4456-9520-437F464FCC65}"/>
                    </a:ext>
                  </a:extLst>
                </p:cNvPr>
                <p:cNvPicPr/>
                <p:nvPr/>
              </p:nvPicPr>
              <p:blipFill>
                <a:blip r:embed="rId24"/>
                <a:stretch>
                  <a:fillRect/>
                </a:stretch>
              </p:blipFill>
              <p:spPr>
                <a:xfrm>
                  <a:off x="10780933" y="1447253"/>
                  <a:ext cx="1699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A245BF79-D08C-465A-BC56-34B351F7F225}"/>
                    </a:ext>
                  </a:extLst>
                </p14:cNvPr>
                <p14:cNvContentPartPr/>
                <p14:nvPr/>
              </p14:nvContentPartPr>
              <p14:xfrm>
                <a:off x="11086573" y="1554533"/>
                <a:ext cx="201960" cy="111240"/>
              </p14:xfrm>
            </p:contentPart>
          </mc:Choice>
          <mc:Fallback xmlns="">
            <p:pic>
              <p:nvPicPr>
                <p:cNvPr id="17" name="Freihand 16">
                  <a:extLst>
                    <a:ext uri="{FF2B5EF4-FFF2-40B4-BE49-F238E27FC236}">
                      <a16:creationId xmlns:a16="http://schemas.microsoft.com/office/drawing/2014/main" id="{A245BF79-D08C-465A-BC56-34B351F7F225}"/>
                    </a:ext>
                  </a:extLst>
                </p:cNvPr>
                <p:cNvPicPr/>
                <p:nvPr/>
              </p:nvPicPr>
              <p:blipFill>
                <a:blip r:embed="rId26"/>
                <a:stretch>
                  <a:fillRect/>
                </a:stretch>
              </p:blipFill>
              <p:spPr>
                <a:xfrm>
                  <a:off x="11082253" y="1550213"/>
                  <a:ext cx="2106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04602243-39E9-490A-8A2D-D5585A84E168}"/>
                    </a:ext>
                  </a:extLst>
                </p14:cNvPr>
                <p14:cNvContentPartPr/>
                <p14:nvPr/>
              </p14:nvContentPartPr>
              <p14:xfrm>
                <a:off x="11301133" y="1501253"/>
                <a:ext cx="152280" cy="247680"/>
              </p14:xfrm>
            </p:contentPart>
          </mc:Choice>
          <mc:Fallback xmlns="">
            <p:pic>
              <p:nvPicPr>
                <p:cNvPr id="18" name="Freihand 17">
                  <a:extLst>
                    <a:ext uri="{FF2B5EF4-FFF2-40B4-BE49-F238E27FC236}">
                      <a16:creationId xmlns:a16="http://schemas.microsoft.com/office/drawing/2014/main" id="{04602243-39E9-490A-8A2D-D5585A84E168}"/>
                    </a:ext>
                  </a:extLst>
                </p:cNvPr>
                <p:cNvPicPr/>
                <p:nvPr/>
              </p:nvPicPr>
              <p:blipFill>
                <a:blip r:embed="rId28"/>
                <a:stretch>
                  <a:fillRect/>
                </a:stretch>
              </p:blipFill>
              <p:spPr>
                <a:xfrm>
                  <a:off x="11296813" y="1496933"/>
                  <a:ext cx="1609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ECD6DBE9-C0BF-4186-8D2F-04E36F0D316C}"/>
                    </a:ext>
                  </a:extLst>
                </p14:cNvPr>
                <p14:cNvContentPartPr/>
                <p14:nvPr/>
              </p14:nvContentPartPr>
              <p14:xfrm>
                <a:off x="11453053" y="1428533"/>
                <a:ext cx="47160" cy="148320"/>
              </p14:xfrm>
            </p:contentPart>
          </mc:Choice>
          <mc:Fallback xmlns="">
            <p:pic>
              <p:nvPicPr>
                <p:cNvPr id="19" name="Freihand 18">
                  <a:extLst>
                    <a:ext uri="{FF2B5EF4-FFF2-40B4-BE49-F238E27FC236}">
                      <a16:creationId xmlns:a16="http://schemas.microsoft.com/office/drawing/2014/main" id="{ECD6DBE9-C0BF-4186-8D2F-04E36F0D316C}"/>
                    </a:ext>
                  </a:extLst>
                </p:cNvPr>
                <p:cNvPicPr/>
                <p:nvPr/>
              </p:nvPicPr>
              <p:blipFill>
                <a:blip r:embed="rId30"/>
                <a:stretch>
                  <a:fillRect/>
                </a:stretch>
              </p:blipFill>
              <p:spPr>
                <a:xfrm>
                  <a:off x="11448733" y="1424213"/>
                  <a:ext cx="558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6019EADA-0375-4B76-A4F6-72046CA776B6}"/>
                    </a:ext>
                  </a:extLst>
                </p14:cNvPr>
                <p14:cNvContentPartPr/>
                <p14:nvPr/>
              </p14:nvContentPartPr>
              <p14:xfrm>
                <a:off x="11505973" y="1464893"/>
                <a:ext cx="249480" cy="54000"/>
              </p14:xfrm>
            </p:contentPart>
          </mc:Choice>
          <mc:Fallback xmlns="">
            <p:pic>
              <p:nvPicPr>
                <p:cNvPr id="20" name="Freihand 19">
                  <a:extLst>
                    <a:ext uri="{FF2B5EF4-FFF2-40B4-BE49-F238E27FC236}">
                      <a16:creationId xmlns:a16="http://schemas.microsoft.com/office/drawing/2014/main" id="{6019EADA-0375-4B76-A4F6-72046CA776B6}"/>
                    </a:ext>
                  </a:extLst>
                </p:cNvPr>
                <p:cNvPicPr/>
                <p:nvPr/>
              </p:nvPicPr>
              <p:blipFill>
                <a:blip r:embed="rId32"/>
                <a:stretch>
                  <a:fillRect/>
                </a:stretch>
              </p:blipFill>
              <p:spPr>
                <a:xfrm>
                  <a:off x="11501653" y="1460573"/>
                  <a:ext cx="2581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D23639A8-89B9-4DB1-AC4E-650D6876156A}"/>
                    </a:ext>
                  </a:extLst>
                </p14:cNvPr>
                <p14:cNvContentPartPr/>
                <p14:nvPr/>
              </p14:nvContentPartPr>
              <p14:xfrm>
                <a:off x="10388893" y="1904813"/>
                <a:ext cx="198000" cy="158760"/>
              </p14:xfrm>
            </p:contentPart>
          </mc:Choice>
          <mc:Fallback xmlns="">
            <p:pic>
              <p:nvPicPr>
                <p:cNvPr id="21" name="Freihand 20">
                  <a:extLst>
                    <a:ext uri="{FF2B5EF4-FFF2-40B4-BE49-F238E27FC236}">
                      <a16:creationId xmlns:a16="http://schemas.microsoft.com/office/drawing/2014/main" id="{D23639A8-89B9-4DB1-AC4E-650D6876156A}"/>
                    </a:ext>
                  </a:extLst>
                </p:cNvPr>
                <p:cNvPicPr/>
                <p:nvPr/>
              </p:nvPicPr>
              <p:blipFill>
                <a:blip r:embed="rId34"/>
                <a:stretch>
                  <a:fillRect/>
                </a:stretch>
              </p:blipFill>
              <p:spPr>
                <a:xfrm>
                  <a:off x="10384573" y="1900493"/>
                  <a:ext cx="2066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20B56590-ADCE-44C9-91AA-BE06BB03CB84}"/>
                    </a:ext>
                  </a:extLst>
                </p14:cNvPr>
                <p14:cNvContentPartPr/>
                <p14:nvPr/>
              </p14:nvContentPartPr>
              <p14:xfrm>
                <a:off x="10577173" y="1881413"/>
                <a:ext cx="28800" cy="27720"/>
              </p14:xfrm>
            </p:contentPart>
          </mc:Choice>
          <mc:Fallback xmlns="">
            <p:pic>
              <p:nvPicPr>
                <p:cNvPr id="22" name="Freihand 21">
                  <a:extLst>
                    <a:ext uri="{FF2B5EF4-FFF2-40B4-BE49-F238E27FC236}">
                      <a16:creationId xmlns:a16="http://schemas.microsoft.com/office/drawing/2014/main" id="{20B56590-ADCE-44C9-91AA-BE06BB03CB84}"/>
                    </a:ext>
                  </a:extLst>
                </p:cNvPr>
                <p:cNvPicPr/>
                <p:nvPr/>
              </p:nvPicPr>
              <p:blipFill>
                <a:blip r:embed="rId36"/>
                <a:stretch>
                  <a:fillRect/>
                </a:stretch>
              </p:blipFill>
              <p:spPr>
                <a:xfrm>
                  <a:off x="10572853" y="1877093"/>
                  <a:ext cx="374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8508D25A-9DC6-4078-943C-0B86F46D1922}"/>
                    </a:ext>
                  </a:extLst>
                </p14:cNvPr>
                <p14:cNvContentPartPr/>
                <p14:nvPr/>
              </p14:nvContentPartPr>
              <p14:xfrm>
                <a:off x="10637653" y="1849373"/>
                <a:ext cx="102240" cy="157680"/>
              </p14:xfrm>
            </p:contentPart>
          </mc:Choice>
          <mc:Fallback xmlns="">
            <p:pic>
              <p:nvPicPr>
                <p:cNvPr id="23" name="Freihand 22">
                  <a:extLst>
                    <a:ext uri="{FF2B5EF4-FFF2-40B4-BE49-F238E27FC236}">
                      <a16:creationId xmlns:a16="http://schemas.microsoft.com/office/drawing/2014/main" id="{8508D25A-9DC6-4078-943C-0B86F46D1922}"/>
                    </a:ext>
                  </a:extLst>
                </p:cNvPr>
                <p:cNvPicPr/>
                <p:nvPr/>
              </p:nvPicPr>
              <p:blipFill>
                <a:blip r:embed="rId38"/>
                <a:stretch>
                  <a:fillRect/>
                </a:stretch>
              </p:blipFill>
              <p:spPr>
                <a:xfrm>
                  <a:off x="10633333" y="1845053"/>
                  <a:ext cx="1108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85E7F86F-6B62-4DE7-9916-04AE8BAAF22D}"/>
                    </a:ext>
                  </a:extLst>
                </p14:cNvPr>
                <p14:cNvContentPartPr/>
                <p14:nvPr/>
              </p14:nvContentPartPr>
              <p14:xfrm>
                <a:off x="10838893" y="1842533"/>
                <a:ext cx="324000" cy="269280"/>
              </p14:xfrm>
            </p:contentPart>
          </mc:Choice>
          <mc:Fallback xmlns="">
            <p:pic>
              <p:nvPicPr>
                <p:cNvPr id="24" name="Freihand 23">
                  <a:extLst>
                    <a:ext uri="{FF2B5EF4-FFF2-40B4-BE49-F238E27FC236}">
                      <a16:creationId xmlns:a16="http://schemas.microsoft.com/office/drawing/2014/main" id="{85E7F86F-6B62-4DE7-9916-04AE8BAAF22D}"/>
                    </a:ext>
                  </a:extLst>
                </p:cNvPr>
                <p:cNvPicPr/>
                <p:nvPr/>
              </p:nvPicPr>
              <p:blipFill>
                <a:blip r:embed="rId40"/>
                <a:stretch>
                  <a:fillRect/>
                </a:stretch>
              </p:blipFill>
              <p:spPr>
                <a:xfrm>
                  <a:off x="10834573" y="1838213"/>
                  <a:ext cx="3326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2A66D4F4-C44B-4994-B564-D200DF352655}"/>
                    </a:ext>
                  </a:extLst>
                </p14:cNvPr>
                <p14:cNvContentPartPr/>
                <p14:nvPr/>
              </p14:nvContentPartPr>
              <p14:xfrm>
                <a:off x="11246053" y="1819133"/>
                <a:ext cx="411480" cy="138240"/>
              </p14:xfrm>
            </p:contentPart>
          </mc:Choice>
          <mc:Fallback xmlns="">
            <p:pic>
              <p:nvPicPr>
                <p:cNvPr id="26" name="Freihand 25">
                  <a:extLst>
                    <a:ext uri="{FF2B5EF4-FFF2-40B4-BE49-F238E27FC236}">
                      <a16:creationId xmlns:a16="http://schemas.microsoft.com/office/drawing/2014/main" id="{2A66D4F4-C44B-4994-B564-D200DF352655}"/>
                    </a:ext>
                  </a:extLst>
                </p:cNvPr>
                <p:cNvPicPr/>
                <p:nvPr/>
              </p:nvPicPr>
              <p:blipFill>
                <a:blip r:embed="rId42"/>
                <a:stretch>
                  <a:fillRect/>
                </a:stretch>
              </p:blipFill>
              <p:spPr>
                <a:xfrm>
                  <a:off x="11241733" y="1814813"/>
                  <a:ext cx="4201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5A34E360-5E62-447B-BA9F-B9B66702462F}"/>
                    </a:ext>
                  </a:extLst>
                </p14:cNvPr>
                <p14:cNvContentPartPr/>
                <p14:nvPr/>
              </p14:nvContentPartPr>
              <p14:xfrm>
                <a:off x="9735493" y="2164013"/>
                <a:ext cx="163800" cy="195120"/>
              </p14:xfrm>
            </p:contentPart>
          </mc:Choice>
          <mc:Fallback xmlns="">
            <p:pic>
              <p:nvPicPr>
                <p:cNvPr id="27" name="Freihand 26">
                  <a:extLst>
                    <a:ext uri="{FF2B5EF4-FFF2-40B4-BE49-F238E27FC236}">
                      <a16:creationId xmlns:a16="http://schemas.microsoft.com/office/drawing/2014/main" id="{5A34E360-5E62-447B-BA9F-B9B66702462F}"/>
                    </a:ext>
                  </a:extLst>
                </p:cNvPr>
                <p:cNvPicPr/>
                <p:nvPr/>
              </p:nvPicPr>
              <p:blipFill>
                <a:blip r:embed="rId44"/>
                <a:stretch>
                  <a:fillRect/>
                </a:stretch>
              </p:blipFill>
              <p:spPr>
                <a:xfrm>
                  <a:off x="9731173" y="2159693"/>
                  <a:ext cx="1724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18ED9492-EE50-41C0-8422-6FDE38FA5628}"/>
                    </a:ext>
                  </a:extLst>
                </p14:cNvPr>
                <p14:cNvContentPartPr/>
                <p14:nvPr/>
              </p14:nvContentPartPr>
              <p14:xfrm>
                <a:off x="9881653" y="2224853"/>
                <a:ext cx="148320" cy="126720"/>
              </p14:xfrm>
            </p:contentPart>
          </mc:Choice>
          <mc:Fallback xmlns="">
            <p:pic>
              <p:nvPicPr>
                <p:cNvPr id="28" name="Freihand 27">
                  <a:extLst>
                    <a:ext uri="{FF2B5EF4-FFF2-40B4-BE49-F238E27FC236}">
                      <a16:creationId xmlns:a16="http://schemas.microsoft.com/office/drawing/2014/main" id="{18ED9492-EE50-41C0-8422-6FDE38FA5628}"/>
                    </a:ext>
                  </a:extLst>
                </p:cNvPr>
                <p:cNvPicPr/>
                <p:nvPr/>
              </p:nvPicPr>
              <p:blipFill>
                <a:blip r:embed="rId46"/>
                <a:stretch>
                  <a:fillRect/>
                </a:stretch>
              </p:blipFill>
              <p:spPr>
                <a:xfrm>
                  <a:off x="9877333" y="2220533"/>
                  <a:ext cx="1569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170EA30F-79D5-4D60-9B18-18687FE52DBB}"/>
                    </a:ext>
                  </a:extLst>
                </p14:cNvPr>
                <p14:cNvContentPartPr/>
                <p14:nvPr/>
              </p14:nvContentPartPr>
              <p14:xfrm>
                <a:off x="10023133" y="2152133"/>
                <a:ext cx="288360" cy="185760"/>
              </p14:xfrm>
            </p:contentPart>
          </mc:Choice>
          <mc:Fallback xmlns="">
            <p:pic>
              <p:nvPicPr>
                <p:cNvPr id="29" name="Freihand 28">
                  <a:extLst>
                    <a:ext uri="{FF2B5EF4-FFF2-40B4-BE49-F238E27FC236}">
                      <a16:creationId xmlns:a16="http://schemas.microsoft.com/office/drawing/2014/main" id="{170EA30F-79D5-4D60-9B18-18687FE52DBB}"/>
                    </a:ext>
                  </a:extLst>
                </p:cNvPr>
                <p:cNvPicPr/>
                <p:nvPr/>
              </p:nvPicPr>
              <p:blipFill>
                <a:blip r:embed="rId48"/>
                <a:stretch>
                  <a:fillRect/>
                </a:stretch>
              </p:blipFill>
              <p:spPr>
                <a:xfrm>
                  <a:off x="10018813" y="2147813"/>
                  <a:ext cx="2970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90AF4EAA-34EF-4F5D-B66C-D130B8A555C7}"/>
                    </a:ext>
                  </a:extLst>
                </p14:cNvPr>
                <p14:cNvContentPartPr/>
                <p14:nvPr/>
              </p14:nvContentPartPr>
              <p14:xfrm>
                <a:off x="10473493" y="2205053"/>
                <a:ext cx="235800" cy="86400"/>
              </p14:xfrm>
            </p:contentPart>
          </mc:Choice>
          <mc:Fallback xmlns="">
            <p:pic>
              <p:nvPicPr>
                <p:cNvPr id="32" name="Freihand 31">
                  <a:extLst>
                    <a:ext uri="{FF2B5EF4-FFF2-40B4-BE49-F238E27FC236}">
                      <a16:creationId xmlns:a16="http://schemas.microsoft.com/office/drawing/2014/main" id="{90AF4EAA-34EF-4F5D-B66C-D130B8A555C7}"/>
                    </a:ext>
                  </a:extLst>
                </p:cNvPr>
                <p:cNvPicPr/>
                <p:nvPr/>
              </p:nvPicPr>
              <p:blipFill>
                <a:blip r:embed="rId50"/>
                <a:stretch>
                  <a:fillRect/>
                </a:stretch>
              </p:blipFill>
              <p:spPr>
                <a:xfrm>
                  <a:off x="10469173" y="2200733"/>
                  <a:ext cx="2444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5A2A385A-BE31-47AA-B23C-73390F81AF1A}"/>
                    </a:ext>
                  </a:extLst>
                </p14:cNvPr>
                <p14:cNvContentPartPr/>
                <p14:nvPr/>
              </p14:nvContentPartPr>
              <p14:xfrm>
                <a:off x="10711453" y="2210453"/>
                <a:ext cx="65520" cy="79920"/>
              </p14:xfrm>
            </p:contentPart>
          </mc:Choice>
          <mc:Fallback xmlns="">
            <p:pic>
              <p:nvPicPr>
                <p:cNvPr id="33" name="Freihand 32">
                  <a:extLst>
                    <a:ext uri="{FF2B5EF4-FFF2-40B4-BE49-F238E27FC236}">
                      <a16:creationId xmlns:a16="http://schemas.microsoft.com/office/drawing/2014/main" id="{5A2A385A-BE31-47AA-B23C-73390F81AF1A}"/>
                    </a:ext>
                  </a:extLst>
                </p:cNvPr>
                <p:cNvPicPr/>
                <p:nvPr/>
              </p:nvPicPr>
              <p:blipFill>
                <a:blip r:embed="rId52"/>
                <a:stretch>
                  <a:fillRect/>
                </a:stretch>
              </p:blipFill>
              <p:spPr>
                <a:xfrm>
                  <a:off x="10707133" y="2206133"/>
                  <a:ext cx="741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0838F1AD-13C8-45C6-9B84-6009BF9B1C30}"/>
                    </a:ext>
                  </a:extLst>
                </p14:cNvPr>
                <p14:cNvContentPartPr/>
                <p14:nvPr/>
              </p14:nvContentPartPr>
              <p14:xfrm>
                <a:off x="10928533" y="2143493"/>
                <a:ext cx="97560" cy="105480"/>
              </p14:xfrm>
            </p:contentPart>
          </mc:Choice>
          <mc:Fallback xmlns="">
            <p:pic>
              <p:nvPicPr>
                <p:cNvPr id="34" name="Freihand 33">
                  <a:extLst>
                    <a:ext uri="{FF2B5EF4-FFF2-40B4-BE49-F238E27FC236}">
                      <a16:creationId xmlns:a16="http://schemas.microsoft.com/office/drawing/2014/main" id="{0838F1AD-13C8-45C6-9B84-6009BF9B1C30}"/>
                    </a:ext>
                  </a:extLst>
                </p:cNvPr>
                <p:cNvPicPr/>
                <p:nvPr/>
              </p:nvPicPr>
              <p:blipFill>
                <a:blip r:embed="rId54"/>
                <a:stretch>
                  <a:fillRect/>
                </a:stretch>
              </p:blipFill>
              <p:spPr>
                <a:xfrm>
                  <a:off x="10924213" y="2139173"/>
                  <a:ext cx="1062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0F0DE148-750E-4365-856C-1E67812971F1}"/>
                    </a:ext>
                  </a:extLst>
                </p14:cNvPr>
                <p14:cNvContentPartPr/>
                <p14:nvPr/>
              </p14:nvContentPartPr>
              <p14:xfrm>
                <a:off x="10929973" y="2147093"/>
                <a:ext cx="154440" cy="126360"/>
              </p14:xfrm>
            </p:contentPart>
          </mc:Choice>
          <mc:Fallback xmlns="">
            <p:pic>
              <p:nvPicPr>
                <p:cNvPr id="35" name="Freihand 34">
                  <a:extLst>
                    <a:ext uri="{FF2B5EF4-FFF2-40B4-BE49-F238E27FC236}">
                      <a16:creationId xmlns:a16="http://schemas.microsoft.com/office/drawing/2014/main" id="{0F0DE148-750E-4365-856C-1E67812971F1}"/>
                    </a:ext>
                  </a:extLst>
                </p:cNvPr>
                <p:cNvPicPr/>
                <p:nvPr/>
              </p:nvPicPr>
              <p:blipFill>
                <a:blip r:embed="rId56"/>
                <a:stretch>
                  <a:fillRect/>
                </a:stretch>
              </p:blipFill>
              <p:spPr>
                <a:xfrm>
                  <a:off x="10925653" y="2142773"/>
                  <a:ext cx="1630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F1725D25-6EBE-49F9-969A-22158B5C0A86}"/>
                    </a:ext>
                  </a:extLst>
                </p14:cNvPr>
                <p14:cNvContentPartPr/>
                <p14:nvPr/>
              </p14:nvContentPartPr>
              <p14:xfrm>
                <a:off x="11111773" y="2163653"/>
                <a:ext cx="106920" cy="59400"/>
              </p14:xfrm>
            </p:contentPart>
          </mc:Choice>
          <mc:Fallback xmlns="">
            <p:pic>
              <p:nvPicPr>
                <p:cNvPr id="36" name="Freihand 35">
                  <a:extLst>
                    <a:ext uri="{FF2B5EF4-FFF2-40B4-BE49-F238E27FC236}">
                      <a16:creationId xmlns:a16="http://schemas.microsoft.com/office/drawing/2014/main" id="{F1725D25-6EBE-49F9-969A-22158B5C0A86}"/>
                    </a:ext>
                  </a:extLst>
                </p:cNvPr>
                <p:cNvPicPr/>
                <p:nvPr/>
              </p:nvPicPr>
              <p:blipFill>
                <a:blip r:embed="rId58"/>
                <a:stretch>
                  <a:fillRect/>
                </a:stretch>
              </p:blipFill>
              <p:spPr>
                <a:xfrm>
                  <a:off x="11107453" y="2159333"/>
                  <a:ext cx="1155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8F6C00CA-027F-4055-B7BD-81008C04A71A}"/>
                    </a:ext>
                  </a:extLst>
                </p14:cNvPr>
                <p14:cNvContentPartPr/>
                <p14:nvPr/>
              </p14:nvContentPartPr>
              <p14:xfrm>
                <a:off x="11382493" y="2106773"/>
                <a:ext cx="20880" cy="147240"/>
              </p14:xfrm>
            </p:contentPart>
          </mc:Choice>
          <mc:Fallback xmlns="">
            <p:pic>
              <p:nvPicPr>
                <p:cNvPr id="37" name="Freihand 36">
                  <a:extLst>
                    <a:ext uri="{FF2B5EF4-FFF2-40B4-BE49-F238E27FC236}">
                      <a16:creationId xmlns:a16="http://schemas.microsoft.com/office/drawing/2014/main" id="{8F6C00CA-027F-4055-B7BD-81008C04A71A}"/>
                    </a:ext>
                  </a:extLst>
                </p:cNvPr>
                <p:cNvPicPr/>
                <p:nvPr/>
              </p:nvPicPr>
              <p:blipFill>
                <a:blip r:embed="rId60"/>
                <a:stretch>
                  <a:fillRect/>
                </a:stretch>
              </p:blipFill>
              <p:spPr>
                <a:xfrm>
                  <a:off x="11378173" y="2102453"/>
                  <a:ext cx="295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31923224-767D-4AD6-B87F-520F3FD4FA0A}"/>
                    </a:ext>
                  </a:extLst>
                </p14:cNvPr>
                <p14:cNvContentPartPr/>
                <p14:nvPr/>
              </p14:nvContentPartPr>
              <p14:xfrm>
                <a:off x="11389693" y="2030813"/>
                <a:ext cx="127080" cy="196200"/>
              </p14:xfrm>
            </p:contentPart>
          </mc:Choice>
          <mc:Fallback xmlns="">
            <p:pic>
              <p:nvPicPr>
                <p:cNvPr id="38" name="Freihand 37">
                  <a:extLst>
                    <a:ext uri="{FF2B5EF4-FFF2-40B4-BE49-F238E27FC236}">
                      <a16:creationId xmlns:a16="http://schemas.microsoft.com/office/drawing/2014/main" id="{31923224-767D-4AD6-B87F-520F3FD4FA0A}"/>
                    </a:ext>
                  </a:extLst>
                </p:cNvPr>
                <p:cNvPicPr/>
                <p:nvPr/>
              </p:nvPicPr>
              <p:blipFill>
                <a:blip r:embed="rId62"/>
                <a:stretch>
                  <a:fillRect/>
                </a:stretch>
              </p:blipFill>
              <p:spPr>
                <a:xfrm>
                  <a:off x="11385373" y="2026493"/>
                  <a:ext cx="1357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032D4CF8-C11D-4BE9-A876-236E917BDD80}"/>
                    </a:ext>
                  </a:extLst>
                </p14:cNvPr>
                <p14:cNvContentPartPr/>
                <p14:nvPr/>
              </p14:nvContentPartPr>
              <p14:xfrm>
                <a:off x="10913773" y="2390453"/>
                <a:ext cx="79920" cy="641160"/>
              </p14:xfrm>
            </p:contentPart>
          </mc:Choice>
          <mc:Fallback xmlns="">
            <p:pic>
              <p:nvPicPr>
                <p:cNvPr id="39" name="Freihand 38">
                  <a:extLst>
                    <a:ext uri="{FF2B5EF4-FFF2-40B4-BE49-F238E27FC236}">
                      <a16:creationId xmlns:a16="http://schemas.microsoft.com/office/drawing/2014/main" id="{032D4CF8-C11D-4BE9-A876-236E917BDD80}"/>
                    </a:ext>
                  </a:extLst>
                </p:cNvPr>
                <p:cNvPicPr/>
                <p:nvPr/>
              </p:nvPicPr>
              <p:blipFill>
                <a:blip r:embed="rId64"/>
                <a:stretch>
                  <a:fillRect/>
                </a:stretch>
              </p:blipFill>
              <p:spPr>
                <a:xfrm>
                  <a:off x="10909453" y="2386133"/>
                  <a:ext cx="88560" cy="6498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F7DF2FE0-F079-4D5A-8DF1-1CCCFC957E0F}"/>
                    </a:ext>
                  </a:extLst>
                </p14:cNvPr>
                <p14:cNvContentPartPr/>
                <p14:nvPr/>
              </p14:nvContentPartPr>
              <p14:xfrm>
                <a:off x="10784173" y="3013613"/>
                <a:ext cx="1052280" cy="128160"/>
              </p14:xfrm>
            </p:contentPart>
          </mc:Choice>
          <mc:Fallback xmlns="">
            <p:pic>
              <p:nvPicPr>
                <p:cNvPr id="40" name="Freihand 39">
                  <a:extLst>
                    <a:ext uri="{FF2B5EF4-FFF2-40B4-BE49-F238E27FC236}">
                      <a16:creationId xmlns:a16="http://schemas.microsoft.com/office/drawing/2014/main" id="{F7DF2FE0-F079-4D5A-8DF1-1CCCFC957E0F}"/>
                    </a:ext>
                  </a:extLst>
                </p:cNvPr>
                <p:cNvPicPr/>
                <p:nvPr/>
              </p:nvPicPr>
              <p:blipFill>
                <a:blip r:embed="rId66"/>
                <a:stretch>
                  <a:fillRect/>
                </a:stretch>
              </p:blipFill>
              <p:spPr>
                <a:xfrm>
                  <a:off x="10779853" y="3009293"/>
                  <a:ext cx="10609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B9C9C9CF-7F35-40BC-89E9-BF02ADDC9AFA}"/>
                    </a:ext>
                  </a:extLst>
                </p14:cNvPr>
                <p14:cNvContentPartPr/>
                <p14:nvPr/>
              </p14:nvContentPartPr>
              <p14:xfrm>
                <a:off x="11718373" y="2933693"/>
                <a:ext cx="258480" cy="177480"/>
              </p14:xfrm>
            </p:contentPart>
          </mc:Choice>
          <mc:Fallback xmlns="">
            <p:pic>
              <p:nvPicPr>
                <p:cNvPr id="41" name="Freihand 40">
                  <a:extLst>
                    <a:ext uri="{FF2B5EF4-FFF2-40B4-BE49-F238E27FC236}">
                      <a16:creationId xmlns:a16="http://schemas.microsoft.com/office/drawing/2014/main" id="{B9C9C9CF-7F35-40BC-89E9-BF02ADDC9AFA}"/>
                    </a:ext>
                  </a:extLst>
                </p:cNvPr>
                <p:cNvPicPr/>
                <p:nvPr/>
              </p:nvPicPr>
              <p:blipFill>
                <a:blip r:embed="rId68"/>
                <a:stretch>
                  <a:fillRect/>
                </a:stretch>
              </p:blipFill>
              <p:spPr>
                <a:xfrm>
                  <a:off x="11714053" y="2929373"/>
                  <a:ext cx="2671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98451619-D48C-4A98-8642-56E7A7FD349E}"/>
                    </a:ext>
                  </a:extLst>
                </p14:cNvPr>
                <p14:cNvContentPartPr/>
                <p14:nvPr/>
              </p14:nvContentPartPr>
              <p14:xfrm>
                <a:off x="10792093" y="2281013"/>
                <a:ext cx="199080" cy="208800"/>
              </p14:xfrm>
            </p:contentPart>
          </mc:Choice>
          <mc:Fallback xmlns="">
            <p:pic>
              <p:nvPicPr>
                <p:cNvPr id="42" name="Freihand 41">
                  <a:extLst>
                    <a:ext uri="{FF2B5EF4-FFF2-40B4-BE49-F238E27FC236}">
                      <a16:creationId xmlns:a16="http://schemas.microsoft.com/office/drawing/2014/main" id="{98451619-D48C-4A98-8642-56E7A7FD349E}"/>
                    </a:ext>
                  </a:extLst>
                </p:cNvPr>
                <p:cNvPicPr/>
                <p:nvPr/>
              </p:nvPicPr>
              <p:blipFill>
                <a:blip r:embed="rId70"/>
                <a:stretch>
                  <a:fillRect/>
                </a:stretch>
              </p:blipFill>
              <p:spPr>
                <a:xfrm>
                  <a:off x="10787773" y="2276693"/>
                  <a:ext cx="2077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51046EA4-228B-46EE-B464-3A5BD3E009EE}"/>
                    </a:ext>
                  </a:extLst>
                </p14:cNvPr>
                <p14:cNvContentPartPr/>
                <p14:nvPr/>
              </p14:nvContentPartPr>
              <p14:xfrm>
                <a:off x="10574293" y="2351573"/>
                <a:ext cx="95760" cy="185400"/>
              </p14:xfrm>
            </p:contentPart>
          </mc:Choice>
          <mc:Fallback xmlns="">
            <p:pic>
              <p:nvPicPr>
                <p:cNvPr id="44" name="Freihand 43">
                  <a:extLst>
                    <a:ext uri="{FF2B5EF4-FFF2-40B4-BE49-F238E27FC236}">
                      <a16:creationId xmlns:a16="http://schemas.microsoft.com/office/drawing/2014/main" id="{51046EA4-228B-46EE-B464-3A5BD3E009EE}"/>
                    </a:ext>
                  </a:extLst>
                </p:cNvPr>
                <p:cNvPicPr/>
                <p:nvPr/>
              </p:nvPicPr>
              <p:blipFill>
                <a:blip r:embed="rId72"/>
                <a:stretch>
                  <a:fillRect/>
                </a:stretch>
              </p:blipFill>
              <p:spPr>
                <a:xfrm>
                  <a:off x="10569973" y="2347253"/>
                  <a:ext cx="1044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C3C228E4-00B7-4B53-913F-BEF39EAC4D13}"/>
                    </a:ext>
                  </a:extLst>
                </p14:cNvPr>
                <p14:cNvContentPartPr/>
                <p14:nvPr/>
              </p14:nvContentPartPr>
              <p14:xfrm>
                <a:off x="11764453" y="3108293"/>
                <a:ext cx="116280" cy="159840"/>
              </p14:xfrm>
            </p:contentPart>
          </mc:Choice>
          <mc:Fallback xmlns="">
            <p:pic>
              <p:nvPicPr>
                <p:cNvPr id="46" name="Freihand 45">
                  <a:extLst>
                    <a:ext uri="{FF2B5EF4-FFF2-40B4-BE49-F238E27FC236}">
                      <a16:creationId xmlns:a16="http://schemas.microsoft.com/office/drawing/2014/main" id="{C3C228E4-00B7-4B53-913F-BEF39EAC4D13}"/>
                    </a:ext>
                  </a:extLst>
                </p:cNvPr>
                <p:cNvPicPr/>
                <p:nvPr/>
              </p:nvPicPr>
              <p:blipFill>
                <a:blip r:embed="rId74"/>
                <a:stretch>
                  <a:fillRect/>
                </a:stretch>
              </p:blipFill>
              <p:spPr>
                <a:xfrm>
                  <a:off x="11760133" y="3103973"/>
                  <a:ext cx="1249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285239A3-448F-40C6-9C48-FD8A564BB589}"/>
                    </a:ext>
                  </a:extLst>
                </p14:cNvPr>
                <p14:cNvContentPartPr/>
                <p14:nvPr/>
              </p14:nvContentPartPr>
              <p14:xfrm>
                <a:off x="11796133" y="3147893"/>
                <a:ext cx="102960" cy="57960"/>
              </p14:xfrm>
            </p:contentPart>
          </mc:Choice>
          <mc:Fallback xmlns="">
            <p:pic>
              <p:nvPicPr>
                <p:cNvPr id="47" name="Freihand 46">
                  <a:extLst>
                    <a:ext uri="{FF2B5EF4-FFF2-40B4-BE49-F238E27FC236}">
                      <a16:creationId xmlns:a16="http://schemas.microsoft.com/office/drawing/2014/main" id="{285239A3-448F-40C6-9C48-FD8A564BB589}"/>
                    </a:ext>
                  </a:extLst>
                </p:cNvPr>
                <p:cNvPicPr/>
                <p:nvPr/>
              </p:nvPicPr>
              <p:blipFill>
                <a:blip r:embed="rId76"/>
                <a:stretch>
                  <a:fillRect/>
                </a:stretch>
              </p:blipFill>
              <p:spPr>
                <a:xfrm>
                  <a:off x="11791813" y="3143573"/>
                  <a:ext cx="1116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2BB8BEEB-DFB3-456C-AD3D-AC5730E58797}"/>
                    </a:ext>
                  </a:extLst>
                </p14:cNvPr>
                <p14:cNvContentPartPr/>
                <p14:nvPr/>
              </p14:nvContentPartPr>
              <p14:xfrm>
                <a:off x="11004133" y="3411773"/>
                <a:ext cx="36720" cy="555840"/>
              </p14:xfrm>
            </p:contentPart>
          </mc:Choice>
          <mc:Fallback xmlns="">
            <p:pic>
              <p:nvPicPr>
                <p:cNvPr id="48" name="Freihand 47">
                  <a:extLst>
                    <a:ext uri="{FF2B5EF4-FFF2-40B4-BE49-F238E27FC236}">
                      <a16:creationId xmlns:a16="http://schemas.microsoft.com/office/drawing/2014/main" id="{2BB8BEEB-DFB3-456C-AD3D-AC5730E58797}"/>
                    </a:ext>
                  </a:extLst>
                </p:cNvPr>
                <p:cNvPicPr/>
                <p:nvPr/>
              </p:nvPicPr>
              <p:blipFill>
                <a:blip r:embed="rId78"/>
                <a:stretch>
                  <a:fillRect/>
                </a:stretch>
              </p:blipFill>
              <p:spPr>
                <a:xfrm>
                  <a:off x="10999813" y="3407453"/>
                  <a:ext cx="45360" cy="564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74897F07-D325-4A4C-8DFD-D17956D0F178}"/>
                    </a:ext>
                  </a:extLst>
                </p14:cNvPr>
                <p14:cNvContentPartPr/>
                <p14:nvPr/>
              </p14:nvContentPartPr>
              <p14:xfrm>
                <a:off x="10834213" y="3866453"/>
                <a:ext cx="1043640" cy="165600"/>
              </p14:xfrm>
            </p:contentPart>
          </mc:Choice>
          <mc:Fallback xmlns="">
            <p:pic>
              <p:nvPicPr>
                <p:cNvPr id="49" name="Freihand 48">
                  <a:extLst>
                    <a:ext uri="{FF2B5EF4-FFF2-40B4-BE49-F238E27FC236}">
                      <a16:creationId xmlns:a16="http://schemas.microsoft.com/office/drawing/2014/main" id="{74897F07-D325-4A4C-8DFD-D17956D0F178}"/>
                    </a:ext>
                  </a:extLst>
                </p:cNvPr>
                <p:cNvPicPr/>
                <p:nvPr/>
              </p:nvPicPr>
              <p:blipFill>
                <a:blip r:embed="rId80"/>
                <a:stretch>
                  <a:fillRect/>
                </a:stretch>
              </p:blipFill>
              <p:spPr>
                <a:xfrm>
                  <a:off x="10829893" y="3862133"/>
                  <a:ext cx="10522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C9AE2256-AA3B-4E12-8684-B414583FBED6}"/>
                    </a:ext>
                  </a:extLst>
                </p14:cNvPr>
                <p14:cNvContentPartPr/>
                <p14:nvPr/>
              </p14:nvContentPartPr>
              <p14:xfrm>
                <a:off x="11819173" y="3773213"/>
                <a:ext cx="123120" cy="160200"/>
              </p14:xfrm>
            </p:contentPart>
          </mc:Choice>
          <mc:Fallback xmlns="">
            <p:pic>
              <p:nvPicPr>
                <p:cNvPr id="50" name="Freihand 49">
                  <a:extLst>
                    <a:ext uri="{FF2B5EF4-FFF2-40B4-BE49-F238E27FC236}">
                      <a16:creationId xmlns:a16="http://schemas.microsoft.com/office/drawing/2014/main" id="{C9AE2256-AA3B-4E12-8684-B414583FBED6}"/>
                    </a:ext>
                  </a:extLst>
                </p:cNvPr>
                <p:cNvPicPr/>
                <p:nvPr/>
              </p:nvPicPr>
              <p:blipFill>
                <a:blip r:embed="rId82"/>
                <a:stretch>
                  <a:fillRect/>
                </a:stretch>
              </p:blipFill>
              <p:spPr>
                <a:xfrm>
                  <a:off x="11814853" y="3768893"/>
                  <a:ext cx="1317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D29FCCE2-48D9-47A9-86CF-0E1B9367EA7E}"/>
                    </a:ext>
                  </a:extLst>
                </p14:cNvPr>
                <p14:cNvContentPartPr/>
                <p14:nvPr/>
              </p14:nvContentPartPr>
              <p14:xfrm>
                <a:off x="10914853" y="3276773"/>
                <a:ext cx="167400" cy="167760"/>
              </p14:xfrm>
            </p:contentPart>
          </mc:Choice>
          <mc:Fallback xmlns="">
            <p:pic>
              <p:nvPicPr>
                <p:cNvPr id="51" name="Freihand 50">
                  <a:extLst>
                    <a:ext uri="{FF2B5EF4-FFF2-40B4-BE49-F238E27FC236}">
                      <a16:creationId xmlns:a16="http://schemas.microsoft.com/office/drawing/2014/main" id="{D29FCCE2-48D9-47A9-86CF-0E1B9367EA7E}"/>
                    </a:ext>
                  </a:extLst>
                </p:cNvPr>
                <p:cNvPicPr/>
                <p:nvPr/>
              </p:nvPicPr>
              <p:blipFill>
                <a:blip r:embed="rId84"/>
                <a:stretch>
                  <a:fillRect/>
                </a:stretch>
              </p:blipFill>
              <p:spPr>
                <a:xfrm>
                  <a:off x="10910533" y="3272453"/>
                  <a:ext cx="1760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74CAF281-9517-4D34-B9C7-9A5A38579810}"/>
                    </a:ext>
                  </a:extLst>
                </p14:cNvPr>
                <p14:cNvContentPartPr/>
                <p14:nvPr/>
              </p14:nvContentPartPr>
              <p14:xfrm>
                <a:off x="10644133" y="2364893"/>
                <a:ext cx="60840" cy="108720"/>
              </p14:xfrm>
            </p:contentPart>
          </mc:Choice>
          <mc:Fallback xmlns="">
            <p:pic>
              <p:nvPicPr>
                <p:cNvPr id="53" name="Freihand 52">
                  <a:extLst>
                    <a:ext uri="{FF2B5EF4-FFF2-40B4-BE49-F238E27FC236}">
                      <a16:creationId xmlns:a16="http://schemas.microsoft.com/office/drawing/2014/main" id="{74CAF281-9517-4D34-B9C7-9A5A38579810}"/>
                    </a:ext>
                  </a:extLst>
                </p:cNvPr>
                <p:cNvPicPr/>
                <p:nvPr/>
              </p:nvPicPr>
              <p:blipFill>
                <a:blip r:embed="rId86"/>
                <a:stretch>
                  <a:fillRect/>
                </a:stretch>
              </p:blipFill>
              <p:spPr>
                <a:xfrm>
                  <a:off x="10639813" y="2360573"/>
                  <a:ext cx="694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63F9C265-259D-4BCD-9F9C-FFEC200E3287}"/>
                    </a:ext>
                  </a:extLst>
                </p14:cNvPr>
                <p14:cNvContentPartPr/>
                <p14:nvPr/>
              </p14:nvContentPartPr>
              <p14:xfrm>
                <a:off x="10638013" y="2400173"/>
                <a:ext cx="91440" cy="50400"/>
              </p14:xfrm>
            </p:contentPart>
          </mc:Choice>
          <mc:Fallback xmlns="">
            <p:pic>
              <p:nvPicPr>
                <p:cNvPr id="54" name="Freihand 53">
                  <a:extLst>
                    <a:ext uri="{FF2B5EF4-FFF2-40B4-BE49-F238E27FC236}">
                      <a16:creationId xmlns:a16="http://schemas.microsoft.com/office/drawing/2014/main" id="{63F9C265-259D-4BCD-9F9C-FFEC200E3287}"/>
                    </a:ext>
                  </a:extLst>
                </p:cNvPr>
                <p:cNvPicPr/>
                <p:nvPr/>
              </p:nvPicPr>
              <p:blipFill>
                <a:blip r:embed="rId88"/>
                <a:stretch>
                  <a:fillRect/>
                </a:stretch>
              </p:blipFill>
              <p:spPr>
                <a:xfrm>
                  <a:off x="10633693" y="2395853"/>
                  <a:ext cx="1000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Freihand 54">
                  <a:extLst>
                    <a:ext uri="{FF2B5EF4-FFF2-40B4-BE49-F238E27FC236}">
                      <a16:creationId xmlns:a16="http://schemas.microsoft.com/office/drawing/2014/main" id="{5B085077-CAB5-4CAE-98CA-7495AED5FF90}"/>
                    </a:ext>
                  </a:extLst>
                </p14:cNvPr>
                <p14:cNvContentPartPr/>
                <p14:nvPr/>
              </p14:nvContentPartPr>
              <p14:xfrm>
                <a:off x="10677253" y="3292253"/>
                <a:ext cx="79560" cy="163080"/>
              </p14:xfrm>
            </p:contentPart>
          </mc:Choice>
          <mc:Fallback xmlns="">
            <p:pic>
              <p:nvPicPr>
                <p:cNvPr id="55" name="Freihand 54">
                  <a:extLst>
                    <a:ext uri="{FF2B5EF4-FFF2-40B4-BE49-F238E27FC236}">
                      <a16:creationId xmlns:a16="http://schemas.microsoft.com/office/drawing/2014/main" id="{5B085077-CAB5-4CAE-98CA-7495AED5FF90}"/>
                    </a:ext>
                  </a:extLst>
                </p:cNvPr>
                <p:cNvPicPr/>
                <p:nvPr/>
              </p:nvPicPr>
              <p:blipFill>
                <a:blip r:embed="rId90"/>
                <a:stretch>
                  <a:fillRect/>
                </a:stretch>
              </p:blipFill>
              <p:spPr>
                <a:xfrm>
                  <a:off x="10672933" y="3287933"/>
                  <a:ext cx="882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Freihand 55">
                  <a:extLst>
                    <a:ext uri="{FF2B5EF4-FFF2-40B4-BE49-F238E27FC236}">
                      <a16:creationId xmlns:a16="http://schemas.microsoft.com/office/drawing/2014/main" id="{F4CDB53A-84CD-4E86-82FA-6CF997CEEF04}"/>
                    </a:ext>
                  </a:extLst>
                </p14:cNvPr>
                <p14:cNvContentPartPr/>
                <p14:nvPr/>
              </p14:nvContentPartPr>
              <p14:xfrm>
                <a:off x="10752853" y="3352373"/>
                <a:ext cx="82080" cy="107640"/>
              </p14:xfrm>
            </p:contentPart>
          </mc:Choice>
          <mc:Fallback xmlns="">
            <p:pic>
              <p:nvPicPr>
                <p:cNvPr id="56" name="Freihand 55">
                  <a:extLst>
                    <a:ext uri="{FF2B5EF4-FFF2-40B4-BE49-F238E27FC236}">
                      <a16:creationId xmlns:a16="http://schemas.microsoft.com/office/drawing/2014/main" id="{F4CDB53A-84CD-4E86-82FA-6CF997CEEF04}"/>
                    </a:ext>
                  </a:extLst>
                </p:cNvPr>
                <p:cNvPicPr/>
                <p:nvPr/>
              </p:nvPicPr>
              <p:blipFill>
                <a:blip r:embed="rId92"/>
                <a:stretch>
                  <a:fillRect/>
                </a:stretch>
              </p:blipFill>
              <p:spPr>
                <a:xfrm>
                  <a:off x="10748533" y="3348053"/>
                  <a:ext cx="90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18AE27DF-3EF8-4718-8DC6-850688B81663}"/>
                    </a:ext>
                  </a:extLst>
                </p14:cNvPr>
                <p14:cNvContentPartPr/>
                <p14:nvPr/>
              </p14:nvContentPartPr>
              <p14:xfrm>
                <a:off x="11742493" y="3982373"/>
                <a:ext cx="71640" cy="82080"/>
              </p14:xfrm>
            </p:contentPart>
          </mc:Choice>
          <mc:Fallback xmlns="">
            <p:pic>
              <p:nvPicPr>
                <p:cNvPr id="57" name="Freihand 56">
                  <a:extLst>
                    <a:ext uri="{FF2B5EF4-FFF2-40B4-BE49-F238E27FC236}">
                      <a16:creationId xmlns:a16="http://schemas.microsoft.com/office/drawing/2014/main" id="{18AE27DF-3EF8-4718-8DC6-850688B81663}"/>
                    </a:ext>
                  </a:extLst>
                </p:cNvPr>
                <p:cNvPicPr/>
                <p:nvPr/>
              </p:nvPicPr>
              <p:blipFill>
                <a:blip r:embed="rId94"/>
                <a:stretch>
                  <a:fillRect/>
                </a:stretch>
              </p:blipFill>
              <p:spPr>
                <a:xfrm>
                  <a:off x="11738173" y="3978053"/>
                  <a:ext cx="802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727FC1F5-AEB2-43BC-9887-0D34FC95E161}"/>
                    </a:ext>
                  </a:extLst>
                </p14:cNvPr>
                <p14:cNvContentPartPr/>
                <p14:nvPr/>
              </p14:nvContentPartPr>
              <p14:xfrm>
                <a:off x="11762293" y="3980933"/>
                <a:ext cx="66960" cy="156240"/>
              </p14:xfrm>
            </p:contentPart>
          </mc:Choice>
          <mc:Fallback xmlns="">
            <p:pic>
              <p:nvPicPr>
                <p:cNvPr id="58" name="Freihand 57">
                  <a:extLst>
                    <a:ext uri="{FF2B5EF4-FFF2-40B4-BE49-F238E27FC236}">
                      <a16:creationId xmlns:a16="http://schemas.microsoft.com/office/drawing/2014/main" id="{727FC1F5-AEB2-43BC-9887-0D34FC95E161}"/>
                    </a:ext>
                  </a:extLst>
                </p:cNvPr>
                <p:cNvPicPr/>
                <p:nvPr/>
              </p:nvPicPr>
              <p:blipFill>
                <a:blip r:embed="rId96"/>
                <a:stretch>
                  <a:fillRect/>
                </a:stretch>
              </p:blipFill>
              <p:spPr>
                <a:xfrm>
                  <a:off x="11757973" y="3976613"/>
                  <a:ext cx="756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C57415D9-D8AB-4D03-912B-8F481C379AD4}"/>
                    </a:ext>
                  </a:extLst>
                </p14:cNvPr>
                <p14:cNvContentPartPr/>
                <p14:nvPr/>
              </p14:nvContentPartPr>
              <p14:xfrm>
                <a:off x="11118613" y="2401973"/>
                <a:ext cx="503640" cy="412200"/>
              </p14:xfrm>
            </p:contentPart>
          </mc:Choice>
          <mc:Fallback xmlns="">
            <p:pic>
              <p:nvPicPr>
                <p:cNvPr id="60" name="Freihand 59">
                  <a:extLst>
                    <a:ext uri="{FF2B5EF4-FFF2-40B4-BE49-F238E27FC236}">
                      <a16:creationId xmlns:a16="http://schemas.microsoft.com/office/drawing/2014/main" id="{C57415D9-D8AB-4D03-912B-8F481C379AD4}"/>
                    </a:ext>
                  </a:extLst>
                </p:cNvPr>
                <p:cNvPicPr/>
                <p:nvPr/>
              </p:nvPicPr>
              <p:blipFill>
                <a:blip r:embed="rId98"/>
                <a:stretch>
                  <a:fillRect/>
                </a:stretch>
              </p:blipFill>
              <p:spPr>
                <a:xfrm>
                  <a:off x="11114293" y="2397653"/>
                  <a:ext cx="51228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1D906ABC-53DF-4D51-BBDF-4592EFA5FCD8}"/>
                    </a:ext>
                  </a:extLst>
                </p14:cNvPr>
                <p14:cNvContentPartPr/>
                <p14:nvPr/>
              </p14:nvContentPartPr>
              <p14:xfrm>
                <a:off x="11701453" y="2743973"/>
                <a:ext cx="7920" cy="117000"/>
              </p14:xfrm>
            </p:contentPart>
          </mc:Choice>
          <mc:Fallback xmlns="">
            <p:pic>
              <p:nvPicPr>
                <p:cNvPr id="61" name="Freihand 60">
                  <a:extLst>
                    <a:ext uri="{FF2B5EF4-FFF2-40B4-BE49-F238E27FC236}">
                      <a16:creationId xmlns:a16="http://schemas.microsoft.com/office/drawing/2014/main" id="{1D906ABC-53DF-4D51-BBDF-4592EFA5FCD8}"/>
                    </a:ext>
                  </a:extLst>
                </p:cNvPr>
                <p:cNvPicPr/>
                <p:nvPr/>
              </p:nvPicPr>
              <p:blipFill>
                <a:blip r:embed="rId100"/>
                <a:stretch>
                  <a:fillRect/>
                </a:stretch>
              </p:blipFill>
              <p:spPr>
                <a:xfrm>
                  <a:off x="11697133" y="2739653"/>
                  <a:ext cx="165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79D2F221-212C-4781-B3FB-666FCD00D82A}"/>
                    </a:ext>
                  </a:extLst>
                </p14:cNvPr>
                <p14:cNvContentPartPr/>
                <p14:nvPr/>
              </p14:nvContentPartPr>
              <p14:xfrm>
                <a:off x="11697853" y="2704733"/>
                <a:ext cx="79920" cy="130320"/>
              </p14:xfrm>
            </p:contentPart>
          </mc:Choice>
          <mc:Fallback xmlns="">
            <p:pic>
              <p:nvPicPr>
                <p:cNvPr id="62" name="Freihand 61">
                  <a:extLst>
                    <a:ext uri="{FF2B5EF4-FFF2-40B4-BE49-F238E27FC236}">
                      <a16:creationId xmlns:a16="http://schemas.microsoft.com/office/drawing/2014/main" id="{79D2F221-212C-4781-B3FB-666FCD00D82A}"/>
                    </a:ext>
                  </a:extLst>
                </p:cNvPr>
                <p:cNvPicPr/>
                <p:nvPr/>
              </p:nvPicPr>
              <p:blipFill>
                <a:blip r:embed="rId102"/>
                <a:stretch>
                  <a:fillRect/>
                </a:stretch>
              </p:blipFill>
              <p:spPr>
                <a:xfrm>
                  <a:off x="11693533" y="2700413"/>
                  <a:ext cx="88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Freihand 62">
                  <a:extLst>
                    <a:ext uri="{FF2B5EF4-FFF2-40B4-BE49-F238E27FC236}">
                      <a16:creationId xmlns:a16="http://schemas.microsoft.com/office/drawing/2014/main" id="{B0CC938B-C612-4E25-9C9D-AEBD46E57B99}"/>
                    </a:ext>
                  </a:extLst>
                </p14:cNvPr>
                <p14:cNvContentPartPr/>
                <p14:nvPr/>
              </p14:nvContentPartPr>
              <p14:xfrm>
                <a:off x="11093053" y="2353733"/>
                <a:ext cx="525960" cy="446400"/>
              </p14:xfrm>
            </p:contentPart>
          </mc:Choice>
          <mc:Fallback xmlns="">
            <p:pic>
              <p:nvPicPr>
                <p:cNvPr id="63" name="Freihand 62">
                  <a:extLst>
                    <a:ext uri="{FF2B5EF4-FFF2-40B4-BE49-F238E27FC236}">
                      <a16:creationId xmlns:a16="http://schemas.microsoft.com/office/drawing/2014/main" id="{B0CC938B-C612-4E25-9C9D-AEBD46E57B99}"/>
                    </a:ext>
                  </a:extLst>
                </p:cNvPr>
                <p:cNvPicPr/>
                <p:nvPr/>
              </p:nvPicPr>
              <p:blipFill>
                <a:blip r:embed="rId104"/>
                <a:stretch>
                  <a:fillRect/>
                </a:stretch>
              </p:blipFill>
              <p:spPr>
                <a:xfrm>
                  <a:off x="11088733" y="2349413"/>
                  <a:ext cx="534600" cy="455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5" name="Freihand 64">
                  <a:extLst>
                    <a:ext uri="{FF2B5EF4-FFF2-40B4-BE49-F238E27FC236}">
                      <a16:creationId xmlns:a16="http://schemas.microsoft.com/office/drawing/2014/main" id="{1C9E4ED4-D943-4DA9-AC9F-BF4E66B02890}"/>
                    </a:ext>
                  </a:extLst>
                </p14:cNvPr>
                <p14:cNvContentPartPr/>
                <p14:nvPr/>
              </p14:nvContentPartPr>
              <p14:xfrm>
                <a:off x="11772013" y="2783213"/>
                <a:ext cx="57240" cy="86040"/>
              </p14:xfrm>
            </p:contentPart>
          </mc:Choice>
          <mc:Fallback xmlns="">
            <p:pic>
              <p:nvPicPr>
                <p:cNvPr id="65" name="Freihand 64">
                  <a:extLst>
                    <a:ext uri="{FF2B5EF4-FFF2-40B4-BE49-F238E27FC236}">
                      <a16:creationId xmlns:a16="http://schemas.microsoft.com/office/drawing/2014/main" id="{1C9E4ED4-D943-4DA9-AC9F-BF4E66B02890}"/>
                    </a:ext>
                  </a:extLst>
                </p:cNvPr>
                <p:cNvPicPr/>
                <p:nvPr/>
              </p:nvPicPr>
              <p:blipFill>
                <a:blip r:embed="rId106"/>
                <a:stretch>
                  <a:fillRect/>
                </a:stretch>
              </p:blipFill>
              <p:spPr>
                <a:xfrm>
                  <a:off x="11767693" y="2778893"/>
                  <a:ext cx="658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6" name="Freihand 65">
                  <a:extLst>
                    <a:ext uri="{FF2B5EF4-FFF2-40B4-BE49-F238E27FC236}">
                      <a16:creationId xmlns:a16="http://schemas.microsoft.com/office/drawing/2014/main" id="{2F350580-5B62-4924-82E4-8C0846CDD8B3}"/>
                    </a:ext>
                  </a:extLst>
                </p14:cNvPr>
                <p14:cNvContentPartPr/>
                <p14:nvPr/>
              </p14:nvContentPartPr>
              <p14:xfrm>
                <a:off x="11767693" y="2781773"/>
                <a:ext cx="106200" cy="31680"/>
              </p14:xfrm>
            </p:contentPart>
          </mc:Choice>
          <mc:Fallback xmlns="">
            <p:pic>
              <p:nvPicPr>
                <p:cNvPr id="66" name="Freihand 65">
                  <a:extLst>
                    <a:ext uri="{FF2B5EF4-FFF2-40B4-BE49-F238E27FC236}">
                      <a16:creationId xmlns:a16="http://schemas.microsoft.com/office/drawing/2014/main" id="{2F350580-5B62-4924-82E4-8C0846CDD8B3}"/>
                    </a:ext>
                  </a:extLst>
                </p:cNvPr>
                <p:cNvPicPr/>
                <p:nvPr/>
              </p:nvPicPr>
              <p:blipFill>
                <a:blip r:embed="rId108"/>
                <a:stretch>
                  <a:fillRect/>
                </a:stretch>
              </p:blipFill>
              <p:spPr>
                <a:xfrm>
                  <a:off x="11763373" y="2777453"/>
                  <a:ext cx="1148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7" name="Freihand 66">
                  <a:extLst>
                    <a:ext uri="{FF2B5EF4-FFF2-40B4-BE49-F238E27FC236}">
                      <a16:creationId xmlns:a16="http://schemas.microsoft.com/office/drawing/2014/main" id="{2E34280D-8348-450F-9158-5ED594F14C55}"/>
                    </a:ext>
                  </a:extLst>
                </p14:cNvPr>
                <p14:cNvContentPartPr/>
                <p14:nvPr/>
              </p14:nvContentPartPr>
              <p14:xfrm>
                <a:off x="11667973" y="2228453"/>
                <a:ext cx="69120" cy="119160"/>
              </p14:xfrm>
            </p:contentPart>
          </mc:Choice>
          <mc:Fallback xmlns="">
            <p:pic>
              <p:nvPicPr>
                <p:cNvPr id="67" name="Freihand 66">
                  <a:extLst>
                    <a:ext uri="{FF2B5EF4-FFF2-40B4-BE49-F238E27FC236}">
                      <a16:creationId xmlns:a16="http://schemas.microsoft.com/office/drawing/2014/main" id="{2E34280D-8348-450F-9158-5ED594F14C55}"/>
                    </a:ext>
                  </a:extLst>
                </p:cNvPr>
                <p:cNvPicPr/>
                <p:nvPr/>
              </p:nvPicPr>
              <p:blipFill>
                <a:blip r:embed="rId110"/>
                <a:stretch>
                  <a:fillRect/>
                </a:stretch>
              </p:blipFill>
              <p:spPr>
                <a:xfrm>
                  <a:off x="11663653" y="2224133"/>
                  <a:ext cx="777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8" name="Freihand 67">
                  <a:extLst>
                    <a:ext uri="{FF2B5EF4-FFF2-40B4-BE49-F238E27FC236}">
                      <a16:creationId xmlns:a16="http://schemas.microsoft.com/office/drawing/2014/main" id="{4E1D9BB8-3701-4476-BF32-F304031CAA79}"/>
                    </a:ext>
                  </a:extLst>
                </p14:cNvPr>
                <p14:cNvContentPartPr/>
                <p14:nvPr/>
              </p14:nvContentPartPr>
              <p14:xfrm>
                <a:off x="11724853" y="2207213"/>
                <a:ext cx="26640" cy="133200"/>
              </p14:xfrm>
            </p:contentPart>
          </mc:Choice>
          <mc:Fallback xmlns="">
            <p:pic>
              <p:nvPicPr>
                <p:cNvPr id="68" name="Freihand 67">
                  <a:extLst>
                    <a:ext uri="{FF2B5EF4-FFF2-40B4-BE49-F238E27FC236}">
                      <a16:creationId xmlns:a16="http://schemas.microsoft.com/office/drawing/2014/main" id="{4E1D9BB8-3701-4476-BF32-F304031CAA79}"/>
                    </a:ext>
                  </a:extLst>
                </p:cNvPr>
                <p:cNvPicPr/>
                <p:nvPr/>
              </p:nvPicPr>
              <p:blipFill>
                <a:blip r:embed="rId112"/>
                <a:stretch>
                  <a:fillRect/>
                </a:stretch>
              </p:blipFill>
              <p:spPr>
                <a:xfrm>
                  <a:off x="11720533" y="2202893"/>
                  <a:ext cx="352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9" name="Freihand 68">
                  <a:extLst>
                    <a:ext uri="{FF2B5EF4-FFF2-40B4-BE49-F238E27FC236}">
                      <a16:creationId xmlns:a16="http://schemas.microsoft.com/office/drawing/2014/main" id="{A880EE76-5DCF-406D-8816-26D1D15CF2E5}"/>
                    </a:ext>
                  </a:extLst>
                </p14:cNvPr>
                <p14:cNvContentPartPr/>
                <p14:nvPr/>
              </p14:nvContentPartPr>
              <p14:xfrm>
                <a:off x="11658613" y="2280293"/>
                <a:ext cx="142920" cy="12600"/>
              </p14:xfrm>
            </p:contentPart>
          </mc:Choice>
          <mc:Fallback xmlns="">
            <p:pic>
              <p:nvPicPr>
                <p:cNvPr id="69" name="Freihand 68">
                  <a:extLst>
                    <a:ext uri="{FF2B5EF4-FFF2-40B4-BE49-F238E27FC236}">
                      <a16:creationId xmlns:a16="http://schemas.microsoft.com/office/drawing/2014/main" id="{A880EE76-5DCF-406D-8816-26D1D15CF2E5}"/>
                    </a:ext>
                  </a:extLst>
                </p:cNvPr>
                <p:cNvPicPr/>
                <p:nvPr/>
              </p:nvPicPr>
              <p:blipFill>
                <a:blip r:embed="rId114"/>
                <a:stretch>
                  <a:fillRect/>
                </a:stretch>
              </p:blipFill>
              <p:spPr>
                <a:xfrm>
                  <a:off x="11654293" y="2275973"/>
                  <a:ext cx="1515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0" name="Freihand 69">
                  <a:extLst>
                    <a:ext uri="{FF2B5EF4-FFF2-40B4-BE49-F238E27FC236}">
                      <a16:creationId xmlns:a16="http://schemas.microsoft.com/office/drawing/2014/main" id="{60C836B2-ACD1-445C-8DC5-9DEEF39E6692}"/>
                    </a:ext>
                  </a:extLst>
                </p14:cNvPr>
                <p14:cNvContentPartPr/>
                <p14:nvPr/>
              </p14:nvContentPartPr>
              <p14:xfrm>
                <a:off x="11780653" y="2268053"/>
                <a:ext cx="97920" cy="97920"/>
              </p14:xfrm>
            </p:contentPart>
          </mc:Choice>
          <mc:Fallback xmlns="">
            <p:pic>
              <p:nvPicPr>
                <p:cNvPr id="70" name="Freihand 69">
                  <a:extLst>
                    <a:ext uri="{FF2B5EF4-FFF2-40B4-BE49-F238E27FC236}">
                      <a16:creationId xmlns:a16="http://schemas.microsoft.com/office/drawing/2014/main" id="{60C836B2-ACD1-445C-8DC5-9DEEF39E6692}"/>
                    </a:ext>
                  </a:extLst>
                </p:cNvPr>
                <p:cNvPicPr/>
                <p:nvPr/>
              </p:nvPicPr>
              <p:blipFill>
                <a:blip r:embed="rId116"/>
                <a:stretch>
                  <a:fillRect/>
                </a:stretch>
              </p:blipFill>
              <p:spPr>
                <a:xfrm>
                  <a:off x="11776333" y="2263733"/>
                  <a:ext cx="1065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1" name="Freihand 70">
                  <a:extLst>
                    <a:ext uri="{FF2B5EF4-FFF2-40B4-BE49-F238E27FC236}">
                      <a16:creationId xmlns:a16="http://schemas.microsoft.com/office/drawing/2014/main" id="{88426DDE-880A-4598-AE08-FA912F4B742B}"/>
                    </a:ext>
                  </a:extLst>
                </p14:cNvPr>
                <p14:cNvContentPartPr/>
                <p14:nvPr/>
              </p14:nvContentPartPr>
              <p14:xfrm>
                <a:off x="11222293" y="3406733"/>
                <a:ext cx="385920" cy="352800"/>
              </p14:xfrm>
            </p:contentPart>
          </mc:Choice>
          <mc:Fallback xmlns="">
            <p:pic>
              <p:nvPicPr>
                <p:cNvPr id="71" name="Freihand 70">
                  <a:extLst>
                    <a:ext uri="{FF2B5EF4-FFF2-40B4-BE49-F238E27FC236}">
                      <a16:creationId xmlns:a16="http://schemas.microsoft.com/office/drawing/2014/main" id="{88426DDE-880A-4598-AE08-FA912F4B742B}"/>
                    </a:ext>
                  </a:extLst>
                </p:cNvPr>
                <p:cNvPicPr/>
                <p:nvPr/>
              </p:nvPicPr>
              <p:blipFill>
                <a:blip r:embed="rId118"/>
                <a:stretch>
                  <a:fillRect/>
                </a:stretch>
              </p:blipFill>
              <p:spPr>
                <a:xfrm>
                  <a:off x="11217973" y="3402413"/>
                  <a:ext cx="39456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2" name="Freihand 71">
                  <a:extLst>
                    <a:ext uri="{FF2B5EF4-FFF2-40B4-BE49-F238E27FC236}">
                      <a16:creationId xmlns:a16="http://schemas.microsoft.com/office/drawing/2014/main" id="{5897A426-81A5-4EC3-98EE-BEACF8DD6378}"/>
                    </a:ext>
                  </a:extLst>
                </p14:cNvPr>
                <p14:cNvContentPartPr/>
                <p14:nvPr/>
              </p14:nvContentPartPr>
              <p14:xfrm>
                <a:off x="11694613" y="3683213"/>
                <a:ext cx="7200" cy="132840"/>
              </p14:xfrm>
            </p:contentPart>
          </mc:Choice>
          <mc:Fallback xmlns="">
            <p:pic>
              <p:nvPicPr>
                <p:cNvPr id="72" name="Freihand 71">
                  <a:extLst>
                    <a:ext uri="{FF2B5EF4-FFF2-40B4-BE49-F238E27FC236}">
                      <a16:creationId xmlns:a16="http://schemas.microsoft.com/office/drawing/2014/main" id="{5897A426-81A5-4EC3-98EE-BEACF8DD6378}"/>
                    </a:ext>
                  </a:extLst>
                </p:cNvPr>
                <p:cNvPicPr/>
                <p:nvPr/>
              </p:nvPicPr>
              <p:blipFill>
                <a:blip r:embed="rId120"/>
                <a:stretch>
                  <a:fillRect/>
                </a:stretch>
              </p:blipFill>
              <p:spPr>
                <a:xfrm>
                  <a:off x="11690293" y="3678893"/>
                  <a:ext cx="158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3" name="Freihand 72">
                  <a:extLst>
                    <a:ext uri="{FF2B5EF4-FFF2-40B4-BE49-F238E27FC236}">
                      <a16:creationId xmlns:a16="http://schemas.microsoft.com/office/drawing/2014/main" id="{3B5562F2-0AAB-4B7C-8A3D-1B9D90B7F395}"/>
                    </a:ext>
                  </a:extLst>
                </p14:cNvPr>
                <p14:cNvContentPartPr/>
                <p14:nvPr/>
              </p14:nvContentPartPr>
              <p14:xfrm>
                <a:off x="11682013" y="3669173"/>
                <a:ext cx="90720" cy="105120"/>
              </p14:xfrm>
            </p:contentPart>
          </mc:Choice>
          <mc:Fallback xmlns="">
            <p:pic>
              <p:nvPicPr>
                <p:cNvPr id="73" name="Freihand 72">
                  <a:extLst>
                    <a:ext uri="{FF2B5EF4-FFF2-40B4-BE49-F238E27FC236}">
                      <a16:creationId xmlns:a16="http://schemas.microsoft.com/office/drawing/2014/main" id="{3B5562F2-0AAB-4B7C-8A3D-1B9D90B7F395}"/>
                    </a:ext>
                  </a:extLst>
                </p:cNvPr>
                <p:cNvPicPr/>
                <p:nvPr/>
              </p:nvPicPr>
              <p:blipFill>
                <a:blip r:embed="rId122"/>
                <a:stretch>
                  <a:fillRect/>
                </a:stretch>
              </p:blipFill>
              <p:spPr>
                <a:xfrm>
                  <a:off x="11677693" y="3664853"/>
                  <a:ext cx="993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4" name="Freihand 73">
                  <a:extLst>
                    <a:ext uri="{FF2B5EF4-FFF2-40B4-BE49-F238E27FC236}">
                      <a16:creationId xmlns:a16="http://schemas.microsoft.com/office/drawing/2014/main" id="{A89D475B-953C-48D2-B935-02112731D6CD}"/>
                    </a:ext>
                  </a:extLst>
                </p14:cNvPr>
                <p14:cNvContentPartPr/>
                <p14:nvPr/>
              </p14:nvContentPartPr>
              <p14:xfrm>
                <a:off x="11780653" y="3710933"/>
                <a:ext cx="109080" cy="92880"/>
              </p14:xfrm>
            </p:contentPart>
          </mc:Choice>
          <mc:Fallback xmlns="">
            <p:pic>
              <p:nvPicPr>
                <p:cNvPr id="74" name="Freihand 73">
                  <a:extLst>
                    <a:ext uri="{FF2B5EF4-FFF2-40B4-BE49-F238E27FC236}">
                      <a16:creationId xmlns:a16="http://schemas.microsoft.com/office/drawing/2014/main" id="{A89D475B-953C-48D2-B935-02112731D6CD}"/>
                    </a:ext>
                  </a:extLst>
                </p:cNvPr>
                <p:cNvPicPr/>
                <p:nvPr/>
              </p:nvPicPr>
              <p:blipFill>
                <a:blip r:embed="rId124"/>
                <a:stretch>
                  <a:fillRect/>
                </a:stretch>
              </p:blipFill>
              <p:spPr>
                <a:xfrm>
                  <a:off x="11776333" y="3706613"/>
                  <a:ext cx="1177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5" name="Freihand 74">
                  <a:extLst>
                    <a:ext uri="{FF2B5EF4-FFF2-40B4-BE49-F238E27FC236}">
                      <a16:creationId xmlns:a16="http://schemas.microsoft.com/office/drawing/2014/main" id="{32196C84-3FBB-43F9-821F-D5E9180003F7}"/>
                    </a:ext>
                  </a:extLst>
                </p14:cNvPr>
                <p14:cNvContentPartPr/>
                <p14:nvPr/>
              </p14:nvContentPartPr>
              <p14:xfrm>
                <a:off x="11197093" y="3425093"/>
                <a:ext cx="454680" cy="370800"/>
              </p14:xfrm>
            </p:contentPart>
          </mc:Choice>
          <mc:Fallback xmlns="">
            <p:pic>
              <p:nvPicPr>
                <p:cNvPr id="75" name="Freihand 74">
                  <a:extLst>
                    <a:ext uri="{FF2B5EF4-FFF2-40B4-BE49-F238E27FC236}">
                      <a16:creationId xmlns:a16="http://schemas.microsoft.com/office/drawing/2014/main" id="{32196C84-3FBB-43F9-821F-D5E9180003F7}"/>
                    </a:ext>
                  </a:extLst>
                </p:cNvPr>
                <p:cNvPicPr/>
                <p:nvPr/>
              </p:nvPicPr>
              <p:blipFill>
                <a:blip r:embed="rId126"/>
                <a:stretch>
                  <a:fillRect/>
                </a:stretch>
              </p:blipFill>
              <p:spPr>
                <a:xfrm>
                  <a:off x="11192773" y="3420773"/>
                  <a:ext cx="46332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6" name="Freihand 75">
                  <a:extLst>
                    <a:ext uri="{FF2B5EF4-FFF2-40B4-BE49-F238E27FC236}">
                      <a16:creationId xmlns:a16="http://schemas.microsoft.com/office/drawing/2014/main" id="{BA49A85C-64F8-4C5E-AC06-7E753F9E4700}"/>
                    </a:ext>
                  </a:extLst>
                </p14:cNvPr>
                <p14:cNvContentPartPr/>
                <p14:nvPr/>
              </p14:nvContentPartPr>
              <p14:xfrm>
                <a:off x="11706493" y="3290813"/>
                <a:ext cx="76680" cy="129600"/>
              </p14:xfrm>
            </p:contentPart>
          </mc:Choice>
          <mc:Fallback xmlns="">
            <p:pic>
              <p:nvPicPr>
                <p:cNvPr id="76" name="Freihand 75">
                  <a:extLst>
                    <a:ext uri="{FF2B5EF4-FFF2-40B4-BE49-F238E27FC236}">
                      <a16:creationId xmlns:a16="http://schemas.microsoft.com/office/drawing/2014/main" id="{BA49A85C-64F8-4C5E-AC06-7E753F9E4700}"/>
                    </a:ext>
                  </a:extLst>
                </p:cNvPr>
                <p:cNvPicPr/>
                <p:nvPr/>
              </p:nvPicPr>
              <p:blipFill>
                <a:blip r:embed="rId128"/>
                <a:stretch>
                  <a:fillRect/>
                </a:stretch>
              </p:blipFill>
              <p:spPr>
                <a:xfrm>
                  <a:off x="11702173" y="3286493"/>
                  <a:ext cx="85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7" name="Freihand 76">
                  <a:extLst>
                    <a:ext uri="{FF2B5EF4-FFF2-40B4-BE49-F238E27FC236}">
                      <a16:creationId xmlns:a16="http://schemas.microsoft.com/office/drawing/2014/main" id="{17B18953-3986-4177-8A2A-127D5FD22D9A}"/>
                    </a:ext>
                  </a:extLst>
                </p14:cNvPr>
                <p14:cNvContentPartPr/>
                <p14:nvPr/>
              </p14:nvContentPartPr>
              <p14:xfrm>
                <a:off x="11773093" y="3284333"/>
                <a:ext cx="30240" cy="94320"/>
              </p14:xfrm>
            </p:contentPart>
          </mc:Choice>
          <mc:Fallback xmlns="">
            <p:pic>
              <p:nvPicPr>
                <p:cNvPr id="77" name="Freihand 76">
                  <a:extLst>
                    <a:ext uri="{FF2B5EF4-FFF2-40B4-BE49-F238E27FC236}">
                      <a16:creationId xmlns:a16="http://schemas.microsoft.com/office/drawing/2014/main" id="{17B18953-3986-4177-8A2A-127D5FD22D9A}"/>
                    </a:ext>
                  </a:extLst>
                </p:cNvPr>
                <p:cNvPicPr/>
                <p:nvPr/>
              </p:nvPicPr>
              <p:blipFill>
                <a:blip r:embed="rId130"/>
                <a:stretch>
                  <a:fillRect/>
                </a:stretch>
              </p:blipFill>
              <p:spPr>
                <a:xfrm>
                  <a:off x="11768773" y="3280013"/>
                  <a:ext cx="388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8" name="Freihand 77">
                  <a:extLst>
                    <a:ext uri="{FF2B5EF4-FFF2-40B4-BE49-F238E27FC236}">
                      <a16:creationId xmlns:a16="http://schemas.microsoft.com/office/drawing/2014/main" id="{C622F955-CF25-4865-8C36-37F3ADDA2F16}"/>
                    </a:ext>
                  </a:extLst>
                </p14:cNvPr>
                <p14:cNvContentPartPr/>
                <p14:nvPr/>
              </p14:nvContentPartPr>
              <p14:xfrm>
                <a:off x="11738533" y="3326453"/>
                <a:ext cx="83880" cy="5400"/>
              </p14:xfrm>
            </p:contentPart>
          </mc:Choice>
          <mc:Fallback xmlns="">
            <p:pic>
              <p:nvPicPr>
                <p:cNvPr id="78" name="Freihand 77">
                  <a:extLst>
                    <a:ext uri="{FF2B5EF4-FFF2-40B4-BE49-F238E27FC236}">
                      <a16:creationId xmlns:a16="http://schemas.microsoft.com/office/drawing/2014/main" id="{C622F955-CF25-4865-8C36-37F3ADDA2F16}"/>
                    </a:ext>
                  </a:extLst>
                </p:cNvPr>
                <p:cNvPicPr/>
                <p:nvPr/>
              </p:nvPicPr>
              <p:blipFill>
                <a:blip r:embed="rId132"/>
                <a:stretch>
                  <a:fillRect/>
                </a:stretch>
              </p:blipFill>
              <p:spPr>
                <a:xfrm>
                  <a:off x="11734213" y="3322133"/>
                  <a:ext cx="925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9" name="Freihand 78">
                  <a:extLst>
                    <a:ext uri="{FF2B5EF4-FFF2-40B4-BE49-F238E27FC236}">
                      <a16:creationId xmlns:a16="http://schemas.microsoft.com/office/drawing/2014/main" id="{66D7C67C-AA5B-4B52-A056-C2B94B60B8CA}"/>
                    </a:ext>
                  </a:extLst>
                </p14:cNvPr>
                <p14:cNvContentPartPr/>
                <p14:nvPr/>
              </p14:nvContentPartPr>
              <p14:xfrm>
                <a:off x="11852293" y="3308813"/>
                <a:ext cx="91440" cy="151920"/>
              </p14:xfrm>
            </p:contentPart>
          </mc:Choice>
          <mc:Fallback xmlns="">
            <p:pic>
              <p:nvPicPr>
                <p:cNvPr id="79" name="Freihand 78">
                  <a:extLst>
                    <a:ext uri="{FF2B5EF4-FFF2-40B4-BE49-F238E27FC236}">
                      <a16:creationId xmlns:a16="http://schemas.microsoft.com/office/drawing/2014/main" id="{66D7C67C-AA5B-4B52-A056-C2B94B60B8CA}"/>
                    </a:ext>
                  </a:extLst>
                </p:cNvPr>
                <p:cNvPicPr/>
                <p:nvPr/>
              </p:nvPicPr>
              <p:blipFill>
                <a:blip r:embed="rId134"/>
                <a:stretch>
                  <a:fillRect/>
                </a:stretch>
              </p:blipFill>
              <p:spPr>
                <a:xfrm>
                  <a:off x="11847973" y="3304493"/>
                  <a:ext cx="1000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0" name="Freihand 79">
                  <a:extLst>
                    <a:ext uri="{FF2B5EF4-FFF2-40B4-BE49-F238E27FC236}">
                      <a16:creationId xmlns:a16="http://schemas.microsoft.com/office/drawing/2014/main" id="{A5DAF0F6-697E-4E2E-BA59-99C9E360C37E}"/>
                    </a:ext>
                  </a:extLst>
                </p14:cNvPr>
                <p14:cNvContentPartPr/>
                <p14:nvPr/>
              </p14:nvContentPartPr>
              <p14:xfrm>
                <a:off x="10997653" y="3615173"/>
                <a:ext cx="178920" cy="8280"/>
              </p14:xfrm>
            </p:contentPart>
          </mc:Choice>
          <mc:Fallback xmlns="">
            <p:pic>
              <p:nvPicPr>
                <p:cNvPr id="80" name="Freihand 79">
                  <a:extLst>
                    <a:ext uri="{FF2B5EF4-FFF2-40B4-BE49-F238E27FC236}">
                      <a16:creationId xmlns:a16="http://schemas.microsoft.com/office/drawing/2014/main" id="{A5DAF0F6-697E-4E2E-BA59-99C9E360C37E}"/>
                    </a:ext>
                  </a:extLst>
                </p:cNvPr>
                <p:cNvPicPr/>
                <p:nvPr/>
              </p:nvPicPr>
              <p:blipFill>
                <a:blip r:embed="rId136"/>
                <a:stretch>
                  <a:fillRect/>
                </a:stretch>
              </p:blipFill>
              <p:spPr>
                <a:xfrm>
                  <a:off x="10993333" y="3610853"/>
                  <a:ext cx="1875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1" name="Freihand 80">
                  <a:extLst>
                    <a:ext uri="{FF2B5EF4-FFF2-40B4-BE49-F238E27FC236}">
                      <a16:creationId xmlns:a16="http://schemas.microsoft.com/office/drawing/2014/main" id="{D7E2769C-8E10-4F3C-88A2-10EEDE387508}"/>
                    </a:ext>
                  </a:extLst>
                </p14:cNvPr>
                <p14:cNvContentPartPr/>
                <p14:nvPr/>
              </p14:nvContentPartPr>
              <p14:xfrm>
                <a:off x="11325973" y="3591413"/>
                <a:ext cx="96840" cy="19080"/>
              </p14:xfrm>
            </p:contentPart>
          </mc:Choice>
          <mc:Fallback xmlns="">
            <p:pic>
              <p:nvPicPr>
                <p:cNvPr id="81" name="Freihand 80">
                  <a:extLst>
                    <a:ext uri="{FF2B5EF4-FFF2-40B4-BE49-F238E27FC236}">
                      <a16:creationId xmlns:a16="http://schemas.microsoft.com/office/drawing/2014/main" id="{D7E2769C-8E10-4F3C-88A2-10EEDE387508}"/>
                    </a:ext>
                  </a:extLst>
                </p:cNvPr>
                <p:cNvPicPr/>
                <p:nvPr/>
              </p:nvPicPr>
              <p:blipFill>
                <a:blip r:embed="rId138"/>
                <a:stretch>
                  <a:fillRect/>
                </a:stretch>
              </p:blipFill>
              <p:spPr>
                <a:xfrm>
                  <a:off x="11321653" y="3587093"/>
                  <a:ext cx="1054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2" name="Freihand 81">
                  <a:extLst>
                    <a:ext uri="{FF2B5EF4-FFF2-40B4-BE49-F238E27FC236}">
                      <a16:creationId xmlns:a16="http://schemas.microsoft.com/office/drawing/2014/main" id="{BCD40E2C-269D-4359-9ECE-616DF3F298C5}"/>
                    </a:ext>
                  </a:extLst>
                </p14:cNvPr>
                <p14:cNvContentPartPr/>
                <p14:nvPr/>
              </p14:nvContentPartPr>
              <p14:xfrm>
                <a:off x="10942933" y="2557493"/>
                <a:ext cx="140760" cy="21240"/>
              </p14:xfrm>
            </p:contentPart>
          </mc:Choice>
          <mc:Fallback xmlns="">
            <p:pic>
              <p:nvPicPr>
                <p:cNvPr id="82" name="Freihand 81">
                  <a:extLst>
                    <a:ext uri="{FF2B5EF4-FFF2-40B4-BE49-F238E27FC236}">
                      <a16:creationId xmlns:a16="http://schemas.microsoft.com/office/drawing/2014/main" id="{BCD40E2C-269D-4359-9ECE-616DF3F298C5}"/>
                    </a:ext>
                  </a:extLst>
                </p:cNvPr>
                <p:cNvPicPr/>
                <p:nvPr/>
              </p:nvPicPr>
              <p:blipFill>
                <a:blip r:embed="rId140"/>
                <a:stretch>
                  <a:fillRect/>
                </a:stretch>
              </p:blipFill>
              <p:spPr>
                <a:xfrm>
                  <a:off x="10938613" y="2553173"/>
                  <a:ext cx="1494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3" name="Freihand 82">
                  <a:extLst>
                    <a:ext uri="{FF2B5EF4-FFF2-40B4-BE49-F238E27FC236}">
                      <a16:creationId xmlns:a16="http://schemas.microsoft.com/office/drawing/2014/main" id="{511843E7-8ED4-4557-8AB6-92A89956D625}"/>
                    </a:ext>
                  </a:extLst>
                </p14:cNvPr>
                <p14:cNvContentPartPr/>
                <p14:nvPr/>
              </p14:nvContentPartPr>
              <p14:xfrm>
                <a:off x="11223013" y="2542013"/>
                <a:ext cx="56160" cy="11880"/>
              </p14:xfrm>
            </p:contentPart>
          </mc:Choice>
          <mc:Fallback xmlns="">
            <p:pic>
              <p:nvPicPr>
                <p:cNvPr id="83" name="Freihand 82">
                  <a:extLst>
                    <a:ext uri="{FF2B5EF4-FFF2-40B4-BE49-F238E27FC236}">
                      <a16:creationId xmlns:a16="http://schemas.microsoft.com/office/drawing/2014/main" id="{511843E7-8ED4-4557-8AB6-92A89956D625}"/>
                    </a:ext>
                  </a:extLst>
                </p:cNvPr>
                <p:cNvPicPr/>
                <p:nvPr/>
              </p:nvPicPr>
              <p:blipFill>
                <a:blip r:embed="rId142"/>
                <a:stretch>
                  <a:fillRect/>
                </a:stretch>
              </p:blipFill>
              <p:spPr>
                <a:xfrm>
                  <a:off x="11218693" y="2537693"/>
                  <a:ext cx="64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4" name="Freihand 83">
                  <a:extLst>
                    <a:ext uri="{FF2B5EF4-FFF2-40B4-BE49-F238E27FC236}">
                      <a16:creationId xmlns:a16="http://schemas.microsoft.com/office/drawing/2014/main" id="{990E741F-1AAA-4CA2-93D9-E8EDA47E03C7}"/>
                    </a:ext>
                  </a:extLst>
                </p14:cNvPr>
                <p14:cNvContentPartPr/>
                <p14:nvPr/>
              </p14:nvContentPartPr>
              <p14:xfrm>
                <a:off x="10612453" y="2534813"/>
                <a:ext cx="89640" cy="169560"/>
              </p14:xfrm>
            </p:contentPart>
          </mc:Choice>
          <mc:Fallback xmlns="">
            <p:pic>
              <p:nvPicPr>
                <p:cNvPr id="84" name="Freihand 83">
                  <a:extLst>
                    <a:ext uri="{FF2B5EF4-FFF2-40B4-BE49-F238E27FC236}">
                      <a16:creationId xmlns:a16="http://schemas.microsoft.com/office/drawing/2014/main" id="{990E741F-1AAA-4CA2-93D9-E8EDA47E03C7}"/>
                    </a:ext>
                  </a:extLst>
                </p:cNvPr>
                <p:cNvPicPr/>
                <p:nvPr/>
              </p:nvPicPr>
              <p:blipFill>
                <a:blip r:embed="rId144"/>
                <a:stretch>
                  <a:fillRect/>
                </a:stretch>
              </p:blipFill>
              <p:spPr>
                <a:xfrm>
                  <a:off x="10608133" y="2530493"/>
                  <a:ext cx="982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5" name="Freihand 84">
                  <a:extLst>
                    <a:ext uri="{FF2B5EF4-FFF2-40B4-BE49-F238E27FC236}">
                      <a16:creationId xmlns:a16="http://schemas.microsoft.com/office/drawing/2014/main" id="{232FBF4C-CB88-4DC2-9D52-E9F1FDAFB9CD}"/>
                    </a:ext>
                  </a:extLst>
                </p14:cNvPr>
                <p14:cNvContentPartPr/>
                <p14:nvPr/>
              </p14:nvContentPartPr>
              <p14:xfrm>
                <a:off x="10692013" y="2462093"/>
                <a:ext cx="69840" cy="82080"/>
              </p14:xfrm>
            </p:contentPart>
          </mc:Choice>
          <mc:Fallback xmlns="">
            <p:pic>
              <p:nvPicPr>
                <p:cNvPr id="85" name="Freihand 84">
                  <a:extLst>
                    <a:ext uri="{FF2B5EF4-FFF2-40B4-BE49-F238E27FC236}">
                      <a16:creationId xmlns:a16="http://schemas.microsoft.com/office/drawing/2014/main" id="{232FBF4C-CB88-4DC2-9D52-E9F1FDAFB9CD}"/>
                    </a:ext>
                  </a:extLst>
                </p:cNvPr>
                <p:cNvPicPr/>
                <p:nvPr/>
              </p:nvPicPr>
              <p:blipFill>
                <a:blip r:embed="rId146"/>
                <a:stretch>
                  <a:fillRect/>
                </a:stretch>
              </p:blipFill>
              <p:spPr>
                <a:xfrm>
                  <a:off x="10687693" y="2457773"/>
                  <a:ext cx="784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7" name="Freihand 86">
                  <a:extLst>
                    <a:ext uri="{FF2B5EF4-FFF2-40B4-BE49-F238E27FC236}">
                      <a16:creationId xmlns:a16="http://schemas.microsoft.com/office/drawing/2014/main" id="{B5201A34-59C6-42D9-8DC9-464CFE9CC8F7}"/>
                    </a:ext>
                  </a:extLst>
                </p14:cNvPr>
                <p14:cNvContentPartPr/>
                <p14:nvPr/>
              </p14:nvContentPartPr>
              <p14:xfrm>
                <a:off x="10675093" y="2600333"/>
                <a:ext cx="65160" cy="89640"/>
              </p14:xfrm>
            </p:contentPart>
          </mc:Choice>
          <mc:Fallback xmlns="">
            <p:pic>
              <p:nvPicPr>
                <p:cNvPr id="87" name="Freihand 86">
                  <a:extLst>
                    <a:ext uri="{FF2B5EF4-FFF2-40B4-BE49-F238E27FC236}">
                      <a16:creationId xmlns:a16="http://schemas.microsoft.com/office/drawing/2014/main" id="{B5201A34-59C6-42D9-8DC9-464CFE9CC8F7}"/>
                    </a:ext>
                  </a:extLst>
                </p:cNvPr>
                <p:cNvPicPr/>
                <p:nvPr/>
              </p:nvPicPr>
              <p:blipFill>
                <a:blip r:embed="rId148"/>
                <a:stretch>
                  <a:fillRect/>
                </a:stretch>
              </p:blipFill>
              <p:spPr>
                <a:xfrm>
                  <a:off x="10670773" y="2596013"/>
                  <a:ext cx="738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8" name="Freihand 87">
                  <a:extLst>
                    <a:ext uri="{FF2B5EF4-FFF2-40B4-BE49-F238E27FC236}">
                      <a16:creationId xmlns:a16="http://schemas.microsoft.com/office/drawing/2014/main" id="{8F567E91-D372-4F31-8AE4-E20A9520EB01}"/>
                    </a:ext>
                  </a:extLst>
                </p14:cNvPr>
                <p14:cNvContentPartPr/>
                <p14:nvPr/>
              </p14:nvContentPartPr>
              <p14:xfrm>
                <a:off x="10684453" y="2607893"/>
                <a:ext cx="68760" cy="64440"/>
              </p14:xfrm>
            </p:contentPart>
          </mc:Choice>
          <mc:Fallback xmlns="">
            <p:pic>
              <p:nvPicPr>
                <p:cNvPr id="88" name="Freihand 87">
                  <a:extLst>
                    <a:ext uri="{FF2B5EF4-FFF2-40B4-BE49-F238E27FC236}">
                      <a16:creationId xmlns:a16="http://schemas.microsoft.com/office/drawing/2014/main" id="{8F567E91-D372-4F31-8AE4-E20A9520EB01}"/>
                    </a:ext>
                  </a:extLst>
                </p:cNvPr>
                <p:cNvPicPr/>
                <p:nvPr/>
              </p:nvPicPr>
              <p:blipFill>
                <a:blip r:embed="rId150"/>
                <a:stretch>
                  <a:fillRect/>
                </a:stretch>
              </p:blipFill>
              <p:spPr>
                <a:xfrm>
                  <a:off x="10680133" y="2603573"/>
                  <a:ext cx="774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9" name="Freihand 88">
                  <a:extLst>
                    <a:ext uri="{FF2B5EF4-FFF2-40B4-BE49-F238E27FC236}">
                      <a16:creationId xmlns:a16="http://schemas.microsoft.com/office/drawing/2014/main" id="{B62DC8D0-B176-4533-9122-5DE03C6BA860}"/>
                    </a:ext>
                  </a:extLst>
                </p14:cNvPr>
                <p14:cNvContentPartPr/>
                <p14:nvPr/>
              </p14:nvContentPartPr>
              <p14:xfrm>
                <a:off x="10689493" y="3561173"/>
                <a:ext cx="74880" cy="175680"/>
              </p14:xfrm>
            </p:contentPart>
          </mc:Choice>
          <mc:Fallback xmlns="">
            <p:pic>
              <p:nvPicPr>
                <p:cNvPr id="89" name="Freihand 88">
                  <a:extLst>
                    <a:ext uri="{FF2B5EF4-FFF2-40B4-BE49-F238E27FC236}">
                      <a16:creationId xmlns:a16="http://schemas.microsoft.com/office/drawing/2014/main" id="{B62DC8D0-B176-4533-9122-5DE03C6BA860}"/>
                    </a:ext>
                  </a:extLst>
                </p:cNvPr>
                <p:cNvPicPr/>
                <p:nvPr/>
              </p:nvPicPr>
              <p:blipFill>
                <a:blip r:embed="rId152"/>
                <a:stretch>
                  <a:fillRect/>
                </a:stretch>
              </p:blipFill>
              <p:spPr>
                <a:xfrm>
                  <a:off x="10685173" y="3556853"/>
                  <a:ext cx="835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0" name="Freihand 89">
                  <a:extLst>
                    <a:ext uri="{FF2B5EF4-FFF2-40B4-BE49-F238E27FC236}">
                      <a16:creationId xmlns:a16="http://schemas.microsoft.com/office/drawing/2014/main" id="{18CB8CA8-D918-45AD-A119-4111EF7ADF66}"/>
                    </a:ext>
                  </a:extLst>
                </p14:cNvPr>
                <p14:cNvContentPartPr/>
                <p14:nvPr/>
              </p14:nvContentPartPr>
              <p14:xfrm>
                <a:off x="10772653" y="3641453"/>
                <a:ext cx="61920" cy="111960"/>
              </p14:xfrm>
            </p:contentPart>
          </mc:Choice>
          <mc:Fallback xmlns="">
            <p:pic>
              <p:nvPicPr>
                <p:cNvPr id="90" name="Freihand 89">
                  <a:extLst>
                    <a:ext uri="{FF2B5EF4-FFF2-40B4-BE49-F238E27FC236}">
                      <a16:creationId xmlns:a16="http://schemas.microsoft.com/office/drawing/2014/main" id="{18CB8CA8-D918-45AD-A119-4111EF7ADF66}"/>
                    </a:ext>
                  </a:extLst>
                </p:cNvPr>
                <p:cNvPicPr/>
                <p:nvPr/>
              </p:nvPicPr>
              <p:blipFill>
                <a:blip r:embed="rId154"/>
                <a:stretch>
                  <a:fillRect/>
                </a:stretch>
              </p:blipFill>
              <p:spPr>
                <a:xfrm>
                  <a:off x="10768333" y="3637133"/>
                  <a:ext cx="705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1" name="Freihand 90">
                  <a:extLst>
                    <a:ext uri="{FF2B5EF4-FFF2-40B4-BE49-F238E27FC236}">
                      <a16:creationId xmlns:a16="http://schemas.microsoft.com/office/drawing/2014/main" id="{9D3D19EC-177E-4C9E-BC55-2D23E260630F}"/>
                    </a:ext>
                  </a:extLst>
                </p14:cNvPr>
                <p14:cNvContentPartPr/>
                <p14:nvPr/>
              </p14:nvContentPartPr>
              <p14:xfrm>
                <a:off x="10778773" y="3512213"/>
                <a:ext cx="120240" cy="60120"/>
              </p14:xfrm>
            </p:contentPart>
          </mc:Choice>
          <mc:Fallback xmlns="">
            <p:pic>
              <p:nvPicPr>
                <p:cNvPr id="91" name="Freihand 90">
                  <a:extLst>
                    <a:ext uri="{FF2B5EF4-FFF2-40B4-BE49-F238E27FC236}">
                      <a16:creationId xmlns:a16="http://schemas.microsoft.com/office/drawing/2014/main" id="{9D3D19EC-177E-4C9E-BC55-2D23E260630F}"/>
                    </a:ext>
                  </a:extLst>
                </p:cNvPr>
                <p:cNvPicPr/>
                <p:nvPr/>
              </p:nvPicPr>
              <p:blipFill>
                <a:blip r:embed="rId156"/>
                <a:stretch>
                  <a:fillRect/>
                </a:stretch>
              </p:blipFill>
              <p:spPr>
                <a:xfrm>
                  <a:off x="10774453" y="3507893"/>
                  <a:ext cx="128880" cy="68760"/>
                </a:xfrm>
                <a:prstGeom prst="rect">
                  <a:avLst/>
                </a:prstGeom>
              </p:spPr>
            </p:pic>
          </mc:Fallback>
        </mc:AlternateContent>
      </p:grpSp>
    </p:spTree>
    <p:extLst>
      <p:ext uri="{BB962C8B-B14F-4D97-AF65-F5344CB8AC3E}">
        <p14:creationId xmlns:p14="http://schemas.microsoft.com/office/powerpoint/2010/main" val="1478569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848965"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848965"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555892"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430886"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722681"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7937326"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207466"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429608"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526743"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600603" y="5048130"/>
            <a:ext cx="277797" cy="369332"/>
          </a:xfrm>
          <a:prstGeom prst="rect">
            <a:avLst/>
          </a:prstGeom>
          <a:noFill/>
        </p:spPr>
        <p:txBody>
          <a:bodyPr wrap="square" rtlCol="0">
            <a:spAutoFit/>
          </a:bodyPr>
          <a:lstStyle/>
          <a:p>
            <a:r>
              <a:rPr lang="de-DE" dirty="0"/>
              <a:t>A</a:t>
            </a:r>
          </a:p>
        </p:txBody>
      </p:sp>
      <p:sp>
        <p:nvSpPr>
          <p:cNvPr id="2" name="Freihandform: Form 1">
            <a:extLst>
              <a:ext uri="{FF2B5EF4-FFF2-40B4-BE49-F238E27FC236}">
                <a16:creationId xmlns:a16="http://schemas.microsoft.com/office/drawing/2014/main" id="{72B8D4CA-6587-48ED-BD60-8D5DF0B350C9}"/>
              </a:ext>
            </a:extLst>
          </p:cNvPr>
          <p:cNvSpPr/>
          <p:nvPr/>
        </p:nvSpPr>
        <p:spPr>
          <a:xfrm>
            <a:off x="845670" y="1494263"/>
            <a:ext cx="6713034" cy="3579542"/>
          </a:xfrm>
          <a:custGeom>
            <a:avLst/>
            <a:gdLst>
              <a:gd name="connsiteX0" fmla="*/ 0 w 6713034"/>
              <a:gd name="connsiteY0" fmla="*/ 3579542 h 3579542"/>
              <a:gd name="connsiteX1" fmla="*/ 2486722 w 6713034"/>
              <a:gd name="connsiteY1" fmla="*/ 2877015 h 3579542"/>
              <a:gd name="connsiteX2" fmla="*/ 4304370 w 6713034"/>
              <a:gd name="connsiteY2" fmla="*/ 758283 h 3579542"/>
              <a:gd name="connsiteX3" fmla="*/ 6713034 w 6713034"/>
              <a:gd name="connsiteY3" fmla="*/ 0 h 3579542"/>
            </a:gdLst>
            <a:ahLst/>
            <a:cxnLst>
              <a:cxn ang="0">
                <a:pos x="connsiteX0" y="connsiteY0"/>
              </a:cxn>
              <a:cxn ang="0">
                <a:pos x="connsiteX1" y="connsiteY1"/>
              </a:cxn>
              <a:cxn ang="0">
                <a:pos x="connsiteX2" y="connsiteY2"/>
              </a:cxn>
              <a:cxn ang="0">
                <a:pos x="connsiteX3" y="connsiteY3"/>
              </a:cxn>
            </a:cxnLst>
            <a:rect l="l" t="t" r="r" b="b"/>
            <a:pathLst>
              <a:path w="6713034" h="3579542">
                <a:moveTo>
                  <a:pt x="0" y="3579542"/>
                </a:moveTo>
                <a:cubicBezTo>
                  <a:pt x="884663" y="3463383"/>
                  <a:pt x="1769327" y="3347225"/>
                  <a:pt x="2486722" y="2877015"/>
                </a:cubicBezTo>
                <a:cubicBezTo>
                  <a:pt x="3204117" y="2406805"/>
                  <a:pt x="3599985" y="1237785"/>
                  <a:pt x="4304370" y="758283"/>
                </a:cubicBezTo>
                <a:cubicBezTo>
                  <a:pt x="5008755" y="278780"/>
                  <a:pt x="5860894" y="139390"/>
                  <a:pt x="671303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Form 17">
            <a:extLst>
              <a:ext uri="{FF2B5EF4-FFF2-40B4-BE49-F238E27FC236}">
                <a16:creationId xmlns:a16="http://schemas.microsoft.com/office/drawing/2014/main" id="{703A6F3E-8E50-4547-880D-77C93F41ABAE}"/>
              </a:ext>
            </a:extLst>
          </p:cNvPr>
          <p:cNvSpPr/>
          <p:nvPr/>
        </p:nvSpPr>
        <p:spPr>
          <a:xfrm>
            <a:off x="2949528"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Form 18">
            <a:extLst>
              <a:ext uri="{FF2B5EF4-FFF2-40B4-BE49-F238E27FC236}">
                <a16:creationId xmlns:a16="http://schemas.microsoft.com/office/drawing/2014/main" id="{DEA34E1E-2DF9-47B3-8E4D-0AB2AACEAC32}"/>
              </a:ext>
            </a:extLst>
          </p:cNvPr>
          <p:cNvSpPr/>
          <p:nvPr/>
        </p:nvSpPr>
        <p:spPr>
          <a:xfrm>
            <a:off x="3306370"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E4E7159B-62E5-4B9F-80CA-A0BD0C9B8233}"/>
              </a:ext>
            </a:extLst>
          </p:cNvPr>
          <p:cNvSpPr txBox="1"/>
          <p:nvPr/>
        </p:nvSpPr>
        <p:spPr>
          <a:xfrm>
            <a:off x="2715594" y="3375101"/>
            <a:ext cx="401208" cy="369332"/>
          </a:xfrm>
          <a:prstGeom prst="rect">
            <a:avLst/>
          </a:prstGeom>
          <a:noFill/>
        </p:spPr>
        <p:txBody>
          <a:bodyPr wrap="square" rtlCol="0">
            <a:spAutoFit/>
          </a:bodyPr>
          <a:lstStyle/>
          <a:p>
            <a:r>
              <a:rPr lang="de-DE" dirty="0"/>
              <a:t>I</a:t>
            </a:r>
            <a:r>
              <a:rPr lang="de-DE" baseline="-25000" dirty="0"/>
              <a:t>B</a:t>
            </a:r>
          </a:p>
        </p:txBody>
      </p:sp>
      <p:sp>
        <p:nvSpPr>
          <p:cNvPr id="26" name="Textfeld 25">
            <a:extLst>
              <a:ext uri="{FF2B5EF4-FFF2-40B4-BE49-F238E27FC236}">
                <a16:creationId xmlns:a16="http://schemas.microsoft.com/office/drawing/2014/main" id="{C089239E-7C33-4523-A200-29E479567EFE}"/>
              </a:ext>
            </a:extLst>
          </p:cNvPr>
          <p:cNvSpPr txBox="1"/>
          <p:nvPr/>
        </p:nvSpPr>
        <p:spPr>
          <a:xfrm>
            <a:off x="4368968" y="3899212"/>
            <a:ext cx="364762" cy="382358"/>
          </a:xfrm>
          <a:prstGeom prst="rect">
            <a:avLst/>
          </a:prstGeom>
          <a:noFill/>
        </p:spPr>
        <p:txBody>
          <a:bodyPr wrap="square" rtlCol="0">
            <a:spAutoFit/>
          </a:bodyPr>
          <a:lstStyle/>
          <a:p>
            <a:r>
              <a:rPr lang="de-DE" dirty="0"/>
              <a:t>I</a:t>
            </a:r>
            <a:r>
              <a:rPr lang="de-DE" baseline="-25000" dirty="0"/>
              <a:t>A</a:t>
            </a:r>
          </a:p>
        </p:txBody>
      </p:sp>
      <mc:AlternateContent xmlns:mc="http://schemas.openxmlformats.org/markup-compatibility/2006" xmlns:a14="http://schemas.microsoft.com/office/drawing/2010/main">
        <mc:Choice Requires="a14">
          <p:sp>
            <p:nvSpPr>
              <p:cNvPr id="29" name="Textfeld 28">
                <a:extLst>
                  <a:ext uri="{FF2B5EF4-FFF2-40B4-BE49-F238E27FC236}">
                    <a16:creationId xmlns:a16="http://schemas.microsoft.com/office/drawing/2014/main" id="{65EED1DB-344B-4B8A-861E-DABAF01A5C34}"/>
                  </a:ext>
                </a:extLst>
              </p:cNvPr>
              <p:cNvSpPr txBox="1"/>
              <p:nvPr/>
            </p:nvSpPr>
            <p:spPr>
              <a:xfrm>
                <a:off x="1087167" y="2442334"/>
                <a:ext cx="2316412" cy="733727"/>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Steigung </a:t>
                </a:r>
                <a14:m>
                  <m:oMath xmlns:m="http://schemas.openxmlformats.org/officeDocument/2006/math">
                    <m:r>
                      <a:rPr lang="de-DE" sz="2400" b="0" i="0"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num>
                      <m:den>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den>
                    </m:f>
                  </m:oMath>
                </a14:m>
                <a:r>
                  <a:rPr lang="de-DE" sz="2400" dirty="0"/>
                  <a:t> </a:t>
                </a:r>
                <a:endParaRPr lang="de-DE" sz="2400" baseline="-25000" dirty="0"/>
              </a:p>
            </p:txBody>
          </p:sp>
        </mc:Choice>
        <mc:Fallback xmlns="">
          <p:sp>
            <p:nvSpPr>
              <p:cNvPr id="29" name="Textfeld 28">
                <a:extLst>
                  <a:ext uri="{FF2B5EF4-FFF2-40B4-BE49-F238E27FC236}">
                    <a16:creationId xmlns:a16="http://schemas.microsoft.com/office/drawing/2014/main" id="{65EED1DB-344B-4B8A-861E-DABAF01A5C34}"/>
                  </a:ext>
                </a:extLst>
              </p:cNvPr>
              <p:cNvSpPr txBox="1">
                <a:spLocks noRot="1" noChangeAspect="1" noMove="1" noResize="1" noEditPoints="1" noAdjustHandles="1" noChangeArrowheads="1" noChangeShapeType="1" noTextEdit="1"/>
              </p:cNvSpPr>
              <p:nvPr/>
            </p:nvSpPr>
            <p:spPr>
              <a:xfrm>
                <a:off x="1087167" y="2442334"/>
                <a:ext cx="2316412" cy="733727"/>
              </a:xfrm>
              <a:prstGeom prst="rect">
                <a:avLst/>
              </a:prstGeom>
              <a:blipFill>
                <a:blip r:embed="rId2"/>
                <a:stretch>
                  <a:fillRect l="-3947"/>
                </a:stretch>
              </a:blipFill>
            </p:spPr>
            <p:txBody>
              <a:bodyPr/>
              <a:lstStyle/>
              <a:p>
                <a:r>
                  <a:rPr lang="de-DE">
                    <a:noFill/>
                  </a:rPr>
                  <a:t> </a:t>
                </a:r>
              </a:p>
            </p:txBody>
          </p:sp>
        </mc:Fallback>
      </mc:AlternateContent>
      <p:sp>
        <p:nvSpPr>
          <p:cNvPr id="62" name="Textfeld 61">
            <a:extLst>
              <a:ext uri="{FF2B5EF4-FFF2-40B4-BE49-F238E27FC236}">
                <a16:creationId xmlns:a16="http://schemas.microsoft.com/office/drawing/2014/main" id="{0A2DF32F-F7E6-4FDD-BDD6-2955035DD295}"/>
              </a:ext>
            </a:extLst>
          </p:cNvPr>
          <p:cNvSpPr txBox="1"/>
          <p:nvPr/>
        </p:nvSpPr>
        <p:spPr>
          <a:xfrm>
            <a:off x="19049"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p:sp>
        <p:nvSpPr>
          <p:cNvPr id="63" name="Textfeld 62">
            <a:extLst>
              <a:ext uri="{FF2B5EF4-FFF2-40B4-BE49-F238E27FC236}">
                <a16:creationId xmlns:a16="http://schemas.microsoft.com/office/drawing/2014/main" id="{D91AE055-DFD1-4B1E-B986-68FDF06E8C91}"/>
              </a:ext>
            </a:extLst>
          </p:cNvPr>
          <p:cNvSpPr txBox="1"/>
          <p:nvPr/>
        </p:nvSpPr>
        <p:spPr>
          <a:xfrm>
            <a:off x="11151" y="5765172"/>
            <a:ext cx="12180849" cy="831309"/>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cxnSp>
        <p:nvCxnSpPr>
          <p:cNvPr id="32" name="Gerader Verbinder 31">
            <a:extLst>
              <a:ext uri="{FF2B5EF4-FFF2-40B4-BE49-F238E27FC236}">
                <a16:creationId xmlns:a16="http://schemas.microsoft.com/office/drawing/2014/main" id="{A2DA1536-4A10-4033-A579-EB1DDB94B9DA}"/>
              </a:ext>
            </a:extLst>
          </p:cNvPr>
          <p:cNvCxnSpPr>
            <a:cxnSpLocks/>
          </p:cNvCxnSpPr>
          <p:nvPr/>
        </p:nvCxnSpPr>
        <p:spPr>
          <a:xfrm>
            <a:off x="2440294" y="2940203"/>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35B31082-BE7B-4268-BFD4-CFCDBEB1FC28}"/>
              </a:ext>
            </a:extLst>
          </p:cNvPr>
          <p:cNvSpPr txBox="1"/>
          <p:nvPr/>
        </p:nvSpPr>
        <p:spPr>
          <a:xfrm>
            <a:off x="3644628" y="3178093"/>
            <a:ext cx="279896" cy="1011944"/>
          </a:xfrm>
          <a:prstGeom prst="rect">
            <a:avLst/>
          </a:prstGeom>
          <a:noFill/>
        </p:spPr>
        <p:txBody>
          <a:bodyPr wrap="square" rtlCol="0">
            <a:spAutoFit/>
          </a:bodyPr>
          <a:lstStyle/>
          <a:p>
            <a:r>
              <a:rPr lang="de-DE" sz="6000" dirty="0"/>
              <a:t>.</a:t>
            </a:r>
          </a:p>
        </p:txBody>
      </p:sp>
      <p:sp>
        <p:nvSpPr>
          <p:cNvPr id="37" name="Textfeld 36">
            <a:extLst>
              <a:ext uri="{FF2B5EF4-FFF2-40B4-BE49-F238E27FC236}">
                <a16:creationId xmlns:a16="http://schemas.microsoft.com/office/drawing/2014/main" id="{A198B100-FC6A-4E46-96C8-9451C69CA7D9}"/>
              </a:ext>
            </a:extLst>
          </p:cNvPr>
          <p:cNvSpPr txBox="1"/>
          <p:nvPr/>
        </p:nvSpPr>
        <p:spPr>
          <a:xfrm>
            <a:off x="3964290" y="3534853"/>
            <a:ext cx="4148938" cy="461665"/>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Wettbewerbsgleichgewicht</a:t>
            </a:r>
            <a:endParaRPr lang="de-DE" sz="2400" baseline="-25000" dirty="0">
              <a:latin typeface="Times New Roman" panose="02020603050405020304" pitchFamily="18" charset="0"/>
              <a:cs typeface="Times New Roman" panose="02020603050405020304" pitchFamily="18" charset="0"/>
            </a:endParaRPr>
          </a:p>
        </p:txBody>
      </p:sp>
      <p:sp>
        <p:nvSpPr>
          <p:cNvPr id="38" name="Textfeld 37">
            <a:extLst>
              <a:ext uri="{FF2B5EF4-FFF2-40B4-BE49-F238E27FC236}">
                <a16:creationId xmlns:a16="http://schemas.microsoft.com/office/drawing/2014/main" id="{E00FDCD9-5E10-468A-B2EB-46118EF94831}"/>
              </a:ext>
            </a:extLst>
          </p:cNvPr>
          <p:cNvSpPr txBox="1"/>
          <p:nvPr/>
        </p:nvSpPr>
        <p:spPr>
          <a:xfrm>
            <a:off x="3321236" y="3691055"/>
            <a:ext cx="430261" cy="467349"/>
          </a:xfrm>
          <a:prstGeom prst="rect">
            <a:avLst/>
          </a:prstGeom>
          <a:noFill/>
        </p:spPr>
        <p:txBody>
          <a:bodyPr wrap="square" rtlCol="0">
            <a:spAutoFit/>
          </a:bodyPr>
          <a:lstStyle/>
          <a:p>
            <a:r>
              <a:rPr lang="de-DE" sz="2400" dirty="0"/>
              <a:t>M</a:t>
            </a:r>
            <a:endParaRPr lang="de-DE" sz="2400" baseline="-25000" dirty="0"/>
          </a:p>
        </p:txBody>
      </p:sp>
      <p:sp>
        <p:nvSpPr>
          <p:cNvPr id="25" name="Textfeld 24">
            <a:extLst>
              <a:ext uri="{FF2B5EF4-FFF2-40B4-BE49-F238E27FC236}">
                <a16:creationId xmlns:a16="http://schemas.microsoft.com/office/drawing/2014/main" id="{5538ACCE-190D-49E9-931A-CDB154A2DBAF}"/>
              </a:ext>
            </a:extLst>
          </p:cNvPr>
          <p:cNvSpPr txBox="1"/>
          <p:nvPr/>
        </p:nvSpPr>
        <p:spPr>
          <a:xfrm>
            <a:off x="4711431" y="3876902"/>
            <a:ext cx="279896" cy="1011944"/>
          </a:xfrm>
          <a:prstGeom prst="rect">
            <a:avLst/>
          </a:prstGeom>
          <a:noFill/>
        </p:spPr>
        <p:txBody>
          <a:bodyPr wrap="square" rtlCol="0">
            <a:spAutoFit/>
          </a:bodyPr>
          <a:lstStyle/>
          <a:p>
            <a:r>
              <a:rPr lang="de-DE" sz="6000" dirty="0"/>
              <a:t>.</a:t>
            </a:r>
          </a:p>
        </p:txBody>
      </p:sp>
      <p:sp>
        <p:nvSpPr>
          <p:cNvPr id="27" name="Textfeld 26">
            <a:extLst>
              <a:ext uri="{FF2B5EF4-FFF2-40B4-BE49-F238E27FC236}">
                <a16:creationId xmlns:a16="http://schemas.microsoft.com/office/drawing/2014/main" id="{3A941B08-E9E3-4332-9E50-032C5C410820}"/>
              </a:ext>
            </a:extLst>
          </p:cNvPr>
          <p:cNvSpPr txBox="1"/>
          <p:nvPr/>
        </p:nvSpPr>
        <p:spPr>
          <a:xfrm>
            <a:off x="4878012" y="4231994"/>
            <a:ext cx="4148938" cy="461665"/>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Anfangsausstattung</a:t>
            </a:r>
            <a:endParaRPr lang="de-DE" sz="2400" baseline="-25000" dirty="0">
              <a:latin typeface="Times New Roman" panose="02020603050405020304" pitchFamily="18" charset="0"/>
              <a:cs typeface="Times New Roman" panose="02020603050405020304" pitchFamily="18" charset="0"/>
            </a:endParaRPr>
          </a:p>
        </p:txBody>
      </p:sp>
      <p:sp>
        <p:nvSpPr>
          <p:cNvPr id="3" name="Rechteck 2">
            <a:extLst>
              <a:ext uri="{FF2B5EF4-FFF2-40B4-BE49-F238E27FC236}">
                <a16:creationId xmlns:a16="http://schemas.microsoft.com/office/drawing/2014/main" id="{4D4C263F-9530-2F6F-A575-04A94AD24E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0" name="Freihand 9">
                <a:extLst>
                  <a:ext uri="{FF2B5EF4-FFF2-40B4-BE49-F238E27FC236}">
                    <a16:creationId xmlns:a16="http://schemas.microsoft.com/office/drawing/2014/main" id="{1F6D62D8-95F5-4AEC-8CF7-ABCFA6C6657E}"/>
                  </a:ext>
                </a:extLst>
              </p14:cNvPr>
              <p14:cNvContentPartPr/>
              <p14:nvPr/>
            </p14:nvContentPartPr>
            <p14:xfrm>
              <a:off x="4788733" y="4518773"/>
              <a:ext cx="137880" cy="131400"/>
            </p14:xfrm>
          </p:contentPart>
        </mc:Choice>
        <mc:Fallback xmlns="">
          <p:pic>
            <p:nvPicPr>
              <p:cNvPr id="10" name="Freihand 9">
                <a:extLst>
                  <a:ext uri="{FF2B5EF4-FFF2-40B4-BE49-F238E27FC236}">
                    <a16:creationId xmlns:a16="http://schemas.microsoft.com/office/drawing/2014/main" id="{1F6D62D8-95F5-4AEC-8CF7-ABCFA6C6657E}"/>
                  </a:ext>
                </a:extLst>
              </p:cNvPr>
              <p:cNvPicPr/>
              <p:nvPr/>
            </p:nvPicPr>
            <p:blipFill>
              <a:blip r:embed="rId4"/>
              <a:stretch>
                <a:fillRect/>
              </a:stretch>
            </p:blipFill>
            <p:spPr>
              <a:xfrm>
                <a:off x="4784413" y="4514453"/>
                <a:ext cx="146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Freihand 10">
                <a:extLst>
                  <a:ext uri="{FF2B5EF4-FFF2-40B4-BE49-F238E27FC236}">
                    <a16:creationId xmlns:a16="http://schemas.microsoft.com/office/drawing/2014/main" id="{378DA554-B048-4CD2-94A2-38CE4004AC3C}"/>
                  </a:ext>
                </a:extLst>
              </p14:cNvPr>
              <p14:cNvContentPartPr/>
              <p14:nvPr/>
            </p14:nvContentPartPr>
            <p14:xfrm>
              <a:off x="4796293" y="4548293"/>
              <a:ext cx="82440" cy="66960"/>
            </p14:xfrm>
          </p:contentPart>
        </mc:Choice>
        <mc:Fallback xmlns="">
          <p:pic>
            <p:nvPicPr>
              <p:cNvPr id="11" name="Freihand 10">
                <a:extLst>
                  <a:ext uri="{FF2B5EF4-FFF2-40B4-BE49-F238E27FC236}">
                    <a16:creationId xmlns:a16="http://schemas.microsoft.com/office/drawing/2014/main" id="{378DA554-B048-4CD2-94A2-38CE4004AC3C}"/>
                  </a:ext>
                </a:extLst>
              </p:cNvPr>
              <p:cNvPicPr/>
              <p:nvPr/>
            </p:nvPicPr>
            <p:blipFill>
              <a:blip r:embed="rId6"/>
              <a:stretch>
                <a:fillRect/>
              </a:stretch>
            </p:blipFill>
            <p:spPr>
              <a:xfrm>
                <a:off x="4791973" y="4543973"/>
                <a:ext cx="910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Freihand 15">
                <a:extLst>
                  <a:ext uri="{FF2B5EF4-FFF2-40B4-BE49-F238E27FC236}">
                    <a16:creationId xmlns:a16="http://schemas.microsoft.com/office/drawing/2014/main" id="{635B871D-A531-4949-AD86-15FB9431796E}"/>
                  </a:ext>
                </a:extLst>
              </p14:cNvPr>
              <p14:cNvContentPartPr/>
              <p14:nvPr/>
            </p14:nvContentPartPr>
            <p14:xfrm>
              <a:off x="4779733" y="4627493"/>
              <a:ext cx="54000" cy="30600"/>
            </p14:xfrm>
          </p:contentPart>
        </mc:Choice>
        <mc:Fallback xmlns="">
          <p:pic>
            <p:nvPicPr>
              <p:cNvPr id="16" name="Freihand 15">
                <a:extLst>
                  <a:ext uri="{FF2B5EF4-FFF2-40B4-BE49-F238E27FC236}">
                    <a16:creationId xmlns:a16="http://schemas.microsoft.com/office/drawing/2014/main" id="{635B871D-A531-4949-AD86-15FB9431796E}"/>
                  </a:ext>
                </a:extLst>
              </p:cNvPr>
              <p:cNvPicPr/>
              <p:nvPr/>
            </p:nvPicPr>
            <p:blipFill>
              <a:blip r:embed="rId8"/>
              <a:stretch>
                <a:fillRect/>
              </a:stretch>
            </p:blipFill>
            <p:spPr>
              <a:xfrm>
                <a:off x="4775413" y="4623173"/>
                <a:ext cx="626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Freihand 16">
                <a:extLst>
                  <a:ext uri="{FF2B5EF4-FFF2-40B4-BE49-F238E27FC236}">
                    <a16:creationId xmlns:a16="http://schemas.microsoft.com/office/drawing/2014/main" id="{C916E422-E563-401E-959F-3E3C455B2622}"/>
                  </a:ext>
                </a:extLst>
              </p14:cNvPr>
              <p14:cNvContentPartPr/>
              <p14:nvPr/>
            </p14:nvContentPartPr>
            <p14:xfrm>
              <a:off x="4830493" y="4499693"/>
              <a:ext cx="95400" cy="99720"/>
            </p14:xfrm>
          </p:contentPart>
        </mc:Choice>
        <mc:Fallback xmlns="">
          <p:pic>
            <p:nvPicPr>
              <p:cNvPr id="17" name="Freihand 16">
                <a:extLst>
                  <a:ext uri="{FF2B5EF4-FFF2-40B4-BE49-F238E27FC236}">
                    <a16:creationId xmlns:a16="http://schemas.microsoft.com/office/drawing/2014/main" id="{C916E422-E563-401E-959F-3E3C455B2622}"/>
                  </a:ext>
                </a:extLst>
              </p:cNvPr>
              <p:cNvPicPr/>
              <p:nvPr/>
            </p:nvPicPr>
            <p:blipFill>
              <a:blip r:embed="rId10"/>
              <a:stretch>
                <a:fillRect/>
              </a:stretch>
            </p:blipFill>
            <p:spPr>
              <a:xfrm>
                <a:off x="4826173" y="4495373"/>
                <a:ext cx="1040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Freihand 19">
                <a:extLst>
                  <a:ext uri="{FF2B5EF4-FFF2-40B4-BE49-F238E27FC236}">
                    <a16:creationId xmlns:a16="http://schemas.microsoft.com/office/drawing/2014/main" id="{5D1AAF95-09C1-40D2-B7C8-76887D723764}"/>
                  </a:ext>
                </a:extLst>
              </p14:cNvPr>
              <p14:cNvContentPartPr/>
              <p14:nvPr/>
            </p14:nvContentPartPr>
            <p14:xfrm>
              <a:off x="3748693" y="3831533"/>
              <a:ext cx="141480" cy="81720"/>
            </p14:xfrm>
          </p:contentPart>
        </mc:Choice>
        <mc:Fallback xmlns="">
          <p:pic>
            <p:nvPicPr>
              <p:cNvPr id="20" name="Freihand 19">
                <a:extLst>
                  <a:ext uri="{FF2B5EF4-FFF2-40B4-BE49-F238E27FC236}">
                    <a16:creationId xmlns:a16="http://schemas.microsoft.com/office/drawing/2014/main" id="{5D1AAF95-09C1-40D2-B7C8-76887D723764}"/>
                  </a:ext>
                </a:extLst>
              </p:cNvPr>
              <p:cNvPicPr/>
              <p:nvPr/>
            </p:nvPicPr>
            <p:blipFill>
              <a:blip r:embed="rId12"/>
              <a:stretch>
                <a:fillRect/>
              </a:stretch>
            </p:blipFill>
            <p:spPr>
              <a:xfrm>
                <a:off x="3744373" y="3827213"/>
                <a:ext cx="1501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5" name="Freihand 74">
                <a:extLst>
                  <a:ext uri="{FF2B5EF4-FFF2-40B4-BE49-F238E27FC236}">
                    <a16:creationId xmlns:a16="http://schemas.microsoft.com/office/drawing/2014/main" id="{1C06C399-E96D-4F25-AD86-15D1517CA89E}"/>
                  </a:ext>
                </a:extLst>
              </p14:cNvPr>
              <p14:cNvContentPartPr/>
              <p14:nvPr/>
            </p14:nvContentPartPr>
            <p14:xfrm>
              <a:off x="3809893" y="3811013"/>
              <a:ext cx="59400" cy="40680"/>
            </p14:xfrm>
          </p:contentPart>
        </mc:Choice>
        <mc:Fallback xmlns="">
          <p:pic>
            <p:nvPicPr>
              <p:cNvPr id="75" name="Freihand 74">
                <a:extLst>
                  <a:ext uri="{FF2B5EF4-FFF2-40B4-BE49-F238E27FC236}">
                    <a16:creationId xmlns:a16="http://schemas.microsoft.com/office/drawing/2014/main" id="{1C06C399-E96D-4F25-AD86-15D1517CA89E}"/>
                  </a:ext>
                </a:extLst>
              </p:cNvPr>
              <p:cNvPicPr/>
              <p:nvPr/>
            </p:nvPicPr>
            <p:blipFill>
              <a:blip r:embed="rId14"/>
              <a:stretch>
                <a:fillRect/>
              </a:stretch>
            </p:blipFill>
            <p:spPr>
              <a:xfrm>
                <a:off x="3805573" y="3806693"/>
                <a:ext cx="680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6" name="Freihand 75">
                <a:extLst>
                  <a:ext uri="{FF2B5EF4-FFF2-40B4-BE49-F238E27FC236}">
                    <a16:creationId xmlns:a16="http://schemas.microsoft.com/office/drawing/2014/main" id="{2FED0DB3-9724-4EE7-AEC9-53A7894A398E}"/>
                  </a:ext>
                </a:extLst>
              </p14:cNvPr>
              <p14:cNvContentPartPr/>
              <p14:nvPr/>
            </p14:nvContentPartPr>
            <p14:xfrm>
              <a:off x="4694413" y="4563773"/>
              <a:ext cx="66240" cy="13320"/>
            </p14:xfrm>
          </p:contentPart>
        </mc:Choice>
        <mc:Fallback xmlns="">
          <p:pic>
            <p:nvPicPr>
              <p:cNvPr id="76" name="Freihand 75">
                <a:extLst>
                  <a:ext uri="{FF2B5EF4-FFF2-40B4-BE49-F238E27FC236}">
                    <a16:creationId xmlns:a16="http://schemas.microsoft.com/office/drawing/2014/main" id="{2FED0DB3-9724-4EE7-AEC9-53A7894A398E}"/>
                  </a:ext>
                </a:extLst>
              </p:cNvPr>
              <p:cNvPicPr/>
              <p:nvPr/>
            </p:nvPicPr>
            <p:blipFill>
              <a:blip r:embed="rId16"/>
              <a:stretch>
                <a:fillRect/>
              </a:stretch>
            </p:blipFill>
            <p:spPr>
              <a:xfrm>
                <a:off x="4690093" y="4559453"/>
                <a:ext cx="74880" cy="21960"/>
              </a:xfrm>
              <a:prstGeom prst="rect">
                <a:avLst/>
              </a:prstGeom>
            </p:spPr>
          </p:pic>
        </mc:Fallback>
      </mc:AlternateContent>
      <p:grpSp>
        <p:nvGrpSpPr>
          <p:cNvPr id="187" name="Gruppieren 186">
            <a:extLst>
              <a:ext uri="{FF2B5EF4-FFF2-40B4-BE49-F238E27FC236}">
                <a16:creationId xmlns:a16="http://schemas.microsoft.com/office/drawing/2014/main" id="{1DC0A75A-7158-45B2-ADF2-F1169D330862}"/>
              </a:ext>
            </a:extLst>
          </p:cNvPr>
          <p:cNvGrpSpPr/>
          <p:nvPr/>
        </p:nvGrpSpPr>
        <p:grpSpPr>
          <a:xfrm>
            <a:off x="430933" y="2249333"/>
            <a:ext cx="11311920" cy="4413600"/>
            <a:chOff x="430933" y="2249333"/>
            <a:chExt cx="11311920" cy="4413600"/>
          </a:xfrm>
        </p:grpSpPr>
        <mc:AlternateContent xmlns:mc="http://schemas.openxmlformats.org/markup-compatibility/2006" xmlns:p14="http://schemas.microsoft.com/office/powerpoint/2010/main">
          <mc:Choice Requires="p14">
            <p:contentPart p14:bwMode="auto" r:id="rId17">
              <p14:nvContentPartPr>
                <p14:cNvPr id="28" name="Freihand 27">
                  <a:extLst>
                    <a:ext uri="{FF2B5EF4-FFF2-40B4-BE49-F238E27FC236}">
                      <a16:creationId xmlns:a16="http://schemas.microsoft.com/office/drawing/2014/main" id="{59B1CF34-9AA6-457E-9B9D-66DC26576CE9}"/>
                    </a:ext>
                  </a:extLst>
                </p14:cNvPr>
                <p14:cNvContentPartPr/>
                <p14:nvPr/>
              </p14:nvContentPartPr>
              <p14:xfrm>
                <a:off x="7749733" y="2920373"/>
                <a:ext cx="194040" cy="232200"/>
              </p14:xfrm>
            </p:contentPart>
          </mc:Choice>
          <mc:Fallback xmlns="">
            <p:pic>
              <p:nvPicPr>
                <p:cNvPr id="28" name="Freihand 27">
                  <a:extLst>
                    <a:ext uri="{FF2B5EF4-FFF2-40B4-BE49-F238E27FC236}">
                      <a16:creationId xmlns:a16="http://schemas.microsoft.com/office/drawing/2014/main" id="{59B1CF34-9AA6-457E-9B9D-66DC26576CE9}"/>
                    </a:ext>
                  </a:extLst>
                </p:cNvPr>
                <p:cNvPicPr/>
                <p:nvPr/>
              </p:nvPicPr>
              <p:blipFill>
                <a:blip r:embed="rId18"/>
                <a:stretch>
                  <a:fillRect/>
                </a:stretch>
              </p:blipFill>
              <p:spPr>
                <a:xfrm>
                  <a:off x="7745413" y="2916053"/>
                  <a:ext cx="2026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0" name="Freihand 29">
                  <a:extLst>
                    <a:ext uri="{FF2B5EF4-FFF2-40B4-BE49-F238E27FC236}">
                      <a16:creationId xmlns:a16="http://schemas.microsoft.com/office/drawing/2014/main" id="{5553BFBB-4204-452B-A95B-D19D46F352CB}"/>
                    </a:ext>
                  </a:extLst>
                </p14:cNvPr>
                <p14:cNvContentPartPr/>
                <p14:nvPr/>
              </p14:nvContentPartPr>
              <p14:xfrm>
                <a:off x="7955653" y="2970053"/>
                <a:ext cx="163080" cy="53280"/>
              </p14:xfrm>
            </p:contentPart>
          </mc:Choice>
          <mc:Fallback xmlns="">
            <p:pic>
              <p:nvPicPr>
                <p:cNvPr id="30" name="Freihand 29">
                  <a:extLst>
                    <a:ext uri="{FF2B5EF4-FFF2-40B4-BE49-F238E27FC236}">
                      <a16:creationId xmlns:a16="http://schemas.microsoft.com/office/drawing/2014/main" id="{5553BFBB-4204-452B-A95B-D19D46F352CB}"/>
                    </a:ext>
                  </a:extLst>
                </p:cNvPr>
                <p:cNvPicPr/>
                <p:nvPr/>
              </p:nvPicPr>
              <p:blipFill>
                <a:blip r:embed="rId20"/>
                <a:stretch>
                  <a:fillRect/>
                </a:stretch>
              </p:blipFill>
              <p:spPr>
                <a:xfrm>
                  <a:off x="7951333" y="2965733"/>
                  <a:ext cx="1717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Freihand 30">
                  <a:extLst>
                    <a:ext uri="{FF2B5EF4-FFF2-40B4-BE49-F238E27FC236}">
                      <a16:creationId xmlns:a16="http://schemas.microsoft.com/office/drawing/2014/main" id="{9B536990-F752-4DA8-9E65-34C6BD7E774F}"/>
                    </a:ext>
                  </a:extLst>
                </p14:cNvPr>
                <p14:cNvContentPartPr/>
                <p14:nvPr/>
              </p14:nvContentPartPr>
              <p14:xfrm>
                <a:off x="8138173" y="2852693"/>
                <a:ext cx="351720" cy="142200"/>
              </p14:xfrm>
            </p:contentPart>
          </mc:Choice>
          <mc:Fallback xmlns="">
            <p:pic>
              <p:nvPicPr>
                <p:cNvPr id="31" name="Freihand 30">
                  <a:extLst>
                    <a:ext uri="{FF2B5EF4-FFF2-40B4-BE49-F238E27FC236}">
                      <a16:creationId xmlns:a16="http://schemas.microsoft.com/office/drawing/2014/main" id="{9B536990-F752-4DA8-9E65-34C6BD7E774F}"/>
                    </a:ext>
                  </a:extLst>
                </p:cNvPr>
                <p:cNvPicPr/>
                <p:nvPr/>
              </p:nvPicPr>
              <p:blipFill>
                <a:blip r:embed="rId22"/>
                <a:stretch>
                  <a:fillRect/>
                </a:stretch>
              </p:blipFill>
              <p:spPr>
                <a:xfrm>
                  <a:off x="8133853" y="2848373"/>
                  <a:ext cx="3603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3" name="Freihand 32">
                  <a:extLst>
                    <a:ext uri="{FF2B5EF4-FFF2-40B4-BE49-F238E27FC236}">
                      <a16:creationId xmlns:a16="http://schemas.microsoft.com/office/drawing/2014/main" id="{12502455-9B58-4FF2-8E3C-19597A4F71F2}"/>
                    </a:ext>
                  </a:extLst>
                </p14:cNvPr>
                <p14:cNvContentPartPr/>
                <p14:nvPr/>
              </p14:nvContentPartPr>
              <p14:xfrm>
                <a:off x="8508613" y="2813453"/>
                <a:ext cx="123840" cy="62640"/>
              </p14:xfrm>
            </p:contentPart>
          </mc:Choice>
          <mc:Fallback xmlns="">
            <p:pic>
              <p:nvPicPr>
                <p:cNvPr id="33" name="Freihand 32">
                  <a:extLst>
                    <a:ext uri="{FF2B5EF4-FFF2-40B4-BE49-F238E27FC236}">
                      <a16:creationId xmlns:a16="http://schemas.microsoft.com/office/drawing/2014/main" id="{12502455-9B58-4FF2-8E3C-19597A4F71F2}"/>
                    </a:ext>
                  </a:extLst>
                </p:cNvPr>
                <p:cNvPicPr/>
                <p:nvPr/>
              </p:nvPicPr>
              <p:blipFill>
                <a:blip r:embed="rId24"/>
                <a:stretch>
                  <a:fillRect/>
                </a:stretch>
              </p:blipFill>
              <p:spPr>
                <a:xfrm>
                  <a:off x="8504293" y="2809133"/>
                  <a:ext cx="1324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Freihand 34">
                  <a:extLst>
                    <a:ext uri="{FF2B5EF4-FFF2-40B4-BE49-F238E27FC236}">
                      <a16:creationId xmlns:a16="http://schemas.microsoft.com/office/drawing/2014/main" id="{C8D3FBF5-0F76-4A80-84FD-EB05C197AFF4}"/>
                    </a:ext>
                  </a:extLst>
                </p14:cNvPr>
                <p14:cNvContentPartPr/>
                <p14:nvPr/>
              </p14:nvContentPartPr>
              <p14:xfrm>
                <a:off x="8748733" y="2666933"/>
                <a:ext cx="448560" cy="174960"/>
              </p14:xfrm>
            </p:contentPart>
          </mc:Choice>
          <mc:Fallback xmlns="">
            <p:pic>
              <p:nvPicPr>
                <p:cNvPr id="35" name="Freihand 34">
                  <a:extLst>
                    <a:ext uri="{FF2B5EF4-FFF2-40B4-BE49-F238E27FC236}">
                      <a16:creationId xmlns:a16="http://schemas.microsoft.com/office/drawing/2014/main" id="{C8D3FBF5-0F76-4A80-84FD-EB05C197AFF4}"/>
                    </a:ext>
                  </a:extLst>
                </p:cNvPr>
                <p:cNvPicPr/>
                <p:nvPr/>
              </p:nvPicPr>
              <p:blipFill>
                <a:blip r:embed="rId26"/>
                <a:stretch>
                  <a:fillRect/>
                </a:stretch>
              </p:blipFill>
              <p:spPr>
                <a:xfrm>
                  <a:off x="8744413" y="2662613"/>
                  <a:ext cx="4572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Freihand 35">
                  <a:extLst>
                    <a:ext uri="{FF2B5EF4-FFF2-40B4-BE49-F238E27FC236}">
                      <a16:creationId xmlns:a16="http://schemas.microsoft.com/office/drawing/2014/main" id="{0B5298DC-EDE4-4B8D-916A-873C5D98A3B6}"/>
                    </a:ext>
                  </a:extLst>
                </p14:cNvPr>
                <p14:cNvContentPartPr/>
                <p14:nvPr/>
              </p14:nvContentPartPr>
              <p14:xfrm>
                <a:off x="9425893" y="2575493"/>
                <a:ext cx="295200" cy="173880"/>
              </p14:xfrm>
            </p:contentPart>
          </mc:Choice>
          <mc:Fallback xmlns="">
            <p:pic>
              <p:nvPicPr>
                <p:cNvPr id="36" name="Freihand 35">
                  <a:extLst>
                    <a:ext uri="{FF2B5EF4-FFF2-40B4-BE49-F238E27FC236}">
                      <a16:creationId xmlns:a16="http://schemas.microsoft.com/office/drawing/2014/main" id="{0B5298DC-EDE4-4B8D-916A-873C5D98A3B6}"/>
                    </a:ext>
                  </a:extLst>
                </p:cNvPr>
                <p:cNvPicPr/>
                <p:nvPr/>
              </p:nvPicPr>
              <p:blipFill>
                <a:blip r:embed="rId28"/>
                <a:stretch>
                  <a:fillRect/>
                </a:stretch>
              </p:blipFill>
              <p:spPr>
                <a:xfrm>
                  <a:off x="9421573" y="2571173"/>
                  <a:ext cx="3038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0" name="Freihand 39">
                  <a:extLst>
                    <a:ext uri="{FF2B5EF4-FFF2-40B4-BE49-F238E27FC236}">
                      <a16:creationId xmlns:a16="http://schemas.microsoft.com/office/drawing/2014/main" id="{3FB9937B-BC8F-4384-A646-583F4E8D0DD3}"/>
                    </a:ext>
                  </a:extLst>
                </p14:cNvPr>
                <p14:cNvContentPartPr/>
                <p14:nvPr/>
              </p14:nvContentPartPr>
              <p14:xfrm>
                <a:off x="9754933" y="2503133"/>
                <a:ext cx="359280" cy="252720"/>
              </p14:xfrm>
            </p:contentPart>
          </mc:Choice>
          <mc:Fallback xmlns="">
            <p:pic>
              <p:nvPicPr>
                <p:cNvPr id="40" name="Freihand 39">
                  <a:extLst>
                    <a:ext uri="{FF2B5EF4-FFF2-40B4-BE49-F238E27FC236}">
                      <a16:creationId xmlns:a16="http://schemas.microsoft.com/office/drawing/2014/main" id="{3FB9937B-BC8F-4384-A646-583F4E8D0DD3}"/>
                    </a:ext>
                  </a:extLst>
                </p:cNvPr>
                <p:cNvPicPr/>
                <p:nvPr/>
              </p:nvPicPr>
              <p:blipFill>
                <a:blip r:embed="rId30"/>
                <a:stretch>
                  <a:fillRect/>
                </a:stretch>
              </p:blipFill>
              <p:spPr>
                <a:xfrm>
                  <a:off x="9750613" y="2498813"/>
                  <a:ext cx="3679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1" name="Freihand 40">
                  <a:extLst>
                    <a:ext uri="{FF2B5EF4-FFF2-40B4-BE49-F238E27FC236}">
                      <a16:creationId xmlns:a16="http://schemas.microsoft.com/office/drawing/2014/main" id="{36668585-2037-42A9-A10C-BCB58514CFE1}"/>
                    </a:ext>
                  </a:extLst>
                </p14:cNvPr>
                <p14:cNvContentPartPr/>
                <p14:nvPr/>
              </p14:nvContentPartPr>
              <p14:xfrm>
                <a:off x="10153093" y="2514653"/>
                <a:ext cx="105120" cy="96840"/>
              </p14:xfrm>
            </p:contentPart>
          </mc:Choice>
          <mc:Fallback xmlns="">
            <p:pic>
              <p:nvPicPr>
                <p:cNvPr id="41" name="Freihand 40">
                  <a:extLst>
                    <a:ext uri="{FF2B5EF4-FFF2-40B4-BE49-F238E27FC236}">
                      <a16:creationId xmlns:a16="http://schemas.microsoft.com/office/drawing/2014/main" id="{36668585-2037-42A9-A10C-BCB58514CFE1}"/>
                    </a:ext>
                  </a:extLst>
                </p:cNvPr>
                <p:cNvPicPr/>
                <p:nvPr/>
              </p:nvPicPr>
              <p:blipFill>
                <a:blip r:embed="rId32"/>
                <a:stretch>
                  <a:fillRect/>
                </a:stretch>
              </p:blipFill>
              <p:spPr>
                <a:xfrm>
                  <a:off x="10148773" y="2510333"/>
                  <a:ext cx="1137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2" name="Freihand 41">
                  <a:extLst>
                    <a:ext uri="{FF2B5EF4-FFF2-40B4-BE49-F238E27FC236}">
                      <a16:creationId xmlns:a16="http://schemas.microsoft.com/office/drawing/2014/main" id="{974AB417-1490-40ED-B092-4CFFCD8B5AD8}"/>
                    </a:ext>
                  </a:extLst>
                </p14:cNvPr>
                <p14:cNvContentPartPr/>
                <p14:nvPr/>
              </p14:nvContentPartPr>
              <p14:xfrm>
                <a:off x="10289893" y="2453813"/>
                <a:ext cx="479880" cy="123840"/>
              </p14:xfrm>
            </p:contentPart>
          </mc:Choice>
          <mc:Fallback xmlns="">
            <p:pic>
              <p:nvPicPr>
                <p:cNvPr id="42" name="Freihand 41">
                  <a:extLst>
                    <a:ext uri="{FF2B5EF4-FFF2-40B4-BE49-F238E27FC236}">
                      <a16:creationId xmlns:a16="http://schemas.microsoft.com/office/drawing/2014/main" id="{974AB417-1490-40ED-B092-4CFFCD8B5AD8}"/>
                    </a:ext>
                  </a:extLst>
                </p:cNvPr>
                <p:cNvPicPr/>
                <p:nvPr/>
              </p:nvPicPr>
              <p:blipFill>
                <a:blip r:embed="rId34"/>
                <a:stretch>
                  <a:fillRect/>
                </a:stretch>
              </p:blipFill>
              <p:spPr>
                <a:xfrm>
                  <a:off x="10285573" y="2449493"/>
                  <a:ext cx="4885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4" name="Freihand 43">
                  <a:extLst>
                    <a:ext uri="{FF2B5EF4-FFF2-40B4-BE49-F238E27FC236}">
                      <a16:creationId xmlns:a16="http://schemas.microsoft.com/office/drawing/2014/main" id="{DAD8CA50-C41F-44E8-B259-8AE9188AC5DF}"/>
                    </a:ext>
                  </a:extLst>
                </p14:cNvPr>
                <p14:cNvContentPartPr/>
                <p14:nvPr/>
              </p14:nvContentPartPr>
              <p14:xfrm>
                <a:off x="10768333" y="2337893"/>
                <a:ext cx="93240" cy="181440"/>
              </p14:xfrm>
            </p:contentPart>
          </mc:Choice>
          <mc:Fallback xmlns="">
            <p:pic>
              <p:nvPicPr>
                <p:cNvPr id="44" name="Freihand 43">
                  <a:extLst>
                    <a:ext uri="{FF2B5EF4-FFF2-40B4-BE49-F238E27FC236}">
                      <a16:creationId xmlns:a16="http://schemas.microsoft.com/office/drawing/2014/main" id="{DAD8CA50-C41F-44E8-B259-8AE9188AC5DF}"/>
                    </a:ext>
                  </a:extLst>
                </p:cNvPr>
                <p:cNvPicPr/>
                <p:nvPr/>
              </p:nvPicPr>
              <p:blipFill>
                <a:blip r:embed="rId36"/>
                <a:stretch>
                  <a:fillRect/>
                </a:stretch>
              </p:blipFill>
              <p:spPr>
                <a:xfrm>
                  <a:off x="10764013" y="2333573"/>
                  <a:ext cx="1018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5" name="Freihand 44">
                  <a:extLst>
                    <a:ext uri="{FF2B5EF4-FFF2-40B4-BE49-F238E27FC236}">
                      <a16:creationId xmlns:a16="http://schemas.microsoft.com/office/drawing/2014/main" id="{D3E64009-D79E-4D28-8B12-BB5AEE31CC38}"/>
                    </a:ext>
                  </a:extLst>
                </p14:cNvPr>
                <p14:cNvContentPartPr/>
                <p14:nvPr/>
              </p14:nvContentPartPr>
              <p14:xfrm>
                <a:off x="10873453" y="2326373"/>
                <a:ext cx="247680" cy="195480"/>
              </p14:xfrm>
            </p:contentPart>
          </mc:Choice>
          <mc:Fallback xmlns="">
            <p:pic>
              <p:nvPicPr>
                <p:cNvPr id="45" name="Freihand 44">
                  <a:extLst>
                    <a:ext uri="{FF2B5EF4-FFF2-40B4-BE49-F238E27FC236}">
                      <a16:creationId xmlns:a16="http://schemas.microsoft.com/office/drawing/2014/main" id="{D3E64009-D79E-4D28-8B12-BB5AEE31CC38}"/>
                    </a:ext>
                  </a:extLst>
                </p:cNvPr>
                <p:cNvPicPr/>
                <p:nvPr/>
              </p:nvPicPr>
              <p:blipFill>
                <a:blip r:embed="rId38"/>
                <a:stretch>
                  <a:fillRect/>
                </a:stretch>
              </p:blipFill>
              <p:spPr>
                <a:xfrm>
                  <a:off x="10869133" y="2322053"/>
                  <a:ext cx="2563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6" name="Freihand 45">
                  <a:extLst>
                    <a:ext uri="{FF2B5EF4-FFF2-40B4-BE49-F238E27FC236}">
                      <a16:creationId xmlns:a16="http://schemas.microsoft.com/office/drawing/2014/main" id="{D8B069BD-FA1E-4750-AE10-E3DFC4EE8E8A}"/>
                    </a:ext>
                  </a:extLst>
                </p14:cNvPr>
                <p14:cNvContentPartPr/>
                <p14:nvPr/>
              </p14:nvContentPartPr>
              <p14:xfrm>
                <a:off x="11189893" y="2249333"/>
                <a:ext cx="552960" cy="334800"/>
              </p14:xfrm>
            </p:contentPart>
          </mc:Choice>
          <mc:Fallback xmlns="">
            <p:pic>
              <p:nvPicPr>
                <p:cNvPr id="46" name="Freihand 45">
                  <a:extLst>
                    <a:ext uri="{FF2B5EF4-FFF2-40B4-BE49-F238E27FC236}">
                      <a16:creationId xmlns:a16="http://schemas.microsoft.com/office/drawing/2014/main" id="{D8B069BD-FA1E-4750-AE10-E3DFC4EE8E8A}"/>
                    </a:ext>
                  </a:extLst>
                </p:cNvPr>
                <p:cNvPicPr/>
                <p:nvPr/>
              </p:nvPicPr>
              <p:blipFill>
                <a:blip r:embed="rId40"/>
                <a:stretch>
                  <a:fillRect/>
                </a:stretch>
              </p:blipFill>
              <p:spPr>
                <a:xfrm>
                  <a:off x="11185573" y="2245013"/>
                  <a:ext cx="56160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8" name="Freihand 47">
                  <a:extLst>
                    <a:ext uri="{FF2B5EF4-FFF2-40B4-BE49-F238E27FC236}">
                      <a16:creationId xmlns:a16="http://schemas.microsoft.com/office/drawing/2014/main" id="{AE6A9519-0C35-4491-A33C-BA735CE0DB9C}"/>
                    </a:ext>
                  </a:extLst>
                </p14:cNvPr>
                <p14:cNvContentPartPr/>
                <p14:nvPr/>
              </p14:nvContentPartPr>
              <p14:xfrm>
                <a:off x="8171653" y="3203333"/>
                <a:ext cx="333720" cy="129600"/>
              </p14:xfrm>
            </p:contentPart>
          </mc:Choice>
          <mc:Fallback xmlns="">
            <p:pic>
              <p:nvPicPr>
                <p:cNvPr id="48" name="Freihand 47">
                  <a:extLst>
                    <a:ext uri="{FF2B5EF4-FFF2-40B4-BE49-F238E27FC236}">
                      <a16:creationId xmlns:a16="http://schemas.microsoft.com/office/drawing/2014/main" id="{AE6A9519-0C35-4491-A33C-BA735CE0DB9C}"/>
                    </a:ext>
                  </a:extLst>
                </p:cNvPr>
                <p:cNvPicPr/>
                <p:nvPr/>
              </p:nvPicPr>
              <p:blipFill>
                <a:blip r:embed="rId42"/>
                <a:stretch>
                  <a:fillRect/>
                </a:stretch>
              </p:blipFill>
              <p:spPr>
                <a:xfrm>
                  <a:off x="8167333" y="3199013"/>
                  <a:ext cx="3423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9" name="Freihand 48">
                  <a:extLst>
                    <a:ext uri="{FF2B5EF4-FFF2-40B4-BE49-F238E27FC236}">
                      <a16:creationId xmlns:a16="http://schemas.microsoft.com/office/drawing/2014/main" id="{4B77CE12-E49D-4D31-8C18-0240043CB44E}"/>
                    </a:ext>
                  </a:extLst>
                </p14:cNvPr>
                <p14:cNvContentPartPr/>
                <p14:nvPr/>
              </p14:nvContentPartPr>
              <p14:xfrm>
                <a:off x="8552533" y="3115853"/>
                <a:ext cx="314640" cy="127800"/>
              </p14:xfrm>
            </p:contentPart>
          </mc:Choice>
          <mc:Fallback xmlns="">
            <p:pic>
              <p:nvPicPr>
                <p:cNvPr id="49" name="Freihand 48">
                  <a:extLst>
                    <a:ext uri="{FF2B5EF4-FFF2-40B4-BE49-F238E27FC236}">
                      <a16:creationId xmlns:a16="http://schemas.microsoft.com/office/drawing/2014/main" id="{4B77CE12-E49D-4D31-8C18-0240043CB44E}"/>
                    </a:ext>
                  </a:extLst>
                </p:cNvPr>
                <p:cNvPicPr/>
                <p:nvPr/>
              </p:nvPicPr>
              <p:blipFill>
                <a:blip r:embed="rId44"/>
                <a:stretch>
                  <a:fillRect/>
                </a:stretch>
              </p:blipFill>
              <p:spPr>
                <a:xfrm>
                  <a:off x="8548213" y="3111533"/>
                  <a:ext cx="3232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0" name="Freihand 49">
                  <a:extLst>
                    <a:ext uri="{FF2B5EF4-FFF2-40B4-BE49-F238E27FC236}">
                      <a16:creationId xmlns:a16="http://schemas.microsoft.com/office/drawing/2014/main" id="{4D0D7151-6AF9-4921-83DC-B19E1C2BBC73}"/>
                    </a:ext>
                  </a:extLst>
                </p14:cNvPr>
                <p14:cNvContentPartPr/>
                <p14:nvPr/>
              </p14:nvContentPartPr>
              <p14:xfrm>
                <a:off x="8845213" y="2998493"/>
                <a:ext cx="104040" cy="187920"/>
              </p14:xfrm>
            </p:contentPart>
          </mc:Choice>
          <mc:Fallback xmlns="">
            <p:pic>
              <p:nvPicPr>
                <p:cNvPr id="50" name="Freihand 49">
                  <a:extLst>
                    <a:ext uri="{FF2B5EF4-FFF2-40B4-BE49-F238E27FC236}">
                      <a16:creationId xmlns:a16="http://schemas.microsoft.com/office/drawing/2014/main" id="{4D0D7151-6AF9-4921-83DC-B19E1C2BBC73}"/>
                    </a:ext>
                  </a:extLst>
                </p:cNvPr>
                <p:cNvPicPr/>
                <p:nvPr/>
              </p:nvPicPr>
              <p:blipFill>
                <a:blip r:embed="rId46"/>
                <a:stretch>
                  <a:fillRect/>
                </a:stretch>
              </p:blipFill>
              <p:spPr>
                <a:xfrm>
                  <a:off x="8840893" y="2994173"/>
                  <a:ext cx="1126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1" name="Freihand 50">
                  <a:extLst>
                    <a:ext uri="{FF2B5EF4-FFF2-40B4-BE49-F238E27FC236}">
                      <a16:creationId xmlns:a16="http://schemas.microsoft.com/office/drawing/2014/main" id="{313231DC-1FE7-4F15-8D88-8E75FBAAD5D1}"/>
                    </a:ext>
                  </a:extLst>
                </p14:cNvPr>
                <p14:cNvContentPartPr/>
                <p14:nvPr/>
              </p14:nvContentPartPr>
              <p14:xfrm>
                <a:off x="8258053" y="3083093"/>
                <a:ext cx="154440" cy="29160"/>
              </p14:xfrm>
            </p:contentPart>
          </mc:Choice>
          <mc:Fallback xmlns="">
            <p:pic>
              <p:nvPicPr>
                <p:cNvPr id="51" name="Freihand 50">
                  <a:extLst>
                    <a:ext uri="{FF2B5EF4-FFF2-40B4-BE49-F238E27FC236}">
                      <a16:creationId xmlns:a16="http://schemas.microsoft.com/office/drawing/2014/main" id="{313231DC-1FE7-4F15-8D88-8E75FBAAD5D1}"/>
                    </a:ext>
                  </a:extLst>
                </p:cNvPr>
                <p:cNvPicPr/>
                <p:nvPr/>
              </p:nvPicPr>
              <p:blipFill>
                <a:blip r:embed="rId48"/>
                <a:stretch>
                  <a:fillRect/>
                </a:stretch>
              </p:blipFill>
              <p:spPr>
                <a:xfrm>
                  <a:off x="8253733" y="3078773"/>
                  <a:ext cx="1630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2" name="Freihand 51">
                  <a:extLst>
                    <a:ext uri="{FF2B5EF4-FFF2-40B4-BE49-F238E27FC236}">
                      <a16:creationId xmlns:a16="http://schemas.microsoft.com/office/drawing/2014/main" id="{52CFAEE6-7FFE-4EEE-810C-E414BE8C108D}"/>
                    </a:ext>
                  </a:extLst>
                </p14:cNvPr>
                <p14:cNvContentPartPr/>
                <p14:nvPr/>
              </p14:nvContentPartPr>
              <p14:xfrm>
                <a:off x="9197653" y="2971133"/>
                <a:ext cx="189720" cy="131040"/>
              </p14:xfrm>
            </p:contentPart>
          </mc:Choice>
          <mc:Fallback xmlns="">
            <p:pic>
              <p:nvPicPr>
                <p:cNvPr id="52" name="Freihand 51">
                  <a:extLst>
                    <a:ext uri="{FF2B5EF4-FFF2-40B4-BE49-F238E27FC236}">
                      <a16:creationId xmlns:a16="http://schemas.microsoft.com/office/drawing/2014/main" id="{52CFAEE6-7FFE-4EEE-810C-E414BE8C108D}"/>
                    </a:ext>
                  </a:extLst>
                </p:cNvPr>
                <p:cNvPicPr/>
                <p:nvPr/>
              </p:nvPicPr>
              <p:blipFill>
                <a:blip r:embed="rId50"/>
                <a:stretch>
                  <a:fillRect/>
                </a:stretch>
              </p:blipFill>
              <p:spPr>
                <a:xfrm>
                  <a:off x="9193333" y="2966813"/>
                  <a:ext cx="1983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3" name="Freihand 52">
                  <a:extLst>
                    <a:ext uri="{FF2B5EF4-FFF2-40B4-BE49-F238E27FC236}">
                      <a16:creationId xmlns:a16="http://schemas.microsoft.com/office/drawing/2014/main" id="{42EDB6FB-44C5-4119-8556-A7D743FB9D1B}"/>
                    </a:ext>
                  </a:extLst>
                </p14:cNvPr>
                <p14:cNvContentPartPr/>
                <p14:nvPr/>
              </p14:nvContentPartPr>
              <p14:xfrm>
                <a:off x="9394573" y="2836493"/>
                <a:ext cx="560880" cy="240120"/>
              </p14:xfrm>
            </p:contentPart>
          </mc:Choice>
          <mc:Fallback xmlns="">
            <p:pic>
              <p:nvPicPr>
                <p:cNvPr id="53" name="Freihand 52">
                  <a:extLst>
                    <a:ext uri="{FF2B5EF4-FFF2-40B4-BE49-F238E27FC236}">
                      <a16:creationId xmlns:a16="http://schemas.microsoft.com/office/drawing/2014/main" id="{42EDB6FB-44C5-4119-8556-A7D743FB9D1B}"/>
                    </a:ext>
                  </a:extLst>
                </p:cNvPr>
                <p:cNvPicPr/>
                <p:nvPr/>
              </p:nvPicPr>
              <p:blipFill>
                <a:blip r:embed="rId52"/>
                <a:stretch>
                  <a:fillRect/>
                </a:stretch>
              </p:blipFill>
              <p:spPr>
                <a:xfrm>
                  <a:off x="9390253" y="2832173"/>
                  <a:ext cx="5695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4" name="Freihand 53">
                  <a:extLst>
                    <a:ext uri="{FF2B5EF4-FFF2-40B4-BE49-F238E27FC236}">
                      <a16:creationId xmlns:a16="http://schemas.microsoft.com/office/drawing/2014/main" id="{C356D2BA-C064-4BCC-B8CA-B1F1ABC8145E}"/>
                    </a:ext>
                  </a:extLst>
                </p14:cNvPr>
                <p14:cNvContentPartPr/>
                <p14:nvPr/>
              </p14:nvContentPartPr>
              <p14:xfrm>
                <a:off x="9828013" y="2824973"/>
                <a:ext cx="30960" cy="2160"/>
              </p14:xfrm>
            </p:contentPart>
          </mc:Choice>
          <mc:Fallback xmlns="">
            <p:pic>
              <p:nvPicPr>
                <p:cNvPr id="54" name="Freihand 53">
                  <a:extLst>
                    <a:ext uri="{FF2B5EF4-FFF2-40B4-BE49-F238E27FC236}">
                      <a16:creationId xmlns:a16="http://schemas.microsoft.com/office/drawing/2014/main" id="{C356D2BA-C064-4BCC-B8CA-B1F1ABC8145E}"/>
                    </a:ext>
                  </a:extLst>
                </p:cNvPr>
                <p:cNvPicPr/>
                <p:nvPr/>
              </p:nvPicPr>
              <p:blipFill>
                <a:blip r:embed="rId54"/>
                <a:stretch>
                  <a:fillRect/>
                </a:stretch>
              </p:blipFill>
              <p:spPr>
                <a:xfrm>
                  <a:off x="9823693" y="2820653"/>
                  <a:ext cx="396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5" name="Freihand 54">
                  <a:extLst>
                    <a:ext uri="{FF2B5EF4-FFF2-40B4-BE49-F238E27FC236}">
                      <a16:creationId xmlns:a16="http://schemas.microsoft.com/office/drawing/2014/main" id="{0A714699-505B-4799-B267-97B772B04957}"/>
                    </a:ext>
                  </a:extLst>
                </p14:cNvPr>
                <p14:cNvContentPartPr/>
                <p14:nvPr/>
              </p14:nvContentPartPr>
              <p14:xfrm>
                <a:off x="10128973" y="2828573"/>
                <a:ext cx="381960" cy="111240"/>
              </p14:xfrm>
            </p:contentPart>
          </mc:Choice>
          <mc:Fallback xmlns="">
            <p:pic>
              <p:nvPicPr>
                <p:cNvPr id="55" name="Freihand 54">
                  <a:extLst>
                    <a:ext uri="{FF2B5EF4-FFF2-40B4-BE49-F238E27FC236}">
                      <a16:creationId xmlns:a16="http://schemas.microsoft.com/office/drawing/2014/main" id="{0A714699-505B-4799-B267-97B772B04957}"/>
                    </a:ext>
                  </a:extLst>
                </p:cNvPr>
                <p:cNvPicPr/>
                <p:nvPr/>
              </p:nvPicPr>
              <p:blipFill>
                <a:blip r:embed="rId56"/>
                <a:stretch>
                  <a:fillRect/>
                </a:stretch>
              </p:blipFill>
              <p:spPr>
                <a:xfrm>
                  <a:off x="10124653" y="2824253"/>
                  <a:ext cx="3906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6" name="Freihand 55">
                  <a:extLst>
                    <a:ext uri="{FF2B5EF4-FFF2-40B4-BE49-F238E27FC236}">
                      <a16:creationId xmlns:a16="http://schemas.microsoft.com/office/drawing/2014/main" id="{100CBEE5-4294-48F9-9672-781D38AD380B}"/>
                    </a:ext>
                  </a:extLst>
                </p14:cNvPr>
                <p14:cNvContentPartPr/>
                <p14:nvPr/>
              </p14:nvContentPartPr>
              <p14:xfrm>
                <a:off x="10575013" y="2686373"/>
                <a:ext cx="234000" cy="196560"/>
              </p14:xfrm>
            </p:contentPart>
          </mc:Choice>
          <mc:Fallback xmlns="">
            <p:pic>
              <p:nvPicPr>
                <p:cNvPr id="56" name="Freihand 55">
                  <a:extLst>
                    <a:ext uri="{FF2B5EF4-FFF2-40B4-BE49-F238E27FC236}">
                      <a16:creationId xmlns:a16="http://schemas.microsoft.com/office/drawing/2014/main" id="{100CBEE5-4294-48F9-9672-781D38AD380B}"/>
                    </a:ext>
                  </a:extLst>
                </p:cNvPr>
                <p:cNvPicPr/>
                <p:nvPr/>
              </p:nvPicPr>
              <p:blipFill>
                <a:blip r:embed="rId58"/>
                <a:stretch>
                  <a:fillRect/>
                </a:stretch>
              </p:blipFill>
              <p:spPr>
                <a:xfrm>
                  <a:off x="10570693" y="2682053"/>
                  <a:ext cx="2426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7" name="Freihand 56">
                  <a:extLst>
                    <a:ext uri="{FF2B5EF4-FFF2-40B4-BE49-F238E27FC236}">
                      <a16:creationId xmlns:a16="http://schemas.microsoft.com/office/drawing/2014/main" id="{B2FCA15A-2AF5-46AE-9B71-7ED3F0CA12C9}"/>
                    </a:ext>
                  </a:extLst>
                </p14:cNvPr>
                <p14:cNvContentPartPr/>
                <p14:nvPr/>
              </p14:nvContentPartPr>
              <p14:xfrm>
                <a:off x="10965973" y="2642813"/>
                <a:ext cx="243000" cy="201600"/>
              </p14:xfrm>
            </p:contentPart>
          </mc:Choice>
          <mc:Fallback xmlns="">
            <p:pic>
              <p:nvPicPr>
                <p:cNvPr id="57" name="Freihand 56">
                  <a:extLst>
                    <a:ext uri="{FF2B5EF4-FFF2-40B4-BE49-F238E27FC236}">
                      <a16:creationId xmlns:a16="http://schemas.microsoft.com/office/drawing/2014/main" id="{B2FCA15A-2AF5-46AE-9B71-7ED3F0CA12C9}"/>
                    </a:ext>
                  </a:extLst>
                </p:cNvPr>
                <p:cNvPicPr/>
                <p:nvPr/>
              </p:nvPicPr>
              <p:blipFill>
                <a:blip r:embed="rId60"/>
                <a:stretch>
                  <a:fillRect/>
                </a:stretch>
              </p:blipFill>
              <p:spPr>
                <a:xfrm>
                  <a:off x="10961653" y="2638493"/>
                  <a:ext cx="2516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8" name="Freihand 57">
                  <a:extLst>
                    <a:ext uri="{FF2B5EF4-FFF2-40B4-BE49-F238E27FC236}">
                      <a16:creationId xmlns:a16="http://schemas.microsoft.com/office/drawing/2014/main" id="{EF8BDCE0-90FD-42E1-88E2-A26FFB83BDD5}"/>
                    </a:ext>
                  </a:extLst>
                </p14:cNvPr>
                <p14:cNvContentPartPr/>
                <p14:nvPr/>
              </p14:nvContentPartPr>
              <p14:xfrm>
                <a:off x="11184853" y="2718053"/>
                <a:ext cx="133560" cy="104400"/>
              </p14:xfrm>
            </p:contentPart>
          </mc:Choice>
          <mc:Fallback xmlns="">
            <p:pic>
              <p:nvPicPr>
                <p:cNvPr id="58" name="Freihand 57">
                  <a:extLst>
                    <a:ext uri="{FF2B5EF4-FFF2-40B4-BE49-F238E27FC236}">
                      <a16:creationId xmlns:a16="http://schemas.microsoft.com/office/drawing/2014/main" id="{EF8BDCE0-90FD-42E1-88E2-A26FFB83BDD5}"/>
                    </a:ext>
                  </a:extLst>
                </p:cNvPr>
                <p:cNvPicPr/>
                <p:nvPr/>
              </p:nvPicPr>
              <p:blipFill>
                <a:blip r:embed="rId62"/>
                <a:stretch>
                  <a:fillRect/>
                </a:stretch>
              </p:blipFill>
              <p:spPr>
                <a:xfrm>
                  <a:off x="11180533" y="2713733"/>
                  <a:ext cx="1422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9" name="Freihand 58">
                  <a:extLst>
                    <a:ext uri="{FF2B5EF4-FFF2-40B4-BE49-F238E27FC236}">
                      <a16:creationId xmlns:a16="http://schemas.microsoft.com/office/drawing/2014/main" id="{1B74F4C3-13DD-4706-8F4E-76D7CAADC412}"/>
                    </a:ext>
                  </a:extLst>
                </p14:cNvPr>
                <p14:cNvContentPartPr/>
                <p14:nvPr/>
              </p14:nvContentPartPr>
              <p14:xfrm>
                <a:off x="11337493" y="2695373"/>
                <a:ext cx="120960" cy="110880"/>
              </p14:xfrm>
            </p:contentPart>
          </mc:Choice>
          <mc:Fallback xmlns="">
            <p:pic>
              <p:nvPicPr>
                <p:cNvPr id="59" name="Freihand 58">
                  <a:extLst>
                    <a:ext uri="{FF2B5EF4-FFF2-40B4-BE49-F238E27FC236}">
                      <a16:creationId xmlns:a16="http://schemas.microsoft.com/office/drawing/2014/main" id="{1B74F4C3-13DD-4706-8F4E-76D7CAADC412}"/>
                    </a:ext>
                  </a:extLst>
                </p:cNvPr>
                <p:cNvPicPr/>
                <p:nvPr/>
              </p:nvPicPr>
              <p:blipFill>
                <a:blip r:embed="rId64"/>
                <a:stretch>
                  <a:fillRect/>
                </a:stretch>
              </p:blipFill>
              <p:spPr>
                <a:xfrm>
                  <a:off x="11333173" y="2691053"/>
                  <a:ext cx="1296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1" name="Freihand 60">
                  <a:extLst>
                    <a:ext uri="{FF2B5EF4-FFF2-40B4-BE49-F238E27FC236}">
                      <a16:creationId xmlns:a16="http://schemas.microsoft.com/office/drawing/2014/main" id="{249902E5-BA83-43E4-B834-D480550B0857}"/>
                    </a:ext>
                  </a:extLst>
                </p14:cNvPr>
                <p14:cNvContentPartPr/>
                <p14:nvPr/>
              </p14:nvContentPartPr>
              <p14:xfrm>
                <a:off x="8880133" y="3294053"/>
                <a:ext cx="253440" cy="201600"/>
              </p14:xfrm>
            </p:contentPart>
          </mc:Choice>
          <mc:Fallback xmlns="">
            <p:pic>
              <p:nvPicPr>
                <p:cNvPr id="61" name="Freihand 60">
                  <a:extLst>
                    <a:ext uri="{FF2B5EF4-FFF2-40B4-BE49-F238E27FC236}">
                      <a16:creationId xmlns:a16="http://schemas.microsoft.com/office/drawing/2014/main" id="{249902E5-BA83-43E4-B834-D480550B0857}"/>
                    </a:ext>
                  </a:extLst>
                </p:cNvPr>
                <p:cNvPicPr/>
                <p:nvPr/>
              </p:nvPicPr>
              <p:blipFill>
                <a:blip r:embed="rId66"/>
                <a:stretch>
                  <a:fillRect/>
                </a:stretch>
              </p:blipFill>
              <p:spPr>
                <a:xfrm>
                  <a:off x="8875813" y="3289733"/>
                  <a:ext cx="2620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4" name="Freihand 63">
                  <a:extLst>
                    <a:ext uri="{FF2B5EF4-FFF2-40B4-BE49-F238E27FC236}">
                      <a16:creationId xmlns:a16="http://schemas.microsoft.com/office/drawing/2014/main" id="{6A50ABCD-0E7F-4C60-B5D0-740D641C28B3}"/>
                    </a:ext>
                  </a:extLst>
                </p14:cNvPr>
                <p14:cNvContentPartPr/>
                <p14:nvPr/>
              </p14:nvContentPartPr>
              <p14:xfrm>
                <a:off x="9159853" y="3337613"/>
                <a:ext cx="134640" cy="115200"/>
              </p14:xfrm>
            </p:contentPart>
          </mc:Choice>
          <mc:Fallback xmlns="">
            <p:pic>
              <p:nvPicPr>
                <p:cNvPr id="64" name="Freihand 63">
                  <a:extLst>
                    <a:ext uri="{FF2B5EF4-FFF2-40B4-BE49-F238E27FC236}">
                      <a16:creationId xmlns:a16="http://schemas.microsoft.com/office/drawing/2014/main" id="{6A50ABCD-0E7F-4C60-B5D0-740D641C28B3}"/>
                    </a:ext>
                  </a:extLst>
                </p:cNvPr>
                <p:cNvPicPr/>
                <p:nvPr/>
              </p:nvPicPr>
              <p:blipFill>
                <a:blip r:embed="rId68"/>
                <a:stretch>
                  <a:fillRect/>
                </a:stretch>
              </p:blipFill>
              <p:spPr>
                <a:xfrm>
                  <a:off x="9155533" y="3333293"/>
                  <a:ext cx="1432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5" name="Freihand 64">
                  <a:extLst>
                    <a:ext uri="{FF2B5EF4-FFF2-40B4-BE49-F238E27FC236}">
                      <a16:creationId xmlns:a16="http://schemas.microsoft.com/office/drawing/2014/main" id="{FB7FC04E-4ADB-40F2-B61F-315564195446}"/>
                    </a:ext>
                  </a:extLst>
                </p14:cNvPr>
                <p14:cNvContentPartPr/>
                <p14:nvPr/>
              </p14:nvContentPartPr>
              <p14:xfrm>
                <a:off x="9263893" y="3211613"/>
                <a:ext cx="226440" cy="246240"/>
              </p14:xfrm>
            </p:contentPart>
          </mc:Choice>
          <mc:Fallback xmlns="">
            <p:pic>
              <p:nvPicPr>
                <p:cNvPr id="65" name="Freihand 64">
                  <a:extLst>
                    <a:ext uri="{FF2B5EF4-FFF2-40B4-BE49-F238E27FC236}">
                      <a16:creationId xmlns:a16="http://schemas.microsoft.com/office/drawing/2014/main" id="{FB7FC04E-4ADB-40F2-B61F-315564195446}"/>
                    </a:ext>
                  </a:extLst>
                </p:cNvPr>
                <p:cNvPicPr/>
                <p:nvPr/>
              </p:nvPicPr>
              <p:blipFill>
                <a:blip r:embed="rId70"/>
                <a:stretch>
                  <a:fillRect/>
                </a:stretch>
              </p:blipFill>
              <p:spPr>
                <a:xfrm>
                  <a:off x="9259573" y="3207293"/>
                  <a:ext cx="2350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6" name="Freihand 65">
                  <a:extLst>
                    <a:ext uri="{FF2B5EF4-FFF2-40B4-BE49-F238E27FC236}">
                      <a16:creationId xmlns:a16="http://schemas.microsoft.com/office/drawing/2014/main" id="{17B8797C-425C-4F6A-9EA9-320D942EA24C}"/>
                    </a:ext>
                  </a:extLst>
                </p14:cNvPr>
                <p14:cNvContentPartPr/>
                <p14:nvPr/>
              </p14:nvContentPartPr>
              <p14:xfrm>
                <a:off x="9470893" y="3212333"/>
                <a:ext cx="127800" cy="196560"/>
              </p14:xfrm>
            </p:contentPart>
          </mc:Choice>
          <mc:Fallback xmlns="">
            <p:pic>
              <p:nvPicPr>
                <p:cNvPr id="66" name="Freihand 65">
                  <a:extLst>
                    <a:ext uri="{FF2B5EF4-FFF2-40B4-BE49-F238E27FC236}">
                      <a16:creationId xmlns:a16="http://schemas.microsoft.com/office/drawing/2014/main" id="{17B8797C-425C-4F6A-9EA9-320D942EA24C}"/>
                    </a:ext>
                  </a:extLst>
                </p:cNvPr>
                <p:cNvPicPr/>
                <p:nvPr/>
              </p:nvPicPr>
              <p:blipFill>
                <a:blip r:embed="rId72"/>
                <a:stretch>
                  <a:fillRect/>
                </a:stretch>
              </p:blipFill>
              <p:spPr>
                <a:xfrm>
                  <a:off x="9466573" y="3208013"/>
                  <a:ext cx="1364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7" name="Freihand 66">
                  <a:extLst>
                    <a:ext uri="{FF2B5EF4-FFF2-40B4-BE49-F238E27FC236}">
                      <a16:creationId xmlns:a16="http://schemas.microsoft.com/office/drawing/2014/main" id="{49BDD800-3C41-486E-B2A6-6FBB40D91DF4}"/>
                    </a:ext>
                  </a:extLst>
                </p14:cNvPr>
                <p14:cNvContentPartPr/>
                <p14:nvPr/>
              </p14:nvContentPartPr>
              <p14:xfrm>
                <a:off x="9606973" y="3138893"/>
                <a:ext cx="468360" cy="230400"/>
              </p14:xfrm>
            </p:contentPart>
          </mc:Choice>
          <mc:Fallback xmlns="">
            <p:pic>
              <p:nvPicPr>
                <p:cNvPr id="67" name="Freihand 66">
                  <a:extLst>
                    <a:ext uri="{FF2B5EF4-FFF2-40B4-BE49-F238E27FC236}">
                      <a16:creationId xmlns:a16="http://schemas.microsoft.com/office/drawing/2014/main" id="{49BDD800-3C41-486E-B2A6-6FBB40D91DF4}"/>
                    </a:ext>
                  </a:extLst>
                </p:cNvPr>
                <p:cNvPicPr/>
                <p:nvPr/>
              </p:nvPicPr>
              <p:blipFill>
                <a:blip r:embed="rId74"/>
                <a:stretch>
                  <a:fillRect/>
                </a:stretch>
              </p:blipFill>
              <p:spPr>
                <a:xfrm>
                  <a:off x="9602653" y="3134573"/>
                  <a:ext cx="47700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8" name="Freihand 67">
                  <a:extLst>
                    <a:ext uri="{FF2B5EF4-FFF2-40B4-BE49-F238E27FC236}">
                      <a16:creationId xmlns:a16="http://schemas.microsoft.com/office/drawing/2014/main" id="{6EC372A6-E074-41B3-B6AF-2E29914ED6E1}"/>
                    </a:ext>
                  </a:extLst>
                </p14:cNvPr>
                <p14:cNvContentPartPr/>
                <p14:nvPr/>
              </p14:nvContentPartPr>
              <p14:xfrm>
                <a:off x="10058053" y="3079853"/>
                <a:ext cx="128520" cy="172440"/>
              </p14:xfrm>
            </p:contentPart>
          </mc:Choice>
          <mc:Fallback xmlns="">
            <p:pic>
              <p:nvPicPr>
                <p:cNvPr id="68" name="Freihand 67">
                  <a:extLst>
                    <a:ext uri="{FF2B5EF4-FFF2-40B4-BE49-F238E27FC236}">
                      <a16:creationId xmlns:a16="http://schemas.microsoft.com/office/drawing/2014/main" id="{6EC372A6-E074-41B3-B6AF-2E29914ED6E1}"/>
                    </a:ext>
                  </a:extLst>
                </p:cNvPr>
                <p:cNvPicPr/>
                <p:nvPr/>
              </p:nvPicPr>
              <p:blipFill>
                <a:blip r:embed="rId76"/>
                <a:stretch>
                  <a:fillRect/>
                </a:stretch>
              </p:blipFill>
              <p:spPr>
                <a:xfrm>
                  <a:off x="10053733" y="3075533"/>
                  <a:ext cx="1371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9" name="Freihand 68">
                  <a:extLst>
                    <a:ext uri="{FF2B5EF4-FFF2-40B4-BE49-F238E27FC236}">
                      <a16:creationId xmlns:a16="http://schemas.microsoft.com/office/drawing/2014/main" id="{7146759D-CE31-4DBE-84A9-89360D071B2D}"/>
                    </a:ext>
                  </a:extLst>
                </p14:cNvPr>
                <p14:cNvContentPartPr/>
                <p14:nvPr/>
              </p14:nvContentPartPr>
              <p14:xfrm>
                <a:off x="10217533" y="3157613"/>
                <a:ext cx="83160" cy="79560"/>
              </p14:xfrm>
            </p:contentPart>
          </mc:Choice>
          <mc:Fallback xmlns="">
            <p:pic>
              <p:nvPicPr>
                <p:cNvPr id="69" name="Freihand 68">
                  <a:extLst>
                    <a:ext uri="{FF2B5EF4-FFF2-40B4-BE49-F238E27FC236}">
                      <a16:creationId xmlns:a16="http://schemas.microsoft.com/office/drawing/2014/main" id="{7146759D-CE31-4DBE-84A9-89360D071B2D}"/>
                    </a:ext>
                  </a:extLst>
                </p:cNvPr>
                <p:cNvPicPr/>
                <p:nvPr/>
              </p:nvPicPr>
              <p:blipFill>
                <a:blip r:embed="rId78"/>
                <a:stretch>
                  <a:fillRect/>
                </a:stretch>
              </p:blipFill>
              <p:spPr>
                <a:xfrm>
                  <a:off x="10213213" y="3153293"/>
                  <a:ext cx="918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0" name="Freihand 69">
                  <a:extLst>
                    <a:ext uri="{FF2B5EF4-FFF2-40B4-BE49-F238E27FC236}">
                      <a16:creationId xmlns:a16="http://schemas.microsoft.com/office/drawing/2014/main" id="{D6AC9AFB-612D-4AB4-8960-42EEF5E8FD3A}"/>
                    </a:ext>
                  </a:extLst>
                </p14:cNvPr>
                <p14:cNvContentPartPr/>
                <p14:nvPr/>
              </p14:nvContentPartPr>
              <p14:xfrm>
                <a:off x="10348573" y="3157973"/>
                <a:ext cx="176040" cy="34560"/>
              </p14:xfrm>
            </p:contentPart>
          </mc:Choice>
          <mc:Fallback xmlns="">
            <p:pic>
              <p:nvPicPr>
                <p:cNvPr id="70" name="Freihand 69">
                  <a:extLst>
                    <a:ext uri="{FF2B5EF4-FFF2-40B4-BE49-F238E27FC236}">
                      <a16:creationId xmlns:a16="http://schemas.microsoft.com/office/drawing/2014/main" id="{D6AC9AFB-612D-4AB4-8960-42EEF5E8FD3A}"/>
                    </a:ext>
                  </a:extLst>
                </p:cNvPr>
                <p:cNvPicPr/>
                <p:nvPr/>
              </p:nvPicPr>
              <p:blipFill>
                <a:blip r:embed="rId80"/>
                <a:stretch>
                  <a:fillRect/>
                </a:stretch>
              </p:blipFill>
              <p:spPr>
                <a:xfrm>
                  <a:off x="10344253" y="3153653"/>
                  <a:ext cx="184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1" name="Freihand 70">
                  <a:extLst>
                    <a:ext uri="{FF2B5EF4-FFF2-40B4-BE49-F238E27FC236}">
                      <a16:creationId xmlns:a16="http://schemas.microsoft.com/office/drawing/2014/main" id="{988B74B1-11D3-4063-8A73-4591BDC38D31}"/>
                    </a:ext>
                  </a:extLst>
                </p14:cNvPr>
                <p14:cNvContentPartPr/>
                <p14:nvPr/>
              </p14:nvContentPartPr>
              <p14:xfrm>
                <a:off x="10535053" y="3038813"/>
                <a:ext cx="214200" cy="175680"/>
              </p14:xfrm>
            </p:contentPart>
          </mc:Choice>
          <mc:Fallback xmlns="">
            <p:pic>
              <p:nvPicPr>
                <p:cNvPr id="71" name="Freihand 70">
                  <a:extLst>
                    <a:ext uri="{FF2B5EF4-FFF2-40B4-BE49-F238E27FC236}">
                      <a16:creationId xmlns:a16="http://schemas.microsoft.com/office/drawing/2014/main" id="{988B74B1-11D3-4063-8A73-4591BDC38D31}"/>
                    </a:ext>
                  </a:extLst>
                </p:cNvPr>
                <p:cNvPicPr/>
                <p:nvPr/>
              </p:nvPicPr>
              <p:blipFill>
                <a:blip r:embed="rId82"/>
                <a:stretch>
                  <a:fillRect/>
                </a:stretch>
              </p:blipFill>
              <p:spPr>
                <a:xfrm>
                  <a:off x="10530733" y="3034493"/>
                  <a:ext cx="2228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2" name="Freihand 71">
                  <a:extLst>
                    <a:ext uri="{FF2B5EF4-FFF2-40B4-BE49-F238E27FC236}">
                      <a16:creationId xmlns:a16="http://schemas.microsoft.com/office/drawing/2014/main" id="{CA556B7B-9102-469F-864E-91A123EA58DD}"/>
                    </a:ext>
                  </a:extLst>
                </p14:cNvPr>
                <p14:cNvContentPartPr/>
                <p14:nvPr/>
              </p14:nvContentPartPr>
              <p14:xfrm>
                <a:off x="10751773" y="3010373"/>
                <a:ext cx="204480" cy="176760"/>
              </p14:xfrm>
            </p:contentPart>
          </mc:Choice>
          <mc:Fallback xmlns="">
            <p:pic>
              <p:nvPicPr>
                <p:cNvPr id="72" name="Freihand 71">
                  <a:extLst>
                    <a:ext uri="{FF2B5EF4-FFF2-40B4-BE49-F238E27FC236}">
                      <a16:creationId xmlns:a16="http://schemas.microsoft.com/office/drawing/2014/main" id="{CA556B7B-9102-469F-864E-91A123EA58DD}"/>
                    </a:ext>
                  </a:extLst>
                </p:cNvPr>
                <p:cNvPicPr/>
                <p:nvPr/>
              </p:nvPicPr>
              <p:blipFill>
                <a:blip r:embed="rId84"/>
                <a:stretch>
                  <a:fillRect/>
                </a:stretch>
              </p:blipFill>
              <p:spPr>
                <a:xfrm>
                  <a:off x="10747453" y="3006053"/>
                  <a:ext cx="2131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3" name="Freihand 72">
                  <a:extLst>
                    <a:ext uri="{FF2B5EF4-FFF2-40B4-BE49-F238E27FC236}">
                      <a16:creationId xmlns:a16="http://schemas.microsoft.com/office/drawing/2014/main" id="{9C4E01E8-20F0-451A-ACA5-5F65FEC62FE6}"/>
                    </a:ext>
                  </a:extLst>
                </p14:cNvPr>
                <p14:cNvContentPartPr/>
                <p14:nvPr/>
              </p14:nvContentPartPr>
              <p14:xfrm>
                <a:off x="4847053" y="4511213"/>
                <a:ext cx="64800" cy="86040"/>
              </p14:xfrm>
            </p:contentPart>
          </mc:Choice>
          <mc:Fallback xmlns="">
            <p:pic>
              <p:nvPicPr>
                <p:cNvPr id="73" name="Freihand 72">
                  <a:extLst>
                    <a:ext uri="{FF2B5EF4-FFF2-40B4-BE49-F238E27FC236}">
                      <a16:creationId xmlns:a16="http://schemas.microsoft.com/office/drawing/2014/main" id="{9C4E01E8-20F0-451A-ACA5-5F65FEC62FE6}"/>
                    </a:ext>
                  </a:extLst>
                </p:cNvPr>
                <p:cNvPicPr/>
                <p:nvPr/>
              </p:nvPicPr>
              <p:blipFill>
                <a:blip r:embed="rId86"/>
                <a:stretch>
                  <a:fillRect/>
                </a:stretch>
              </p:blipFill>
              <p:spPr>
                <a:xfrm>
                  <a:off x="4842733" y="4506893"/>
                  <a:ext cx="734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1" name="Freihand 20">
                  <a:extLst>
                    <a:ext uri="{FF2B5EF4-FFF2-40B4-BE49-F238E27FC236}">
                      <a16:creationId xmlns:a16="http://schemas.microsoft.com/office/drawing/2014/main" id="{F3D5B2F3-B52A-4850-9256-E51D1C238878}"/>
                    </a:ext>
                  </a:extLst>
                </p14:cNvPr>
                <p14:cNvContentPartPr/>
                <p14:nvPr/>
              </p14:nvContentPartPr>
              <p14:xfrm>
                <a:off x="5027413" y="3221693"/>
                <a:ext cx="2366280" cy="1151280"/>
              </p14:xfrm>
            </p:contentPart>
          </mc:Choice>
          <mc:Fallback xmlns="">
            <p:pic>
              <p:nvPicPr>
                <p:cNvPr id="21" name="Freihand 20">
                  <a:extLst>
                    <a:ext uri="{FF2B5EF4-FFF2-40B4-BE49-F238E27FC236}">
                      <a16:creationId xmlns:a16="http://schemas.microsoft.com/office/drawing/2014/main" id="{F3D5B2F3-B52A-4850-9256-E51D1C238878}"/>
                    </a:ext>
                  </a:extLst>
                </p:cNvPr>
                <p:cNvPicPr/>
                <p:nvPr/>
              </p:nvPicPr>
              <p:blipFill>
                <a:blip r:embed="rId88"/>
                <a:stretch>
                  <a:fillRect/>
                </a:stretch>
              </p:blipFill>
              <p:spPr>
                <a:xfrm>
                  <a:off x="5023093" y="3217373"/>
                  <a:ext cx="2374920" cy="1159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2" name="Freihand 21">
                  <a:extLst>
                    <a:ext uri="{FF2B5EF4-FFF2-40B4-BE49-F238E27FC236}">
                      <a16:creationId xmlns:a16="http://schemas.microsoft.com/office/drawing/2014/main" id="{E271214B-E1AB-45AB-AB76-39610593E6A8}"/>
                    </a:ext>
                  </a:extLst>
                </p14:cNvPr>
                <p14:cNvContentPartPr/>
                <p14:nvPr/>
              </p14:nvContentPartPr>
              <p14:xfrm>
                <a:off x="4915453" y="4018373"/>
                <a:ext cx="594000" cy="337680"/>
              </p14:xfrm>
            </p:contentPart>
          </mc:Choice>
          <mc:Fallback xmlns="">
            <p:pic>
              <p:nvPicPr>
                <p:cNvPr id="22" name="Freihand 21">
                  <a:extLst>
                    <a:ext uri="{FF2B5EF4-FFF2-40B4-BE49-F238E27FC236}">
                      <a16:creationId xmlns:a16="http://schemas.microsoft.com/office/drawing/2014/main" id="{E271214B-E1AB-45AB-AB76-39610593E6A8}"/>
                    </a:ext>
                  </a:extLst>
                </p:cNvPr>
                <p:cNvPicPr/>
                <p:nvPr/>
              </p:nvPicPr>
              <p:blipFill>
                <a:blip r:embed="rId90"/>
                <a:stretch>
                  <a:fillRect/>
                </a:stretch>
              </p:blipFill>
              <p:spPr>
                <a:xfrm>
                  <a:off x="4911133" y="4014053"/>
                  <a:ext cx="60264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7" name="Freihand 76">
                  <a:extLst>
                    <a:ext uri="{FF2B5EF4-FFF2-40B4-BE49-F238E27FC236}">
                      <a16:creationId xmlns:a16="http://schemas.microsoft.com/office/drawing/2014/main" id="{9E13AEF3-47CC-4368-AEBC-F9FB14E2D1F2}"/>
                    </a:ext>
                  </a:extLst>
                </p14:cNvPr>
                <p14:cNvContentPartPr/>
                <p14:nvPr/>
              </p14:nvContentPartPr>
              <p14:xfrm>
                <a:off x="4049293" y="4941053"/>
                <a:ext cx="96480" cy="43920"/>
              </p14:xfrm>
            </p:contentPart>
          </mc:Choice>
          <mc:Fallback xmlns="">
            <p:pic>
              <p:nvPicPr>
                <p:cNvPr id="77" name="Freihand 76">
                  <a:extLst>
                    <a:ext uri="{FF2B5EF4-FFF2-40B4-BE49-F238E27FC236}">
                      <a16:creationId xmlns:a16="http://schemas.microsoft.com/office/drawing/2014/main" id="{9E13AEF3-47CC-4368-AEBC-F9FB14E2D1F2}"/>
                    </a:ext>
                  </a:extLst>
                </p:cNvPr>
                <p:cNvPicPr/>
                <p:nvPr/>
              </p:nvPicPr>
              <p:blipFill>
                <a:blip r:embed="rId92"/>
                <a:stretch>
                  <a:fillRect/>
                </a:stretch>
              </p:blipFill>
              <p:spPr>
                <a:xfrm>
                  <a:off x="4044973" y="4936733"/>
                  <a:ext cx="1051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8" name="Freihand 77">
                  <a:extLst>
                    <a:ext uri="{FF2B5EF4-FFF2-40B4-BE49-F238E27FC236}">
                      <a16:creationId xmlns:a16="http://schemas.microsoft.com/office/drawing/2014/main" id="{340AD6D7-9685-4168-9189-ADE55D12AD7E}"/>
                    </a:ext>
                  </a:extLst>
                </p14:cNvPr>
                <p14:cNvContentPartPr/>
                <p14:nvPr/>
              </p14:nvContentPartPr>
              <p14:xfrm>
                <a:off x="4095013" y="5066693"/>
                <a:ext cx="93240" cy="306720"/>
              </p14:xfrm>
            </p:contentPart>
          </mc:Choice>
          <mc:Fallback xmlns="">
            <p:pic>
              <p:nvPicPr>
                <p:cNvPr id="78" name="Freihand 77">
                  <a:extLst>
                    <a:ext uri="{FF2B5EF4-FFF2-40B4-BE49-F238E27FC236}">
                      <a16:creationId xmlns:a16="http://schemas.microsoft.com/office/drawing/2014/main" id="{340AD6D7-9685-4168-9189-ADE55D12AD7E}"/>
                    </a:ext>
                  </a:extLst>
                </p:cNvPr>
                <p:cNvPicPr/>
                <p:nvPr/>
              </p:nvPicPr>
              <p:blipFill>
                <a:blip r:embed="rId94"/>
                <a:stretch>
                  <a:fillRect/>
                </a:stretch>
              </p:blipFill>
              <p:spPr>
                <a:xfrm>
                  <a:off x="4090693" y="5062373"/>
                  <a:ext cx="10188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9" name="Freihand 78">
                  <a:extLst>
                    <a:ext uri="{FF2B5EF4-FFF2-40B4-BE49-F238E27FC236}">
                      <a16:creationId xmlns:a16="http://schemas.microsoft.com/office/drawing/2014/main" id="{0E41BA65-AD34-405C-A908-2DE7B41450EF}"/>
                    </a:ext>
                  </a:extLst>
                </p14:cNvPr>
                <p14:cNvContentPartPr/>
                <p14:nvPr/>
              </p14:nvContentPartPr>
              <p14:xfrm>
                <a:off x="3992053" y="4994333"/>
                <a:ext cx="219600" cy="203040"/>
              </p14:xfrm>
            </p:contentPart>
          </mc:Choice>
          <mc:Fallback xmlns="">
            <p:pic>
              <p:nvPicPr>
                <p:cNvPr id="79" name="Freihand 78">
                  <a:extLst>
                    <a:ext uri="{FF2B5EF4-FFF2-40B4-BE49-F238E27FC236}">
                      <a16:creationId xmlns:a16="http://schemas.microsoft.com/office/drawing/2014/main" id="{0E41BA65-AD34-405C-A908-2DE7B41450EF}"/>
                    </a:ext>
                  </a:extLst>
                </p:cNvPr>
                <p:cNvPicPr/>
                <p:nvPr/>
              </p:nvPicPr>
              <p:blipFill>
                <a:blip r:embed="rId96"/>
                <a:stretch>
                  <a:fillRect/>
                </a:stretch>
              </p:blipFill>
              <p:spPr>
                <a:xfrm>
                  <a:off x="3987733" y="4990013"/>
                  <a:ext cx="2282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1" name="Freihand 80">
                  <a:extLst>
                    <a:ext uri="{FF2B5EF4-FFF2-40B4-BE49-F238E27FC236}">
                      <a16:creationId xmlns:a16="http://schemas.microsoft.com/office/drawing/2014/main" id="{30A6996B-0DE2-4B75-BE48-17F6C7598039}"/>
                    </a:ext>
                  </a:extLst>
                </p14:cNvPr>
                <p14:cNvContentPartPr/>
                <p14:nvPr/>
              </p14:nvContentPartPr>
              <p14:xfrm>
                <a:off x="4085653" y="5461973"/>
                <a:ext cx="131400" cy="257400"/>
              </p14:xfrm>
            </p:contentPart>
          </mc:Choice>
          <mc:Fallback xmlns="">
            <p:pic>
              <p:nvPicPr>
                <p:cNvPr id="81" name="Freihand 80">
                  <a:extLst>
                    <a:ext uri="{FF2B5EF4-FFF2-40B4-BE49-F238E27FC236}">
                      <a16:creationId xmlns:a16="http://schemas.microsoft.com/office/drawing/2014/main" id="{30A6996B-0DE2-4B75-BE48-17F6C7598039}"/>
                    </a:ext>
                  </a:extLst>
                </p:cNvPr>
                <p:cNvPicPr/>
                <p:nvPr/>
              </p:nvPicPr>
              <p:blipFill>
                <a:blip r:embed="rId98"/>
                <a:stretch>
                  <a:fillRect/>
                </a:stretch>
              </p:blipFill>
              <p:spPr>
                <a:xfrm>
                  <a:off x="4081333" y="5457653"/>
                  <a:ext cx="1400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2" name="Freihand 81">
                  <a:extLst>
                    <a:ext uri="{FF2B5EF4-FFF2-40B4-BE49-F238E27FC236}">
                      <a16:creationId xmlns:a16="http://schemas.microsoft.com/office/drawing/2014/main" id="{7CFD9641-3818-4C22-95D7-6DA06D74BCA5}"/>
                    </a:ext>
                  </a:extLst>
                </p14:cNvPr>
                <p14:cNvContentPartPr/>
                <p14:nvPr/>
              </p14:nvContentPartPr>
              <p14:xfrm>
                <a:off x="4266733" y="5521733"/>
                <a:ext cx="193680" cy="105120"/>
              </p14:xfrm>
            </p:contentPart>
          </mc:Choice>
          <mc:Fallback xmlns="">
            <p:pic>
              <p:nvPicPr>
                <p:cNvPr id="82" name="Freihand 81">
                  <a:extLst>
                    <a:ext uri="{FF2B5EF4-FFF2-40B4-BE49-F238E27FC236}">
                      <a16:creationId xmlns:a16="http://schemas.microsoft.com/office/drawing/2014/main" id="{7CFD9641-3818-4C22-95D7-6DA06D74BCA5}"/>
                    </a:ext>
                  </a:extLst>
                </p:cNvPr>
                <p:cNvPicPr/>
                <p:nvPr/>
              </p:nvPicPr>
              <p:blipFill>
                <a:blip r:embed="rId100"/>
                <a:stretch>
                  <a:fillRect/>
                </a:stretch>
              </p:blipFill>
              <p:spPr>
                <a:xfrm>
                  <a:off x="4262413" y="5517413"/>
                  <a:ext cx="2023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3" name="Freihand 82">
                  <a:extLst>
                    <a:ext uri="{FF2B5EF4-FFF2-40B4-BE49-F238E27FC236}">
                      <a16:creationId xmlns:a16="http://schemas.microsoft.com/office/drawing/2014/main" id="{E0350099-0FE3-47AB-A6B9-23B2FB9063D0}"/>
                    </a:ext>
                  </a:extLst>
                </p14:cNvPr>
                <p14:cNvContentPartPr/>
                <p14:nvPr/>
              </p14:nvContentPartPr>
              <p14:xfrm>
                <a:off x="4469773" y="5509493"/>
                <a:ext cx="160560" cy="72720"/>
              </p14:xfrm>
            </p:contentPart>
          </mc:Choice>
          <mc:Fallback xmlns="">
            <p:pic>
              <p:nvPicPr>
                <p:cNvPr id="83" name="Freihand 82">
                  <a:extLst>
                    <a:ext uri="{FF2B5EF4-FFF2-40B4-BE49-F238E27FC236}">
                      <a16:creationId xmlns:a16="http://schemas.microsoft.com/office/drawing/2014/main" id="{E0350099-0FE3-47AB-A6B9-23B2FB9063D0}"/>
                    </a:ext>
                  </a:extLst>
                </p:cNvPr>
                <p:cNvPicPr/>
                <p:nvPr/>
              </p:nvPicPr>
              <p:blipFill>
                <a:blip r:embed="rId102"/>
                <a:stretch>
                  <a:fillRect/>
                </a:stretch>
              </p:blipFill>
              <p:spPr>
                <a:xfrm>
                  <a:off x="4465453" y="5505173"/>
                  <a:ext cx="1692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4" name="Freihand 83">
                  <a:extLst>
                    <a:ext uri="{FF2B5EF4-FFF2-40B4-BE49-F238E27FC236}">
                      <a16:creationId xmlns:a16="http://schemas.microsoft.com/office/drawing/2014/main" id="{C47D3A4C-1FD3-4E15-9A6A-3DD32955F217}"/>
                    </a:ext>
                  </a:extLst>
                </p14:cNvPr>
                <p14:cNvContentPartPr/>
                <p14:nvPr/>
              </p14:nvContentPartPr>
              <p14:xfrm>
                <a:off x="4797733" y="5394653"/>
                <a:ext cx="118080" cy="173880"/>
              </p14:xfrm>
            </p:contentPart>
          </mc:Choice>
          <mc:Fallback xmlns="">
            <p:pic>
              <p:nvPicPr>
                <p:cNvPr id="84" name="Freihand 83">
                  <a:extLst>
                    <a:ext uri="{FF2B5EF4-FFF2-40B4-BE49-F238E27FC236}">
                      <a16:creationId xmlns:a16="http://schemas.microsoft.com/office/drawing/2014/main" id="{C47D3A4C-1FD3-4E15-9A6A-3DD32955F217}"/>
                    </a:ext>
                  </a:extLst>
                </p:cNvPr>
                <p:cNvPicPr/>
                <p:nvPr/>
              </p:nvPicPr>
              <p:blipFill>
                <a:blip r:embed="rId104"/>
                <a:stretch>
                  <a:fillRect/>
                </a:stretch>
              </p:blipFill>
              <p:spPr>
                <a:xfrm>
                  <a:off x="4793413" y="5390333"/>
                  <a:ext cx="1267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6" name="Freihand 85">
                  <a:extLst>
                    <a:ext uri="{FF2B5EF4-FFF2-40B4-BE49-F238E27FC236}">
                      <a16:creationId xmlns:a16="http://schemas.microsoft.com/office/drawing/2014/main" id="{C4FF49DB-1A2E-42FF-AB92-463CA3DE101A}"/>
                    </a:ext>
                  </a:extLst>
                </p14:cNvPr>
                <p14:cNvContentPartPr/>
                <p14:nvPr/>
              </p14:nvContentPartPr>
              <p14:xfrm>
                <a:off x="4940653" y="5359733"/>
                <a:ext cx="361800" cy="263880"/>
              </p14:xfrm>
            </p:contentPart>
          </mc:Choice>
          <mc:Fallback xmlns="">
            <p:pic>
              <p:nvPicPr>
                <p:cNvPr id="86" name="Freihand 85">
                  <a:extLst>
                    <a:ext uri="{FF2B5EF4-FFF2-40B4-BE49-F238E27FC236}">
                      <a16:creationId xmlns:a16="http://schemas.microsoft.com/office/drawing/2014/main" id="{C4FF49DB-1A2E-42FF-AB92-463CA3DE101A}"/>
                    </a:ext>
                  </a:extLst>
                </p:cNvPr>
                <p:cNvPicPr/>
                <p:nvPr/>
              </p:nvPicPr>
              <p:blipFill>
                <a:blip r:embed="rId106"/>
                <a:stretch>
                  <a:fillRect/>
                </a:stretch>
              </p:blipFill>
              <p:spPr>
                <a:xfrm>
                  <a:off x="4936333" y="5355413"/>
                  <a:ext cx="37044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7" name="Freihand 86">
                  <a:extLst>
                    <a:ext uri="{FF2B5EF4-FFF2-40B4-BE49-F238E27FC236}">
                      <a16:creationId xmlns:a16="http://schemas.microsoft.com/office/drawing/2014/main" id="{649FA12E-61F8-411A-BBAE-6C4BEE11A869}"/>
                    </a:ext>
                  </a:extLst>
                </p14:cNvPr>
                <p14:cNvContentPartPr/>
                <p14:nvPr/>
              </p14:nvContentPartPr>
              <p14:xfrm>
                <a:off x="5324773" y="5397893"/>
                <a:ext cx="91800" cy="82440"/>
              </p14:xfrm>
            </p:contentPart>
          </mc:Choice>
          <mc:Fallback xmlns="">
            <p:pic>
              <p:nvPicPr>
                <p:cNvPr id="87" name="Freihand 86">
                  <a:extLst>
                    <a:ext uri="{FF2B5EF4-FFF2-40B4-BE49-F238E27FC236}">
                      <a16:creationId xmlns:a16="http://schemas.microsoft.com/office/drawing/2014/main" id="{649FA12E-61F8-411A-BBAE-6C4BEE11A869}"/>
                    </a:ext>
                  </a:extLst>
                </p:cNvPr>
                <p:cNvPicPr/>
                <p:nvPr/>
              </p:nvPicPr>
              <p:blipFill>
                <a:blip r:embed="rId108"/>
                <a:stretch>
                  <a:fillRect/>
                </a:stretch>
              </p:blipFill>
              <p:spPr>
                <a:xfrm>
                  <a:off x="5320453" y="5393573"/>
                  <a:ext cx="1004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8" name="Freihand 87">
                  <a:extLst>
                    <a:ext uri="{FF2B5EF4-FFF2-40B4-BE49-F238E27FC236}">
                      <a16:creationId xmlns:a16="http://schemas.microsoft.com/office/drawing/2014/main" id="{560287C3-1998-4692-9BB8-299852CC409B}"/>
                    </a:ext>
                  </a:extLst>
                </p14:cNvPr>
                <p14:cNvContentPartPr/>
                <p14:nvPr/>
              </p14:nvContentPartPr>
              <p14:xfrm>
                <a:off x="5422333" y="5384213"/>
                <a:ext cx="254520" cy="81000"/>
              </p14:xfrm>
            </p:contentPart>
          </mc:Choice>
          <mc:Fallback xmlns="">
            <p:pic>
              <p:nvPicPr>
                <p:cNvPr id="88" name="Freihand 87">
                  <a:extLst>
                    <a:ext uri="{FF2B5EF4-FFF2-40B4-BE49-F238E27FC236}">
                      <a16:creationId xmlns:a16="http://schemas.microsoft.com/office/drawing/2014/main" id="{560287C3-1998-4692-9BB8-299852CC409B}"/>
                    </a:ext>
                  </a:extLst>
                </p:cNvPr>
                <p:cNvPicPr/>
                <p:nvPr/>
              </p:nvPicPr>
              <p:blipFill>
                <a:blip r:embed="rId110"/>
                <a:stretch>
                  <a:fillRect/>
                </a:stretch>
              </p:blipFill>
              <p:spPr>
                <a:xfrm>
                  <a:off x="5418013" y="5379893"/>
                  <a:ext cx="2631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9" name="Freihand 88">
                  <a:extLst>
                    <a:ext uri="{FF2B5EF4-FFF2-40B4-BE49-F238E27FC236}">
                      <a16:creationId xmlns:a16="http://schemas.microsoft.com/office/drawing/2014/main" id="{A099345A-38CF-424A-B89C-881A20719410}"/>
                    </a:ext>
                  </a:extLst>
                </p14:cNvPr>
                <p14:cNvContentPartPr/>
                <p14:nvPr/>
              </p14:nvContentPartPr>
              <p14:xfrm>
                <a:off x="5698813" y="5374493"/>
                <a:ext cx="64800" cy="73440"/>
              </p14:xfrm>
            </p:contentPart>
          </mc:Choice>
          <mc:Fallback xmlns="">
            <p:pic>
              <p:nvPicPr>
                <p:cNvPr id="89" name="Freihand 88">
                  <a:extLst>
                    <a:ext uri="{FF2B5EF4-FFF2-40B4-BE49-F238E27FC236}">
                      <a16:creationId xmlns:a16="http://schemas.microsoft.com/office/drawing/2014/main" id="{A099345A-38CF-424A-B89C-881A20719410}"/>
                    </a:ext>
                  </a:extLst>
                </p:cNvPr>
                <p:cNvPicPr/>
                <p:nvPr/>
              </p:nvPicPr>
              <p:blipFill>
                <a:blip r:embed="rId112"/>
                <a:stretch>
                  <a:fillRect/>
                </a:stretch>
              </p:blipFill>
              <p:spPr>
                <a:xfrm>
                  <a:off x="5694493" y="5370173"/>
                  <a:ext cx="734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0" name="Freihand 89">
                  <a:extLst>
                    <a:ext uri="{FF2B5EF4-FFF2-40B4-BE49-F238E27FC236}">
                      <a16:creationId xmlns:a16="http://schemas.microsoft.com/office/drawing/2014/main" id="{BDB27EA9-DA0C-4093-862A-B7D9F0842B08}"/>
                    </a:ext>
                  </a:extLst>
                </p14:cNvPr>
                <p14:cNvContentPartPr/>
                <p14:nvPr/>
              </p14:nvContentPartPr>
              <p14:xfrm>
                <a:off x="5778373" y="5364053"/>
                <a:ext cx="100800" cy="71280"/>
              </p14:xfrm>
            </p:contentPart>
          </mc:Choice>
          <mc:Fallback xmlns="">
            <p:pic>
              <p:nvPicPr>
                <p:cNvPr id="90" name="Freihand 89">
                  <a:extLst>
                    <a:ext uri="{FF2B5EF4-FFF2-40B4-BE49-F238E27FC236}">
                      <a16:creationId xmlns:a16="http://schemas.microsoft.com/office/drawing/2014/main" id="{BDB27EA9-DA0C-4093-862A-B7D9F0842B08}"/>
                    </a:ext>
                  </a:extLst>
                </p:cNvPr>
                <p:cNvPicPr/>
                <p:nvPr/>
              </p:nvPicPr>
              <p:blipFill>
                <a:blip r:embed="rId114"/>
                <a:stretch>
                  <a:fillRect/>
                </a:stretch>
              </p:blipFill>
              <p:spPr>
                <a:xfrm>
                  <a:off x="5774053" y="5359733"/>
                  <a:ext cx="1094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1" name="Freihand 90">
                  <a:extLst>
                    <a:ext uri="{FF2B5EF4-FFF2-40B4-BE49-F238E27FC236}">
                      <a16:creationId xmlns:a16="http://schemas.microsoft.com/office/drawing/2014/main" id="{9C506969-3D1F-4857-AA9F-8BDB5BB7991D}"/>
                    </a:ext>
                  </a:extLst>
                </p14:cNvPr>
                <p14:cNvContentPartPr/>
                <p14:nvPr/>
              </p14:nvContentPartPr>
              <p14:xfrm>
                <a:off x="5904013" y="5259293"/>
                <a:ext cx="820080" cy="378720"/>
              </p14:xfrm>
            </p:contentPart>
          </mc:Choice>
          <mc:Fallback xmlns="">
            <p:pic>
              <p:nvPicPr>
                <p:cNvPr id="91" name="Freihand 90">
                  <a:extLst>
                    <a:ext uri="{FF2B5EF4-FFF2-40B4-BE49-F238E27FC236}">
                      <a16:creationId xmlns:a16="http://schemas.microsoft.com/office/drawing/2014/main" id="{9C506969-3D1F-4857-AA9F-8BDB5BB7991D}"/>
                    </a:ext>
                  </a:extLst>
                </p:cNvPr>
                <p:cNvPicPr/>
                <p:nvPr/>
              </p:nvPicPr>
              <p:blipFill>
                <a:blip r:embed="rId116"/>
                <a:stretch>
                  <a:fillRect/>
                </a:stretch>
              </p:blipFill>
              <p:spPr>
                <a:xfrm>
                  <a:off x="5899693" y="5254973"/>
                  <a:ext cx="82872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3" name="Freihand 92">
                  <a:extLst>
                    <a:ext uri="{FF2B5EF4-FFF2-40B4-BE49-F238E27FC236}">
                      <a16:creationId xmlns:a16="http://schemas.microsoft.com/office/drawing/2014/main" id="{9F18ECE5-58A1-4700-BC83-48614D3E0812}"/>
                    </a:ext>
                  </a:extLst>
                </p14:cNvPr>
                <p14:cNvContentPartPr/>
                <p14:nvPr/>
              </p14:nvContentPartPr>
              <p14:xfrm>
                <a:off x="4350253" y="5914853"/>
                <a:ext cx="223560" cy="96840"/>
              </p14:xfrm>
            </p:contentPart>
          </mc:Choice>
          <mc:Fallback xmlns="">
            <p:pic>
              <p:nvPicPr>
                <p:cNvPr id="93" name="Freihand 92">
                  <a:extLst>
                    <a:ext uri="{FF2B5EF4-FFF2-40B4-BE49-F238E27FC236}">
                      <a16:creationId xmlns:a16="http://schemas.microsoft.com/office/drawing/2014/main" id="{9F18ECE5-58A1-4700-BC83-48614D3E0812}"/>
                    </a:ext>
                  </a:extLst>
                </p:cNvPr>
                <p:cNvPicPr/>
                <p:nvPr/>
              </p:nvPicPr>
              <p:blipFill>
                <a:blip r:embed="rId118"/>
                <a:stretch>
                  <a:fillRect/>
                </a:stretch>
              </p:blipFill>
              <p:spPr>
                <a:xfrm>
                  <a:off x="4345933" y="5910533"/>
                  <a:ext cx="2322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4" name="Freihand 93">
                  <a:extLst>
                    <a:ext uri="{FF2B5EF4-FFF2-40B4-BE49-F238E27FC236}">
                      <a16:creationId xmlns:a16="http://schemas.microsoft.com/office/drawing/2014/main" id="{D0E584B6-F6CA-42CB-B320-6F1C042E911C}"/>
                    </a:ext>
                  </a:extLst>
                </p14:cNvPr>
                <p14:cNvContentPartPr/>
                <p14:nvPr/>
              </p14:nvContentPartPr>
              <p14:xfrm>
                <a:off x="4581013" y="5911253"/>
                <a:ext cx="34920" cy="34920"/>
              </p14:xfrm>
            </p:contentPart>
          </mc:Choice>
          <mc:Fallback xmlns="">
            <p:pic>
              <p:nvPicPr>
                <p:cNvPr id="94" name="Freihand 93">
                  <a:extLst>
                    <a:ext uri="{FF2B5EF4-FFF2-40B4-BE49-F238E27FC236}">
                      <a16:creationId xmlns:a16="http://schemas.microsoft.com/office/drawing/2014/main" id="{D0E584B6-F6CA-42CB-B320-6F1C042E911C}"/>
                    </a:ext>
                  </a:extLst>
                </p:cNvPr>
                <p:cNvPicPr/>
                <p:nvPr/>
              </p:nvPicPr>
              <p:blipFill>
                <a:blip r:embed="rId120"/>
                <a:stretch>
                  <a:fillRect/>
                </a:stretch>
              </p:blipFill>
              <p:spPr>
                <a:xfrm>
                  <a:off x="4576693" y="5906933"/>
                  <a:ext cx="435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5" name="Freihand 94">
                  <a:extLst>
                    <a:ext uri="{FF2B5EF4-FFF2-40B4-BE49-F238E27FC236}">
                      <a16:creationId xmlns:a16="http://schemas.microsoft.com/office/drawing/2014/main" id="{BAED506B-F411-46DC-AA6E-8FC59DAD8201}"/>
                    </a:ext>
                  </a:extLst>
                </p14:cNvPr>
                <p14:cNvContentPartPr/>
                <p14:nvPr/>
              </p14:nvContentPartPr>
              <p14:xfrm>
                <a:off x="4481653" y="5893613"/>
                <a:ext cx="173880" cy="129600"/>
              </p14:xfrm>
            </p:contentPart>
          </mc:Choice>
          <mc:Fallback xmlns="">
            <p:pic>
              <p:nvPicPr>
                <p:cNvPr id="95" name="Freihand 94">
                  <a:extLst>
                    <a:ext uri="{FF2B5EF4-FFF2-40B4-BE49-F238E27FC236}">
                      <a16:creationId xmlns:a16="http://schemas.microsoft.com/office/drawing/2014/main" id="{BAED506B-F411-46DC-AA6E-8FC59DAD8201}"/>
                    </a:ext>
                  </a:extLst>
                </p:cNvPr>
                <p:cNvPicPr/>
                <p:nvPr/>
              </p:nvPicPr>
              <p:blipFill>
                <a:blip r:embed="rId122"/>
                <a:stretch>
                  <a:fillRect/>
                </a:stretch>
              </p:blipFill>
              <p:spPr>
                <a:xfrm>
                  <a:off x="4477333" y="5889293"/>
                  <a:ext cx="1825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6" name="Freihand 95">
                  <a:extLst>
                    <a:ext uri="{FF2B5EF4-FFF2-40B4-BE49-F238E27FC236}">
                      <a16:creationId xmlns:a16="http://schemas.microsoft.com/office/drawing/2014/main" id="{E74CC02C-94A5-43E3-8AC8-30229ABA2B13}"/>
                    </a:ext>
                  </a:extLst>
                </p14:cNvPr>
                <p14:cNvContentPartPr/>
                <p14:nvPr/>
              </p14:nvContentPartPr>
              <p14:xfrm>
                <a:off x="4711333" y="5791373"/>
                <a:ext cx="146160" cy="200160"/>
              </p14:xfrm>
            </p:contentPart>
          </mc:Choice>
          <mc:Fallback xmlns="">
            <p:pic>
              <p:nvPicPr>
                <p:cNvPr id="96" name="Freihand 95">
                  <a:extLst>
                    <a:ext uri="{FF2B5EF4-FFF2-40B4-BE49-F238E27FC236}">
                      <a16:creationId xmlns:a16="http://schemas.microsoft.com/office/drawing/2014/main" id="{E74CC02C-94A5-43E3-8AC8-30229ABA2B13}"/>
                    </a:ext>
                  </a:extLst>
                </p:cNvPr>
                <p:cNvPicPr/>
                <p:nvPr/>
              </p:nvPicPr>
              <p:blipFill>
                <a:blip r:embed="rId124"/>
                <a:stretch>
                  <a:fillRect/>
                </a:stretch>
              </p:blipFill>
              <p:spPr>
                <a:xfrm>
                  <a:off x="4707013" y="5787053"/>
                  <a:ext cx="1548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8" name="Freihand 97">
                  <a:extLst>
                    <a:ext uri="{FF2B5EF4-FFF2-40B4-BE49-F238E27FC236}">
                      <a16:creationId xmlns:a16="http://schemas.microsoft.com/office/drawing/2014/main" id="{D1F999B9-7CC2-40AA-BA0A-E9B1293F6637}"/>
                    </a:ext>
                  </a:extLst>
                </p14:cNvPr>
                <p14:cNvContentPartPr/>
                <p14:nvPr/>
              </p14:nvContentPartPr>
              <p14:xfrm>
                <a:off x="5025973" y="5845013"/>
                <a:ext cx="369000" cy="118080"/>
              </p14:xfrm>
            </p:contentPart>
          </mc:Choice>
          <mc:Fallback xmlns="">
            <p:pic>
              <p:nvPicPr>
                <p:cNvPr id="98" name="Freihand 97">
                  <a:extLst>
                    <a:ext uri="{FF2B5EF4-FFF2-40B4-BE49-F238E27FC236}">
                      <a16:creationId xmlns:a16="http://schemas.microsoft.com/office/drawing/2014/main" id="{D1F999B9-7CC2-40AA-BA0A-E9B1293F6637}"/>
                    </a:ext>
                  </a:extLst>
                </p:cNvPr>
                <p:cNvPicPr/>
                <p:nvPr/>
              </p:nvPicPr>
              <p:blipFill>
                <a:blip r:embed="rId126"/>
                <a:stretch>
                  <a:fillRect/>
                </a:stretch>
              </p:blipFill>
              <p:spPr>
                <a:xfrm>
                  <a:off x="5021653" y="5840693"/>
                  <a:ext cx="3776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9" name="Freihand 98">
                  <a:extLst>
                    <a:ext uri="{FF2B5EF4-FFF2-40B4-BE49-F238E27FC236}">
                      <a16:creationId xmlns:a16="http://schemas.microsoft.com/office/drawing/2014/main" id="{BDE59067-A3E5-44D7-A49B-8A998769291A}"/>
                    </a:ext>
                  </a:extLst>
                </p14:cNvPr>
                <p14:cNvContentPartPr/>
                <p14:nvPr/>
              </p14:nvContentPartPr>
              <p14:xfrm>
                <a:off x="5357173" y="5814413"/>
                <a:ext cx="24120" cy="6840"/>
              </p14:xfrm>
            </p:contentPart>
          </mc:Choice>
          <mc:Fallback xmlns="">
            <p:pic>
              <p:nvPicPr>
                <p:cNvPr id="99" name="Freihand 98">
                  <a:extLst>
                    <a:ext uri="{FF2B5EF4-FFF2-40B4-BE49-F238E27FC236}">
                      <a16:creationId xmlns:a16="http://schemas.microsoft.com/office/drawing/2014/main" id="{BDE59067-A3E5-44D7-A49B-8A998769291A}"/>
                    </a:ext>
                  </a:extLst>
                </p:cNvPr>
                <p:cNvPicPr/>
                <p:nvPr/>
              </p:nvPicPr>
              <p:blipFill>
                <a:blip r:embed="rId128"/>
                <a:stretch>
                  <a:fillRect/>
                </a:stretch>
              </p:blipFill>
              <p:spPr>
                <a:xfrm>
                  <a:off x="5352853" y="5810093"/>
                  <a:ext cx="327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0" name="Freihand 99">
                  <a:extLst>
                    <a:ext uri="{FF2B5EF4-FFF2-40B4-BE49-F238E27FC236}">
                      <a16:creationId xmlns:a16="http://schemas.microsoft.com/office/drawing/2014/main" id="{9A88FCAD-08D1-4F41-880C-5184120D2871}"/>
                    </a:ext>
                  </a:extLst>
                </p14:cNvPr>
                <p14:cNvContentPartPr/>
                <p14:nvPr/>
              </p14:nvContentPartPr>
              <p14:xfrm>
                <a:off x="5490013" y="5822693"/>
                <a:ext cx="167040" cy="97200"/>
              </p14:xfrm>
            </p:contentPart>
          </mc:Choice>
          <mc:Fallback xmlns="">
            <p:pic>
              <p:nvPicPr>
                <p:cNvPr id="100" name="Freihand 99">
                  <a:extLst>
                    <a:ext uri="{FF2B5EF4-FFF2-40B4-BE49-F238E27FC236}">
                      <a16:creationId xmlns:a16="http://schemas.microsoft.com/office/drawing/2014/main" id="{9A88FCAD-08D1-4F41-880C-5184120D2871}"/>
                    </a:ext>
                  </a:extLst>
                </p:cNvPr>
                <p:cNvPicPr/>
                <p:nvPr/>
              </p:nvPicPr>
              <p:blipFill>
                <a:blip r:embed="rId130"/>
                <a:stretch>
                  <a:fillRect/>
                </a:stretch>
              </p:blipFill>
              <p:spPr>
                <a:xfrm>
                  <a:off x="5485693" y="5818373"/>
                  <a:ext cx="1756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1" name="Freihand 100">
                  <a:extLst>
                    <a:ext uri="{FF2B5EF4-FFF2-40B4-BE49-F238E27FC236}">
                      <a16:creationId xmlns:a16="http://schemas.microsoft.com/office/drawing/2014/main" id="{7F7F2997-A4DB-4486-9434-1970C3C3AB56}"/>
                    </a:ext>
                  </a:extLst>
                </p14:cNvPr>
                <p14:cNvContentPartPr/>
                <p14:nvPr/>
              </p14:nvContentPartPr>
              <p14:xfrm>
                <a:off x="5852173" y="5733773"/>
                <a:ext cx="378360" cy="196920"/>
              </p14:xfrm>
            </p:contentPart>
          </mc:Choice>
          <mc:Fallback xmlns="">
            <p:pic>
              <p:nvPicPr>
                <p:cNvPr id="101" name="Freihand 100">
                  <a:extLst>
                    <a:ext uri="{FF2B5EF4-FFF2-40B4-BE49-F238E27FC236}">
                      <a16:creationId xmlns:a16="http://schemas.microsoft.com/office/drawing/2014/main" id="{7F7F2997-A4DB-4486-9434-1970C3C3AB56}"/>
                    </a:ext>
                  </a:extLst>
                </p:cNvPr>
                <p:cNvPicPr/>
                <p:nvPr/>
              </p:nvPicPr>
              <p:blipFill>
                <a:blip r:embed="rId132"/>
                <a:stretch>
                  <a:fillRect/>
                </a:stretch>
              </p:blipFill>
              <p:spPr>
                <a:xfrm>
                  <a:off x="5847853" y="5729453"/>
                  <a:ext cx="3870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2" name="Freihand 101">
                  <a:extLst>
                    <a:ext uri="{FF2B5EF4-FFF2-40B4-BE49-F238E27FC236}">
                      <a16:creationId xmlns:a16="http://schemas.microsoft.com/office/drawing/2014/main" id="{8B283859-936F-49AC-997E-A7F01D1A08E7}"/>
                    </a:ext>
                  </a:extLst>
                </p14:cNvPr>
                <p14:cNvContentPartPr/>
                <p14:nvPr/>
              </p14:nvContentPartPr>
              <p14:xfrm>
                <a:off x="6287773" y="5805053"/>
                <a:ext cx="282960" cy="133920"/>
              </p14:xfrm>
            </p:contentPart>
          </mc:Choice>
          <mc:Fallback xmlns="">
            <p:pic>
              <p:nvPicPr>
                <p:cNvPr id="102" name="Freihand 101">
                  <a:extLst>
                    <a:ext uri="{FF2B5EF4-FFF2-40B4-BE49-F238E27FC236}">
                      <a16:creationId xmlns:a16="http://schemas.microsoft.com/office/drawing/2014/main" id="{8B283859-936F-49AC-997E-A7F01D1A08E7}"/>
                    </a:ext>
                  </a:extLst>
                </p:cNvPr>
                <p:cNvPicPr/>
                <p:nvPr/>
              </p:nvPicPr>
              <p:blipFill>
                <a:blip r:embed="rId134"/>
                <a:stretch>
                  <a:fillRect/>
                </a:stretch>
              </p:blipFill>
              <p:spPr>
                <a:xfrm>
                  <a:off x="6283453" y="5800733"/>
                  <a:ext cx="2916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Freihand 102">
                  <a:extLst>
                    <a:ext uri="{FF2B5EF4-FFF2-40B4-BE49-F238E27FC236}">
                      <a16:creationId xmlns:a16="http://schemas.microsoft.com/office/drawing/2014/main" id="{606C8E4D-18E7-4987-937A-C03A39960A75}"/>
                    </a:ext>
                  </a:extLst>
                </p14:cNvPr>
                <p14:cNvContentPartPr/>
                <p14:nvPr/>
              </p14:nvContentPartPr>
              <p14:xfrm>
                <a:off x="6626173" y="5701373"/>
                <a:ext cx="265320" cy="218880"/>
              </p14:xfrm>
            </p:contentPart>
          </mc:Choice>
          <mc:Fallback xmlns="">
            <p:pic>
              <p:nvPicPr>
                <p:cNvPr id="103" name="Freihand 102">
                  <a:extLst>
                    <a:ext uri="{FF2B5EF4-FFF2-40B4-BE49-F238E27FC236}">
                      <a16:creationId xmlns:a16="http://schemas.microsoft.com/office/drawing/2014/main" id="{606C8E4D-18E7-4987-937A-C03A39960A75}"/>
                    </a:ext>
                  </a:extLst>
                </p:cNvPr>
                <p:cNvPicPr/>
                <p:nvPr/>
              </p:nvPicPr>
              <p:blipFill>
                <a:blip r:embed="rId136"/>
                <a:stretch>
                  <a:fillRect/>
                </a:stretch>
              </p:blipFill>
              <p:spPr>
                <a:xfrm>
                  <a:off x="6621853" y="5697053"/>
                  <a:ext cx="2739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4" name="Freihand 103">
                  <a:extLst>
                    <a:ext uri="{FF2B5EF4-FFF2-40B4-BE49-F238E27FC236}">
                      <a16:creationId xmlns:a16="http://schemas.microsoft.com/office/drawing/2014/main" id="{464382C7-C600-4482-AFB8-B2B90AD9373E}"/>
                    </a:ext>
                  </a:extLst>
                </p14:cNvPr>
                <p14:cNvContentPartPr/>
                <p14:nvPr/>
              </p14:nvContentPartPr>
              <p14:xfrm>
                <a:off x="6941173" y="5643053"/>
                <a:ext cx="367920" cy="484560"/>
              </p14:xfrm>
            </p:contentPart>
          </mc:Choice>
          <mc:Fallback xmlns="">
            <p:pic>
              <p:nvPicPr>
                <p:cNvPr id="104" name="Freihand 103">
                  <a:extLst>
                    <a:ext uri="{FF2B5EF4-FFF2-40B4-BE49-F238E27FC236}">
                      <a16:creationId xmlns:a16="http://schemas.microsoft.com/office/drawing/2014/main" id="{464382C7-C600-4482-AFB8-B2B90AD9373E}"/>
                    </a:ext>
                  </a:extLst>
                </p:cNvPr>
                <p:cNvPicPr/>
                <p:nvPr/>
              </p:nvPicPr>
              <p:blipFill>
                <a:blip r:embed="rId138"/>
                <a:stretch>
                  <a:fillRect/>
                </a:stretch>
              </p:blipFill>
              <p:spPr>
                <a:xfrm>
                  <a:off x="6936853" y="5638733"/>
                  <a:ext cx="376560" cy="493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5" name="Freihand 104">
                  <a:extLst>
                    <a:ext uri="{FF2B5EF4-FFF2-40B4-BE49-F238E27FC236}">
                      <a16:creationId xmlns:a16="http://schemas.microsoft.com/office/drawing/2014/main" id="{D2A3B0A8-93E4-4F99-A575-B23C246E64C3}"/>
                    </a:ext>
                  </a:extLst>
                </p14:cNvPr>
                <p14:cNvContentPartPr/>
                <p14:nvPr/>
              </p14:nvContentPartPr>
              <p14:xfrm>
                <a:off x="6775573" y="5585453"/>
                <a:ext cx="55440" cy="34560"/>
              </p14:xfrm>
            </p:contentPart>
          </mc:Choice>
          <mc:Fallback xmlns="">
            <p:pic>
              <p:nvPicPr>
                <p:cNvPr id="105" name="Freihand 104">
                  <a:extLst>
                    <a:ext uri="{FF2B5EF4-FFF2-40B4-BE49-F238E27FC236}">
                      <a16:creationId xmlns:a16="http://schemas.microsoft.com/office/drawing/2014/main" id="{D2A3B0A8-93E4-4F99-A575-B23C246E64C3}"/>
                    </a:ext>
                  </a:extLst>
                </p:cNvPr>
                <p:cNvPicPr/>
                <p:nvPr/>
              </p:nvPicPr>
              <p:blipFill>
                <a:blip r:embed="rId140"/>
                <a:stretch>
                  <a:fillRect/>
                </a:stretch>
              </p:blipFill>
              <p:spPr>
                <a:xfrm>
                  <a:off x="6771253" y="5581133"/>
                  <a:ext cx="640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6" name="Freihand 105">
                  <a:extLst>
                    <a:ext uri="{FF2B5EF4-FFF2-40B4-BE49-F238E27FC236}">
                      <a16:creationId xmlns:a16="http://schemas.microsoft.com/office/drawing/2014/main" id="{65257F49-0484-4F28-89AC-8A4E46C746C5}"/>
                    </a:ext>
                  </a:extLst>
                </p14:cNvPr>
                <p14:cNvContentPartPr/>
                <p14:nvPr/>
              </p14:nvContentPartPr>
              <p14:xfrm>
                <a:off x="7305493" y="5576093"/>
                <a:ext cx="58680" cy="334080"/>
              </p14:xfrm>
            </p:contentPart>
          </mc:Choice>
          <mc:Fallback xmlns="">
            <p:pic>
              <p:nvPicPr>
                <p:cNvPr id="106" name="Freihand 105">
                  <a:extLst>
                    <a:ext uri="{FF2B5EF4-FFF2-40B4-BE49-F238E27FC236}">
                      <a16:creationId xmlns:a16="http://schemas.microsoft.com/office/drawing/2014/main" id="{65257F49-0484-4F28-89AC-8A4E46C746C5}"/>
                    </a:ext>
                  </a:extLst>
                </p:cNvPr>
                <p:cNvPicPr/>
                <p:nvPr/>
              </p:nvPicPr>
              <p:blipFill>
                <a:blip r:embed="rId142"/>
                <a:stretch>
                  <a:fillRect/>
                </a:stretch>
              </p:blipFill>
              <p:spPr>
                <a:xfrm>
                  <a:off x="7301173" y="5571773"/>
                  <a:ext cx="6732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8" name="Freihand 107">
                  <a:extLst>
                    <a:ext uri="{FF2B5EF4-FFF2-40B4-BE49-F238E27FC236}">
                      <a16:creationId xmlns:a16="http://schemas.microsoft.com/office/drawing/2014/main" id="{4A678988-C13B-485D-939F-28F2C0E49C6E}"/>
                    </a:ext>
                  </a:extLst>
                </p14:cNvPr>
                <p14:cNvContentPartPr/>
                <p14:nvPr/>
              </p14:nvContentPartPr>
              <p14:xfrm>
                <a:off x="1609213" y="3709493"/>
                <a:ext cx="2459160" cy="1195560"/>
              </p14:xfrm>
            </p:contentPart>
          </mc:Choice>
          <mc:Fallback xmlns="">
            <p:pic>
              <p:nvPicPr>
                <p:cNvPr id="108" name="Freihand 107">
                  <a:extLst>
                    <a:ext uri="{FF2B5EF4-FFF2-40B4-BE49-F238E27FC236}">
                      <a16:creationId xmlns:a16="http://schemas.microsoft.com/office/drawing/2014/main" id="{4A678988-C13B-485D-939F-28F2C0E49C6E}"/>
                    </a:ext>
                  </a:extLst>
                </p:cNvPr>
                <p:cNvPicPr/>
                <p:nvPr/>
              </p:nvPicPr>
              <p:blipFill>
                <a:blip r:embed="rId144"/>
                <a:stretch>
                  <a:fillRect/>
                </a:stretch>
              </p:blipFill>
              <p:spPr>
                <a:xfrm>
                  <a:off x="1604893" y="3705173"/>
                  <a:ext cx="2467800" cy="12042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9" name="Freihand 108">
                  <a:extLst>
                    <a:ext uri="{FF2B5EF4-FFF2-40B4-BE49-F238E27FC236}">
                      <a16:creationId xmlns:a16="http://schemas.microsoft.com/office/drawing/2014/main" id="{2CBDD235-0CAA-4F9B-9541-FC9D70131777}"/>
                    </a:ext>
                  </a:extLst>
                </p14:cNvPr>
                <p14:cNvContentPartPr/>
                <p14:nvPr/>
              </p14:nvContentPartPr>
              <p14:xfrm>
                <a:off x="2713693" y="4187213"/>
                <a:ext cx="52560" cy="38160"/>
              </p14:xfrm>
            </p:contentPart>
          </mc:Choice>
          <mc:Fallback xmlns="">
            <p:pic>
              <p:nvPicPr>
                <p:cNvPr id="109" name="Freihand 108">
                  <a:extLst>
                    <a:ext uri="{FF2B5EF4-FFF2-40B4-BE49-F238E27FC236}">
                      <a16:creationId xmlns:a16="http://schemas.microsoft.com/office/drawing/2014/main" id="{2CBDD235-0CAA-4F9B-9541-FC9D70131777}"/>
                    </a:ext>
                  </a:extLst>
                </p:cNvPr>
                <p:cNvPicPr/>
                <p:nvPr/>
              </p:nvPicPr>
              <p:blipFill>
                <a:blip r:embed="rId146"/>
                <a:stretch>
                  <a:fillRect/>
                </a:stretch>
              </p:blipFill>
              <p:spPr>
                <a:xfrm>
                  <a:off x="2709373" y="4182893"/>
                  <a:ext cx="612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0" name="Freihand 109">
                  <a:extLst>
                    <a:ext uri="{FF2B5EF4-FFF2-40B4-BE49-F238E27FC236}">
                      <a16:creationId xmlns:a16="http://schemas.microsoft.com/office/drawing/2014/main" id="{86B42D24-58FB-4B18-A8D4-2606F0042AFF}"/>
                    </a:ext>
                  </a:extLst>
                </p14:cNvPr>
                <p14:cNvContentPartPr/>
                <p14:nvPr/>
              </p14:nvContentPartPr>
              <p14:xfrm>
                <a:off x="2652133" y="4126013"/>
                <a:ext cx="360" cy="360"/>
              </p14:xfrm>
            </p:contentPart>
          </mc:Choice>
          <mc:Fallback xmlns="">
            <p:pic>
              <p:nvPicPr>
                <p:cNvPr id="110" name="Freihand 109">
                  <a:extLst>
                    <a:ext uri="{FF2B5EF4-FFF2-40B4-BE49-F238E27FC236}">
                      <a16:creationId xmlns:a16="http://schemas.microsoft.com/office/drawing/2014/main" id="{86B42D24-58FB-4B18-A8D4-2606F0042AFF}"/>
                    </a:ext>
                  </a:extLst>
                </p:cNvPr>
                <p:cNvPicPr/>
                <p:nvPr/>
              </p:nvPicPr>
              <p:blipFill>
                <a:blip r:embed="rId148"/>
                <a:stretch>
                  <a:fillRect/>
                </a:stretch>
              </p:blipFill>
              <p:spPr>
                <a:xfrm>
                  <a:off x="2647813" y="412169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1" name="Freihand 110">
                  <a:extLst>
                    <a:ext uri="{FF2B5EF4-FFF2-40B4-BE49-F238E27FC236}">
                      <a16:creationId xmlns:a16="http://schemas.microsoft.com/office/drawing/2014/main" id="{0E96BDAD-3A5B-41D2-8D3D-19C37F3D9196}"/>
                    </a:ext>
                  </a:extLst>
                </p14:cNvPr>
                <p14:cNvContentPartPr/>
                <p14:nvPr/>
              </p14:nvContentPartPr>
              <p14:xfrm>
                <a:off x="2544493" y="4025933"/>
                <a:ext cx="1368000" cy="571320"/>
              </p14:xfrm>
            </p:contentPart>
          </mc:Choice>
          <mc:Fallback xmlns="">
            <p:pic>
              <p:nvPicPr>
                <p:cNvPr id="111" name="Freihand 110">
                  <a:extLst>
                    <a:ext uri="{FF2B5EF4-FFF2-40B4-BE49-F238E27FC236}">
                      <a16:creationId xmlns:a16="http://schemas.microsoft.com/office/drawing/2014/main" id="{0E96BDAD-3A5B-41D2-8D3D-19C37F3D9196}"/>
                    </a:ext>
                  </a:extLst>
                </p:cNvPr>
                <p:cNvPicPr/>
                <p:nvPr/>
              </p:nvPicPr>
              <p:blipFill>
                <a:blip r:embed="rId150"/>
                <a:stretch>
                  <a:fillRect/>
                </a:stretch>
              </p:blipFill>
              <p:spPr>
                <a:xfrm>
                  <a:off x="2540173" y="4021613"/>
                  <a:ext cx="1376640" cy="5799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3" name="Freihand 112">
                  <a:extLst>
                    <a:ext uri="{FF2B5EF4-FFF2-40B4-BE49-F238E27FC236}">
                      <a16:creationId xmlns:a16="http://schemas.microsoft.com/office/drawing/2014/main" id="{C3C8CB8E-DCEE-4E24-A5A8-9B17694C9F75}"/>
                    </a:ext>
                  </a:extLst>
                </p14:cNvPr>
                <p14:cNvContentPartPr/>
                <p14:nvPr/>
              </p14:nvContentPartPr>
              <p14:xfrm>
                <a:off x="2567173" y="4370813"/>
                <a:ext cx="14040" cy="7560"/>
              </p14:xfrm>
            </p:contentPart>
          </mc:Choice>
          <mc:Fallback xmlns="">
            <p:pic>
              <p:nvPicPr>
                <p:cNvPr id="113" name="Freihand 112">
                  <a:extLst>
                    <a:ext uri="{FF2B5EF4-FFF2-40B4-BE49-F238E27FC236}">
                      <a16:creationId xmlns:a16="http://schemas.microsoft.com/office/drawing/2014/main" id="{C3C8CB8E-DCEE-4E24-A5A8-9B17694C9F75}"/>
                    </a:ext>
                  </a:extLst>
                </p:cNvPr>
                <p:cNvPicPr/>
                <p:nvPr/>
              </p:nvPicPr>
              <p:blipFill>
                <a:blip r:embed="rId152"/>
                <a:stretch>
                  <a:fillRect/>
                </a:stretch>
              </p:blipFill>
              <p:spPr>
                <a:xfrm>
                  <a:off x="2562853" y="4366493"/>
                  <a:ext cx="226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4" name="Freihand 113">
                  <a:extLst>
                    <a:ext uri="{FF2B5EF4-FFF2-40B4-BE49-F238E27FC236}">
                      <a16:creationId xmlns:a16="http://schemas.microsoft.com/office/drawing/2014/main" id="{151476B9-CBB8-4391-9A9C-CCE0A68B8B33}"/>
                    </a:ext>
                  </a:extLst>
                </p14:cNvPr>
                <p14:cNvContentPartPr/>
                <p14:nvPr/>
              </p14:nvContentPartPr>
              <p14:xfrm>
                <a:off x="2481853" y="4330133"/>
                <a:ext cx="988200" cy="480240"/>
              </p14:xfrm>
            </p:contentPart>
          </mc:Choice>
          <mc:Fallback xmlns="">
            <p:pic>
              <p:nvPicPr>
                <p:cNvPr id="114" name="Freihand 113">
                  <a:extLst>
                    <a:ext uri="{FF2B5EF4-FFF2-40B4-BE49-F238E27FC236}">
                      <a16:creationId xmlns:a16="http://schemas.microsoft.com/office/drawing/2014/main" id="{151476B9-CBB8-4391-9A9C-CCE0A68B8B33}"/>
                    </a:ext>
                  </a:extLst>
                </p:cNvPr>
                <p:cNvPicPr/>
                <p:nvPr/>
              </p:nvPicPr>
              <p:blipFill>
                <a:blip r:embed="rId154"/>
                <a:stretch>
                  <a:fillRect/>
                </a:stretch>
              </p:blipFill>
              <p:spPr>
                <a:xfrm>
                  <a:off x="2477533" y="4325813"/>
                  <a:ext cx="996840" cy="488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5" name="Freihand 114">
                  <a:extLst>
                    <a:ext uri="{FF2B5EF4-FFF2-40B4-BE49-F238E27FC236}">
                      <a16:creationId xmlns:a16="http://schemas.microsoft.com/office/drawing/2014/main" id="{856F0022-69D1-4B19-9CEE-54024C6CF386}"/>
                    </a:ext>
                  </a:extLst>
                </p14:cNvPr>
                <p14:cNvContentPartPr/>
                <p14:nvPr/>
              </p14:nvContentPartPr>
              <p14:xfrm>
                <a:off x="3088813" y="4386293"/>
                <a:ext cx="101880" cy="160200"/>
              </p14:xfrm>
            </p:contentPart>
          </mc:Choice>
          <mc:Fallback xmlns="">
            <p:pic>
              <p:nvPicPr>
                <p:cNvPr id="115" name="Freihand 114">
                  <a:extLst>
                    <a:ext uri="{FF2B5EF4-FFF2-40B4-BE49-F238E27FC236}">
                      <a16:creationId xmlns:a16="http://schemas.microsoft.com/office/drawing/2014/main" id="{856F0022-69D1-4B19-9CEE-54024C6CF386}"/>
                    </a:ext>
                  </a:extLst>
                </p:cNvPr>
                <p:cNvPicPr/>
                <p:nvPr/>
              </p:nvPicPr>
              <p:blipFill>
                <a:blip r:embed="rId156"/>
                <a:stretch>
                  <a:fillRect/>
                </a:stretch>
              </p:blipFill>
              <p:spPr>
                <a:xfrm>
                  <a:off x="3084493" y="4381973"/>
                  <a:ext cx="1105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6" name="Freihand 115">
                  <a:extLst>
                    <a:ext uri="{FF2B5EF4-FFF2-40B4-BE49-F238E27FC236}">
                      <a16:creationId xmlns:a16="http://schemas.microsoft.com/office/drawing/2014/main" id="{6A217F13-E7D4-4607-A08F-6FD83FE0E365}"/>
                    </a:ext>
                  </a:extLst>
                </p14:cNvPr>
                <p14:cNvContentPartPr/>
                <p14:nvPr/>
              </p14:nvContentPartPr>
              <p14:xfrm>
                <a:off x="3022933" y="4073093"/>
                <a:ext cx="229320" cy="293400"/>
              </p14:xfrm>
            </p:contentPart>
          </mc:Choice>
          <mc:Fallback xmlns="">
            <p:pic>
              <p:nvPicPr>
                <p:cNvPr id="116" name="Freihand 115">
                  <a:extLst>
                    <a:ext uri="{FF2B5EF4-FFF2-40B4-BE49-F238E27FC236}">
                      <a16:creationId xmlns:a16="http://schemas.microsoft.com/office/drawing/2014/main" id="{6A217F13-E7D4-4607-A08F-6FD83FE0E365}"/>
                    </a:ext>
                  </a:extLst>
                </p:cNvPr>
                <p:cNvPicPr/>
                <p:nvPr/>
              </p:nvPicPr>
              <p:blipFill>
                <a:blip r:embed="rId158"/>
                <a:stretch>
                  <a:fillRect/>
                </a:stretch>
              </p:blipFill>
              <p:spPr>
                <a:xfrm>
                  <a:off x="3018613" y="4068773"/>
                  <a:ext cx="23796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7" name="Freihand 116">
                  <a:extLst>
                    <a:ext uri="{FF2B5EF4-FFF2-40B4-BE49-F238E27FC236}">
                      <a16:creationId xmlns:a16="http://schemas.microsoft.com/office/drawing/2014/main" id="{26E35277-CCE6-47AA-9DC9-02B550D8B0CF}"/>
                    </a:ext>
                  </a:extLst>
                </p14:cNvPr>
                <p14:cNvContentPartPr/>
                <p14:nvPr/>
              </p14:nvContentPartPr>
              <p14:xfrm>
                <a:off x="3004213" y="3958253"/>
                <a:ext cx="102240" cy="77400"/>
              </p14:xfrm>
            </p:contentPart>
          </mc:Choice>
          <mc:Fallback xmlns="">
            <p:pic>
              <p:nvPicPr>
                <p:cNvPr id="117" name="Freihand 116">
                  <a:extLst>
                    <a:ext uri="{FF2B5EF4-FFF2-40B4-BE49-F238E27FC236}">
                      <a16:creationId xmlns:a16="http://schemas.microsoft.com/office/drawing/2014/main" id="{26E35277-CCE6-47AA-9DC9-02B550D8B0CF}"/>
                    </a:ext>
                  </a:extLst>
                </p:cNvPr>
                <p:cNvPicPr/>
                <p:nvPr/>
              </p:nvPicPr>
              <p:blipFill>
                <a:blip r:embed="rId160"/>
                <a:stretch>
                  <a:fillRect/>
                </a:stretch>
              </p:blipFill>
              <p:spPr>
                <a:xfrm>
                  <a:off x="2999893" y="3953933"/>
                  <a:ext cx="1108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9" name="Freihand 118">
                  <a:extLst>
                    <a:ext uri="{FF2B5EF4-FFF2-40B4-BE49-F238E27FC236}">
                      <a16:creationId xmlns:a16="http://schemas.microsoft.com/office/drawing/2014/main" id="{8CE6D338-9F6B-461D-84CE-DAAEFC8890DD}"/>
                    </a:ext>
                  </a:extLst>
                </p14:cNvPr>
                <p14:cNvContentPartPr/>
                <p14:nvPr/>
              </p14:nvContentPartPr>
              <p14:xfrm>
                <a:off x="430933" y="6287093"/>
                <a:ext cx="256320" cy="22680"/>
              </p14:xfrm>
            </p:contentPart>
          </mc:Choice>
          <mc:Fallback xmlns="">
            <p:pic>
              <p:nvPicPr>
                <p:cNvPr id="119" name="Freihand 118">
                  <a:extLst>
                    <a:ext uri="{FF2B5EF4-FFF2-40B4-BE49-F238E27FC236}">
                      <a16:creationId xmlns:a16="http://schemas.microsoft.com/office/drawing/2014/main" id="{8CE6D338-9F6B-461D-84CE-DAAEFC8890DD}"/>
                    </a:ext>
                  </a:extLst>
                </p:cNvPr>
                <p:cNvPicPr/>
                <p:nvPr/>
              </p:nvPicPr>
              <p:blipFill>
                <a:blip r:embed="rId162"/>
                <a:stretch>
                  <a:fillRect/>
                </a:stretch>
              </p:blipFill>
              <p:spPr>
                <a:xfrm>
                  <a:off x="426613" y="6282773"/>
                  <a:ext cx="2649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0" name="Freihand 119">
                  <a:extLst>
                    <a:ext uri="{FF2B5EF4-FFF2-40B4-BE49-F238E27FC236}">
                      <a16:creationId xmlns:a16="http://schemas.microsoft.com/office/drawing/2014/main" id="{1E681431-AA20-4BF1-8EA2-45AE28FEB954}"/>
                    </a:ext>
                  </a:extLst>
                </p14:cNvPr>
                <p14:cNvContentPartPr/>
                <p14:nvPr/>
              </p14:nvContentPartPr>
              <p14:xfrm>
                <a:off x="460813" y="6323453"/>
                <a:ext cx="273240" cy="21960"/>
              </p14:xfrm>
            </p:contentPart>
          </mc:Choice>
          <mc:Fallback xmlns="">
            <p:pic>
              <p:nvPicPr>
                <p:cNvPr id="120" name="Freihand 119">
                  <a:extLst>
                    <a:ext uri="{FF2B5EF4-FFF2-40B4-BE49-F238E27FC236}">
                      <a16:creationId xmlns:a16="http://schemas.microsoft.com/office/drawing/2014/main" id="{1E681431-AA20-4BF1-8EA2-45AE28FEB954}"/>
                    </a:ext>
                  </a:extLst>
                </p:cNvPr>
                <p:cNvPicPr/>
                <p:nvPr/>
              </p:nvPicPr>
              <p:blipFill>
                <a:blip r:embed="rId164"/>
                <a:stretch>
                  <a:fillRect/>
                </a:stretch>
              </p:blipFill>
              <p:spPr>
                <a:xfrm>
                  <a:off x="456493" y="6319133"/>
                  <a:ext cx="2818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1" name="Freihand 120">
                  <a:extLst>
                    <a:ext uri="{FF2B5EF4-FFF2-40B4-BE49-F238E27FC236}">
                      <a16:creationId xmlns:a16="http://schemas.microsoft.com/office/drawing/2014/main" id="{B95245F0-0CFD-4D04-8923-03C8D513166E}"/>
                    </a:ext>
                  </a:extLst>
                </p14:cNvPr>
                <p14:cNvContentPartPr/>
                <p14:nvPr/>
              </p14:nvContentPartPr>
              <p14:xfrm>
                <a:off x="734053" y="6157133"/>
                <a:ext cx="135360" cy="242640"/>
              </p14:xfrm>
            </p:contentPart>
          </mc:Choice>
          <mc:Fallback xmlns="">
            <p:pic>
              <p:nvPicPr>
                <p:cNvPr id="121" name="Freihand 120">
                  <a:extLst>
                    <a:ext uri="{FF2B5EF4-FFF2-40B4-BE49-F238E27FC236}">
                      <a16:creationId xmlns:a16="http://schemas.microsoft.com/office/drawing/2014/main" id="{B95245F0-0CFD-4D04-8923-03C8D513166E}"/>
                    </a:ext>
                  </a:extLst>
                </p:cNvPr>
                <p:cNvPicPr/>
                <p:nvPr/>
              </p:nvPicPr>
              <p:blipFill>
                <a:blip r:embed="rId166"/>
                <a:stretch>
                  <a:fillRect/>
                </a:stretch>
              </p:blipFill>
              <p:spPr>
                <a:xfrm>
                  <a:off x="729733" y="6152813"/>
                  <a:ext cx="1440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3" name="Freihand 122">
                  <a:extLst>
                    <a:ext uri="{FF2B5EF4-FFF2-40B4-BE49-F238E27FC236}">
                      <a16:creationId xmlns:a16="http://schemas.microsoft.com/office/drawing/2014/main" id="{1B39EBDF-9064-461D-BA20-E6B0A682FF5D}"/>
                    </a:ext>
                  </a:extLst>
                </p14:cNvPr>
                <p14:cNvContentPartPr/>
                <p14:nvPr/>
              </p14:nvContentPartPr>
              <p14:xfrm>
                <a:off x="1091533" y="6150293"/>
                <a:ext cx="24840" cy="190440"/>
              </p14:xfrm>
            </p:contentPart>
          </mc:Choice>
          <mc:Fallback xmlns="">
            <p:pic>
              <p:nvPicPr>
                <p:cNvPr id="123" name="Freihand 122">
                  <a:extLst>
                    <a:ext uri="{FF2B5EF4-FFF2-40B4-BE49-F238E27FC236}">
                      <a16:creationId xmlns:a16="http://schemas.microsoft.com/office/drawing/2014/main" id="{1B39EBDF-9064-461D-BA20-E6B0A682FF5D}"/>
                    </a:ext>
                  </a:extLst>
                </p:cNvPr>
                <p:cNvPicPr/>
                <p:nvPr/>
              </p:nvPicPr>
              <p:blipFill>
                <a:blip r:embed="rId168"/>
                <a:stretch>
                  <a:fillRect/>
                </a:stretch>
              </p:blipFill>
              <p:spPr>
                <a:xfrm>
                  <a:off x="1087213" y="6145973"/>
                  <a:ext cx="334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4" name="Freihand 123">
                  <a:extLst>
                    <a:ext uri="{FF2B5EF4-FFF2-40B4-BE49-F238E27FC236}">
                      <a16:creationId xmlns:a16="http://schemas.microsoft.com/office/drawing/2014/main" id="{B18091E8-7BBE-4502-90A2-8151431EDFAC}"/>
                    </a:ext>
                  </a:extLst>
                </p14:cNvPr>
                <p14:cNvContentPartPr/>
                <p14:nvPr/>
              </p14:nvContentPartPr>
              <p14:xfrm>
                <a:off x="954013" y="6124373"/>
                <a:ext cx="260280" cy="198720"/>
              </p14:xfrm>
            </p:contentPart>
          </mc:Choice>
          <mc:Fallback xmlns="">
            <p:pic>
              <p:nvPicPr>
                <p:cNvPr id="124" name="Freihand 123">
                  <a:extLst>
                    <a:ext uri="{FF2B5EF4-FFF2-40B4-BE49-F238E27FC236}">
                      <a16:creationId xmlns:a16="http://schemas.microsoft.com/office/drawing/2014/main" id="{B18091E8-7BBE-4502-90A2-8151431EDFAC}"/>
                    </a:ext>
                  </a:extLst>
                </p:cNvPr>
                <p:cNvPicPr/>
                <p:nvPr/>
              </p:nvPicPr>
              <p:blipFill>
                <a:blip r:embed="rId170"/>
                <a:stretch>
                  <a:fillRect/>
                </a:stretch>
              </p:blipFill>
              <p:spPr>
                <a:xfrm>
                  <a:off x="949693" y="6120053"/>
                  <a:ext cx="2689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5" name="Freihand 124">
                  <a:extLst>
                    <a:ext uri="{FF2B5EF4-FFF2-40B4-BE49-F238E27FC236}">
                      <a16:creationId xmlns:a16="http://schemas.microsoft.com/office/drawing/2014/main" id="{9B8609FD-CD0A-434C-A2EE-AF5739577A8F}"/>
                    </a:ext>
                  </a:extLst>
                </p14:cNvPr>
                <p14:cNvContentPartPr/>
                <p14:nvPr/>
              </p14:nvContentPartPr>
              <p14:xfrm>
                <a:off x="1218613" y="6212213"/>
                <a:ext cx="187920" cy="83880"/>
              </p14:xfrm>
            </p:contentPart>
          </mc:Choice>
          <mc:Fallback xmlns="">
            <p:pic>
              <p:nvPicPr>
                <p:cNvPr id="125" name="Freihand 124">
                  <a:extLst>
                    <a:ext uri="{FF2B5EF4-FFF2-40B4-BE49-F238E27FC236}">
                      <a16:creationId xmlns:a16="http://schemas.microsoft.com/office/drawing/2014/main" id="{9B8609FD-CD0A-434C-A2EE-AF5739577A8F}"/>
                    </a:ext>
                  </a:extLst>
                </p:cNvPr>
                <p:cNvPicPr/>
                <p:nvPr/>
              </p:nvPicPr>
              <p:blipFill>
                <a:blip r:embed="rId172"/>
                <a:stretch>
                  <a:fillRect/>
                </a:stretch>
              </p:blipFill>
              <p:spPr>
                <a:xfrm>
                  <a:off x="1214293" y="6207893"/>
                  <a:ext cx="1965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6" name="Freihand 125">
                  <a:extLst>
                    <a:ext uri="{FF2B5EF4-FFF2-40B4-BE49-F238E27FC236}">
                      <a16:creationId xmlns:a16="http://schemas.microsoft.com/office/drawing/2014/main" id="{448924DD-D7B2-4200-BEDB-9C14C2E80B6E}"/>
                    </a:ext>
                  </a:extLst>
                </p14:cNvPr>
                <p14:cNvContentPartPr/>
                <p14:nvPr/>
              </p14:nvContentPartPr>
              <p14:xfrm>
                <a:off x="1476373" y="6071093"/>
                <a:ext cx="174240" cy="216720"/>
              </p14:xfrm>
            </p:contentPart>
          </mc:Choice>
          <mc:Fallback xmlns="">
            <p:pic>
              <p:nvPicPr>
                <p:cNvPr id="126" name="Freihand 125">
                  <a:extLst>
                    <a:ext uri="{FF2B5EF4-FFF2-40B4-BE49-F238E27FC236}">
                      <a16:creationId xmlns:a16="http://schemas.microsoft.com/office/drawing/2014/main" id="{448924DD-D7B2-4200-BEDB-9C14C2E80B6E}"/>
                    </a:ext>
                  </a:extLst>
                </p:cNvPr>
                <p:cNvPicPr/>
                <p:nvPr/>
              </p:nvPicPr>
              <p:blipFill>
                <a:blip r:embed="rId174"/>
                <a:stretch>
                  <a:fillRect/>
                </a:stretch>
              </p:blipFill>
              <p:spPr>
                <a:xfrm>
                  <a:off x="1472053" y="6066773"/>
                  <a:ext cx="1828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7" name="Freihand 126">
                  <a:extLst>
                    <a:ext uri="{FF2B5EF4-FFF2-40B4-BE49-F238E27FC236}">
                      <a16:creationId xmlns:a16="http://schemas.microsoft.com/office/drawing/2014/main" id="{CAA63A6B-D117-401A-9F25-2629EE87FF67}"/>
                    </a:ext>
                  </a:extLst>
                </p14:cNvPr>
                <p14:cNvContentPartPr/>
                <p14:nvPr/>
              </p14:nvContentPartPr>
              <p14:xfrm>
                <a:off x="1747813" y="6054893"/>
                <a:ext cx="489960" cy="213840"/>
              </p14:xfrm>
            </p:contentPart>
          </mc:Choice>
          <mc:Fallback xmlns="">
            <p:pic>
              <p:nvPicPr>
                <p:cNvPr id="127" name="Freihand 126">
                  <a:extLst>
                    <a:ext uri="{FF2B5EF4-FFF2-40B4-BE49-F238E27FC236}">
                      <a16:creationId xmlns:a16="http://schemas.microsoft.com/office/drawing/2014/main" id="{CAA63A6B-D117-401A-9F25-2629EE87FF67}"/>
                    </a:ext>
                  </a:extLst>
                </p:cNvPr>
                <p:cNvPicPr/>
                <p:nvPr/>
              </p:nvPicPr>
              <p:blipFill>
                <a:blip r:embed="rId176"/>
                <a:stretch>
                  <a:fillRect/>
                </a:stretch>
              </p:blipFill>
              <p:spPr>
                <a:xfrm>
                  <a:off x="1743493" y="6050573"/>
                  <a:ext cx="4986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8" name="Freihand 127">
                  <a:extLst>
                    <a:ext uri="{FF2B5EF4-FFF2-40B4-BE49-F238E27FC236}">
                      <a16:creationId xmlns:a16="http://schemas.microsoft.com/office/drawing/2014/main" id="{EB79633B-8C1D-41DB-AA6C-4D276EDAF5DE}"/>
                    </a:ext>
                  </a:extLst>
                </p14:cNvPr>
                <p14:cNvContentPartPr/>
                <p14:nvPr/>
              </p14:nvContentPartPr>
              <p14:xfrm>
                <a:off x="2299693" y="6160373"/>
                <a:ext cx="287640" cy="128520"/>
              </p14:xfrm>
            </p:contentPart>
          </mc:Choice>
          <mc:Fallback xmlns="">
            <p:pic>
              <p:nvPicPr>
                <p:cNvPr id="128" name="Freihand 127">
                  <a:extLst>
                    <a:ext uri="{FF2B5EF4-FFF2-40B4-BE49-F238E27FC236}">
                      <a16:creationId xmlns:a16="http://schemas.microsoft.com/office/drawing/2014/main" id="{EB79633B-8C1D-41DB-AA6C-4D276EDAF5DE}"/>
                    </a:ext>
                  </a:extLst>
                </p:cNvPr>
                <p:cNvPicPr/>
                <p:nvPr/>
              </p:nvPicPr>
              <p:blipFill>
                <a:blip r:embed="rId178"/>
                <a:stretch>
                  <a:fillRect/>
                </a:stretch>
              </p:blipFill>
              <p:spPr>
                <a:xfrm>
                  <a:off x="2295373" y="6156053"/>
                  <a:ext cx="2962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9" name="Freihand 128">
                  <a:extLst>
                    <a:ext uri="{FF2B5EF4-FFF2-40B4-BE49-F238E27FC236}">
                      <a16:creationId xmlns:a16="http://schemas.microsoft.com/office/drawing/2014/main" id="{F9D6B164-D365-4734-BB55-589606A110BF}"/>
                    </a:ext>
                  </a:extLst>
                </p14:cNvPr>
                <p14:cNvContentPartPr/>
                <p14:nvPr/>
              </p14:nvContentPartPr>
              <p14:xfrm>
                <a:off x="2629813" y="6105293"/>
                <a:ext cx="247320" cy="190440"/>
              </p14:xfrm>
            </p:contentPart>
          </mc:Choice>
          <mc:Fallback xmlns="">
            <p:pic>
              <p:nvPicPr>
                <p:cNvPr id="129" name="Freihand 128">
                  <a:extLst>
                    <a:ext uri="{FF2B5EF4-FFF2-40B4-BE49-F238E27FC236}">
                      <a16:creationId xmlns:a16="http://schemas.microsoft.com/office/drawing/2014/main" id="{F9D6B164-D365-4734-BB55-589606A110BF}"/>
                    </a:ext>
                  </a:extLst>
                </p:cNvPr>
                <p:cNvPicPr/>
                <p:nvPr/>
              </p:nvPicPr>
              <p:blipFill>
                <a:blip r:embed="rId180"/>
                <a:stretch>
                  <a:fillRect/>
                </a:stretch>
              </p:blipFill>
              <p:spPr>
                <a:xfrm>
                  <a:off x="2625493" y="6100973"/>
                  <a:ext cx="2559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0" name="Freihand 129">
                  <a:extLst>
                    <a:ext uri="{FF2B5EF4-FFF2-40B4-BE49-F238E27FC236}">
                      <a16:creationId xmlns:a16="http://schemas.microsoft.com/office/drawing/2014/main" id="{26F7F835-AE4F-44DB-9DDA-F33077AEF45E}"/>
                    </a:ext>
                  </a:extLst>
                </p14:cNvPr>
                <p14:cNvContentPartPr/>
                <p14:nvPr/>
              </p14:nvContentPartPr>
              <p14:xfrm>
                <a:off x="2878573" y="6057773"/>
                <a:ext cx="24120" cy="42120"/>
              </p14:xfrm>
            </p:contentPart>
          </mc:Choice>
          <mc:Fallback xmlns="">
            <p:pic>
              <p:nvPicPr>
                <p:cNvPr id="130" name="Freihand 129">
                  <a:extLst>
                    <a:ext uri="{FF2B5EF4-FFF2-40B4-BE49-F238E27FC236}">
                      <a16:creationId xmlns:a16="http://schemas.microsoft.com/office/drawing/2014/main" id="{26F7F835-AE4F-44DB-9DDA-F33077AEF45E}"/>
                    </a:ext>
                  </a:extLst>
                </p:cNvPr>
                <p:cNvPicPr/>
                <p:nvPr/>
              </p:nvPicPr>
              <p:blipFill>
                <a:blip r:embed="rId182"/>
                <a:stretch>
                  <a:fillRect/>
                </a:stretch>
              </p:blipFill>
              <p:spPr>
                <a:xfrm>
                  <a:off x="2874253" y="6053453"/>
                  <a:ext cx="327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1" name="Freihand 130">
                  <a:extLst>
                    <a:ext uri="{FF2B5EF4-FFF2-40B4-BE49-F238E27FC236}">
                      <a16:creationId xmlns:a16="http://schemas.microsoft.com/office/drawing/2014/main" id="{51531C26-6129-4492-96DF-6DEFDF7367CA}"/>
                    </a:ext>
                  </a:extLst>
                </p14:cNvPr>
                <p14:cNvContentPartPr/>
                <p14:nvPr/>
              </p14:nvContentPartPr>
              <p14:xfrm>
                <a:off x="2925373" y="6041933"/>
                <a:ext cx="396000" cy="375480"/>
              </p14:xfrm>
            </p:contentPart>
          </mc:Choice>
          <mc:Fallback xmlns="">
            <p:pic>
              <p:nvPicPr>
                <p:cNvPr id="131" name="Freihand 130">
                  <a:extLst>
                    <a:ext uri="{FF2B5EF4-FFF2-40B4-BE49-F238E27FC236}">
                      <a16:creationId xmlns:a16="http://schemas.microsoft.com/office/drawing/2014/main" id="{51531C26-6129-4492-96DF-6DEFDF7367CA}"/>
                    </a:ext>
                  </a:extLst>
                </p:cNvPr>
                <p:cNvPicPr/>
                <p:nvPr/>
              </p:nvPicPr>
              <p:blipFill>
                <a:blip r:embed="rId184"/>
                <a:stretch>
                  <a:fillRect/>
                </a:stretch>
              </p:blipFill>
              <p:spPr>
                <a:xfrm>
                  <a:off x="2921053" y="6037613"/>
                  <a:ext cx="40464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3" name="Freihand 132">
                  <a:extLst>
                    <a:ext uri="{FF2B5EF4-FFF2-40B4-BE49-F238E27FC236}">
                      <a16:creationId xmlns:a16="http://schemas.microsoft.com/office/drawing/2014/main" id="{2854BA84-A01C-4D76-9292-E535D19648C5}"/>
                    </a:ext>
                  </a:extLst>
                </p14:cNvPr>
                <p14:cNvContentPartPr/>
                <p14:nvPr/>
              </p14:nvContentPartPr>
              <p14:xfrm>
                <a:off x="3501733" y="6090173"/>
                <a:ext cx="183600" cy="154080"/>
              </p14:xfrm>
            </p:contentPart>
          </mc:Choice>
          <mc:Fallback xmlns="">
            <p:pic>
              <p:nvPicPr>
                <p:cNvPr id="133" name="Freihand 132">
                  <a:extLst>
                    <a:ext uri="{FF2B5EF4-FFF2-40B4-BE49-F238E27FC236}">
                      <a16:creationId xmlns:a16="http://schemas.microsoft.com/office/drawing/2014/main" id="{2854BA84-A01C-4D76-9292-E535D19648C5}"/>
                    </a:ext>
                  </a:extLst>
                </p:cNvPr>
                <p:cNvPicPr/>
                <p:nvPr/>
              </p:nvPicPr>
              <p:blipFill>
                <a:blip r:embed="rId186"/>
                <a:stretch>
                  <a:fillRect/>
                </a:stretch>
              </p:blipFill>
              <p:spPr>
                <a:xfrm>
                  <a:off x="3497413" y="6085853"/>
                  <a:ext cx="1922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4" name="Freihand 133">
                  <a:extLst>
                    <a:ext uri="{FF2B5EF4-FFF2-40B4-BE49-F238E27FC236}">
                      <a16:creationId xmlns:a16="http://schemas.microsoft.com/office/drawing/2014/main" id="{6B5B07F6-76E5-4183-BFC6-1FBC82025A29}"/>
                    </a:ext>
                  </a:extLst>
                </p14:cNvPr>
                <p14:cNvContentPartPr/>
                <p14:nvPr/>
              </p14:nvContentPartPr>
              <p14:xfrm>
                <a:off x="3606133" y="6190253"/>
                <a:ext cx="90720" cy="51120"/>
              </p14:xfrm>
            </p:contentPart>
          </mc:Choice>
          <mc:Fallback xmlns="">
            <p:pic>
              <p:nvPicPr>
                <p:cNvPr id="134" name="Freihand 133">
                  <a:extLst>
                    <a:ext uri="{FF2B5EF4-FFF2-40B4-BE49-F238E27FC236}">
                      <a16:creationId xmlns:a16="http://schemas.microsoft.com/office/drawing/2014/main" id="{6B5B07F6-76E5-4183-BFC6-1FBC82025A29}"/>
                    </a:ext>
                  </a:extLst>
                </p:cNvPr>
                <p:cNvPicPr/>
                <p:nvPr/>
              </p:nvPicPr>
              <p:blipFill>
                <a:blip r:embed="rId188"/>
                <a:stretch>
                  <a:fillRect/>
                </a:stretch>
              </p:blipFill>
              <p:spPr>
                <a:xfrm>
                  <a:off x="3601813" y="6185933"/>
                  <a:ext cx="993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5" name="Freihand 134">
                  <a:extLst>
                    <a:ext uri="{FF2B5EF4-FFF2-40B4-BE49-F238E27FC236}">
                      <a16:creationId xmlns:a16="http://schemas.microsoft.com/office/drawing/2014/main" id="{8B797A33-34AC-4B76-B7C1-20D9ADC8A398}"/>
                    </a:ext>
                  </a:extLst>
                </p14:cNvPr>
                <p14:cNvContentPartPr/>
                <p14:nvPr/>
              </p14:nvContentPartPr>
              <p14:xfrm>
                <a:off x="3683533" y="6181973"/>
                <a:ext cx="329400" cy="81360"/>
              </p14:xfrm>
            </p:contentPart>
          </mc:Choice>
          <mc:Fallback xmlns="">
            <p:pic>
              <p:nvPicPr>
                <p:cNvPr id="135" name="Freihand 134">
                  <a:extLst>
                    <a:ext uri="{FF2B5EF4-FFF2-40B4-BE49-F238E27FC236}">
                      <a16:creationId xmlns:a16="http://schemas.microsoft.com/office/drawing/2014/main" id="{8B797A33-34AC-4B76-B7C1-20D9ADC8A398}"/>
                    </a:ext>
                  </a:extLst>
                </p:cNvPr>
                <p:cNvPicPr/>
                <p:nvPr/>
              </p:nvPicPr>
              <p:blipFill>
                <a:blip r:embed="rId190"/>
                <a:stretch>
                  <a:fillRect/>
                </a:stretch>
              </p:blipFill>
              <p:spPr>
                <a:xfrm>
                  <a:off x="3679213" y="6177653"/>
                  <a:ext cx="3380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6" name="Freihand 135">
                  <a:extLst>
                    <a:ext uri="{FF2B5EF4-FFF2-40B4-BE49-F238E27FC236}">
                      <a16:creationId xmlns:a16="http://schemas.microsoft.com/office/drawing/2014/main" id="{B71CF6AC-8019-4350-BAE8-E2501FFD3D1B}"/>
                    </a:ext>
                  </a:extLst>
                </p14:cNvPr>
                <p14:cNvContentPartPr/>
                <p14:nvPr/>
              </p14:nvContentPartPr>
              <p14:xfrm>
                <a:off x="4029853" y="6216173"/>
                <a:ext cx="117000" cy="48600"/>
              </p14:xfrm>
            </p:contentPart>
          </mc:Choice>
          <mc:Fallback xmlns="">
            <p:pic>
              <p:nvPicPr>
                <p:cNvPr id="136" name="Freihand 135">
                  <a:extLst>
                    <a:ext uri="{FF2B5EF4-FFF2-40B4-BE49-F238E27FC236}">
                      <a16:creationId xmlns:a16="http://schemas.microsoft.com/office/drawing/2014/main" id="{B71CF6AC-8019-4350-BAE8-E2501FFD3D1B}"/>
                    </a:ext>
                  </a:extLst>
                </p:cNvPr>
                <p:cNvPicPr/>
                <p:nvPr/>
              </p:nvPicPr>
              <p:blipFill>
                <a:blip r:embed="rId192"/>
                <a:stretch>
                  <a:fillRect/>
                </a:stretch>
              </p:blipFill>
              <p:spPr>
                <a:xfrm>
                  <a:off x="4025533" y="6211853"/>
                  <a:ext cx="1256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7" name="Freihand 136">
                  <a:extLst>
                    <a:ext uri="{FF2B5EF4-FFF2-40B4-BE49-F238E27FC236}">
                      <a16:creationId xmlns:a16="http://schemas.microsoft.com/office/drawing/2014/main" id="{3EAF6CDC-F656-4BB3-A31C-D123F3C26859}"/>
                    </a:ext>
                  </a:extLst>
                </p14:cNvPr>
                <p14:cNvContentPartPr/>
                <p14:nvPr/>
              </p14:nvContentPartPr>
              <p14:xfrm>
                <a:off x="4349173" y="6215453"/>
                <a:ext cx="229320" cy="86040"/>
              </p14:xfrm>
            </p:contentPart>
          </mc:Choice>
          <mc:Fallback xmlns="">
            <p:pic>
              <p:nvPicPr>
                <p:cNvPr id="137" name="Freihand 136">
                  <a:extLst>
                    <a:ext uri="{FF2B5EF4-FFF2-40B4-BE49-F238E27FC236}">
                      <a16:creationId xmlns:a16="http://schemas.microsoft.com/office/drawing/2014/main" id="{3EAF6CDC-F656-4BB3-A31C-D123F3C26859}"/>
                    </a:ext>
                  </a:extLst>
                </p:cNvPr>
                <p:cNvPicPr/>
                <p:nvPr/>
              </p:nvPicPr>
              <p:blipFill>
                <a:blip r:embed="rId194"/>
                <a:stretch>
                  <a:fillRect/>
                </a:stretch>
              </p:blipFill>
              <p:spPr>
                <a:xfrm>
                  <a:off x="4344853" y="6211133"/>
                  <a:ext cx="2379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8" name="Freihand 137">
                  <a:extLst>
                    <a:ext uri="{FF2B5EF4-FFF2-40B4-BE49-F238E27FC236}">
                      <a16:creationId xmlns:a16="http://schemas.microsoft.com/office/drawing/2014/main" id="{035D65DE-8AB4-4C55-8C18-EA8156A6D6CB}"/>
                    </a:ext>
                  </a:extLst>
                </p14:cNvPr>
                <p14:cNvContentPartPr/>
                <p14:nvPr/>
              </p14:nvContentPartPr>
              <p14:xfrm>
                <a:off x="4580293" y="6148853"/>
                <a:ext cx="38880" cy="28800"/>
              </p14:xfrm>
            </p:contentPart>
          </mc:Choice>
          <mc:Fallback xmlns="">
            <p:pic>
              <p:nvPicPr>
                <p:cNvPr id="138" name="Freihand 137">
                  <a:extLst>
                    <a:ext uri="{FF2B5EF4-FFF2-40B4-BE49-F238E27FC236}">
                      <a16:creationId xmlns:a16="http://schemas.microsoft.com/office/drawing/2014/main" id="{035D65DE-8AB4-4C55-8C18-EA8156A6D6CB}"/>
                    </a:ext>
                  </a:extLst>
                </p:cNvPr>
                <p:cNvPicPr/>
                <p:nvPr/>
              </p:nvPicPr>
              <p:blipFill>
                <a:blip r:embed="rId196"/>
                <a:stretch>
                  <a:fillRect/>
                </a:stretch>
              </p:blipFill>
              <p:spPr>
                <a:xfrm>
                  <a:off x="4575973" y="6144533"/>
                  <a:ext cx="47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9" name="Freihand 138">
                  <a:extLst>
                    <a:ext uri="{FF2B5EF4-FFF2-40B4-BE49-F238E27FC236}">
                      <a16:creationId xmlns:a16="http://schemas.microsoft.com/office/drawing/2014/main" id="{A9BBE5EA-C32B-4FA2-A049-F141F720BF25}"/>
                    </a:ext>
                  </a:extLst>
                </p14:cNvPr>
                <p14:cNvContentPartPr/>
                <p14:nvPr/>
              </p14:nvContentPartPr>
              <p14:xfrm>
                <a:off x="4726093" y="6163613"/>
                <a:ext cx="299520" cy="110880"/>
              </p14:xfrm>
            </p:contentPart>
          </mc:Choice>
          <mc:Fallback xmlns="">
            <p:pic>
              <p:nvPicPr>
                <p:cNvPr id="139" name="Freihand 138">
                  <a:extLst>
                    <a:ext uri="{FF2B5EF4-FFF2-40B4-BE49-F238E27FC236}">
                      <a16:creationId xmlns:a16="http://schemas.microsoft.com/office/drawing/2014/main" id="{A9BBE5EA-C32B-4FA2-A049-F141F720BF25}"/>
                    </a:ext>
                  </a:extLst>
                </p:cNvPr>
                <p:cNvPicPr/>
                <p:nvPr/>
              </p:nvPicPr>
              <p:blipFill>
                <a:blip r:embed="rId198"/>
                <a:stretch>
                  <a:fillRect/>
                </a:stretch>
              </p:blipFill>
              <p:spPr>
                <a:xfrm>
                  <a:off x="4721773" y="6159293"/>
                  <a:ext cx="3081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0" name="Freihand 139">
                  <a:extLst>
                    <a:ext uri="{FF2B5EF4-FFF2-40B4-BE49-F238E27FC236}">
                      <a16:creationId xmlns:a16="http://schemas.microsoft.com/office/drawing/2014/main" id="{ECE003E9-9B54-4C59-9515-39A7C148A334}"/>
                    </a:ext>
                  </a:extLst>
                </p14:cNvPr>
                <p14:cNvContentPartPr/>
                <p14:nvPr/>
              </p14:nvContentPartPr>
              <p14:xfrm>
                <a:off x="5268613" y="6114293"/>
                <a:ext cx="164160" cy="169560"/>
              </p14:xfrm>
            </p:contentPart>
          </mc:Choice>
          <mc:Fallback xmlns="">
            <p:pic>
              <p:nvPicPr>
                <p:cNvPr id="140" name="Freihand 139">
                  <a:extLst>
                    <a:ext uri="{FF2B5EF4-FFF2-40B4-BE49-F238E27FC236}">
                      <a16:creationId xmlns:a16="http://schemas.microsoft.com/office/drawing/2014/main" id="{ECE003E9-9B54-4C59-9515-39A7C148A334}"/>
                    </a:ext>
                  </a:extLst>
                </p:cNvPr>
                <p:cNvPicPr/>
                <p:nvPr/>
              </p:nvPicPr>
              <p:blipFill>
                <a:blip r:embed="rId200"/>
                <a:stretch>
                  <a:fillRect/>
                </a:stretch>
              </p:blipFill>
              <p:spPr>
                <a:xfrm>
                  <a:off x="5264293" y="6109973"/>
                  <a:ext cx="1728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1" name="Freihand 140">
                  <a:extLst>
                    <a:ext uri="{FF2B5EF4-FFF2-40B4-BE49-F238E27FC236}">
                      <a16:creationId xmlns:a16="http://schemas.microsoft.com/office/drawing/2014/main" id="{E333BA61-C7A4-4C49-A5B5-E847EEBD0F40}"/>
                    </a:ext>
                  </a:extLst>
                </p14:cNvPr>
                <p14:cNvContentPartPr/>
                <p14:nvPr/>
              </p14:nvContentPartPr>
              <p14:xfrm>
                <a:off x="5453293" y="6172613"/>
                <a:ext cx="125640" cy="79920"/>
              </p14:xfrm>
            </p:contentPart>
          </mc:Choice>
          <mc:Fallback xmlns="">
            <p:pic>
              <p:nvPicPr>
                <p:cNvPr id="141" name="Freihand 140">
                  <a:extLst>
                    <a:ext uri="{FF2B5EF4-FFF2-40B4-BE49-F238E27FC236}">
                      <a16:creationId xmlns:a16="http://schemas.microsoft.com/office/drawing/2014/main" id="{E333BA61-C7A4-4C49-A5B5-E847EEBD0F40}"/>
                    </a:ext>
                  </a:extLst>
                </p:cNvPr>
                <p:cNvPicPr/>
                <p:nvPr/>
              </p:nvPicPr>
              <p:blipFill>
                <a:blip r:embed="rId202"/>
                <a:stretch>
                  <a:fillRect/>
                </a:stretch>
              </p:blipFill>
              <p:spPr>
                <a:xfrm>
                  <a:off x="5448973" y="6168293"/>
                  <a:ext cx="134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2" name="Freihand 141">
                  <a:extLst>
                    <a:ext uri="{FF2B5EF4-FFF2-40B4-BE49-F238E27FC236}">
                      <a16:creationId xmlns:a16="http://schemas.microsoft.com/office/drawing/2014/main" id="{B0A9C327-73C7-489B-808D-09B645B43863}"/>
                    </a:ext>
                  </a:extLst>
                </p14:cNvPr>
                <p14:cNvContentPartPr/>
                <p14:nvPr/>
              </p14:nvContentPartPr>
              <p14:xfrm>
                <a:off x="5596933" y="6153893"/>
                <a:ext cx="92160" cy="79560"/>
              </p14:xfrm>
            </p:contentPart>
          </mc:Choice>
          <mc:Fallback xmlns="">
            <p:pic>
              <p:nvPicPr>
                <p:cNvPr id="142" name="Freihand 141">
                  <a:extLst>
                    <a:ext uri="{FF2B5EF4-FFF2-40B4-BE49-F238E27FC236}">
                      <a16:creationId xmlns:a16="http://schemas.microsoft.com/office/drawing/2014/main" id="{B0A9C327-73C7-489B-808D-09B645B43863}"/>
                    </a:ext>
                  </a:extLst>
                </p:cNvPr>
                <p:cNvPicPr/>
                <p:nvPr/>
              </p:nvPicPr>
              <p:blipFill>
                <a:blip r:embed="rId204"/>
                <a:stretch>
                  <a:fillRect/>
                </a:stretch>
              </p:blipFill>
              <p:spPr>
                <a:xfrm>
                  <a:off x="5592613" y="6149573"/>
                  <a:ext cx="1008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3" name="Freihand 142">
                  <a:extLst>
                    <a:ext uri="{FF2B5EF4-FFF2-40B4-BE49-F238E27FC236}">
                      <a16:creationId xmlns:a16="http://schemas.microsoft.com/office/drawing/2014/main" id="{3D3D70E9-29DA-4000-92C1-3428FBACD900}"/>
                    </a:ext>
                  </a:extLst>
                </p14:cNvPr>
                <p14:cNvContentPartPr/>
                <p14:nvPr/>
              </p14:nvContentPartPr>
              <p14:xfrm>
                <a:off x="5704573" y="6140573"/>
                <a:ext cx="68400" cy="96480"/>
              </p14:xfrm>
            </p:contentPart>
          </mc:Choice>
          <mc:Fallback xmlns="">
            <p:pic>
              <p:nvPicPr>
                <p:cNvPr id="143" name="Freihand 142">
                  <a:extLst>
                    <a:ext uri="{FF2B5EF4-FFF2-40B4-BE49-F238E27FC236}">
                      <a16:creationId xmlns:a16="http://schemas.microsoft.com/office/drawing/2014/main" id="{3D3D70E9-29DA-4000-92C1-3428FBACD900}"/>
                    </a:ext>
                  </a:extLst>
                </p:cNvPr>
                <p:cNvPicPr/>
                <p:nvPr/>
              </p:nvPicPr>
              <p:blipFill>
                <a:blip r:embed="rId206"/>
                <a:stretch>
                  <a:fillRect/>
                </a:stretch>
              </p:blipFill>
              <p:spPr>
                <a:xfrm>
                  <a:off x="5700253" y="6136253"/>
                  <a:ext cx="77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4" name="Freihand 143">
                  <a:extLst>
                    <a:ext uri="{FF2B5EF4-FFF2-40B4-BE49-F238E27FC236}">
                      <a16:creationId xmlns:a16="http://schemas.microsoft.com/office/drawing/2014/main" id="{CD51B58D-5398-46C7-8055-FD88340FF9A4}"/>
                    </a:ext>
                  </a:extLst>
                </p14:cNvPr>
                <p14:cNvContentPartPr/>
                <p14:nvPr/>
              </p14:nvContentPartPr>
              <p14:xfrm>
                <a:off x="5691613" y="6132653"/>
                <a:ext cx="133200" cy="108000"/>
              </p14:xfrm>
            </p:contentPart>
          </mc:Choice>
          <mc:Fallback xmlns="">
            <p:pic>
              <p:nvPicPr>
                <p:cNvPr id="144" name="Freihand 143">
                  <a:extLst>
                    <a:ext uri="{FF2B5EF4-FFF2-40B4-BE49-F238E27FC236}">
                      <a16:creationId xmlns:a16="http://schemas.microsoft.com/office/drawing/2014/main" id="{CD51B58D-5398-46C7-8055-FD88340FF9A4}"/>
                    </a:ext>
                  </a:extLst>
                </p:cNvPr>
                <p:cNvPicPr/>
                <p:nvPr/>
              </p:nvPicPr>
              <p:blipFill>
                <a:blip r:embed="rId208"/>
                <a:stretch>
                  <a:fillRect/>
                </a:stretch>
              </p:blipFill>
              <p:spPr>
                <a:xfrm>
                  <a:off x="5687293" y="6128333"/>
                  <a:ext cx="1418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5" name="Freihand 144">
                  <a:extLst>
                    <a:ext uri="{FF2B5EF4-FFF2-40B4-BE49-F238E27FC236}">
                      <a16:creationId xmlns:a16="http://schemas.microsoft.com/office/drawing/2014/main" id="{1AD40F82-1930-4E66-833F-31F811E0DA74}"/>
                    </a:ext>
                  </a:extLst>
                </p14:cNvPr>
                <p14:cNvContentPartPr/>
                <p14:nvPr/>
              </p14:nvContentPartPr>
              <p14:xfrm>
                <a:off x="5844973" y="6068573"/>
                <a:ext cx="87120" cy="138960"/>
              </p14:xfrm>
            </p:contentPart>
          </mc:Choice>
          <mc:Fallback xmlns="">
            <p:pic>
              <p:nvPicPr>
                <p:cNvPr id="145" name="Freihand 144">
                  <a:extLst>
                    <a:ext uri="{FF2B5EF4-FFF2-40B4-BE49-F238E27FC236}">
                      <a16:creationId xmlns:a16="http://schemas.microsoft.com/office/drawing/2014/main" id="{1AD40F82-1930-4E66-833F-31F811E0DA74}"/>
                    </a:ext>
                  </a:extLst>
                </p:cNvPr>
                <p:cNvPicPr/>
                <p:nvPr/>
              </p:nvPicPr>
              <p:blipFill>
                <a:blip r:embed="rId210"/>
                <a:stretch>
                  <a:fillRect/>
                </a:stretch>
              </p:blipFill>
              <p:spPr>
                <a:xfrm>
                  <a:off x="5840653" y="6064253"/>
                  <a:ext cx="957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6" name="Freihand 145">
                  <a:extLst>
                    <a:ext uri="{FF2B5EF4-FFF2-40B4-BE49-F238E27FC236}">
                      <a16:creationId xmlns:a16="http://schemas.microsoft.com/office/drawing/2014/main" id="{87378107-D387-4EB4-9185-FE336237D1B2}"/>
                    </a:ext>
                  </a:extLst>
                </p14:cNvPr>
                <p14:cNvContentPartPr/>
                <p14:nvPr/>
              </p14:nvContentPartPr>
              <p14:xfrm>
                <a:off x="5922373" y="6073973"/>
                <a:ext cx="47160" cy="153000"/>
              </p14:xfrm>
            </p:contentPart>
          </mc:Choice>
          <mc:Fallback xmlns="">
            <p:pic>
              <p:nvPicPr>
                <p:cNvPr id="146" name="Freihand 145">
                  <a:extLst>
                    <a:ext uri="{FF2B5EF4-FFF2-40B4-BE49-F238E27FC236}">
                      <a16:creationId xmlns:a16="http://schemas.microsoft.com/office/drawing/2014/main" id="{87378107-D387-4EB4-9185-FE336237D1B2}"/>
                    </a:ext>
                  </a:extLst>
                </p:cNvPr>
                <p:cNvPicPr/>
                <p:nvPr/>
              </p:nvPicPr>
              <p:blipFill>
                <a:blip r:embed="rId212"/>
                <a:stretch>
                  <a:fillRect/>
                </a:stretch>
              </p:blipFill>
              <p:spPr>
                <a:xfrm>
                  <a:off x="5918053" y="6069653"/>
                  <a:ext cx="558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7" name="Freihand 146">
                  <a:extLst>
                    <a:ext uri="{FF2B5EF4-FFF2-40B4-BE49-F238E27FC236}">
                      <a16:creationId xmlns:a16="http://schemas.microsoft.com/office/drawing/2014/main" id="{62D39EFB-7426-4F05-A230-0FC59214BCB9}"/>
                    </a:ext>
                  </a:extLst>
                </p14:cNvPr>
                <p14:cNvContentPartPr/>
                <p14:nvPr/>
              </p14:nvContentPartPr>
              <p14:xfrm>
                <a:off x="6003013" y="6119333"/>
                <a:ext cx="111240" cy="96120"/>
              </p14:xfrm>
            </p:contentPart>
          </mc:Choice>
          <mc:Fallback xmlns="">
            <p:pic>
              <p:nvPicPr>
                <p:cNvPr id="147" name="Freihand 146">
                  <a:extLst>
                    <a:ext uri="{FF2B5EF4-FFF2-40B4-BE49-F238E27FC236}">
                      <a16:creationId xmlns:a16="http://schemas.microsoft.com/office/drawing/2014/main" id="{62D39EFB-7426-4F05-A230-0FC59214BCB9}"/>
                    </a:ext>
                  </a:extLst>
                </p:cNvPr>
                <p:cNvPicPr/>
                <p:nvPr/>
              </p:nvPicPr>
              <p:blipFill>
                <a:blip r:embed="rId214"/>
                <a:stretch>
                  <a:fillRect/>
                </a:stretch>
              </p:blipFill>
              <p:spPr>
                <a:xfrm>
                  <a:off x="5998693" y="6115013"/>
                  <a:ext cx="1198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8" name="Freihand 147">
                  <a:extLst>
                    <a:ext uri="{FF2B5EF4-FFF2-40B4-BE49-F238E27FC236}">
                      <a16:creationId xmlns:a16="http://schemas.microsoft.com/office/drawing/2014/main" id="{6E730492-AF48-4E51-87E3-24D26F93FA95}"/>
                    </a:ext>
                  </a:extLst>
                </p14:cNvPr>
                <p14:cNvContentPartPr/>
                <p14:nvPr/>
              </p14:nvContentPartPr>
              <p14:xfrm>
                <a:off x="6158893" y="6034733"/>
                <a:ext cx="234360" cy="188640"/>
              </p14:xfrm>
            </p:contentPart>
          </mc:Choice>
          <mc:Fallback xmlns="">
            <p:pic>
              <p:nvPicPr>
                <p:cNvPr id="148" name="Freihand 147">
                  <a:extLst>
                    <a:ext uri="{FF2B5EF4-FFF2-40B4-BE49-F238E27FC236}">
                      <a16:creationId xmlns:a16="http://schemas.microsoft.com/office/drawing/2014/main" id="{6E730492-AF48-4E51-87E3-24D26F93FA95}"/>
                    </a:ext>
                  </a:extLst>
                </p:cNvPr>
                <p:cNvPicPr/>
                <p:nvPr/>
              </p:nvPicPr>
              <p:blipFill>
                <a:blip r:embed="rId216"/>
                <a:stretch>
                  <a:fillRect/>
                </a:stretch>
              </p:blipFill>
              <p:spPr>
                <a:xfrm>
                  <a:off x="6154573" y="6030413"/>
                  <a:ext cx="2430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9" name="Freihand 148">
                  <a:extLst>
                    <a:ext uri="{FF2B5EF4-FFF2-40B4-BE49-F238E27FC236}">
                      <a16:creationId xmlns:a16="http://schemas.microsoft.com/office/drawing/2014/main" id="{8EB26D49-8FE1-44BA-9981-67B35DF3F4C2}"/>
                    </a:ext>
                  </a:extLst>
                </p14:cNvPr>
                <p14:cNvContentPartPr/>
                <p14:nvPr/>
              </p14:nvContentPartPr>
              <p14:xfrm>
                <a:off x="6407293" y="6074693"/>
                <a:ext cx="417600" cy="200160"/>
              </p14:xfrm>
            </p:contentPart>
          </mc:Choice>
          <mc:Fallback xmlns="">
            <p:pic>
              <p:nvPicPr>
                <p:cNvPr id="149" name="Freihand 148">
                  <a:extLst>
                    <a:ext uri="{FF2B5EF4-FFF2-40B4-BE49-F238E27FC236}">
                      <a16:creationId xmlns:a16="http://schemas.microsoft.com/office/drawing/2014/main" id="{8EB26D49-8FE1-44BA-9981-67B35DF3F4C2}"/>
                    </a:ext>
                  </a:extLst>
                </p:cNvPr>
                <p:cNvPicPr/>
                <p:nvPr/>
              </p:nvPicPr>
              <p:blipFill>
                <a:blip r:embed="rId218"/>
                <a:stretch>
                  <a:fillRect/>
                </a:stretch>
              </p:blipFill>
              <p:spPr>
                <a:xfrm>
                  <a:off x="6402973" y="6070373"/>
                  <a:ext cx="4262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0" name="Freihand 149">
                  <a:extLst>
                    <a:ext uri="{FF2B5EF4-FFF2-40B4-BE49-F238E27FC236}">
                      <a16:creationId xmlns:a16="http://schemas.microsoft.com/office/drawing/2014/main" id="{CD85BF52-A731-4A0A-A5EC-B9D840174066}"/>
                    </a:ext>
                  </a:extLst>
                </p14:cNvPr>
                <p14:cNvContentPartPr/>
                <p14:nvPr/>
              </p14:nvContentPartPr>
              <p14:xfrm>
                <a:off x="7015693" y="6120413"/>
                <a:ext cx="267480" cy="164520"/>
              </p14:xfrm>
            </p:contentPart>
          </mc:Choice>
          <mc:Fallback xmlns="">
            <p:pic>
              <p:nvPicPr>
                <p:cNvPr id="150" name="Freihand 149">
                  <a:extLst>
                    <a:ext uri="{FF2B5EF4-FFF2-40B4-BE49-F238E27FC236}">
                      <a16:creationId xmlns:a16="http://schemas.microsoft.com/office/drawing/2014/main" id="{CD85BF52-A731-4A0A-A5EC-B9D840174066}"/>
                    </a:ext>
                  </a:extLst>
                </p:cNvPr>
                <p:cNvPicPr/>
                <p:nvPr/>
              </p:nvPicPr>
              <p:blipFill>
                <a:blip r:embed="rId220"/>
                <a:stretch>
                  <a:fillRect/>
                </a:stretch>
              </p:blipFill>
              <p:spPr>
                <a:xfrm>
                  <a:off x="7011373" y="6116093"/>
                  <a:ext cx="2761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1" name="Freihand 150">
                  <a:extLst>
                    <a:ext uri="{FF2B5EF4-FFF2-40B4-BE49-F238E27FC236}">
                      <a16:creationId xmlns:a16="http://schemas.microsoft.com/office/drawing/2014/main" id="{69E48F4D-3C1A-4481-97F3-C5D56B081B4C}"/>
                    </a:ext>
                  </a:extLst>
                </p14:cNvPr>
                <p14:cNvContentPartPr/>
                <p14:nvPr/>
              </p14:nvContentPartPr>
              <p14:xfrm>
                <a:off x="7343653" y="6130133"/>
                <a:ext cx="168480" cy="113040"/>
              </p14:xfrm>
            </p:contentPart>
          </mc:Choice>
          <mc:Fallback xmlns="">
            <p:pic>
              <p:nvPicPr>
                <p:cNvPr id="151" name="Freihand 150">
                  <a:extLst>
                    <a:ext uri="{FF2B5EF4-FFF2-40B4-BE49-F238E27FC236}">
                      <a16:creationId xmlns:a16="http://schemas.microsoft.com/office/drawing/2014/main" id="{69E48F4D-3C1A-4481-97F3-C5D56B081B4C}"/>
                    </a:ext>
                  </a:extLst>
                </p:cNvPr>
                <p:cNvPicPr/>
                <p:nvPr/>
              </p:nvPicPr>
              <p:blipFill>
                <a:blip r:embed="rId222"/>
                <a:stretch>
                  <a:fillRect/>
                </a:stretch>
              </p:blipFill>
              <p:spPr>
                <a:xfrm>
                  <a:off x="7339333" y="6125813"/>
                  <a:ext cx="177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2" name="Freihand 151">
                  <a:extLst>
                    <a:ext uri="{FF2B5EF4-FFF2-40B4-BE49-F238E27FC236}">
                      <a16:creationId xmlns:a16="http://schemas.microsoft.com/office/drawing/2014/main" id="{A823522F-8AB3-4E51-9626-8D5DB8D33079}"/>
                    </a:ext>
                  </a:extLst>
                </p14:cNvPr>
                <p14:cNvContentPartPr/>
                <p14:nvPr/>
              </p14:nvContentPartPr>
              <p14:xfrm>
                <a:off x="7540573" y="6100613"/>
                <a:ext cx="133920" cy="101160"/>
              </p14:xfrm>
            </p:contentPart>
          </mc:Choice>
          <mc:Fallback xmlns="">
            <p:pic>
              <p:nvPicPr>
                <p:cNvPr id="152" name="Freihand 151">
                  <a:extLst>
                    <a:ext uri="{FF2B5EF4-FFF2-40B4-BE49-F238E27FC236}">
                      <a16:creationId xmlns:a16="http://schemas.microsoft.com/office/drawing/2014/main" id="{A823522F-8AB3-4E51-9626-8D5DB8D33079}"/>
                    </a:ext>
                  </a:extLst>
                </p:cNvPr>
                <p:cNvPicPr/>
                <p:nvPr/>
              </p:nvPicPr>
              <p:blipFill>
                <a:blip r:embed="rId224"/>
                <a:stretch>
                  <a:fillRect/>
                </a:stretch>
              </p:blipFill>
              <p:spPr>
                <a:xfrm>
                  <a:off x="7536253" y="6096293"/>
                  <a:ext cx="142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3" name="Freihand 152">
                  <a:extLst>
                    <a:ext uri="{FF2B5EF4-FFF2-40B4-BE49-F238E27FC236}">
                      <a16:creationId xmlns:a16="http://schemas.microsoft.com/office/drawing/2014/main" id="{AD4E02BD-9239-4602-AFC4-C01CEC16CD54}"/>
                    </a:ext>
                  </a:extLst>
                </p14:cNvPr>
                <p14:cNvContentPartPr/>
                <p14:nvPr/>
              </p14:nvContentPartPr>
              <p14:xfrm>
                <a:off x="7729573" y="5965613"/>
                <a:ext cx="41040" cy="225360"/>
              </p14:xfrm>
            </p:contentPart>
          </mc:Choice>
          <mc:Fallback xmlns="">
            <p:pic>
              <p:nvPicPr>
                <p:cNvPr id="153" name="Freihand 152">
                  <a:extLst>
                    <a:ext uri="{FF2B5EF4-FFF2-40B4-BE49-F238E27FC236}">
                      <a16:creationId xmlns:a16="http://schemas.microsoft.com/office/drawing/2014/main" id="{AD4E02BD-9239-4602-AFC4-C01CEC16CD54}"/>
                    </a:ext>
                  </a:extLst>
                </p:cNvPr>
                <p:cNvPicPr/>
                <p:nvPr/>
              </p:nvPicPr>
              <p:blipFill>
                <a:blip r:embed="rId226"/>
                <a:stretch>
                  <a:fillRect/>
                </a:stretch>
              </p:blipFill>
              <p:spPr>
                <a:xfrm>
                  <a:off x="7725253" y="5961293"/>
                  <a:ext cx="496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5" name="Freihand 154">
                  <a:extLst>
                    <a:ext uri="{FF2B5EF4-FFF2-40B4-BE49-F238E27FC236}">
                      <a16:creationId xmlns:a16="http://schemas.microsoft.com/office/drawing/2014/main" id="{65B297B3-40C3-4761-A43C-099EFABDF09F}"/>
                    </a:ext>
                  </a:extLst>
                </p14:cNvPr>
                <p14:cNvContentPartPr/>
                <p14:nvPr/>
              </p14:nvContentPartPr>
              <p14:xfrm>
                <a:off x="1123573" y="6559613"/>
                <a:ext cx="17280" cy="10800"/>
              </p14:xfrm>
            </p:contentPart>
          </mc:Choice>
          <mc:Fallback xmlns="">
            <p:pic>
              <p:nvPicPr>
                <p:cNvPr id="155" name="Freihand 154">
                  <a:extLst>
                    <a:ext uri="{FF2B5EF4-FFF2-40B4-BE49-F238E27FC236}">
                      <a16:creationId xmlns:a16="http://schemas.microsoft.com/office/drawing/2014/main" id="{65B297B3-40C3-4761-A43C-099EFABDF09F}"/>
                    </a:ext>
                  </a:extLst>
                </p:cNvPr>
                <p:cNvPicPr/>
                <p:nvPr/>
              </p:nvPicPr>
              <p:blipFill>
                <a:blip r:embed="rId228"/>
                <a:stretch>
                  <a:fillRect/>
                </a:stretch>
              </p:blipFill>
              <p:spPr>
                <a:xfrm>
                  <a:off x="1119253" y="6555293"/>
                  <a:ext cx="259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6" name="Freihand 155">
                  <a:extLst>
                    <a:ext uri="{FF2B5EF4-FFF2-40B4-BE49-F238E27FC236}">
                      <a16:creationId xmlns:a16="http://schemas.microsoft.com/office/drawing/2014/main" id="{661CA422-F5C7-482A-A6BD-000CCD083BF6}"/>
                    </a:ext>
                  </a:extLst>
                </p14:cNvPr>
                <p14:cNvContentPartPr/>
                <p14:nvPr/>
              </p14:nvContentPartPr>
              <p14:xfrm>
                <a:off x="1213933" y="6537653"/>
                <a:ext cx="360" cy="360"/>
              </p14:xfrm>
            </p:contentPart>
          </mc:Choice>
          <mc:Fallback xmlns="">
            <p:pic>
              <p:nvPicPr>
                <p:cNvPr id="156" name="Freihand 155">
                  <a:extLst>
                    <a:ext uri="{FF2B5EF4-FFF2-40B4-BE49-F238E27FC236}">
                      <a16:creationId xmlns:a16="http://schemas.microsoft.com/office/drawing/2014/main" id="{661CA422-F5C7-482A-A6BD-000CCD083BF6}"/>
                    </a:ext>
                  </a:extLst>
                </p:cNvPr>
                <p:cNvPicPr/>
                <p:nvPr/>
              </p:nvPicPr>
              <p:blipFill>
                <a:blip r:embed="rId148"/>
                <a:stretch>
                  <a:fillRect/>
                </a:stretch>
              </p:blipFill>
              <p:spPr>
                <a:xfrm>
                  <a:off x="1209613" y="653333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8" name="Freihand 157">
                  <a:extLst>
                    <a:ext uri="{FF2B5EF4-FFF2-40B4-BE49-F238E27FC236}">
                      <a16:creationId xmlns:a16="http://schemas.microsoft.com/office/drawing/2014/main" id="{F91DA85A-111A-4BC4-A792-3D1B8C2C6726}"/>
                    </a:ext>
                  </a:extLst>
                </p14:cNvPr>
                <p14:cNvContentPartPr/>
                <p14:nvPr/>
              </p14:nvContentPartPr>
              <p14:xfrm>
                <a:off x="1106653" y="6460613"/>
                <a:ext cx="465120" cy="152280"/>
              </p14:xfrm>
            </p:contentPart>
          </mc:Choice>
          <mc:Fallback xmlns="">
            <p:pic>
              <p:nvPicPr>
                <p:cNvPr id="158" name="Freihand 157">
                  <a:extLst>
                    <a:ext uri="{FF2B5EF4-FFF2-40B4-BE49-F238E27FC236}">
                      <a16:creationId xmlns:a16="http://schemas.microsoft.com/office/drawing/2014/main" id="{F91DA85A-111A-4BC4-A792-3D1B8C2C6726}"/>
                    </a:ext>
                  </a:extLst>
                </p:cNvPr>
                <p:cNvPicPr/>
                <p:nvPr/>
              </p:nvPicPr>
              <p:blipFill>
                <a:blip r:embed="rId231"/>
                <a:stretch>
                  <a:fillRect/>
                </a:stretch>
              </p:blipFill>
              <p:spPr>
                <a:xfrm>
                  <a:off x="1102333" y="6456293"/>
                  <a:ext cx="4737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9" name="Freihand 158">
                  <a:extLst>
                    <a:ext uri="{FF2B5EF4-FFF2-40B4-BE49-F238E27FC236}">
                      <a16:creationId xmlns:a16="http://schemas.microsoft.com/office/drawing/2014/main" id="{D8A49ACE-D97D-4E59-884E-03C329945E35}"/>
                    </a:ext>
                  </a:extLst>
                </p14:cNvPr>
                <p14:cNvContentPartPr/>
                <p14:nvPr/>
              </p14:nvContentPartPr>
              <p14:xfrm>
                <a:off x="1538653" y="6409133"/>
                <a:ext cx="360" cy="360"/>
              </p14:xfrm>
            </p:contentPart>
          </mc:Choice>
          <mc:Fallback xmlns="">
            <p:pic>
              <p:nvPicPr>
                <p:cNvPr id="159" name="Freihand 158">
                  <a:extLst>
                    <a:ext uri="{FF2B5EF4-FFF2-40B4-BE49-F238E27FC236}">
                      <a16:creationId xmlns:a16="http://schemas.microsoft.com/office/drawing/2014/main" id="{D8A49ACE-D97D-4E59-884E-03C329945E35}"/>
                    </a:ext>
                  </a:extLst>
                </p:cNvPr>
                <p:cNvPicPr/>
                <p:nvPr/>
              </p:nvPicPr>
              <p:blipFill>
                <a:blip r:embed="rId148"/>
                <a:stretch>
                  <a:fillRect/>
                </a:stretch>
              </p:blipFill>
              <p:spPr>
                <a:xfrm>
                  <a:off x="1534333" y="640481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0" name="Freihand 159">
                  <a:extLst>
                    <a:ext uri="{FF2B5EF4-FFF2-40B4-BE49-F238E27FC236}">
                      <a16:creationId xmlns:a16="http://schemas.microsoft.com/office/drawing/2014/main" id="{A9B7548A-D9E7-427B-BE1E-2692CE9A6D1C}"/>
                    </a:ext>
                  </a:extLst>
                </p14:cNvPr>
                <p14:cNvContentPartPr/>
                <p14:nvPr/>
              </p14:nvContentPartPr>
              <p14:xfrm>
                <a:off x="1736293" y="6423533"/>
                <a:ext cx="78840" cy="137520"/>
              </p14:xfrm>
            </p:contentPart>
          </mc:Choice>
          <mc:Fallback xmlns="">
            <p:pic>
              <p:nvPicPr>
                <p:cNvPr id="160" name="Freihand 159">
                  <a:extLst>
                    <a:ext uri="{FF2B5EF4-FFF2-40B4-BE49-F238E27FC236}">
                      <a16:creationId xmlns:a16="http://schemas.microsoft.com/office/drawing/2014/main" id="{A9B7548A-D9E7-427B-BE1E-2692CE9A6D1C}"/>
                    </a:ext>
                  </a:extLst>
                </p:cNvPr>
                <p:cNvPicPr/>
                <p:nvPr/>
              </p:nvPicPr>
              <p:blipFill>
                <a:blip r:embed="rId234"/>
                <a:stretch>
                  <a:fillRect/>
                </a:stretch>
              </p:blipFill>
              <p:spPr>
                <a:xfrm>
                  <a:off x="1731973" y="6419213"/>
                  <a:ext cx="874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1" name="Freihand 160">
                  <a:extLst>
                    <a:ext uri="{FF2B5EF4-FFF2-40B4-BE49-F238E27FC236}">
                      <a16:creationId xmlns:a16="http://schemas.microsoft.com/office/drawing/2014/main" id="{43E8436C-71C3-43A5-93BF-5B657AA73A6F}"/>
                    </a:ext>
                  </a:extLst>
                </p14:cNvPr>
                <p14:cNvContentPartPr/>
                <p14:nvPr/>
              </p14:nvContentPartPr>
              <p14:xfrm>
                <a:off x="1861573" y="6464933"/>
                <a:ext cx="75600" cy="85320"/>
              </p14:xfrm>
            </p:contentPart>
          </mc:Choice>
          <mc:Fallback xmlns="">
            <p:pic>
              <p:nvPicPr>
                <p:cNvPr id="161" name="Freihand 160">
                  <a:extLst>
                    <a:ext uri="{FF2B5EF4-FFF2-40B4-BE49-F238E27FC236}">
                      <a16:creationId xmlns:a16="http://schemas.microsoft.com/office/drawing/2014/main" id="{43E8436C-71C3-43A5-93BF-5B657AA73A6F}"/>
                    </a:ext>
                  </a:extLst>
                </p:cNvPr>
                <p:cNvPicPr/>
                <p:nvPr/>
              </p:nvPicPr>
              <p:blipFill>
                <a:blip r:embed="rId236"/>
                <a:stretch>
                  <a:fillRect/>
                </a:stretch>
              </p:blipFill>
              <p:spPr>
                <a:xfrm>
                  <a:off x="1857253" y="6460613"/>
                  <a:ext cx="842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2" name="Freihand 161">
                  <a:extLst>
                    <a:ext uri="{FF2B5EF4-FFF2-40B4-BE49-F238E27FC236}">
                      <a16:creationId xmlns:a16="http://schemas.microsoft.com/office/drawing/2014/main" id="{14821955-4489-4A3B-9D93-B97942E587B9}"/>
                    </a:ext>
                  </a:extLst>
                </p14:cNvPr>
                <p14:cNvContentPartPr/>
                <p14:nvPr/>
              </p14:nvContentPartPr>
              <p14:xfrm>
                <a:off x="1967413" y="6457013"/>
                <a:ext cx="92520" cy="94680"/>
              </p14:xfrm>
            </p:contentPart>
          </mc:Choice>
          <mc:Fallback xmlns="">
            <p:pic>
              <p:nvPicPr>
                <p:cNvPr id="162" name="Freihand 161">
                  <a:extLst>
                    <a:ext uri="{FF2B5EF4-FFF2-40B4-BE49-F238E27FC236}">
                      <a16:creationId xmlns:a16="http://schemas.microsoft.com/office/drawing/2014/main" id="{14821955-4489-4A3B-9D93-B97942E587B9}"/>
                    </a:ext>
                  </a:extLst>
                </p:cNvPr>
                <p:cNvPicPr/>
                <p:nvPr/>
              </p:nvPicPr>
              <p:blipFill>
                <a:blip r:embed="rId238"/>
                <a:stretch>
                  <a:fillRect/>
                </a:stretch>
              </p:blipFill>
              <p:spPr>
                <a:xfrm>
                  <a:off x="1963093" y="6452693"/>
                  <a:ext cx="1011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3" name="Freihand 162">
                  <a:extLst>
                    <a:ext uri="{FF2B5EF4-FFF2-40B4-BE49-F238E27FC236}">
                      <a16:creationId xmlns:a16="http://schemas.microsoft.com/office/drawing/2014/main" id="{65CE832B-5CA6-44D8-9C06-9AD6C237542E}"/>
                    </a:ext>
                  </a:extLst>
                </p14:cNvPr>
                <p14:cNvContentPartPr/>
                <p14:nvPr/>
              </p14:nvContentPartPr>
              <p14:xfrm>
                <a:off x="2082973" y="6387173"/>
                <a:ext cx="438120" cy="163440"/>
              </p14:xfrm>
            </p:contentPart>
          </mc:Choice>
          <mc:Fallback xmlns="">
            <p:pic>
              <p:nvPicPr>
                <p:cNvPr id="163" name="Freihand 162">
                  <a:extLst>
                    <a:ext uri="{FF2B5EF4-FFF2-40B4-BE49-F238E27FC236}">
                      <a16:creationId xmlns:a16="http://schemas.microsoft.com/office/drawing/2014/main" id="{65CE832B-5CA6-44D8-9C06-9AD6C237542E}"/>
                    </a:ext>
                  </a:extLst>
                </p:cNvPr>
                <p:cNvPicPr/>
                <p:nvPr/>
              </p:nvPicPr>
              <p:blipFill>
                <a:blip r:embed="rId240"/>
                <a:stretch>
                  <a:fillRect/>
                </a:stretch>
              </p:blipFill>
              <p:spPr>
                <a:xfrm>
                  <a:off x="2078653" y="6382853"/>
                  <a:ext cx="4467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4" name="Freihand 163">
                  <a:extLst>
                    <a:ext uri="{FF2B5EF4-FFF2-40B4-BE49-F238E27FC236}">
                      <a16:creationId xmlns:a16="http://schemas.microsoft.com/office/drawing/2014/main" id="{1D4EB9D1-F90D-4B4B-9054-FB4C9207A4C2}"/>
                    </a:ext>
                  </a:extLst>
                </p14:cNvPr>
                <p14:cNvContentPartPr/>
                <p14:nvPr/>
              </p14:nvContentPartPr>
              <p14:xfrm>
                <a:off x="2550613" y="6459893"/>
                <a:ext cx="264240" cy="80280"/>
              </p14:xfrm>
            </p:contentPart>
          </mc:Choice>
          <mc:Fallback xmlns="">
            <p:pic>
              <p:nvPicPr>
                <p:cNvPr id="164" name="Freihand 163">
                  <a:extLst>
                    <a:ext uri="{FF2B5EF4-FFF2-40B4-BE49-F238E27FC236}">
                      <a16:creationId xmlns:a16="http://schemas.microsoft.com/office/drawing/2014/main" id="{1D4EB9D1-F90D-4B4B-9054-FB4C9207A4C2}"/>
                    </a:ext>
                  </a:extLst>
                </p:cNvPr>
                <p:cNvPicPr/>
                <p:nvPr/>
              </p:nvPicPr>
              <p:blipFill>
                <a:blip r:embed="rId242"/>
                <a:stretch>
                  <a:fillRect/>
                </a:stretch>
              </p:blipFill>
              <p:spPr>
                <a:xfrm>
                  <a:off x="2546293" y="6455573"/>
                  <a:ext cx="2728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5" name="Freihand 164">
                  <a:extLst>
                    <a:ext uri="{FF2B5EF4-FFF2-40B4-BE49-F238E27FC236}">
                      <a16:creationId xmlns:a16="http://schemas.microsoft.com/office/drawing/2014/main" id="{60ED6048-330A-4B16-96B8-5E97D3194A5F}"/>
                    </a:ext>
                  </a:extLst>
                </p14:cNvPr>
                <p14:cNvContentPartPr/>
                <p14:nvPr/>
              </p14:nvContentPartPr>
              <p14:xfrm>
                <a:off x="2882533" y="6410213"/>
                <a:ext cx="334440" cy="158760"/>
              </p14:xfrm>
            </p:contentPart>
          </mc:Choice>
          <mc:Fallback xmlns="">
            <p:pic>
              <p:nvPicPr>
                <p:cNvPr id="165" name="Freihand 164">
                  <a:extLst>
                    <a:ext uri="{FF2B5EF4-FFF2-40B4-BE49-F238E27FC236}">
                      <a16:creationId xmlns:a16="http://schemas.microsoft.com/office/drawing/2014/main" id="{60ED6048-330A-4B16-96B8-5E97D3194A5F}"/>
                    </a:ext>
                  </a:extLst>
                </p:cNvPr>
                <p:cNvPicPr/>
                <p:nvPr/>
              </p:nvPicPr>
              <p:blipFill>
                <a:blip r:embed="rId244"/>
                <a:stretch>
                  <a:fillRect/>
                </a:stretch>
              </p:blipFill>
              <p:spPr>
                <a:xfrm>
                  <a:off x="2878213" y="6405893"/>
                  <a:ext cx="3430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6" name="Freihand 165">
                  <a:extLst>
                    <a:ext uri="{FF2B5EF4-FFF2-40B4-BE49-F238E27FC236}">
                      <a16:creationId xmlns:a16="http://schemas.microsoft.com/office/drawing/2014/main" id="{96F58F19-CE6B-43DF-8813-1ED8962E269E}"/>
                    </a:ext>
                  </a:extLst>
                </p14:cNvPr>
                <p14:cNvContentPartPr/>
                <p14:nvPr/>
              </p14:nvContentPartPr>
              <p14:xfrm>
                <a:off x="3510733" y="6439373"/>
                <a:ext cx="234000" cy="102240"/>
              </p14:xfrm>
            </p:contentPart>
          </mc:Choice>
          <mc:Fallback xmlns="">
            <p:pic>
              <p:nvPicPr>
                <p:cNvPr id="166" name="Freihand 165">
                  <a:extLst>
                    <a:ext uri="{FF2B5EF4-FFF2-40B4-BE49-F238E27FC236}">
                      <a16:creationId xmlns:a16="http://schemas.microsoft.com/office/drawing/2014/main" id="{96F58F19-CE6B-43DF-8813-1ED8962E269E}"/>
                    </a:ext>
                  </a:extLst>
                </p:cNvPr>
                <p:cNvPicPr/>
                <p:nvPr/>
              </p:nvPicPr>
              <p:blipFill>
                <a:blip r:embed="rId246"/>
                <a:stretch>
                  <a:fillRect/>
                </a:stretch>
              </p:blipFill>
              <p:spPr>
                <a:xfrm>
                  <a:off x="3506413" y="6435053"/>
                  <a:ext cx="2426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7" name="Freihand 166">
                  <a:extLst>
                    <a:ext uri="{FF2B5EF4-FFF2-40B4-BE49-F238E27FC236}">
                      <a16:creationId xmlns:a16="http://schemas.microsoft.com/office/drawing/2014/main" id="{1C88F04A-5DF5-42CC-B2C4-FE9CFE2AE41A}"/>
                    </a:ext>
                  </a:extLst>
                </p14:cNvPr>
                <p14:cNvContentPartPr/>
                <p14:nvPr/>
              </p14:nvContentPartPr>
              <p14:xfrm>
                <a:off x="3795133" y="6459893"/>
                <a:ext cx="119880" cy="86760"/>
              </p14:xfrm>
            </p:contentPart>
          </mc:Choice>
          <mc:Fallback xmlns="">
            <p:pic>
              <p:nvPicPr>
                <p:cNvPr id="167" name="Freihand 166">
                  <a:extLst>
                    <a:ext uri="{FF2B5EF4-FFF2-40B4-BE49-F238E27FC236}">
                      <a16:creationId xmlns:a16="http://schemas.microsoft.com/office/drawing/2014/main" id="{1C88F04A-5DF5-42CC-B2C4-FE9CFE2AE41A}"/>
                    </a:ext>
                  </a:extLst>
                </p:cNvPr>
                <p:cNvPicPr/>
                <p:nvPr/>
              </p:nvPicPr>
              <p:blipFill>
                <a:blip r:embed="rId248"/>
                <a:stretch>
                  <a:fillRect/>
                </a:stretch>
              </p:blipFill>
              <p:spPr>
                <a:xfrm>
                  <a:off x="3790813" y="6455573"/>
                  <a:ext cx="1285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8" name="Freihand 167">
                  <a:extLst>
                    <a:ext uri="{FF2B5EF4-FFF2-40B4-BE49-F238E27FC236}">
                      <a16:creationId xmlns:a16="http://schemas.microsoft.com/office/drawing/2014/main" id="{78657675-9CD2-4611-B6EE-B3693EF242C1}"/>
                    </a:ext>
                  </a:extLst>
                </p14:cNvPr>
                <p14:cNvContentPartPr/>
                <p14:nvPr/>
              </p14:nvContentPartPr>
              <p14:xfrm>
                <a:off x="3911413" y="6377093"/>
                <a:ext cx="186840" cy="169560"/>
              </p14:xfrm>
            </p:contentPart>
          </mc:Choice>
          <mc:Fallback xmlns="">
            <p:pic>
              <p:nvPicPr>
                <p:cNvPr id="168" name="Freihand 167">
                  <a:extLst>
                    <a:ext uri="{FF2B5EF4-FFF2-40B4-BE49-F238E27FC236}">
                      <a16:creationId xmlns:a16="http://schemas.microsoft.com/office/drawing/2014/main" id="{78657675-9CD2-4611-B6EE-B3693EF242C1}"/>
                    </a:ext>
                  </a:extLst>
                </p:cNvPr>
                <p:cNvPicPr/>
                <p:nvPr/>
              </p:nvPicPr>
              <p:blipFill>
                <a:blip r:embed="rId250"/>
                <a:stretch>
                  <a:fillRect/>
                </a:stretch>
              </p:blipFill>
              <p:spPr>
                <a:xfrm>
                  <a:off x="3907093" y="6372773"/>
                  <a:ext cx="1954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9" name="Freihand 168">
                  <a:extLst>
                    <a:ext uri="{FF2B5EF4-FFF2-40B4-BE49-F238E27FC236}">
                      <a16:creationId xmlns:a16="http://schemas.microsoft.com/office/drawing/2014/main" id="{E81DB521-1FBA-44B5-8B18-24A0EC96DA15}"/>
                    </a:ext>
                  </a:extLst>
                </p14:cNvPr>
                <p14:cNvContentPartPr/>
                <p14:nvPr/>
              </p14:nvContentPartPr>
              <p14:xfrm>
                <a:off x="4127773" y="6377093"/>
                <a:ext cx="117720" cy="167040"/>
              </p14:xfrm>
            </p:contentPart>
          </mc:Choice>
          <mc:Fallback xmlns="">
            <p:pic>
              <p:nvPicPr>
                <p:cNvPr id="169" name="Freihand 168">
                  <a:extLst>
                    <a:ext uri="{FF2B5EF4-FFF2-40B4-BE49-F238E27FC236}">
                      <a16:creationId xmlns:a16="http://schemas.microsoft.com/office/drawing/2014/main" id="{E81DB521-1FBA-44B5-8B18-24A0EC96DA15}"/>
                    </a:ext>
                  </a:extLst>
                </p:cNvPr>
                <p:cNvPicPr/>
                <p:nvPr/>
              </p:nvPicPr>
              <p:blipFill>
                <a:blip r:embed="rId252"/>
                <a:stretch>
                  <a:fillRect/>
                </a:stretch>
              </p:blipFill>
              <p:spPr>
                <a:xfrm>
                  <a:off x="4123453" y="6372773"/>
                  <a:ext cx="1263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0" name="Freihand 169">
                  <a:extLst>
                    <a:ext uri="{FF2B5EF4-FFF2-40B4-BE49-F238E27FC236}">
                      <a16:creationId xmlns:a16="http://schemas.microsoft.com/office/drawing/2014/main" id="{B6D46787-84E4-4A62-A111-5B990B253739}"/>
                    </a:ext>
                  </a:extLst>
                </p14:cNvPr>
                <p14:cNvContentPartPr/>
                <p14:nvPr/>
              </p14:nvContentPartPr>
              <p14:xfrm>
                <a:off x="4290853" y="6457733"/>
                <a:ext cx="541080" cy="101880"/>
              </p14:xfrm>
            </p:contentPart>
          </mc:Choice>
          <mc:Fallback xmlns="">
            <p:pic>
              <p:nvPicPr>
                <p:cNvPr id="170" name="Freihand 169">
                  <a:extLst>
                    <a:ext uri="{FF2B5EF4-FFF2-40B4-BE49-F238E27FC236}">
                      <a16:creationId xmlns:a16="http://schemas.microsoft.com/office/drawing/2014/main" id="{B6D46787-84E4-4A62-A111-5B990B253739}"/>
                    </a:ext>
                  </a:extLst>
                </p:cNvPr>
                <p:cNvPicPr/>
                <p:nvPr/>
              </p:nvPicPr>
              <p:blipFill>
                <a:blip r:embed="rId254"/>
                <a:stretch>
                  <a:fillRect/>
                </a:stretch>
              </p:blipFill>
              <p:spPr>
                <a:xfrm>
                  <a:off x="4286533" y="6453413"/>
                  <a:ext cx="5497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1" name="Freihand 170">
                  <a:extLst>
                    <a:ext uri="{FF2B5EF4-FFF2-40B4-BE49-F238E27FC236}">
                      <a16:creationId xmlns:a16="http://schemas.microsoft.com/office/drawing/2014/main" id="{03642522-C758-4611-A818-CA9D3C4109B1}"/>
                    </a:ext>
                  </a:extLst>
                </p14:cNvPr>
                <p14:cNvContentPartPr/>
                <p14:nvPr/>
              </p14:nvContentPartPr>
              <p14:xfrm>
                <a:off x="4860733" y="6382493"/>
                <a:ext cx="114480" cy="171000"/>
              </p14:xfrm>
            </p:contentPart>
          </mc:Choice>
          <mc:Fallback xmlns="">
            <p:pic>
              <p:nvPicPr>
                <p:cNvPr id="171" name="Freihand 170">
                  <a:extLst>
                    <a:ext uri="{FF2B5EF4-FFF2-40B4-BE49-F238E27FC236}">
                      <a16:creationId xmlns:a16="http://schemas.microsoft.com/office/drawing/2014/main" id="{03642522-C758-4611-A818-CA9D3C4109B1}"/>
                    </a:ext>
                  </a:extLst>
                </p:cNvPr>
                <p:cNvPicPr/>
                <p:nvPr/>
              </p:nvPicPr>
              <p:blipFill>
                <a:blip r:embed="rId256"/>
                <a:stretch>
                  <a:fillRect/>
                </a:stretch>
              </p:blipFill>
              <p:spPr>
                <a:xfrm>
                  <a:off x="4856413" y="6378173"/>
                  <a:ext cx="1231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2" name="Freihand 171">
                  <a:extLst>
                    <a:ext uri="{FF2B5EF4-FFF2-40B4-BE49-F238E27FC236}">
                      <a16:creationId xmlns:a16="http://schemas.microsoft.com/office/drawing/2014/main" id="{D28BB5BC-CAB2-4A6D-BFD7-E800E7A22BB6}"/>
                    </a:ext>
                  </a:extLst>
                </p14:cNvPr>
                <p14:cNvContentPartPr/>
                <p14:nvPr/>
              </p14:nvContentPartPr>
              <p14:xfrm>
                <a:off x="5007253" y="6467453"/>
                <a:ext cx="98640" cy="88560"/>
              </p14:xfrm>
            </p:contentPart>
          </mc:Choice>
          <mc:Fallback xmlns="">
            <p:pic>
              <p:nvPicPr>
                <p:cNvPr id="172" name="Freihand 171">
                  <a:extLst>
                    <a:ext uri="{FF2B5EF4-FFF2-40B4-BE49-F238E27FC236}">
                      <a16:creationId xmlns:a16="http://schemas.microsoft.com/office/drawing/2014/main" id="{D28BB5BC-CAB2-4A6D-BFD7-E800E7A22BB6}"/>
                    </a:ext>
                  </a:extLst>
                </p:cNvPr>
                <p:cNvPicPr/>
                <p:nvPr/>
              </p:nvPicPr>
              <p:blipFill>
                <a:blip r:embed="rId258"/>
                <a:stretch>
                  <a:fillRect/>
                </a:stretch>
              </p:blipFill>
              <p:spPr>
                <a:xfrm>
                  <a:off x="5002933" y="6463133"/>
                  <a:ext cx="1072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3" name="Freihand 172">
                  <a:extLst>
                    <a:ext uri="{FF2B5EF4-FFF2-40B4-BE49-F238E27FC236}">
                      <a16:creationId xmlns:a16="http://schemas.microsoft.com/office/drawing/2014/main" id="{C14F3992-930E-4AC4-B6A3-E40BC31B1885}"/>
                    </a:ext>
                  </a:extLst>
                </p14:cNvPr>
                <p14:cNvContentPartPr/>
                <p14:nvPr/>
              </p14:nvContentPartPr>
              <p14:xfrm>
                <a:off x="5182573" y="6476453"/>
                <a:ext cx="144360" cy="11880"/>
              </p14:xfrm>
            </p:contentPart>
          </mc:Choice>
          <mc:Fallback xmlns="">
            <p:pic>
              <p:nvPicPr>
                <p:cNvPr id="173" name="Freihand 172">
                  <a:extLst>
                    <a:ext uri="{FF2B5EF4-FFF2-40B4-BE49-F238E27FC236}">
                      <a16:creationId xmlns:a16="http://schemas.microsoft.com/office/drawing/2014/main" id="{C14F3992-930E-4AC4-B6A3-E40BC31B1885}"/>
                    </a:ext>
                  </a:extLst>
                </p:cNvPr>
                <p:cNvPicPr/>
                <p:nvPr/>
              </p:nvPicPr>
              <p:blipFill>
                <a:blip r:embed="rId260"/>
                <a:stretch>
                  <a:fillRect/>
                </a:stretch>
              </p:blipFill>
              <p:spPr>
                <a:xfrm>
                  <a:off x="5178253" y="6472133"/>
                  <a:ext cx="153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4" name="Freihand 173">
                  <a:extLst>
                    <a:ext uri="{FF2B5EF4-FFF2-40B4-BE49-F238E27FC236}">
                      <a16:creationId xmlns:a16="http://schemas.microsoft.com/office/drawing/2014/main" id="{9A0458C3-8F38-4D99-BB99-E1AEEFDA8BE3}"/>
                    </a:ext>
                  </a:extLst>
                </p14:cNvPr>
                <p14:cNvContentPartPr/>
                <p14:nvPr/>
              </p14:nvContentPartPr>
              <p14:xfrm>
                <a:off x="5420893" y="6381773"/>
                <a:ext cx="208440" cy="178200"/>
              </p14:xfrm>
            </p:contentPart>
          </mc:Choice>
          <mc:Fallback xmlns="">
            <p:pic>
              <p:nvPicPr>
                <p:cNvPr id="174" name="Freihand 173">
                  <a:extLst>
                    <a:ext uri="{FF2B5EF4-FFF2-40B4-BE49-F238E27FC236}">
                      <a16:creationId xmlns:a16="http://schemas.microsoft.com/office/drawing/2014/main" id="{9A0458C3-8F38-4D99-BB99-E1AEEFDA8BE3}"/>
                    </a:ext>
                  </a:extLst>
                </p:cNvPr>
                <p:cNvPicPr/>
                <p:nvPr/>
              </p:nvPicPr>
              <p:blipFill>
                <a:blip r:embed="rId262"/>
                <a:stretch>
                  <a:fillRect/>
                </a:stretch>
              </p:blipFill>
              <p:spPr>
                <a:xfrm>
                  <a:off x="5416573" y="6377453"/>
                  <a:ext cx="2170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5" name="Freihand 174">
                  <a:extLst>
                    <a:ext uri="{FF2B5EF4-FFF2-40B4-BE49-F238E27FC236}">
                      <a16:creationId xmlns:a16="http://schemas.microsoft.com/office/drawing/2014/main" id="{30478B9A-060D-445F-A0B2-7CE590526403}"/>
                    </a:ext>
                  </a:extLst>
                </p14:cNvPr>
                <p14:cNvContentPartPr/>
                <p14:nvPr/>
              </p14:nvContentPartPr>
              <p14:xfrm>
                <a:off x="5693773" y="6387533"/>
                <a:ext cx="191520" cy="189360"/>
              </p14:xfrm>
            </p:contentPart>
          </mc:Choice>
          <mc:Fallback xmlns="">
            <p:pic>
              <p:nvPicPr>
                <p:cNvPr id="175" name="Freihand 174">
                  <a:extLst>
                    <a:ext uri="{FF2B5EF4-FFF2-40B4-BE49-F238E27FC236}">
                      <a16:creationId xmlns:a16="http://schemas.microsoft.com/office/drawing/2014/main" id="{30478B9A-060D-445F-A0B2-7CE590526403}"/>
                    </a:ext>
                  </a:extLst>
                </p:cNvPr>
                <p:cNvPicPr/>
                <p:nvPr/>
              </p:nvPicPr>
              <p:blipFill>
                <a:blip r:embed="rId264"/>
                <a:stretch>
                  <a:fillRect/>
                </a:stretch>
              </p:blipFill>
              <p:spPr>
                <a:xfrm>
                  <a:off x="5689453" y="6383213"/>
                  <a:ext cx="2001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8" name="Freihand 177">
                  <a:extLst>
                    <a:ext uri="{FF2B5EF4-FFF2-40B4-BE49-F238E27FC236}">
                      <a16:creationId xmlns:a16="http://schemas.microsoft.com/office/drawing/2014/main" id="{D88544D9-18E6-4EA5-AAB9-942B5F9E2143}"/>
                    </a:ext>
                  </a:extLst>
                </p14:cNvPr>
                <p14:cNvContentPartPr/>
                <p14:nvPr/>
              </p14:nvContentPartPr>
              <p14:xfrm>
                <a:off x="6070333" y="6464213"/>
                <a:ext cx="221400" cy="65520"/>
              </p14:xfrm>
            </p:contentPart>
          </mc:Choice>
          <mc:Fallback xmlns="">
            <p:pic>
              <p:nvPicPr>
                <p:cNvPr id="178" name="Freihand 177">
                  <a:extLst>
                    <a:ext uri="{FF2B5EF4-FFF2-40B4-BE49-F238E27FC236}">
                      <a16:creationId xmlns:a16="http://schemas.microsoft.com/office/drawing/2014/main" id="{D88544D9-18E6-4EA5-AAB9-942B5F9E2143}"/>
                    </a:ext>
                  </a:extLst>
                </p:cNvPr>
                <p:cNvPicPr/>
                <p:nvPr/>
              </p:nvPicPr>
              <p:blipFill>
                <a:blip r:embed="rId266"/>
                <a:stretch>
                  <a:fillRect/>
                </a:stretch>
              </p:blipFill>
              <p:spPr>
                <a:xfrm>
                  <a:off x="6066013" y="6459893"/>
                  <a:ext cx="2300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9" name="Freihand 178">
                  <a:extLst>
                    <a:ext uri="{FF2B5EF4-FFF2-40B4-BE49-F238E27FC236}">
                      <a16:creationId xmlns:a16="http://schemas.microsoft.com/office/drawing/2014/main" id="{3405C564-E0F1-4E5E-997B-EA30EEAC8400}"/>
                    </a:ext>
                  </a:extLst>
                </p14:cNvPr>
                <p14:cNvContentPartPr/>
                <p14:nvPr/>
              </p14:nvContentPartPr>
              <p14:xfrm>
                <a:off x="6324853" y="6457013"/>
                <a:ext cx="78840" cy="70560"/>
              </p14:xfrm>
            </p:contentPart>
          </mc:Choice>
          <mc:Fallback xmlns="">
            <p:pic>
              <p:nvPicPr>
                <p:cNvPr id="179" name="Freihand 178">
                  <a:extLst>
                    <a:ext uri="{FF2B5EF4-FFF2-40B4-BE49-F238E27FC236}">
                      <a16:creationId xmlns:a16="http://schemas.microsoft.com/office/drawing/2014/main" id="{3405C564-E0F1-4E5E-997B-EA30EEAC8400}"/>
                    </a:ext>
                  </a:extLst>
                </p:cNvPr>
                <p:cNvPicPr/>
                <p:nvPr/>
              </p:nvPicPr>
              <p:blipFill>
                <a:blip r:embed="rId268"/>
                <a:stretch>
                  <a:fillRect/>
                </a:stretch>
              </p:blipFill>
              <p:spPr>
                <a:xfrm>
                  <a:off x="6320533" y="6452693"/>
                  <a:ext cx="874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80" name="Freihand 179">
                  <a:extLst>
                    <a:ext uri="{FF2B5EF4-FFF2-40B4-BE49-F238E27FC236}">
                      <a16:creationId xmlns:a16="http://schemas.microsoft.com/office/drawing/2014/main" id="{19CD9ABE-3DD8-48C7-AE8C-BBDB24CC7599}"/>
                    </a:ext>
                  </a:extLst>
                </p14:cNvPr>
                <p14:cNvContentPartPr/>
                <p14:nvPr/>
              </p14:nvContentPartPr>
              <p14:xfrm>
                <a:off x="6420613" y="6453413"/>
                <a:ext cx="436680" cy="209520"/>
              </p14:xfrm>
            </p:contentPart>
          </mc:Choice>
          <mc:Fallback xmlns="">
            <p:pic>
              <p:nvPicPr>
                <p:cNvPr id="180" name="Freihand 179">
                  <a:extLst>
                    <a:ext uri="{FF2B5EF4-FFF2-40B4-BE49-F238E27FC236}">
                      <a16:creationId xmlns:a16="http://schemas.microsoft.com/office/drawing/2014/main" id="{19CD9ABE-3DD8-48C7-AE8C-BBDB24CC7599}"/>
                    </a:ext>
                  </a:extLst>
                </p:cNvPr>
                <p:cNvPicPr/>
                <p:nvPr/>
              </p:nvPicPr>
              <p:blipFill>
                <a:blip r:embed="rId270"/>
                <a:stretch>
                  <a:fillRect/>
                </a:stretch>
              </p:blipFill>
              <p:spPr>
                <a:xfrm>
                  <a:off x="6416293" y="6449093"/>
                  <a:ext cx="4453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2" name="Freihand 181">
                  <a:extLst>
                    <a:ext uri="{FF2B5EF4-FFF2-40B4-BE49-F238E27FC236}">
                      <a16:creationId xmlns:a16="http://schemas.microsoft.com/office/drawing/2014/main" id="{5E785E6F-7497-496C-A3F2-4CF66ACDECED}"/>
                    </a:ext>
                  </a:extLst>
                </p14:cNvPr>
                <p14:cNvContentPartPr/>
                <p14:nvPr/>
              </p14:nvContentPartPr>
              <p14:xfrm>
                <a:off x="6899053" y="6407333"/>
                <a:ext cx="245520" cy="150480"/>
              </p14:xfrm>
            </p:contentPart>
          </mc:Choice>
          <mc:Fallback xmlns="">
            <p:pic>
              <p:nvPicPr>
                <p:cNvPr id="182" name="Freihand 181">
                  <a:extLst>
                    <a:ext uri="{FF2B5EF4-FFF2-40B4-BE49-F238E27FC236}">
                      <a16:creationId xmlns:a16="http://schemas.microsoft.com/office/drawing/2014/main" id="{5E785E6F-7497-496C-A3F2-4CF66ACDECED}"/>
                    </a:ext>
                  </a:extLst>
                </p:cNvPr>
                <p:cNvPicPr/>
                <p:nvPr/>
              </p:nvPicPr>
              <p:blipFill>
                <a:blip r:embed="rId272"/>
                <a:stretch>
                  <a:fillRect/>
                </a:stretch>
              </p:blipFill>
              <p:spPr>
                <a:xfrm>
                  <a:off x="6894733" y="6403013"/>
                  <a:ext cx="2541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3" name="Freihand 182">
                  <a:extLst>
                    <a:ext uri="{FF2B5EF4-FFF2-40B4-BE49-F238E27FC236}">
                      <a16:creationId xmlns:a16="http://schemas.microsoft.com/office/drawing/2014/main" id="{F9A7CA0E-44A3-46E5-A080-716AF5E322B8}"/>
                    </a:ext>
                  </a:extLst>
                </p14:cNvPr>
                <p14:cNvContentPartPr/>
                <p14:nvPr/>
              </p14:nvContentPartPr>
              <p14:xfrm>
                <a:off x="7171933" y="6409493"/>
                <a:ext cx="110160" cy="140400"/>
              </p14:xfrm>
            </p:contentPart>
          </mc:Choice>
          <mc:Fallback xmlns="">
            <p:pic>
              <p:nvPicPr>
                <p:cNvPr id="183" name="Freihand 182">
                  <a:extLst>
                    <a:ext uri="{FF2B5EF4-FFF2-40B4-BE49-F238E27FC236}">
                      <a16:creationId xmlns:a16="http://schemas.microsoft.com/office/drawing/2014/main" id="{F9A7CA0E-44A3-46E5-A080-716AF5E322B8}"/>
                    </a:ext>
                  </a:extLst>
                </p:cNvPr>
                <p:cNvPicPr/>
                <p:nvPr/>
              </p:nvPicPr>
              <p:blipFill>
                <a:blip r:embed="rId274"/>
                <a:stretch>
                  <a:fillRect/>
                </a:stretch>
              </p:blipFill>
              <p:spPr>
                <a:xfrm>
                  <a:off x="7167613" y="6405173"/>
                  <a:ext cx="118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4" name="Freihand 183">
                  <a:extLst>
                    <a:ext uri="{FF2B5EF4-FFF2-40B4-BE49-F238E27FC236}">
                      <a16:creationId xmlns:a16="http://schemas.microsoft.com/office/drawing/2014/main" id="{FF232E13-5584-4211-8CBA-E18650DA09A7}"/>
                    </a:ext>
                  </a:extLst>
                </p14:cNvPr>
                <p14:cNvContentPartPr/>
                <p14:nvPr/>
              </p14:nvContentPartPr>
              <p14:xfrm>
                <a:off x="7395133" y="6422813"/>
                <a:ext cx="475200" cy="114120"/>
              </p14:xfrm>
            </p:contentPart>
          </mc:Choice>
          <mc:Fallback xmlns="">
            <p:pic>
              <p:nvPicPr>
                <p:cNvPr id="184" name="Freihand 183">
                  <a:extLst>
                    <a:ext uri="{FF2B5EF4-FFF2-40B4-BE49-F238E27FC236}">
                      <a16:creationId xmlns:a16="http://schemas.microsoft.com/office/drawing/2014/main" id="{FF232E13-5584-4211-8CBA-E18650DA09A7}"/>
                    </a:ext>
                  </a:extLst>
                </p:cNvPr>
                <p:cNvPicPr/>
                <p:nvPr/>
              </p:nvPicPr>
              <p:blipFill>
                <a:blip r:embed="rId276"/>
                <a:stretch>
                  <a:fillRect/>
                </a:stretch>
              </p:blipFill>
              <p:spPr>
                <a:xfrm>
                  <a:off x="7390813" y="6418493"/>
                  <a:ext cx="4838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5" name="Freihand 184">
                  <a:extLst>
                    <a:ext uri="{FF2B5EF4-FFF2-40B4-BE49-F238E27FC236}">
                      <a16:creationId xmlns:a16="http://schemas.microsoft.com/office/drawing/2014/main" id="{CCE077A3-C2A1-4977-9B40-5B577AC72C31}"/>
                    </a:ext>
                  </a:extLst>
                </p14:cNvPr>
                <p14:cNvContentPartPr/>
                <p14:nvPr/>
              </p14:nvContentPartPr>
              <p14:xfrm>
                <a:off x="7878973" y="6370253"/>
                <a:ext cx="340560" cy="124560"/>
              </p14:xfrm>
            </p:contentPart>
          </mc:Choice>
          <mc:Fallback xmlns="">
            <p:pic>
              <p:nvPicPr>
                <p:cNvPr id="185" name="Freihand 184">
                  <a:extLst>
                    <a:ext uri="{FF2B5EF4-FFF2-40B4-BE49-F238E27FC236}">
                      <a16:creationId xmlns:a16="http://schemas.microsoft.com/office/drawing/2014/main" id="{CCE077A3-C2A1-4977-9B40-5B577AC72C31}"/>
                    </a:ext>
                  </a:extLst>
                </p:cNvPr>
                <p:cNvPicPr/>
                <p:nvPr/>
              </p:nvPicPr>
              <p:blipFill>
                <a:blip r:embed="rId278"/>
                <a:stretch>
                  <a:fillRect/>
                </a:stretch>
              </p:blipFill>
              <p:spPr>
                <a:xfrm>
                  <a:off x="7874653" y="6365933"/>
                  <a:ext cx="3492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6" name="Freihand 185">
                  <a:extLst>
                    <a:ext uri="{FF2B5EF4-FFF2-40B4-BE49-F238E27FC236}">
                      <a16:creationId xmlns:a16="http://schemas.microsoft.com/office/drawing/2014/main" id="{F4245E78-87E4-47F7-91E8-3A9F194D226A}"/>
                    </a:ext>
                  </a:extLst>
                </p14:cNvPr>
                <p14:cNvContentPartPr/>
                <p14:nvPr/>
              </p14:nvContentPartPr>
              <p14:xfrm>
                <a:off x="8283973" y="6302213"/>
                <a:ext cx="55440" cy="252360"/>
              </p14:xfrm>
            </p:contentPart>
          </mc:Choice>
          <mc:Fallback xmlns="">
            <p:pic>
              <p:nvPicPr>
                <p:cNvPr id="186" name="Freihand 185">
                  <a:extLst>
                    <a:ext uri="{FF2B5EF4-FFF2-40B4-BE49-F238E27FC236}">
                      <a16:creationId xmlns:a16="http://schemas.microsoft.com/office/drawing/2014/main" id="{F4245E78-87E4-47F7-91E8-3A9F194D226A}"/>
                    </a:ext>
                  </a:extLst>
                </p:cNvPr>
                <p:cNvPicPr/>
                <p:nvPr/>
              </p:nvPicPr>
              <p:blipFill>
                <a:blip r:embed="rId280"/>
                <a:stretch>
                  <a:fillRect/>
                </a:stretch>
              </p:blipFill>
              <p:spPr>
                <a:xfrm>
                  <a:off x="8279653" y="6297893"/>
                  <a:ext cx="64080" cy="261000"/>
                </a:xfrm>
                <a:prstGeom prst="rect">
                  <a:avLst/>
                </a:prstGeom>
              </p:spPr>
            </p:pic>
          </mc:Fallback>
        </mc:AlternateContent>
      </p:grpSp>
    </p:spTree>
    <p:extLst>
      <p:ext uri="{BB962C8B-B14F-4D97-AF65-F5344CB8AC3E}">
        <p14:creationId xmlns:p14="http://schemas.microsoft.com/office/powerpoint/2010/main" val="109161927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2888</Words>
  <Application>Microsoft Office PowerPoint</Application>
  <PresentationFormat>Breitbild</PresentationFormat>
  <Paragraphs>375</Paragraphs>
  <Slides>33</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33</vt:i4>
      </vt:variant>
    </vt:vector>
  </HeadingPairs>
  <TitlesOfParts>
    <vt:vector size="41" baseType="lpstr">
      <vt:lpstr>Arial</vt:lpstr>
      <vt:lpstr>Calibri</vt:lpstr>
      <vt:lpstr>Calibri Light</vt:lpstr>
      <vt:lpstr>Cambria Math</vt:lpstr>
      <vt:lpstr>Symbol</vt:lpstr>
      <vt:lpstr>Times New Roman</vt:lpstr>
      <vt:lpstr>Wingdings</vt:lpstr>
      <vt:lpstr>Office</vt:lpstr>
      <vt:lpstr>Staatliche Rahmenbedinungen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Köster, Bernhard Johannes</cp:lastModifiedBy>
  <cp:revision>548</cp:revision>
  <cp:lastPrinted>2022-03-02T23:29:14Z</cp:lastPrinted>
  <dcterms:created xsi:type="dcterms:W3CDTF">2019-02-11T10:45:01Z</dcterms:created>
  <dcterms:modified xsi:type="dcterms:W3CDTF">2023-04-13T11:46:43Z</dcterms:modified>
</cp:coreProperties>
</file>